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4"/>
  </p:notesMasterIdLst>
  <p:sldIdLst>
    <p:sldId id="348" r:id="rId2"/>
    <p:sldId id="349" r:id="rId3"/>
    <p:sldId id="346" r:id="rId4"/>
    <p:sldId id="352" r:id="rId5"/>
    <p:sldId id="359" r:id="rId6"/>
    <p:sldId id="355" r:id="rId7"/>
    <p:sldId id="360" r:id="rId8"/>
    <p:sldId id="351" r:id="rId9"/>
    <p:sldId id="358" r:id="rId10"/>
    <p:sldId id="356" r:id="rId11"/>
    <p:sldId id="367" r:id="rId12"/>
    <p:sldId id="357" r:id="rId13"/>
    <p:sldId id="362" r:id="rId14"/>
    <p:sldId id="363" r:id="rId15"/>
    <p:sldId id="364" r:id="rId16"/>
    <p:sldId id="365" r:id="rId17"/>
    <p:sldId id="350" r:id="rId18"/>
    <p:sldId id="366" r:id="rId19"/>
    <p:sldId id="372" r:id="rId20"/>
    <p:sldId id="354" r:id="rId21"/>
    <p:sldId id="377" r:id="rId22"/>
    <p:sldId id="368" r:id="rId23"/>
    <p:sldId id="373" r:id="rId24"/>
    <p:sldId id="369" r:id="rId25"/>
    <p:sldId id="343" r:id="rId26"/>
    <p:sldId id="370" r:id="rId27"/>
    <p:sldId id="376" r:id="rId28"/>
    <p:sldId id="378" r:id="rId29"/>
    <p:sldId id="375" r:id="rId30"/>
    <p:sldId id="374" r:id="rId31"/>
    <p:sldId id="371" r:id="rId32"/>
    <p:sldId id="379" r:id="rId33"/>
  </p:sldIdLst>
  <p:sldSz cx="12190413" cy="6859588"/>
  <p:notesSz cx="6858000" cy="9144000"/>
  <p:embeddedFontLst>
    <p:embeddedFont>
      <p:font typeface="时尚中黑简体" panose="02010600030101010101" charset="-122"/>
      <p:regular r:id="rId35"/>
    </p:embeddedFont>
    <p:embeddedFont>
      <p:font typeface="Arial Black" panose="020B0A04020102020204" pitchFamily="34" charset="0"/>
      <p:bold r:id="rId36"/>
    </p:embeddedFont>
    <p:embeddedFont>
      <p:font typeface="Impact" panose="020B0806030902050204" pitchFamily="34" charset="0"/>
      <p:regular r:id="rId37"/>
    </p:embeddedFont>
    <p:embeddedFont>
      <p:font typeface="Century Gothic" panose="020B0502020202020204" pitchFamily="34" charset="0"/>
      <p:regular r:id="rId38"/>
      <p:bold r:id="rId39"/>
      <p:italic r:id="rId40"/>
      <p:boldItalic r:id="rId41"/>
    </p:embeddedFont>
    <p:embeddedFont>
      <p:font typeface="微软雅黑" panose="020B0503020204020204" pitchFamily="34" charset="-122"/>
      <p:regular r:id="rId42"/>
      <p:bold r:id="rId43"/>
    </p:embeddedFont>
    <p:embeddedFont>
      <p:font typeface="Calibri" panose="020F0502020204030204" pitchFamily="34" charset="0"/>
      <p:regular r:id="rId44"/>
      <p:bold r:id="rId45"/>
      <p:italic r:id="rId46"/>
      <p:boldItalic r:id="rId47"/>
    </p:embeddedFont>
    <p:embeddedFont>
      <p:font typeface="黑体" panose="02010609060101010101" pitchFamily="49" charset="-122"/>
      <p:regular r:id="rId48"/>
    </p:embeddedFont>
  </p:embeddedFontLst>
  <p:defaultTextStyle>
    <a:defPPr>
      <a:defRPr lang="zh-CN"/>
    </a:defPPr>
    <a:lvl1pPr marL="0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4251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8502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32753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7700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2125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09" userDrawn="1">
          <p15:clr>
            <a:srgbClr val="A4A3A4"/>
          </p15:clr>
        </p15:guide>
        <p15:guide id="2" pos="347" userDrawn="1">
          <p15:clr>
            <a:srgbClr val="A4A3A4"/>
          </p15:clr>
        </p15:guide>
        <p15:guide id="3" orient="horz" pos="3748" userDrawn="1">
          <p15:clr>
            <a:srgbClr val="A4A3A4"/>
          </p15:clr>
        </p15:guide>
        <p15:guide id="4" pos="7332" userDrawn="1">
          <p15:clr>
            <a:srgbClr val="A4A3A4"/>
          </p15:clr>
        </p15:guide>
        <p15:guide id="7" pos="1027" userDrawn="1">
          <p15:clr>
            <a:srgbClr val="A4A3A4"/>
          </p15:clr>
        </p15:guide>
        <p15:guide id="8" pos="66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8883"/>
    <a:srgbClr val="FF3C00"/>
    <a:srgbClr val="EF4036"/>
    <a:srgbClr val="2B2C27"/>
    <a:srgbClr val="FF775D"/>
    <a:srgbClr val="72736F"/>
    <a:srgbClr val="797979"/>
    <a:srgbClr val="98AB00"/>
    <a:srgbClr val="5292B7"/>
    <a:srgbClr val="2121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28" autoAdjust="0"/>
    <p:restoredTop sz="94523" autoAdjust="0"/>
  </p:normalViewPr>
  <p:slideViewPr>
    <p:cSldViewPr>
      <p:cViewPr varScale="1">
        <p:scale>
          <a:sx n="110" d="100"/>
          <a:sy n="110" d="100"/>
        </p:scale>
        <p:origin x="354" y="78"/>
      </p:cViewPr>
      <p:guideLst>
        <p:guide orient="horz" pos="709"/>
        <p:guide pos="347"/>
        <p:guide orient="horz" pos="3748"/>
        <p:guide pos="7332"/>
        <p:guide pos="1027"/>
        <p:guide pos="665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6138"/>
    </p:cViewPr>
  </p:sorterViewPr>
  <p:notesViewPr>
    <p:cSldViewPr>
      <p:cViewPr varScale="1">
        <p:scale>
          <a:sx n="55" d="100"/>
          <a:sy n="55" d="100"/>
        </p:scale>
        <p:origin x="193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5.fntdata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42" Type="http://schemas.openxmlformats.org/officeDocument/2006/relationships/font" Target="fonts/font8.fntdata"/><Relationship Id="rId47" Type="http://schemas.openxmlformats.org/officeDocument/2006/relationships/font" Target="fonts/font13.fntdata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font" Target="fonts/font11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2.fntdata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10.fntdata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1.fntdata"/><Relationship Id="rId43" Type="http://schemas.openxmlformats.org/officeDocument/2006/relationships/font" Target="fonts/font9.fntdata"/><Relationship Id="rId48" Type="http://schemas.openxmlformats.org/officeDocument/2006/relationships/font" Target="fonts/font14.fntdata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4.fntdata"/><Relationship Id="rId46" Type="http://schemas.openxmlformats.org/officeDocument/2006/relationships/font" Target="fonts/font12.fntdata"/><Relationship Id="rId20" Type="http://schemas.openxmlformats.org/officeDocument/2006/relationships/slide" Target="slides/slide19.xml"/><Relationship Id="rId41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chemeClr val="bg1">
                  <a:lumMod val="95000"/>
                </a:schemeClr>
              </a:solidFill>
            </a:ln>
          </c:spPr>
          <c:dPt>
            <c:idx val="0"/>
            <c:bubble3D val="0"/>
            <c:spPr>
              <a:solidFill>
                <a:srgbClr val="FF775D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797979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bg1">
                    <a:lumMod val="95000"/>
                  </a:schemeClr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bg1">
                    <a:lumMod val="95000"/>
                  </a:schemeClr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sz="1000">
          <a:latin typeface="+mn-lt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chemeClr val="bg1">
                  <a:lumMod val="95000"/>
                </a:schemeClr>
              </a:solidFill>
            </a:ln>
          </c:spPr>
          <c:dPt>
            <c:idx val="0"/>
            <c:bubble3D val="0"/>
            <c:spPr>
              <a:solidFill>
                <a:srgbClr val="FF775D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797979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bg1">
                    <a:lumMod val="95000"/>
                  </a:schemeClr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bg1">
                    <a:lumMod val="95000"/>
                  </a:schemeClr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sz="1000">
          <a:latin typeface="+mn-lt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chemeClr val="bg1">
                  <a:lumMod val="95000"/>
                </a:schemeClr>
              </a:solidFill>
            </a:ln>
          </c:spPr>
          <c:dPt>
            <c:idx val="0"/>
            <c:bubble3D val="0"/>
            <c:spPr>
              <a:solidFill>
                <a:srgbClr val="FF775D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797979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bg1">
                    <a:lumMod val="95000"/>
                  </a:schemeClr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bg1">
                    <a:lumMod val="95000"/>
                  </a:schemeClr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60</c:v>
                </c:pt>
                <c:pt idx="1">
                  <c:v>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sz="1000">
          <a:latin typeface="+mn-lt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chemeClr val="bg1">
                  <a:lumMod val="95000"/>
                </a:schemeClr>
              </a:solidFill>
            </a:ln>
          </c:spPr>
          <c:dPt>
            <c:idx val="0"/>
            <c:bubble3D val="0"/>
            <c:spPr>
              <a:solidFill>
                <a:srgbClr val="FF775D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797979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bg1">
                    <a:lumMod val="95000"/>
                  </a:schemeClr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bg1">
                    <a:lumMod val="95000"/>
                  </a:schemeClr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70</c:v>
                </c:pt>
                <c:pt idx="1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sz="1000">
          <a:latin typeface="+mn-lt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rgbClr val="FF775D"/>
            </a:solidFill>
            <a:ln>
              <a:solidFill>
                <a:schemeClr val="bg1">
                  <a:lumMod val="95000"/>
                </a:schemeClr>
              </a:solidFill>
            </a:ln>
          </c:spPr>
          <c:dPt>
            <c:idx val="0"/>
            <c:bubble3D val="0"/>
            <c:spPr>
              <a:solidFill>
                <a:srgbClr val="FF775D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797979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FF775D"/>
              </a:solidFill>
              <a:ln w="19050">
                <a:solidFill>
                  <a:schemeClr val="bg1">
                    <a:lumMod val="95000"/>
                  </a:schemeClr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FF775D"/>
              </a:solidFill>
              <a:ln w="19050">
                <a:solidFill>
                  <a:schemeClr val="bg1">
                    <a:lumMod val="95000"/>
                  </a:schemeClr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80</c:v>
                </c:pt>
                <c:pt idx="1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sz="1000">
          <a:latin typeface="+mn-lt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605620-8CE7-4217-AFBF-F2EA430867A8}" type="datetimeFigureOut">
              <a:rPr lang="zh-CN" altLang="en-US" smtClean="0"/>
              <a:t>2016/7/25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B67DCA-BA71-4029-B7D9-183571FBC4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4360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B67DCA-BA71-4029-B7D9-183571FBC42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8592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B67DCA-BA71-4029-B7D9-183571FBC423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2399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B67DCA-BA71-4029-B7D9-183571FBC423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8874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281" y="2130919"/>
            <a:ext cx="10361851" cy="147036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562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4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7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7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12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4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2016/7/25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2016/7/25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74702"/>
            <a:ext cx="2742843" cy="585288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274702"/>
            <a:ext cx="8025355" cy="585288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2016/7/25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2016/7/25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59" y="4407921"/>
            <a:ext cx="10361851" cy="136239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59" y="2907387"/>
            <a:ext cx="10361851" cy="150053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42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8850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275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700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2125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6550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0975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5400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2016/7/25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1" y="1600571"/>
            <a:ext cx="5384099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600571"/>
            <a:ext cx="5384099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2016/7/25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35469"/>
            <a:ext cx="5386216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251" indent="0">
              <a:buNone/>
              <a:defRPr sz="2400" b="1"/>
            </a:lvl2pPr>
            <a:lvl3pPr marL="1088502" indent="0">
              <a:buNone/>
              <a:defRPr sz="2100" b="1"/>
            </a:lvl3pPr>
            <a:lvl4pPr marL="1632753" indent="0">
              <a:buNone/>
              <a:defRPr sz="1900" b="1"/>
            </a:lvl4pPr>
            <a:lvl5pPr marL="2177004" indent="0">
              <a:buNone/>
              <a:defRPr sz="1900" b="1"/>
            </a:lvl5pPr>
            <a:lvl6pPr marL="2721254" indent="0">
              <a:buNone/>
              <a:defRPr sz="1900" b="1"/>
            </a:lvl6pPr>
            <a:lvl7pPr marL="3265505" indent="0">
              <a:buNone/>
              <a:defRPr sz="1900" b="1"/>
            </a:lvl7pPr>
            <a:lvl8pPr marL="3809756" indent="0">
              <a:buNone/>
              <a:defRPr sz="1900" b="1"/>
            </a:lvl8pPr>
            <a:lvl9pPr marL="4354007" indent="0">
              <a:buNone/>
              <a:defRPr sz="1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175379"/>
            <a:ext cx="5386216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1" y="1535469"/>
            <a:ext cx="5388332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251" indent="0">
              <a:buNone/>
              <a:defRPr sz="2400" b="1"/>
            </a:lvl2pPr>
            <a:lvl3pPr marL="1088502" indent="0">
              <a:buNone/>
              <a:defRPr sz="2100" b="1"/>
            </a:lvl3pPr>
            <a:lvl4pPr marL="1632753" indent="0">
              <a:buNone/>
              <a:defRPr sz="1900" b="1"/>
            </a:lvl4pPr>
            <a:lvl5pPr marL="2177004" indent="0">
              <a:buNone/>
              <a:defRPr sz="1900" b="1"/>
            </a:lvl5pPr>
            <a:lvl6pPr marL="2721254" indent="0">
              <a:buNone/>
              <a:defRPr sz="1900" b="1"/>
            </a:lvl6pPr>
            <a:lvl7pPr marL="3265505" indent="0">
              <a:buNone/>
              <a:defRPr sz="1900" b="1"/>
            </a:lvl7pPr>
            <a:lvl8pPr marL="3809756" indent="0">
              <a:buNone/>
              <a:defRPr sz="1900" b="1"/>
            </a:lvl8pPr>
            <a:lvl9pPr marL="4354007" indent="0">
              <a:buNone/>
              <a:defRPr sz="1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1" y="2175379"/>
            <a:ext cx="5388332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2016/7/25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2016/7/25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2016/7/25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3113"/>
            <a:ext cx="4010562" cy="116231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3114"/>
            <a:ext cx="6814779" cy="5854468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1" y="1435433"/>
            <a:ext cx="4010562" cy="4692149"/>
          </a:xfrm>
        </p:spPr>
        <p:txBody>
          <a:bodyPr/>
          <a:lstStyle>
            <a:lvl1pPr marL="0" indent="0">
              <a:buNone/>
              <a:defRPr sz="1700"/>
            </a:lvl1pPr>
            <a:lvl2pPr marL="544251" indent="0">
              <a:buNone/>
              <a:defRPr sz="1400"/>
            </a:lvl2pPr>
            <a:lvl3pPr marL="1088502" indent="0">
              <a:buNone/>
              <a:defRPr sz="1200"/>
            </a:lvl3pPr>
            <a:lvl4pPr marL="1632753" indent="0">
              <a:buNone/>
              <a:defRPr sz="1100"/>
            </a:lvl4pPr>
            <a:lvl5pPr marL="2177004" indent="0">
              <a:buNone/>
              <a:defRPr sz="1100"/>
            </a:lvl5pPr>
            <a:lvl6pPr marL="2721254" indent="0">
              <a:buNone/>
              <a:defRPr sz="1100"/>
            </a:lvl6pPr>
            <a:lvl7pPr marL="3265505" indent="0">
              <a:buNone/>
              <a:defRPr sz="1100"/>
            </a:lvl7pPr>
            <a:lvl8pPr marL="3809756" indent="0">
              <a:buNone/>
              <a:defRPr sz="1100"/>
            </a:lvl8pPr>
            <a:lvl9pPr marL="435400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2016/7/25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1712"/>
            <a:ext cx="7314248" cy="56686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917"/>
            <a:ext cx="7314248" cy="4115753"/>
          </a:xfrm>
        </p:spPr>
        <p:txBody>
          <a:bodyPr/>
          <a:lstStyle>
            <a:lvl1pPr marL="0" indent="0">
              <a:buNone/>
              <a:defRPr sz="3800"/>
            </a:lvl1pPr>
            <a:lvl2pPr marL="544251" indent="0">
              <a:buNone/>
              <a:defRPr sz="3300"/>
            </a:lvl2pPr>
            <a:lvl3pPr marL="1088502" indent="0">
              <a:buNone/>
              <a:defRPr sz="2900"/>
            </a:lvl3pPr>
            <a:lvl4pPr marL="1632753" indent="0">
              <a:buNone/>
              <a:defRPr sz="2400"/>
            </a:lvl4pPr>
            <a:lvl5pPr marL="2177004" indent="0">
              <a:buNone/>
              <a:defRPr sz="2400"/>
            </a:lvl5pPr>
            <a:lvl6pPr marL="2721254" indent="0">
              <a:buNone/>
              <a:defRPr sz="2400"/>
            </a:lvl6pPr>
            <a:lvl7pPr marL="3265505" indent="0">
              <a:buNone/>
              <a:defRPr sz="2400"/>
            </a:lvl7pPr>
            <a:lvl8pPr marL="3809756" indent="0">
              <a:buNone/>
              <a:defRPr sz="2400"/>
            </a:lvl8pPr>
            <a:lvl9pPr marL="4354007" indent="0">
              <a:buNone/>
              <a:defRPr sz="24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8581"/>
            <a:ext cx="7314248" cy="805048"/>
          </a:xfrm>
        </p:spPr>
        <p:txBody>
          <a:bodyPr/>
          <a:lstStyle>
            <a:lvl1pPr marL="0" indent="0">
              <a:buNone/>
              <a:defRPr sz="1700"/>
            </a:lvl1pPr>
            <a:lvl2pPr marL="544251" indent="0">
              <a:buNone/>
              <a:defRPr sz="1400"/>
            </a:lvl2pPr>
            <a:lvl3pPr marL="1088502" indent="0">
              <a:buNone/>
              <a:defRPr sz="1200"/>
            </a:lvl3pPr>
            <a:lvl4pPr marL="1632753" indent="0">
              <a:buNone/>
              <a:defRPr sz="1100"/>
            </a:lvl4pPr>
            <a:lvl5pPr marL="2177004" indent="0">
              <a:buNone/>
              <a:defRPr sz="1100"/>
            </a:lvl5pPr>
            <a:lvl6pPr marL="2721254" indent="0">
              <a:buNone/>
              <a:defRPr sz="1100"/>
            </a:lvl6pPr>
            <a:lvl7pPr marL="3265505" indent="0">
              <a:buNone/>
              <a:defRPr sz="1100"/>
            </a:lvl7pPr>
            <a:lvl8pPr marL="3809756" indent="0">
              <a:buNone/>
              <a:defRPr sz="1100"/>
            </a:lvl8pPr>
            <a:lvl9pPr marL="435400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2016/7/25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701"/>
            <a:ext cx="10971372" cy="1143265"/>
          </a:xfrm>
          <a:prstGeom prst="rect">
            <a:avLst/>
          </a:prstGeom>
        </p:spPr>
        <p:txBody>
          <a:bodyPr vert="horz" lIns="108850" tIns="54425" rIns="108850" bIns="54425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571"/>
            <a:ext cx="10971372" cy="4527011"/>
          </a:xfrm>
          <a:prstGeom prst="rect">
            <a:avLst/>
          </a:prstGeom>
        </p:spPr>
        <p:txBody>
          <a:bodyPr vert="horz" lIns="108850" tIns="54425" rIns="108850" bIns="54425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1" y="6357822"/>
            <a:ext cx="2844430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2016/7/25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502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8188" indent="-408188" algn="l" defTabSz="1088502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4408" indent="-340157" algn="l" defTabSz="1088502" rtl="0" eaLnBrk="1" latinLnBrk="0" hangingPunct="1">
        <a:spcBef>
          <a:spcPct val="20000"/>
        </a:spcBef>
        <a:buFont typeface="Arial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60627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04878" indent="-272125" algn="l" defTabSz="108850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9129" indent="-272125" algn="l" defTabSz="1088502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3380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631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882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6132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251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502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753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7004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1254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505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756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4007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26" Type="http://schemas.openxmlformats.org/officeDocument/2006/relationships/image" Target="../media/image32.png"/><Relationship Id="rId39" Type="http://schemas.openxmlformats.org/officeDocument/2006/relationships/image" Target="../media/image45.png"/><Relationship Id="rId21" Type="http://schemas.openxmlformats.org/officeDocument/2006/relationships/image" Target="../media/image27.png"/><Relationship Id="rId34" Type="http://schemas.openxmlformats.org/officeDocument/2006/relationships/image" Target="../media/image40.png"/><Relationship Id="rId42" Type="http://schemas.openxmlformats.org/officeDocument/2006/relationships/image" Target="../media/image48.png"/><Relationship Id="rId47" Type="http://schemas.openxmlformats.org/officeDocument/2006/relationships/image" Target="../media/image53.png"/><Relationship Id="rId50" Type="http://schemas.openxmlformats.org/officeDocument/2006/relationships/image" Target="../media/image56.png"/><Relationship Id="rId55" Type="http://schemas.openxmlformats.org/officeDocument/2006/relationships/image" Target="../media/image61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6" Type="http://schemas.openxmlformats.org/officeDocument/2006/relationships/image" Target="../media/image22.png"/><Relationship Id="rId29" Type="http://schemas.openxmlformats.org/officeDocument/2006/relationships/image" Target="../media/image35.png"/><Relationship Id="rId11" Type="http://schemas.openxmlformats.org/officeDocument/2006/relationships/image" Target="../media/image17.png"/><Relationship Id="rId24" Type="http://schemas.openxmlformats.org/officeDocument/2006/relationships/image" Target="../media/image30.png"/><Relationship Id="rId32" Type="http://schemas.openxmlformats.org/officeDocument/2006/relationships/image" Target="../media/image38.png"/><Relationship Id="rId37" Type="http://schemas.openxmlformats.org/officeDocument/2006/relationships/image" Target="../media/image43.png"/><Relationship Id="rId40" Type="http://schemas.openxmlformats.org/officeDocument/2006/relationships/image" Target="../media/image46.png"/><Relationship Id="rId45" Type="http://schemas.openxmlformats.org/officeDocument/2006/relationships/image" Target="../media/image51.png"/><Relationship Id="rId53" Type="http://schemas.openxmlformats.org/officeDocument/2006/relationships/image" Target="../media/image59.png"/><Relationship Id="rId5" Type="http://schemas.openxmlformats.org/officeDocument/2006/relationships/image" Target="../media/image11.png"/><Relationship Id="rId19" Type="http://schemas.openxmlformats.org/officeDocument/2006/relationships/image" Target="../media/image25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Relationship Id="rId22" Type="http://schemas.openxmlformats.org/officeDocument/2006/relationships/image" Target="../media/image28.png"/><Relationship Id="rId27" Type="http://schemas.openxmlformats.org/officeDocument/2006/relationships/image" Target="../media/image33.png"/><Relationship Id="rId30" Type="http://schemas.openxmlformats.org/officeDocument/2006/relationships/image" Target="../media/image36.png"/><Relationship Id="rId35" Type="http://schemas.openxmlformats.org/officeDocument/2006/relationships/image" Target="../media/image41.png"/><Relationship Id="rId43" Type="http://schemas.openxmlformats.org/officeDocument/2006/relationships/image" Target="../media/image49.png"/><Relationship Id="rId48" Type="http://schemas.openxmlformats.org/officeDocument/2006/relationships/image" Target="../media/image54.png"/><Relationship Id="rId56" Type="http://schemas.openxmlformats.org/officeDocument/2006/relationships/image" Target="../media/image62.png"/><Relationship Id="rId8" Type="http://schemas.openxmlformats.org/officeDocument/2006/relationships/image" Target="../media/image14.png"/><Relationship Id="rId51" Type="http://schemas.openxmlformats.org/officeDocument/2006/relationships/image" Target="../media/image57.png"/><Relationship Id="rId3" Type="http://schemas.openxmlformats.org/officeDocument/2006/relationships/image" Target="../media/image9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5" Type="http://schemas.openxmlformats.org/officeDocument/2006/relationships/image" Target="../media/image31.png"/><Relationship Id="rId33" Type="http://schemas.openxmlformats.org/officeDocument/2006/relationships/image" Target="../media/image39.png"/><Relationship Id="rId38" Type="http://schemas.openxmlformats.org/officeDocument/2006/relationships/image" Target="../media/image44.png"/><Relationship Id="rId46" Type="http://schemas.openxmlformats.org/officeDocument/2006/relationships/image" Target="../media/image52.png"/><Relationship Id="rId20" Type="http://schemas.openxmlformats.org/officeDocument/2006/relationships/image" Target="../media/image26.png"/><Relationship Id="rId41" Type="http://schemas.openxmlformats.org/officeDocument/2006/relationships/image" Target="../media/image47.png"/><Relationship Id="rId54" Type="http://schemas.openxmlformats.org/officeDocument/2006/relationships/image" Target="../media/image6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5" Type="http://schemas.openxmlformats.org/officeDocument/2006/relationships/image" Target="../media/image21.png"/><Relationship Id="rId23" Type="http://schemas.openxmlformats.org/officeDocument/2006/relationships/image" Target="../media/image29.png"/><Relationship Id="rId28" Type="http://schemas.openxmlformats.org/officeDocument/2006/relationships/image" Target="../media/image34.png"/><Relationship Id="rId36" Type="http://schemas.openxmlformats.org/officeDocument/2006/relationships/image" Target="../media/image42.png"/><Relationship Id="rId49" Type="http://schemas.openxmlformats.org/officeDocument/2006/relationships/image" Target="../media/image55.png"/><Relationship Id="rId57" Type="http://schemas.openxmlformats.org/officeDocument/2006/relationships/image" Target="../media/image63.png"/><Relationship Id="rId10" Type="http://schemas.openxmlformats.org/officeDocument/2006/relationships/image" Target="../media/image16.png"/><Relationship Id="rId31" Type="http://schemas.openxmlformats.org/officeDocument/2006/relationships/image" Target="../media/image37.png"/><Relationship Id="rId44" Type="http://schemas.openxmlformats.org/officeDocument/2006/relationships/image" Target="../media/image50.png"/><Relationship Id="rId52" Type="http://schemas.openxmlformats.org/officeDocument/2006/relationships/image" Target="../media/image5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2" name="Rectangle 482"/>
          <p:cNvSpPr>
            <a:spLocks noChangeArrowheads="1"/>
          </p:cNvSpPr>
          <p:nvPr/>
        </p:nvSpPr>
        <p:spPr bwMode="auto">
          <a:xfrm>
            <a:off x="1040484" y="351184"/>
            <a:ext cx="10239297" cy="5070234"/>
          </a:xfrm>
          <a:prstGeom prst="rect">
            <a:avLst/>
          </a:prstGeom>
          <a:solidFill>
            <a:srgbClr val="FBB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3" name="Rectangle 483"/>
          <p:cNvSpPr>
            <a:spLocks noChangeArrowheads="1"/>
          </p:cNvSpPr>
          <p:nvPr/>
        </p:nvSpPr>
        <p:spPr bwMode="auto">
          <a:xfrm>
            <a:off x="1129004" y="447937"/>
            <a:ext cx="10082947" cy="4874670"/>
          </a:xfrm>
          <a:prstGeom prst="rect">
            <a:avLst/>
          </a:prstGeom>
          <a:solidFill>
            <a:srgbClr val="754C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4" name="Freeform 484"/>
          <p:cNvSpPr>
            <a:spLocks/>
          </p:cNvSpPr>
          <p:nvPr/>
        </p:nvSpPr>
        <p:spPr bwMode="auto">
          <a:xfrm>
            <a:off x="637007" y="5304079"/>
            <a:ext cx="11025110" cy="389068"/>
          </a:xfrm>
          <a:custGeom>
            <a:avLst/>
            <a:gdLst>
              <a:gd name="T0" fmla="*/ 4598 w 4598"/>
              <a:gd name="T1" fmla="*/ 189 h 189"/>
              <a:gd name="T2" fmla="*/ 0 w 4598"/>
              <a:gd name="T3" fmla="*/ 189 h 189"/>
              <a:gd name="T4" fmla="*/ 239 w 4598"/>
              <a:gd name="T5" fmla="*/ 0 h 189"/>
              <a:gd name="T6" fmla="*/ 4356 w 4598"/>
              <a:gd name="T7" fmla="*/ 0 h 189"/>
              <a:gd name="T8" fmla="*/ 4598 w 4598"/>
              <a:gd name="T9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98" h="189">
                <a:moveTo>
                  <a:pt x="4598" y="189"/>
                </a:moveTo>
                <a:lnTo>
                  <a:pt x="0" y="189"/>
                </a:lnTo>
                <a:lnTo>
                  <a:pt x="239" y="0"/>
                </a:lnTo>
                <a:lnTo>
                  <a:pt x="4356" y="0"/>
                </a:lnTo>
                <a:lnTo>
                  <a:pt x="4598" y="189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5" name="Rectangle 485"/>
          <p:cNvSpPr>
            <a:spLocks noChangeArrowheads="1"/>
          </p:cNvSpPr>
          <p:nvPr/>
        </p:nvSpPr>
        <p:spPr bwMode="auto">
          <a:xfrm>
            <a:off x="1285454" y="585860"/>
            <a:ext cx="9771752" cy="4600882"/>
          </a:xfrm>
          <a:prstGeom prst="rect">
            <a:avLst/>
          </a:prstGeom>
          <a:solidFill>
            <a:srgbClr val="2B2C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6" name="Rectangle 486"/>
          <p:cNvSpPr>
            <a:spLocks noChangeArrowheads="1"/>
          </p:cNvSpPr>
          <p:nvPr/>
        </p:nvSpPr>
        <p:spPr bwMode="auto">
          <a:xfrm>
            <a:off x="622597" y="5528916"/>
            <a:ext cx="11039519" cy="174524"/>
          </a:xfrm>
          <a:prstGeom prst="rect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7" name="Freeform 487"/>
          <p:cNvSpPr>
            <a:spLocks/>
          </p:cNvSpPr>
          <p:nvPr/>
        </p:nvSpPr>
        <p:spPr bwMode="auto">
          <a:xfrm>
            <a:off x="6433912" y="5361719"/>
            <a:ext cx="349955" cy="146158"/>
          </a:xfrm>
          <a:custGeom>
            <a:avLst/>
            <a:gdLst>
              <a:gd name="T0" fmla="*/ 0 w 170"/>
              <a:gd name="T1" fmla="*/ 43 h 71"/>
              <a:gd name="T2" fmla="*/ 166 w 170"/>
              <a:gd name="T3" fmla="*/ 0 h 71"/>
              <a:gd name="T4" fmla="*/ 170 w 170"/>
              <a:gd name="T5" fmla="*/ 24 h 71"/>
              <a:gd name="T6" fmla="*/ 5 w 170"/>
              <a:gd name="T7" fmla="*/ 71 h 71"/>
              <a:gd name="T8" fmla="*/ 0 w 170"/>
              <a:gd name="T9" fmla="*/ 4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71">
                <a:moveTo>
                  <a:pt x="0" y="43"/>
                </a:moveTo>
                <a:lnTo>
                  <a:pt x="166" y="0"/>
                </a:lnTo>
                <a:lnTo>
                  <a:pt x="170" y="24"/>
                </a:lnTo>
                <a:lnTo>
                  <a:pt x="5" y="71"/>
                </a:lnTo>
                <a:lnTo>
                  <a:pt x="0" y="43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8" name="Freeform 488"/>
          <p:cNvSpPr>
            <a:spLocks/>
          </p:cNvSpPr>
          <p:nvPr/>
        </p:nvSpPr>
        <p:spPr bwMode="auto">
          <a:xfrm>
            <a:off x="6765341" y="5299962"/>
            <a:ext cx="321135" cy="242910"/>
          </a:xfrm>
          <a:custGeom>
            <a:avLst/>
            <a:gdLst>
              <a:gd name="T0" fmla="*/ 0 w 156"/>
              <a:gd name="T1" fmla="*/ 92 h 118"/>
              <a:gd name="T2" fmla="*/ 144 w 156"/>
              <a:gd name="T3" fmla="*/ 0 h 118"/>
              <a:gd name="T4" fmla="*/ 156 w 156"/>
              <a:gd name="T5" fmla="*/ 21 h 118"/>
              <a:gd name="T6" fmla="*/ 14 w 156"/>
              <a:gd name="T7" fmla="*/ 118 h 118"/>
              <a:gd name="T8" fmla="*/ 0 w 156"/>
              <a:gd name="T9" fmla="*/ 92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6" h="118">
                <a:moveTo>
                  <a:pt x="0" y="92"/>
                </a:moveTo>
                <a:lnTo>
                  <a:pt x="144" y="0"/>
                </a:lnTo>
                <a:lnTo>
                  <a:pt x="156" y="21"/>
                </a:lnTo>
                <a:lnTo>
                  <a:pt x="14" y="118"/>
                </a:lnTo>
                <a:lnTo>
                  <a:pt x="0" y="92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640" name="组合 1639"/>
          <p:cNvGrpSpPr/>
          <p:nvPr/>
        </p:nvGrpSpPr>
        <p:grpSpPr>
          <a:xfrm>
            <a:off x="1115027" y="1839861"/>
            <a:ext cx="2918146" cy="4778651"/>
            <a:chOff x="2790580" y="-640951"/>
            <a:chExt cx="3727450" cy="6103938"/>
          </a:xfrm>
        </p:grpSpPr>
        <p:sp>
          <p:nvSpPr>
            <p:cNvPr id="1329" name="Freeform 382"/>
            <p:cNvSpPr>
              <a:spLocks/>
            </p:cNvSpPr>
            <p:nvPr/>
          </p:nvSpPr>
          <p:spPr bwMode="auto">
            <a:xfrm>
              <a:off x="2873130" y="433787"/>
              <a:ext cx="1231900" cy="1652588"/>
            </a:xfrm>
            <a:custGeom>
              <a:avLst/>
              <a:gdLst>
                <a:gd name="T0" fmla="*/ 197 w 327"/>
                <a:gd name="T1" fmla="*/ 0 h 440"/>
                <a:gd name="T2" fmla="*/ 327 w 327"/>
                <a:gd name="T3" fmla="*/ 440 h 440"/>
                <a:gd name="T4" fmla="*/ 197 w 327"/>
                <a:gd name="T5" fmla="*/ 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7" h="440">
                  <a:moveTo>
                    <a:pt x="197" y="0"/>
                  </a:moveTo>
                  <a:cubicBezTo>
                    <a:pt x="197" y="0"/>
                    <a:pt x="0" y="335"/>
                    <a:pt x="327" y="440"/>
                  </a:cubicBezTo>
                  <a:lnTo>
                    <a:pt x="197" y="0"/>
                  </a:ln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0" name="Freeform 383"/>
            <p:cNvSpPr>
              <a:spLocks/>
            </p:cNvSpPr>
            <p:nvPr/>
          </p:nvSpPr>
          <p:spPr bwMode="auto">
            <a:xfrm>
              <a:off x="5848105" y="459187"/>
              <a:ext cx="669925" cy="1784350"/>
            </a:xfrm>
            <a:custGeom>
              <a:avLst/>
              <a:gdLst>
                <a:gd name="T0" fmla="*/ 0 w 178"/>
                <a:gd name="T1" fmla="*/ 0 h 475"/>
                <a:gd name="T2" fmla="*/ 97 w 178"/>
                <a:gd name="T3" fmla="*/ 258 h 475"/>
                <a:gd name="T4" fmla="*/ 17 w 178"/>
                <a:gd name="T5" fmla="*/ 468 h 475"/>
                <a:gd name="T6" fmla="*/ 0 w 178"/>
                <a:gd name="T7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8" h="475">
                  <a:moveTo>
                    <a:pt x="0" y="0"/>
                  </a:moveTo>
                  <a:cubicBezTo>
                    <a:pt x="0" y="0"/>
                    <a:pt x="178" y="40"/>
                    <a:pt x="97" y="258"/>
                  </a:cubicBezTo>
                  <a:cubicBezTo>
                    <a:pt x="16" y="475"/>
                    <a:pt x="17" y="468"/>
                    <a:pt x="17" y="46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1" name="Freeform 384"/>
            <p:cNvSpPr>
              <a:spLocks/>
            </p:cNvSpPr>
            <p:nvPr/>
          </p:nvSpPr>
          <p:spPr bwMode="auto">
            <a:xfrm>
              <a:off x="2790580" y="706837"/>
              <a:ext cx="1825625" cy="2705100"/>
            </a:xfrm>
            <a:custGeom>
              <a:avLst/>
              <a:gdLst>
                <a:gd name="T0" fmla="*/ 186 w 485"/>
                <a:gd name="T1" fmla="*/ 0 h 720"/>
                <a:gd name="T2" fmla="*/ 306 w 485"/>
                <a:gd name="T3" fmla="*/ 714 h 720"/>
                <a:gd name="T4" fmla="*/ 197 w 485"/>
                <a:gd name="T5" fmla="*/ 552 h 720"/>
                <a:gd name="T6" fmla="*/ 381 w 485"/>
                <a:gd name="T7" fmla="*/ 720 h 720"/>
                <a:gd name="T8" fmla="*/ 485 w 485"/>
                <a:gd name="T9" fmla="*/ 720 h 720"/>
                <a:gd name="T10" fmla="*/ 344 w 485"/>
                <a:gd name="T11" fmla="*/ 341 h 720"/>
                <a:gd name="T12" fmla="*/ 186 w 485"/>
                <a:gd name="T13" fmla="*/ 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5" h="720">
                  <a:moveTo>
                    <a:pt x="186" y="0"/>
                  </a:moveTo>
                  <a:cubicBezTo>
                    <a:pt x="186" y="0"/>
                    <a:pt x="0" y="557"/>
                    <a:pt x="306" y="714"/>
                  </a:cubicBezTo>
                  <a:cubicBezTo>
                    <a:pt x="306" y="714"/>
                    <a:pt x="237" y="661"/>
                    <a:pt x="197" y="552"/>
                  </a:cubicBezTo>
                  <a:cubicBezTo>
                    <a:pt x="197" y="552"/>
                    <a:pt x="264" y="696"/>
                    <a:pt x="381" y="720"/>
                  </a:cubicBezTo>
                  <a:cubicBezTo>
                    <a:pt x="485" y="720"/>
                    <a:pt x="485" y="720"/>
                    <a:pt x="485" y="720"/>
                  </a:cubicBezTo>
                  <a:cubicBezTo>
                    <a:pt x="485" y="720"/>
                    <a:pt x="360" y="616"/>
                    <a:pt x="344" y="341"/>
                  </a:cubicBezTo>
                  <a:cubicBezTo>
                    <a:pt x="344" y="341"/>
                    <a:pt x="181" y="381"/>
                    <a:pt x="186" y="0"/>
                  </a:cubicBez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2" name="Freeform 385"/>
            <p:cNvSpPr>
              <a:spLocks/>
            </p:cNvSpPr>
            <p:nvPr/>
          </p:nvSpPr>
          <p:spPr bwMode="auto">
            <a:xfrm>
              <a:off x="3633543" y="1564087"/>
              <a:ext cx="1089025" cy="1698625"/>
            </a:xfrm>
            <a:custGeom>
              <a:avLst/>
              <a:gdLst>
                <a:gd name="T0" fmla="*/ 33 w 289"/>
                <a:gd name="T1" fmla="*/ 24 h 452"/>
                <a:gd name="T2" fmla="*/ 232 w 289"/>
                <a:gd name="T3" fmla="*/ 452 h 452"/>
                <a:gd name="T4" fmla="*/ 289 w 289"/>
                <a:gd name="T5" fmla="*/ 220 h 452"/>
                <a:gd name="T6" fmla="*/ 33 w 289"/>
                <a:gd name="T7" fmla="*/ 24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9" h="452">
                  <a:moveTo>
                    <a:pt x="33" y="24"/>
                  </a:moveTo>
                  <a:cubicBezTo>
                    <a:pt x="33" y="24"/>
                    <a:pt x="0" y="394"/>
                    <a:pt x="232" y="452"/>
                  </a:cubicBezTo>
                  <a:cubicBezTo>
                    <a:pt x="289" y="220"/>
                    <a:pt x="289" y="220"/>
                    <a:pt x="289" y="220"/>
                  </a:cubicBezTo>
                  <a:cubicBezTo>
                    <a:pt x="289" y="220"/>
                    <a:pt x="86" y="0"/>
                    <a:pt x="33" y="24"/>
                  </a:cubicBezTo>
                  <a:close/>
                </a:path>
              </a:pathLst>
            </a:custGeom>
            <a:solidFill>
              <a:srgbClr val="543D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3" name="Freeform 386"/>
            <p:cNvSpPr>
              <a:spLocks/>
            </p:cNvSpPr>
            <p:nvPr/>
          </p:nvSpPr>
          <p:spPr bwMode="auto">
            <a:xfrm>
              <a:off x="4665418" y="706837"/>
              <a:ext cx="1825625" cy="2705100"/>
            </a:xfrm>
            <a:custGeom>
              <a:avLst/>
              <a:gdLst>
                <a:gd name="T0" fmla="*/ 299 w 485"/>
                <a:gd name="T1" fmla="*/ 0 h 720"/>
                <a:gd name="T2" fmla="*/ 179 w 485"/>
                <a:gd name="T3" fmla="*/ 714 h 720"/>
                <a:gd name="T4" fmla="*/ 288 w 485"/>
                <a:gd name="T5" fmla="*/ 552 h 720"/>
                <a:gd name="T6" fmla="*/ 104 w 485"/>
                <a:gd name="T7" fmla="*/ 720 h 720"/>
                <a:gd name="T8" fmla="*/ 0 w 485"/>
                <a:gd name="T9" fmla="*/ 720 h 720"/>
                <a:gd name="T10" fmla="*/ 141 w 485"/>
                <a:gd name="T11" fmla="*/ 341 h 720"/>
                <a:gd name="T12" fmla="*/ 299 w 485"/>
                <a:gd name="T13" fmla="*/ 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5" h="720">
                  <a:moveTo>
                    <a:pt x="299" y="0"/>
                  </a:moveTo>
                  <a:cubicBezTo>
                    <a:pt x="299" y="0"/>
                    <a:pt x="485" y="557"/>
                    <a:pt x="179" y="714"/>
                  </a:cubicBezTo>
                  <a:cubicBezTo>
                    <a:pt x="179" y="714"/>
                    <a:pt x="248" y="661"/>
                    <a:pt x="288" y="552"/>
                  </a:cubicBezTo>
                  <a:cubicBezTo>
                    <a:pt x="288" y="552"/>
                    <a:pt x="221" y="696"/>
                    <a:pt x="104" y="720"/>
                  </a:cubicBezTo>
                  <a:cubicBezTo>
                    <a:pt x="0" y="720"/>
                    <a:pt x="0" y="720"/>
                    <a:pt x="0" y="720"/>
                  </a:cubicBezTo>
                  <a:cubicBezTo>
                    <a:pt x="0" y="720"/>
                    <a:pt x="125" y="616"/>
                    <a:pt x="141" y="341"/>
                  </a:cubicBezTo>
                  <a:cubicBezTo>
                    <a:pt x="141" y="341"/>
                    <a:pt x="304" y="381"/>
                    <a:pt x="299" y="0"/>
                  </a:cubicBez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4" name="Freeform 387"/>
            <p:cNvSpPr>
              <a:spLocks/>
            </p:cNvSpPr>
            <p:nvPr/>
          </p:nvSpPr>
          <p:spPr bwMode="auto">
            <a:xfrm>
              <a:off x="4560643" y="1564087"/>
              <a:ext cx="1087438" cy="1698625"/>
            </a:xfrm>
            <a:custGeom>
              <a:avLst/>
              <a:gdLst>
                <a:gd name="T0" fmla="*/ 256 w 289"/>
                <a:gd name="T1" fmla="*/ 24 h 452"/>
                <a:gd name="T2" fmla="*/ 57 w 289"/>
                <a:gd name="T3" fmla="*/ 452 h 452"/>
                <a:gd name="T4" fmla="*/ 0 w 289"/>
                <a:gd name="T5" fmla="*/ 220 h 452"/>
                <a:gd name="T6" fmla="*/ 256 w 289"/>
                <a:gd name="T7" fmla="*/ 24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9" h="452">
                  <a:moveTo>
                    <a:pt x="256" y="24"/>
                  </a:moveTo>
                  <a:cubicBezTo>
                    <a:pt x="256" y="24"/>
                    <a:pt x="289" y="394"/>
                    <a:pt x="57" y="452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0" y="220"/>
                    <a:pt x="203" y="0"/>
                    <a:pt x="256" y="24"/>
                  </a:cubicBezTo>
                  <a:close/>
                </a:path>
              </a:pathLst>
            </a:custGeom>
            <a:solidFill>
              <a:srgbClr val="543D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7" name="Freeform 388"/>
            <p:cNvSpPr>
              <a:spLocks/>
            </p:cNvSpPr>
            <p:nvPr/>
          </p:nvSpPr>
          <p:spPr bwMode="auto">
            <a:xfrm>
              <a:off x="4036768" y="5020074"/>
              <a:ext cx="285750" cy="398463"/>
            </a:xfrm>
            <a:custGeom>
              <a:avLst/>
              <a:gdLst>
                <a:gd name="T0" fmla="*/ 76 w 76"/>
                <a:gd name="T1" fmla="*/ 10 h 106"/>
                <a:gd name="T2" fmla="*/ 38 w 76"/>
                <a:gd name="T3" fmla="*/ 16 h 106"/>
                <a:gd name="T4" fmla="*/ 13 w 76"/>
                <a:gd name="T5" fmla="*/ 52 h 106"/>
                <a:gd name="T6" fmla="*/ 19 w 76"/>
                <a:gd name="T7" fmla="*/ 95 h 106"/>
                <a:gd name="T8" fmla="*/ 29 w 76"/>
                <a:gd name="T9" fmla="*/ 92 h 106"/>
                <a:gd name="T10" fmla="*/ 75 w 76"/>
                <a:gd name="T11" fmla="*/ 33 h 106"/>
                <a:gd name="T12" fmla="*/ 76 w 76"/>
                <a:gd name="T13" fmla="*/ 1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06">
                  <a:moveTo>
                    <a:pt x="76" y="10"/>
                  </a:moveTo>
                  <a:cubicBezTo>
                    <a:pt x="76" y="10"/>
                    <a:pt x="53" y="0"/>
                    <a:pt x="38" y="16"/>
                  </a:cubicBezTo>
                  <a:cubicBezTo>
                    <a:pt x="22" y="31"/>
                    <a:pt x="24" y="46"/>
                    <a:pt x="13" y="52"/>
                  </a:cubicBezTo>
                  <a:cubicBezTo>
                    <a:pt x="13" y="52"/>
                    <a:pt x="0" y="74"/>
                    <a:pt x="19" y="95"/>
                  </a:cubicBezTo>
                  <a:cubicBezTo>
                    <a:pt x="19" y="95"/>
                    <a:pt x="24" y="106"/>
                    <a:pt x="29" y="92"/>
                  </a:cubicBezTo>
                  <a:cubicBezTo>
                    <a:pt x="29" y="92"/>
                    <a:pt x="41" y="56"/>
                    <a:pt x="75" y="33"/>
                  </a:cubicBezTo>
                  <a:lnTo>
                    <a:pt x="76" y="10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0" name="Freeform 389"/>
            <p:cNvSpPr>
              <a:spLocks/>
            </p:cNvSpPr>
            <p:nvPr/>
          </p:nvSpPr>
          <p:spPr bwMode="auto">
            <a:xfrm>
              <a:off x="4632080" y="5121674"/>
              <a:ext cx="354013" cy="341313"/>
            </a:xfrm>
            <a:custGeom>
              <a:avLst/>
              <a:gdLst>
                <a:gd name="T0" fmla="*/ 16 w 94"/>
                <a:gd name="T1" fmla="*/ 0 h 91"/>
                <a:gd name="T2" fmla="*/ 11 w 94"/>
                <a:gd name="T3" fmla="*/ 39 h 91"/>
                <a:gd name="T4" fmla="*/ 39 w 94"/>
                <a:gd name="T5" fmla="*/ 72 h 91"/>
                <a:gd name="T6" fmla="*/ 81 w 94"/>
                <a:gd name="T7" fmla="*/ 79 h 91"/>
                <a:gd name="T8" fmla="*/ 82 w 94"/>
                <a:gd name="T9" fmla="*/ 68 h 91"/>
                <a:gd name="T10" fmla="*/ 38 w 94"/>
                <a:gd name="T11" fmla="*/ 7 h 91"/>
                <a:gd name="T12" fmla="*/ 16 w 94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91">
                  <a:moveTo>
                    <a:pt x="16" y="0"/>
                  </a:moveTo>
                  <a:cubicBezTo>
                    <a:pt x="16" y="0"/>
                    <a:pt x="0" y="19"/>
                    <a:pt x="11" y="39"/>
                  </a:cubicBezTo>
                  <a:cubicBezTo>
                    <a:pt x="21" y="58"/>
                    <a:pt x="36" y="61"/>
                    <a:pt x="39" y="72"/>
                  </a:cubicBezTo>
                  <a:cubicBezTo>
                    <a:pt x="39" y="72"/>
                    <a:pt x="56" y="91"/>
                    <a:pt x="81" y="79"/>
                  </a:cubicBezTo>
                  <a:cubicBezTo>
                    <a:pt x="81" y="79"/>
                    <a:pt x="94" y="76"/>
                    <a:pt x="82" y="68"/>
                  </a:cubicBezTo>
                  <a:cubicBezTo>
                    <a:pt x="82" y="68"/>
                    <a:pt x="51" y="46"/>
                    <a:pt x="38" y="7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1" name="Freeform 390"/>
            <p:cNvSpPr>
              <a:spLocks/>
            </p:cNvSpPr>
            <p:nvPr/>
          </p:nvSpPr>
          <p:spPr bwMode="auto">
            <a:xfrm>
              <a:off x="4657480" y="2597549"/>
              <a:ext cx="949325" cy="1539875"/>
            </a:xfrm>
            <a:custGeom>
              <a:avLst/>
              <a:gdLst>
                <a:gd name="T0" fmla="*/ 239 w 252"/>
                <a:gd name="T1" fmla="*/ 373 h 410"/>
                <a:gd name="T2" fmla="*/ 160 w 252"/>
                <a:gd name="T3" fmla="*/ 327 h 410"/>
                <a:gd name="T4" fmla="*/ 95 w 252"/>
                <a:gd name="T5" fmla="*/ 236 h 410"/>
                <a:gd name="T6" fmla="*/ 96 w 252"/>
                <a:gd name="T7" fmla="*/ 230 h 410"/>
                <a:gd name="T8" fmla="*/ 75 w 252"/>
                <a:gd name="T9" fmla="*/ 56 h 410"/>
                <a:gd name="T10" fmla="*/ 21 w 252"/>
                <a:gd name="T11" fmla="*/ 67 h 410"/>
                <a:gd name="T12" fmla="*/ 65 w 252"/>
                <a:gd name="T13" fmla="*/ 230 h 410"/>
                <a:gd name="T14" fmla="*/ 65 w 252"/>
                <a:gd name="T15" fmla="*/ 230 h 410"/>
                <a:gd name="T16" fmla="*/ 94 w 252"/>
                <a:gd name="T17" fmla="*/ 298 h 410"/>
                <a:gd name="T18" fmla="*/ 145 w 252"/>
                <a:gd name="T19" fmla="*/ 347 h 410"/>
                <a:gd name="T20" fmla="*/ 173 w 252"/>
                <a:gd name="T21" fmla="*/ 365 h 410"/>
                <a:gd name="T22" fmla="*/ 203 w 252"/>
                <a:gd name="T23" fmla="*/ 397 h 410"/>
                <a:gd name="T24" fmla="*/ 212 w 252"/>
                <a:gd name="T25" fmla="*/ 371 h 410"/>
                <a:gd name="T26" fmla="*/ 242 w 252"/>
                <a:gd name="T27" fmla="*/ 401 h 410"/>
                <a:gd name="T28" fmla="*/ 252 w 252"/>
                <a:gd name="T29" fmla="*/ 401 h 410"/>
                <a:gd name="T30" fmla="*/ 239 w 252"/>
                <a:gd name="T31" fmla="*/ 373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2" h="410">
                  <a:moveTo>
                    <a:pt x="239" y="373"/>
                  </a:moveTo>
                  <a:cubicBezTo>
                    <a:pt x="205" y="335"/>
                    <a:pt x="165" y="328"/>
                    <a:pt x="160" y="327"/>
                  </a:cubicBezTo>
                  <a:cubicBezTo>
                    <a:pt x="134" y="271"/>
                    <a:pt x="112" y="246"/>
                    <a:pt x="95" y="236"/>
                  </a:cubicBezTo>
                  <a:cubicBezTo>
                    <a:pt x="95" y="234"/>
                    <a:pt x="96" y="232"/>
                    <a:pt x="96" y="230"/>
                  </a:cubicBezTo>
                  <a:cubicBezTo>
                    <a:pt x="107" y="189"/>
                    <a:pt x="75" y="56"/>
                    <a:pt x="75" y="56"/>
                  </a:cubicBezTo>
                  <a:cubicBezTo>
                    <a:pt x="75" y="56"/>
                    <a:pt x="46" y="0"/>
                    <a:pt x="21" y="67"/>
                  </a:cubicBezTo>
                  <a:cubicBezTo>
                    <a:pt x="0" y="125"/>
                    <a:pt x="51" y="209"/>
                    <a:pt x="65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46" y="243"/>
                    <a:pt x="67" y="291"/>
                    <a:pt x="94" y="298"/>
                  </a:cubicBezTo>
                  <a:cubicBezTo>
                    <a:pt x="95" y="298"/>
                    <a:pt x="144" y="346"/>
                    <a:pt x="145" y="347"/>
                  </a:cubicBezTo>
                  <a:cubicBezTo>
                    <a:pt x="151" y="357"/>
                    <a:pt x="173" y="365"/>
                    <a:pt x="173" y="365"/>
                  </a:cubicBezTo>
                  <a:cubicBezTo>
                    <a:pt x="185" y="368"/>
                    <a:pt x="203" y="397"/>
                    <a:pt x="203" y="397"/>
                  </a:cubicBezTo>
                  <a:cubicBezTo>
                    <a:pt x="216" y="391"/>
                    <a:pt x="193" y="368"/>
                    <a:pt x="212" y="371"/>
                  </a:cubicBezTo>
                  <a:cubicBezTo>
                    <a:pt x="231" y="374"/>
                    <a:pt x="236" y="392"/>
                    <a:pt x="242" y="401"/>
                  </a:cubicBezTo>
                  <a:cubicBezTo>
                    <a:pt x="248" y="410"/>
                    <a:pt x="252" y="401"/>
                    <a:pt x="252" y="401"/>
                  </a:cubicBezTo>
                  <a:lnTo>
                    <a:pt x="239" y="373"/>
                  </a:lnTo>
                  <a:close/>
                </a:path>
              </a:pathLst>
            </a:custGeom>
            <a:solidFill>
              <a:srgbClr val="F1C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415" name="Picture 39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82855" y="4319987"/>
              <a:ext cx="552450" cy="877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16" name="Picture 39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6193" y="2380062"/>
              <a:ext cx="339725" cy="439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17" name="Picture 393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1918" y="3642124"/>
              <a:ext cx="733425" cy="1060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18" name="Picture 39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6643" y="5121674"/>
              <a:ext cx="33338" cy="33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19" name="Picture 395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8855" y="3567512"/>
              <a:ext cx="633413" cy="1589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42" name="Freeform 397"/>
            <p:cNvSpPr>
              <a:spLocks noEditPoints="1"/>
            </p:cNvSpPr>
            <p:nvPr/>
          </p:nvSpPr>
          <p:spPr bwMode="auto">
            <a:xfrm>
              <a:off x="4262193" y="4140599"/>
              <a:ext cx="328613" cy="962025"/>
            </a:xfrm>
            <a:custGeom>
              <a:avLst/>
              <a:gdLst>
                <a:gd name="T0" fmla="*/ 2 w 87"/>
                <a:gd name="T1" fmla="*/ 251 h 256"/>
                <a:gd name="T2" fmla="*/ 2 w 87"/>
                <a:gd name="T3" fmla="*/ 243 h 256"/>
                <a:gd name="T4" fmla="*/ 2 w 87"/>
                <a:gd name="T5" fmla="*/ 248 h 256"/>
                <a:gd name="T6" fmla="*/ 6 w 87"/>
                <a:gd name="T7" fmla="*/ 236 h 256"/>
                <a:gd name="T8" fmla="*/ 5 w 87"/>
                <a:gd name="T9" fmla="*/ 231 h 256"/>
                <a:gd name="T10" fmla="*/ 7 w 87"/>
                <a:gd name="T11" fmla="*/ 232 h 256"/>
                <a:gd name="T12" fmla="*/ 9 w 87"/>
                <a:gd name="T13" fmla="*/ 219 h 256"/>
                <a:gd name="T14" fmla="*/ 10 w 87"/>
                <a:gd name="T15" fmla="*/ 217 h 256"/>
                <a:gd name="T16" fmla="*/ 13 w 87"/>
                <a:gd name="T17" fmla="*/ 213 h 256"/>
                <a:gd name="T18" fmla="*/ 13 w 87"/>
                <a:gd name="T19" fmla="*/ 204 h 256"/>
                <a:gd name="T20" fmla="*/ 13 w 87"/>
                <a:gd name="T21" fmla="*/ 210 h 256"/>
                <a:gd name="T22" fmla="*/ 17 w 87"/>
                <a:gd name="T23" fmla="*/ 196 h 256"/>
                <a:gd name="T24" fmla="*/ 18 w 87"/>
                <a:gd name="T25" fmla="*/ 194 h 256"/>
                <a:gd name="T26" fmla="*/ 19 w 87"/>
                <a:gd name="T27" fmla="*/ 194 h 256"/>
                <a:gd name="T28" fmla="*/ 22 w 87"/>
                <a:gd name="T29" fmla="*/ 182 h 256"/>
                <a:gd name="T30" fmla="*/ 22 w 87"/>
                <a:gd name="T31" fmla="*/ 187 h 256"/>
                <a:gd name="T32" fmla="*/ 27 w 87"/>
                <a:gd name="T33" fmla="*/ 174 h 256"/>
                <a:gd name="T34" fmla="*/ 27 w 87"/>
                <a:gd name="T35" fmla="*/ 171 h 256"/>
                <a:gd name="T36" fmla="*/ 29 w 87"/>
                <a:gd name="T37" fmla="*/ 172 h 256"/>
                <a:gd name="T38" fmla="*/ 33 w 87"/>
                <a:gd name="T39" fmla="*/ 161 h 256"/>
                <a:gd name="T40" fmla="*/ 32 w 87"/>
                <a:gd name="T41" fmla="*/ 165 h 256"/>
                <a:gd name="T42" fmla="*/ 39 w 87"/>
                <a:gd name="T43" fmla="*/ 155 h 256"/>
                <a:gd name="T44" fmla="*/ 42 w 87"/>
                <a:gd name="T45" fmla="*/ 147 h 256"/>
                <a:gd name="T46" fmla="*/ 40 w 87"/>
                <a:gd name="T47" fmla="*/ 152 h 256"/>
                <a:gd name="T48" fmla="*/ 47 w 87"/>
                <a:gd name="T49" fmla="*/ 140 h 256"/>
                <a:gd name="T50" fmla="*/ 48 w 87"/>
                <a:gd name="T51" fmla="*/ 137 h 256"/>
                <a:gd name="T52" fmla="*/ 50 w 87"/>
                <a:gd name="T53" fmla="*/ 138 h 256"/>
                <a:gd name="T54" fmla="*/ 56 w 87"/>
                <a:gd name="T55" fmla="*/ 128 h 256"/>
                <a:gd name="T56" fmla="*/ 54 w 87"/>
                <a:gd name="T57" fmla="*/ 132 h 256"/>
                <a:gd name="T58" fmla="*/ 63 w 87"/>
                <a:gd name="T59" fmla="*/ 123 h 256"/>
                <a:gd name="T60" fmla="*/ 67 w 87"/>
                <a:gd name="T61" fmla="*/ 116 h 256"/>
                <a:gd name="T62" fmla="*/ 65 w 87"/>
                <a:gd name="T63" fmla="*/ 120 h 256"/>
                <a:gd name="T64" fmla="*/ 74 w 87"/>
                <a:gd name="T65" fmla="*/ 110 h 256"/>
                <a:gd name="T66" fmla="*/ 76 w 87"/>
                <a:gd name="T67" fmla="*/ 107 h 256"/>
                <a:gd name="T68" fmla="*/ 77 w 87"/>
                <a:gd name="T69" fmla="*/ 109 h 256"/>
                <a:gd name="T70" fmla="*/ 87 w 87"/>
                <a:gd name="T71" fmla="*/ 100 h 256"/>
                <a:gd name="T72" fmla="*/ 84 w 87"/>
                <a:gd name="T73" fmla="*/ 98 h 256"/>
                <a:gd name="T74" fmla="*/ 86 w 87"/>
                <a:gd name="T75" fmla="*/ 98 h 256"/>
                <a:gd name="T76" fmla="*/ 81 w 87"/>
                <a:gd name="T77" fmla="*/ 85 h 256"/>
                <a:gd name="T78" fmla="*/ 83 w 87"/>
                <a:gd name="T79" fmla="*/ 91 h 256"/>
                <a:gd name="T80" fmla="*/ 80 w 87"/>
                <a:gd name="T81" fmla="*/ 78 h 256"/>
                <a:gd name="T82" fmla="*/ 76 w 87"/>
                <a:gd name="T83" fmla="*/ 71 h 256"/>
                <a:gd name="T84" fmla="*/ 78 w 87"/>
                <a:gd name="T85" fmla="*/ 76 h 256"/>
                <a:gd name="T86" fmla="*/ 74 w 87"/>
                <a:gd name="T87" fmla="*/ 62 h 256"/>
                <a:gd name="T88" fmla="*/ 76 w 87"/>
                <a:gd name="T89" fmla="*/ 68 h 256"/>
                <a:gd name="T90" fmla="*/ 73 w 87"/>
                <a:gd name="T91" fmla="*/ 55 h 256"/>
                <a:gd name="T92" fmla="*/ 69 w 87"/>
                <a:gd name="T93" fmla="*/ 48 h 256"/>
                <a:gd name="T94" fmla="*/ 71 w 87"/>
                <a:gd name="T95" fmla="*/ 53 h 256"/>
                <a:gd name="T96" fmla="*/ 69 w 87"/>
                <a:gd name="T97" fmla="*/ 40 h 256"/>
                <a:gd name="T98" fmla="*/ 66 w 87"/>
                <a:gd name="T99" fmla="*/ 36 h 256"/>
                <a:gd name="T100" fmla="*/ 68 w 87"/>
                <a:gd name="T101" fmla="*/ 36 h 256"/>
                <a:gd name="T102" fmla="*/ 64 w 87"/>
                <a:gd name="T103" fmla="*/ 23 h 256"/>
                <a:gd name="T104" fmla="*/ 65 w 87"/>
                <a:gd name="T105" fmla="*/ 29 h 256"/>
                <a:gd name="T106" fmla="*/ 64 w 87"/>
                <a:gd name="T107" fmla="*/ 16 h 256"/>
                <a:gd name="T108" fmla="*/ 60 w 87"/>
                <a:gd name="T109" fmla="*/ 9 h 256"/>
                <a:gd name="T110" fmla="*/ 62 w 87"/>
                <a:gd name="T111" fmla="*/ 14 h 256"/>
                <a:gd name="T112" fmla="*/ 59 w 87"/>
                <a:gd name="T113" fmla="*/ 0 h 256"/>
                <a:gd name="T114" fmla="*/ 59 w 87"/>
                <a:gd name="T115" fmla="*/ 5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7" h="256">
                  <a:moveTo>
                    <a:pt x="0" y="256"/>
                  </a:moveTo>
                  <a:cubicBezTo>
                    <a:pt x="0" y="256"/>
                    <a:pt x="0" y="255"/>
                    <a:pt x="0" y="255"/>
                  </a:cubicBezTo>
                  <a:cubicBezTo>
                    <a:pt x="0" y="255"/>
                    <a:pt x="0" y="255"/>
                    <a:pt x="0" y="255"/>
                  </a:cubicBezTo>
                  <a:cubicBezTo>
                    <a:pt x="0" y="253"/>
                    <a:pt x="0" y="252"/>
                    <a:pt x="0" y="251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1" y="250"/>
                    <a:pt x="1" y="250"/>
                    <a:pt x="2" y="250"/>
                  </a:cubicBezTo>
                  <a:cubicBezTo>
                    <a:pt x="2" y="250"/>
                    <a:pt x="2" y="250"/>
                    <a:pt x="2" y="250"/>
                  </a:cubicBezTo>
                  <a:cubicBezTo>
                    <a:pt x="2" y="250"/>
                    <a:pt x="3" y="251"/>
                    <a:pt x="2" y="251"/>
                  </a:cubicBezTo>
                  <a:cubicBezTo>
                    <a:pt x="2" y="251"/>
                    <a:pt x="2" y="251"/>
                    <a:pt x="2" y="251"/>
                  </a:cubicBezTo>
                  <a:cubicBezTo>
                    <a:pt x="2" y="252"/>
                    <a:pt x="2" y="254"/>
                    <a:pt x="2" y="255"/>
                  </a:cubicBezTo>
                  <a:cubicBezTo>
                    <a:pt x="2" y="255"/>
                    <a:pt x="2" y="255"/>
                    <a:pt x="2" y="255"/>
                  </a:cubicBezTo>
                  <a:cubicBezTo>
                    <a:pt x="2" y="256"/>
                    <a:pt x="1" y="256"/>
                    <a:pt x="1" y="256"/>
                  </a:cubicBezTo>
                  <a:cubicBezTo>
                    <a:pt x="1" y="256"/>
                    <a:pt x="1" y="256"/>
                    <a:pt x="1" y="256"/>
                  </a:cubicBezTo>
                  <a:cubicBezTo>
                    <a:pt x="1" y="256"/>
                    <a:pt x="1" y="256"/>
                    <a:pt x="0" y="256"/>
                  </a:cubicBezTo>
                  <a:close/>
                  <a:moveTo>
                    <a:pt x="2" y="248"/>
                  </a:moveTo>
                  <a:cubicBezTo>
                    <a:pt x="2" y="248"/>
                    <a:pt x="1" y="247"/>
                    <a:pt x="1" y="247"/>
                  </a:cubicBezTo>
                  <a:cubicBezTo>
                    <a:pt x="1" y="247"/>
                    <a:pt x="1" y="247"/>
                    <a:pt x="1" y="247"/>
                  </a:cubicBezTo>
                  <a:cubicBezTo>
                    <a:pt x="2" y="246"/>
                    <a:pt x="2" y="244"/>
                    <a:pt x="2" y="243"/>
                  </a:cubicBezTo>
                  <a:cubicBezTo>
                    <a:pt x="2" y="243"/>
                    <a:pt x="2" y="243"/>
                    <a:pt x="2" y="243"/>
                  </a:cubicBezTo>
                  <a:cubicBezTo>
                    <a:pt x="2" y="242"/>
                    <a:pt x="3" y="242"/>
                    <a:pt x="3" y="242"/>
                  </a:cubicBezTo>
                  <a:cubicBezTo>
                    <a:pt x="3" y="242"/>
                    <a:pt x="3" y="242"/>
                    <a:pt x="3" y="242"/>
                  </a:cubicBezTo>
                  <a:cubicBezTo>
                    <a:pt x="4" y="242"/>
                    <a:pt x="4" y="243"/>
                    <a:pt x="4" y="243"/>
                  </a:cubicBezTo>
                  <a:cubicBezTo>
                    <a:pt x="4" y="243"/>
                    <a:pt x="4" y="243"/>
                    <a:pt x="4" y="243"/>
                  </a:cubicBezTo>
                  <a:cubicBezTo>
                    <a:pt x="4" y="245"/>
                    <a:pt x="4" y="246"/>
                    <a:pt x="3" y="247"/>
                  </a:cubicBezTo>
                  <a:cubicBezTo>
                    <a:pt x="3" y="247"/>
                    <a:pt x="3" y="247"/>
                    <a:pt x="3" y="247"/>
                  </a:cubicBezTo>
                  <a:cubicBezTo>
                    <a:pt x="3" y="248"/>
                    <a:pt x="3" y="248"/>
                    <a:pt x="2" y="248"/>
                  </a:cubicBezTo>
                  <a:cubicBezTo>
                    <a:pt x="2" y="248"/>
                    <a:pt x="2" y="248"/>
                    <a:pt x="2" y="248"/>
                  </a:cubicBezTo>
                  <a:cubicBezTo>
                    <a:pt x="2" y="248"/>
                    <a:pt x="2" y="248"/>
                    <a:pt x="2" y="248"/>
                  </a:cubicBezTo>
                  <a:close/>
                  <a:moveTo>
                    <a:pt x="4" y="240"/>
                  </a:moveTo>
                  <a:cubicBezTo>
                    <a:pt x="3" y="240"/>
                    <a:pt x="3" y="240"/>
                    <a:pt x="3" y="239"/>
                  </a:cubicBezTo>
                  <a:cubicBezTo>
                    <a:pt x="3" y="239"/>
                    <a:pt x="3" y="239"/>
                    <a:pt x="3" y="239"/>
                  </a:cubicBezTo>
                  <a:cubicBezTo>
                    <a:pt x="3" y="238"/>
                    <a:pt x="4" y="236"/>
                    <a:pt x="4" y="235"/>
                  </a:cubicBezTo>
                  <a:cubicBezTo>
                    <a:pt x="4" y="235"/>
                    <a:pt x="4" y="235"/>
                    <a:pt x="4" y="235"/>
                  </a:cubicBezTo>
                  <a:cubicBezTo>
                    <a:pt x="4" y="235"/>
                    <a:pt x="5" y="234"/>
                    <a:pt x="5" y="234"/>
                  </a:cubicBezTo>
                  <a:cubicBezTo>
                    <a:pt x="5" y="234"/>
                    <a:pt x="5" y="234"/>
                    <a:pt x="5" y="234"/>
                  </a:cubicBezTo>
                  <a:cubicBezTo>
                    <a:pt x="6" y="235"/>
                    <a:pt x="6" y="235"/>
                    <a:pt x="6" y="236"/>
                  </a:cubicBezTo>
                  <a:cubicBezTo>
                    <a:pt x="6" y="236"/>
                    <a:pt x="6" y="236"/>
                    <a:pt x="6" y="236"/>
                  </a:cubicBezTo>
                  <a:cubicBezTo>
                    <a:pt x="6" y="237"/>
                    <a:pt x="5" y="238"/>
                    <a:pt x="5" y="239"/>
                  </a:cubicBezTo>
                  <a:cubicBezTo>
                    <a:pt x="5" y="239"/>
                    <a:pt x="5" y="239"/>
                    <a:pt x="5" y="239"/>
                  </a:cubicBezTo>
                  <a:cubicBezTo>
                    <a:pt x="5" y="240"/>
                    <a:pt x="4" y="240"/>
                    <a:pt x="4" y="240"/>
                  </a:cubicBezTo>
                  <a:cubicBezTo>
                    <a:pt x="4" y="240"/>
                    <a:pt x="4" y="240"/>
                    <a:pt x="4" y="240"/>
                  </a:cubicBezTo>
                  <a:cubicBezTo>
                    <a:pt x="4" y="240"/>
                    <a:pt x="4" y="240"/>
                    <a:pt x="4" y="240"/>
                  </a:cubicBezTo>
                  <a:close/>
                  <a:moveTo>
                    <a:pt x="6" y="232"/>
                  </a:moveTo>
                  <a:cubicBezTo>
                    <a:pt x="5" y="232"/>
                    <a:pt x="5" y="232"/>
                    <a:pt x="5" y="231"/>
                  </a:cubicBezTo>
                  <a:cubicBezTo>
                    <a:pt x="5" y="231"/>
                    <a:pt x="5" y="231"/>
                    <a:pt x="5" y="231"/>
                  </a:cubicBezTo>
                  <a:cubicBezTo>
                    <a:pt x="5" y="230"/>
                    <a:pt x="6" y="229"/>
                    <a:pt x="6" y="227"/>
                  </a:cubicBezTo>
                  <a:cubicBezTo>
                    <a:pt x="6" y="227"/>
                    <a:pt x="6" y="227"/>
                    <a:pt x="6" y="227"/>
                  </a:cubicBezTo>
                  <a:cubicBezTo>
                    <a:pt x="6" y="227"/>
                    <a:pt x="6" y="227"/>
                    <a:pt x="6" y="227"/>
                  </a:cubicBezTo>
                  <a:cubicBezTo>
                    <a:pt x="6" y="227"/>
                    <a:pt x="7" y="227"/>
                    <a:pt x="7" y="227"/>
                  </a:cubicBezTo>
                  <a:cubicBezTo>
                    <a:pt x="7" y="227"/>
                    <a:pt x="7" y="227"/>
                    <a:pt x="7" y="227"/>
                  </a:cubicBezTo>
                  <a:cubicBezTo>
                    <a:pt x="8" y="227"/>
                    <a:pt x="8" y="227"/>
                    <a:pt x="8" y="228"/>
                  </a:cubicBezTo>
                  <a:cubicBezTo>
                    <a:pt x="8" y="228"/>
                    <a:pt x="8" y="228"/>
                    <a:pt x="8" y="228"/>
                  </a:cubicBezTo>
                  <a:cubicBezTo>
                    <a:pt x="8" y="229"/>
                    <a:pt x="7" y="230"/>
                    <a:pt x="7" y="232"/>
                  </a:cubicBezTo>
                  <a:cubicBezTo>
                    <a:pt x="7" y="232"/>
                    <a:pt x="7" y="232"/>
                    <a:pt x="7" y="232"/>
                  </a:cubicBezTo>
                  <a:cubicBezTo>
                    <a:pt x="7" y="232"/>
                    <a:pt x="6" y="232"/>
                    <a:pt x="6" y="232"/>
                  </a:cubicBezTo>
                  <a:cubicBezTo>
                    <a:pt x="6" y="232"/>
                    <a:pt x="6" y="232"/>
                    <a:pt x="6" y="232"/>
                  </a:cubicBezTo>
                  <a:cubicBezTo>
                    <a:pt x="6" y="232"/>
                    <a:pt x="6" y="232"/>
                    <a:pt x="6" y="232"/>
                  </a:cubicBezTo>
                  <a:close/>
                  <a:moveTo>
                    <a:pt x="8" y="225"/>
                  </a:moveTo>
                  <a:cubicBezTo>
                    <a:pt x="7" y="225"/>
                    <a:pt x="7" y="224"/>
                    <a:pt x="7" y="224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7" y="222"/>
                    <a:pt x="8" y="221"/>
                    <a:pt x="8" y="220"/>
                  </a:cubicBezTo>
                  <a:cubicBezTo>
                    <a:pt x="8" y="220"/>
                    <a:pt x="8" y="220"/>
                    <a:pt x="8" y="220"/>
                  </a:cubicBezTo>
                  <a:cubicBezTo>
                    <a:pt x="8" y="219"/>
                    <a:pt x="9" y="219"/>
                    <a:pt x="9" y="219"/>
                  </a:cubicBezTo>
                  <a:cubicBezTo>
                    <a:pt x="9" y="219"/>
                    <a:pt x="9" y="219"/>
                    <a:pt x="9" y="219"/>
                  </a:cubicBezTo>
                  <a:cubicBezTo>
                    <a:pt x="10" y="219"/>
                    <a:pt x="10" y="220"/>
                    <a:pt x="10" y="220"/>
                  </a:cubicBezTo>
                  <a:cubicBezTo>
                    <a:pt x="10" y="220"/>
                    <a:pt x="10" y="220"/>
                    <a:pt x="10" y="220"/>
                  </a:cubicBezTo>
                  <a:cubicBezTo>
                    <a:pt x="10" y="221"/>
                    <a:pt x="9" y="223"/>
                    <a:pt x="9" y="224"/>
                  </a:cubicBezTo>
                  <a:cubicBezTo>
                    <a:pt x="9" y="224"/>
                    <a:pt x="9" y="224"/>
                    <a:pt x="9" y="224"/>
                  </a:cubicBezTo>
                  <a:cubicBezTo>
                    <a:pt x="9" y="224"/>
                    <a:pt x="9" y="225"/>
                    <a:pt x="8" y="225"/>
                  </a:cubicBezTo>
                  <a:cubicBezTo>
                    <a:pt x="8" y="225"/>
                    <a:pt x="8" y="225"/>
                    <a:pt x="8" y="225"/>
                  </a:cubicBezTo>
                  <a:cubicBezTo>
                    <a:pt x="8" y="225"/>
                    <a:pt x="8" y="225"/>
                    <a:pt x="8" y="225"/>
                  </a:cubicBezTo>
                  <a:close/>
                  <a:moveTo>
                    <a:pt x="10" y="217"/>
                  </a:moveTo>
                  <a:cubicBezTo>
                    <a:pt x="10" y="217"/>
                    <a:pt x="9" y="216"/>
                    <a:pt x="9" y="216"/>
                  </a:cubicBezTo>
                  <a:cubicBezTo>
                    <a:pt x="9" y="216"/>
                    <a:pt x="9" y="216"/>
                    <a:pt x="9" y="216"/>
                  </a:cubicBezTo>
                  <a:cubicBezTo>
                    <a:pt x="10" y="215"/>
                    <a:pt x="10" y="213"/>
                    <a:pt x="11" y="212"/>
                  </a:cubicBezTo>
                  <a:cubicBezTo>
                    <a:pt x="11" y="212"/>
                    <a:pt x="11" y="212"/>
                    <a:pt x="11" y="212"/>
                  </a:cubicBezTo>
                  <a:cubicBezTo>
                    <a:pt x="11" y="212"/>
                    <a:pt x="11" y="212"/>
                    <a:pt x="11" y="212"/>
                  </a:cubicBezTo>
                  <a:cubicBezTo>
                    <a:pt x="11" y="211"/>
                    <a:pt x="11" y="211"/>
                    <a:pt x="12" y="211"/>
                  </a:cubicBezTo>
                  <a:cubicBezTo>
                    <a:pt x="12" y="211"/>
                    <a:pt x="12" y="211"/>
                    <a:pt x="12" y="211"/>
                  </a:cubicBezTo>
                  <a:cubicBezTo>
                    <a:pt x="12" y="212"/>
                    <a:pt x="13" y="212"/>
                    <a:pt x="13" y="213"/>
                  </a:cubicBezTo>
                  <a:cubicBezTo>
                    <a:pt x="13" y="213"/>
                    <a:pt x="13" y="213"/>
                    <a:pt x="13" y="213"/>
                  </a:cubicBezTo>
                  <a:cubicBezTo>
                    <a:pt x="12" y="214"/>
                    <a:pt x="12" y="215"/>
                    <a:pt x="11" y="216"/>
                  </a:cubicBezTo>
                  <a:cubicBezTo>
                    <a:pt x="11" y="216"/>
                    <a:pt x="11" y="216"/>
                    <a:pt x="11" y="216"/>
                  </a:cubicBezTo>
                  <a:cubicBezTo>
                    <a:pt x="11" y="217"/>
                    <a:pt x="11" y="217"/>
                    <a:pt x="10" y="217"/>
                  </a:cubicBezTo>
                  <a:cubicBezTo>
                    <a:pt x="10" y="217"/>
                    <a:pt x="10" y="217"/>
                    <a:pt x="10" y="217"/>
                  </a:cubicBezTo>
                  <a:cubicBezTo>
                    <a:pt x="10" y="217"/>
                    <a:pt x="10" y="217"/>
                    <a:pt x="10" y="217"/>
                  </a:cubicBezTo>
                  <a:close/>
                  <a:moveTo>
                    <a:pt x="13" y="209"/>
                  </a:moveTo>
                  <a:cubicBezTo>
                    <a:pt x="12" y="209"/>
                    <a:pt x="12" y="209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2" y="207"/>
                    <a:pt x="13" y="206"/>
                    <a:pt x="13" y="204"/>
                  </a:cubicBezTo>
                  <a:cubicBezTo>
                    <a:pt x="13" y="204"/>
                    <a:pt x="13" y="204"/>
                    <a:pt x="13" y="204"/>
                  </a:cubicBezTo>
                  <a:cubicBezTo>
                    <a:pt x="13" y="204"/>
                    <a:pt x="13" y="204"/>
                    <a:pt x="13" y="204"/>
                  </a:cubicBezTo>
                  <a:cubicBezTo>
                    <a:pt x="13" y="204"/>
                    <a:pt x="14" y="204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4"/>
                    <a:pt x="15" y="205"/>
                    <a:pt x="15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6"/>
                    <a:pt x="14" y="208"/>
                    <a:pt x="14" y="209"/>
                  </a:cubicBezTo>
                  <a:cubicBezTo>
                    <a:pt x="14" y="209"/>
                    <a:pt x="14" y="209"/>
                    <a:pt x="14" y="209"/>
                  </a:cubicBezTo>
                  <a:cubicBezTo>
                    <a:pt x="14" y="209"/>
                    <a:pt x="13" y="210"/>
                    <a:pt x="13" y="210"/>
                  </a:cubicBezTo>
                  <a:cubicBezTo>
                    <a:pt x="13" y="210"/>
                    <a:pt x="13" y="210"/>
                    <a:pt x="13" y="210"/>
                  </a:cubicBezTo>
                  <a:cubicBezTo>
                    <a:pt x="13" y="210"/>
                    <a:pt x="13" y="210"/>
                    <a:pt x="13" y="209"/>
                  </a:cubicBezTo>
                  <a:close/>
                  <a:moveTo>
                    <a:pt x="15" y="202"/>
                  </a:moveTo>
                  <a:cubicBezTo>
                    <a:pt x="15" y="202"/>
                    <a:pt x="14" y="201"/>
                    <a:pt x="15" y="201"/>
                  </a:cubicBezTo>
                  <a:cubicBezTo>
                    <a:pt x="15" y="201"/>
                    <a:pt x="15" y="201"/>
                    <a:pt x="15" y="201"/>
                  </a:cubicBezTo>
                  <a:cubicBezTo>
                    <a:pt x="15" y="199"/>
                    <a:pt x="16" y="198"/>
                    <a:pt x="16" y="197"/>
                  </a:cubicBezTo>
                  <a:cubicBezTo>
                    <a:pt x="16" y="197"/>
                    <a:pt x="16" y="197"/>
                    <a:pt x="16" y="197"/>
                  </a:cubicBezTo>
                  <a:cubicBezTo>
                    <a:pt x="16" y="197"/>
                    <a:pt x="16" y="197"/>
                    <a:pt x="16" y="197"/>
                  </a:cubicBezTo>
                  <a:cubicBezTo>
                    <a:pt x="16" y="196"/>
                    <a:pt x="17" y="196"/>
                    <a:pt x="17" y="196"/>
                  </a:cubicBezTo>
                  <a:cubicBezTo>
                    <a:pt x="17" y="196"/>
                    <a:pt x="17" y="196"/>
                    <a:pt x="17" y="196"/>
                  </a:cubicBezTo>
                  <a:cubicBezTo>
                    <a:pt x="18" y="197"/>
                    <a:pt x="18" y="197"/>
                    <a:pt x="18" y="198"/>
                  </a:cubicBezTo>
                  <a:cubicBezTo>
                    <a:pt x="18" y="198"/>
                    <a:pt x="18" y="198"/>
                    <a:pt x="18" y="198"/>
                  </a:cubicBezTo>
                  <a:cubicBezTo>
                    <a:pt x="17" y="199"/>
                    <a:pt x="17" y="200"/>
                    <a:pt x="16" y="201"/>
                  </a:cubicBezTo>
                  <a:cubicBezTo>
                    <a:pt x="16" y="201"/>
                    <a:pt x="16" y="201"/>
                    <a:pt x="16" y="201"/>
                  </a:cubicBezTo>
                  <a:cubicBezTo>
                    <a:pt x="16" y="202"/>
                    <a:pt x="16" y="202"/>
                    <a:pt x="16" y="202"/>
                  </a:cubicBezTo>
                  <a:cubicBezTo>
                    <a:pt x="16" y="202"/>
                    <a:pt x="16" y="202"/>
                    <a:pt x="16" y="202"/>
                  </a:cubicBezTo>
                  <a:cubicBezTo>
                    <a:pt x="15" y="202"/>
                    <a:pt x="15" y="202"/>
                    <a:pt x="15" y="202"/>
                  </a:cubicBezTo>
                  <a:close/>
                  <a:moveTo>
                    <a:pt x="18" y="194"/>
                  </a:moveTo>
                  <a:cubicBezTo>
                    <a:pt x="18" y="194"/>
                    <a:pt x="17" y="194"/>
                    <a:pt x="17" y="193"/>
                  </a:cubicBezTo>
                  <a:cubicBezTo>
                    <a:pt x="17" y="193"/>
                    <a:pt x="17" y="193"/>
                    <a:pt x="17" y="193"/>
                  </a:cubicBezTo>
                  <a:cubicBezTo>
                    <a:pt x="18" y="192"/>
                    <a:pt x="19" y="191"/>
                    <a:pt x="19" y="189"/>
                  </a:cubicBezTo>
                  <a:cubicBezTo>
                    <a:pt x="19" y="189"/>
                    <a:pt x="19" y="189"/>
                    <a:pt x="19" y="189"/>
                  </a:cubicBezTo>
                  <a:cubicBezTo>
                    <a:pt x="19" y="189"/>
                    <a:pt x="20" y="189"/>
                    <a:pt x="20" y="189"/>
                  </a:cubicBezTo>
                  <a:cubicBezTo>
                    <a:pt x="20" y="189"/>
                    <a:pt x="20" y="189"/>
                    <a:pt x="20" y="189"/>
                  </a:cubicBezTo>
                  <a:cubicBezTo>
                    <a:pt x="21" y="189"/>
                    <a:pt x="21" y="190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0" y="191"/>
                    <a:pt x="20" y="193"/>
                    <a:pt x="19" y="194"/>
                  </a:cubicBezTo>
                  <a:cubicBezTo>
                    <a:pt x="19" y="194"/>
                    <a:pt x="19" y="194"/>
                    <a:pt x="19" y="194"/>
                  </a:cubicBezTo>
                  <a:cubicBezTo>
                    <a:pt x="19" y="194"/>
                    <a:pt x="19" y="195"/>
                    <a:pt x="18" y="195"/>
                  </a:cubicBezTo>
                  <a:cubicBezTo>
                    <a:pt x="18" y="195"/>
                    <a:pt x="18" y="195"/>
                    <a:pt x="18" y="195"/>
                  </a:cubicBezTo>
                  <a:cubicBezTo>
                    <a:pt x="18" y="195"/>
                    <a:pt x="18" y="194"/>
                    <a:pt x="18" y="194"/>
                  </a:cubicBezTo>
                  <a:close/>
                  <a:moveTo>
                    <a:pt x="21" y="187"/>
                  </a:moveTo>
                  <a:cubicBezTo>
                    <a:pt x="21" y="187"/>
                    <a:pt x="20" y="186"/>
                    <a:pt x="21" y="186"/>
                  </a:cubicBezTo>
                  <a:cubicBezTo>
                    <a:pt x="21" y="186"/>
                    <a:pt x="21" y="186"/>
                    <a:pt x="21" y="186"/>
                  </a:cubicBezTo>
                  <a:cubicBezTo>
                    <a:pt x="21" y="185"/>
                    <a:pt x="22" y="183"/>
                    <a:pt x="22" y="182"/>
                  </a:cubicBezTo>
                  <a:cubicBezTo>
                    <a:pt x="22" y="182"/>
                    <a:pt x="22" y="182"/>
                    <a:pt x="22" y="182"/>
                  </a:cubicBezTo>
                  <a:cubicBezTo>
                    <a:pt x="22" y="182"/>
                    <a:pt x="22" y="182"/>
                    <a:pt x="22" y="182"/>
                  </a:cubicBezTo>
                  <a:cubicBezTo>
                    <a:pt x="22" y="182"/>
                    <a:pt x="23" y="181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4" y="182"/>
                    <a:pt x="24" y="183"/>
                  </a:cubicBezTo>
                  <a:cubicBezTo>
                    <a:pt x="24" y="183"/>
                    <a:pt x="24" y="183"/>
                    <a:pt x="24" y="183"/>
                  </a:cubicBezTo>
                  <a:cubicBezTo>
                    <a:pt x="24" y="184"/>
                    <a:pt x="23" y="185"/>
                    <a:pt x="22" y="187"/>
                  </a:cubicBezTo>
                  <a:cubicBezTo>
                    <a:pt x="22" y="187"/>
                    <a:pt x="22" y="187"/>
                    <a:pt x="22" y="187"/>
                  </a:cubicBezTo>
                  <a:cubicBezTo>
                    <a:pt x="22" y="187"/>
                    <a:pt x="22" y="187"/>
                    <a:pt x="22" y="187"/>
                  </a:cubicBezTo>
                  <a:cubicBezTo>
                    <a:pt x="22" y="187"/>
                    <a:pt x="22" y="187"/>
                    <a:pt x="22" y="187"/>
                  </a:cubicBezTo>
                  <a:cubicBezTo>
                    <a:pt x="21" y="187"/>
                    <a:pt x="21" y="187"/>
                    <a:pt x="21" y="187"/>
                  </a:cubicBezTo>
                  <a:close/>
                  <a:moveTo>
                    <a:pt x="24" y="180"/>
                  </a:moveTo>
                  <a:cubicBezTo>
                    <a:pt x="24" y="180"/>
                    <a:pt x="24" y="179"/>
                    <a:pt x="24" y="178"/>
                  </a:cubicBezTo>
                  <a:cubicBezTo>
                    <a:pt x="24" y="178"/>
                    <a:pt x="24" y="178"/>
                    <a:pt x="24" y="178"/>
                  </a:cubicBezTo>
                  <a:cubicBezTo>
                    <a:pt x="24" y="177"/>
                    <a:pt x="25" y="176"/>
                    <a:pt x="26" y="175"/>
                  </a:cubicBezTo>
                  <a:cubicBezTo>
                    <a:pt x="26" y="175"/>
                    <a:pt x="26" y="175"/>
                    <a:pt x="26" y="175"/>
                  </a:cubicBezTo>
                  <a:cubicBezTo>
                    <a:pt x="26" y="175"/>
                    <a:pt x="26" y="175"/>
                    <a:pt x="26" y="175"/>
                  </a:cubicBezTo>
                  <a:cubicBezTo>
                    <a:pt x="26" y="174"/>
                    <a:pt x="26" y="174"/>
                    <a:pt x="27" y="174"/>
                  </a:cubicBezTo>
                  <a:cubicBezTo>
                    <a:pt x="27" y="174"/>
                    <a:pt x="27" y="174"/>
                    <a:pt x="27" y="174"/>
                  </a:cubicBezTo>
                  <a:cubicBezTo>
                    <a:pt x="27" y="175"/>
                    <a:pt x="28" y="175"/>
                    <a:pt x="27" y="176"/>
                  </a:cubicBezTo>
                  <a:cubicBezTo>
                    <a:pt x="27" y="176"/>
                    <a:pt x="27" y="176"/>
                    <a:pt x="27" y="176"/>
                  </a:cubicBezTo>
                  <a:cubicBezTo>
                    <a:pt x="27" y="177"/>
                    <a:pt x="26" y="178"/>
                    <a:pt x="26" y="179"/>
                  </a:cubicBezTo>
                  <a:cubicBezTo>
                    <a:pt x="26" y="179"/>
                    <a:pt x="26" y="179"/>
                    <a:pt x="26" y="179"/>
                  </a:cubicBezTo>
                  <a:cubicBezTo>
                    <a:pt x="26" y="180"/>
                    <a:pt x="25" y="180"/>
                    <a:pt x="25" y="180"/>
                  </a:cubicBezTo>
                  <a:cubicBezTo>
                    <a:pt x="25" y="180"/>
                    <a:pt x="25" y="180"/>
                    <a:pt x="25" y="180"/>
                  </a:cubicBezTo>
                  <a:cubicBezTo>
                    <a:pt x="25" y="180"/>
                    <a:pt x="25" y="180"/>
                    <a:pt x="24" y="180"/>
                  </a:cubicBezTo>
                  <a:close/>
                  <a:moveTo>
                    <a:pt x="28" y="173"/>
                  </a:moveTo>
                  <a:cubicBezTo>
                    <a:pt x="27" y="172"/>
                    <a:pt x="27" y="172"/>
                    <a:pt x="27" y="171"/>
                  </a:cubicBezTo>
                  <a:cubicBezTo>
                    <a:pt x="27" y="171"/>
                    <a:pt x="27" y="171"/>
                    <a:pt x="27" y="171"/>
                  </a:cubicBezTo>
                  <a:cubicBezTo>
                    <a:pt x="28" y="170"/>
                    <a:pt x="29" y="169"/>
                    <a:pt x="29" y="168"/>
                  </a:cubicBezTo>
                  <a:cubicBezTo>
                    <a:pt x="29" y="168"/>
                    <a:pt x="29" y="168"/>
                    <a:pt x="29" y="168"/>
                  </a:cubicBezTo>
                  <a:cubicBezTo>
                    <a:pt x="30" y="167"/>
                    <a:pt x="30" y="167"/>
                    <a:pt x="31" y="167"/>
                  </a:cubicBezTo>
                  <a:cubicBezTo>
                    <a:pt x="31" y="167"/>
                    <a:pt x="31" y="167"/>
                    <a:pt x="31" y="167"/>
                  </a:cubicBezTo>
                  <a:cubicBezTo>
                    <a:pt x="31" y="167"/>
                    <a:pt x="31" y="168"/>
                    <a:pt x="31" y="169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0" y="170"/>
                    <a:pt x="30" y="171"/>
                    <a:pt x="29" y="172"/>
                  </a:cubicBezTo>
                  <a:cubicBezTo>
                    <a:pt x="29" y="172"/>
                    <a:pt x="29" y="172"/>
                    <a:pt x="29" y="172"/>
                  </a:cubicBezTo>
                  <a:cubicBezTo>
                    <a:pt x="29" y="172"/>
                    <a:pt x="29" y="173"/>
                    <a:pt x="28" y="173"/>
                  </a:cubicBezTo>
                  <a:cubicBezTo>
                    <a:pt x="28" y="173"/>
                    <a:pt x="28" y="173"/>
                    <a:pt x="28" y="173"/>
                  </a:cubicBezTo>
                  <a:cubicBezTo>
                    <a:pt x="28" y="173"/>
                    <a:pt x="28" y="173"/>
                    <a:pt x="28" y="173"/>
                  </a:cubicBezTo>
                  <a:close/>
                  <a:moveTo>
                    <a:pt x="32" y="165"/>
                  </a:moveTo>
                  <a:cubicBezTo>
                    <a:pt x="31" y="165"/>
                    <a:pt x="31" y="165"/>
                    <a:pt x="31" y="164"/>
                  </a:cubicBezTo>
                  <a:cubicBezTo>
                    <a:pt x="31" y="164"/>
                    <a:pt x="31" y="164"/>
                    <a:pt x="31" y="164"/>
                  </a:cubicBezTo>
                  <a:cubicBezTo>
                    <a:pt x="32" y="163"/>
                    <a:pt x="32" y="162"/>
                    <a:pt x="33" y="161"/>
                  </a:cubicBezTo>
                  <a:cubicBezTo>
                    <a:pt x="33" y="161"/>
                    <a:pt x="33" y="161"/>
                    <a:pt x="33" y="161"/>
                  </a:cubicBezTo>
                  <a:cubicBezTo>
                    <a:pt x="33" y="161"/>
                    <a:pt x="33" y="161"/>
                    <a:pt x="33" y="161"/>
                  </a:cubicBezTo>
                  <a:cubicBezTo>
                    <a:pt x="33" y="160"/>
                    <a:pt x="34" y="160"/>
                    <a:pt x="35" y="160"/>
                  </a:cubicBezTo>
                  <a:cubicBezTo>
                    <a:pt x="35" y="160"/>
                    <a:pt x="35" y="160"/>
                    <a:pt x="35" y="160"/>
                  </a:cubicBezTo>
                  <a:cubicBezTo>
                    <a:pt x="35" y="161"/>
                    <a:pt x="35" y="161"/>
                    <a:pt x="35" y="162"/>
                  </a:cubicBezTo>
                  <a:cubicBezTo>
                    <a:pt x="35" y="162"/>
                    <a:pt x="35" y="162"/>
                    <a:pt x="35" y="162"/>
                  </a:cubicBezTo>
                  <a:cubicBezTo>
                    <a:pt x="34" y="163"/>
                    <a:pt x="34" y="164"/>
                    <a:pt x="33" y="165"/>
                  </a:cubicBezTo>
                  <a:cubicBezTo>
                    <a:pt x="33" y="165"/>
                    <a:pt x="33" y="165"/>
                    <a:pt x="33" y="165"/>
                  </a:cubicBezTo>
                  <a:cubicBezTo>
                    <a:pt x="33" y="165"/>
                    <a:pt x="32" y="166"/>
                    <a:pt x="32" y="166"/>
                  </a:cubicBezTo>
                  <a:cubicBezTo>
                    <a:pt x="32" y="166"/>
                    <a:pt x="32" y="166"/>
                    <a:pt x="32" y="166"/>
                  </a:cubicBezTo>
                  <a:cubicBezTo>
                    <a:pt x="32" y="166"/>
                    <a:pt x="32" y="166"/>
                    <a:pt x="32" y="165"/>
                  </a:cubicBezTo>
                  <a:close/>
                  <a:moveTo>
                    <a:pt x="36" y="159"/>
                  </a:moveTo>
                  <a:cubicBezTo>
                    <a:pt x="35" y="158"/>
                    <a:pt x="35" y="158"/>
                    <a:pt x="35" y="157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6" y="156"/>
                    <a:pt x="37" y="155"/>
                    <a:pt x="37" y="154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8" y="153"/>
                    <a:pt x="38" y="153"/>
                    <a:pt x="39" y="153"/>
                  </a:cubicBezTo>
                  <a:cubicBezTo>
                    <a:pt x="39" y="153"/>
                    <a:pt x="39" y="153"/>
                    <a:pt x="39" y="153"/>
                  </a:cubicBezTo>
                  <a:cubicBezTo>
                    <a:pt x="39" y="154"/>
                    <a:pt x="39" y="154"/>
                    <a:pt x="39" y="155"/>
                  </a:cubicBezTo>
                  <a:cubicBezTo>
                    <a:pt x="39" y="155"/>
                    <a:pt x="39" y="155"/>
                    <a:pt x="39" y="155"/>
                  </a:cubicBezTo>
                  <a:cubicBezTo>
                    <a:pt x="38" y="156"/>
                    <a:pt x="38" y="157"/>
                    <a:pt x="37" y="158"/>
                  </a:cubicBezTo>
                  <a:cubicBezTo>
                    <a:pt x="37" y="158"/>
                    <a:pt x="37" y="158"/>
                    <a:pt x="37" y="158"/>
                  </a:cubicBezTo>
                  <a:cubicBezTo>
                    <a:pt x="37" y="158"/>
                    <a:pt x="36" y="159"/>
                    <a:pt x="36" y="159"/>
                  </a:cubicBezTo>
                  <a:cubicBezTo>
                    <a:pt x="36" y="159"/>
                    <a:pt x="36" y="159"/>
                    <a:pt x="36" y="159"/>
                  </a:cubicBezTo>
                  <a:cubicBezTo>
                    <a:pt x="36" y="159"/>
                    <a:pt x="36" y="159"/>
                    <a:pt x="36" y="159"/>
                  </a:cubicBezTo>
                  <a:close/>
                  <a:moveTo>
                    <a:pt x="40" y="152"/>
                  </a:moveTo>
                  <a:cubicBezTo>
                    <a:pt x="39" y="151"/>
                    <a:pt x="39" y="151"/>
                    <a:pt x="39" y="150"/>
                  </a:cubicBezTo>
                  <a:cubicBezTo>
                    <a:pt x="39" y="150"/>
                    <a:pt x="39" y="150"/>
                    <a:pt x="39" y="150"/>
                  </a:cubicBezTo>
                  <a:cubicBezTo>
                    <a:pt x="40" y="149"/>
                    <a:pt x="41" y="148"/>
                    <a:pt x="42" y="147"/>
                  </a:cubicBezTo>
                  <a:cubicBezTo>
                    <a:pt x="42" y="147"/>
                    <a:pt x="42" y="147"/>
                    <a:pt x="42" y="147"/>
                  </a:cubicBezTo>
                  <a:cubicBezTo>
                    <a:pt x="42" y="147"/>
                    <a:pt x="42" y="147"/>
                    <a:pt x="42" y="147"/>
                  </a:cubicBezTo>
                  <a:cubicBezTo>
                    <a:pt x="42" y="146"/>
                    <a:pt x="42" y="146"/>
                    <a:pt x="43" y="147"/>
                  </a:cubicBezTo>
                  <a:cubicBezTo>
                    <a:pt x="43" y="147"/>
                    <a:pt x="43" y="147"/>
                    <a:pt x="43" y="147"/>
                  </a:cubicBezTo>
                  <a:cubicBezTo>
                    <a:pt x="43" y="147"/>
                    <a:pt x="44" y="148"/>
                    <a:pt x="43" y="148"/>
                  </a:cubicBezTo>
                  <a:cubicBezTo>
                    <a:pt x="43" y="148"/>
                    <a:pt x="43" y="148"/>
                    <a:pt x="43" y="148"/>
                  </a:cubicBezTo>
                  <a:cubicBezTo>
                    <a:pt x="42" y="149"/>
                    <a:pt x="42" y="150"/>
                    <a:pt x="41" y="151"/>
                  </a:cubicBezTo>
                  <a:cubicBezTo>
                    <a:pt x="41" y="151"/>
                    <a:pt x="41" y="151"/>
                    <a:pt x="41" y="151"/>
                  </a:cubicBezTo>
                  <a:cubicBezTo>
                    <a:pt x="41" y="152"/>
                    <a:pt x="41" y="152"/>
                    <a:pt x="40" y="152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0" y="152"/>
                    <a:pt x="40" y="152"/>
                    <a:pt x="40" y="152"/>
                  </a:cubicBezTo>
                  <a:close/>
                  <a:moveTo>
                    <a:pt x="44" y="145"/>
                  </a:moveTo>
                  <a:cubicBezTo>
                    <a:pt x="44" y="145"/>
                    <a:pt x="43" y="144"/>
                    <a:pt x="44" y="144"/>
                  </a:cubicBezTo>
                  <a:cubicBezTo>
                    <a:pt x="44" y="144"/>
                    <a:pt x="44" y="144"/>
                    <a:pt x="44" y="144"/>
                  </a:cubicBezTo>
                  <a:cubicBezTo>
                    <a:pt x="45" y="142"/>
                    <a:pt x="45" y="141"/>
                    <a:pt x="46" y="140"/>
                  </a:cubicBezTo>
                  <a:cubicBezTo>
                    <a:pt x="46" y="140"/>
                    <a:pt x="46" y="140"/>
                    <a:pt x="46" y="140"/>
                  </a:cubicBezTo>
                  <a:cubicBezTo>
                    <a:pt x="46" y="140"/>
                    <a:pt x="47" y="140"/>
                    <a:pt x="47" y="140"/>
                  </a:cubicBezTo>
                  <a:cubicBezTo>
                    <a:pt x="47" y="140"/>
                    <a:pt x="47" y="140"/>
                    <a:pt x="47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1"/>
                    <a:pt x="48" y="141"/>
                    <a:pt x="48" y="141"/>
                  </a:cubicBezTo>
                  <a:cubicBezTo>
                    <a:pt x="47" y="143"/>
                    <a:pt x="46" y="144"/>
                    <a:pt x="45" y="145"/>
                  </a:cubicBezTo>
                  <a:cubicBezTo>
                    <a:pt x="45" y="145"/>
                    <a:pt x="45" y="145"/>
                    <a:pt x="45" y="145"/>
                  </a:cubicBezTo>
                  <a:cubicBezTo>
                    <a:pt x="45" y="145"/>
                    <a:pt x="45" y="145"/>
                    <a:pt x="45" y="145"/>
                  </a:cubicBezTo>
                  <a:cubicBezTo>
                    <a:pt x="45" y="145"/>
                    <a:pt x="45" y="145"/>
                    <a:pt x="45" y="145"/>
                  </a:cubicBezTo>
                  <a:cubicBezTo>
                    <a:pt x="44" y="145"/>
                    <a:pt x="44" y="145"/>
                    <a:pt x="44" y="145"/>
                  </a:cubicBezTo>
                  <a:close/>
                  <a:moveTo>
                    <a:pt x="49" y="138"/>
                  </a:moveTo>
                  <a:cubicBezTo>
                    <a:pt x="48" y="138"/>
                    <a:pt x="48" y="138"/>
                    <a:pt x="48" y="137"/>
                  </a:cubicBezTo>
                  <a:cubicBezTo>
                    <a:pt x="48" y="137"/>
                    <a:pt x="48" y="137"/>
                    <a:pt x="48" y="137"/>
                  </a:cubicBezTo>
                  <a:cubicBezTo>
                    <a:pt x="49" y="136"/>
                    <a:pt x="50" y="135"/>
                    <a:pt x="51" y="134"/>
                  </a:cubicBezTo>
                  <a:cubicBezTo>
                    <a:pt x="51" y="134"/>
                    <a:pt x="51" y="134"/>
                    <a:pt x="51" y="134"/>
                  </a:cubicBezTo>
                  <a:cubicBezTo>
                    <a:pt x="51" y="133"/>
                    <a:pt x="52" y="133"/>
                    <a:pt x="52" y="134"/>
                  </a:cubicBezTo>
                  <a:cubicBezTo>
                    <a:pt x="52" y="134"/>
                    <a:pt x="52" y="134"/>
                    <a:pt x="52" y="134"/>
                  </a:cubicBezTo>
                  <a:cubicBezTo>
                    <a:pt x="53" y="134"/>
                    <a:pt x="53" y="135"/>
                    <a:pt x="52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52" y="136"/>
                    <a:pt x="51" y="137"/>
                    <a:pt x="50" y="138"/>
                  </a:cubicBezTo>
                  <a:cubicBezTo>
                    <a:pt x="50" y="138"/>
                    <a:pt x="50" y="138"/>
                    <a:pt x="50" y="138"/>
                  </a:cubicBezTo>
                  <a:cubicBezTo>
                    <a:pt x="50" y="139"/>
                    <a:pt x="50" y="139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9"/>
                    <a:pt x="49" y="138"/>
                  </a:cubicBezTo>
                  <a:close/>
                  <a:moveTo>
                    <a:pt x="54" y="132"/>
                  </a:moveTo>
                  <a:cubicBezTo>
                    <a:pt x="53" y="132"/>
                    <a:pt x="53" y="131"/>
                    <a:pt x="53" y="131"/>
                  </a:cubicBezTo>
                  <a:cubicBezTo>
                    <a:pt x="53" y="131"/>
                    <a:pt x="53" y="131"/>
                    <a:pt x="53" y="131"/>
                  </a:cubicBezTo>
                  <a:cubicBezTo>
                    <a:pt x="54" y="130"/>
                    <a:pt x="55" y="129"/>
                    <a:pt x="56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56" y="127"/>
                    <a:pt x="57" y="127"/>
                    <a:pt x="57" y="127"/>
                  </a:cubicBezTo>
                  <a:cubicBezTo>
                    <a:pt x="57" y="127"/>
                    <a:pt x="57" y="127"/>
                    <a:pt x="57" y="127"/>
                  </a:cubicBezTo>
                  <a:cubicBezTo>
                    <a:pt x="58" y="128"/>
                    <a:pt x="58" y="128"/>
                    <a:pt x="57" y="129"/>
                  </a:cubicBezTo>
                  <a:cubicBezTo>
                    <a:pt x="57" y="129"/>
                    <a:pt x="57" y="129"/>
                    <a:pt x="57" y="129"/>
                  </a:cubicBezTo>
                  <a:cubicBezTo>
                    <a:pt x="57" y="130"/>
                    <a:pt x="56" y="131"/>
                    <a:pt x="55" y="132"/>
                  </a:cubicBezTo>
                  <a:cubicBezTo>
                    <a:pt x="55" y="132"/>
                    <a:pt x="55" y="132"/>
                    <a:pt x="55" y="132"/>
                  </a:cubicBezTo>
                  <a:cubicBezTo>
                    <a:pt x="55" y="132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close/>
                  <a:moveTo>
                    <a:pt x="59" y="126"/>
                  </a:moveTo>
                  <a:cubicBezTo>
                    <a:pt x="58" y="126"/>
                    <a:pt x="58" y="125"/>
                    <a:pt x="59" y="125"/>
                  </a:cubicBezTo>
                  <a:cubicBezTo>
                    <a:pt x="59" y="125"/>
                    <a:pt x="59" y="125"/>
                    <a:pt x="59" y="125"/>
                  </a:cubicBezTo>
                  <a:cubicBezTo>
                    <a:pt x="59" y="123"/>
                    <a:pt x="60" y="122"/>
                    <a:pt x="61" y="122"/>
                  </a:cubicBezTo>
                  <a:cubicBezTo>
                    <a:pt x="61" y="122"/>
                    <a:pt x="61" y="122"/>
                    <a:pt x="61" y="122"/>
                  </a:cubicBezTo>
                  <a:cubicBezTo>
                    <a:pt x="62" y="121"/>
                    <a:pt x="62" y="121"/>
                    <a:pt x="63" y="121"/>
                  </a:cubicBezTo>
                  <a:cubicBezTo>
                    <a:pt x="63" y="121"/>
                    <a:pt x="63" y="121"/>
                    <a:pt x="63" y="121"/>
                  </a:cubicBezTo>
                  <a:cubicBezTo>
                    <a:pt x="63" y="122"/>
                    <a:pt x="63" y="122"/>
                    <a:pt x="63" y="123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62" y="124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6"/>
                    <a:pt x="60" y="126"/>
                    <a:pt x="59" y="126"/>
                  </a:cubicBezTo>
                  <a:cubicBezTo>
                    <a:pt x="59" y="126"/>
                    <a:pt x="59" y="126"/>
                    <a:pt x="59" y="126"/>
                  </a:cubicBezTo>
                  <a:cubicBezTo>
                    <a:pt x="59" y="126"/>
                    <a:pt x="59" y="126"/>
                    <a:pt x="59" y="126"/>
                  </a:cubicBezTo>
                  <a:close/>
                  <a:moveTo>
                    <a:pt x="64" y="120"/>
                  </a:moveTo>
                  <a:cubicBezTo>
                    <a:pt x="64" y="120"/>
                    <a:pt x="64" y="119"/>
                    <a:pt x="64" y="119"/>
                  </a:cubicBezTo>
                  <a:cubicBezTo>
                    <a:pt x="64" y="119"/>
                    <a:pt x="64" y="119"/>
                    <a:pt x="64" y="119"/>
                  </a:cubicBezTo>
                  <a:cubicBezTo>
                    <a:pt x="65" y="118"/>
                    <a:pt x="66" y="117"/>
                    <a:pt x="67" y="116"/>
                  </a:cubicBezTo>
                  <a:cubicBezTo>
                    <a:pt x="67" y="116"/>
                    <a:pt x="67" y="116"/>
                    <a:pt x="67" y="116"/>
                  </a:cubicBezTo>
                  <a:cubicBezTo>
                    <a:pt x="67" y="115"/>
                    <a:pt x="68" y="115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6"/>
                    <a:pt x="69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7" y="118"/>
                    <a:pt x="66" y="119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4" y="120"/>
                    <a:pt x="64" y="120"/>
                    <a:pt x="64" y="120"/>
                  </a:cubicBezTo>
                  <a:close/>
                  <a:moveTo>
                    <a:pt x="70" y="114"/>
                  </a:moveTo>
                  <a:cubicBezTo>
                    <a:pt x="69" y="114"/>
                    <a:pt x="69" y="113"/>
                    <a:pt x="70" y="113"/>
                  </a:cubicBezTo>
                  <a:cubicBezTo>
                    <a:pt x="70" y="113"/>
                    <a:pt x="70" y="113"/>
                    <a:pt x="70" y="113"/>
                  </a:cubicBezTo>
                  <a:cubicBezTo>
                    <a:pt x="71" y="112"/>
                    <a:pt x="72" y="111"/>
                    <a:pt x="73" y="110"/>
                  </a:cubicBezTo>
                  <a:cubicBezTo>
                    <a:pt x="73" y="110"/>
                    <a:pt x="73" y="110"/>
                    <a:pt x="73" y="110"/>
                  </a:cubicBezTo>
                  <a:cubicBezTo>
                    <a:pt x="73" y="110"/>
                    <a:pt x="73" y="110"/>
                    <a:pt x="73" y="110"/>
                  </a:cubicBezTo>
                  <a:cubicBezTo>
                    <a:pt x="73" y="110"/>
                    <a:pt x="74" y="110"/>
                    <a:pt x="74" y="110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74" y="111"/>
                    <a:pt x="74" y="111"/>
                    <a:pt x="74" y="112"/>
                  </a:cubicBezTo>
                  <a:cubicBezTo>
                    <a:pt x="74" y="112"/>
                    <a:pt x="74" y="112"/>
                    <a:pt x="74" y="112"/>
                  </a:cubicBezTo>
                  <a:cubicBezTo>
                    <a:pt x="73" y="112"/>
                    <a:pt x="72" y="113"/>
                    <a:pt x="71" y="114"/>
                  </a:cubicBezTo>
                  <a:cubicBezTo>
                    <a:pt x="71" y="114"/>
                    <a:pt x="71" y="114"/>
                    <a:pt x="71" y="114"/>
                  </a:cubicBezTo>
                  <a:cubicBezTo>
                    <a:pt x="71" y="115"/>
                    <a:pt x="71" y="115"/>
                    <a:pt x="70" y="115"/>
                  </a:cubicBezTo>
                  <a:cubicBezTo>
                    <a:pt x="70" y="115"/>
                    <a:pt x="70" y="115"/>
                    <a:pt x="70" y="115"/>
                  </a:cubicBezTo>
                  <a:cubicBezTo>
                    <a:pt x="70" y="115"/>
                    <a:pt x="70" y="115"/>
                    <a:pt x="70" y="114"/>
                  </a:cubicBezTo>
                  <a:close/>
                  <a:moveTo>
                    <a:pt x="76" y="109"/>
                  </a:moveTo>
                  <a:cubicBezTo>
                    <a:pt x="75" y="108"/>
                    <a:pt x="75" y="108"/>
                    <a:pt x="76" y="107"/>
                  </a:cubicBezTo>
                  <a:cubicBezTo>
                    <a:pt x="76" y="107"/>
                    <a:pt x="76" y="107"/>
                    <a:pt x="76" y="107"/>
                  </a:cubicBezTo>
                  <a:cubicBezTo>
                    <a:pt x="77" y="107"/>
                    <a:pt x="78" y="106"/>
                    <a:pt x="79" y="105"/>
                  </a:cubicBezTo>
                  <a:cubicBezTo>
                    <a:pt x="79" y="105"/>
                    <a:pt x="79" y="105"/>
                    <a:pt x="79" y="105"/>
                  </a:cubicBezTo>
                  <a:cubicBezTo>
                    <a:pt x="79" y="105"/>
                    <a:pt x="80" y="105"/>
                    <a:pt x="80" y="105"/>
                  </a:cubicBezTo>
                  <a:cubicBezTo>
                    <a:pt x="80" y="105"/>
                    <a:pt x="80" y="105"/>
                    <a:pt x="80" y="105"/>
                  </a:cubicBezTo>
                  <a:cubicBezTo>
                    <a:pt x="80" y="106"/>
                    <a:pt x="80" y="106"/>
                    <a:pt x="80" y="106"/>
                  </a:cubicBezTo>
                  <a:cubicBezTo>
                    <a:pt x="80" y="106"/>
                    <a:pt x="80" y="106"/>
                    <a:pt x="80" y="106"/>
                  </a:cubicBezTo>
                  <a:cubicBezTo>
                    <a:pt x="79" y="107"/>
                    <a:pt x="78" y="108"/>
                    <a:pt x="77" y="109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7" y="109"/>
                    <a:pt x="77" y="109"/>
                    <a:pt x="76" y="109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09"/>
                    <a:pt x="76" y="109"/>
                  </a:cubicBezTo>
                  <a:close/>
                  <a:moveTo>
                    <a:pt x="82" y="104"/>
                  </a:moveTo>
                  <a:cubicBezTo>
                    <a:pt x="81" y="103"/>
                    <a:pt x="82" y="103"/>
                    <a:pt x="82" y="102"/>
                  </a:cubicBezTo>
                  <a:cubicBezTo>
                    <a:pt x="82" y="102"/>
                    <a:pt x="82" y="102"/>
                    <a:pt x="82" y="102"/>
                  </a:cubicBezTo>
                  <a:cubicBezTo>
                    <a:pt x="84" y="101"/>
                    <a:pt x="85" y="101"/>
                    <a:pt x="85" y="100"/>
                  </a:cubicBezTo>
                  <a:cubicBezTo>
                    <a:pt x="85" y="100"/>
                    <a:pt x="85" y="100"/>
                    <a:pt x="85" y="100"/>
                  </a:cubicBezTo>
                  <a:cubicBezTo>
                    <a:pt x="86" y="100"/>
                    <a:pt x="86" y="100"/>
                    <a:pt x="87" y="100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87" y="101"/>
                    <a:pt x="87" y="101"/>
                    <a:pt x="86" y="102"/>
                  </a:cubicBezTo>
                  <a:cubicBezTo>
                    <a:pt x="86" y="102"/>
                    <a:pt x="86" y="102"/>
                    <a:pt x="86" y="102"/>
                  </a:cubicBezTo>
                  <a:cubicBezTo>
                    <a:pt x="86" y="102"/>
                    <a:pt x="85" y="103"/>
                    <a:pt x="83" y="104"/>
                  </a:cubicBezTo>
                  <a:cubicBezTo>
                    <a:pt x="83" y="104"/>
                    <a:pt x="83" y="104"/>
                    <a:pt x="83" y="104"/>
                  </a:cubicBezTo>
                  <a:cubicBezTo>
                    <a:pt x="83" y="104"/>
                    <a:pt x="83" y="104"/>
                    <a:pt x="83" y="104"/>
                  </a:cubicBezTo>
                  <a:cubicBezTo>
                    <a:pt x="83" y="104"/>
                    <a:pt x="83" y="104"/>
                    <a:pt x="83" y="104"/>
                  </a:cubicBezTo>
                  <a:cubicBezTo>
                    <a:pt x="82" y="104"/>
                    <a:pt x="82" y="104"/>
                    <a:pt x="82" y="104"/>
                  </a:cubicBezTo>
                  <a:close/>
                  <a:moveTo>
                    <a:pt x="84" y="98"/>
                  </a:moveTo>
                  <a:cubicBezTo>
                    <a:pt x="84" y="97"/>
                    <a:pt x="84" y="95"/>
                    <a:pt x="83" y="94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3" y="93"/>
                    <a:pt x="83" y="93"/>
                    <a:pt x="84" y="93"/>
                  </a:cubicBezTo>
                  <a:cubicBezTo>
                    <a:pt x="84" y="93"/>
                    <a:pt x="84" y="93"/>
                    <a:pt x="84" y="93"/>
                  </a:cubicBezTo>
                  <a:cubicBezTo>
                    <a:pt x="84" y="93"/>
                    <a:pt x="85" y="93"/>
                    <a:pt x="85" y="93"/>
                  </a:cubicBezTo>
                  <a:cubicBezTo>
                    <a:pt x="85" y="93"/>
                    <a:pt x="85" y="93"/>
                    <a:pt x="85" y="93"/>
                  </a:cubicBezTo>
                  <a:cubicBezTo>
                    <a:pt x="85" y="95"/>
                    <a:pt x="86" y="96"/>
                    <a:pt x="86" y="97"/>
                  </a:cubicBezTo>
                  <a:cubicBezTo>
                    <a:pt x="86" y="97"/>
                    <a:pt x="86" y="97"/>
                    <a:pt x="86" y="97"/>
                  </a:cubicBezTo>
                  <a:cubicBezTo>
                    <a:pt x="86" y="98"/>
                    <a:pt x="86" y="98"/>
                    <a:pt x="86" y="98"/>
                  </a:cubicBezTo>
                  <a:cubicBezTo>
                    <a:pt x="86" y="98"/>
                    <a:pt x="86" y="98"/>
                    <a:pt x="86" y="98"/>
                  </a:cubicBezTo>
                  <a:cubicBezTo>
                    <a:pt x="86" y="98"/>
                    <a:pt x="85" y="98"/>
                    <a:pt x="85" y="98"/>
                  </a:cubicBezTo>
                  <a:cubicBezTo>
                    <a:pt x="85" y="98"/>
                    <a:pt x="85" y="98"/>
                    <a:pt x="85" y="98"/>
                  </a:cubicBezTo>
                  <a:cubicBezTo>
                    <a:pt x="85" y="98"/>
                    <a:pt x="85" y="98"/>
                    <a:pt x="84" y="98"/>
                  </a:cubicBezTo>
                  <a:close/>
                  <a:moveTo>
                    <a:pt x="82" y="90"/>
                  </a:moveTo>
                  <a:cubicBezTo>
                    <a:pt x="81" y="89"/>
                    <a:pt x="81" y="88"/>
                    <a:pt x="81" y="86"/>
                  </a:cubicBezTo>
                  <a:cubicBezTo>
                    <a:pt x="81" y="86"/>
                    <a:pt x="81" y="86"/>
                    <a:pt x="81" y="86"/>
                  </a:cubicBezTo>
                  <a:cubicBezTo>
                    <a:pt x="81" y="86"/>
                    <a:pt x="81" y="86"/>
                    <a:pt x="81" y="86"/>
                  </a:cubicBezTo>
                  <a:cubicBezTo>
                    <a:pt x="80" y="86"/>
                    <a:pt x="81" y="85"/>
                    <a:pt x="81" y="85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2" y="85"/>
                    <a:pt x="82" y="85"/>
                    <a:pt x="82" y="86"/>
                  </a:cubicBezTo>
                  <a:cubicBezTo>
                    <a:pt x="82" y="86"/>
                    <a:pt x="82" y="86"/>
                    <a:pt x="82" y="86"/>
                  </a:cubicBezTo>
                  <a:cubicBezTo>
                    <a:pt x="83" y="87"/>
                    <a:pt x="83" y="88"/>
                    <a:pt x="84" y="9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84" y="90"/>
                    <a:pt x="84" y="91"/>
                    <a:pt x="83" y="91"/>
                  </a:cubicBezTo>
                  <a:cubicBezTo>
                    <a:pt x="83" y="91"/>
                    <a:pt x="83" y="91"/>
                    <a:pt x="83" y="91"/>
                  </a:cubicBezTo>
                  <a:cubicBezTo>
                    <a:pt x="83" y="91"/>
                    <a:pt x="83" y="91"/>
                    <a:pt x="83" y="91"/>
                  </a:cubicBezTo>
                  <a:cubicBezTo>
                    <a:pt x="83" y="91"/>
                    <a:pt x="83" y="91"/>
                    <a:pt x="83" y="91"/>
                  </a:cubicBezTo>
                  <a:cubicBezTo>
                    <a:pt x="82" y="91"/>
                    <a:pt x="82" y="91"/>
                    <a:pt x="82" y="90"/>
                  </a:cubicBezTo>
                  <a:close/>
                  <a:moveTo>
                    <a:pt x="79" y="83"/>
                  </a:moveTo>
                  <a:cubicBezTo>
                    <a:pt x="79" y="81"/>
                    <a:pt x="79" y="80"/>
                    <a:pt x="78" y="79"/>
                  </a:cubicBezTo>
                  <a:cubicBezTo>
                    <a:pt x="78" y="79"/>
                    <a:pt x="78" y="79"/>
                    <a:pt x="78" y="79"/>
                  </a:cubicBezTo>
                  <a:cubicBezTo>
                    <a:pt x="78" y="79"/>
                    <a:pt x="78" y="79"/>
                    <a:pt x="78" y="79"/>
                  </a:cubicBezTo>
                  <a:cubicBezTo>
                    <a:pt x="78" y="78"/>
                    <a:pt x="78" y="78"/>
                    <a:pt x="79" y="78"/>
                  </a:cubicBezTo>
                  <a:cubicBezTo>
                    <a:pt x="79" y="78"/>
                    <a:pt x="79" y="78"/>
                    <a:pt x="79" y="78"/>
                  </a:cubicBezTo>
                  <a:cubicBezTo>
                    <a:pt x="79" y="77"/>
                    <a:pt x="80" y="78"/>
                    <a:pt x="80" y="78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80" y="79"/>
                    <a:pt x="81" y="81"/>
                    <a:pt x="81" y="82"/>
                  </a:cubicBezTo>
                  <a:cubicBezTo>
                    <a:pt x="81" y="82"/>
                    <a:pt x="81" y="82"/>
                    <a:pt x="81" y="82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0" y="83"/>
                    <a:pt x="80" y="83"/>
                    <a:pt x="80" y="83"/>
                  </a:cubicBezTo>
                  <a:cubicBezTo>
                    <a:pt x="80" y="83"/>
                    <a:pt x="80" y="83"/>
                    <a:pt x="80" y="83"/>
                  </a:cubicBezTo>
                  <a:cubicBezTo>
                    <a:pt x="80" y="83"/>
                    <a:pt x="79" y="83"/>
                    <a:pt x="79" y="83"/>
                  </a:cubicBezTo>
                  <a:close/>
                  <a:moveTo>
                    <a:pt x="77" y="75"/>
                  </a:moveTo>
                  <a:cubicBezTo>
                    <a:pt x="77" y="74"/>
                    <a:pt x="76" y="72"/>
                    <a:pt x="76" y="71"/>
                  </a:cubicBezTo>
                  <a:cubicBezTo>
                    <a:pt x="76" y="71"/>
                    <a:pt x="76" y="71"/>
                    <a:pt x="76" y="71"/>
                  </a:cubicBezTo>
                  <a:cubicBezTo>
                    <a:pt x="76" y="71"/>
                    <a:pt x="76" y="71"/>
                    <a:pt x="76" y="71"/>
                  </a:cubicBezTo>
                  <a:cubicBezTo>
                    <a:pt x="76" y="71"/>
                    <a:pt x="76" y="70"/>
                    <a:pt x="76" y="70"/>
                  </a:cubicBezTo>
                  <a:cubicBezTo>
                    <a:pt x="76" y="70"/>
                    <a:pt x="76" y="70"/>
                    <a:pt x="76" y="70"/>
                  </a:cubicBezTo>
                  <a:cubicBezTo>
                    <a:pt x="77" y="70"/>
                    <a:pt x="78" y="70"/>
                    <a:pt x="78" y="71"/>
                  </a:cubicBezTo>
                  <a:cubicBezTo>
                    <a:pt x="78" y="71"/>
                    <a:pt x="78" y="71"/>
                    <a:pt x="78" y="71"/>
                  </a:cubicBezTo>
                  <a:cubicBezTo>
                    <a:pt x="78" y="72"/>
                    <a:pt x="78" y="73"/>
                    <a:pt x="79" y="74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75"/>
                    <a:pt x="79" y="75"/>
                    <a:pt x="78" y="76"/>
                  </a:cubicBezTo>
                  <a:cubicBezTo>
                    <a:pt x="78" y="76"/>
                    <a:pt x="78" y="76"/>
                    <a:pt x="78" y="76"/>
                  </a:cubicBezTo>
                  <a:cubicBezTo>
                    <a:pt x="78" y="76"/>
                    <a:pt x="78" y="76"/>
                    <a:pt x="78" y="76"/>
                  </a:cubicBezTo>
                  <a:cubicBezTo>
                    <a:pt x="78" y="76"/>
                    <a:pt x="78" y="76"/>
                    <a:pt x="78" y="76"/>
                  </a:cubicBezTo>
                  <a:cubicBezTo>
                    <a:pt x="77" y="76"/>
                    <a:pt x="77" y="75"/>
                    <a:pt x="77" y="75"/>
                  </a:cubicBezTo>
                  <a:close/>
                  <a:moveTo>
                    <a:pt x="75" y="67"/>
                  </a:moveTo>
                  <a:cubicBezTo>
                    <a:pt x="74" y="66"/>
                    <a:pt x="74" y="65"/>
                    <a:pt x="73" y="63"/>
                  </a:cubicBezTo>
                  <a:cubicBezTo>
                    <a:pt x="73" y="63"/>
                    <a:pt x="73" y="63"/>
                    <a:pt x="73" y="63"/>
                  </a:cubicBezTo>
                  <a:cubicBezTo>
                    <a:pt x="73" y="63"/>
                    <a:pt x="73" y="63"/>
                    <a:pt x="73" y="63"/>
                  </a:cubicBezTo>
                  <a:cubicBezTo>
                    <a:pt x="73" y="63"/>
                    <a:pt x="74" y="62"/>
                    <a:pt x="74" y="62"/>
                  </a:cubicBezTo>
                  <a:cubicBezTo>
                    <a:pt x="74" y="62"/>
                    <a:pt x="74" y="62"/>
                    <a:pt x="74" y="62"/>
                  </a:cubicBezTo>
                  <a:cubicBezTo>
                    <a:pt x="75" y="62"/>
                    <a:pt x="75" y="62"/>
                    <a:pt x="75" y="63"/>
                  </a:cubicBezTo>
                  <a:cubicBezTo>
                    <a:pt x="75" y="63"/>
                    <a:pt x="75" y="63"/>
                    <a:pt x="75" y="63"/>
                  </a:cubicBezTo>
                  <a:cubicBezTo>
                    <a:pt x="76" y="64"/>
                    <a:pt x="76" y="65"/>
                    <a:pt x="77" y="67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77" y="67"/>
                    <a:pt x="76" y="68"/>
                    <a:pt x="76" y="68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5" y="68"/>
                    <a:pt x="75" y="68"/>
                    <a:pt x="75" y="67"/>
                  </a:cubicBezTo>
                  <a:close/>
                  <a:moveTo>
                    <a:pt x="72" y="60"/>
                  </a:moveTo>
                  <a:cubicBezTo>
                    <a:pt x="72" y="58"/>
                    <a:pt x="72" y="57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5"/>
                    <a:pt x="71" y="55"/>
                    <a:pt x="72" y="54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2" y="54"/>
                    <a:pt x="73" y="55"/>
                    <a:pt x="73" y="55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4" y="56"/>
                    <a:pt x="74" y="58"/>
                    <a:pt x="74" y="59"/>
                  </a:cubicBezTo>
                  <a:cubicBezTo>
                    <a:pt x="74" y="59"/>
                    <a:pt x="74" y="59"/>
                    <a:pt x="74" y="59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74" y="60"/>
                    <a:pt x="73" y="60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3" y="60"/>
                    <a:pt x="72" y="60"/>
                    <a:pt x="72" y="60"/>
                  </a:cubicBezTo>
                  <a:close/>
                  <a:moveTo>
                    <a:pt x="70" y="52"/>
                  </a:moveTo>
                  <a:cubicBezTo>
                    <a:pt x="70" y="51"/>
                    <a:pt x="70" y="49"/>
                    <a:pt x="69" y="48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69" y="47"/>
                    <a:pt x="69" y="47"/>
                    <a:pt x="70" y="47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70" y="47"/>
                    <a:pt x="71" y="47"/>
                    <a:pt x="71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1" y="49"/>
                    <a:pt x="72" y="50"/>
                    <a:pt x="72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2" y="52"/>
                    <a:pt x="72" y="52"/>
                    <a:pt x="71" y="53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71" y="53"/>
                    <a:pt x="70" y="52"/>
                    <a:pt x="70" y="52"/>
                  </a:cubicBezTo>
                  <a:close/>
                  <a:moveTo>
                    <a:pt x="68" y="44"/>
                  </a:moveTo>
                  <a:cubicBezTo>
                    <a:pt x="68" y="43"/>
                    <a:pt x="67" y="42"/>
                    <a:pt x="67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67" y="40"/>
                    <a:pt x="67" y="39"/>
                    <a:pt x="68" y="39"/>
                  </a:cubicBezTo>
                  <a:cubicBezTo>
                    <a:pt x="68" y="39"/>
                    <a:pt x="68" y="39"/>
                    <a:pt x="68" y="39"/>
                  </a:cubicBezTo>
                  <a:cubicBezTo>
                    <a:pt x="68" y="39"/>
                    <a:pt x="69" y="39"/>
                    <a:pt x="69" y="40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41"/>
                    <a:pt x="70" y="42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5"/>
                    <a:pt x="69" y="45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69" y="45"/>
                    <a:pt x="68" y="45"/>
                    <a:pt x="68" y="44"/>
                  </a:cubicBezTo>
                  <a:close/>
                  <a:moveTo>
                    <a:pt x="66" y="36"/>
                  </a:moveTo>
                  <a:cubicBezTo>
                    <a:pt x="66" y="35"/>
                    <a:pt x="66" y="34"/>
                    <a:pt x="65" y="32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5" y="32"/>
                    <a:pt x="65" y="31"/>
                    <a:pt x="66" y="31"/>
                  </a:cubicBezTo>
                  <a:cubicBezTo>
                    <a:pt x="66" y="31"/>
                    <a:pt x="66" y="31"/>
                    <a:pt x="66" y="31"/>
                  </a:cubicBezTo>
                  <a:cubicBezTo>
                    <a:pt x="66" y="31"/>
                    <a:pt x="67" y="31"/>
                    <a:pt x="67" y="32"/>
                  </a:cubicBezTo>
                  <a:cubicBezTo>
                    <a:pt x="67" y="32"/>
                    <a:pt x="67" y="32"/>
                    <a:pt x="67" y="32"/>
                  </a:cubicBezTo>
                  <a:cubicBezTo>
                    <a:pt x="67" y="33"/>
                    <a:pt x="68" y="35"/>
                    <a:pt x="68" y="36"/>
                  </a:cubicBezTo>
                  <a:cubicBezTo>
                    <a:pt x="68" y="36"/>
                    <a:pt x="68" y="36"/>
                    <a:pt x="68" y="36"/>
                  </a:cubicBezTo>
                  <a:cubicBezTo>
                    <a:pt x="68" y="36"/>
                    <a:pt x="68" y="37"/>
                    <a:pt x="67" y="37"/>
                  </a:cubicBezTo>
                  <a:cubicBezTo>
                    <a:pt x="67" y="37"/>
                    <a:pt x="67" y="37"/>
                    <a:pt x="67" y="37"/>
                  </a:cubicBezTo>
                  <a:cubicBezTo>
                    <a:pt x="67" y="37"/>
                    <a:pt x="67" y="37"/>
                    <a:pt x="67" y="37"/>
                  </a:cubicBezTo>
                  <a:cubicBezTo>
                    <a:pt x="67" y="37"/>
                    <a:pt x="67" y="37"/>
                    <a:pt x="67" y="37"/>
                  </a:cubicBezTo>
                  <a:cubicBezTo>
                    <a:pt x="67" y="37"/>
                    <a:pt x="66" y="37"/>
                    <a:pt x="66" y="36"/>
                  </a:cubicBezTo>
                  <a:close/>
                  <a:moveTo>
                    <a:pt x="64" y="29"/>
                  </a:moveTo>
                  <a:cubicBezTo>
                    <a:pt x="64" y="27"/>
                    <a:pt x="64" y="26"/>
                    <a:pt x="63" y="25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3" y="24"/>
                    <a:pt x="64" y="24"/>
                    <a:pt x="64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5" y="23"/>
                    <a:pt x="65" y="24"/>
                    <a:pt x="65" y="24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6" y="25"/>
                    <a:pt x="66" y="27"/>
                    <a:pt x="66" y="28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66" y="29"/>
                    <a:pt x="66" y="29"/>
                    <a:pt x="65" y="29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5" y="29"/>
                    <a:pt x="64" y="29"/>
                    <a:pt x="64" y="29"/>
                  </a:cubicBezTo>
                  <a:close/>
                  <a:moveTo>
                    <a:pt x="62" y="21"/>
                  </a:moveTo>
                  <a:cubicBezTo>
                    <a:pt x="62" y="19"/>
                    <a:pt x="62" y="18"/>
                    <a:pt x="62" y="17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3" y="16"/>
                    <a:pt x="63" y="16"/>
                    <a:pt x="64" y="16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18"/>
                    <a:pt x="64" y="19"/>
                    <a:pt x="64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5" y="21"/>
                    <a:pt x="64" y="21"/>
                    <a:pt x="64" y="22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64" y="22"/>
                    <a:pt x="64" y="22"/>
                    <a:pt x="63" y="22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3" y="22"/>
                    <a:pt x="63" y="21"/>
                    <a:pt x="62" y="21"/>
                  </a:cubicBezTo>
                  <a:close/>
                  <a:moveTo>
                    <a:pt x="61" y="13"/>
                  </a:moveTo>
                  <a:cubicBezTo>
                    <a:pt x="61" y="11"/>
                    <a:pt x="60" y="10"/>
                    <a:pt x="60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8"/>
                    <a:pt x="60" y="8"/>
                    <a:pt x="61" y="8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2" y="8"/>
                    <a:pt x="62" y="9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2" y="10"/>
                    <a:pt x="62" y="11"/>
                    <a:pt x="63" y="13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3" y="13"/>
                    <a:pt x="63" y="14"/>
                    <a:pt x="62" y="14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61" y="14"/>
                    <a:pt x="61" y="13"/>
                    <a:pt x="61" y="13"/>
                  </a:cubicBezTo>
                  <a:close/>
                  <a:moveTo>
                    <a:pt x="59" y="5"/>
                  </a:moveTo>
                  <a:cubicBezTo>
                    <a:pt x="59" y="2"/>
                    <a:pt x="59" y="1"/>
                    <a:pt x="59" y="1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8" y="1"/>
                    <a:pt x="59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0" y="0"/>
                    <a:pt x="60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0" y="1"/>
                    <a:pt x="61" y="2"/>
                    <a:pt x="61" y="5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1" y="5"/>
                    <a:pt x="61" y="6"/>
                    <a:pt x="60" y="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60" y="6"/>
                    <a:pt x="59" y="6"/>
                    <a:pt x="59" y="5"/>
                  </a:cubicBezTo>
                  <a:close/>
                </a:path>
              </a:pathLst>
            </a:custGeom>
            <a:solidFill>
              <a:srgbClr val="488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0" name="Freeform 398"/>
            <p:cNvSpPr>
              <a:spLocks/>
            </p:cNvSpPr>
            <p:nvPr/>
          </p:nvSpPr>
          <p:spPr bwMode="auto">
            <a:xfrm>
              <a:off x="4398718" y="3983437"/>
              <a:ext cx="688975" cy="292100"/>
            </a:xfrm>
            <a:custGeom>
              <a:avLst/>
              <a:gdLst>
                <a:gd name="T0" fmla="*/ 6 w 183"/>
                <a:gd name="T1" fmla="*/ 50 h 78"/>
                <a:gd name="T2" fmla="*/ 178 w 183"/>
                <a:gd name="T3" fmla="*/ 28 h 78"/>
                <a:gd name="T4" fmla="*/ 183 w 183"/>
                <a:gd name="T5" fmla="*/ 0 h 78"/>
                <a:gd name="T6" fmla="*/ 3 w 183"/>
                <a:gd name="T7" fmla="*/ 24 h 78"/>
                <a:gd name="T8" fmla="*/ 6 w 183"/>
                <a:gd name="T9" fmla="*/ 5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78">
                  <a:moveTo>
                    <a:pt x="6" y="50"/>
                  </a:moveTo>
                  <a:cubicBezTo>
                    <a:pt x="6" y="50"/>
                    <a:pt x="113" y="78"/>
                    <a:pt x="178" y="28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0" y="10"/>
                    <a:pt x="6" y="50"/>
                  </a:cubicBezTo>
                  <a:close/>
                </a:path>
              </a:pathLst>
            </a:custGeom>
            <a:solidFill>
              <a:srgbClr val="3B8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3" name="Freeform 399"/>
            <p:cNvSpPr>
              <a:spLocks/>
            </p:cNvSpPr>
            <p:nvPr/>
          </p:nvSpPr>
          <p:spPr bwMode="auto">
            <a:xfrm>
              <a:off x="4284418" y="2559449"/>
              <a:ext cx="847725" cy="1716088"/>
            </a:xfrm>
            <a:custGeom>
              <a:avLst/>
              <a:gdLst>
                <a:gd name="T0" fmla="*/ 16 w 225"/>
                <a:gd name="T1" fmla="*/ 74 h 457"/>
                <a:gd name="T2" fmla="*/ 75 w 225"/>
                <a:gd name="T3" fmla="*/ 252 h 457"/>
                <a:gd name="T4" fmla="*/ 27 w 225"/>
                <a:gd name="T5" fmla="*/ 418 h 457"/>
                <a:gd name="T6" fmla="*/ 213 w 225"/>
                <a:gd name="T7" fmla="*/ 388 h 457"/>
                <a:gd name="T8" fmla="*/ 169 w 225"/>
                <a:gd name="T9" fmla="*/ 252 h 457"/>
                <a:gd name="T10" fmla="*/ 174 w 225"/>
                <a:gd name="T11" fmla="*/ 125 h 457"/>
                <a:gd name="T12" fmla="*/ 136 w 225"/>
                <a:gd name="T13" fmla="*/ 48 h 457"/>
                <a:gd name="T14" fmla="*/ 45 w 225"/>
                <a:gd name="T15" fmla="*/ 36 h 457"/>
                <a:gd name="T16" fmla="*/ 16 w 225"/>
                <a:gd name="T17" fmla="*/ 74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457">
                  <a:moveTo>
                    <a:pt x="16" y="74"/>
                  </a:moveTo>
                  <a:cubicBezTo>
                    <a:pt x="16" y="74"/>
                    <a:pt x="24" y="154"/>
                    <a:pt x="75" y="252"/>
                  </a:cubicBezTo>
                  <a:cubicBezTo>
                    <a:pt x="75" y="252"/>
                    <a:pt x="0" y="325"/>
                    <a:pt x="27" y="418"/>
                  </a:cubicBezTo>
                  <a:cubicBezTo>
                    <a:pt x="27" y="418"/>
                    <a:pt x="150" y="457"/>
                    <a:pt x="213" y="388"/>
                  </a:cubicBezTo>
                  <a:cubicBezTo>
                    <a:pt x="213" y="388"/>
                    <a:pt x="225" y="317"/>
                    <a:pt x="169" y="252"/>
                  </a:cubicBezTo>
                  <a:cubicBezTo>
                    <a:pt x="169" y="252"/>
                    <a:pt x="199" y="175"/>
                    <a:pt x="174" y="125"/>
                  </a:cubicBezTo>
                  <a:cubicBezTo>
                    <a:pt x="148" y="74"/>
                    <a:pt x="136" y="48"/>
                    <a:pt x="136" y="48"/>
                  </a:cubicBezTo>
                  <a:cubicBezTo>
                    <a:pt x="136" y="48"/>
                    <a:pt x="68" y="0"/>
                    <a:pt x="45" y="36"/>
                  </a:cubicBezTo>
                  <a:lnTo>
                    <a:pt x="16" y="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6" name="Freeform 400"/>
            <p:cNvSpPr>
              <a:spLocks/>
            </p:cNvSpPr>
            <p:nvPr/>
          </p:nvSpPr>
          <p:spPr bwMode="auto">
            <a:xfrm>
              <a:off x="4281243" y="2638824"/>
              <a:ext cx="428625" cy="1539875"/>
            </a:xfrm>
            <a:custGeom>
              <a:avLst/>
              <a:gdLst>
                <a:gd name="T0" fmla="*/ 49 w 114"/>
                <a:gd name="T1" fmla="*/ 397 h 410"/>
                <a:gd name="T2" fmla="*/ 96 w 114"/>
                <a:gd name="T3" fmla="*/ 231 h 410"/>
                <a:gd name="T4" fmla="*/ 38 w 114"/>
                <a:gd name="T5" fmla="*/ 53 h 410"/>
                <a:gd name="T6" fmla="*/ 66 w 114"/>
                <a:gd name="T7" fmla="*/ 15 h 410"/>
                <a:gd name="T8" fmla="*/ 83 w 114"/>
                <a:gd name="T9" fmla="*/ 3 h 410"/>
                <a:gd name="T10" fmla="*/ 44 w 114"/>
                <a:gd name="T11" fmla="*/ 15 h 410"/>
                <a:gd name="T12" fmla="*/ 16 w 114"/>
                <a:gd name="T13" fmla="*/ 53 h 410"/>
                <a:gd name="T14" fmla="*/ 74 w 114"/>
                <a:gd name="T15" fmla="*/ 231 h 410"/>
                <a:gd name="T16" fmla="*/ 27 w 114"/>
                <a:gd name="T17" fmla="*/ 397 h 410"/>
                <a:gd name="T18" fmla="*/ 114 w 114"/>
                <a:gd name="T19" fmla="*/ 408 h 410"/>
                <a:gd name="T20" fmla="*/ 49 w 114"/>
                <a:gd name="T21" fmla="*/ 397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4" h="410">
                  <a:moveTo>
                    <a:pt x="49" y="397"/>
                  </a:moveTo>
                  <a:cubicBezTo>
                    <a:pt x="22" y="304"/>
                    <a:pt x="96" y="231"/>
                    <a:pt x="96" y="231"/>
                  </a:cubicBezTo>
                  <a:cubicBezTo>
                    <a:pt x="46" y="133"/>
                    <a:pt x="38" y="53"/>
                    <a:pt x="38" y="53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70" y="8"/>
                    <a:pt x="76" y="5"/>
                    <a:pt x="83" y="3"/>
                  </a:cubicBezTo>
                  <a:cubicBezTo>
                    <a:pt x="68" y="0"/>
                    <a:pt x="53" y="1"/>
                    <a:pt x="44" y="15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6" y="53"/>
                    <a:pt x="24" y="133"/>
                    <a:pt x="74" y="231"/>
                  </a:cubicBezTo>
                  <a:cubicBezTo>
                    <a:pt x="74" y="231"/>
                    <a:pt x="0" y="304"/>
                    <a:pt x="27" y="397"/>
                  </a:cubicBezTo>
                  <a:cubicBezTo>
                    <a:pt x="27" y="397"/>
                    <a:pt x="68" y="410"/>
                    <a:pt x="114" y="408"/>
                  </a:cubicBezTo>
                  <a:cubicBezTo>
                    <a:pt x="78" y="406"/>
                    <a:pt x="49" y="397"/>
                    <a:pt x="49" y="397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5" name="Freeform 401"/>
            <p:cNvSpPr>
              <a:spLocks/>
            </p:cNvSpPr>
            <p:nvPr/>
          </p:nvSpPr>
          <p:spPr bwMode="auto">
            <a:xfrm>
              <a:off x="4368555" y="2683274"/>
              <a:ext cx="673100" cy="627063"/>
            </a:xfrm>
            <a:custGeom>
              <a:avLst/>
              <a:gdLst>
                <a:gd name="T0" fmla="*/ 166 w 179"/>
                <a:gd name="T1" fmla="*/ 91 h 167"/>
                <a:gd name="T2" fmla="*/ 165 w 179"/>
                <a:gd name="T3" fmla="*/ 90 h 167"/>
                <a:gd name="T4" fmla="*/ 123 w 179"/>
                <a:gd name="T5" fmla="*/ 9 h 167"/>
                <a:gd name="T6" fmla="*/ 121 w 179"/>
                <a:gd name="T7" fmla="*/ 22 h 167"/>
                <a:gd name="T8" fmla="*/ 129 w 179"/>
                <a:gd name="T9" fmla="*/ 34 h 167"/>
                <a:gd name="T10" fmla="*/ 114 w 179"/>
                <a:gd name="T11" fmla="*/ 66 h 167"/>
                <a:gd name="T12" fmla="*/ 57 w 179"/>
                <a:gd name="T13" fmla="*/ 20 h 167"/>
                <a:gd name="T14" fmla="*/ 0 w 179"/>
                <a:gd name="T15" fmla="*/ 80 h 167"/>
                <a:gd name="T16" fmla="*/ 26 w 179"/>
                <a:gd name="T17" fmla="*/ 167 h 167"/>
                <a:gd name="T18" fmla="*/ 100 w 179"/>
                <a:gd name="T19" fmla="*/ 167 h 167"/>
                <a:gd name="T20" fmla="*/ 156 w 179"/>
                <a:gd name="T21" fmla="*/ 141 h 167"/>
                <a:gd name="T22" fmla="*/ 160 w 179"/>
                <a:gd name="T23" fmla="*/ 133 h 167"/>
                <a:gd name="T24" fmla="*/ 166 w 179"/>
                <a:gd name="T25" fmla="*/ 9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9" h="167">
                  <a:moveTo>
                    <a:pt x="166" y="91"/>
                  </a:moveTo>
                  <a:cubicBezTo>
                    <a:pt x="165" y="91"/>
                    <a:pt x="165" y="90"/>
                    <a:pt x="165" y="90"/>
                  </a:cubicBezTo>
                  <a:cubicBezTo>
                    <a:pt x="163" y="0"/>
                    <a:pt x="123" y="9"/>
                    <a:pt x="123" y="9"/>
                  </a:cubicBezTo>
                  <a:cubicBezTo>
                    <a:pt x="121" y="22"/>
                    <a:pt x="121" y="22"/>
                    <a:pt x="121" y="22"/>
                  </a:cubicBezTo>
                  <a:cubicBezTo>
                    <a:pt x="129" y="34"/>
                    <a:pt x="129" y="34"/>
                    <a:pt x="129" y="34"/>
                  </a:cubicBezTo>
                  <a:cubicBezTo>
                    <a:pt x="114" y="66"/>
                    <a:pt x="114" y="66"/>
                    <a:pt x="114" y="66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98"/>
                    <a:pt x="26" y="167"/>
                    <a:pt x="26" y="167"/>
                  </a:cubicBezTo>
                  <a:cubicBezTo>
                    <a:pt x="41" y="150"/>
                    <a:pt x="100" y="167"/>
                    <a:pt x="100" y="167"/>
                  </a:cubicBezTo>
                  <a:cubicBezTo>
                    <a:pt x="156" y="141"/>
                    <a:pt x="156" y="141"/>
                    <a:pt x="156" y="141"/>
                  </a:cubicBezTo>
                  <a:cubicBezTo>
                    <a:pt x="160" y="133"/>
                    <a:pt x="160" y="133"/>
                    <a:pt x="160" y="133"/>
                  </a:cubicBezTo>
                  <a:cubicBezTo>
                    <a:pt x="179" y="124"/>
                    <a:pt x="176" y="106"/>
                    <a:pt x="166" y="91"/>
                  </a:cubicBezTo>
                  <a:close/>
                </a:path>
              </a:pathLst>
            </a:custGeom>
            <a:solidFill>
              <a:srgbClr val="EF40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6" name="Freeform 402"/>
            <p:cNvSpPr>
              <a:spLocks/>
            </p:cNvSpPr>
            <p:nvPr/>
          </p:nvSpPr>
          <p:spPr bwMode="auto">
            <a:xfrm>
              <a:off x="3611318" y="-325039"/>
              <a:ext cx="2616200" cy="3076575"/>
            </a:xfrm>
            <a:custGeom>
              <a:avLst/>
              <a:gdLst>
                <a:gd name="T0" fmla="*/ 675 w 695"/>
                <a:gd name="T1" fmla="*/ 399 h 819"/>
                <a:gd name="T2" fmla="*/ 631 w 695"/>
                <a:gd name="T3" fmla="*/ 525 h 819"/>
                <a:gd name="T4" fmla="*/ 480 w 695"/>
                <a:gd name="T5" fmla="*/ 754 h 819"/>
                <a:gd name="T6" fmla="*/ 439 w 695"/>
                <a:gd name="T7" fmla="*/ 789 h 819"/>
                <a:gd name="T8" fmla="*/ 164 w 695"/>
                <a:gd name="T9" fmla="*/ 673 h 819"/>
                <a:gd name="T10" fmla="*/ 11 w 695"/>
                <a:gd name="T11" fmla="*/ 456 h 819"/>
                <a:gd name="T12" fmla="*/ 365 w 695"/>
                <a:gd name="T13" fmla="*/ 104 h 819"/>
                <a:gd name="T14" fmla="*/ 675 w 695"/>
                <a:gd name="T15" fmla="*/ 399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5" h="819">
                  <a:moveTo>
                    <a:pt x="675" y="399"/>
                  </a:moveTo>
                  <a:cubicBezTo>
                    <a:pt x="675" y="399"/>
                    <a:pt x="639" y="431"/>
                    <a:pt x="631" y="525"/>
                  </a:cubicBezTo>
                  <a:cubicBezTo>
                    <a:pt x="622" y="620"/>
                    <a:pt x="605" y="674"/>
                    <a:pt x="480" y="754"/>
                  </a:cubicBezTo>
                  <a:cubicBezTo>
                    <a:pt x="480" y="754"/>
                    <a:pt x="451" y="781"/>
                    <a:pt x="439" y="789"/>
                  </a:cubicBezTo>
                  <a:cubicBezTo>
                    <a:pt x="426" y="797"/>
                    <a:pt x="328" y="819"/>
                    <a:pt x="164" y="673"/>
                  </a:cubicBezTo>
                  <a:cubicBezTo>
                    <a:pt x="0" y="527"/>
                    <a:pt x="11" y="456"/>
                    <a:pt x="11" y="456"/>
                  </a:cubicBezTo>
                  <a:cubicBezTo>
                    <a:pt x="11" y="456"/>
                    <a:pt x="35" y="0"/>
                    <a:pt x="365" y="104"/>
                  </a:cubicBezTo>
                  <a:cubicBezTo>
                    <a:pt x="695" y="207"/>
                    <a:pt x="671" y="323"/>
                    <a:pt x="675" y="399"/>
                  </a:cubicBezTo>
                  <a:close/>
                </a:path>
              </a:pathLst>
            </a:custGeom>
            <a:solidFill>
              <a:srgbClr val="F3D9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7" name="Freeform 403"/>
            <p:cNvSpPr>
              <a:spLocks/>
            </p:cNvSpPr>
            <p:nvPr/>
          </p:nvSpPr>
          <p:spPr bwMode="auto">
            <a:xfrm>
              <a:off x="5497268" y="1322787"/>
              <a:ext cx="512763" cy="500063"/>
            </a:xfrm>
            <a:custGeom>
              <a:avLst/>
              <a:gdLst>
                <a:gd name="T0" fmla="*/ 0 w 136"/>
                <a:gd name="T1" fmla="*/ 133 h 133"/>
                <a:gd name="T2" fmla="*/ 75 w 136"/>
                <a:gd name="T3" fmla="*/ 12 h 133"/>
                <a:gd name="T4" fmla="*/ 136 w 136"/>
                <a:gd name="T5" fmla="*/ 35 h 133"/>
                <a:gd name="T6" fmla="*/ 119 w 136"/>
                <a:gd name="T7" fmla="*/ 97 h 133"/>
                <a:gd name="T8" fmla="*/ 0 w 136"/>
                <a:gd name="T9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33">
                  <a:moveTo>
                    <a:pt x="0" y="133"/>
                  </a:moveTo>
                  <a:cubicBezTo>
                    <a:pt x="0" y="133"/>
                    <a:pt x="4" y="25"/>
                    <a:pt x="75" y="12"/>
                  </a:cubicBezTo>
                  <a:cubicBezTo>
                    <a:pt x="75" y="12"/>
                    <a:pt x="124" y="0"/>
                    <a:pt x="136" y="35"/>
                  </a:cubicBezTo>
                  <a:cubicBezTo>
                    <a:pt x="136" y="35"/>
                    <a:pt x="132" y="83"/>
                    <a:pt x="119" y="97"/>
                  </a:cubicBezTo>
                  <a:cubicBezTo>
                    <a:pt x="119" y="97"/>
                    <a:pt x="18" y="111"/>
                    <a:pt x="0" y="133"/>
                  </a:cubicBezTo>
                  <a:close/>
                </a:path>
              </a:pathLst>
            </a:custGeom>
            <a:solidFill>
              <a:srgbClr val="EFD1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8" name="Freeform 404"/>
            <p:cNvSpPr>
              <a:spLocks/>
            </p:cNvSpPr>
            <p:nvPr/>
          </p:nvSpPr>
          <p:spPr bwMode="auto">
            <a:xfrm>
              <a:off x="3866905" y="741762"/>
              <a:ext cx="1133475" cy="1028700"/>
            </a:xfrm>
            <a:custGeom>
              <a:avLst/>
              <a:gdLst>
                <a:gd name="T0" fmla="*/ 277 w 301"/>
                <a:gd name="T1" fmla="*/ 274 h 274"/>
                <a:gd name="T2" fmla="*/ 301 w 301"/>
                <a:gd name="T3" fmla="*/ 170 h 274"/>
                <a:gd name="T4" fmla="*/ 69 w 301"/>
                <a:gd name="T5" fmla="*/ 119 h 274"/>
                <a:gd name="T6" fmla="*/ 69 w 301"/>
                <a:gd name="T7" fmla="*/ 206 h 274"/>
                <a:gd name="T8" fmla="*/ 277 w 301"/>
                <a:gd name="T9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274">
                  <a:moveTo>
                    <a:pt x="277" y="274"/>
                  </a:moveTo>
                  <a:cubicBezTo>
                    <a:pt x="301" y="170"/>
                    <a:pt x="301" y="170"/>
                    <a:pt x="301" y="170"/>
                  </a:cubicBezTo>
                  <a:cubicBezTo>
                    <a:pt x="301" y="170"/>
                    <a:pt x="168" y="0"/>
                    <a:pt x="69" y="119"/>
                  </a:cubicBezTo>
                  <a:cubicBezTo>
                    <a:pt x="69" y="119"/>
                    <a:pt x="0" y="186"/>
                    <a:pt x="69" y="206"/>
                  </a:cubicBezTo>
                  <a:cubicBezTo>
                    <a:pt x="69" y="206"/>
                    <a:pt x="207" y="181"/>
                    <a:pt x="277" y="274"/>
                  </a:cubicBezTo>
                  <a:close/>
                </a:path>
              </a:pathLst>
            </a:custGeom>
            <a:solidFill>
              <a:srgbClr val="EFD1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9" name="Freeform 405"/>
            <p:cNvSpPr>
              <a:spLocks/>
            </p:cNvSpPr>
            <p:nvPr/>
          </p:nvSpPr>
          <p:spPr bwMode="auto">
            <a:xfrm>
              <a:off x="3603380" y="-329801"/>
              <a:ext cx="2247900" cy="2803525"/>
            </a:xfrm>
            <a:custGeom>
              <a:avLst/>
              <a:gdLst>
                <a:gd name="T0" fmla="*/ 365 w 597"/>
                <a:gd name="T1" fmla="*/ 103 h 746"/>
                <a:gd name="T2" fmla="*/ 597 w 597"/>
                <a:gd name="T3" fmla="*/ 214 h 746"/>
                <a:gd name="T4" fmla="*/ 416 w 597"/>
                <a:gd name="T5" fmla="*/ 138 h 746"/>
                <a:gd name="T6" fmla="*/ 62 w 597"/>
                <a:gd name="T7" fmla="*/ 491 h 746"/>
                <a:gd name="T8" fmla="*/ 215 w 597"/>
                <a:gd name="T9" fmla="*/ 707 h 746"/>
                <a:gd name="T10" fmla="*/ 261 w 597"/>
                <a:gd name="T11" fmla="*/ 746 h 746"/>
                <a:gd name="T12" fmla="*/ 164 w 597"/>
                <a:gd name="T13" fmla="*/ 672 h 746"/>
                <a:gd name="T14" fmla="*/ 11 w 597"/>
                <a:gd name="T15" fmla="*/ 456 h 746"/>
                <a:gd name="T16" fmla="*/ 365 w 597"/>
                <a:gd name="T17" fmla="*/ 103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7" h="746">
                  <a:moveTo>
                    <a:pt x="365" y="103"/>
                  </a:moveTo>
                  <a:cubicBezTo>
                    <a:pt x="480" y="139"/>
                    <a:pt x="552" y="177"/>
                    <a:pt x="597" y="214"/>
                  </a:cubicBezTo>
                  <a:cubicBezTo>
                    <a:pt x="554" y="189"/>
                    <a:pt x="495" y="163"/>
                    <a:pt x="416" y="138"/>
                  </a:cubicBezTo>
                  <a:cubicBezTo>
                    <a:pt x="86" y="35"/>
                    <a:pt x="62" y="491"/>
                    <a:pt x="62" y="491"/>
                  </a:cubicBezTo>
                  <a:cubicBezTo>
                    <a:pt x="62" y="491"/>
                    <a:pt x="51" y="561"/>
                    <a:pt x="215" y="707"/>
                  </a:cubicBezTo>
                  <a:cubicBezTo>
                    <a:pt x="231" y="722"/>
                    <a:pt x="247" y="734"/>
                    <a:pt x="261" y="746"/>
                  </a:cubicBezTo>
                  <a:cubicBezTo>
                    <a:pt x="232" y="728"/>
                    <a:pt x="199" y="704"/>
                    <a:pt x="164" y="672"/>
                  </a:cubicBezTo>
                  <a:cubicBezTo>
                    <a:pt x="0" y="526"/>
                    <a:pt x="11" y="456"/>
                    <a:pt x="11" y="456"/>
                  </a:cubicBezTo>
                  <a:cubicBezTo>
                    <a:pt x="11" y="456"/>
                    <a:pt x="35" y="0"/>
                    <a:pt x="365" y="103"/>
                  </a:cubicBezTo>
                  <a:close/>
                </a:path>
              </a:pathLst>
            </a:custGeom>
            <a:solidFill>
              <a:srgbClr val="F1C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0" name="Freeform 406"/>
            <p:cNvSpPr>
              <a:spLocks/>
            </p:cNvSpPr>
            <p:nvPr/>
          </p:nvSpPr>
          <p:spPr bwMode="auto">
            <a:xfrm>
              <a:off x="5609980" y="1206899"/>
              <a:ext cx="392113" cy="252413"/>
            </a:xfrm>
            <a:custGeom>
              <a:avLst/>
              <a:gdLst>
                <a:gd name="T0" fmla="*/ 0 w 104"/>
                <a:gd name="T1" fmla="*/ 67 h 67"/>
                <a:gd name="T2" fmla="*/ 104 w 104"/>
                <a:gd name="T3" fmla="*/ 62 h 67"/>
                <a:gd name="T4" fmla="*/ 0 w 104"/>
                <a:gd name="T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4" h="67">
                  <a:moveTo>
                    <a:pt x="0" y="67"/>
                  </a:moveTo>
                  <a:cubicBezTo>
                    <a:pt x="0" y="67"/>
                    <a:pt x="74" y="19"/>
                    <a:pt x="104" y="62"/>
                  </a:cubicBezTo>
                  <a:cubicBezTo>
                    <a:pt x="104" y="62"/>
                    <a:pt x="82" y="0"/>
                    <a:pt x="0" y="67"/>
                  </a:cubicBez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1" name="Freeform 407"/>
            <p:cNvSpPr>
              <a:spLocks/>
            </p:cNvSpPr>
            <p:nvPr/>
          </p:nvSpPr>
          <p:spPr bwMode="auto">
            <a:xfrm>
              <a:off x="4014543" y="609999"/>
              <a:ext cx="1004888" cy="784225"/>
            </a:xfrm>
            <a:custGeom>
              <a:avLst/>
              <a:gdLst>
                <a:gd name="T0" fmla="*/ 267 w 267"/>
                <a:gd name="T1" fmla="*/ 209 h 209"/>
                <a:gd name="T2" fmla="*/ 0 w 267"/>
                <a:gd name="T3" fmla="*/ 195 h 209"/>
                <a:gd name="T4" fmla="*/ 267 w 267"/>
                <a:gd name="T5" fmla="*/ 20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7" h="209">
                  <a:moveTo>
                    <a:pt x="267" y="209"/>
                  </a:moveTo>
                  <a:cubicBezTo>
                    <a:pt x="267" y="209"/>
                    <a:pt x="104" y="25"/>
                    <a:pt x="0" y="195"/>
                  </a:cubicBezTo>
                  <a:cubicBezTo>
                    <a:pt x="0" y="195"/>
                    <a:pt x="97" y="0"/>
                    <a:pt x="267" y="209"/>
                  </a:cubicBez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2" name="Freeform 408"/>
            <p:cNvSpPr>
              <a:spLocks/>
            </p:cNvSpPr>
            <p:nvPr/>
          </p:nvSpPr>
          <p:spPr bwMode="auto">
            <a:xfrm>
              <a:off x="5143255" y="1951437"/>
              <a:ext cx="207963" cy="142875"/>
            </a:xfrm>
            <a:custGeom>
              <a:avLst/>
              <a:gdLst>
                <a:gd name="T0" fmla="*/ 13 w 55"/>
                <a:gd name="T1" fmla="*/ 0 h 38"/>
                <a:gd name="T2" fmla="*/ 52 w 55"/>
                <a:gd name="T3" fmla="*/ 10 h 38"/>
                <a:gd name="T4" fmla="*/ 48 w 55"/>
                <a:gd name="T5" fmla="*/ 22 h 38"/>
                <a:gd name="T6" fmla="*/ 39 w 55"/>
                <a:gd name="T7" fmla="*/ 25 h 38"/>
                <a:gd name="T8" fmla="*/ 39 w 55"/>
                <a:gd name="T9" fmla="*/ 27 h 38"/>
                <a:gd name="T10" fmla="*/ 31 w 55"/>
                <a:gd name="T11" fmla="*/ 37 h 38"/>
                <a:gd name="T12" fmla="*/ 25 w 55"/>
                <a:gd name="T13" fmla="*/ 27 h 38"/>
                <a:gd name="T14" fmla="*/ 26 w 55"/>
                <a:gd name="T15" fmla="*/ 25 h 38"/>
                <a:gd name="T16" fmla="*/ 11 w 55"/>
                <a:gd name="T17" fmla="*/ 16 h 38"/>
                <a:gd name="T18" fmla="*/ 13 w 55"/>
                <a:gd name="T1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38">
                  <a:moveTo>
                    <a:pt x="13" y="0"/>
                  </a:moveTo>
                  <a:cubicBezTo>
                    <a:pt x="30" y="20"/>
                    <a:pt x="52" y="10"/>
                    <a:pt x="52" y="10"/>
                  </a:cubicBezTo>
                  <a:cubicBezTo>
                    <a:pt x="55" y="16"/>
                    <a:pt x="48" y="22"/>
                    <a:pt x="48" y="22"/>
                  </a:cubicBezTo>
                  <a:cubicBezTo>
                    <a:pt x="45" y="23"/>
                    <a:pt x="42" y="25"/>
                    <a:pt x="39" y="25"/>
                  </a:cubicBezTo>
                  <a:cubicBezTo>
                    <a:pt x="39" y="26"/>
                    <a:pt x="39" y="27"/>
                    <a:pt x="39" y="27"/>
                  </a:cubicBezTo>
                  <a:cubicBezTo>
                    <a:pt x="38" y="33"/>
                    <a:pt x="34" y="37"/>
                    <a:pt x="31" y="37"/>
                  </a:cubicBezTo>
                  <a:cubicBezTo>
                    <a:pt x="27" y="38"/>
                    <a:pt x="24" y="33"/>
                    <a:pt x="25" y="27"/>
                  </a:cubicBezTo>
                  <a:cubicBezTo>
                    <a:pt x="26" y="26"/>
                    <a:pt x="26" y="25"/>
                    <a:pt x="26" y="25"/>
                  </a:cubicBezTo>
                  <a:cubicBezTo>
                    <a:pt x="17" y="22"/>
                    <a:pt x="11" y="16"/>
                    <a:pt x="11" y="16"/>
                  </a:cubicBezTo>
                  <a:cubicBezTo>
                    <a:pt x="0" y="4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F1C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3" name="Freeform 409"/>
            <p:cNvSpPr>
              <a:spLocks/>
            </p:cNvSpPr>
            <p:nvPr/>
          </p:nvSpPr>
          <p:spPr bwMode="auto">
            <a:xfrm>
              <a:off x="3589093" y="1176737"/>
              <a:ext cx="161925" cy="165100"/>
            </a:xfrm>
            <a:custGeom>
              <a:avLst/>
              <a:gdLst>
                <a:gd name="T0" fmla="*/ 102 w 102"/>
                <a:gd name="T1" fmla="*/ 85 h 104"/>
                <a:gd name="T2" fmla="*/ 0 w 102"/>
                <a:gd name="T3" fmla="*/ 104 h 104"/>
                <a:gd name="T4" fmla="*/ 7 w 102"/>
                <a:gd name="T5" fmla="*/ 0 h 104"/>
                <a:gd name="T6" fmla="*/ 102 w 102"/>
                <a:gd name="T7" fmla="*/ 8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2" h="104">
                  <a:moveTo>
                    <a:pt x="102" y="85"/>
                  </a:moveTo>
                  <a:lnTo>
                    <a:pt x="0" y="104"/>
                  </a:lnTo>
                  <a:lnTo>
                    <a:pt x="7" y="0"/>
                  </a:lnTo>
                  <a:lnTo>
                    <a:pt x="102" y="85"/>
                  </a:ln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4" name="Freeform 410"/>
            <p:cNvSpPr>
              <a:spLocks/>
            </p:cNvSpPr>
            <p:nvPr/>
          </p:nvSpPr>
          <p:spPr bwMode="auto">
            <a:xfrm>
              <a:off x="5321055" y="1976837"/>
              <a:ext cx="36513" cy="57150"/>
            </a:xfrm>
            <a:custGeom>
              <a:avLst/>
              <a:gdLst>
                <a:gd name="T0" fmla="*/ 4 w 10"/>
                <a:gd name="T1" fmla="*/ 0 h 15"/>
                <a:gd name="T2" fmla="*/ 0 w 10"/>
                <a:gd name="T3" fmla="*/ 15 h 15"/>
                <a:gd name="T4" fmla="*/ 4 w 10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5">
                  <a:moveTo>
                    <a:pt x="4" y="0"/>
                  </a:moveTo>
                  <a:cubicBezTo>
                    <a:pt x="10" y="11"/>
                    <a:pt x="0" y="15"/>
                    <a:pt x="0" y="15"/>
                  </a:cubicBezTo>
                  <a:cubicBezTo>
                    <a:pt x="8" y="1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DDAD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5" name="Freeform 411"/>
            <p:cNvSpPr>
              <a:spLocks/>
            </p:cNvSpPr>
            <p:nvPr/>
          </p:nvSpPr>
          <p:spPr bwMode="auto">
            <a:xfrm>
              <a:off x="5121030" y="1935562"/>
              <a:ext cx="79375" cy="87313"/>
            </a:xfrm>
            <a:custGeom>
              <a:avLst/>
              <a:gdLst>
                <a:gd name="T0" fmla="*/ 21 w 21"/>
                <a:gd name="T1" fmla="*/ 0 h 23"/>
                <a:gd name="T2" fmla="*/ 20 w 21"/>
                <a:gd name="T3" fmla="*/ 23 h 23"/>
                <a:gd name="T4" fmla="*/ 21 w 21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23">
                  <a:moveTo>
                    <a:pt x="21" y="0"/>
                  </a:moveTo>
                  <a:cubicBezTo>
                    <a:pt x="21" y="0"/>
                    <a:pt x="7" y="12"/>
                    <a:pt x="20" y="23"/>
                  </a:cubicBezTo>
                  <a:cubicBezTo>
                    <a:pt x="20" y="23"/>
                    <a:pt x="0" y="12"/>
                    <a:pt x="21" y="0"/>
                  </a:cubicBezTo>
                  <a:close/>
                </a:path>
              </a:pathLst>
            </a:custGeom>
            <a:solidFill>
              <a:srgbClr val="DDAD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6" name="Freeform 412"/>
            <p:cNvSpPr>
              <a:spLocks/>
            </p:cNvSpPr>
            <p:nvPr/>
          </p:nvSpPr>
          <p:spPr bwMode="auto">
            <a:xfrm>
              <a:off x="5181355" y="1995887"/>
              <a:ext cx="142875" cy="44450"/>
            </a:xfrm>
            <a:custGeom>
              <a:avLst/>
              <a:gdLst>
                <a:gd name="T0" fmla="*/ 11 w 38"/>
                <a:gd name="T1" fmla="*/ 2 h 12"/>
                <a:gd name="T2" fmla="*/ 30 w 38"/>
                <a:gd name="T3" fmla="*/ 7 h 12"/>
                <a:gd name="T4" fmla="*/ 38 w 38"/>
                <a:gd name="T5" fmla="*/ 6 h 12"/>
                <a:gd name="T6" fmla="*/ 31 w 38"/>
                <a:gd name="T7" fmla="*/ 8 h 12"/>
                <a:gd name="T8" fmla="*/ 14 w 38"/>
                <a:gd name="T9" fmla="*/ 6 h 12"/>
                <a:gd name="T10" fmla="*/ 11 w 38"/>
                <a:gd name="T11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2">
                  <a:moveTo>
                    <a:pt x="11" y="2"/>
                  </a:moveTo>
                  <a:cubicBezTo>
                    <a:pt x="16" y="4"/>
                    <a:pt x="22" y="11"/>
                    <a:pt x="30" y="7"/>
                  </a:cubicBezTo>
                  <a:cubicBezTo>
                    <a:pt x="36" y="3"/>
                    <a:pt x="38" y="6"/>
                    <a:pt x="38" y="6"/>
                  </a:cubicBezTo>
                  <a:cubicBezTo>
                    <a:pt x="37" y="10"/>
                    <a:pt x="37" y="4"/>
                    <a:pt x="31" y="8"/>
                  </a:cubicBezTo>
                  <a:cubicBezTo>
                    <a:pt x="23" y="12"/>
                    <a:pt x="14" y="6"/>
                    <a:pt x="14" y="6"/>
                  </a:cubicBezTo>
                  <a:cubicBezTo>
                    <a:pt x="0" y="2"/>
                    <a:pt x="5" y="0"/>
                    <a:pt x="11" y="2"/>
                  </a:cubicBezTo>
                  <a:close/>
                </a:path>
              </a:pathLst>
            </a:custGeom>
            <a:solidFill>
              <a:srgbClr val="DDAD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7" name="Freeform 413"/>
            <p:cNvSpPr>
              <a:spLocks/>
            </p:cNvSpPr>
            <p:nvPr/>
          </p:nvSpPr>
          <p:spPr bwMode="auto">
            <a:xfrm>
              <a:off x="5165480" y="1886349"/>
              <a:ext cx="185738" cy="98425"/>
            </a:xfrm>
            <a:custGeom>
              <a:avLst/>
              <a:gdLst>
                <a:gd name="T0" fmla="*/ 29 w 49"/>
                <a:gd name="T1" fmla="*/ 25 h 26"/>
                <a:gd name="T2" fmla="*/ 34 w 49"/>
                <a:gd name="T3" fmla="*/ 0 h 26"/>
                <a:gd name="T4" fmla="*/ 29 w 49"/>
                <a:gd name="T5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26">
                  <a:moveTo>
                    <a:pt x="29" y="25"/>
                  </a:moveTo>
                  <a:cubicBezTo>
                    <a:pt x="29" y="25"/>
                    <a:pt x="49" y="26"/>
                    <a:pt x="34" y="0"/>
                  </a:cubicBezTo>
                  <a:cubicBezTo>
                    <a:pt x="34" y="0"/>
                    <a:pt x="0" y="9"/>
                    <a:pt x="29" y="25"/>
                  </a:cubicBezTo>
                  <a:close/>
                </a:path>
              </a:pathLst>
            </a:custGeom>
            <a:solidFill>
              <a:srgbClr val="F6E3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8" name="Freeform 414"/>
            <p:cNvSpPr>
              <a:spLocks/>
            </p:cNvSpPr>
            <p:nvPr/>
          </p:nvSpPr>
          <p:spPr bwMode="auto">
            <a:xfrm>
              <a:off x="4767018" y="2100662"/>
              <a:ext cx="112713" cy="112713"/>
            </a:xfrm>
            <a:custGeom>
              <a:avLst/>
              <a:gdLst>
                <a:gd name="T0" fmla="*/ 2 w 30"/>
                <a:gd name="T1" fmla="*/ 11 h 30"/>
                <a:gd name="T2" fmla="*/ 11 w 30"/>
                <a:gd name="T3" fmla="*/ 27 h 30"/>
                <a:gd name="T4" fmla="*/ 28 w 30"/>
                <a:gd name="T5" fmla="*/ 18 h 30"/>
                <a:gd name="T6" fmla="*/ 19 w 30"/>
                <a:gd name="T7" fmla="*/ 2 h 30"/>
                <a:gd name="T8" fmla="*/ 2 w 30"/>
                <a:gd name="T9" fmla="*/ 1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2" y="11"/>
                  </a:moveTo>
                  <a:cubicBezTo>
                    <a:pt x="0" y="18"/>
                    <a:pt x="4" y="25"/>
                    <a:pt x="11" y="27"/>
                  </a:cubicBezTo>
                  <a:cubicBezTo>
                    <a:pt x="18" y="30"/>
                    <a:pt x="26" y="26"/>
                    <a:pt x="28" y="18"/>
                  </a:cubicBezTo>
                  <a:cubicBezTo>
                    <a:pt x="30" y="11"/>
                    <a:pt x="26" y="4"/>
                    <a:pt x="19" y="2"/>
                  </a:cubicBezTo>
                  <a:cubicBezTo>
                    <a:pt x="12" y="0"/>
                    <a:pt x="4" y="4"/>
                    <a:pt x="2" y="11"/>
                  </a:cubicBezTo>
                  <a:close/>
                </a:path>
              </a:pathLst>
            </a:custGeom>
            <a:solidFill>
              <a:srgbClr val="F1C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9" name="Freeform 415"/>
            <p:cNvSpPr>
              <a:spLocks/>
            </p:cNvSpPr>
            <p:nvPr/>
          </p:nvSpPr>
          <p:spPr bwMode="auto">
            <a:xfrm>
              <a:off x="5387730" y="2202262"/>
              <a:ext cx="87313" cy="87313"/>
            </a:xfrm>
            <a:custGeom>
              <a:avLst/>
              <a:gdLst>
                <a:gd name="T0" fmla="*/ 2 w 23"/>
                <a:gd name="T1" fmla="*/ 8 h 23"/>
                <a:gd name="T2" fmla="*/ 9 w 23"/>
                <a:gd name="T3" fmla="*/ 21 h 23"/>
                <a:gd name="T4" fmla="*/ 22 w 23"/>
                <a:gd name="T5" fmla="*/ 14 h 23"/>
                <a:gd name="T6" fmla="*/ 15 w 23"/>
                <a:gd name="T7" fmla="*/ 1 h 23"/>
                <a:gd name="T8" fmla="*/ 2 w 23"/>
                <a:gd name="T9" fmla="*/ 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" y="8"/>
                  </a:moveTo>
                  <a:cubicBezTo>
                    <a:pt x="0" y="14"/>
                    <a:pt x="4" y="19"/>
                    <a:pt x="9" y="21"/>
                  </a:cubicBezTo>
                  <a:cubicBezTo>
                    <a:pt x="14" y="23"/>
                    <a:pt x="20" y="20"/>
                    <a:pt x="22" y="14"/>
                  </a:cubicBezTo>
                  <a:cubicBezTo>
                    <a:pt x="23" y="9"/>
                    <a:pt x="20" y="3"/>
                    <a:pt x="15" y="1"/>
                  </a:cubicBezTo>
                  <a:cubicBezTo>
                    <a:pt x="9" y="0"/>
                    <a:pt x="4" y="3"/>
                    <a:pt x="2" y="8"/>
                  </a:cubicBezTo>
                  <a:close/>
                </a:path>
              </a:pathLst>
            </a:custGeom>
            <a:solidFill>
              <a:srgbClr val="F1C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0" name="Freeform 416"/>
            <p:cNvSpPr>
              <a:spLocks/>
            </p:cNvSpPr>
            <p:nvPr/>
          </p:nvSpPr>
          <p:spPr bwMode="auto">
            <a:xfrm>
              <a:off x="5030543" y="2397524"/>
              <a:ext cx="244475" cy="117475"/>
            </a:xfrm>
            <a:custGeom>
              <a:avLst/>
              <a:gdLst>
                <a:gd name="T0" fmla="*/ 154 w 154"/>
                <a:gd name="T1" fmla="*/ 22 h 74"/>
                <a:gd name="T2" fmla="*/ 142 w 154"/>
                <a:gd name="T3" fmla="*/ 74 h 74"/>
                <a:gd name="T4" fmla="*/ 0 w 154"/>
                <a:gd name="T5" fmla="*/ 43 h 74"/>
                <a:gd name="T6" fmla="*/ 14 w 154"/>
                <a:gd name="T7" fmla="*/ 0 h 74"/>
                <a:gd name="T8" fmla="*/ 154 w 154"/>
                <a:gd name="T9" fmla="*/ 2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4">
                  <a:moveTo>
                    <a:pt x="154" y="22"/>
                  </a:moveTo>
                  <a:lnTo>
                    <a:pt x="142" y="74"/>
                  </a:lnTo>
                  <a:lnTo>
                    <a:pt x="0" y="43"/>
                  </a:lnTo>
                  <a:lnTo>
                    <a:pt x="14" y="0"/>
                  </a:lnTo>
                  <a:lnTo>
                    <a:pt x="154" y="22"/>
                  </a:lnTo>
                  <a:close/>
                </a:path>
              </a:pathLst>
            </a:custGeom>
            <a:solidFill>
              <a:srgbClr val="F1C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1" name="Freeform 417"/>
            <p:cNvSpPr>
              <a:spLocks/>
            </p:cNvSpPr>
            <p:nvPr/>
          </p:nvSpPr>
          <p:spPr bwMode="auto">
            <a:xfrm>
              <a:off x="5000380" y="2207024"/>
              <a:ext cx="365125" cy="141288"/>
            </a:xfrm>
            <a:custGeom>
              <a:avLst/>
              <a:gdLst>
                <a:gd name="T0" fmla="*/ 0 w 97"/>
                <a:gd name="T1" fmla="*/ 17 h 38"/>
                <a:gd name="T2" fmla="*/ 56 w 97"/>
                <a:gd name="T3" fmla="*/ 38 h 38"/>
                <a:gd name="T4" fmla="*/ 97 w 97"/>
                <a:gd name="T5" fmla="*/ 23 h 38"/>
                <a:gd name="T6" fmla="*/ 57 w 97"/>
                <a:gd name="T7" fmla="*/ 3 h 38"/>
                <a:gd name="T8" fmla="*/ 0 w 97"/>
                <a:gd name="T9" fmla="*/ 1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38">
                  <a:moveTo>
                    <a:pt x="0" y="17"/>
                  </a:moveTo>
                  <a:cubicBezTo>
                    <a:pt x="0" y="28"/>
                    <a:pt x="27" y="37"/>
                    <a:pt x="56" y="38"/>
                  </a:cubicBezTo>
                  <a:cubicBezTo>
                    <a:pt x="80" y="38"/>
                    <a:pt x="97" y="31"/>
                    <a:pt x="97" y="23"/>
                  </a:cubicBezTo>
                  <a:cubicBezTo>
                    <a:pt x="97" y="15"/>
                    <a:pt x="81" y="6"/>
                    <a:pt x="57" y="3"/>
                  </a:cubicBezTo>
                  <a:cubicBezTo>
                    <a:pt x="29" y="0"/>
                    <a:pt x="1" y="5"/>
                    <a:pt x="0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2" name="Freeform 418"/>
            <p:cNvSpPr>
              <a:spLocks/>
            </p:cNvSpPr>
            <p:nvPr/>
          </p:nvSpPr>
          <p:spPr bwMode="auto">
            <a:xfrm>
              <a:off x="4849568" y="2191149"/>
              <a:ext cx="595313" cy="327025"/>
            </a:xfrm>
            <a:custGeom>
              <a:avLst/>
              <a:gdLst>
                <a:gd name="T0" fmla="*/ 158 w 158"/>
                <a:gd name="T1" fmla="*/ 17 h 87"/>
                <a:gd name="T2" fmla="*/ 132 w 158"/>
                <a:gd name="T3" fmla="*/ 26 h 87"/>
                <a:gd name="T4" fmla="*/ 48 w 158"/>
                <a:gd name="T5" fmla="*/ 24 h 87"/>
                <a:gd name="T6" fmla="*/ 0 w 158"/>
                <a:gd name="T7" fmla="*/ 0 h 87"/>
                <a:gd name="T8" fmla="*/ 44 w 158"/>
                <a:gd name="T9" fmla="*/ 50 h 87"/>
                <a:gd name="T10" fmla="*/ 130 w 158"/>
                <a:gd name="T11" fmla="*/ 49 h 87"/>
                <a:gd name="T12" fmla="*/ 158 w 158"/>
                <a:gd name="T13" fmla="*/ 1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87">
                  <a:moveTo>
                    <a:pt x="158" y="17"/>
                  </a:moveTo>
                  <a:cubicBezTo>
                    <a:pt x="158" y="17"/>
                    <a:pt x="145" y="16"/>
                    <a:pt x="132" y="26"/>
                  </a:cubicBezTo>
                  <a:cubicBezTo>
                    <a:pt x="117" y="38"/>
                    <a:pt x="85" y="53"/>
                    <a:pt x="48" y="24"/>
                  </a:cubicBezTo>
                  <a:cubicBezTo>
                    <a:pt x="48" y="24"/>
                    <a:pt x="23" y="5"/>
                    <a:pt x="0" y="0"/>
                  </a:cubicBezTo>
                  <a:cubicBezTo>
                    <a:pt x="0" y="0"/>
                    <a:pt x="14" y="6"/>
                    <a:pt x="44" y="50"/>
                  </a:cubicBezTo>
                  <a:cubicBezTo>
                    <a:pt x="70" y="87"/>
                    <a:pt x="112" y="75"/>
                    <a:pt x="130" y="49"/>
                  </a:cubicBezTo>
                  <a:cubicBezTo>
                    <a:pt x="146" y="26"/>
                    <a:pt x="153" y="21"/>
                    <a:pt x="158" y="17"/>
                  </a:cubicBezTo>
                  <a:close/>
                </a:path>
              </a:pathLst>
            </a:custGeom>
            <a:solidFill>
              <a:srgbClr val="EEB8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3" name="Freeform 419"/>
            <p:cNvSpPr>
              <a:spLocks/>
            </p:cNvSpPr>
            <p:nvPr/>
          </p:nvSpPr>
          <p:spPr bwMode="auto">
            <a:xfrm>
              <a:off x="4854330" y="2191149"/>
              <a:ext cx="590550" cy="327025"/>
            </a:xfrm>
            <a:custGeom>
              <a:avLst/>
              <a:gdLst>
                <a:gd name="T0" fmla="*/ 44 w 157"/>
                <a:gd name="T1" fmla="*/ 42 h 87"/>
                <a:gd name="T2" fmla="*/ 129 w 157"/>
                <a:gd name="T3" fmla="*/ 43 h 87"/>
                <a:gd name="T4" fmla="*/ 151 w 157"/>
                <a:gd name="T5" fmla="*/ 17 h 87"/>
                <a:gd name="T6" fmla="*/ 157 w 157"/>
                <a:gd name="T7" fmla="*/ 17 h 87"/>
                <a:gd name="T8" fmla="*/ 129 w 157"/>
                <a:gd name="T9" fmla="*/ 49 h 87"/>
                <a:gd name="T10" fmla="*/ 44 w 157"/>
                <a:gd name="T11" fmla="*/ 50 h 87"/>
                <a:gd name="T12" fmla="*/ 0 w 157"/>
                <a:gd name="T13" fmla="*/ 0 h 87"/>
                <a:gd name="T14" fmla="*/ 15 w 157"/>
                <a:gd name="T15" fmla="*/ 5 h 87"/>
                <a:gd name="T16" fmla="*/ 44 w 157"/>
                <a:gd name="T17" fmla="*/ 4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87">
                  <a:moveTo>
                    <a:pt x="44" y="42"/>
                  </a:moveTo>
                  <a:cubicBezTo>
                    <a:pt x="70" y="80"/>
                    <a:pt x="111" y="69"/>
                    <a:pt x="129" y="43"/>
                  </a:cubicBezTo>
                  <a:cubicBezTo>
                    <a:pt x="140" y="29"/>
                    <a:pt x="146" y="22"/>
                    <a:pt x="151" y="17"/>
                  </a:cubicBezTo>
                  <a:cubicBezTo>
                    <a:pt x="155" y="17"/>
                    <a:pt x="157" y="17"/>
                    <a:pt x="157" y="17"/>
                  </a:cubicBezTo>
                  <a:cubicBezTo>
                    <a:pt x="152" y="21"/>
                    <a:pt x="146" y="26"/>
                    <a:pt x="129" y="49"/>
                  </a:cubicBezTo>
                  <a:cubicBezTo>
                    <a:pt x="111" y="75"/>
                    <a:pt x="70" y="87"/>
                    <a:pt x="44" y="50"/>
                  </a:cubicBezTo>
                  <a:cubicBezTo>
                    <a:pt x="13" y="6"/>
                    <a:pt x="0" y="0"/>
                    <a:pt x="0" y="0"/>
                  </a:cubicBezTo>
                  <a:cubicBezTo>
                    <a:pt x="5" y="1"/>
                    <a:pt x="10" y="3"/>
                    <a:pt x="15" y="5"/>
                  </a:cubicBezTo>
                  <a:cubicBezTo>
                    <a:pt x="23" y="13"/>
                    <a:pt x="32" y="25"/>
                    <a:pt x="44" y="42"/>
                  </a:cubicBezTo>
                  <a:close/>
                </a:path>
              </a:pathLst>
            </a:custGeom>
            <a:solidFill>
              <a:srgbClr val="EE9F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4" name="Freeform 420"/>
            <p:cNvSpPr>
              <a:spLocks/>
            </p:cNvSpPr>
            <p:nvPr/>
          </p:nvSpPr>
          <p:spPr bwMode="auto">
            <a:xfrm>
              <a:off x="4781305" y="2119712"/>
              <a:ext cx="671513" cy="244475"/>
            </a:xfrm>
            <a:custGeom>
              <a:avLst/>
              <a:gdLst>
                <a:gd name="T0" fmla="*/ 13 w 178"/>
                <a:gd name="T1" fmla="*/ 2 h 65"/>
                <a:gd name="T2" fmla="*/ 16 w 178"/>
                <a:gd name="T3" fmla="*/ 5 h 65"/>
                <a:gd name="T4" fmla="*/ 63 w 178"/>
                <a:gd name="T5" fmla="*/ 32 h 65"/>
                <a:gd name="T6" fmla="*/ 108 w 178"/>
                <a:gd name="T7" fmla="*/ 56 h 65"/>
                <a:gd name="T8" fmla="*/ 112 w 178"/>
                <a:gd name="T9" fmla="*/ 57 h 65"/>
                <a:gd name="T10" fmla="*/ 150 w 178"/>
                <a:gd name="T11" fmla="*/ 40 h 65"/>
                <a:gd name="T12" fmla="*/ 173 w 178"/>
                <a:gd name="T13" fmla="*/ 28 h 65"/>
                <a:gd name="T14" fmla="*/ 174 w 178"/>
                <a:gd name="T15" fmla="*/ 27 h 65"/>
                <a:gd name="T16" fmla="*/ 175 w 178"/>
                <a:gd name="T17" fmla="*/ 38 h 65"/>
                <a:gd name="T18" fmla="*/ 147 w 178"/>
                <a:gd name="T19" fmla="*/ 49 h 65"/>
                <a:gd name="T20" fmla="*/ 114 w 178"/>
                <a:gd name="T21" fmla="*/ 62 h 65"/>
                <a:gd name="T22" fmla="*/ 114 w 178"/>
                <a:gd name="T23" fmla="*/ 63 h 65"/>
                <a:gd name="T24" fmla="*/ 68 w 178"/>
                <a:gd name="T25" fmla="*/ 45 h 65"/>
                <a:gd name="T26" fmla="*/ 8 w 178"/>
                <a:gd name="T27" fmla="*/ 20 h 65"/>
                <a:gd name="T28" fmla="*/ 13 w 178"/>
                <a:gd name="T29" fmla="*/ 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8" h="65">
                  <a:moveTo>
                    <a:pt x="13" y="2"/>
                  </a:moveTo>
                  <a:cubicBezTo>
                    <a:pt x="21" y="2"/>
                    <a:pt x="16" y="5"/>
                    <a:pt x="16" y="5"/>
                  </a:cubicBezTo>
                  <a:cubicBezTo>
                    <a:pt x="16" y="5"/>
                    <a:pt x="28" y="29"/>
                    <a:pt x="63" y="32"/>
                  </a:cubicBezTo>
                  <a:cubicBezTo>
                    <a:pt x="63" y="32"/>
                    <a:pt x="70" y="55"/>
                    <a:pt x="108" y="56"/>
                  </a:cubicBezTo>
                  <a:cubicBezTo>
                    <a:pt x="112" y="57"/>
                    <a:pt x="112" y="57"/>
                    <a:pt x="112" y="57"/>
                  </a:cubicBezTo>
                  <a:cubicBezTo>
                    <a:pt x="145" y="58"/>
                    <a:pt x="150" y="40"/>
                    <a:pt x="150" y="40"/>
                  </a:cubicBezTo>
                  <a:cubicBezTo>
                    <a:pt x="167" y="41"/>
                    <a:pt x="173" y="28"/>
                    <a:pt x="173" y="28"/>
                  </a:cubicBezTo>
                  <a:cubicBezTo>
                    <a:pt x="173" y="28"/>
                    <a:pt x="171" y="26"/>
                    <a:pt x="174" y="27"/>
                  </a:cubicBezTo>
                  <a:cubicBezTo>
                    <a:pt x="178" y="28"/>
                    <a:pt x="175" y="38"/>
                    <a:pt x="175" y="38"/>
                  </a:cubicBezTo>
                  <a:cubicBezTo>
                    <a:pt x="175" y="36"/>
                    <a:pt x="166" y="35"/>
                    <a:pt x="147" y="49"/>
                  </a:cubicBezTo>
                  <a:cubicBezTo>
                    <a:pt x="133" y="60"/>
                    <a:pt x="121" y="62"/>
                    <a:pt x="114" y="62"/>
                  </a:cubicBezTo>
                  <a:cubicBezTo>
                    <a:pt x="114" y="63"/>
                    <a:pt x="114" y="63"/>
                    <a:pt x="114" y="63"/>
                  </a:cubicBezTo>
                  <a:cubicBezTo>
                    <a:pt x="114" y="63"/>
                    <a:pt x="97" y="65"/>
                    <a:pt x="68" y="45"/>
                  </a:cubicBezTo>
                  <a:cubicBezTo>
                    <a:pt x="33" y="20"/>
                    <a:pt x="7" y="17"/>
                    <a:pt x="8" y="20"/>
                  </a:cubicBezTo>
                  <a:cubicBezTo>
                    <a:pt x="8" y="20"/>
                    <a:pt x="0" y="0"/>
                    <a:pt x="13" y="2"/>
                  </a:cubicBezTo>
                  <a:close/>
                </a:path>
              </a:pathLst>
            </a:custGeom>
            <a:solidFill>
              <a:srgbClr val="C555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1" name="Freeform 421"/>
            <p:cNvSpPr>
              <a:spLocks/>
            </p:cNvSpPr>
            <p:nvPr/>
          </p:nvSpPr>
          <p:spPr bwMode="auto">
            <a:xfrm>
              <a:off x="4865443" y="2153049"/>
              <a:ext cx="560388" cy="131763"/>
            </a:xfrm>
            <a:custGeom>
              <a:avLst/>
              <a:gdLst>
                <a:gd name="T0" fmla="*/ 149 w 149"/>
                <a:gd name="T1" fmla="*/ 23 h 35"/>
                <a:gd name="T2" fmla="*/ 117 w 149"/>
                <a:gd name="T3" fmla="*/ 13 h 35"/>
                <a:gd name="T4" fmla="*/ 37 w 149"/>
                <a:gd name="T5" fmla="*/ 4 h 35"/>
                <a:gd name="T6" fmla="*/ 0 w 149"/>
                <a:gd name="T7" fmla="*/ 5 h 35"/>
                <a:gd name="T8" fmla="*/ 55 w 149"/>
                <a:gd name="T9" fmla="*/ 25 h 35"/>
                <a:gd name="T10" fmla="*/ 105 w 149"/>
                <a:gd name="T11" fmla="*/ 29 h 35"/>
                <a:gd name="T12" fmla="*/ 149 w 149"/>
                <a:gd name="T13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35">
                  <a:moveTo>
                    <a:pt x="149" y="23"/>
                  </a:moveTo>
                  <a:cubicBezTo>
                    <a:pt x="149" y="23"/>
                    <a:pt x="131" y="18"/>
                    <a:pt x="117" y="13"/>
                  </a:cubicBezTo>
                  <a:cubicBezTo>
                    <a:pt x="101" y="8"/>
                    <a:pt x="84" y="0"/>
                    <a:pt x="37" y="4"/>
                  </a:cubicBezTo>
                  <a:cubicBezTo>
                    <a:pt x="37" y="4"/>
                    <a:pt x="4" y="6"/>
                    <a:pt x="0" y="5"/>
                  </a:cubicBezTo>
                  <a:cubicBezTo>
                    <a:pt x="0" y="5"/>
                    <a:pt x="22" y="25"/>
                    <a:pt x="55" y="25"/>
                  </a:cubicBezTo>
                  <a:cubicBezTo>
                    <a:pt x="83" y="25"/>
                    <a:pt x="91" y="25"/>
                    <a:pt x="105" y="29"/>
                  </a:cubicBezTo>
                  <a:cubicBezTo>
                    <a:pt x="118" y="32"/>
                    <a:pt x="140" y="35"/>
                    <a:pt x="149" y="23"/>
                  </a:cubicBezTo>
                  <a:close/>
                </a:path>
              </a:pathLst>
            </a:custGeom>
            <a:solidFill>
              <a:srgbClr val="EE8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2" name="Freeform 422"/>
            <p:cNvSpPr>
              <a:spLocks/>
            </p:cNvSpPr>
            <p:nvPr/>
          </p:nvSpPr>
          <p:spPr bwMode="auto">
            <a:xfrm>
              <a:off x="4865443" y="2157812"/>
              <a:ext cx="560388" cy="96838"/>
            </a:xfrm>
            <a:custGeom>
              <a:avLst/>
              <a:gdLst>
                <a:gd name="T0" fmla="*/ 117 w 149"/>
                <a:gd name="T1" fmla="*/ 17 h 26"/>
                <a:gd name="T2" fmla="*/ 37 w 149"/>
                <a:gd name="T3" fmla="*/ 9 h 26"/>
                <a:gd name="T4" fmla="*/ 9 w 149"/>
                <a:gd name="T5" fmla="*/ 11 h 26"/>
                <a:gd name="T6" fmla="*/ 0 w 149"/>
                <a:gd name="T7" fmla="*/ 5 h 26"/>
                <a:gd name="T8" fmla="*/ 37 w 149"/>
                <a:gd name="T9" fmla="*/ 3 h 26"/>
                <a:gd name="T10" fmla="*/ 117 w 149"/>
                <a:gd name="T11" fmla="*/ 13 h 26"/>
                <a:gd name="T12" fmla="*/ 149 w 149"/>
                <a:gd name="T13" fmla="*/ 22 h 26"/>
                <a:gd name="T14" fmla="*/ 146 w 149"/>
                <a:gd name="T15" fmla="*/ 26 h 26"/>
                <a:gd name="T16" fmla="*/ 117 w 149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" h="26">
                  <a:moveTo>
                    <a:pt x="117" y="17"/>
                  </a:moveTo>
                  <a:cubicBezTo>
                    <a:pt x="101" y="12"/>
                    <a:pt x="84" y="5"/>
                    <a:pt x="37" y="9"/>
                  </a:cubicBezTo>
                  <a:cubicBezTo>
                    <a:pt x="37" y="9"/>
                    <a:pt x="20" y="10"/>
                    <a:pt x="9" y="11"/>
                  </a:cubicBezTo>
                  <a:cubicBezTo>
                    <a:pt x="3" y="8"/>
                    <a:pt x="0" y="5"/>
                    <a:pt x="0" y="5"/>
                  </a:cubicBezTo>
                  <a:cubicBezTo>
                    <a:pt x="4" y="5"/>
                    <a:pt x="37" y="3"/>
                    <a:pt x="37" y="3"/>
                  </a:cubicBezTo>
                  <a:cubicBezTo>
                    <a:pt x="84" y="0"/>
                    <a:pt x="101" y="7"/>
                    <a:pt x="117" y="13"/>
                  </a:cubicBezTo>
                  <a:cubicBezTo>
                    <a:pt x="131" y="18"/>
                    <a:pt x="149" y="22"/>
                    <a:pt x="149" y="22"/>
                  </a:cubicBezTo>
                  <a:cubicBezTo>
                    <a:pt x="148" y="24"/>
                    <a:pt x="147" y="25"/>
                    <a:pt x="146" y="26"/>
                  </a:cubicBezTo>
                  <a:cubicBezTo>
                    <a:pt x="140" y="24"/>
                    <a:pt x="127" y="21"/>
                    <a:pt x="117" y="17"/>
                  </a:cubicBezTo>
                  <a:close/>
                </a:path>
              </a:pathLst>
            </a:custGeom>
            <a:solidFill>
              <a:srgbClr val="E997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3" name="Freeform 423"/>
            <p:cNvSpPr>
              <a:spLocks/>
            </p:cNvSpPr>
            <p:nvPr/>
          </p:nvSpPr>
          <p:spPr bwMode="auto">
            <a:xfrm>
              <a:off x="4865443" y="2176862"/>
              <a:ext cx="560388" cy="107950"/>
            </a:xfrm>
            <a:custGeom>
              <a:avLst/>
              <a:gdLst>
                <a:gd name="T0" fmla="*/ 55 w 149"/>
                <a:gd name="T1" fmla="*/ 16 h 29"/>
                <a:gd name="T2" fmla="*/ 105 w 149"/>
                <a:gd name="T3" fmla="*/ 20 h 29"/>
                <a:gd name="T4" fmla="*/ 147 w 149"/>
                <a:gd name="T5" fmla="*/ 17 h 29"/>
                <a:gd name="T6" fmla="*/ 149 w 149"/>
                <a:gd name="T7" fmla="*/ 17 h 29"/>
                <a:gd name="T8" fmla="*/ 105 w 149"/>
                <a:gd name="T9" fmla="*/ 23 h 29"/>
                <a:gd name="T10" fmla="*/ 55 w 149"/>
                <a:gd name="T11" fmla="*/ 20 h 29"/>
                <a:gd name="T12" fmla="*/ 0 w 149"/>
                <a:gd name="T13" fmla="*/ 0 h 29"/>
                <a:gd name="T14" fmla="*/ 6 w 149"/>
                <a:gd name="T15" fmla="*/ 0 h 29"/>
                <a:gd name="T16" fmla="*/ 55 w 149"/>
                <a:gd name="T17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" h="29">
                  <a:moveTo>
                    <a:pt x="55" y="16"/>
                  </a:moveTo>
                  <a:cubicBezTo>
                    <a:pt x="83" y="16"/>
                    <a:pt x="91" y="16"/>
                    <a:pt x="105" y="20"/>
                  </a:cubicBezTo>
                  <a:cubicBezTo>
                    <a:pt x="118" y="23"/>
                    <a:pt x="137" y="26"/>
                    <a:pt x="147" y="17"/>
                  </a:cubicBezTo>
                  <a:cubicBezTo>
                    <a:pt x="148" y="17"/>
                    <a:pt x="149" y="17"/>
                    <a:pt x="149" y="17"/>
                  </a:cubicBezTo>
                  <a:cubicBezTo>
                    <a:pt x="140" y="29"/>
                    <a:pt x="118" y="26"/>
                    <a:pt x="105" y="23"/>
                  </a:cubicBezTo>
                  <a:cubicBezTo>
                    <a:pt x="91" y="20"/>
                    <a:pt x="83" y="20"/>
                    <a:pt x="55" y="20"/>
                  </a:cubicBezTo>
                  <a:cubicBezTo>
                    <a:pt x="22" y="20"/>
                    <a:pt x="0" y="0"/>
                    <a:pt x="0" y="0"/>
                  </a:cubicBezTo>
                  <a:cubicBezTo>
                    <a:pt x="1" y="0"/>
                    <a:pt x="3" y="0"/>
                    <a:pt x="6" y="0"/>
                  </a:cubicBezTo>
                  <a:cubicBezTo>
                    <a:pt x="15" y="6"/>
                    <a:pt x="32" y="16"/>
                    <a:pt x="55" y="16"/>
                  </a:cubicBezTo>
                  <a:close/>
                </a:path>
              </a:pathLst>
            </a:custGeom>
            <a:solidFill>
              <a:srgbClr val="DB70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4" name="Freeform 424"/>
            <p:cNvSpPr>
              <a:spLocks/>
            </p:cNvSpPr>
            <p:nvPr/>
          </p:nvSpPr>
          <p:spPr bwMode="auto">
            <a:xfrm>
              <a:off x="5128968" y="2364187"/>
              <a:ext cx="127000" cy="63500"/>
            </a:xfrm>
            <a:custGeom>
              <a:avLst/>
              <a:gdLst>
                <a:gd name="T0" fmla="*/ 1 w 34"/>
                <a:gd name="T1" fmla="*/ 9 h 17"/>
                <a:gd name="T2" fmla="*/ 18 w 34"/>
                <a:gd name="T3" fmla="*/ 16 h 17"/>
                <a:gd name="T4" fmla="*/ 34 w 34"/>
                <a:gd name="T5" fmla="*/ 7 h 17"/>
                <a:gd name="T6" fmla="*/ 18 w 34"/>
                <a:gd name="T7" fmla="*/ 0 h 17"/>
                <a:gd name="T8" fmla="*/ 1 w 34"/>
                <a:gd name="T9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7">
                  <a:moveTo>
                    <a:pt x="1" y="9"/>
                  </a:moveTo>
                  <a:cubicBezTo>
                    <a:pt x="0" y="13"/>
                    <a:pt x="8" y="17"/>
                    <a:pt x="18" y="16"/>
                  </a:cubicBezTo>
                  <a:cubicBezTo>
                    <a:pt x="27" y="16"/>
                    <a:pt x="34" y="12"/>
                    <a:pt x="34" y="7"/>
                  </a:cubicBezTo>
                  <a:cubicBezTo>
                    <a:pt x="34" y="3"/>
                    <a:pt x="27" y="0"/>
                    <a:pt x="18" y="0"/>
                  </a:cubicBezTo>
                  <a:cubicBezTo>
                    <a:pt x="9" y="0"/>
                    <a:pt x="1" y="4"/>
                    <a:pt x="1" y="9"/>
                  </a:cubicBezTo>
                  <a:close/>
                </a:path>
              </a:pathLst>
            </a:custGeom>
            <a:solidFill>
              <a:srgbClr val="EF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5" name="Freeform 425"/>
            <p:cNvSpPr>
              <a:spLocks/>
            </p:cNvSpPr>
            <p:nvPr/>
          </p:nvSpPr>
          <p:spPr bwMode="auto">
            <a:xfrm>
              <a:off x="3995493" y="1102124"/>
              <a:ext cx="900113" cy="638175"/>
            </a:xfrm>
            <a:custGeom>
              <a:avLst/>
              <a:gdLst>
                <a:gd name="T0" fmla="*/ 239 w 239"/>
                <a:gd name="T1" fmla="*/ 170 h 170"/>
                <a:gd name="T2" fmla="*/ 45 w 239"/>
                <a:gd name="T3" fmla="*/ 31 h 170"/>
                <a:gd name="T4" fmla="*/ 35 w 239"/>
                <a:gd name="T5" fmla="*/ 110 h 170"/>
                <a:gd name="T6" fmla="*/ 239 w 239"/>
                <a:gd name="T7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9" h="170">
                  <a:moveTo>
                    <a:pt x="239" y="170"/>
                  </a:moveTo>
                  <a:cubicBezTo>
                    <a:pt x="239" y="170"/>
                    <a:pt x="208" y="0"/>
                    <a:pt x="45" y="31"/>
                  </a:cubicBezTo>
                  <a:cubicBezTo>
                    <a:pt x="45" y="31"/>
                    <a:pt x="0" y="63"/>
                    <a:pt x="35" y="110"/>
                  </a:cubicBezTo>
                  <a:cubicBezTo>
                    <a:pt x="35" y="110"/>
                    <a:pt x="184" y="115"/>
                    <a:pt x="239" y="170"/>
                  </a:cubicBezTo>
                  <a:close/>
                </a:path>
              </a:pathLst>
            </a:custGeom>
            <a:solidFill>
              <a:srgbClr val="DDAD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6" name="Freeform 426"/>
            <p:cNvSpPr>
              <a:spLocks/>
            </p:cNvSpPr>
            <p:nvPr/>
          </p:nvSpPr>
          <p:spPr bwMode="auto">
            <a:xfrm>
              <a:off x="4157418" y="1495824"/>
              <a:ext cx="184150" cy="195263"/>
            </a:xfrm>
            <a:custGeom>
              <a:avLst/>
              <a:gdLst>
                <a:gd name="T0" fmla="*/ 0 w 49"/>
                <a:gd name="T1" fmla="*/ 5 h 52"/>
                <a:gd name="T2" fmla="*/ 49 w 49"/>
                <a:gd name="T3" fmla="*/ 52 h 52"/>
                <a:gd name="T4" fmla="*/ 15 w 49"/>
                <a:gd name="T5" fmla="*/ 0 h 52"/>
                <a:gd name="T6" fmla="*/ 0 w 49"/>
                <a:gd name="T7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52">
                  <a:moveTo>
                    <a:pt x="0" y="5"/>
                  </a:moveTo>
                  <a:cubicBezTo>
                    <a:pt x="0" y="5"/>
                    <a:pt x="14" y="43"/>
                    <a:pt x="49" y="52"/>
                  </a:cubicBezTo>
                  <a:cubicBezTo>
                    <a:pt x="49" y="52"/>
                    <a:pt x="19" y="39"/>
                    <a:pt x="15" y="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9A76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7" name="Freeform 427"/>
            <p:cNvSpPr>
              <a:spLocks/>
            </p:cNvSpPr>
            <p:nvPr/>
          </p:nvSpPr>
          <p:spPr bwMode="auto">
            <a:xfrm>
              <a:off x="4187580" y="1364062"/>
              <a:ext cx="719138" cy="398463"/>
            </a:xfrm>
            <a:custGeom>
              <a:avLst/>
              <a:gdLst>
                <a:gd name="T0" fmla="*/ 89 w 191"/>
                <a:gd name="T1" fmla="*/ 14 h 106"/>
                <a:gd name="T2" fmla="*/ 0 w 191"/>
                <a:gd name="T3" fmla="*/ 43 h 106"/>
                <a:gd name="T4" fmla="*/ 79 w 191"/>
                <a:gd name="T5" fmla="*/ 101 h 106"/>
                <a:gd name="T6" fmla="*/ 146 w 191"/>
                <a:gd name="T7" fmla="*/ 104 h 106"/>
                <a:gd name="T8" fmla="*/ 191 w 191"/>
                <a:gd name="T9" fmla="*/ 106 h 106"/>
                <a:gd name="T10" fmla="*/ 89 w 191"/>
                <a:gd name="T11" fmla="*/ 1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1" h="106">
                  <a:moveTo>
                    <a:pt x="89" y="14"/>
                  </a:moveTo>
                  <a:cubicBezTo>
                    <a:pt x="20" y="0"/>
                    <a:pt x="0" y="43"/>
                    <a:pt x="0" y="43"/>
                  </a:cubicBezTo>
                  <a:cubicBezTo>
                    <a:pt x="0" y="43"/>
                    <a:pt x="16" y="88"/>
                    <a:pt x="79" y="101"/>
                  </a:cubicBezTo>
                  <a:cubicBezTo>
                    <a:pt x="107" y="106"/>
                    <a:pt x="129" y="106"/>
                    <a:pt x="146" y="104"/>
                  </a:cubicBezTo>
                  <a:cubicBezTo>
                    <a:pt x="167" y="102"/>
                    <a:pt x="182" y="99"/>
                    <a:pt x="191" y="106"/>
                  </a:cubicBezTo>
                  <a:cubicBezTo>
                    <a:pt x="191" y="106"/>
                    <a:pt x="158" y="29"/>
                    <a:pt x="89" y="14"/>
                  </a:cubicBezTo>
                  <a:close/>
                </a:path>
              </a:pathLst>
            </a:custGeom>
            <a:solidFill>
              <a:srgbClr val="FAF8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8" name="Freeform 428"/>
            <p:cNvSpPr>
              <a:spLocks/>
            </p:cNvSpPr>
            <p:nvPr/>
          </p:nvSpPr>
          <p:spPr bwMode="auto">
            <a:xfrm>
              <a:off x="4212980" y="1406924"/>
              <a:ext cx="444500" cy="344488"/>
            </a:xfrm>
            <a:custGeom>
              <a:avLst/>
              <a:gdLst>
                <a:gd name="T0" fmla="*/ 0 w 118"/>
                <a:gd name="T1" fmla="*/ 25 h 92"/>
                <a:gd name="T2" fmla="*/ 3 w 118"/>
                <a:gd name="T3" fmla="*/ 49 h 92"/>
                <a:gd name="T4" fmla="*/ 74 w 118"/>
                <a:gd name="T5" fmla="*/ 82 h 92"/>
                <a:gd name="T6" fmla="*/ 107 w 118"/>
                <a:gd name="T7" fmla="*/ 11 h 92"/>
                <a:gd name="T8" fmla="*/ 105 w 118"/>
                <a:gd name="T9" fmla="*/ 7 h 92"/>
                <a:gd name="T10" fmla="*/ 0 w 118"/>
                <a:gd name="T11" fmla="*/ 2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92">
                  <a:moveTo>
                    <a:pt x="0" y="25"/>
                  </a:moveTo>
                  <a:cubicBezTo>
                    <a:pt x="0" y="33"/>
                    <a:pt x="1" y="41"/>
                    <a:pt x="3" y="49"/>
                  </a:cubicBezTo>
                  <a:cubicBezTo>
                    <a:pt x="14" y="77"/>
                    <a:pt x="46" y="92"/>
                    <a:pt x="74" y="82"/>
                  </a:cubicBezTo>
                  <a:cubicBezTo>
                    <a:pt x="103" y="71"/>
                    <a:pt x="118" y="40"/>
                    <a:pt x="107" y="11"/>
                  </a:cubicBezTo>
                  <a:cubicBezTo>
                    <a:pt x="107" y="10"/>
                    <a:pt x="106" y="8"/>
                    <a:pt x="105" y="7"/>
                  </a:cubicBezTo>
                  <a:cubicBezTo>
                    <a:pt x="73" y="0"/>
                    <a:pt x="35" y="1"/>
                    <a:pt x="0" y="25"/>
                  </a:cubicBezTo>
                  <a:close/>
                </a:path>
              </a:pathLst>
            </a:custGeom>
            <a:solidFill>
              <a:srgbClr val="9A76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9" name="Freeform 429"/>
            <p:cNvSpPr>
              <a:spLocks/>
            </p:cNvSpPr>
            <p:nvPr/>
          </p:nvSpPr>
          <p:spPr bwMode="auto">
            <a:xfrm>
              <a:off x="4209805" y="1410099"/>
              <a:ext cx="417513" cy="236538"/>
            </a:xfrm>
            <a:custGeom>
              <a:avLst/>
              <a:gdLst>
                <a:gd name="T0" fmla="*/ 12 w 111"/>
                <a:gd name="T1" fmla="*/ 57 h 63"/>
                <a:gd name="T2" fmla="*/ 110 w 111"/>
                <a:gd name="T3" fmla="*/ 38 h 63"/>
                <a:gd name="T4" fmla="*/ 107 w 111"/>
                <a:gd name="T5" fmla="*/ 10 h 63"/>
                <a:gd name="T6" fmla="*/ 106 w 111"/>
                <a:gd name="T7" fmla="*/ 6 h 63"/>
                <a:gd name="T8" fmla="*/ 1 w 111"/>
                <a:gd name="T9" fmla="*/ 24 h 63"/>
                <a:gd name="T10" fmla="*/ 4 w 111"/>
                <a:gd name="T11" fmla="*/ 48 h 63"/>
                <a:gd name="T12" fmla="*/ 12 w 111"/>
                <a:gd name="T13" fmla="*/ 63 h 63"/>
                <a:gd name="T14" fmla="*/ 12 w 111"/>
                <a:gd name="T15" fmla="*/ 5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63">
                  <a:moveTo>
                    <a:pt x="12" y="57"/>
                  </a:moveTo>
                  <a:cubicBezTo>
                    <a:pt x="45" y="35"/>
                    <a:pt x="80" y="32"/>
                    <a:pt x="110" y="38"/>
                  </a:cubicBezTo>
                  <a:cubicBezTo>
                    <a:pt x="111" y="29"/>
                    <a:pt x="111" y="19"/>
                    <a:pt x="107" y="10"/>
                  </a:cubicBezTo>
                  <a:cubicBezTo>
                    <a:pt x="107" y="9"/>
                    <a:pt x="106" y="8"/>
                    <a:pt x="106" y="6"/>
                  </a:cubicBezTo>
                  <a:cubicBezTo>
                    <a:pt x="74" y="0"/>
                    <a:pt x="35" y="0"/>
                    <a:pt x="1" y="24"/>
                  </a:cubicBezTo>
                  <a:cubicBezTo>
                    <a:pt x="0" y="32"/>
                    <a:pt x="1" y="40"/>
                    <a:pt x="4" y="48"/>
                  </a:cubicBezTo>
                  <a:cubicBezTo>
                    <a:pt x="6" y="54"/>
                    <a:pt x="9" y="59"/>
                    <a:pt x="12" y="63"/>
                  </a:cubicBezTo>
                  <a:cubicBezTo>
                    <a:pt x="12" y="61"/>
                    <a:pt x="12" y="59"/>
                    <a:pt x="12" y="57"/>
                  </a:cubicBezTo>
                  <a:close/>
                </a:path>
              </a:pathLst>
            </a:custGeom>
            <a:solidFill>
              <a:srgbClr val="8667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0" name="Freeform 430"/>
            <p:cNvSpPr>
              <a:spLocks/>
            </p:cNvSpPr>
            <p:nvPr/>
          </p:nvSpPr>
          <p:spPr bwMode="auto">
            <a:xfrm>
              <a:off x="4206630" y="1398987"/>
              <a:ext cx="439738" cy="349250"/>
            </a:xfrm>
            <a:custGeom>
              <a:avLst/>
              <a:gdLst>
                <a:gd name="T0" fmla="*/ 14 w 117"/>
                <a:gd name="T1" fmla="*/ 9 h 93"/>
                <a:gd name="T2" fmla="*/ 7 w 117"/>
                <a:gd name="T3" fmla="*/ 39 h 93"/>
                <a:gd name="T4" fmla="*/ 68 w 117"/>
                <a:gd name="T5" fmla="*/ 73 h 93"/>
                <a:gd name="T6" fmla="*/ 103 w 117"/>
                <a:gd name="T7" fmla="*/ 13 h 93"/>
                <a:gd name="T8" fmla="*/ 83 w 117"/>
                <a:gd name="T9" fmla="*/ 1 h 93"/>
                <a:gd name="T10" fmla="*/ 109 w 117"/>
                <a:gd name="T11" fmla="*/ 18 h 93"/>
                <a:gd name="T12" fmla="*/ 71 w 117"/>
                <a:gd name="T13" fmla="*/ 85 h 93"/>
                <a:gd name="T14" fmla="*/ 4 w 117"/>
                <a:gd name="T15" fmla="*/ 47 h 93"/>
                <a:gd name="T16" fmla="*/ 14 w 117"/>
                <a:gd name="T17" fmla="*/ 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" h="93">
                  <a:moveTo>
                    <a:pt x="14" y="9"/>
                  </a:moveTo>
                  <a:cubicBezTo>
                    <a:pt x="8" y="20"/>
                    <a:pt x="4" y="26"/>
                    <a:pt x="7" y="39"/>
                  </a:cubicBezTo>
                  <a:cubicBezTo>
                    <a:pt x="15" y="65"/>
                    <a:pt x="42" y="80"/>
                    <a:pt x="68" y="73"/>
                  </a:cubicBezTo>
                  <a:cubicBezTo>
                    <a:pt x="94" y="66"/>
                    <a:pt x="110" y="39"/>
                    <a:pt x="103" y="13"/>
                  </a:cubicBezTo>
                  <a:cubicBezTo>
                    <a:pt x="99" y="0"/>
                    <a:pt x="94" y="7"/>
                    <a:pt x="83" y="1"/>
                  </a:cubicBezTo>
                  <a:cubicBezTo>
                    <a:pt x="97" y="7"/>
                    <a:pt x="105" y="2"/>
                    <a:pt x="109" y="18"/>
                  </a:cubicBezTo>
                  <a:cubicBezTo>
                    <a:pt x="117" y="47"/>
                    <a:pt x="100" y="77"/>
                    <a:pt x="71" y="85"/>
                  </a:cubicBezTo>
                  <a:cubicBezTo>
                    <a:pt x="42" y="93"/>
                    <a:pt x="12" y="76"/>
                    <a:pt x="4" y="47"/>
                  </a:cubicBezTo>
                  <a:cubicBezTo>
                    <a:pt x="0" y="31"/>
                    <a:pt x="5" y="22"/>
                    <a:pt x="14" y="9"/>
                  </a:cubicBez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1" name="Freeform 431"/>
            <p:cNvSpPr>
              <a:spLocks/>
            </p:cNvSpPr>
            <p:nvPr/>
          </p:nvSpPr>
          <p:spPr bwMode="auto">
            <a:xfrm>
              <a:off x="4111380" y="1121174"/>
              <a:ext cx="573088" cy="368300"/>
            </a:xfrm>
            <a:custGeom>
              <a:avLst/>
              <a:gdLst>
                <a:gd name="T0" fmla="*/ 152 w 152"/>
                <a:gd name="T1" fmla="*/ 80 h 98"/>
                <a:gd name="T2" fmla="*/ 0 w 152"/>
                <a:gd name="T3" fmla="*/ 98 h 98"/>
                <a:gd name="T4" fmla="*/ 152 w 152"/>
                <a:gd name="T5" fmla="*/ 8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98">
                  <a:moveTo>
                    <a:pt x="152" y="80"/>
                  </a:moveTo>
                  <a:cubicBezTo>
                    <a:pt x="152" y="80"/>
                    <a:pt x="52" y="22"/>
                    <a:pt x="0" y="98"/>
                  </a:cubicBezTo>
                  <a:cubicBezTo>
                    <a:pt x="0" y="98"/>
                    <a:pt x="33" y="0"/>
                    <a:pt x="152" y="80"/>
                  </a:cubicBezTo>
                  <a:close/>
                </a:path>
              </a:pathLst>
            </a:custGeom>
            <a:solidFill>
              <a:srgbClr val="9A76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2" name="Freeform 432"/>
            <p:cNvSpPr>
              <a:spLocks/>
            </p:cNvSpPr>
            <p:nvPr/>
          </p:nvSpPr>
          <p:spPr bwMode="auto">
            <a:xfrm>
              <a:off x="4116143" y="1514874"/>
              <a:ext cx="488950" cy="282575"/>
            </a:xfrm>
            <a:custGeom>
              <a:avLst/>
              <a:gdLst>
                <a:gd name="T0" fmla="*/ 0 w 130"/>
                <a:gd name="T1" fmla="*/ 9 h 75"/>
                <a:gd name="T2" fmla="*/ 130 w 130"/>
                <a:gd name="T3" fmla="*/ 68 h 75"/>
                <a:gd name="T4" fmla="*/ 16 w 130"/>
                <a:gd name="T5" fmla="*/ 0 h 75"/>
                <a:gd name="T6" fmla="*/ 0 w 130"/>
                <a:gd name="T7" fmla="*/ 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75">
                  <a:moveTo>
                    <a:pt x="0" y="9"/>
                  </a:moveTo>
                  <a:cubicBezTo>
                    <a:pt x="0" y="9"/>
                    <a:pt x="33" y="75"/>
                    <a:pt x="130" y="68"/>
                  </a:cubicBezTo>
                  <a:cubicBezTo>
                    <a:pt x="130" y="68"/>
                    <a:pt x="24" y="57"/>
                    <a:pt x="16" y="0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F1C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3" name="Freeform 433"/>
            <p:cNvSpPr>
              <a:spLocks/>
            </p:cNvSpPr>
            <p:nvPr/>
          </p:nvSpPr>
          <p:spPr bwMode="auto">
            <a:xfrm>
              <a:off x="4266955" y="1410099"/>
              <a:ext cx="304800" cy="236538"/>
            </a:xfrm>
            <a:custGeom>
              <a:avLst/>
              <a:gdLst>
                <a:gd name="T0" fmla="*/ 0 w 81"/>
                <a:gd name="T1" fmla="*/ 17 h 63"/>
                <a:gd name="T2" fmla="*/ 2 w 81"/>
                <a:gd name="T3" fmla="*/ 33 h 63"/>
                <a:gd name="T4" fmla="*/ 51 w 81"/>
                <a:gd name="T5" fmla="*/ 56 h 63"/>
                <a:gd name="T6" fmla="*/ 73 w 81"/>
                <a:gd name="T7" fmla="*/ 7 h 63"/>
                <a:gd name="T8" fmla="*/ 72 w 81"/>
                <a:gd name="T9" fmla="*/ 4 h 63"/>
                <a:gd name="T10" fmla="*/ 0 w 81"/>
                <a:gd name="T11" fmla="*/ 1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63">
                  <a:moveTo>
                    <a:pt x="0" y="17"/>
                  </a:moveTo>
                  <a:cubicBezTo>
                    <a:pt x="0" y="22"/>
                    <a:pt x="0" y="28"/>
                    <a:pt x="2" y="33"/>
                  </a:cubicBezTo>
                  <a:cubicBezTo>
                    <a:pt x="9" y="53"/>
                    <a:pt x="31" y="63"/>
                    <a:pt x="51" y="56"/>
                  </a:cubicBezTo>
                  <a:cubicBezTo>
                    <a:pt x="70" y="49"/>
                    <a:pt x="81" y="27"/>
                    <a:pt x="73" y="7"/>
                  </a:cubicBezTo>
                  <a:cubicBezTo>
                    <a:pt x="73" y="6"/>
                    <a:pt x="73" y="5"/>
                    <a:pt x="72" y="4"/>
                  </a:cubicBezTo>
                  <a:cubicBezTo>
                    <a:pt x="50" y="0"/>
                    <a:pt x="24" y="1"/>
                    <a:pt x="0" y="17"/>
                  </a:cubicBez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4" name="Freeform 434"/>
            <p:cNvSpPr>
              <a:spLocks/>
            </p:cNvSpPr>
            <p:nvPr/>
          </p:nvSpPr>
          <p:spPr bwMode="auto">
            <a:xfrm>
              <a:off x="3919293" y="1168799"/>
              <a:ext cx="990600" cy="601663"/>
            </a:xfrm>
            <a:custGeom>
              <a:avLst/>
              <a:gdLst>
                <a:gd name="T0" fmla="*/ 155 w 263"/>
                <a:gd name="T1" fmla="*/ 59 h 160"/>
                <a:gd name="T2" fmla="*/ 263 w 263"/>
                <a:gd name="T3" fmla="*/ 160 h 160"/>
                <a:gd name="T4" fmla="*/ 67 w 263"/>
                <a:gd name="T5" fmla="*/ 96 h 160"/>
                <a:gd name="T6" fmla="*/ 0 w 263"/>
                <a:gd name="T7" fmla="*/ 92 h 160"/>
                <a:gd name="T8" fmla="*/ 41 w 263"/>
                <a:gd name="T9" fmla="*/ 93 h 160"/>
                <a:gd name="T10" fmla="*/ 9 w 263"/>
                <a:gd name="T11" fmla="*/ 76 h 160"/>
                <a:gd name="T12" fmla="*/ 62 w 263"/>
                <a:gd name="T13" fmla="*/ 87 h 160"/>
                <a:gd name="T14" fmla="*/ 63 w 263"/>
                <a:gd name="T15" fmla="*/ 86 h 160"/>
                <a:gd name="T16" fmla="*/ 17 w 263"/>
                <a:gd name="T17" fmla="*/ 36 h 160"/>
                <a:gd name="T18" fmla="*/ 78 w 263"/>
                <a:gd name="T19" fmla="*/ 74 h 160"/>
                <a:gd name="T20" fmla="*/ 80 w 263"/>
                <a:gd name="T21" fmla="*/ 73 h 160"/>
                <a:gd name="T22" fmla="*/ 45 w 263"/>
                <a:gd name="T23" fmla="*/ 14 h 160"/>
                <a:gd name="T24" fmla="*/ 103 w 263"/>
                <a:gd name="T25" fmla="*/ 62 h 160"/>
                <a:gd name="T26" fmla="*/ 108 w 263"/>
                <a:gd name="T27" fmla="*/ 61 h 160"/>
                <a:gd name="T28" fmla="*/ 86 w 263"/>
                <a:gd name="T29" fmla="*/ 0 h 160"/>
                <a:gd name="T30" fmla="*/ 128 w 263"/>
                <a:gd name="T31" fmla="*/ 54 h 160"/>
                <a:gd name="T32" fmla="*/ 143 w 263"/>
                <a:gd name="T33" fmla="*/ 3 h 160"/>
                <a:gd name="T34" fmla="*/ 152 w 263"/>
                <a:gd name="T35" fmla="*/ 58 h 160"/>
                <a:gd name="T36" fmla="*/ 155 w 263"/>
                <a:gd name="T37" fmla="*/ 59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3" h="160">
                  <a:moveTo>
                    <a:pt x="155" y="59"/>
                  </a:moveTo>
                  <a:cubicBezTo>
                    <a:pt x="194" y="65"/>
                    <a:pt x="239" y="92"/>
                    <a:pt x="263" y="160"/>
                  </a:cubicBezTo>
                  <a:cubicBezTo>
                    <a:pt x="263" y="160"/>
                    <a:pt x="194" y="18"/>
                    <a:pt x="67" y="96"/>
                  </a:cubicBezTo>
                  <a:cubicBezTo>
                    <a:pt x="67" y="96"/>
                    <a:pt x="33" y="114"/>
                    <a:pt x="0" y="92"/>
                  </a:cubicBezTo>
                  <a:cubicBezTo>
                    <a:pt x="0" y="92"/>
                    <a:pt x="21" y="96"/>
                    <a:pt x="41" y="93"/>
                  </a:cubicBezTo>
                  <a:cubicBezTo>
                    <a:pt x="30" y="90"/>
                    <a:pt x="17" y="86"/>
                    <a:pt x="9" y="76"/>
                  </a:cubicBezTo>
                  <a:cubicBezTo>
                    <a:pt x="9" y="76"/>
                    <a:pt x="40" y="88"/>
                    <a:pt x="62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17" y="78"/>
                    <a:pt x="17" y="36"/>
                    <a:pt x="17" y="36"/>
                  </a:cubicBezTo>
                  <a:cubicBezTo>
                    <a:pt x="28" y="65"/>
                    <a:pt x="63" y="72"/>
                    <a:pt x="78" y="74"/>
                  </a:cubicBezTo>
                  <a:cubicBezTo>
                    <a:pt x="79" y="74"/>
                    <a:pt x="80" y="73"/>
                    <a:pt x="80" y="73"/>
                  </a:cubicBezTo>
                  <a:cubicBezTo>
                    <a:pt x="37" y="52"/>
                    <a:pt x="45" y="14"/>
                    <a:pt x="45" y="14"/>
                  </a:cubicBezTo>
                  <a:cubicBezTo>
                    <a:pt x="50" y="45"/>
                    <a:pt x="85" y="58"/>
                    <a:pt x="103" y="62"/>
                  </a:cubicBezTo>
                  <a:cubicBezTo>
                    <a:pt x="104" y="62"/>
                    <a:pt x="106" y="61"/>
                    <a:pt x="108" y="61"/>
                  </a:cubicBezTo>
                  <a:cubicBezTo>
                    <a:pt x="80" y="41"/>
                    <a:pt x="86" y="0"/>
                    <a:pt x="86" y="0"/>
                  </a:cubicBezTo>
                  <a:cubicBezTo>
                    <a:pt x="91" y="24"/>
                    <a:pt x="112" y="43"/>
                    <a:pt x="128" y="54"/>
                  </a:cubicBezTo>
                  <a:cubicBezTo>
                    <a:pt x="120" y="31"/>
                    <a:pt x="143" y="3"/>
                    <a:pt x="143" y="3"/>
                  </a:cubicBezTo>
                  <a:cubicBezTo>
                    <a:pt x="132" y="34"/>
                    <a:pt x="142" y="49"/>
                    <a:pt x="152" y="58"/>
                  </a:cubicBezTo>
                  <a:lnTo>
                    <a:pt x="155" y="59"/>
                  </a:ln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5" name="Freeform 435"/>
            <p:cNvSpPr>
              <a:spLocks/>
            </p:cNvSpPr>
            <p:nvPr/>
          </p:nvSpPr>
          <p:spPr bwMode="auto">
            <a:xfrm>
              <a:off x="4476505" y="1500587"/>
              <a:ext cx="49213" cy="47625"/>
            </a:xfrm>
            <a:custGeom>
              <a:avLst/>
              <a:gdLst>
                <a:gd name="T0" fmla="*/ 2 w 13"/>
                <a:gd name="T1" fmla="*/ 10 h 13"/>
                <a:gd name="T2" fmla="*/ 10 w 13"/>
                <a:gd name="T3" fmla="*/ 12 h 13"/>
                <a:gd name="T4" fmla="*/ 11 w 13"/>
                <a:gd name="T5" fmla="*/ 4 h 13"/>
                <a:gd name="T6" fmla="*/ 4 w 13"/>
                <a:gd name="T7" fmla="*/ 2 h 13"/>
                <a:gd name="T8" fmla="*/ 2 w 13"/>
                <a:gd name="T9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2" y="10"/>
                  </a:moveTo>
                  <a:cubicBezTo>
                    <a:pt x="4" y="13"/>
                    <a:pt x="7" y="13"/>
                    <a:pt x="10" y="12"/>
                  </a:cubicBezTo>
                  <a:cubicBezTo>
                    <a:pt x="13" y="10"/>
                    <a:pt x="13" y="6"/>
                    <a:pt x="11" y="4"/>
                  </a:cubicBezTo>
                  <a:cubicBezTo>
                    <a:pt x="10" y="1"/>
                    <a:pt x="6" y="0"/>
                    <a:pt x="4" y="2"/>
                  </a:cubicBezTo>
                  <a:cubicBezTo>
                    <a:pt x="1" y="4"/>
                    <a:pt x="0" y="7"/>
                    <a:pt x="2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6" name="Freeform 436"/>
            <p:cNvSpPr>
              <a:spLocks/>
            </p:cNvSpPr>
            <p:nvPr/>
          </p:nvSpPr>
          <p:spPr bwMode="auto">
            <a:xfrm>
              <a:off x="4255843" y="1470424"/>
              <a:ext cx="115888" cy="115888"/>
            </a:xfrm>
            <a:custGeom>
              <a:avLst/>
              <a:gdLst>
                <a:gd name="T0" fmla="*/ 4 w 31"/>
                <a:gd name="T1" fmla="*/ 23 h 31"/>
                <a:gd name="T2" fmla="*/ 23 w 31"/>
                <a:gd name="T3" fmla="*/ 27 h 31"/>
                <a:gd name="T4" fmla="*/ 27 w 31"/>
                <a:gd name="T5" fmla="*/ 8 h 31"/>
                <a:gd name="T6" fmla="*/ 8 w 31"/>
                <a:gd name="T7" fmla="*/ 4 h 31"/>
                <a:gd name="T8" fmla="*/ 4 w 31"/>
                <a:gd name="T9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4" y="23"/>
                  </a:moveTo>
                  <a:cubicBezTo>
                    <a:pt x="9" y="29"/>
                    <a:pt x="17" y="31"/>
                    <a:pt x="23" y="27"/>
                  </a:cubicBezTo>
                  <a:cubicBezTo>
                    <a:pt x="29" y="22"/>
                    <a:pt x="31" y="14"/>
                    <a:pt x="27" y="8"/>
                  </a:cubicBezTo>
                  <a:cubicBezTo>
                    <a:pt x="23" y="2"/>
                    <a:pt x="14" y="0"/>
                    <a:pt x="8" y="4"/>
                  </a:cubicBezTo>
                  <a:cubicBezTo>
                    <a:pt x="2" y="8"/>
                    <a:pt x="0" y="17"/>
                    <a:pt x="4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7" name="Freeform 437"/>
            <p:cNvSpPr>
              <a:spLocks/>
            </p:cNvSpPr>
            <p:nvPr/>
          </p:nvSpPr>
          <p:spPr bwMode="auto">
            <a:xfrm>
              <a:off x="5508380" y="1402162"/>
              <a:ext cx="523875" cy="401638"/>
            </a:xfrm>
            <a:custGeom>
              <a:avLst/>
              <a:gdLst>
                <a:gd name="T0" fmla="*/ 0 w 139"/>
                <a:gd name="T1" fmla="*/ 107 h 107"/>
                <a:gd name="T2" fmla="*/ 122 w 139"/>
                <a:gd name="T3" fmla="*/ 36 h 107"/>
                <a:gd name="T4" fmla="*/ 121 w 139"/>
                <a:gd name="T5" fmla="*/ 76 h 107"/>
                <a:gd name="T6" fmla="*/ 0 w 139"/>
                <a:gd name="T7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9" h="107">
                  <a:moveTo>
                    <a:pt x="0" y="107"/>
                  </a:moveTo>
                  <a:cubicBezTo>
                    <a:pt x="0" y="107"/>
                    <a:pt x="29" y="0"/>
                    <a:pt x="122" y="36"/>
                  </a:cubicBezTo>
                  <a:cubicBezTo>
                    <a:pt x="122" y="36"/>
                    <a:pt x="139" y="55"/>
                    <a:pt x="121" y="76"/>
                  </a:cubicBezTo>
                  <a:cubicBezTo>
                    <a:pt x="121" y="76"/>
                    <a:pt x="41" y="74"/>
                    <a:pt x="0" y="107"/>
                  </a:cubicBezTo>
                  <a:close/>
                </a:path>
              </a:pathLst>
            </a:custGeom>
            <a:solidFill>
              <a:srgbClr val="DDAD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8" name="Freeform 438"/>
            <p:cNvSpPr>
              <a:spLocks/>
            </p:cNvSpPr>
            <p:nvPr/>
          </p:nvSpPr>
          <p:spPr bwMode="auto">
            <a:xfrm>
              <a:off x="5854455" y="1676799"/>
              <a:ext cx="98425" cy="96838"/>
            </a:xfrm>
            <a:custGeom>
              <a:avLst/>
              <a:gdLst>
                <a:gd name="T0" fmla="*/ 26 w 26"/>
                <a:gd name="T1" fmla="*/ 3 h 26"/>
                <a:gd name="T2" fmla="*/ 0 w 26"/>
                <a:gd name="T3" fmla="*/ 26 h 26"/>
                <a:gd name="T4" fmla="*/ 19 w 26"/>
                <a:gd name="T5" fmla="*/ 0 h 26"/>
                <a:gd name="T6" fmla="*/ 26 w 26"/>
                <a:gd name="T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6">
                  <a:moveTo>
                    <a:pt x="26" y="3"/>
                  </a:moveTo>
                  <a:cubicBezTo>
                    <a:pt x="26" y="3"/>
                    <a:pt x="17" y="21"/>
                    <a:pt x="0" y="26"/>
                  </a:cubicBezTo>
                  <a:cubicBezTo>
                    <a:pt x="0" y="26"/>
                    <a:pt x="16" y="19"/>
                    <a:pt x="19" y="0"/>
                  </a:cubicBezTo>
                  <a:lnTo>
                    <a:pt x="26" y="3"/>
                  </a:lnTo>
                  <a:close/>
                </a:path>
              </a:pathLst>
            </a:custGeom>
            <a:solidFill>
              <a:srgbClr val="9A76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9" name="Freeform 439"/>
            <p:cNvSpPr>
              <a:spLocks/>
            </p:cNvSpPr>
            <p:nvPr/>
          </p:nvSpPr>
          <p:spPr bwMode="auto">
            <a:xfrm>
              <a:off x="5497268" y="1605362"/>
              <a:ext cx="439738" cy="214313"/>
            </a:xfrm>
            <a:custGeom>
              <a:avLst/>
              <a:gdLst>
                <a:gd name="T0" fmla="*/ 73 w 117"/>
                <a:gd name="T1" fmla="*/ 4 h 57"/>
                <a:gd name="T2" fmla="*/ 0 w 117"/>
                <a:gd name="T3" fmla="*/ 57 h 57"/>
                <a:gd name="T4" fmla="*/ 33 w 117"/>
                <a:gd name="T5" fmla="*/ 55 h 57"/>
                <a:gd name="T6" fmla="*/ 74 w 117"/>
                <a:gd name="T7" fmla="*/ 52 h 57"/>
                <a:gd name="T8" fmla="*/ 117 w 117"/>
                <a:gd name="T9" fmla="*/ 23 h 57"/>
                <a:gd name="T10" fmla="*/ 73 w 117"/>
                <a:gd name="T11" fmla="*/ 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7" h="57">
                  <a:moveTo>
                    <a:pt x="73" y="4"/>
                  </a:moveTo>
                  <a:cubicBezTo>
                    <a:pt x="28" y="9"/>
                    <a:pt x="0" y="57"/>
                    <a:pt x="0" y="57"/>
                  </a:cubicBezTo>
                  <a:cubicBezTo>
                    <a:pt x="8" y="52"/>
                    <a:pt x="18" y="54"/>
                    <a:pt x="33" y="55"/>
                  </a:cubicBezTo>
                  <a:cubicBezTo>
                    <a:pt x="44" y="55"/>
                    <a:pt x="58" y="55"/>
                    <a:pt x="74" y="52"/>
                  </a:cubicBezTo>
                  <a:cubicBezTo>
                    <a:pt x="107" y="45"/>
                    <a:pt x="117" y="23"/>
                    <a:pt x="117" y="23"/>
                  </a:cubicBezTo>
                  <a:cubicBezTo>
                    <a:pt x="117" y="23"/>
                    <a:pt x="110" y="0"/>
                    <a:pt x="73" y="4"/>
                  </a:cubicBezTo>
                  <a:close/>
                </a:path>
              </a:pathLst>
            </a:custGeom>
            <a:solidFill>
              <a:srgbClr val="FAF8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0" name="Freeform 440"/>
            <p:cNvSpPr>
              <a:spLocks/>
            </p:cNvSpPr>
            <p:nvPr/>
          </p:nvSpPr>
          <p:spPr bwMode="auto">
            <a:xfrm>
              <a:off x="5541718" y="1627587"/>
              <a:ext cx="263525" cy="184150"/>
            </a:xfrm>
            <a:custGeom>
              <a:avLst/>
              <a:gdLst>
                <a:gd name="T0" fmla="*/ 45 w 70"/>
                <a:gd name="T1" fmla="*/ 48 h 49"/>
                <a:gd name="T2" fmla="*/ 27 w 70"/>
                <a:gd name="T3" fmla="*/ 49 h 49"/>
                <a:gd name="T4" fmla="*/ 18 w 70"/>
                <a:gd name="T5" fmla="*/ 48 h 49"/>
                <a:gd name="T6" fmla="*/ 8 w 70"/>
                <a:gd name="T7" fmla="*/ 47 h 49"/>
                <a:gd name="T8" fmla="*/ 1 w 70"/>
                <a:gd name="T9" fmla="*/ 38 h 49"/>
                <a:gd name="T10" fmla="*/ 0 w 70"/>
                <a:gd name="T11" fmla="*/ 36 h 49"/>
                <a:gd name="T12" fmla="*/ 57 w 70"/>
                <a:gd name="T13" fmla="*/ 0 h 49"/>
                <a:gd name="T14" fmla="*/ 65 w 70"/>
                <a:gd name="T15" fmla="*/ 11 h 49"/>
                <a:gd name="T16" fmla="*/ 54 w 70"/>
                <a:gd name="T17" fmla="*/ 48 h 49"/>
                <a:gd name="T18" fmla="*/ 45 w 70"/>
                <a:gd name="T19" fmla="*/ 4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49">
                  <a:moveTo>
                    <a:pt x="45" y="48"/>
                  </a:moveTo>
                  <a:cubicBezTo>
                    <a:pt x="39" y="48"/>
                    <a:pt x="33" y="49"/>
                    <a:pt x="27" y="49"/>
                  </a:cubicBezTo>
                  <a:cubicBezTo>
                    <a:pt x="24" y="49"/>
                    <a:pt x="21" y="48"/>
                    <a:pt x="18" y="48"/>
                  </a:cubicBezTo>
                  <a:cubicBezTo>
                    <a:pt x="15" y="47"/>
                    <a:pt x="12" y="47"/>
                    <a:pt x="8" y="47"/>
                  </a:cubicBezTo>
                  <a:cubicBezTo>
                    <a:pt x="6" y="44"/>
                    <a:pt x="3" y="42"/>
                    <a:pt x="1" y="38"/>
                  </a:cubicBezTo>
                  <a:cubicBezTo>
                    <a:pt x="1" y="38"/>
                    <a:pt x="0" y="37"/>
                    <a:pt x="0" y="36"/>
                  </a:cubicBezTo>
                  <a:cubicBezTo>
                    <a:pt x="13" y="19"/>
                    <a:pt x="32" y="3"/>
                    <a:pt x="57" y="0"/>
                  </a:cubicBezTo>
                  <a:cubicBezTo>
                    <a:pt x="60" y="3"/>
                    <a:pt x="63" y="7"/>
                    <a:pt x="65" y="11"/>
                  </a:cubicBezTo>
                  <a:cubicBezTo>
                    <a:pt x="70" y="24"/>
                    <a:pt x="65" y="39"/>
                    <a:pt x="54" y="48"/>
                  </a:cubicBezTo>
                  <a:cubicBezTo>
                    <a:pt x="51" y="48"/>
                    <a:pt x="48" y="48"/>
                    <a:pt x="45" y="48"/>
                  </a:cubicBezTo>
                  <a:close/>
                </a:path>
              </a:pathLst>
            </a:custGeom>
            <a:solidFill>
              <a:srgbClr val="9A76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1" name="Freeform 441"/>
            <p:cNvSpPr>
              <a:spLocks/>
            </p:cNvSpPr>
            <p:nvPr/>
          </p:nvSpPr>
          <p:spPr bwMode="auto">
            <a:xfrm>
              <a:off x="5546480" y="1627587"/>
              <a:ext cx="247650" cy="180975"/>
            </a:xfrm>
            <a:custGeom>
              <a:avLst/>
              <a:gdLst>
                <a:gd name="T0" fmla="*/ 15 w 66"/>
                <a:gd name="T1" fmla="*/ 48 h 48"/>
                <a:gd name="T2" fmla="*/ 8 w 66"/>
                <a:gd name="T3" fmla="*/ 47 h 48"/>
                <a:gd name="T4" fmla="*/ 1 w 66"/>
                <a:gd name="T5" fmla="*/ 38 h 48"/>
                <a:gd name="T6" fmla="*/ 0 w 66"/>
                <a:gd name="T7" fmla="*/ 36 h 48"/>
                <a:gd name="T8" fmla="*/ 57 w 66"/>
                <a:gd name="T9" fmla="*/ 0 h 48"/>
                <a:gd name="T10" fmla="*/ 64 w 66"/>
                <a:gd name="T11" fmla="*/ 11 h 48"/>
                <a:gd name="T12" fmla="*/ 66 w 66"/>
                <a:gd name="T13" fmla="*/ 20 h 48"/>
                <a:gd name="T14" fmla="*/ 64 w 66"/>
                <a:gd name="T15" fmla="*/ 18 h 48"/>
                <a:gd name="T16" fmla="*/ 15 w 66"/>
                <a:gd name="T17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48">
                  <a:moveTo>
                    <a:pt x="15" y="48"/>
                  </a:moveTo>
                  <a:cubicBezTo>
                    <a:pt x="13" y="47"/>
                    <a:pt x="11" y="47"/>
                    <a:pt x="8" y="47"/>
                  </a:cubicBezTo>
                  <a:cubicBezTo>
                    <a:pt x="5" y="44"/>
                    <a:pt x="3" y="42"/>
                    <a:pt x="1" y="38"/>
                  </a:cubicBezTo>
                  <a:cubicBezTo>
                    <a:pt x="0" y="37"/>
                    <a:pt x="0" y="37"/>
                    <a:pt x="0" y="36"/>
                  </a:cubicBezTo>
                  <a:cubicBezTo>
                    <a:pt x="13" y="19"/>
                    <a:pt x="31" y="3"/>
                    <a:pt x="57" y="0"/>
                  </a:cubicBezTo>
                  <a:cubicBezTo>
                    <a:pt x="60" y="3"/>
                    <a:pt x="63" y="7"/>
                    <a:pt x="64" y="11"/>
                  </a:cubicBezTo>
                  <a:cubicBezTo>
                    <a:pt x="66" y="14"/>
                    <a:pt x="66" y="17"/>
                    <a:pt x="66" y="20"/>
                  </a:cubicBezTo>
                  <a:cubicBezTo>
                    <a:pt x="66" y="19"/>
                    <a:pt x="65" y="18"/>
                    <a:pt x="64" y="18"/>
                  </a:cubicBezTo>
                  <a:cubicBezTo>
                    <a:pt x="43" y="21"/>
                    <a:pt x="27" y="33"/>
                    <a:pt x="15" y="48"/>
                  </a:cubicBezTo>
                  <a:close/>
                </a:path>
              </a:pathLst>
            </a:custGeom>
            <a:solidFill>
              <a:srgbClr val="8667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2" name="Freeform 442"/>
            <p:cNvSpPr>
              <a:spLocks/>
            </p:cNvSpPr>
            <p:nvPr/>
          </p:nvSpPr>
          <p:spPr bwMode="auto">
            <a:xfrm>
              <a:off x="5673480" y="1616474"/>
              <a:ext cx="136525" cy="192088"/>
            </a:xfrm>
            <a:custGeom>
              <a:avLst/>
              <a:gdLst>
                <a:gd name="T0" fmla="*/ 10 w 36"/>
                <a:gd name="T1" fmla="*/ 51 h 51"/>
                <a:gd name="T2" fmla="*/ 0 w 36"/>
                <a:gd name="T3" fmla="*/ 51 h 51"/>
                <a:gd name="T4" fmla="*/ 12 w 36"/>
                <a:gd name="T5" fmla="*/ 47 h 51"/>
                <a:gd name="T6" fmla="*/ 25 w 36"/>
                <a:gd name="T7" fmla="*/ 10 h 51"/>
                <a:gd name="T8" fmla="*/ 10 w 36"/>
                <a:gd name="T9" fmla="*/ 0 h 51"/>
                <a:gd name="T10" fmla="*/ 29 w 36"/>
                <a:gd name="T11" fmla="*/ 12 h 51"/>
                <a:gd name="T12" fmla="*/ 18 w 36"/>
                <a:gd name="T13" fmla="*/ 51 h 51"/>
                <a:gd name="T14" fmla="*/ 10 w 36"/>
                <a:gd name="T1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51">
                  <a:moveTo>
                    <a:pt x="10" y="51"/>
                  </a:moveTo>
                  <a:cubicBezTo>
                    <a:pt x="7" y="51"/>
                    <a:pt x="4" y="51"/>
                    <a:pt x="0" y="51"/>
                  </a:cubicBezTo>
                  <a:cubicBezTo>
                    <a:pt x="4" y="51"/>
                    <a:pt x="9" y="50"/>
                    <a:pt x="12" y="47"/>
                  </a:cubicBezTo>
                  <a:cubicBezTo>
                    <a:pt x="26" y="40"/>
                    <a:pt x="31" y="23"/>
                    <a:pt x="25" y="10"/>
                  </a:cubicBezTo>
                  <a:cubicBezTo>
                    <a:pt x="21" y="3"/>
                    <a:pt x="17" y="2"/>
                    <a:pt x="10" y="0"/>
                  </a:cubicBezTo>
                  <a:cubicBezTo>
                    <a:pt x="19" y="2"/>
                    <a:pt x="25" y="4"/>
                    <a:pt x="29" y="12"/>
                  </a:cubicBezTo>
                  <a:cubicBezTo>
                    <a:pt x="36" y="25"/>
                    <a:pt x="31" y="42"/>
                    <a:pt x="18" y="51"/>
                  </a:cubicBezTo>
                  <a:cubicBezTo>
                    <a:pt x="16" y="51"/>
                    <a:pt x="13" y="51"/>
                    <a:pt x="10" y="51"/>
                  </a:cubicBez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3" name="Freeform 443"/>
            <p:cNvSpPr>
              <a:spLocks/>
            </p:cNvSpPr>
            <p:nvPr/>
          </p:nvSpPr>
          <p:spPr bwMode="auto">
            <a:xfrm>
              <a:off x="5670305" y="1481537"/>
              <a:ext cx="304800" cy="195263"/>
            </a:xfrm>
            <a:custGeom>
              <a:avLst/>
              <a:gdLst>
                <a:gd name="T0" fmla="*/ 0 w 81"/>
                <a:gd name="T1" fmla="*/ 35 h 52"/>
                <a:gd name="T2" fmla="*/ 81 w 81"/>
                <a:gd name="T3" fmla="*/ 52 h 52"/>
                <a:gd name="T4" fmla="*/ 0 w 81"/>
                <a:gd name="T5" fmla="*/ 3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52">
                  <a:moveTo>
                    <a:pt x="0" y="35"/>
                  </a:moveTo>
                  <a:cubicBezTo>
                    <a:pt x="0" y="35"/>
                    <a:pt x="60" y="10"/>
                    <a:pt x="81" y="52"/>
                  </a:cubicBezTo>
                  <a:cubicBezTo>
                    <a:pt x="81" y="52"/>
                    <a:pt x="71" y="0"/>
                    <a:pt x="0" y="35"/>
                  </a:cubicBezTo>
                  <a:close/>
                </a:path>
              </a:pathLst>
            </a:custGeom>
            <a:solidFill>
              <a:srgbClr val="9A76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4" name="Freeform 444"/>
            <p:cNvSpPr>
              <a:spLocks/>
            </p:cNvSpPr>
            <p:nvPr/>
          </p:nvSpPr>
          <p:spPr bwMode="auto">
            <a:xfrm>
              <a:off x="5703643" y="1687912"/>
              <a:ext cx="271463" cy="161925"/>
            </a:xfrm>
            <a:custGeom>
              <a:avLst/>
              <a:gdLst>
                <a:gd name="T0" fmla="*/ 72 w 72"/>
                <a:gd name="T1" fmla="*/ 6 h 43"/>
                <a:gd name="T2" fmla="*/ 0 w 72"/>
                <a:gd name="T3" fmla="*/ 34 h 43"/>
                <a:gd name="T4" fmla="*/ 64 w 72"/>
                <a:gd name="T5" fmla="*/ 0 h 43"/>
                <a:gd name="T6" fmla="*/ 72 w 72"/>
                <a:gd name="T7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43">
                  <a:moveTo>
                    <a:pt x="72" y="6"/>
                  </a:moveTo>
                  <a:cubicBezTo>
                    <a:pt x="72" y="6"/>
                    <a:pt x="54" y="43"/>
                    <a:pt x="0" y="34"/>
                  </a:cubicBezTo>
                  <a:cubicBezTo>
                    <a:pt x="0" y="34"/>
                    <a:pt x="57" y="28"/>
                    <a:pt x="64" y="0"/>
                  </a:cubicBezTo>
                  <a:lnTo>
                    <a:pt x="72" y="6"/>
                  </a:lnTo>
                  <a:close/>
                </a:path>
              </a:pathLst>
            </a:custGeom>
            <a:solidFill>
              <a:srgbClr val="F1C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5" name="Freeform 445"/>
            <p:cNvSpPr>
              <a:spLocks/>
            </p:cNvSpPr>
            <p:nvPr/>
          </p:nvSpPr>
          <p:spPr bwMode="auto">
            <a:xfrm>
              <a:off x="5576643" y="1635524"/>
              <a:ext cx="187325" cy="157163"/>
            </a:xfrm>
            <a:custGeom>
              <a:avLst/>
              <a:gdLst>
                <a:gd name="T0" fmla="*/ 39 w 50"/>
                <a:gd name="T1" fmla="*/ 0 h 42"/>
                <a:gd name="T2" fmla="*/ 45 w 50"/>
                <a:gd name="T3" fmla="*/ 8 h 42"/>
                <a:gd name="T4" fmla="*/ 33 w 50"/>
                <a:gd name="T5" fmla="*/ 36 h 42"/>
                <a:gd name="T6" fmla="*/ 1 w 50"/>
                <a:gd name="T7" fmla="*/ 26 h 42"/>
                <a:gd name="T8" fmla="*/ 0 w 50"/>
                <a:gd name="T9" fmla="*/ 25 h 42"/>
                <a:gd name="T10" fmla="*/ 39 w 50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42">
                  <a:moveTo>
                    <a:pt x="39" y="0"/>
                  </a:moveTo>
                  <a:cubicBezTo>
                    <a:pt x="42" y="2"/>
                    <a:pt x="44" y="5"/>
                    <a:pt x="45" y="8"/>
                  </a:cubicBezTo>
                  <a:cubicBezTo>
                    <a:pt x="50" y="19"/>
                    <a:pt x="44" y="31"/>
                    <a:pt x="33" y="36"/>
                  </a:cubicBezTo>
                  <a:cubicBezTo>
                    <a:pt x="21" y="42"/>
                    <a:pt x="7" y="38"/>
                    <a:pt x="1" y="26"/>
                  </a:cubicBezTo>
                  <a:cubicBezTo>
                    <a:pt x="1" y="26"/>
                    <a:pt x="0" y="25"/>
                    <a:pt x="0" y="25"/>
                  </a:cubicBezTo>
                  <a:cubicBezTo>
                    <a:pt x="9" y="13"/>
                    <a:pt x="22" y="3"/>
                    <a:pt x="39" y="0"/>
                  </a:cubicBez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6" name="Freeform 446"/>
            <p:cNvSpPr>
              <a:spLocks/>
            </p:cNvSpPr>
            <p:nvPr/>
          </p:nvSpPr>
          <p:spPr bwMode="auto">
            <a:xfrm>
              <a:off x="5722693" y="1714899"/>
              <a:ext cx="30163" cy="28575"/>
            </a:xfrm>
            <a:custGeom>
              <a:avLst/>
              <a:gdLst>
                <a:gd name="T0" fmla="*/ 8 w 8"/>
                <a:gd name="T1" fmla="*/ 3 h 8"/>
                <a:gd name="T2" fmla="*/ 5 w 8"/>
                <a:gd name="T3" fmla="*/ 7 h 8"/>
                <a:gd name="T4" fmla="*/ 1 w 8"/>
                <a:gd name="T5" fmla="*/ 5 h 8"/>
                <a:gd name="T6" fmla="*/ 4 w 8"/>
                <a:gd name="T7" fmla="*/ 1 h 8"/>
                <a:gd name="T8" fmla="*/ 8 w 8"/>
                <a:gd name="T9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8" y="3"/>
                  </a:moveTo>
                  <a:cubicBezTo>
                    <a:pt x="8" y="5"/>
                    <a:pt x="7" y="7"/>
                    <a:pt x="5" y="7"/>
                  </a:cubicBezTo>
                  <a:cubicBezTo>
                    <a:pt x="3" y="8"/>
                    <a:pt x="1" y="7"/>
                    <a:pt x="1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6" y="0"/>
                    <a:pt x="7" y="2"/>
                    <a:pt x="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7" name="Freeform 447"/>
            <p:cNvSpPr>
              <a:spLocks/>
            </p:cNvSpPr>
            <p:nvPr/>
          </p:nvSpPr>
          <p:spPr bwMode="auto">
            <a:xfrm>
              <a:off x="5595693" y="1673624"/>
              <a:ext cx="63500" cy="58738"/>
            </a:xfrm>
            <a:custGeom>
              <a:avLst/>
              <a:gdLst>
                <a:gd name="T0" fmla="*/ 17 w 17"/>
                <a:gd name="T1" fmla="*/ 7 h 16"/>
                <a:gd name="T2" fmla="*/ 10 w 17"/>
                <a:gd name="T3" fmla="*/ 16 h 16"/>
                <a:gd name="T4" fmla="*/ 1 w 17"/>
                <a:gd name="T5" fmla="*/ 9 h 16"/>
                <a:gd name="T6" fmla="*/ 8 w 17"/>
                <a:gd name="T7" fmla="*/ 0 h 16"/>
                <a:gd name="T8" fmla="*/ 17 w 17"/>
                <a:gd name="T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6">
                  <a:moveTo>
                    <a:pt x="17" y="7"/>
                  </a:moveTo>
                  <a:cubicBezTo>
                    <a:pt x="17" y="11"/>
                    <a:pt x="15" y="15"/>
                    <a:pt x="10" y="16"/>
                  </a:cubicBezTo>
                  <a:cubicBezTo>
                    <a:pt x="6" y="16"/>
                    <a:pt x="2" y="14"/>
                    <a:pt x="1" y="9"/>
                  </a:cubicBezTo>
                  <a:cubicBezTo>
                    <a:pt x="0" y="5"/>
                    <a:pt x="3" y="1"/>
                    <a:pt x="8" y="0"/>
                  </a:cubicBezTo>
                  <a:cubicBezTo>
                    <a:pt x="12" y="0"/>
                    <a:pt x="16" y="3"/>
                    <a:pt x="17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8" name="Freeform 448"/>
            <p:cNvSpPr>
              <a:spLocks/>
            </p:cNvSpPr>
            <p:nvPr/>
          </p:nvSpPr>
          <p:spPr bwMode="auto">
            <a:xfrm>
              <a:off x="5497268" y="1492649"/>
              <a:ext cx="554038" cy="330200"/>
            </a:xfrm>
            <a:custGeom>
              <a:avLst/>
              <a:gdLst>
                <a:gd name="T0" fmla="*/ 68 w 147"/>
                <a:gd name="T1" fmla="*/ 32 h 88"/>
                <a:gd name="T2" fmla="*/ 0 w 147"/>
                <a:gd name="T3" fmla="*/ 88 h 88"/>
                <a:gd name="T4" fmla="*/ 119 w 147"/>
                <a:gd name="T5" fmla="*/ 54 h 88"/>
                <a:gd name="T6" fmla="*/ 147 w 147"/>
                <a:gd name="T7" fmla="*/ 53 h 88"/>
                <a:gd name="T8" fmla="*/ 130 w 147"/>
                <a:gd name="T9" fmla="*/ 53 h 88"/>
                <a:gd name="T10" fmla="*/ 144 w 147"/>
                <a:gd name="T11" fmla="*/ 46 h 88"/>
                <a:gd name="T12" fmla="*/ 121 w 147"/>
                <a:gd name="T13" fmla="*/ 49 h 88"/>
                <a:gd name="T14" fmla="*/ 121 w 147"/>
                <a:gd name="T15" fmla="*/ 49 h 88"/>
                <a:gd name="T16" fmla="*/ 144 w 147"/>
                <a:gd name="T17" fmla="*/ 27 h 88"/>
                <a:gd name="T18" fmla="*/ 115 w 147"/>
                <a:gd name="T19" fmla="*/ 43 h 88"/>
                <a:gd name="T20" fmla="*/ 114 w 147"/>
                <a:gd name="T21" fmla="*/ 42 h 88"/>
                <a:gd name="T22" fmla="*/ 133 w 147"/>
                <a:gd name="T23" fmla="*/ 14 h 88"/>
                <a:gd name="T24" fmla="*/ 104 w 147"/>
                <a:gd name="T25" fmla="*/ 35 h 88"/>
                <a:gd name="T26" fmla="*/ 101 w 147"/>
                <a:gd name="T27" fmla="*/ 34 h 88"/>
                <a:gd name="T28" fmla="*/ 116 w 147"/>
                <a:gd name="T29" fmla="*/ 4 h 88"/>
                <a:gd name="T30" fmla="*/ 91 w 147"/>
                <a:gd name="T31" fmla="*/ 29 h 88"/>
                <a:gd name="T32" fmla="*/ 86 w 147"/>
                <a:gd name="T33" fmla="*/ 0 h 88"/>
                <a:gd name="T34" fmla="*/ 76 w 147"/>
                <a:gd name="T35" fmla="*/ 31 h 88"/>
                <a:gd name="T36" fmla="*/ 68 w 147"/>
                <a:gd name="T37" fmla="*/ 3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7" h="88">
                  <a:moveTo>
                    <a:pt x="68" y="32"/>
                  </a:moveTo>
                  <a:cubicBezTo>
                    <a:pt x="44" y="33"/>
                    <a:pt x="20" y="45"/>
                    <a:pt x="0" y="88"/>
                  </a:cubicBezTo>
                  <a:cubicBezTo>
                    <a:pt x="0" y="88"/>
                    <a:pt x="54" y="3"/>
                    <a:pt x="119" y="54"/>
                  </a:cubicBezTo>
                  <a:cubicBezTo>
                    <a:pt x="119" y="54"/>
                    <a:pt x="133" y="63"/>
                    <a:pt x="147" y="53"/>
                  </a:cubicBezTo>
                  <a:cubicBezTo>
                    <a:pt x="147" y="53"/>
                    <a:pt x="139" y="55"/>
                    <a:pt x="130" y="53"/>
                  </a:cubicBezTo>
                  <a:cubicBezTo>
                    <a:pt x="135" y="52"/>
                    <a:pt x="141" y="50"/>
                    <a:pt x="144" y="46"/>
                  </a:cubicBezTo>
                  <a:cubicBezTo>
                    <a:pt x="144" y="46"/>
                    <a:pt x="131" y="51"/>
                    <a:pt x="121" y="49"/>
                  </a:cubicBezTo>
                  <a:cubicBezTo>
                    <a:pt x="121" y="49"/>
                    <a:pt x="121" y="49"/>
                    <a:pt x="121" y="49"/>
                  </a:cubicBezTo>
                  <a:cubicBezTo>
                    <a:pt x="141" y="47"/>
                    <a:pt x="144" y="27"/>
                    <a:pt x="144" y="27"/>
                  </a:cubicBezTo>
                  <a:cubicBezTo>
                    <a:pt x="137" y="40"/>
                    <a:pt x="122" y="42"/>
                    <a:pt x="115" y="43"/>
                  </a:cubicBezTo>
                  <a:cubicBezTo>
                    <a:pt x="115" y="42"/>
                    <a:pt x="114" y="42"/>
                    <a:pt x="114" y="42"/>
                  </a:cubicBezTo>
                  <a:cubicBezTo>
                    <a:pt x="134" y="33"/>
                    <a:pt x="133" y="14"/>
                    <a:pt x="133" y="14"/>
                  </a:cubicBezTo>
                  <a:cubicBezTo>
                    <a:pt x="129" y="29"/>
                    <a:pt x="113" y="34"/>
                    <a:pt x="104" y="35"/>
                  </a:cubicBezTo>
                  <a:cubicBezTo>
                    <a:pt x="103" y="35"/>
                    <a:pt x="102" y="35"/>
                    <a:pt x="101" y="34"/>
                  </a:cubicBezTo>
                  <a:cubicBezTo>
                    <a:pt x="116" y="25"/>
                    <a:pt x="116" y="4"/>
                    <a:pt x="116" y="4"/>
                  </a:cubicBezTo>
                  <a:cubicBezTo>
                    <a:pt x="111" y="16"/>
                    <a:pt x="100" y="24"/>
                    <a:pt x="91" y="29"/>
                  </a:cubicBezTo>
                  <a:cubicBezTo>
                    <a:pt x="97" y="18"/>
                    <a:pt x="86" y="0"/>
                    <a:pt x="86" y="0"/>
                  </a:cubicBezTo>
                  <a:cubicBezTo>
                    <a:pt x="90" y="18"/>
                    <a:pt x="82" y="27"/>
                    <a:pt x="76" y="31"/>
                  </a:cubicBezTo>
                  <a:lnTo>
                    <a:pt x="68" y="32"/>
                  </a:ln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9" name="Freeform 449"/>
            <p:cNvSpPr>
              <a:spLocks/>
            </p:cNvSpPr>
            <p:nvPr/>
          </p:nvSpPr>
          <p:spPr bwMode="auto">
            <a:xfrm>
              <a:off x="5109918" y="2556274"/>
              <a:ext cx="195263" cy="107950"/>
            </a:xfrm>
            <a:custGeom>
              <a:avLst/>
              <a:gdLst>
                <a:gd name="T0" fmla="*/ 0 w 52"/>
                <a:gd name="T1" fmla="*/ 25 h 29"/>
                <a:gd name="T2" fmla="*/ 50 w 52"/>
                <a:gd name="T3" fmla="*/ 0 h 29"/>
                <a:gd name="T4" fmla="*/ 0 w 52"/>
                <a:gd name="T5" fmla="*/ 2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29">
                  <a:moveTo>
                    <a:pt x="0" y="25"/>
                  </a:moveTo>
                  <a:cubicBezTo>
                    <a:pt x="0" y="25"/>
                    <a:pt x="52" y="29"/>
                    <a:pt x="50" y="0"/>
                  </a:cubicBezTo>
                  <a:cubicBezTo>
                    <a:pt x="50" y="0"/>
                    <a:pt x="45" y="19"/>
                    <a:pt x="0" y="25"/>
                  </a:cubicBezTo>
                  <a:close/>
                </a:path>
              </a:pathLst>
            </a:custGeom>
            <a:solidFill>
              <a:srgbClr val="F6E3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0" name="Freeform 450"/>
            <p:cNvSpPr>
              <a:spLocks/>
            </p:cNvSpPr>
            <p:nvPr/>
          </p:nvSpPr>
          <p:spPr bwMode="auto">
            <a:xfrm>
              <a:off x="4085980" y="1695849"/>
              <a:ext cx="395288" cy="228600"/>
            </a:xfrm>
            <a:custGeom>
              <a:avLst/>
              <a:gdLst>
                <a:gd name="T0" fmla="*/ 4 w 105"/>
                <a:gd name="T1" fmla="*/ 10 h 61"/>
                <a:gd name="T2" fmla="*/ 44 w 105"/>
                <a:gd name="T3" fmla="*/ 49 h 61"/>
                <a:gd name="T4" fmla="*/ 100 w 105"/>
                <a:gd name="T5" fmla="*/ 51 h 61"/>
                <a:gd name="T6" fmla="*/ 60 w 105"/>
                <a:gd name="T7" fmla="*/ 11 h 61"/>
                <a:gd name="T8" fmla="*/ 4 w 105"/>
                <a:gd name="T9" fmla="*/ 1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61">
                  <a:moveTo>
                    <a:pt x="4" y="10"/>
                  </a:moveTo>
                  <a:cubicBezTo>
                    <a:pt x="0" y="21"/>
                    <a:pt x="18" y="38"/>
                    <a:pt x="44" y="49"/>
                  </a:cubicBezTo>
                  <a:cubicBezTo>
                    <a:pt x="71" y="60"/>
                    <a:pt x="96" y="61"/>
                    <a:pt x="100" y="51"/>
                  </a:cubicBezTo>
                  <a:cubicBezTo>
                    <a:pt x="105" y="40"/>
                    <a:pt x="87" y="23"/>
                    <a:pt x="60" y="11"/>
                  </a:cubicBezTo>
                  <a:cubicBezTo>
                    <a:pt x="34" y="0"/>
                    <a:pt x="9" y="0"/>
                    <a:pt x="4" y="10"/>
                  </a:cubicBezTo>
                  <a:close/>
                </a:path>
              </a:pathLst>
            </a:custGeom>
            <a:solidFill>
              <a:srgbClr val="F4E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1" name="Freeform 451"/>
            <p:cNvSpPr>
              <a:spLocks/>
            </p:cNvSpPr>
            <p:nvPr/>
          </p:nvSpPr>
          <p:spPr bwMode="auto">
            <a:xfrm>
              <a:off x="5659193" y="1833962"/>
              <a:ext cx="290513" cy="147638"/>
            </a:xfrm>
            <a:custGeom>
              <a:avLst/>
              <a:gdLst>
                <a:gd name="T0" fmla="*/ 2 w 77"/>
                <a:gd name="T1" fmla="*/ 28 h 39"/>
                <a:gd name="T2" fmla="*/ 42 w 77"/>
                <a:gd name="T3" fmla="*/ 34 h 39"/>
                <a:gd name="T4" fmla="*/ 75 w 77"/>
                <a:gd name="T5" fmla="*/ 11 h 39"/>
                <a:gd name="T6" fmla="*/ 35 w 77"/>
                <a:gd name="T7" fmla="*/ 5 h 39"/>
                <a:gd name="T8" fmla="*/ 2 w 77"/>
                <a:gd name="T9" fmla="*/ 2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39">
                  <a:moveTo>
                    <a:pt x="2" y="28"/>
                  </a:moveTo>
                  <a:cubicBezTo>
                    <a:pt x="3" y="36"/>
                    <a:pt x="21" y="39"/>
                    <a:pt x="42" y="34"/>
                  </a:cubicBezTo>
                  <a:cubicBezTo>
                    <a:pt x="62" y="29"/>
                    <a:pt x="77" y="19"/>
                    <a:pt x="75" y="11"/>
                  </a:cubicBezTo>
                  <a:cubicBezTo>
                    <a:pt x="73" y="3"/>
                    <a:pt x="55" y="0"/>
                    <a:pt x="35" y="5"/>
                  </a:cubicBezTo>
                  <a:cubicBezTo>
                    <a:pt x="15" y="10"/>
                    <a:pt x="0" y="20"/>
                    <a:pt x="2" y="28"/>
                  </a:cubicBezTo>
                  <a:close/>
                </a:path>
              </a:pathLst>
            </a:custGeom>
            <a:solidFill>
              <a:srgbClr val="F4E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2" name="Freeform 452"/>
            <p:cNvSpPr>
              <a:spLocks/>
            </p:cNvSpPr>
            <p:nvPr/>
          </p:nvSpPr>
          <p:spPr bwMode="auto">
            <a:xfrm>
              <a:off x="4536830" y="1968899"/>
              <a:ext cx="26988" cy="26988"/>
            </a:xfrm>
            <a:custGeom>
              <a:avLst/>
              <a:gdLst>
                <a:gd name="T0" fmla="*/ 1 w 7"/>
                <a:gd name="T1" fmla="*/ 3 h 7"/>
                <a:gd name="T2" fmla="*/ 3 w 7"/>
                <a:gd name="T3" fmla="*/ 7 h 7"/>
                <a:gd name="T4" fmla="*/ 7 w 7"/>
                <a:gd name="T5" fmla="*/ 5 h 7"/>
                <a:gd name="T6" fmla="*/ 5 w 7"/>
                <a:gd name="T7" fmla="*/ 1 h 7"/>
                <a:gd name="T8" fmla="*/ 1 w 7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3"/>
                  </a:moveTo>
                  <a:cubicBezTo>
                    <a:pt x="0" y="4"/>
                    <a:pt x="1" y="6"/>
                    <a:pt x="3" y="7"/>
                  </a:cubicBezTo>
                  <a:cubicBezTo>
                    <a:pt x="5" y="7"/>
                    <a:pt x="6" y="6"/>
                    <a:pt x="7" y="5"/>
                  </a:cubicBezTo>
                  <a:cubicBezTo>
                    <a:pt x="7" y="3"/>
                    <a:pt x="6" y="1"/>
                    <a:pt x="5" y="1"/>
                  </a:cubicBezTo>
                  <a:cubicBezTo>
                    <a:pt x="3" y="0"/>
                    <a:pt x="1" y="1"/>
                    <a:pt x="1" y="3"/>
                  </a:cubicBez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3" name="Freeform 453"/>
            <p:cNvSpPr>
              <a:spLocks/>
            </p:cNvSpPr>
            <p:nvPr/>
          </p:nvSpPr>
          <p:spPr bwMode="auto">
            <a:xfrm>
              <a:off x="3554168" y="1251349"/>
              <a:ext cx="263525" cy="379413"/>
            </a:xfrm>
            <a:custGeom>
              <a:avLst/>
              <a:gdLst>
                <a:gd name="T0" fmla="*/ 70 w 70"/>
                <a:gd name="T1" fmla="*/ 15 h 101"/>
                <a:gd name="T2" fmla="*/ 5 w 70"/>
                <a:gd name="T3" fmla="*/ 51 h 101"/>
                <a:gd name="T4" fmla="*/ 64 w 70"/>
                <a:gd name="T5" fmla="*/ 101 h 101"/>
                <a:gd name="T6" fmla="*/ 70 w 70"/>
                <a:gd name="T7" fmla="*/ 1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01">
                  <a:moveTo>
                    <a:pt x="70" y="15"/>
                  </a:moveTo>
                  <a:cubicBezTo>
                    <a:pt x="70" y="15"/>
                    <a:pt x="0" y="0"/>
                    <a:pt x="5" y="51"/>
                  </a:cubicBezTo>
                  <a:cubicBezTo>
                    <a:pt x="10" y="101"/>
                    <a:pt x="64" y="101"/>
                    <a:pt x="64" y="101"/>
                  </a:cubicBezTo>
                  <a:lnTo>
                    <a:pt x="70" y="15"/>
                  </a:lnTo>
                  <a:close/>
                </a:path>
              </a:pathLst>
            </a:custGeom>
            <a:solidFill>
              <a:srgbClr val="F1C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4" name="Freeform 454"/>
            <p:cNvSpPr>
              <a:spLocks/>
            </p:cNvSpPr>
            <p:nvPr/>
          </p:nvSpPr>
          <p:spPr bwMode="auto">
            <a:xfrm>
              <a:off x="3633543" y="1371999"/>
              <a:ext cx="112713" cy="225425"/>
            </a:xfrm>
            <a:custGeom>
              <a:avLst/>
              <a:gdLst>
                <a:gd name="T0" fmla="*/ 0 w 30"/>
                <a:gd name="T1" fmla="*/ 22 h 60"/>
                <a:gd name="T2" fmla="*/ 30 w 30"/>
                <a:gd name="T3" fmla="*/ 35 h 60"/>
                <a:gd name="T4" fmla="*/ 0 w 30"/>
                <a:gd name="T5" fmla="*/ 2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60">
                  <a:moveTo>
                    <a:pt x="0" y="22"/>
                  </a:moveTo>
                  <a:cubicBezTo>
                    <a:pt x="0" y="22"/>
                    <a:pt x="17" y="0"/>
                    <a:pt x="30" y="35"/>
                  </a:cubicBezTo>
                  <a:cubicBezTo>
                    <a:pt x="30" y="35"/>
                    <a:pt x="16" y="60"/>
                    <a:pt x="0" y="22"/>
                  </a:cubicBezTo>
                  <a:close/>
                </a:path>
              </a:pathLst>
            </a:custGeom>
            <a:solidFill>
              <a:srgbClr val="DDAD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5" name="Freeform 455"/>
            <p:cNvSpPr>
              <a:spLocks/>
            </p:cNvSpPr>
            <p:nvPr/>
          </p:nvSpPr>
          <p:spPr bwMode="auto">
            <a:xfrm>
              <a:off x="5848105" y="459187"/>
              <a:ext cx="628650" cy="703263"/>
            </a:xfrm>
            <a:custGeom>
              <a:avLst/>
              <a:gdLst>
                <a:gd name="T0" fmla="*/ 0 w 167"/>
                <a:gd name="T1" fmla="*/ 0 h 187"/>
                <a:gd name="T2" fmla="*/ 133 w 167"/>
                <a:gd name="T3" fmla="*/ 187 h 187"/>
                <a:gd name="T4" fmla="*/ 0 w 167"/>
                <a:gd name="T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" h="187">
                  <a:moveTo>
                    <a:pt x="0" y="0"/>
                  </a:moveTo>
                  <a:cubicBezTo>
                    <a:pt x="0" y="0"/>
                    <a:pt x="139" y="40"/>
                    <a:pt x="133" y="187"/>
                  </a:cubicBezTo>
                  <a:cubicBezTo>
                    <a:pt x="133" y="187"/>
                    <a:pt x="167" y="26"/>
                    <a:pt x="0" y="0"/>
                  </a:cubicBez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6" name="Freeform 456"/>
            <p:cNvSpPr>
              <a:spLocks/>
            </p:cNvSpPr>
            <p:nvPr/>
          </p:nvSpPr>
          <p:spPr bwMode="auto">
            <a:xfrm>
              <a:off x="3400180" y="736999"/>
              <a:ext cx="896938" cy="1316038"/>
            </a:xfrm>
            <a:custGeom>
              <a:avLst/>
              <a:gdLst>
                <a:gd name="T0" fmla="*/ 165 w 238"/>
                <a:gd name="T1" fmla="*/ 0 h 350"/>
                <a:gd name="T2" fmla="*/ 238 w 238"/>
                <a:gd name="T3" fmla="*/ 350 h 350"/>
                <a:gd name="T4" fmla="*/ 165 w 238"/>
                <a:gd name="T5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8" h="350">
                  <a:moveTo>
                    <a:pt x="165" y="0"/>
                  </a:moveTo>
                  <a:cubicBezTo>
                    <a:pt x="165" y="0"/>
                    <a:pt x="64" y="291"/>
                    <a:pt x="238" y="350"/>
                  </a:cubicBezTo>
                  <a:cubicBezTo>
                    <a:pt x="238" y="350"/>
                    <a:pt x="0" y="339"/>
                    <a:pt x="165" y="0"/>
                  </a:cubicBez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7" name="Freeform 457"/>
            <p:cNvSpPr>
              <a:spLocks/>
            </p:cNvSpPr>
            <p:nvPr/>
          </p:nvSpPr>
          <p:spPr bwMode="auto">
            <a:xfrm>
              <a:off x="4481268" y="30562"/>
              <a:ext cx="1844675" cy="1536700"/>
            </a:xfrm>
            <a:custGeom>
              <a:avLst/>
              <a:gdLst>
                <a:gd name="T0" fmla="*/ 0 w 490"/>
                <a:gd name="T1" fmla="*/ 78 h 409"/>
                <a:gd name="T2" fmla="*/ 401 w 490"/>
                <a:gd name="T3" fmla="*/ 140 h 409"/>
                <a:gd name="T4" fmla="*/ 444 w 490"/>
                <a:gd name="T5" fmla="*/ 356 h 409"/>
                <a:gd name="T6" fmla="*/ 0 w 490"/>
                <a:gd name="T7" fmla="*/ 78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0" h="409">
                  <a:moveTo>
                    <a:pt x="0" y="78"/>
                  </a:moveTo>
                  <a:cubicBezTo>
                    <a:pt x="0" y="78"/>
                    <a:pt x="215" y="0"/>
                    <a:pt x="401" y="140"/>
                  </a:cubicBezTo>
                  <a:cubicBezTo>
                    <a:pt x="401" y="140"/>
                    <a:pt x="490" y="238"/>
                    <a:pt x="444" y="356"/>
                  </a:cubicBezTo>
                  <a:cubicBezTo>
                    <a:pt x="444" y="356"/>
                    <a:pt x="118" y="409"/>
                    <a:pt x="0" y="78"/>
                  </a:cubicBez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8" name="Freeform 458"/>
            <p:cNvSpPr>
              <a:spLocks/>
            </p:cNvSpPr>
            <p:nvPr/>
          </p:nvSpPr>
          <p:spPr bwMode="auto">
            <a:xfrm>
              <a:off x="4014543" y="327424"/>
              <a:ext cx="533400" cy="800100"/>
            </a:xfrm>
            <a:custGeom>
              <a:avLst/>
              <a:gdLst>
                <a:gd name="T0" fmla="*/ 139 w 142"/>
                <a:gd name="T1" fmla="*/ 0 h 213"/>
                <a:gd name="T2" fmla="*/ 142 w 142"/>
                <a:gd name="T3" fmla="*/ 213 h 213"/>
                <a:gd name="T4" fmla="*/ 139 w 142"/>
                <a:gd name="T5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" h="213">
                  <a:moveTo>
                    <a:pt x="139" y="0"/>
                  </a:moveTo>
                  <a:cubicBezTo>
                    <a:pt x="139" y="0"/>
                    <a:pt x="76" y="120"/>
                    <a:pt x="142" y="213"/>
                  </a:cubicBezTo>
                  <a:cubicBezTo>
                    <a:pt x="142" y="213"/>
                    <a:pt x="0" y="150"/>
                    <a:pt x="139" y="0"/>
                  </a:cubicBez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9" name="Freeform 459"/>
            <p:cNvSpPr>
              <a:spLocks/>
            </p:cNvSpPr>
            <p:nvPr/>
          </p:nvSpPr>
          <p:spPr bwMode="auto">
            <a:xfrm>
              <a:off x="4481268" y="324249"/>
              <a:ext cx="1023938" cy="1052513"/>
            </a:xfrm>
            <a:custGeom>
              <a:avLst/>
              <a:gdLst>
                <a:gd name="T0" fmla="*/ 0 w 272"/>
                <a:gd name="T1" fmla="*/ 0 h 280"/>
                <a:gd name="T2" fmla="*/ 272 w 272"/>
                <a:gd name="T3" fmla="*/ 280 h 280"/>
                <a:gd name="T4" fmla="*/ 0 w 272"/>
                <a:gd name="T5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0">
                  <a:moveTo>
                    <a:pt x="0" y="0"/>
                  </a:moveTo>
                  <a:cubicBezTo>
                    <a:pt x="0" y="0"/>
                    <a:pt x="43" y="237"/>
                    <a:pt x="272" y="280"/>
                  </a:cubicBezTo>
                  <a:cubicBezTo>
                    <a:pt x="272" y="280"/>
                    <a:pt x="105" y="230"/>
                    <a:pt x="0" y="0"/>
                  </a:cubicBez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0" name="Freeform 460"/>
            <p:cNvSpPr>
              <a:spLocks/>
            </p:cNvSpPr>
            <p:nvPr/>
          </p:nvSpPr>
          <p:spPr bwMode="auto">
            <a:xfrm>
              <a:off x="3949455" y="351237"/>
              <a:ext cx="561975" cy="858838"/>
            </a:xfrm>
            <a:custGeom>
              <a:avLst/>
              <a:gdLst>
                <a:gd name="T0" fmla="*/ 149 w 149"/>
                <a:gd name="T1" fmla="*/ 0 h 229"/>
                <a:gd name="T2" fmla="*/ 92 w 149"/>
                <a:gd name="T3" fmla="*/ 229 h 229"/>
                <a:gd name="T4" fmla="*/ 149 w 149"/>
                <a:gd name="T5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29">
                  <a:moveTo>
                    <a:pt x="149" y="0"/>
                  </a:moveTo>
                  <a:cubicBezTo>
                    <a:pt x="149" y="0"/>
                    <a:pt x="41" y="142"/>
                    <a:pt x="92" y="229"/>
                  </a:cubicBezTo>
                  <a:cubicBezTo>
                    <a:pt x="92" y="229"/>
                    <a:pt x="0" y="100"/>
                    <a:pt x="149" y="0"/>
                  </a:cubicBez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1" name="Freeform 461"/>
            <p:cNvSpPr>
              <a:spLocks/>
            </p:cNvSpPr>
            <p:nvPr/>
          </p:nvSpPr>
          <p:spPr bwMode="auto">
            <a:xfrm>
              <a:off x="3701805" y="170262"/>
              <a:ext cx="809625" cy="1446213"/>
            </a:xfrm>
            <a:custGeom>
              <a:avLst/>
              <a:gdLst>
                <a:gd name="T0" fmla="*/ 215 w 215"/>
                <a:gd name="T1" fmla="*/ 48 h 385"/>
                <a:gd name="T2" fmla="*/ 80 w 215"/>
                <a:gd name="T3" fmla="*/ 385 h 385"/>
                <a:gd name="T4" fmla="*/ 105 w 215"/>
                <a:gd name="T5" fmla="*/ 84 h 385"/>
                <a:gd name="T6" fmla="*/ 215 w 215"/>
                <a:gd name="T7" fmla="*/ 48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" h="385">
                  <a:moveTo>
                    <a:pt x="215" y="48"/>
                  </a:moveTo>
                  <a:cubicBezTo>
                    <a:pt x="215" y="48"/>
                    <a:pt x="22" y="189"/>
                    <a:pt x="80" y="385"/>
                  </a:cubicBezTo>
                  <a:cubicBezTo>
                    <a:pt x="80" y="385"/>
                    <a:pt x="0" y="256"/>
                    <a:pt x="105" y="84"/>
                  </a:cubicBezTo>
                  <a:cubicBezTo>
                    <a:pt x="105" y="84"/>
                    <a:pt x="172" y="0"/>
                    <a:pt x="215" y="48"/>
                  </a:cubicBez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2" name="Freeform 462"/>
            <p:cNvSpPr>
              <a:spLocks/>
            </p:cNvSpPr>
            <p:nvPr/>
          </p:nvSpPr>
          <p:spPr bwMode="auto">
            <a:xfrm>
              <a:off x="3081092" y="-640951"/>
              <a:ext cx="2405063" cy="1960563"/>
            </a:xfrm>
            <a:custGeom>
              <a:avLst/>
              <a:gdLst>
                <a:gd name="T0" fmla="*/ 639 w 639"/>
                <a:gd name="T1" fmla="*/ 211 h 522"/>
                <a:gd name="T2" fmla="*/ 229 w 639"/>
                <a:gd name="T3" fmla="*/ 191 h 522"/>
                <a:gd name="T4" fmla="*/ 172 w 639"/>
                <a:gd name="T5" fmla="*/ 522 h 522"/>
                <a:gd name="T6" fmla="*/ 639 w 639"/>
                <a:gd name="T7" fmla="*/ 211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9" h="522">
                  <a:moveTo>
                    <a:pt x="639" y="211"/>
                  </a:moveTo>
                  <a:cubicBezTo>
                    <a:pt x="639" y="211"/>
                    <a:pt x="458" y="0"/>
                    <a:pt x="229" y="191"/>
                  </a:cubicBezTo>
                  <a:cubicBezTo>
                    <a:pt x="0" y="382"/>
                    <a:pt x="172" y="522"/>
                    <a:pt x="172" y="522"/>
                  </a:cubicBezTo>
                  <a:cubicBezTo>
                    <a:pt x="172" y="522"/>
                    <a:pt x="218" y="185"/>
                    <a:pt x="639" y="211"/>
                  </a:cubicBezTo>
                  <a:close/>
                </a:path>
              </a:pathLst>
            </a:custGeom>
            <a:solidFill>
              <a:srgbClr val="634A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3" name="Freeform 463"/>
            <p:cNvSpPr>
              <a:spLocks/>
            </p:cNvSpPr>
            <p:nvPr/>
          </p:nvSpPr>
          <p:spPr bwMode="auto">
            <a:xfrm>
              <a:off x="4781305" y="887812"/>
              <a:ext cx="1185863" cy="492125"/>
            </a:xfrm>
            <a:custGeom>
              <a:avLst/>
              <a:gdLst>
                <a:gd name="T0" fmla="*/ 0 w 315"/>
                <a:gd name="T1" fmla="*/ 0 h 131"/>
                <a:gd name="T2" fmla="*/ 315 w 315"/>
                <a:gd name="T3" fmla="*/ 131 h 131"/>
                <a:gd name="T4" fmla="*/ 0 w 315"/>
                <a:gd name="T5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5" h="131">
                  <a:moveTo>
                    <a:pt x="0" y="0"/>
                  </a:moveTo>
                  <a:cubicBezTo>
                    <a:pt x="0" y="0"/>
                    <a:pt x="89" y="130"/>
                    <a:pt x="315" y="131"/>
                  </a:cubicBezTo>
                  <a:cubicBezTo>
                    <a:pt x="315" y="131"/>
                    <a:pt x="119" y="109"/>
                    <a:pt x="0" y="0"/>
                  </a:cubicBezTo>
                  <a:close/>
                </a:path>
              </a:pathLst>
            </a:custGeom>
            <a:solidFill>
              <a:srgbClr val="725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4" name="Freeform 464"/>
            <p:cNvSpPr>
              <a:spLocks/>
            </p:cNvSpPr>
            <p:nvPr/>
          </p:nvSpPr>
          <p:spPr bwMode="auto">
            <a:xfrm>
              <a:off x="5211518" y="481412"/>
              <a:ext cx="914400" cy="793750"/>
            </a:xfrm>
            <a:custGeom>
              <a:avLst/>
              <a:gdLst>
                <a:gd name="T0" fmla="*/ 0 w 243"/>
                <a:gd name="T1" fmla="*/ 123 h 211"/>
                <a:gd name="T2" fmla="*/ 237 w 243"/>
                <a:gd name="T3" fmla="*/ 196 h 211"/>
                <a:gd name="T4" fmla="*/ 207 w 243"/>
                <a:gd name="T5" fmla="*/ 164 h 211"/>
                <a:gd name="T6" fmla="*/ 243 w 243"/>
                <a:gd name="T7" fmla="*/ 125 h 211"/>
                <a:gd name="T8" fmla="*/ 54 w 243"/>
                <a:gd name="T9" fmla="*/ 0 h 211"/>
                <a:gd name="T10" fmla="*/ 116 w 243"/>
                <a:gd name="T11" fmla="*/ 44 h 211"/>
                <a:gd name="T12" fmla="*/ 62 w 243"/>
                <a:gd name="T13" fmla="*/ 106 h 211"/>
                <a:gd name="T14" fmla="*/ 0 w 243"/>
                <a:gd name="T15" fmla="*/ 12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3" h="211">
                  <a:moveTo>
                    <a:pt x="0" y="123"/>
                  </a:moveTo>
                  <a:cubicBezTo>
                    <a:pt x="0" y="123"/>
                    <a:pt x="98" y="211"/>
                    <a:pt x="237" y="196"/>
                  </a:cubicBezTo>
                  <a:cubicBezTo>
                    <a:pt x="237" y="196"/>
                    <a:pt x="171" y="159"/>
                    <a:pt x="207" y="164"/>
                  </a:cubicBezTo>
                  <a:cubicBezTo>
                    <a:pt x="207" y="164"/>
                    <a:pt x="134" y="50"/>
                    <a:pt x="243" y="125"/>
                  </a:cubicBezTo>
                  <a:cubicBezTo>
                    <a:pt x="243" y="125"/>
                    <a:pt x="228" y="5"/>
                    <a:pt x="54" y="0"/>
                  </a:cubicBezTo>
                  <a:cubicBezTo>
                    <a:pt x="54" y="0"/>
                    <a:pt x="142" y="11"/>
                    <a:pt x="116" y="44"/>
                  </a:cubicBezTo>
                  <a:cubicBezTo>
                    <a:pt x="91" y="76"/>
                    <a:pt x="17" y="51"/>
                    <a:pt x="62" y="106"/>
                  </a:cubicBezTo>
                  <a:cubicBezTo>
                    <a:pt x="106" y="162"/>
                    <a:pt x="0" y="123"/>
                    <a:pt x="0" y="123"/>
                  </a:cubicBezTo>
                  <a:close/>
                </a:path>
              </a:pathLst>
            </a:custGeom>
            <a:solidFill>
              <a:srgbClr val="725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5" name="Freeform 465"/>
            <p:cNvSpPr>
              <a:spLocks/>
            </p:cNvSpPr>
            <p:nvPr/>
          </p:nvSpPr>
          <p:spPr bwMode="auto">
            <a:xfrm>
              <a:off x="5986218" y="1349774"/>
              <a:ext cx="173038" cy="269875"/>
            </a:xfrm>
            <a:custGeom>
              <a:avLst/>
              <a:gdLst>
                <a:gd name="T0" fmla="*/ 12 w 46"/>
                <a:gd name="T1" fmla="*/ 8 h 72"/>
                <a:gd name="T2" fmla="*/ 46 w 46"/>
                <a:gd name="T3" fmla="*/ 0 h 72"/>
                <a:gd name="T4" fmla="*/ 0 w 46"/>
                <a:gd name="T5" fmla="*/ 72 h 72"/>
                <a:gd name="T6" fmla="*/ 12 w 46"/>
                <a:gd name="T7" fmla="*/ 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72">
                  <a:moveTo>
                    <a:pt x="12" y="8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37" y="52"/>
                    <a:pt x="0" y="72"/>
                  </a:cubicBezTo>
                  <a:lnTo>
                    <a:pt x="12" y="8"/>
                  </a:lnTo>
                  <a:close/>
                </a:path>
              </a:pathLst>
            </a:custGeom>
            <a:solidFill>
              <a:srgbClr val="543D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6" name="Freeform 466"/>
            <p:cNvSpPr>
              <a:spLocks/>
            </p:cNvSpPr>
            <p:nvPr/>
          </p:nvSpPr>
          <p:spPr bwMode="auto">
            <a:xfrm>
              <a:off x="3422405" y="590949"/>
              <a:ext cx="828675" cy="1377950"/>
            </a:xfrm>
            <a:custGeom>
              <a:avLst/>
              <a:gdLst>
                <a:gd name="T0" fmla="*/ 220 w 220"/>
                <a:gd name="T1" fmla="*/ 0 h 367"/>
                <a:gd name="T2" fmla="*/ 194 w 220"/>
                <a:gd name="T3" fmla="*/ 367 h 367"/>
                <a:gd name="T4" fmla="*/ 220 w 220"/>
                <a:gd name="T5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" h="367">
                  <a:moveTo>
                    <a:pt x="220" y="0"/>
                  </a:moveTo>
                  <a:cubicBezTo>
                    <a:pt x="220" y="0"/>
                    <a:pt x="34" y="257"/>
                    <a:pt x="194" y="367"/>
                  </a:cubicBezTo>
                  <a:cubicBezTo>
                    <a:pt x="194" y="367"/>
                    <a:pt x="0" y="308"/>
                    <a:pt x="220" y="0"/>
                  </a:cubicBezTo>
                  <a:close/>
                </a:path>
              </a:pathLst>
            </a:custGeom>
            <a:solidFill>
              <a:srgbClr val="725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7" name="Freeform 467"/>
            <p:cNvSpPr>
              <a:spLocks/>
            </p:cNvSpPr>
            <p:nvPr/>
          </p:nvSpPr>
          <p:spPr bwMode="auto">
            <a:xfrm>
              <a:off x="4168530" y="324249"/>
              <a:ext cx="379413" cy="803275"/>
            </a:xfrm>
            <a:custGeom>
              <a:avLst/>
              <a:gdLst>
                <a:gd name="T0" fmla="*/ 90 w 101"/>
                <a:gd name="T1" fmla="*/ 19 h 214"/>
                <a:gd name="T2" fmla="*/ 88 w 101"/>
                <a:gd name="T3" fmla="*/ 2 h 214"/>
                <a:gd name="T4" fmla="*/ 83 w 101"/>
                <a:gd name="T5" fmla="*/ 0 h 214"/>
                <a:gd name="T6" fmla="*/ 101 w 101"/>
                <a:gd name="T7" fmla="*/ 214 h 214"/>
                <a:gd name="T8" fmla="*/ 90 w 101"/>
                <a:gd name="T9" fmla="*/ 19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214">
                  <a:moveTo>
                    <a:pt x="90" y="19"/>
                  </a:moveTo>
                  <a:cubicBezTo>
                    <a:pt x="88" y="2"/>
                    <a:pt x="88" y="2"/>
                    <a:pt x="88" y="2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0" y="150"/>
                    <a:pt x="101" y="214"/>
                    <a:pt x="101" y="214"/>
                  </a:cubicBezTo>
                  <a:cubicBezTo>
                    <a:pt x="38" y="127"/>
                    <a:pt x="90" y="19"/>
                    <a:pt x="90" y="19"/>
                  </a:cubicBezTo>
                  <a:close/>
                </a:path>
              </a:pathLst>
            </a:custGeom>
            <a:solidFill>
              <a:srgbClr val="543D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8" name="Freeform 468"/>
            <p:cNvSpPr>
              <a:spLocks/>
            </p:cNvSpPr>
            <p:nvPr/>
          </p:nvSpPr>
          <p:spPr bwMode="auto">
            <a:xfrm>
              <a:off x="3728793" y="-44051"/>
              <a:ext cx="2133600" cy="1435100"/>
            </a:xfrm>
            <a:custGeom>
              <a:avLst/>
              <a:gdLst>
                <a:gd name="T0" fmla="*/ 6 w 567"/>
                <a:gd name="T1" fmla="*/ 382 h 382"/>
                <a:gd name="T2" fmla="*/ 270 w 567"/>
                <a:gd name="T3" fmla="*/ 85 h 382"/>
                <a:gd name="T4" fmla="*/ 567 w 567"/>
                <a:gd name="T5" fmla="*/ 138 h 382"/>
                <a:gd name="T6" fmla="*/ 385 w 567"/>
                <a:gd name="T7" fmla="*/ 39 h 382"/>
                <a:gd name="T8" fmla="*/ 79 w 567"/>
                <a:gd name="T9" fmla="*/ 143 h 382"/>
                <a:gd name="T10" fmla="*/ 0 w 567"/>
                <a:gd name="T11" fmla="*/ 363 h 382"/>
                <a:gd name="T12" fmla="*/ 6 w 567"/>
                <a:gd name="T13" fmla="*/ 382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7" h="382">
                  <a:moveTo>
                    <a:pt x="6" y="382"/>
                  </a:moveTo>
                  <a:cubicBezTo>
                    <a:pt x="6" y="382"/>
                    <a:pt x="57" y="98"/>
                    <a:pt x="270" y="85"/>
                  </a:cubicBezTo>
                  <a:cubicBezTo>
                    <a:pt x="483" y="72"/>
                    <a:pt x="567" y="138"/>
                    <a:pt x="567" y="138"/>
                  </a:cubicBezTo>
                  <a:cubicBezTo>
                    <a:pt x="567" y="138"/>
                    <a:pt x="518" y="44"/>
                    <a:pt x="385" y="39"/>
                  </a:cubicBezTo>
                  <a:cubicBezTo>
                    <a:pt x="385" y="39"/>
                    <a:pt x="193" y="0"/>
                    <a:pt x="79" y="143"/>
                  </a:cubicBezTo>
                  <a:cubicBezTo>
                    <a:pt x="79" y="143"/>
                    <a:pt x="13" y="241"/>
                    <a:pt x="0" y="363"/>
                  </a:cubicBezTo>
                  <a:lnTo>
                    <a:pt x="6" y="3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9" name="Freeform 469"/>
            <p:cNvSpPr>
              <a:spLocks/>
            </p:cNvSpPr>
            <p:nvPr/>
          </p:nvSpPr>
          <p:spPr bwMode="auto">
            <a:xfrm>
              <a:off x="3100142" y="1341837"/>
              <a:ext cx="481013" cy="1687513"/>
            </a:xfrm>
            <a:custGeom>
              <a:avLst/>
              <a:gdLst>
                <a:gd name="T0" fmla="*/ 74 w 128"/>
                <a:gd name="T1" fmla="*/ 0 h 449"/>
                <a:gd name="T2" fmla="*/ 128 w 128"/>
                <a:gd name="T3" fmla="*/ 449 h 449"/>
                <a:gd name="T4" fmla="*/ 74 w 128"/>
                <a:gd name="T5" fmla="*/ 0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8" h="449">
                  <a:moveTo>
                    <a:pt x="74" y="0"/>
                  </a:moveTo>
                  <a:cubicBezTo>
                    <a:pt x="74" y="0"/>
                    <a:pt x="0" y="296"/>
                    <a:pt x="128" y="449"/>
                  </a:cubicBezTo>
                  <a:cubicBezTo>
                    <a:pt x="128" y="449"/>
                    <a:pt x="39" y="344"/>
                    <a:pt x="74" y="0"/>
                  </a:cubicBezTo>
                  <a:close/>
                </a:path>
              </a:pathLst>
            </a:custGeom>
            <a:solidFill>
              <a:srgbClr val="725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0" name="Freeform 470"/>
            <p:cNvSpPr>
              <a:spLocks/>
            </p:cNvSpPr>
            <p:nvPr/>
          </p:nvSpPr>
          <p:spPr bwMode="auto">
            <a:xfrm>
              <a:off x="4797180" y="2930924"/>
              <a:ext cx="123825" cy="354013"/>
            </a:xfrm>
            <a:custGeom>
              <a:avLst/>
              <a:gdLst>
                <a:gd name="T0" fmla="*/ 0 w 33"/>
                <a:gd name="T1" fmla="*/ 0 h 94"/>
                <a:gd name="T2" fmla="*/ 14 w 33"/>
                <a:gd name="T3" fmla="*/ 94 h 94"/>
                <a:gd name="T4" fmla="*/ 31 w 33"/>
                <a:gd name="T5" fmla="*/ 82 h 94"/>
                <a:gd name="T6" fmla="*/ 0 w 33"/>
                <a:gd name="T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94">
                  <a:moveTo>
                    <a:pt x="0" y="0"/>
                  </a:moveTo>
                  <a:cubicBezTo>
                    <a:pt x="0" y="0"/>
                    <a:pt x="29" y="31"/>
                    <a:pt x="14" y="94"/>
                  </a:cubicBezTo>
                  <a:cubicBezTo>
                    <a:pt x="14" y="94"/>
                    <a:pt x="29" y="82"/>
                    <a:pt x="31" y="82"/>
                  </a:cubicBezTo>
                  <a:cubicBezTo>
                    <a:pt x="33" y="82"/>
                    <a:pt x="31" y="9"/>
                    <a:pt x="0" y="0"/>
                  </a:cubicBezTo>
                  <a:close/>
                </a:path>
              </a:pathLst>
            </a:custGeom>
            <a:solidFill>
              <a:srgbClr val="BE1D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1" name="Freeform 471"/>
            <p:cNvSpPr>
              <a:spLocks/>
            </p:cNvSpPr>
            <p:nvPr/>
          </p:nvSpPr>
          <p:spPr bwMode="auto">
            <a:xfrm>
              <a:off x="4824168" y="2664224"/>
              <a:ext cx="165100" cy="357188"/>
            </a:xfrm>
            <a:custGeom>
              <a:avLst/>
              <a:gdLst>
                <a:gd name="T0" fmla="*/ 44 w 44"/>
                <a:gd name="T1" fmla="*/ 95 h 95"/>
                <a:gd name="T2" fmla="*/ 8 w 44"/>
                <a:gd name="T3" fmla="*/ 39 h 95"/>
                <a:gd name="T4" fmla="*/ 0 w 44"/>
                <a:gd name="T5" fmla="*/ 27 h 95"/>
                <a:gd name="T6" fmla="*/ 2 w 44"/>
                <a:gd name="T7" fmla="*/ 15 h 95"/>
                <a:gd name="T8" fmla="*/ 44 w 44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95">
                  <a:moveTo>
                    <a:pt x="44" y="95"/>
                  </a:moveTo>
                  <a:cubicBezTo>
                    <a:pt x="44" y="95"/>
                    <a:pt x="16" y="78"/>
                    <a:pt x="8" y="39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42" y="0"/>
                    <a:pt x="44" y="95"/>
                  </a:cubicBezTo>
                  <a:close/>
                </a:path>
              </a:pathLst>
            </a:custGeom>
            <a:solidFill>
              <a:srgbClr val="CB3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2" name="Freeform 472"/>
            <p:cNvSpPr>
              <a:spLocks/>
            </p:cNvSpPr>
            <p:nvPr/>
          </p:nvSpPr>
          <p:spPr bwMode="auto">
            <a:xfrm>
              <a:off x="4341568" y="2548337"/>
              <a:ext cx="1309688" cy="904875"/>
            </a:xfrm>
            <a:custGeom>
              <a:avLst/>
              <a:gdLst>
                <a:gd name="T0" fmla="*/ 338 w 348"/>
                <a:gd name="T1" fmla="*/ 136 h 241"/>
                <a:gd name="T2" fmla="*/ 296 w 348"/>
                <a:gd name="T3" fmla="*/ 148 h 241"/>
                <a:gd name="T4" fmla="*/ 300 w 348"/>
                <a:gd name="T5" fmla="*/ 120 h 241"/>
                <a:gd name="T6" fmla="*/ 257 w 348"/>
                <a:gd name="T7" fmla="*/ 132 h 241"/>
                <a:gd name="T8" fmla="*/ 227 w 348"/>
                <a:gd name="T9" fmla="*/ 131 h 241"/>
                <a:gd name="T10" fmla="*/ 210 w 348"/>
                <a:gd name="T11" fmla="*/ 137 h 241"/>
                <a:gd name="T12" fmla="*/ 127 w 348"/>
                <a:gd name="T13" fmla="*/ 195 h 241"/>
                <a:gd name="T14" fmla="*/ 51 w 348"/>
                <a:gd name="T15" fmla="*/ 45 h 241"/>
                <a:gd name="T16" fmla="*/ 2 w 348"/>
                <a:gd name="T17" fmla="*/ 74 h 241"/>
                <a:gd name="T18" fmla="*/ 104 w 348"/>
                <a:gd name="T19" fmla="*/ 223 h 241"/>
                <a:gd name="T20" fmla="*/ 122 w 348"/>
                <a:gd name="T21" fmla="*/ 233 h 241"/>
                <a:gd name="T22" fmla="*/ 227 w 348"/>
                <a:gd name="T23" fmla="*/ 159 h 241"/>
                <a:gd name="T24" fmla="*/ 322 w 348"/>
                <a:gd name="T25" fmla="*/ 159 h 241"/>
                <a:gd name="T26" fmla="*/ 348 w 348"/>
                <a:gd name="T27" fmla="*/ 141 h 241"/>
                <a:gd name="T28" fmla="*/ 338 w 348"/>
                <a:gd name="T29" fmla="*/ 136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241">
                  <a:moveTo>
                    <a:pt x="338" y="136"/>
                  </a:moveTo>
                  <a:cubicBezTo>
                    <a:pt x="328" y="141"/>
                    <a:pt x="315" y="155"/>
                    <a:pt x="296" y="148"/>
                  </a:cubicBezTo>
                  <a:cubicBezTo>
                    <a:pt x="278" y="140"/>
                    <a:pt x="309" y="132"/>
                    <a:pt x="300" y="120"/>
                  </a:cubicBezTo>
                  <a:cubicBezTo>
                    <a:pt x="300" y="120"/>
                    <a:pt x="270" y="136"/>
                    <a:pt x="257" y="132"/>
                  </a:cubicBezTo>
                  <a:cubicBezTo>
                    <a:pt x="257" y="132"/>
                    <a:pt x="241" y="130"/>
                    <a:pt x="227" y="131"/>
                  </a:cubicBezTo>
                  <a:cubicBezTo>
                    <a:pt x="219" y="132"/>
                    <a:pt x="210" y="137"/>
                    <a:pt x="210" y="137"/>
                  </a:cubicBezTo>
                  <a:cubicBezTo>
                    <a:pt x="173" y="160"/>
                    <a:pt x="139" y="179"/>
                    <a:pt x="127" y="195"/>
                  </a:cubicBezTo>
                  <a:cubicBezTo>
                    <a:pt x="114" y="144"/>
                    <a:pt x="51" y="45"/>
                    <a:pt x="51" y="45"/>
                  </a:cubicBezTo>
                  <a:cubicBezTo>
                    <a:pt x="51" y="45"/>
                    <a:pt x="4" y="0"/>
                    <a:pt x="2" y="74"/>
                  </a:cubicBezTo>
                  <a:cubicBezTo>
                    <a:pt x="0" y="148"/>
                    <a:pt x="104" y="223"/>
                    <a:pt x="104" y="223"/>
                  </a:cubicBezTo>
                  <a:cubicBezTo>
                    <a:pt x="104" y="223"/>
                    <a:pt x="114" y="233"/>
                    <a:pt x="122" y="233"/>
                  </a:cubicBezTo>
                  <a:cubicBezTo>
                    <a:pt x="140" y="241"/>
                    <a:pt x="199" y="182"/>
                    <a:pt x="227" y="159"/>
                  </a:cubicBezTo>
                  <a:cubicBezTo>
                    <a:pt x="233" y="161"/>
                    <a:pt x="273" y="175"/>
                    <a:pt x="322" y="159"/>
                  </a:cubicBezTo>
                  <a:cubicBezTo>
                    <a:pt x="348" y="141"/>
                    <a:pt x="348" y="141"/>
                    <a:pt x="348" y="141"/>
                  </a:cubicBezTo>
                  <a:cubicBezTo>
                    <a:pt x="348" y="141"/>
                    <a:pt x="348" y="131"/>
                    <a:pt x="338" y="136"/>
                  </a:cubicBezTo>
                  <a:close/>
                </a:path>
              </a:pathLst>
            </a:custGeom>
            <a:solidFill>
              <a:srgbClr val="F3D9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497" name="Picture 473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3630" y="2656287"/>
              <a:ext cx="565150" cy="788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73" name="Freeform 474"/>
            <p:cNvSpPr>
              <a:spLocks/>
            </p:cNvSpPr>
            <p:nvPr/>
          </p:nvSpPr>
          <p:spPr bwMode="auto">
            <a:xfrm>
              <a:off x="4514605" y="2597549"/>
              <a:ext cx="339725" cy="333375"/>
            </a:xfrm>
            <a:custGeom>
              <a:avLst/>
              <a:gdLst>
                <a:gd name="T0" fmla="*/ 24 w 214"/>
                <a:gd name="T1" fmla="*/ 0 h 210"/>
                <a:gd name="T2" fmla="*/ 0 w 214"/>
                <a:gd name="T3" fmla="*/ 30 h 210"/>
                <a:gd name="T4" fmla="*/ 33 w 214"/>
                <a:gd name="T5" fmla="*/ 132 h 210"/>
                <a:gd name="T6" fmla="*/ 178 w 214"/>
                <a:gd name="T7" fmla="*/ 210 h 210"/>
                <a:gd name="T8" fmla="*/ 214 w 214"/>
                <a:gd name="T9" fmla="*/ 135 h 210"/>
                <a:gd name="T10" fmla="*/ 190 w 214"/>
                <a:gd name="T11" fmla="*/ 92 h 210"/>
                <a:gd name="T12" fmla="*/ 24 w 214"/>
                <a:gd name="T13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210">
                  <a:moveTo>
                    <a:pt x="24" y="0"/>
                  </a:moveTo>
                  <a:lnTo>
                    <a:pt x="0" y="30"/>
                  </a:lnTo>
                  <a:lnTo>
                    <a:pt x="33" y="132"/>
                  </a:lnTo>
                  <a:lnTo>
                    <a:pt x="178" y="210"/>
                  </a:lnTo>
                  <a:lnTo>
                    <a:pt x="214" y="135"/>
                  </a:lnTo>
                  <a:lnTo>
                    <a:pt x="190" y="9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3D9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4" name="Freeform 475"/>
            <p:cNvSpPr>
              <a:spLocks/>
            </p:cNvSpPr>
            <p:nvPr/>
          </p:nvSpPr>
          <p:spPr bwMode="auto">
            <a:xfrm>
              <a:off x="4232030" y="2419749"/>
              <a:ext cx="411163" cy="628650"/>
            </a:xfrm>
            <a:custGeom>
              <a:avLst/>
              <a:gdLst>
                <a:gd name="T0" fmla="*/ 109 w 109"/>
                <a:gd name="T1" fmla="*/ 124 h 167"/>
                <a:gd name="T2" fmla="*/ 45 w 109"/>
                <a:gd name="T3" fmla="*/ 167 h 167"/>
                <a:gd name="T4" fmla="*/ 31 w 109"/>
                <a:gd name="T5" fmla="*/ 52 h 167"/>
                <a:gd name="T6" fmla="*/ 109 w 109"/>
                <a:gd name="T7" fmla="*/ 12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67">
                  <a:moveTo>
                    <a:pt x="109" y="124"/>
                  </a:moveTo>
                  <a:cubicBezTo>
                    <a:pt x="109" y="124"/>
                    <a:pt x="44" y="123"/>
                    <a:pt x="45" y="167"/>
                  </a:cubicBezTo>
                  <a:cubicBezTo>
                    <a:pt x="45" y="167"/>
                    <a:pt x="0" y="104"/>
                    <a:pt x="31" y="52"/>
                  </a:cubicBezTo>
                  <a:cubicBezTo>
                    <a:pt x="61" y="0"/>
                    <a:pt x="107" y="111"/>
                    <a:pt x="109" y="124"/>
                  </a:cubicBezTo>
                  <a:close/>
                </a:path>
              </a:pathLst>
            </a:custGeom>
            <a:solidFill>
              <a:srgbClr val="EF40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5" name="Oval 476"/>
            <p:cNvSpPr>
              <a:spLocks noChangeArrowheads="1"/>
            </p:cNvSpPr>
            <p:nvPr/>
          </p:nvSpPr>
          <p:spPr bwMode="auto">
            <a:xfrm>
              <a:off x="4781305" y="2905524"/>
              <a:ext cx="73025" cy="714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6" name="Freeform 477"/>
            <p:cNvSpPr>
              <a:spLocks/>
            </p:cNvSpPr>
            <p:nvPr/>
          </p:nvSpPr>
          <p:spPr bwMode="auto">
            <a:xfrm>
              <a:off x="3663705" y="1225949"/>
              <a:ext cx="112713" cy="176213"/>
            </a:xfrm>
            <a:custGeom>
              <a:avLst/>
              <a:gdLst>
                <a:gd name="T0" fmla="*/ 30 w 30"/>
                <a:gd name="T1" fmla="*/ 47 h 47"/>
                <a:gd name="T2" fmla="*/ 0 w 30"/>
                <a:gd name="T3" fmla="*/ 23 h 47"/>
                <a:gd name="T4" fmla="*/ 30 w 30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47">
                  <a:moveTo>
                    <a:pt x="30" y="47"/>
                  </a:moveTo>
                  <a:cubicBezTo>
                    <a:pt x="30" y="47"/>
                    <a:pt x="19" y="14"/>
                    <a:pt x="0" y="23"/>
                  </a:cubicBezTo>
                  <a:cubicBezTo>
                    <a:pt x="0" y="23"/>
                    <a:pt x="22" y="0"/>
                    <a:pt x="30" y="47"/>
                  </a:cubicBezTo>
                  <a:close/>
                </a:path>
              </a:pathLst>
            </a:custGeom>
            <a:solidFill>
              <a:srgbClr val="DDAD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7" name="Freeform 478"/>
            <p:cNvSpPr>
              <a:spLocks/>
            </p:cNvSpPr>
            <p:nvPr/>
          </p:nvSpPr>
          <p:spPr bwMode="auto">
            <a:xfrm>
              <a:off x="3377955" y="736999"/>
              <a:ext cx="642938" cy="1190625"/>
            </a:xfrm>
            <a:custGeom>
              <a:avLst/>
              <a:gdLst>
                <a:gd name="T0" fmla="*/ 171 w 171"/>
                <a:gd name="T1" fmla="*/ 0 h 317"/>
                <a:gd name="T2" fmla="*/ 142 w 171"/>
                <a:gd name="T3" fmla="*/ 317 h 317"/>
                <a:gd name="T4" fmla="*/ 171 w 171"/>
                <a:gd name="T5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" h="317">
                  <a:moveTo>
                    <a:pt x="171" y="0"/>
                  </a:moveTo>
                  <a:cubicBezTo>
                    <a:pt x="171" y="0"/>
                    <a:pt x="69" y="196"/>
                    <a:pt x="142" y="317"/>
                  </a:cubicBezTo>
                  <a:cubicBezTo>
                    <a:pt x="142" y="317"/>
                    <a:pt x="0" y="242"/>
                    <a:pt x="171" y="0"/>
                  </a:cubicBezTo>
                  <a:close/>
                </a:path>
              </a:pathLst>
            </a:custGeom>
            <a:solidFill>
              <a:srgbClr val="543D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3897669" y="1276981"/>
            <a:ext cx="53016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超萌时尚</a:t>
            </a:r>
            <a:endParaRPr lang="en-US" altLang="zh-CN" sz="4800" dirty="0" smtClean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pPr algn="ctr"/>
            <a:r>
              <a:rPr lang="zh-CN" altLang="en-US" sz="4800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毕业论文答辩模板</a:t>
            </a:r>
            <a:endParaRPr lang="zh-CN" altLang="en-US" sz="4800" dirty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306054" y="3105752"/>
            <a:ext cx="4377821" cy="948582"/>
            <a:chOff x="4306054" y="3105752"/>
            <a:chExt cx="4377821" cy="948582"/>
          </a:xfrm>
        </p:grpSpPr>
        <p:grpSp>
          <p:nvGrpSpPr>
            <p:cNvPr id="5" name="组合 4"/>
            <p:cNvGrpSpPr/>
            <p:nvPr/>
          </p:nvGrpSpPr>
          <p:grpSpPr>
            <a:xfrm>
              <a:off x="4413161" y="3105752"/>
              <a:ext cx="4270714" cy="400110"/>
              <a:chOff x="3897669" y="3105752"/>
              <a:chExt cx="4270714" cy="400110"/>
            </a:xfrm>
          </p:grpSpPr>
          <p:sp>
            <p:nvSpPr>
              <p:cNvPr id="258" name="文本框 257"/>
              <p:cNvSpPr txBox="1"/>
              <p:nvPr/>
            </p:nvSpPr>
            <p:spPr>
              <a:xfrm>
                <a:off x="3897669" y="3105752"/>
                <a:ext cx="198151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dirty="0" smtClean="0">
                    <a:solidFill>
                      <a:schemeClr val="bg1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学生</a:t>
                </a:r>
                <a:r>
                  <a:rPr lang="zh-CN" altLang="en-US" sz="2000" dirty="0" smtClean="0">
                    <a:solidFill>
                      <a:schemeClr val="bg1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：</a:t>
                </a:r>
                <a:r>
                  <a:rPr lang="en-US" altLang="zh-CN" sz="2000" dirty="0" smtClean="0">
                    <a:solidFill>
                      <a:schemeClr val="bg1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wen</a:t>
                </a:r>
                <a:r>
                  <a:rPr lang="zh-CN" altLang="en-US" sz="2000" dirty="0" smtClean="0">
                    <a:solidFill>
                      <a:schemeClr val="bg1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        </a:t>
                </a:r>
                <a:endParaRPr lang="zh-CN" altLang="en-US" sz="2000" dirty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endParaRPr>
              </a:p>
            </p:txBody>
          </p:sp>
          <p:sp>
            <p:nvSpPr>
              <p:cNvPr id="261" name="文本框 260"/>
              <p:cNvSpPr txBox="1"/>
              <p:nvPr/>
            </p:nvSpPr>
            <p:spPr>
              <a:xfrm>
                <a:off x="6186870" y="3105752"/>
                <a:ext cx="198151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dirty="0">
                    <a:solidFill>
                      <a:schemeClr val="bg1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导师</a:t>
                </a:r>
                <a:r>
                  <a:rPr lang="zh-CN" altLang="en-US" sz="2000" dirty="0" smtClean="0">
                    <a:solidFill>
                      <a:schemeClr val="bg1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：</a:t>
                </a:r>
                <a:r>
                  <a:rPr lang="en-US" altLang="zh-CN" sz="2000" dirty="0" err="1" smtClean="0">
                    <a:solidFill>
                      <a:schemeClr val="bg1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zeng</a:t>
                </a:r>
                <a:r>
                  <a:rPr lang="zh-CN" altLang="en-US" sz="2000" dirty="0" smtClean="0">
                    <a:solidFill>
                      <a:schemeClr val="bg1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        </a:t>
                </a:r>
                <a:endParaRPr lang="zh-CN" altLang="en-US" sz="2000" dirty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endParaRPr>
              </a:p>
            </p:txBody>
          </p:sp>
        </p:grpSp>
        <p:sp>
          <p:nvSpPr>
            <p:cNvPr id="262" name="文本框 261"/>
            <p:cNvSpPr txBox="1"/>
            <p:nvPr/>
          </p:nvSpPr>
          <p:spPr>
            <a:xfrm>
              <a:off x="4306054" y="3654224"/>
              <a:ext cx="28083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时间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：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2016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年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6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月        </a:t>
              </a:r>
              <a:endParaRPr lang="zh-CN" altLang="en-US" sz="200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9352915" y="3104515"/>
            <a:ext cx="1711325" cy="2100263"/>
            <a:chOff x="9375775" y="3089275"/>
            <a:chExt cx="1711325" cy="2100263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9375775" y="3089275"/>
              <a:ext cx="1711325" cy="2100263"/>
            </a:xfrm>
            <a:custGeom>
              <a:avLst/>
              <a:gdLst>
                <a:gd name="T0" fmla="*/ 453 w 453"/>
                <a:gd name="T1" fmla="*/ 447 h 557"/>
                <a:gd name="T2" fmla="*/ 451 w 453"/>
                <a:gd name="T3" fmla="*/ 375 h 557"/>
                <a:gd name="T4" fmla="*/ 430 w 453"/>
                <a:gd name="T5" fmla="*/ 347 h 557"/>
                <a:gd name="T6" fmla="*/ 451 w 453"/>
                <a:gd name="T7" fmla="*/ 342 h 557"/>
                <a:gd name="T8" fmla="*/ 451 w 453"/>
                <a:gd name="T9" fmla="*/ 214 h 557"/>
                <a:gd name="T10" fmla="*/ 343 w 453"/>
                <a:gd name="T11" fmla="*/ 214 h 557"/>
                <a:gd name="T12" fmla="*/ 306 w 453"/>
                <a:gd name="T13" fmla="*/ 41 h 557"/>
                <a:gd name="T14" fmla="*/ 127 w 453"/>
                <a:gd name="T15" fmla="*/ 35 h 557"/>
                <a:gd name="T16" fmla="*/ 60 w 453"/>
                <a:gd name="T17" fmla="*/ 196 h 557"/>
                <a:gd name="T18" fmla="*/ 143 w 453"/>
                <a:gd name="T19" fmla="*/ 290 h 557"/>
                <a:gd name="T20" fmla="*/ 41 w 453"/>
                <a:gd name="T21" fmla="*/ 407 h 557"/>
                <a:gd name="T22" fmla="*/ 3 w 453"/>
                <a:gd name="T23" fmla="*/ 468 h 557"/>
                <a:gd name="T24" fmla="*/ 60 w 453"/>
                <a:gd name="T25" fmla="*/ 520 h 557"/>
                <a:gd name="T26" fmla="*/ 175 w 453"/>
                <a:gd name="T27" fmla="*/ 433 h 557"/>
                <a:gd name="T28" fmla="*/ 203 w 453"/>
                <a:gd name="T29" fmla="*/ 551 h 557"/>
                <a:gd name="T30" fmla="*/ 338 w 453"/>
                <a:gd name="T31" fmla="*/ 557 h 557"/>
                <a:gd name="T32" fmla="*/ 361 w 453"/>
                <a:gd name="T33" fmla="*/ 510 h 557"/>
                <a:gd name="T34" fmla="*/ 401 w 453"/>
                <a:gd name="T35" fmla="*/ 536 h 557"/>
                <a:gd name="T36" fmla="*/ 453 w 453"/>
                <a:gd name="T37" fmla="*/ 447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557">
                  <a:moveTo>
                    <a:pt x="453" y="447"/>
                  </a:moveTo>
                  <a:cubicBezTo>
                    <a:pt x="451" y="375"/>
                    <a:pt x="451" y="375"/>
                    <a:pt x="451" y="375"/>
                  </a:cubicBezTo>
                  <a:cubicBezTo>
                    <a:pt x="441" y="362"/>
                    <a:pt x="429" y="348"/>
                    <a:pt x="430" y="347"/>
                  </a:cubicBezTo>
                  <a:cubicBezTo>
                    <a:pt x="435" y="346"/>
                    <a:pt x="445" y="343"/>
                    <a:pt x="451" y="342"/>
                  </a:cubicBezTo>
                  <a:cubicBezTo>
                    <a:pt x="451" y="214"/>
                    <a:pt x="451" y="214"/>
                    <a:pt x="451" y="214"/>
                  </a:cubicBezTo>
                  <a:cubicBezTo>
                    <a:pt x="410" y="209"/>
                    <a:pt x="343" y="213"/>
                    <a:pt x="343" y="214"/>
                  </a:cubicBezTo>
                  <a:cubicBezTo>
                    <a:pt x="363" y="151"/>
                    <a:pt x="362" y="83"/>
                    <a:pt x="306" y="41"/>
                  </a:cubicBezTo>
                  <a:cubicBezTo>
                    <a:pt x="254" y="2"/>
                    <a:pt x="182" y="0"/>
                    <a:pt x="127" y="35"/>
                  </a:cubicBezTo>
                  <a:cubicBezTo>
                    <a:pt x="73" y="69"/>
                    <a:pt x="46" y="133"/>
                    <a:pt x="60" y="196"/>
                  </a:cubicBezTo>
                  <a:cubicBezTo>
                    <a:pt x="70" y="239"/>
                    <a:pt x="107" y="267"/>
                    <a:pt x="143" y="290"/>
                  </a:cubicBezTo>
                  <a:cubicBezTo>
                    <a:pt x="145" y="292"/>
                    <a:pt x="48" y="399"/>
                    <a:pt x="41" y="407"/>
                  </a:cubicBezTo>
                  <a:cubicBezTo>
                    <a:pt x="26" y="426"/>
                    <a:pt x="5" y="444"/>
                    <a:pt x="3" y="468"/>
                  </a:cubicBezTo>
                  <a:cubicBezTo>
                    <a:pt x="0" y="506"/>
                    <a:pt x="27" y="524"/>
                    <a:pt x="60" y="520"/>
                  </a:cubicBezTo>
                  <a:cubicBezTo>
                    <a:pt x="104" y="513"/>
                    <a:pt x="159" y="475"/>
                    <a:pt x="175" y="433"/>
                  </a:cubicBezTo>
                  <a:cubicBezTo>
                    <a:pt x="188" y="470"/>
                    <a:pt x="199" y="511"/>
                    <a:pt x="203" y="551"/>
                  </a:cubicBezTo>
                  <a:cubicBezTo>
                    <a:pt x="338" y="557"/>
                    <a:pt x="338" y="557"/>
                    <a:pt x="338" y="557"/>
                  </a:cubicBezTo>
                  <a:cubicBezTo>
                    <a:pt x="338" y="541"/>
                    <a:pt x="344" y="509"/>
                    <a:pt x="361" y="510"/>
                  </a:cubicBezTo>
                  <a:cubicBezTo>
                    <a:pt x="376" y="511"/>
                    <a:pt x="389" y="525"/>
                    <a:pt x="401" y="536"/>
                  </a:cubicBezTo>
                  <a:cubicBezTo>
                    <a:pt x="428" y="519"/>
                    <a:pt x="453" y="481"/>
                    <a:pt x="453" y="4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10071100" y="3681413"/>
              <a:ext cx="287338" cy="225425"/>
            </a:xfrm>
            <a:custGeom>
              <a:avLst/>
              <a:gdLst>
                <a:gd name="T0" fmla="*/ 62 w 76"/>
                <a:gd name="T1" fmla="*/ 1 h 60"/>
                <a:gd name="T2" fmla="*/ 59 w 76"/>
                <a:gd name="T3" fmla="*/ 8 h 60"/>
                <a:gd name="T4" fmla="*/ 39 w 76"/>
                <a:gd name="T5" fmla="*/ 43 h 60"/>
                <a:gd name="T6" fmla="*/ 11 w 76"/>
                <a:gd name="T7" fmla="*/ 35 h 60"/>
                <a:gd name="T8" fmla="*/ 4 w 76"/>
                <a:gd name="T9" fmla="*/ 33 h 60"/>
                <a:gd name="T10" fmla="*/ 2 w 76"/>
                <a:gd name="T11" fmla="*/ 40 h 60"/>
                <a:gd name="T12" fmla="*/ 43 w 76"/>
                <a:gd name="T13" fmla="*/ 53 h 60"/>
                <a:gd name="T14" fmla="*/ 68 w 76"/>
                <a:gd name="T15" fmla="*/ 4 h 60"/>
                <a:gd name="T16" fmla="*/ 62 w 76"/>
                <a:gd name="T17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60">
                  <a:moveTo>
                    <a:pt x="62" y="1"/>
                  </a:moveTo>
                  <a:cubicBezTo>
                    <a:pt x="59" y="2"/>
                    <a:pt x="57" y="5"/>
                    <a:pt x="59" y="8"/>
                  </a:cubicBezTo>
                  <a:cubicBezTo>
                    <a:pt x="64" y="22"/>
                    <a:pt x="52" y="37"/>
                    <a:pt x="39" y="43"/>
                  </a:cubicBezTo>
                  <a:cubicBezTo>
                    <a:pt x="33" y="46"/>
                    <a:pt x="19" y="50"/>
                    <a:pt x="11" y="35"/>
                  </a:cubicBezTo>
                  <a:cubicBezTo>
                    <a:pt x="10" y="33"/>
                    <a:pt x="6" y="32"/>
                    <a:pt x="4" y="33"/>
                  </a:cubicBezTo>
                  <a:cubicBezTo>
                    <a:pt x="1" y="34"/>
                    <a:pt x="0" y="37"/>
                    <a:pt x="2" y="40"/>
                  </a:cubicBezTo>
                  <a:cubicBezTo>
                    <a:pt x="10" y="55"/>
                    <a:pt x="26" y="60"/>
                    <a:pt x="43" y="53"/>
                  </a:cubicBezTo>
                  <a:cubicBezTo>
                    <a:pt x="61" y="45"/>
                    <a:pt x="76" y="24"/>
                    <a:pt x="68" y="4"/>
                  </a:cubicBezTo>
                  <a:cubicBezTo>
                    <a:pt x="67" y="1"/>
                    <a:pt x="64" y="0"/>
                    <a:pt x="62" y="1"/>
                  </a:cubicBezTo>
                  <a:close/>
                </a:path>
              </a:pathLst>
            </a:custGeom>
            <a:solidFill>
              <a:srgbClr val="7E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>
              <a:off x="9715500" y="3654425"/>
              <a:ext cx="219075" cy="215900"/>
            </a:xfrm>
            <a:custGeom>
              <a:avLst/>
              <a:gdLst>
                <a:gd name="T0" fmla="*/ 50 w 58"/>
                <a:gd name="T1" fmla="*/ 1 h 57"/>
                <a:gd name="T2" fmla="*/ 6 w 58"/>
                <a:gd name="T3" fmla="*/ 8 h 57"/>
                <a:gd name="T4" fmla="*/ 1 w 58"/>
                <a:gd name="T5" fmla="*/ 16 h 57"/>
                <a:gd name="T6" fmla="*/ 8 w 58"/>
                <a:gd name="T7" fmla="*/ 22 h 57"/>
                <a:gd name="T8" fmla="*/ 40 w 58"/>
                <a:gd name="T9" fmla="*/ 16 h 57"/>
                <a:gd name="T10" fmla="*/ 28 w 58"/>
                <a:gd name="T11" fmla="*/ 47 h 57"/>
                <a:gd name="T12" fmla="*/ 27 w 58"/>
                <a:gd name="T13" fmla="*/ 49 h 57"/>
                <a:gd name="T14" fmla="*/ 31 w 58"/>
                <a:gd name="T15" fmla="*/ 56 h 57"/>
                <a:gd name="T16" fmla="*/ 40 w 58"/>
                <a:gd name="T17" fmla="*/ 52 h 57"/>
                <a:gd name="T18" fmla="*/ 57 w 58"/>
                <a:gd name="T19" fmla="*/ 10 h 57"/>
                <a:gd name="T20" fmla="*/ 56 w 58"/>
                <a:gd name="T21" fmla="*/ 3 h 57"/>
                <a:gd name="T22" fmla="*/ 50 w 58"/>
                <a:gd name="T23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57">
                  <a:moveTo>
                    <a:pt x="50" y="1"/>
                  </a:moveTo>
                  <a:cubicBezTo>
                    <a:pt x="6" y="8"/>
                    <a:pt x="6" y="8"/>
                    <a:pt x="6" y="8"/>
                  </a:cubicBezTo>
                  <a:cubicBezTo>
                    <a:pt x="2" y="9"/>
                    <a:pt x="0" y="13"/>
                    <a:pt x="1" y="16"/>
                  </a:cubicBezTo>
                  <a:cubicBezTo>
                    <a:pt x="1" y="20"/>
                    <a:pt x="5" y="22"/>
                    <a:pt x="8" y="22"/>
                  </a:cubicBezTo>
                  <a:cubicBezTo>
                    <a:pt x="8" y="22"/>
                    <a:pt x="27" y="18"/>
                    <a:pt x="40" y="16"/>
                  </a:cubicBezTo>
                  <a:cubicBezTo>
                    <a:pt x="35" y="28"/>
                    <a:pt x="28" y="47"/>
                    <a:pt x="28" y="47"/>
                  </a:cubicBezTo>
                  <a:cubicBezTo>
                    <a:pt x="27" y="48"/>
                    <a:pt x="27" y="49"/>
                    <a:pt x="27" y="49"/>
                  </a:cubicBezTo>
                  <a:cubicBezTo>
                    <a:pt x="27" y="52"/>
                    <a:pt x="29" y="55"/>
                    <a:pt x="31" y="56"/>
                  </a:cubicBezTo>
                  <a:cubicBezTo>
                    <a:pt x="35" y="57"/>
                    <a:pt x="39" y="55"/>
                    <a:pt x="40" y="52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8" y="7"/>
                    <a:pt x="58" y="5"/>
                    <a:pt x="56" y="3"/>
                  </a:cubicBezTo>
                  <a:cubicBezTo>
                    <a:pt x="55" y="1"/>
                    <a:pt x="52" y="0"/>
                    <a:pt x="50" y="1"/>
                  </a:cubicBezTo>
                  <a:close/>
                </a:path>
              </a:pathLst>
            </a:custGeom>
            <a:solidFill>
              <a:srgbClr val="7E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>
              <a:off x="10315575" y="3379788"/>
              <a:ext cx="219075" cy="214313"/>
            </a:xfrm>
            <a:custGeom>
              <a:avLst/>
              <a:gdLst>
                <a:gd name="T0" fmla="*/ 37 w 58"/>
                <a:gd name="T1" fmla="*/ 2 h 57"/>
                <a:gd name="T2" fmla="*/ 3 w 58"/>
                <a:gd name="T3" fmla="*/ 31 h 57"/>
                <a:gd name="T4" fmla="*/ 1 w 58"/>
                <a:gd name="T5" fmla="*/ 37 h 57"/>
                <a:gd name="T6" fmla="*/ 6 w 58"/>
                <a:gd name="T7" fmla="*/ 42 h 57"/>
                <a:gd name="T8" fmla="*/ 49 w 58"/>
                <a:gd name="T9" fmla="*/ 56 h 57"/>
                <a:gd name="T10" fmla="*/ 57 w 58"/>
                <a:gd name="T11" fmla="*/ 52 h 57"/>
                <a:gd name="T12" fmla="*/ 58 w 58"/>
                <a:gd name="T13" fmla="*/ 50 h 57"/>
                <a:gd name="T14" fmla="*/ 53 w 58"/>
                <a:gd name="T15" fmla="*/ 43 h 57"/>
                <a:gd name="T16" fmla="*/ 21 w 58"/>
                <a:gd name="T17" fmla="*/ 33 h 57"/>
                <a:gd name="T18" fmla="*/ 46 w 58"/>
                <a:gd name="T19" fmla="*/ 12 h 57"/>
                <a:gd name="T20" fmla="*/ 48 w 58"/>
                <a:gd name="T21" fmla="*/ 7 h 57"/>
                <a:gd name="T22" fmla="*/ 47 w 58"/>
                <a:gd name="T23" fmla="*/ 3 h 57"/>
                <a:gd name="T24" fmla="*/ 37 w 58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57">
                  <a:moveTo>
                    <a:pt x="37" y="2"/>
                  </a:moveTo>
                  <a:cubicBezTo>
                    <a:pt x="3" y="31"/>
                    <a:pt x="3" y="31"/>
                    <a:pt x="3" y="31"/>
                  </a:cubicBezTo>
                  <a:cubicBezTo>
                    <a:pt x="1" y="32"/>
                    <a:pt x="0" y="35"/>
                    <a:pt x="1" y="37"/>
                  </a:cubicBezTo>
                  <a:cubicBezTo>
                    <a:pt x="1" y="40"/>
                    <a:pt x="3" y="42"/>
                    <a:pt x="6" y="42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53" y="57"/>
                    <a:pt x="56" y="55"/>
                    <a:pt x="57" y="52"/>
                  </a:cubicBezTo>
                  <a:cubicBezTo>
                    <a:pt x="58" y="51"/>
                    <a:pt x="58" y="50"/>
                    <a:pt x="58" y="50"/>
                  </a:cubicBezTo>
                  <a:cubicBezTo>
                    <a:pt x="58" y="47"/>
                    <a:pt x="56" y="44"/>
                    <a:pt x="53" y="43"/>
                  </a:cubicBezTo>
                  <a:cubicBezTo>
                    <a:pt x="53" y="43"/>
                    <a:pt x="34" y="37"/>
                    <a:pt x="21" y="33"/>
                  </a:cubicBezTo>
                  <a:cubicBezTo>
                    <a:pt x="31" y="25"/>
                    <a:pt x="46" y="12"/>
                    <a:pt x="46" y="12"/>
                  </a:cubicBezTo>
                  <a:cubicBezTo>
                    <a:pt x="47" y="11"/>
                    <a:pt x="48" y="9"/>
                    <a:pt x="48" y="7"/>
                  </a:cubicBezTo>
                  <a:cubicBezTo>
                    <a:pt x="48" y="6"/>
                    <a:pt x="48" y="4"/>
                    <a:pt x="47" y="3"/>
                  </a:cubicBezTo>
                  <a:cubicBezTo>
                    <a:pt x="44" y="0"/>
                    <a:pt x="40" y="0"/>
                    <a:pt x="37" y="2"/>
                  </a:cubicBezTo>
                  <a:close/>
                </a:path>
              </a:pathLst>
            </a:custGeom>
            <a:solidFill>
              <a:srgbClr val="7E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5329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9214842" y="3762320"/>
            <a:ext cx="1271170" cy="973056"/>
            <a:chOff x="6244642" y="1674763"/>
            <a:chExt cx="2417878" cy="1850839"/>
          </a:xfrm>
        </p:grpSpPr>
        <p:sp>
          <p:nvSpPr>
            <p:cNvPr id="25" name="Freeform 5791"/>
            <p:cNvSpPr>
              <a:spLocks/>
            </p:cNvSpPr>
            <p:nvPr/>
          </p:nvSpPr>
          <p:spPr bwMode="auto">
            <a:xfrm>
              <a:off x="6289241" y="2337370"/>
              <a:ext cx="187952" cy="203879"/>
            </a:xfrm>
            <a:custGeom>
              <a:avLst/>
              <a:gdLst>
                <a:gd name="T0" fmla="*/ 25 w 25"/>
                <a:gd name="T1" fmla="*/ 5 h 27"/>
                <a:gd name="T2" fmla="*/ 0 w 25"/>
                <a:gd name="T3" fmla="*/ 0 h 27"/>
                <a:gd name="T4" fmla="*/ 12 w 25"/>
                <a:gd name="T5" fmla="*/ 22 h 27"/>
                <a:gd name="T6" fmla="*/ 25 w 25"/>
                <a:gd name="T7" fmla="*/ 26 h 27"/>
                <a:gd name="T8" fmla="*/ 25 w 25"/>
                <a:gd name="T9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7">
                  <a:moveTo>
                    <a:pt x="25" y="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3" y="17"/>
                    <a:pt x="12" y="22"/>
                  </a:cubicBezTo>
                  <a:cubicBezTo>
                    <a:pt x="21" y="27"/>
                    <a:pt x="25" y="26"/>
                    <a:pt x="25" y="26"/>
                  </a:cubicBezTo>
                  <a:lnTo>
                    <a:pt x="25" y="5"/>
                  </a:lnTo>
                  <a:close/>
                </a:path>
              </a:pathLst>
            </a:custGeom>
            <a:solidFill>
              <a:srgbClr val="FDF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5794"/>
            <p:cNvSpPr>
              <a:spLocks/>
            </p:cNvSpPr>
            <p:nvPr/>
          </p:nvSpPr>
          <p:spPr bwMode="auto">
            <a:xfrm>
              <a:off x="6515418" y="2569918"/>
              <a:ext cx="624379" cy="751804"/>
            </a:xfrm>
            <a:custGeom>
              <a:avLst/>
              <a:gdLst>
                <a:gd name="T0" fmla="*/ 58 w 83"/>
                <a:gd name="T1" fmla="*/ 36 h 100"/>
                <a:gd name="T2" fmla="*/ 0 w 83"/>
                <a:gd name="T3" fmla="*/ 8 h 100"/>
                <a:gd name="T4" fmla="*/ 42 w 83"/>
                <a:gd name="T5" fmla="*/ 73 h 100"/>
                <a:gd name="T6" fmla="*/ 83 w 83"/>
                <a:gd name="T7" fmla="*/ 100 h 100"/>
                <a:gd name="T8" fmla="*/ 58 w 83"/>
                <a:gd name="T9" fmla="*/ 3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00">
                  <a:moveTo>
                    <a:pt x="58" y="36"/>
                  </a:moveTo>
                  <a:cubicBezTo>
                    <a:pt x="45" y="18"/>
                    <a:pt x="23" y="0"/>
                    <a:pt x="0" y="8"/>
                  </a:cubicBezTo>
                  <a:cubicBezTo>
                    <a:pt x="5" y="30"/>
                    <a:pt x="16" y="53"/>
                    <a:pt x="42" y="73"/>
                  </a:cubicBezTo>
                  <a:cubicBezTo>
                    <a:pt x="56" y="85"/>
                    <a:pt x="70" y="93"/>
                    <a:pt x="83" y="100"/>
                  </a:cubicBezTo>
                  <a:cubicBezTo>
                    <a:pt x="79" y="77"/>
                    <a:pt x="72" y="55"/>
                    <a:pt x="58" y="36"/>
                  </a:cubicBezTo>
                </a:path>
              </a:pathLst>
            </a:custGeom>
            <a:solidFill>
              <a:srgbClr val="FDF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5795"/>
            <p:cNvSpPr>
              <a:spLocks/>
            </p:cNvSpPr>
            <p:nvPr/>
          </p:nvSpPr>
          <p:spPr bwMode="auto">
            <a:xfrm>
              <a:off x="6483562" y="1824486"/>
              <a:ext cx="2124802" cy="1640589"/>
            </a:xfrm>
            <a:custGeom>
              <a:avLst/>
              <a:gdLst>
                <a:gd name="T0" fmla="*/ 275 w 282"/>
                <a:gd name="T1" fmla="*/ 142 h 218"/>
                <a:gd name="T2" fmla="*/ 245 w 282"/>
                <a:gd name="T3" fmla="*/ 164 h 218"/>
                <a:gd name="T4" fmla="*/ 198 w 282"/>
                <a:gd name="T5" fmla="*/ 154 h 218"/>
                <a:gd name="T6" fmla="*/ 174 w 282"/>
                <a:gd name="T7" fmla="*/ 120 h 218"/>
                <a:gd name="T8" fmla="*/ 205 w 282"/>
                <a:gd name="T9" fmla="*/ 108 h 218"/>
                <a:gd name="T10" fmla="*/ 202 w 282"/>
                <a:gd name="T11" fmla="*/ 87 h 218"/>
                <a:gd name="T12" fmla="*/ 179 w 282"/>
                <a:gd name="T13" fmla="*/ 84 h 218"/>
                <a:gd name="T14" fmla="*/ 198 w 282"/>
                <a:gd name="T15" fmla="*/ 58 h 218"/>
                <a:gd name="T16" fmla="*/ 181 w 282"/>
                <a:gd name="T17" fmla="*/ 36 h 218"/>
                <a:gd name="T18" fmla="*/ 150 w 282"/>
                <a:gd name="T19" fmla="*/ 55 h 218"/>
                <a:gd name="T20" fmla="*/ 140 w 282"/>
                <a:gd name="T21" fmla="*/ 62 h 218"/>
                <a:gd name="T22" fmla="*/ 112 w 282"/>
                <a:gd name="T23" fmla="*/ 29 h 218"/>
                <a:gd name="T24" fmla="*/ 64 w 282"/>
                <a:gd name="T25" fmla="*/ 1 h 218"/>
                <a:gd name="T26" fmla="*/ 40 w 282"/>
                <a:gd name="T27" fmla="*/ 4 h 218"/>
                <a:gd name="T28" fmla="*/ 6 w 282"/>
                <a:gd name="T29" fmla="*/ 49 h 218"/>
                <a:gd name="T30" fmla="*/ 3 w 282"/>
                <a:gd name="T31" fmla="*/ 103 h 218"/>
                <a:gd name="T32" fmla="*/ 58 w 282"/>
                <a:gd name="T33" fmla="*/ 124 h 218"/>
                <a:gd name="T34" fmla="*/ 92 w 282"/>
                <a:gd name="T35" fmla="*/ 201 h 218"/>
                <a:gd name="T36" fmla="*/ 168 w 282"/>
                <a:gd name="T37" fmla="*/ 213 h 218"/>
                <a:gd name="T38" fmla="*/ 225 w 282"/>
                <a:gd name="T39" fmla="*/ 179 h 218"/>
                <a:gd name="T40" fmla="*/ 262 w 282"/>
                <a:gd name="T41" fmla="*/ 184 h 218"/>
                <a:gd name="T42" fmla="*/ 281 w 282"/>
                <a:gd name="T43" fmla="*/ 164 h 218"/>
                <a:gd name="T44" fmla="*/ 275 w 282"/>
                <a:gd name="T45" fmla="*/ 142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2" h="218">
                  <a:moveTo>
                    <a:pt x="275" y="142"/>
                  </a:moveTo>
                  <a:cubicBezTo>
                    <a:pt x="275" y="142"/>
                    <a:pt x="266" y="158"/>
                    <a:pt x="245" y="164"/>
                  </a:cubicBezTo>
                  <a:cubicBezTo>
                    <a:pt x="223" y="171"/>
                    <a:pt x="207" y="163"/>
                    <a:pt x="198" y="154"/>
                  </a:cubicBezTo>
                  <a:cubicBezTo>
                    <a:pt x="189" y="145"/>
                    <a:pt x="174" y="120"/>
                    <a:pt x="174" y="120"/>
                  </a:cubicBezTo>
                  <a:cubicBezTo>
                    <a:pt x="174" y="120"/>
                    <a:pt x="199" y="120"/>
                    <a:pt x="205" y="108"/>
                  </a:cubicBezTo>
                  <a:cubicBezTo>
                    <a:pt x="211" y="96"/>
                    <a:pt x="210" y="89"/>
                    <a:pt x="202" y="87"/>
                  </a:cubicBezTo>
                  <a:cubicBezTo>
                    <a:pt x="195" y="86"/>
                    <a:pt x="179" y="84"/>
                    <a:pt x="179" y="84"/>
                  </a:cubicBezTo>
                  <a:cubicBezTo>
                    <a:pt x="179" y="84"/>
                    <a:pt x="197" y="75"/>
                    <a:pt x="198" y="58"/>
                  </a:cubicBezTo>
                  <a:cubicBezTo>
                    <a:pt x="200" y="40"/>
                    <a:pt x="189" y="33"/>
                    <a:pt x="181" y="36"/>
                  </a:cubicBezTo>
                  <a:cubicBezTo>
                    <a:pt x="173" y="38"/>
                    <a:pt x="155" y="50"/>
                    <a:pt x="150" y="55"/>
                  </a:cubicBezTo>
                  <a:cubicBezTo>
                    <a:pt x="145" y="59"/>
                    <a:pt x="140" y="62"/>
                    <a:pt x="140" y="62"/>
                  </a:cubicBezTo>
                  <a:cubicBezTo>
                    <a:pt x="140" y="62"/>
                    <a:pt x="119" y="34"/>
                    <a:pt x="112" y="29"/>
                  </a:cubicBezTo>
                  <a:cubicBezTo>
                    <a:pt x="104" y="23"/>
                    <a:pt x="78" y="0"/>
                    <a:pt x="64" y="1"/>
                  </a:cubicBezTo>
                  <a:cubicBezTo>
                    <a:pt x="50" y="1"/>
                    <a:pt x="40" y="4"/>
                    <a:pt x="40" y="4"/>
                  </a:cubicBezTo>
                  <a:cubicBezTo>
                    <a:pt x="40" y="4"/>
                    <a:pt x="14" y="18"/>
                    <a:pt x="6" y="49"/>
                  </a:cubicBezTo>
                  <a:cubicBezTo>
                    <a:pt x="2" y="64"/>
                    <a:pt x="0" y="83"/>
                    <a:pt x="3" y="103"/>
                  </a:cubicBezTo>
                  <a:cubicBezTo>
                    <a:pt x="24" y="96"/>
                    <a:pt x="44" y="108"/>
                    <a:pt x="58" y="124"/>
                  </a:cubicBezTo>
                  <a:cubicBezTo>
                    <a:pt x="78" y="146"/>
                    <a:pt x="87" y="173"/>
                    <a:pt x="92" y="201"/>
                  </a:cubicBezTo>
                  <a:cubicBezTo>
                    <a:pt x="122" y="215"/>
                    <a:pt x="148" y="218"/>
                    <a:pt x="168" y="213"/>
                  </a:cubicBezTo>
                  <a:cubicBezTo>
                    <a:pt x="196" y="207"/>
                    <a:pt x="225" y="179"/>
                    <a:pt x="225" y="179"/>
                  </a:cubicBezTo>
                  <a:cubicBezTo>
                    <a:pt x="225" y="179"/>
                    <a:pt x="251" y="189"/>
                    <a:pt x="262" y="184"/>
                  </a:cubicBezTo>
                  <a:cubicBezTo>
                    <a:pt x="274" y="179"/>
                    <a:pt x="279" y="173"/>
                    <a:pt x="281" y="164"/>
                  </a:cubicBezTo>
                  <a:cubicBezTo>
                    <a:pt x="282" y="154"/>
                    <a:pt x="275" y="142"/>
                    <a:pt x="275" y="142"/>
                  </a:cubicBezTo>
                </a:path>
              </a:pathLst>
            </a:custGeom>
            <a:solidFill>
              <a:srgbClr val="00A4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5805"/>
            <p:cNvSpPr>
              <a:spLocks/>
            </p:cNvSpPr>
            <p:nvPr/>
          </p:nvSpPr>
          <p:spPr bwMode="auto">
            <a:xfrm>
              <a:off x="6400736" y="1674763"/>
              <a:ext cx="1825355" cy="1850839"/>
            </a:xfrm>
            <a:custGeom>
              <a:avLst/>
              <a:gdLst>
                <a:gd name="T0" fmla="*/ 131 w 242"/>
                <a:gd name="T1" fmla="*/ 52 h 246"/>
                <a:gd name="T2" fmla="*/ 30 w 242"/>
                <a:gd name="T3" fmla="*/ 36 h 246"/>
                <a:gd name="T4" fmla="*/ 16 w 242"/>
                <a:gd name="T5" fmla="*/ 150 h 246"/>
                <a:gd name="T6" fmla="*/ 120 w 242"/>
                <a:gd name="T7" fmla="*/ 235 h 246"/>
                <a:gd name="T8" fmla="*/ 239 w 242"/>
                <a:gd name="T9" fmla="*/ 202 h 246"/>
                <a:gd name="T10" fmla="*/ 233 w 242"/>
                <a:gd name="T11" fmla="*/ 196 h 246"/>
                <a:gd name="T12" fmla="*/ 129 w 242"/>
                <a:gd name="T13" fmla="*/ 227 h 246"/>
                <a:gd name="T14" fmla="*/ 39 w 242"/>
                <a:gd name="T15" fmla="*/ 168 h 246"/>
                <a:gd name="T16" fmla="*/ 22 w 242"/>
                <a:gd name="T17" fmla="*/ 65 h 246"/>
                <a:gd name="T18" fmla="*/ 72 w 242"/>
                <a:gd name="T19" fmla="*/ 25 h 246"/>
                <a:gd name="T20" fmla="*/ 125 w 242"/>
                <a:gd name="T21" fmla="*/ 56 h 246"/>
                <a:gd name="T22" fmla="*/ 131 w 242"/>
                <a:gd name="T23" fmla="*/ 52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2" h="246">
                  <a:moveTo>
                    <a:pt x="131" y="52"/>
                  </a:moveTo>
                  <a:cubicBezTo>
                    <a:pt x="104" y="21"/>
                    <a:pt x="63" y="0"/>
                    <a:pt x="30" y="36"/>
                  </a:cubicBezTo>
                  <a:cubicBezTo>
                    <a:pt x="2" y="66"/>
                    <a:pt x="0" y="113"/>
                    <a:pt x="16" y="150"/>
                  </a:cubicBezTo>
                  <a:cubicBezTo>
                    <a:pt x="35" y="191"/>
                    <a:pt x="76" y="223"/>
                    <a:pt x="120" y="235"/>
                  </a:cubicBezTo>
                  <a:cubicBezTo>
                    <a:pt x="161" y="246"/>
                    <a:pt x="213" y="239"/>
                    <a:pt x="239" y="202"/>
                  </a:cubicBezTo>
                  <a:cubicBezTo>
                    <a:pt x="242" y="198"/>
                    <a:pt x="236" y="193"/>
                    <a:pt x="233" y="196"/>
                  </a:cubicBezTo>
                  <a:cubicBezTo>
                    <a:pt x="204" y="224"/>
                    <a:pt x="169" y="236"/>
                    <a:pt x="129" y="227"/>
                  </a:cubicBezTo>
                  <a:cubicBezTo>
                    <a:pt x="94" y="219"/>
                    <a:pt x="60" y="197"/>
                    <a:pt x="39" y="168"/>
                  </a:cubicBezTo>
                  <a:cubicBezTo>
                    <a:pt x="17" y="139"/>
                    <a:pt x="8" y="100"/>
                    <a:pt x="22" y="65"/>
                  </a:cubicBezTo>
                  <a:cubicBezTo>
                    <a:pt x="30" y="45"/>
                    <a:pt x="48" y="24"/>
                    <a:pt x="72" y="25"/>
                  </a:cubicBezTo>
                  <a:cubicBezTo>
                    <a:pt x="93" y="26"/>
                    <a:pt x="111" y="42"/>
                    <a:pt x="125" y="56"/>
                  </a:cubicBezTo>
                  <a:cubicBezTo>
                    <a:pt x="129" y="60"/>
                    <a:pt x="134" y="55"/>
                    <a:pt x="131" y="52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5806"/>
            <p:cNvSpPr>
              <a:spLocks/>
            </p:cNvSpPr>
            <p:nvPr/>
          </p:nvSpPr>
          <p:spPr bwMode="auto">
            <a:xfrm>
              <a:off x="7729136" y="2652744"/>
              <a:ext cx="933384" cy="646679"/>
            </a:xfrm>
            <a:custGeom>
              <a:avLst/>
              <a:gdLst>
                <a:gd name="T0" fmla="*/ 3 w 124"/>
                <a:gd name="T1" fmla="*/ 12 h 86"/>
                <a:gd name="T2" fmla="*/ 56 w 124"/>
                <a:gd name="T3" fmla="*/ 63 h 86"/>
                <a:gd name="T4" fmla="*/ 114 w 124"/>
                <a:gd name="T5" fmla="*/ 35 h 86"/>
                <a:gd name="T6" fmla="*/ 107 w 124"/>
                <a:gd name="T7" fmla="*/ 34 h 86"/>
                <a:gd name="T8" fmla="*/ 93 w 124"/>
                <a:gd name="T9" fmla="*/ 70 h 86"/>
                <a:gd name="T10" fmla="*/ 61 w 124"/>
                <a:gd name="T11" fmla="*/ 66 h 86"/>
                <a:gd name="T12" fmla="*/ 58 w 124"/>
                <a:gd name="T13" fmla="*/ 73 h 86"/>
                <a:gd name="T14" fmla="*/ 111 w 124"/>
                <a:gd name="T15" fmla="*/ 72 h 86"/>
                <a:gd name="T16" fmla="*/ 116 w 124"/>
                <a:gd name="T17" fmla="*/ 29 h 86"/>
                <a:gd name="T18" fmla="*/ 108 w 124"/>
                <a:gd name="T19" fmla="*/ 28 h 86"/>
                <a:gd name="T20" fmla="*/ 45 w 124"/>
                <a:gd name="T21" fmla="*/ 44 h 86"/>
                <a:gd name="T22" fmla="*/ 11 w 124"/>
                <a:gd name="T23" fmla="*/ 6 h 86"/>
                <a:gd name="T24" fmla="*/ 3 w 124"/>
                <a:gd name="T25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4" h="86">
                  <a:moveTo>
                    <a:pt x="3" y="12"/>
                  </a:moveTo>
                  <a:cubicBezTo>
                    <a:pt x="16" y="31"/>
                    <a:pt x="34" y="55"/>
                    <a:pt x="56" y="63"/>
                  </a:cubicBezTo>
                  <a:cubicBezTo>
                    <a:pt x="77" y="71"/>
                    <a:pt x="101" y="49"/>
                    <a:pt x="114" y="35"/>
                  </a:cubicBezTo>
                  <a:cubicBezTo>
                    <a:pt x="112" y="35"/>
                    <a:pt x="109" y="34"/>
                    <a:pt x="107" y="34"/>
                  </a:cubicBezTo>
                  <a:cubicBezTo>
                    <a:pt x="115" y="48"/>
                    <a:pt x="111" y="67"/>
                    <a:pt x="93" y="70"/>
                  </a:cubicBezTo>
                  <a:cubicBezTo>
                    <a:pt x="83" y="73"/>
                    <a:pt x="71" y="68"/>
                    <a:pt x="61" y="66"/>
                  </a:cubicBezTo>
                  <a:cubicBezTo>
                    <a:pt x="56" y="65"/>
                    <a:pt x="54" y="71"/>
                    <a:pt x="58" y="73"/>
                  </a:cubicBezTo>
                  <a:cubicBezTo>
                    <a:pt x="75" y="80"/>
                    <a:pt x="96" y="86"/>
                    <a:pt x="111" y="72"/>
                  </a:cubicBezTo>
                  <a:cubicBezTo>
                    <a:pt x="124" y="61"/>
                    <a:pt x="124" y="43"/>
                    <a:pt x="116" y="29"/>
                  </a:cubicBezTo>
                  <a:cubicBezTo>
                    <a:pt x="114" y="27"/>
                    <a:pt x="110" y="25"/>
                    <a:pt x="108" y="28"/>
                  </a:cubicBezTo>
                  <a:cubicBezTo>
                    <a:pt x="91" y="45"/>
                    <a:pt x="69" y="63"/>
                    <a:pt x="45" y="44"/>
                  </a:cubicBezTo>
                  <a:cubicBezTo>
                    <a:pt x="31" y="33"/>
                    <a:pt x="21" y="20"/>
                    <a:pt x="11" y="6"/>
                  </a:cubicBezTo>
                  <a:cubicBezTo>
                    <a:pt x="7" y="0"/>
                    <a:pt x="0" y="7"/>
                    <a:pt x="3" y="12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5807"/>
            <p:cNvSpPr>
              <a:spLocks/>
            </p:cNvSpPr>
            <p:nvPr/>
          </p:nvSpPr>
          <p:spPr bwMode="auto">
            <a:xfrm>
              <a:off x="7305449" y="2012437"/>
              <a:ext cx="280334" cy="363159"/>
            </a:xfrm>
            <a:custGeom>
              <a:avLst/>
              <a:gdLst>
                <a:gd name="T0" fmla="*/ 2 w 37"/>
                <a:gd name="T1" fmla="*/ 8 h 48"/>
                <a:gd name="T2" fmla="*/ 25 w 37"/>
                <a:gd name="T3" fmla="*/ 43 h 48"/>
                <a:gd name="T4" fmla="*/ 33 w 37"/>
                <a:gd name="T5" fmla="*/ 39 h 48"/>
                <a:gd name="T6" fmla="*/ 8 w 37"/>
                <a:gd name="T7" fmla="*/ 3 h 48"/>
                <a:gd name="T8" fmla="*/ 2 w 37"/>
                <a:gd name="T9" fmla="*/ 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48">
                  <a:moveTo>
                    <a:pt x="2" y="8"/>
                  </a:moveTo>
                  <a:cubicBezTo>
                    <a:pt x="10" y="19"/>
                    <a:pt x="18" y="30"/>
                    <a:pt x="25" y="43"/>
                  </a:cubicBezTo>
                  <a:cubicBezTo>
                    <a:pt x="28" y="48"/>
                    <a:pt x="37" y="43"/>
                    <a:pt x="33" y="39"/>
                  </a:cubicBezTo>
                  <a:cubicBezTo>
                    <a:pt x="26" y="26"/>
                    <a:pt x="18" y="13"/>
                    <a:pt x="8" y="3"/>
                  </a:cubicBezTo>
                  <a:cubicBezTo>
                    <a:pt x="4" y="0"/>
                    <a:pt x="0" y="4"/>
                    <a:pt x="2" y="8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5808"/>
            <p:cNvSpPr>
              <a:spLocks/>
            </p:cNvSpPr>
            <p:nvPr/>
          </p:nvSpPr>
          <p:spPr bwMode="auto">
            <a:xfrm>
              <a:off x="6681070" y="2155789"/>
              <a:ext cx="324932" cy="302634"/>
            </a:xfrm>
            <a:custGeom>
              <a:avLst/>
              <a:gdLst>
                <a:gd name="T0" fmla="*/ 3 w 43"/>
                <a:gd name="T1" fmla="*/ 5 h 40"/>
                <a:gd name="T2" fmla="*/ 21 w 43"/>
                <a:gd name="T3" fmla="*/ 39 h 40"/>
                <a:gd name="T4" fmla="*/ 43 w 43"/>
                <a:gd name="T5" fmla="*/ 5 h 40"/>
                <a:gd name="T6" fmla="*/ 35 w 43"/>
                <a:gd name="T7" fmla="*/ 4 h 40"/>
                <a:gd name="T8" fmla="*/ 24 w 43"/>
                <a:gd name="T9" fmla="*/ 30 h 40"/>
                <a:gd name="T10" fmla="*/ 11 w 43"/>
                <a:gd name="T11" fmla="*/ 25 h 40"/>
                <a:gd name="T12" fmla="*/ 10 w 43"/>
                <a:gd name="T13" fmla="*/ 7 h 40"/>
                <a:gd name="T14" fmla="*/ 3 w 43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40">
                  <a:moveTo>
                    <a:pt x="3" y="5"/>
                  </a:moveTo>
                  <a:cubicBezTo>
                    <a:pt x="0" y="19"/>
                    <a:pt x="2" y="40"/>
                    <a:pt x="21" y="39"/>
                  </a:cubicBezTo>
                  <a:cubicBezTo>
                    <a:pt x="37" y="39"/>
                    <a:pt x="43" y="19"/>
                    <a:pt x="43" y="5"/>
                  </a:cubicBezTo>
                  <a:cubicBezTo>
                    <a:pt x="42" y="2"/>
                    <a:pt x="36" y="0"/>
                    <a:pt x="35" y="4"/>
                  </a:cubicBezTo>
                  <a:cubicBezTo>
                    <a:pt x="34" y="13"/>
                    <a:pt x="34" y="25"/>
                    <a:pt x="24" y="30"/>
                  </a:cubicBezTo>
                  <a:cubicBezTo>
                    <a:pt x="19" y="32"/>
                    <a:pt x="14" y="30"/>
                    <a:pt x="11" y="25"/>
                  </a:cubicBezTo>
                  <a:cubicBezTo>
                    <a:pt x="8" y="19"/>
                    <a:pt x="9" y="13"/>
                    <a:pt x="10" y="7"/>
                  </a:cubicBezTo>
                  <a:cubicBezTo>
                    <a:pt x="10" y="3"/>
                    <a:pt x="3" y="1"/>
                    <a:pt x="3" y="5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5809"/>
            <p:cNvSpPr>
              <a:spLocks/>
            </p:cNvSpPr>
            <p:nvPr/>
          </p:nvSpPr>
          <p:spPr bwMode="auto">
            <a:xfrm>
              <a:off x="6244642" y="2283213"/>
              <a:ext cx="286705" cy="302634"/>
            </a:xfrm>
            <a:custGeom>
              <a:avLst/>
              <a:gdLst>
                <a:gd name="T0" fmla="*/ 32 w 38"/>
                <a:gd name="T1" fmla="*/ 9 h 40"/>
                <a:gd name="T2" fmla="*/ 6 w 38"/>
                <a:gd name="T3" fmla="*/ 1 h 40"/>
                <a:gd name="T4" fmla="*/ 1 w 38"/>
                <a:gd name="T5" fmla="*/ 5 h 40"/>
                <a:gd name="T6" fmla="*/ 10 w 38"/>
                <a:gd name="T7" fmla="*/ 30 h 40"/>
                <a:gd name="T8" fmla="*/ 34 w 38"/>
                <a:gd name="T9" fmla="*/ 37 h 40"/>
                <a:gd name="T10" fmla="*/ 32 w 38"/>
                <a:gd name="T11" fmla="*/ 29 h 40"/>
                <a:gd name="T12" fmla="*/ 16 w 38"/>
                <a:gd name="T13" fmla="*/ 23 h 40"/>
                <a:gd name="T14" fmla="*/ 9 w 38"/>
                <a:gd name="T15" fmla="*/ 6 h 40"/>
                <a:gd name="T16" fmla="*/ 4 w 38"/>
                <a:gd name="T17" fmla="*/ 10 h 40"/>
                <a:gd name="T18" fmla="*/ 30 w 38"/>
                <a:gd name="T19" fmla="*/ 16 h 40"/>
                <a:gd name="T20" fmla="*/ 32 w 38"/>
                <a:gd name="T21" fmla="*/ 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40">
                  <a:moveTo>
                    <a:pt x="32" y="9"/>
                  </a:moveTo>
                  <a:cubicBezTo>
                    <a:pt x="24" y="6"/>
                    <a:pt x="15" y="4"/>
                    <a:pt x="6" y="1"/>
                  </a:cubicBezTo>
                  <a:cubicBezTo>
                    <a:pt x="4" y="0"/>
                    <a:pt x="1" y="2"/>
                    <a:pt x="1" y="5"/>
                  </a:cubicBezTo>
                  <a:cubicBezTo>
                    <a:pt x="0" y="14"/>
                    <a:pt x="3" y="23"/>
                    <a:pt x="10" y="30"/>
                  </a:cubicBezTo>
                  <a:cubicBezTo>
                    <a:pt x="16" y="36"/>
                    <a:pt x="26" y="40"/>
                    <a:pt x="34" y="37"/>
                  </a:cubicBezTo>
                  <a:cubicBezTo>
                    <a:pt x="38" y="35"/>
                    <a:pt x="36" y="30"/>
                    <a:pt x="32" y="29"/>
                  </a:cubicBezTo>
                  <a:cubicBezTo>
                    <a:pt x="26" y="28"/>
                    <a:pt x="21" y="28"/>
                    <a:pt x="16" y="23"/>
                  </a:cubicBezTo>
                  <a:cubicBezTo>
                    <a:pt x="11" y="18"/>
                    <a:pt x="9" y="12"/>
                    <a:pt x="9" y="6"/>
                  </a:cubicBezTo>
                  <a:cubicBezTo>
                    <a:pt x="7" y="7"/>
                    <a:pt x="6" y="8"/>
                    <a:pt x="4" y="10"/>
                  </a:cubicBezTo>
                  <a:cubicBezTo>
                    <a:pt x="12" y="12"/>
                    <a:pt x="21" y="15"/>
                    <a:pt x="30" y="16"/>
                  </a:cubicBezTo>
                  <a:cubicBezTo>
                    <a:pt x="34" y="17"/>
                    <a:pt x="37" y="11"/>
                    <a:pt x="32" y="9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5810"/>
            <p:cNvSpPr>
              <a:spLocks/>
            </p:cNvSpPr>
            <p:nvPr/>
          </p:nvSpPr>
          <p:spPr bwMode="auto">
            <a:xfrm>
              <a:off x="6483562" y="2525319"/>
              <a:ext cx="710392" cy="872857"/>
            </a:xfrm>
            <a:custGeom>
              <a:avLst/>
              <a:gdLst>
                <a:gd name="T0" fmla="*/ 5 w 94"/>
                <a:gd name="T1" fmla="*/ 15 h 116"/>
                <a:gd name="T2" fmla="*/ 86 w 94"/>
                <a:gd name="T3" fmla="*/ 112 h 116"/>
                <a:gd name="T4" fmla="*/ 94 w 94"/>
                <a:gd name="T5" fmla="*/ 111 h 116"/>
                <a:gd name="T6" fmla="*/ 4 w 94"/>
                <a:gd name="T7" fmla="*/ 8 h 116"/>
                <a:gd name="T8" fmla="*/ 5 w 94"/>
                <a:gd name="T9" fmla="*/ 15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16">
                  <a:moveTo>
                    <a:pt x="5" y="15"/>
                  </a:moveTo>
                  <a:cubicBezTo>
                    <a:pt x="57" y="12"/>
                    <a:pt x="75" y="72"/>
                    <a:pt x="86" y="112"/>
                  </a:cubicBezTo>
                  <a:cubicBezTo>
                    <a:pt x="88" y="116"/>
                    <a:pt x="94" y="116"/>
                    <a:pt x="94" y="111"/>
                  </a:cubicBezTo>
                  <a:cubicBezTo>
                    <a:pt x="94" y="67"/>
                    <a:pt x="55" y="0"/>
                    <a:pt x="4" y="8"/>
                  </a:cubicBezTo>
                  <a:cubicBezTo>
                    <a:pt x="0" y="8"/>
                    <a:pt x="1" y="15"/>
                    <a:pt x="5" y="15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5811"/>
            <p:cNvSpPr>
              <a:spLocks/>
            </p:cNvSpPr>
            <p:nvPr/>
          </p:nvSpPr>
          <p:spPr bwMode="auto">
            <a:xfrm>
              <a:off x="7228994" y="2028365"/>
              <a:ext cx="866485" cy="987539"/>
            </a:xfrm>
            <a:custGeom>
              <a:avLst/>
              <a:gdLst>
                <a:gd name="T0" fmla="*/ 9 w 115"/>
                <a:gd name="T1" fmla="*/ 83 h 131"/>
                <a:gd name="T2" fmla="*/ 53 w 115"/>
                <a:gd name="T3" fmla="*/ 32 h 131"/>
                <a:gd name="T4" fmla="*/ 80 w 115"/>
                <a:gd name="T5" fmla="*/ 14 h 131"/>
                <a:gd name="T6" fmla="*/ 94 w 115"/>
                <a:gd name="T7" fmla="*/ 34 h 131"/>
                <a:gd name="T8" fmla="*/ 76 w 115"/>
                <a:gd name="T9" fmla="*/ 55 h 131"/>
                <a:gd name="T10" fmla="*/ 78 w 115"/>
                <a:gd name="T11" fmla="*/ 64 h 131"/>
                <a:gd name="T12" fmla="*/ 99 w 115"/>
                <a:gd name="T13" fmla="*/ 79 h 131"/>
                <a:gd name="T14" fmla="*/ 61 w 115"/>
                <a:gd name="T15" fmla="*/ 84 h 131"/>
                <a:gd name="T16" fmla="*/ 59 w 115"/>
                <a:gd name="T17" fmla="*/ 92 h 131"/>
                <a:gd name="T18" fmla="*/ 66 w 115"/>
                <a:gd name="T19" fmla="*/ 112 h 131"/>
                <a:gd name="T20" fmla="*/ 31 w 115"/>
                <a:gd name="T21" fmla="*/ 100 h 131"/>
                <a:gd name="T22" fmla="*/ 24 w 115"/>
                <a:gd name="T23" fmla="*/ 105 h 131"/>
                <a:gd name="T24" fmla="*/ 75 w 115"/>
                <a:gd name="T25" fmla="*/ 116 h 131"/>
                <a:gd name="T26" fmla="*/ 61 w 115"/>
                <a:gd name="T27" fmla="*/ 84 h 131"/>
                <a:gd name="T28" fmla="*/ 59 w 115"/>
                <a:gd name="T29" fmla="*/ 92 h 131"/>
                <a:gd name="T30" fmla="*/ 111 w 115"/>
                <a:gd name="T31" fmla="*/ 78 h 131"/>
                <a:gd name="T32" fmla="*/ 109 w 115"/>
                <a:gd name="T33" fmla="*/ 58 h 131"/>
                <a:gd name="T34" fmla="*/ 78 w 115"/>
                <a:gd name="T35" fmla="*/ 55 h 131"/>
                <a:gd name="T36" fmla="*/ 80 w 115"/>
                <a:gd name="T37" fmla="*/ 63 h 131"/>
                <a:gd name="T38" fmla="*/ 104 w 115"/>
                <a:gd name="T39" fmla="*/ 28 h 131"/>
                <a:gd name="T40" fmla="*/ 90 w 115"/>
                <a:gd name="T41" fmla="*/ 2 h 131"/>
                <a:gd name="T42" fmla="*/ 47 w 115"/>
                <a:gd name="T43" fmla="*/ 26 h 131"/>
                <a:gd name="T44" fmla="*/ 3 w 115"/>
                <a:gd name="T45" fmla="*/ 79 h 131"/>
                <a:gd name="T46" fmla="*/ 9 w 115"/>
                <a:gd name="T47" fmla="*/ 83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5" h="131">
                  <a:moveTo>
                    <a:pt x="9" y="83"/>
                  </a:moveTo>
                  <a:cubicBezTo>
                    <a:pt x="22" y="65"/>
                    <a:pt x="36" y="47"/>
                    <a:pt x="53" y="32"/>
                  </a:cubicBezTo>
                  <a:cubicBezTo>
                    <a:pt x="60" y="26"/>
                    <a:pt x="70" y="16"/>
                    <a:pt x="80" y="14"/>
                  </a:cubicBezTo>
                  <a:cubicBezTo>
                    <a:pt x="92" y="12"/>
                    <a:pt x="97" y="24"/>
                    <a:pt x="94" y="34"/>
                  </a:cubicBezTo>
                  <a:cubicBezTo>
                    <a:pt x="91" y="43"/>
                    <a:pt x="85" y="50"/>
                    <a:pt x="76" y="55"/>
                  </a:cubicBezTo>
                  <a:cubicBezTo>
                    <a:pt x="72" y="57"/>
                    <a:pt x="73" y="63"/>
                    <a:pt x="78" y="64"/>
                  </a:cubicBezTo>
                  <a:cubicBezTo>
                    <a:pt x="88" y="64"/>
                    <a:pt x="110" y="63"/>
                    <a:pt x="99" y="79"/>
                  </a:cubicBezTo>
                  <a:cubicBezTo>
                    <a:pt x="90" y="91"/>
                    <a:pt x="74" y="88"/>
                    <a:pt x="61" y="84"/>
                  </a:cubicBezTo>
                  <a:cubicBezTo>
                    <a:pt x="56" y="83"/>
                    <a:pt x="53" y="90"/>
                    <a:pt x="59" y="92"/>
                  </a:cubicBezTo>
                  <a:cubicBezTo>
                    <a:pt x="66" y="96"/>
                    <a:pt x="76" y="105"/>
                    <a:pt x="66" y="112"/>
                  </a:cubicBezTo>
                  <a:cubicBezTo>
                    <a:pt x="55" y="119"/>
                    <a:pt x="38" y="109"/>
                    <a:pt x="31" y="100"/>
                  </a:cubicBezTo>
                  <a:cubicBezTo>
                    <a:pt x="29" y="96"/>
                    <a:pt x="22" y="101"/>
                    <a:pt x="24" y="105"/>
                  </a:cubicBezTo>
                  <a:cubicBezTo>
                    <a:pt x="34" y="119"/>
                    <a:pt x="61" y="131"/>
                    <a:pt x="75" y="116"/>
                  </a:cubicBezTo>
                  <a:cubicBezTo>
                    <a:pt x="87" y="102"/>
                    <a:pt x="74" y="90"/>
                    <a:pt x="61" y="84"/>
                  </a:cubicBezTo>
                  <a:cubicBezTo>
                    <a:pt x="60" y="87"/>
                    <a:pt x="60" y="90"/>
                    <a:pt x="59" y="92"/>
                  </a:cubicBezTo>
                  <a:cubicBezTo>
                    <a:pt x="77" y="97"/>
                    <a:pt x="103" y="100"/>
                    <a:pt x="111" y="78"/>
                  </a:cubicBezTo>
                  <a:cubicBezTo>
                    <a:pt x="114" y="71"/>
                    <a:pt x="115" y="64"/>
                    <a:pt x="109" y="58"/>
                  </a:cubicBezTo>
                  <a:cubicBezTo>
                    <a:pt x="101" y="50"/>
                    <a:pt x="88" y="55"/>
                    <a:pt x="78" y="55"/>
                  </a:cubicBezTo>
                  <a:cubicBezTo>
                    <a:pt x="79" y="57"/>
                    <a:pt x="80" y="60"/>
                    <a:pt x="80" y="63"/>
                  </a:cubicBezTo>
                  <a:cubicBezTo>
                    <a:pt x="94" y="56"/>
                    <a:pt x="103" y="44"/>
                    <a:pt x="104" y="28"/>
                  </a:cubicBezTo>
                  <a:cubicBezTo>
                    <a:pt x="105" y="18"/>
                    <a:pt x="102" y="4"/>
                    <a:pt x="90" y="2"/>
                  </a:cubicBezTo>
                  <a:cubicBezTo>
                    <a:pt x="76" y="0"/>
                    <a:pt x="57" y="17"/>
                    <a:pt x="47" y="26"/>
                  </a:cubicBezTo>
                  <a:cubicBezTo>
                    <a:pt x="30" y="41"/>
                    <a:pt x="16" y="60"/>
                    <a:pt x="3" y="79"/>
                  </a:cubicBezTo>
                  <a:cubicBezTo>
                    <a:pt x="0" y="83"/>
                    <a:pt x="6" y="87"/>
                    <a:pt x="9" y="83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6" name="Freeform 5797"/>
          <p:cNvSpPr>
            <a:spLocks/>
          </p:cNvSpPr>
          <p:nvPr/>
        </p:nvSpPr>
        <p:spPr bwMode="auto">
          <a:xfrm>
            <a:off x="6435507" y="1007087"/>
            <a:ext cx="3982599" cy="4062785"/>
          </a:xfrm>
          <a:custGeom>
            <a:avLst/>
            <a:gdLst>
              <a:gd name="T0" fmla="*/ 138 w 252"/>
              <a:gd name="T1" fmla="*/ 60 h 257"/>
              <a:gd name="T2" fmla="*/ 8 w 252"/>
              <a:gd name="T3" fmla="*/ 69 h 257"/>
              <a:gd name="T4" fmla="*/ 46 w 252"/>
              <a:gd name="T5" fmla="*/ 153 h 257"/>
              <a:gd name="T6" fmla="*/ 136 w 252"/>
              <a:gd name="T7" fmla="*/ 253 h 257"/>
              <a:gd name="T8" fmla="*/ 144 w 252"/>
              <a:gd name="T9" fmla="*/ 253 h 257"/>
              <a:gd name="T10" fmla="*/ 208 w 252"/>
              <a:gd name="T11" fmla="*/ 154 h 257"/>
              <a:gd name="T12" fmla="*/ 247 w 252"/>
              <a:gd name="T13" fmla="*/ 66 h 257"/>
              <a:gd name="T14" fmla="*/ 192 w 252"/>
              <a:gd name="T15" fmla="*/ 18 h 257"/>
              <a:gd name="T16" fmla="*/ 131 w 252"/>
              <a:gd name="T17" fmla="*/ 61 h 257"/>
              <a:gd name="T18" fmla="*/ 139 w 252"/>
              <a:gd name="T19" fmla="*/ 64 h 257"/>
              <a:gd name="T20" fmla="*/ 214 w 252"/>
              <a:gd name="T21" fmla="*/ 35 h 257"/>
              <a:gd name="T22" fmla="*/ 216 w 252"/>
              <a:gd name="T23" fmla="*/ 126 h 257"/>
              <a:gd name="T24" fmla="*/ 135 w 252"/>
              <a:gd name="T25" fmla="*/ 250 h 257"/>
              <a:gd name="T26" fmla="*/ 144 w 252"/>
              <a:gd name="T27" fmla="*/ 249 h 257"/>
              <a:gd name="T28" fmla="*/ 90 w 252"/>
              <a:gd name="T29" fmla="*/ 181 h 257"/>
              <a:gd name="T30" fmla="*/ 29 w 252"/>
              <a:gd name="T31" fmla="*/ 121 h 257"/>
              <a:gd name="T32" fmla="*/ 46 w 252"/>
              <a:gd name="T33" fmla="*/ 32 h 257"/>
              <a:gd name="T34" fmla="*/ 132 w 252"/>
              <a:gd name="T35" fmla="*/ 64 h 257"/>
              <a:gd name="T36" fmla="*/ 138 w 252"/>
              <a:gd name="T37" fmla="*/ 60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52" h="257">
                <a:moveTo>
                  <a:pt x="138" y="60"/>
                </a:moveTo>
                <a:cubicBezTo>
                  <a:pt x="113" y="0"/>
                  <a:pt x="23" y="3"/>
                  <a:pt x="8" y="69"/>
                </a:cubicBezTo>
                <a:cubicBezTo>
                  <a:pt x="0" y="103"/>
                  <a:pt x="22" y="131"/>
                  <a:pt x="46" y="153"/>
                </a:cubicBezTo>
                <a:cubicBezTo>
                  <a:pt x="79" y="184"/>
                  <a:pt x="111" y="214"/>
                  <a:pt x="136" y="253"/>
                </a:cubicBezTo>
                <a:cubicBezTo>
                  <a:pt x="138" y="257"/>
                  <a:pt x="143" y="257"/>
                  <a:pt x="144" y="253"/>
                </a:cubicBezTo>
                <a:cubicBezTo>
                  <a:pt x="160" y="216"/>
                  <a:pt x="185" y="186"/>
                  <a:pt x="208" y="154"/>
                </a:cubicBezTo>
                <a:cubicBezTo>
                  <a:pt x="225" y="131"/>
                  <a:pt x="251" y="97"/>
                  <a:pt x="247" y="66"/>
                </a:cubicBezTo>
                <a:cubicBezTo>
                  <a:pt x="244" y="39"/>
                  <a:pt x="217" y="20"/>
                  <a:pt x="192" y="18"/>
                </a:cubicBezTo>
                <a:cubicBezTo>
                  <a:pt x="165" y="16"/>
                  <a:pt x="140" y="37"/>
                  <a:pt x="131" y="61"/>
                </a:cubicBezTo>
                <a:cubicBezTo>
                  <a:pt x="129" y="65"/>
                  <a:pt x="136" y="69"/>
                  <a:pt x="139" y="64"/>
                </a:cubicBezTo>
                <a:cubicBezTo>
                  <a:pt x="153" y="36"/>
                  <a:pt x="184" y="18"/>
                  <a:pt x="214" y="35"/>
                </a:cubicBezTo>
                <a:cubicBezTo>
                  <a:pt x="252" y="57"/>
                  <a:pt x="234" y="97"/>
                  <a:pt x="216" y="126"/>
                </a:cubicBezTo>
                <a:cubicBezTo>
                  <a:pt x="190" y="168"/>
                  <a:pt x="155" y="204"/>
                  <a:pt x="135" y="250"/>
                </a:cubicBezTo>
                <a:cubicBezTo>
                  <a:pt x="138" y="250"/>
                  <a:pt x="141" y="249"/>
                  <a:pt x="144" y="249"/>
                </a:cubicBezTo>
                <a:cubicBezTo>
                  <a:pt x="128" y="224"/>
                  <a:pt x="110" y="201"/>
                  <a:pt x="90" y="181"/>
                </a:cubicBezTo>
                <a:cubicBezTo>
                  <a:pt x="70" y="161"/>
                  <a:pt x="45" y="144"/>
                  <a:pt x="29" y="121"/>
                </a:cubicBezTo>
                <a:cubicBezTo>
                  <a:pt x="8" y="91"/>
                  <a:pt x="13" y="51"/>
                  <a:pt x="46" y="32"/>
                </a:cubicBezTo>
                <a:cubicBezTo>
                  <a:pt x="78" y="13"/>
                  <a:pt x="117" y="32"/>
                  <a:pt x="132" y="64"/>
                </a:cubicBezTo>
                <a:cubicBezTo>
                  <a:pt x="134" y="68"/>
                  <a:pt x="140" y="65"/>
                  <a:pt x="138" y="60"/>
                </a:cubicBezTo>
              </a:path>
            </a:pathLst>
          </a:custGeom>
          <a:solidFill>
            <a:srgbClr val="FF775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9" name="组合 78"/>
          <p:cNvGrpSpPr/>
          <p:nvPr/>
        </p:nvGrpSpPr>
        <p:grpSpPr>
          <a:xfrm>
            <a:off x="7063400" y="1997589"/>
            <a:ext cx="2711614" cy="1592278"/>
            <a:chOff x="7162542" y="3222814"/>
            <a:chExt cx="2711614" cy="1592278"/>
          </a:xfrm>
        </p:grpSpPr>
        <p:sp>
          <p:nvSpPr>
            <p:cNvPr id="80" name="文本框 79"/>
            <p:cNvSpPr txBox="1"/>
            <p:nvPr/>
          </p:nvSpPr>
          <p:spPr>
            <a:xfrm>
              <a:off x="7162542" y="3642463"/>
              <a:ext cx="2711614" cy="11726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8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输入文字内容</a:t>
              </a:r>
              <a:endParaRPr lang="en-US" altLang="zh-CN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8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输入文字内容</a:t>
              </a:r>
              <a:endParaRPr lang="en-US" altLang="zh-CN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8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输入文字内容</a:t>
              </a:r>
              <a:endParaRPr lang="en-US" altLang="zh-CN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矩形 80"/>
            <p:cNvSpPr/>
            <p:nvPr/>
          </p:nvSpPr>
          <p:spPr>
            <a:xfrm>
              <a:off x="7913055" y="3222814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</a:t>
              </a:r>
              <a:r>
                <a:rPr lang="zh-CN" altLang="en-US" sz="20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351626" y="2654777"/>
            <a:ext cx="3730985" cy="3422230"/>
            <a:chOff x="1945456" y="2624949"/>
            <a:chExt cx="3939138" cy="3613157"/>
          </a:xfrm>
        </p:grpSpPr>
        <p:grpSp>
          <p:nvGrpSpPr>
            <p:cNvPr id="13" name="组合 12"/>
            <p:cNvGrpSpPr/>
            <p:nvPr/>
          </p:nvGrpSpPr>
          <p:grpSpPr>
            <a:xfrm>
              <a:off x="1945456" y="2624949"/>
              <a:ext cx="1122182" cy="860488"/>
              <a:chOff x="3148231" y="1763960"/>
              <a:chExt cx="2417876" cy="1854024"/>
            </a:xfrm>
          </p:grpSpPr>
          <p:sp>
            <p:nvSpPr>
              <p:cNvPr id="14" name="Freeform 5790"/>
              <p:cNvSpPr>
                <a:spLocks/>
              </p:cNvSpPr>
              <p:nvPr/>
            </p:nvSpPr>
            <p:spPr bwMode="auto">
              <a:xfrm>
                <a:off x="5311258" y="2404266"/>
                <a:ext cx="254849" cy="232550"/>
              </a:xfrm>
              <a:custGeom>
                <a:avLst/>
                <a:gdLst>
                  <a:gd name="T0" fmla="*/ 4 w 34"/>
                  <a:gd name="T1" fmla="*/ 6 h 31"/>
                  <a:gd name="T2" fmla="*/ 28 w 34"/>
                  <a:gd name="T3" fmla="*/ 0 h 31"/>
                  <a:gd name="T4" fmla="*/ 22 w 34"/>
                  <a:gd name="T5" fmla="*/ 21 h 31"/>
                  <a:gd name="T6" fmla="*/ 0 w 34"/>
                  <a:gd name="T7" fmla="*/ 31 h 31"/>
                  <a:gd name="T8" fmla="*/ 4 w 34"/>
                  <a:gd name="T9" fmla="*/ 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1">
                    <a:moveTo>
                      <a:pt x="4" y="6"/>
                    </a:moveTo>
                    <a:cubicBezTo>
                      <a:pt x="28" y="0"/>
                      <a:pt x="28" y="0"/>
                      <a:pt x="28" y="0"/>
                    </a:cubicBezTo>
                    <a:cubicBezTo>
                      <a:pt x="28" y="0"/>
                      <a:pt x="34" y="13"/>
                      <a:pt x="22" y="21"/>
                    </a:cubicBezTo>
                    <a:cubicBezTo>
                      <a:pt x="11" y="29"/>
                      <a:pt x="0" y="31"/>
                      <a:pt x="0" y="31"/>
                    </a:cubicBezTo>
                    <a:lnTo>
                      <a:pt x="4" y="6"/>
                    </a:lnTo>
                    <a:close/>
                  </a:path>
                </a:pathLst>
              </a:custGeom>
              <a:solidFill>
                <a:srgbClr val="FDFE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" name="Freeform 5792"/>
              <p:cNvSpPr>
                <a:spLocks/>
              </p:cNvSpPr>
              <p:nvPr/>
            </p:nvSpPr>
            <p:spPr bwMode="auto">
              <a:xfrm>
                <a:off x="3164158" y="1923240"/>
                <a:ext cx="2159842" cy="1618289"/>
              </a:xfrm>
              <a:custGeom>
                <a:avLst/>
                <a:gdLst>
                  <a:gd name="T0" fmla="*/ 208 w 287"/>
                  <a:gd name="T1" fmla="*/ 158 h 215"/>
                  <a:gd name="T2" fmla="*/ 225 w 287"/>
                  <a:gd name="T3" fmla="*/ 130 h 215"/>
                  <a:gd name="T4" fmla="*/ 251 w 287"/>
                  <a:gd name="T5" fmla="*/ 107 h 215"/>
                  <a:gd name="T6" fmla="*/ 285 w 287"/>
                  <a:gd name="T7" fmla="*/ 101 h 215"/>
                  <a:gd name="T8" fmla="*/ 287 w 287"/>
                  <a:gd name="T9" fmla="*/ 65 h 215"/>
                  <a:gd name="T10" fmla="*/ 233 w 287"/>
                  <a:gd name="T11" fmla="*/ 0 h 215"/>
                  <a:gd name="T12" fmla="*/ 160 w 287"/>
                  <a:gd name="T13" fmla="*/ 45 h 215"/>
                  <a:gd name="T14" fmla="*/ 150 w 287"/>
                  <a:gd name="T15" fmla="*/ 64 h 215"/>
                  <a:gd name="T16" fmla="*/ 104 w 287"/>
                  <a:gd name="T17" fmla="*/ 34 h 215"/>
                  <a:gd name="T18" fmla="*/ 89 w 287"/>
                  <a:gd name="T19" fmla="*/ 50 h 215"/>
                  <a:gd name="T20" fmla="*/ 98 w 287"/>
                  <a:gd name="T21" fmla="*/ 75 h 215"/>
                  <a:gd name="T22" fmla="*/ 106 w 287"/>
                  <a:gd name="T23" fmla="*/ 84 h 215"/>
                  <a:gd name="T24" fmla="*/ 79 w 287"/>
                  <a:gd name="T25" fmla="*/ 90 h 215"/>
                  <a:gd name="T26" fmla="*/ 90 w 287"/>
                  <a:gd name="T27" fmla="*/ 109 h 215"/>
                  <a:gd name="T28" fmla="*/ 114 w 287"/>
                  <a:gd name="T29" fmla="*/ 116 h 215"/>
                  <a:gd name="T30" fmla="*/ 96 w 287"/>
                  <a:gd name="T31" fmla="*/ 143 h 215"/>
                  <a:gd name="T32" fmla="*/ 52 w 287"/>
                  <a:gd name="T33" fmla="*/ 166 h 215"/>
                  <a:gd name="T34" fmla="*/ 11 w 287"/>
                  <a:gd name="T35" fmla="*/ 141 h 215"/>
                  <a:gd name="T36" fmla="*/ 9 w 287"/>
                  <a:gd name="T37" fmla="*/ 171 h 215"/>
                  <a:gd name="T38" fmla="*/ 36 w 287"/>
                  <a:gd name="T39" fmla="*/ 185 h 215"/>
                  <a:gd name="T40" fmla="*/ 61 w 287"/>
                  <a:gd name="T41" fmla="*/ 179 h 215"/>
                  <a:gd name="T42" fmla="*/ 131 w 287"/>
                  <a:gd name="T43" fmla="*/ 212 h 215"/>
                  <a:gd name="T44" fmla="*/ 196 w 287"/>
                  <a:gd name="T45" fmla="*/ 202 h 215"/>
                  <a:gd name="T46" fmla="*/ 208 w 287"/>
                  <a:gd name="T47" fmla="*/ 158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87" h="215">
                    <a:moveTo>
                      <a:pt x="208" y="158"/>
                    </a:moveTo>
                    <a:cubicBezTo>
                      <a:pt x="212" y="148"/>
                      <a:pt x="218" y="139"/>
                      <a:pt x="225" y="130"/>
                    </a:cubicBezTo>
                    <a:cubicBezTo>
                      <a:pt x="232" y="121"/>
                      <a:pt x="241" y="112"/>
                      <a:pt x="251" y="107"/>
                    </a:cubicBezTo>
                    <a:cubicBezTo>
                      <a:pt x="262" y="101"/>
                      <a:pt x="273" y="103"/>
                      <a:pt x="285" y="101"/>
                    </a:cubicBezTo>
                    <a:cubicBezTo>
                      <a:pt x="287" y="87"/>
                      <a:pt x="287" y="65"/>
                      <a:pt x="287" y="65"/>
                    </a:cubicBezTo>
                    <a:cubicBezTo>
                      <a:pt x="287" y="65"/>
                      <a:pt x="271" y="0"/>
                      <a:pt x="233" y="0"/>
                    </a:cubicBezTo>
                    <a:cubicBezTo>
                      <a:pt x="195" y="0"/>
                      <a:pt x="166" y="37"/>
                      <a:pt x="160" y="45"/>
                    </a:cubicBezTo>
                    <a:cubicBezTo>
                      <a:pt x="154" y="53"/>
                      <a:pt x="150" y="64"/>
                      <a:pt x="150" y="64"/>
                    </a:cubicBezTo>
                    <a:cubicBezTo>
                      <a:pt x="150" y="64"/>
                      <a:pt x="119" y="33"/>
                      <a:pt x="104" y="34"/>
                    </a:cubicBezTo>
                    <a:cubicBezTo>
                      <a:pt x="89" y="34"/>
                      <a:pt x="88" y="39"/>
                      <a:pt x="89" y="50"/>
                    </a:cubicBezTo>
                    <a:cubicBezTo>
                      <a:pt x="89" y="60"/>
                      <a:pt x="92" y="70"/>
                      <a:pt x="98" y="75"/>
                    </a:cubicBezTo>
                    <a:cubicBezTo>
                      <a:pt x="103" y="81"/>
                      <a:pt x="106" y="84"/>
                      <a:pt x="106" y="84"/>
                    </a:cubicBezTo>
                    <a:cubicBezTo>
                      <a:pt x="106" y="84"/>
                      <a:pt x="80" y="83"/>
                      <a:pt x="79" y="90"/>
                    </a:cubicBezTo>
                    <a:cubicBezTo>
                      <a:pt x="79" y="96"/>
                      <a:pt x="80" y="106"/>
                      <a:pt x="90" y="109"/>
                    </a:cubicBezTo>
                    <a:cubicBezTo>
                      <a:pt x="100" y="113"/>
                      <a:pt x="114" y="116"/>
                      <a:pt x="114" y="116"/>
                    </a:cubicBezTo>
                    <a:cubicBezTo>
                      <a:pt x="114" y="116"/>
                      <a:pt x="107" y="132"/>
                      <a:pt x="96" y="143"/>
                    </a:cubicBezTo>
                    <a:cubicBezTo>
                      <a:pt x="84" y="153"/>
                      <a:pt x="70" y="169"/>
                      <a:pt x="52" y="166"/>
                    </a:cubicBezTo>
                    <a:cubicBezTo>
                      <a:pt x="33" y="163"/>
                      <a:pt x="11" y="141"/>
                      <a:pt x="11" y="141"/>
                    </a:cubicBezTo>
                    <a:cubicBezTo>
                      <a:pt x="11" y="141"/>
                      <a:pt x="0" y="163"/>
                      <a:pt x="9" y="171"/>
                    </a:cubicBezTo>
                    <a:cubicBezTo>
                      <a:pt x="18" y="179"/>
                      <a:pt x="27" y="187"/>
                      <a:pt x="36" y="185"/>
                    </a:cubicBezTo>
                    <a:cubicBezTo>
                      <a:pt x="46" y="183"/>
                      <a:pt x="61" y="179"/>
                      <a:pt x="61" y="179"/>
                    </a:cubicBezTo>
                    <a:cubicBezTo>
                      <a:pt x="61" y="179"/>
                      <a:pt x="93" y="205"/>
                      <a:pt x="131" y="212"/>
                    </a:cubicBezTo>
                    <a:cubicBezTo>
                      <a:pt x="151" y="215"/>
                      <a:pt x="175" y="210"/>
                      <a:pt x="196" y="202"/>
                    </a:cubicBezTo>
                    <a:cubicBezTo>
                      <a:pt x="201" y="188"/>
                      <a:pt x="203" y="172"/>
                      <a:pt x="208" y="158"/>
                    </a:cubicBezTo>
                  </a:path>
                </a:pathLst>
              </a:custGeom>
              <a:solidFill>
                <a:srgbClr val="F8E1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" name="Freeform 5793"/>
              <p:cNvSpPr>
                <a:spLocks/>
              </p:cNvSpPr>
              <p:nvPr/>
            </p:nvSpPr>
            <p:spPr bwMode="auto">
              <a:xfrm>
                <a:off x="4677323" y="2713271"/>
                <a:ext cx="624379" cy="716763"/>
              </a:xfrm>
              <a:custGeom>
                <a:avLst/>
                <a:gdLst>
                  <a:gd name="T0" fmla="*/ 47 w 83"/>
                  <a:gd name="T1" fmla="*/ 8 h 95"/>
                  <a:gd name="T2" fmla="*/ 23 w 83"/>
                  <a:gd name="T3" fmla="*/ 33 h 95"/>
                  <a:gd name="T4" fmla="*/ 0 w 83"/>
                  <a:gd name="T5" fmla="*/ 95 h 95"/>
                  <a:gd name="T6" fmla="*/ 44 w 83"/>
                  <a:gd name="T7" fmla="*/ 69 h 95"/>
                  <a:gd name="T8" fmla="*/ 82 w 83"/>
                  <a:gd name="T9" fmla="*/ 6 h 95"/>
                  <a:gd name="T10" fmla="*/ 83 w 83"/>
                  <a:gd name="T11" fmla="*/ 1 h 95"/>
                  <a:gd name="T12" fmla="*/ 47 w 83"/>
                  <a:gd name="T13" fmla="*/ 8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95">
                    <a:moveTo>
                      <a:pt x="47" y="8"/>
                    </a:moveTo>
                    <a:cubicBezTo>
                      <a:pt x="38" y="15"/>
                      <a:pt x="30" y="23"/>
                      <a:pt x="23" y="33"/>
                    </a:cubicBezTo>
                    <a:cubicBezTo>
                      <a:pt x="9" y="52"/>
                      <a:pt x="7" y="74"/>
                      <a:pt x="0" y="95"/>
                    </a:cubicBezTo>
                    <a:cubicBezTo>
                      <a:pt x="18" y="88"/>
                      <a:pt x="34" y="78"/>
                      <a:pt x="44" y="69"/>
                    </a:cubicBezTo>
                    <a:cubicBezTo>
                      <a:pt x="64" y="50"/>
                      <a:pt x="78" y="18"/>
                      <a:pt x="82" y="6"/>
                    </a:cubicBezTo>
                    <a:cubicBezTo>
                      <a:pt x="83" y="5"/>
                      <a:pt x="83" y="3"/>
                      <a:pt x="83" y="1"/>
                    </a:cubicBezTo>
                    <a:cubicBezTo>
                      <a:pt x="70" y="2"/>
                      <a:pt x="59" y="0"/>
                      <a:pt x="47" y="8"/>
                    </a:cubicBezTo>
                  </a:path>
                </a:pathLst>
              </a:custGeom>
              <a:solidFill>
                <a:srgbClr val="FDFE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7" name="Freeform 5798"/>
              <p:cNvSpPr>
                <a:spLocks/>
              </p:cNvSpPr>
              <p:nvPr/>
            </p:nvSpPr>
            <p:spPr bwMode="auto">
              <a:xfrm>
                <a:off x="3584658" y="1763960"/>
                <a:ext cx="1822168" cy="1854024"/>
              </a:xfrm>
              <a:custGeom>
                <a:avLst/>
                <a:gdLst>
                  <a:gd name="T0" fmla="*/ 116 w 242"/>
                  <a:gd name="T1" fmla="*/ 56 h 246"/>
                  <a:gd name="T2" fmla="*/ 165 w 242"/>
                  <a:gd name="T3" fmla="*/ 25 h 246"/>
                  <a:gd name="T4" fmla="*/ 217 w 242"/>
                  <a:gd name="T5" fmla="*/ 57 h 246"/>
                  <a:gd name="T6" fmla="*/ 207 w 242"/>
                  <a:gd name="T7" fmla="*/ 163 h 246"/>
                  <a:gd name="T8" fmla="*/ 116 w 242"/>
                  <a:gd name="T9" fmla="*/ 225 h 246"/>
                  <a:gd name="T10" fmla="*/ 9 w 242"/>
                  <a:gd name="T11" fmla="*/ 196 h 246"/>
                  <a:gd name="T12" fmla="*/ 3 w 242"/>
                  <a:gd name="T13" fmla="*/ 201 h 246"/>
                  <a:gd name="T14" fmla="*/ 122 w 242"/>
                  <a:gd name="T15" fmla="*/ 234 h 246"/>
                  <a:gd name="T16" fmla="*/ 224 w 242"/>
                  <a:gd name="T17" fmla="*/ 151 h 246"/>
                  <a:gd name="T18" fmla="*/ 212 w 242"/>
                  <a:gd name="T19" fmla="*/ 36 h 246"/>
                  <a:gd name="T20" fmla="*/ 111 w 242"/>
                  <a:gd name="T21" fmla="*/ 51 h 246"/>
                  <a:gd name="T22" fmla="*/ 116 w 242"/>
                  <a:gd name="T23" fmla="*/ 5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2" h="246">
                    <a:moveTo>
                      <a:pt x="116" y="56"/>
                    </a:moveTo>
                    <a:cubicBezTo>
                      <a:pt x="129" y="43"/>
                      <a:pt x="145" y="28"/>
                      <a:pt x="165" y="25"/>
                    </a:cubicBezTo>
                    <a:cubicBezTo>
                      <a:pt x="188" y="21"/>
                      <a:pt x="206" y="38"/>
                      <a:pt x="217" y="57"/>
                    </a:cubicBezTo>
                    <a:cubicBezTo>
                      <a:pt x="235" y="91"/>
                      <a:pt x="228" y="133"/>
                      <a:pt x="207" y="163"/>
                    </a:cubicBezTo>
                    <a:cubicBezTo>
                      <a:pt x="186" y="194"/>
                      <a:pt x="152" y="216"/>
                      <a:pt x="116" y="225"/>
                    </a:cubicBezTo>
                    <a:cubicBezTo>
                      <a:pt x="76" y="236"/>
                      <a:pt x="39" y="225"/>
                      <a:pt x="9" y="196"/>
                    </a:cubicBezTo>
                    <a:cubicBezTo>
                      <a:pt x="5" y="192"/>
                      <a:pt x="0" y="197"/>
                      <a:pt x="3" y="201"/>
                    </a:cubicBezTo>
                    <a:cubicBezTo>
                      <a:pt x="29" y="238"/>
                      <a:pt x="81" y="246"/>
                      <a:pt x="122" y="234"/>
                    </a:cubicBezTo>
                    <a:cubicBezTo>
                      <a:pt x="165" y="222"/>
                      <a:pt x="205" y="192"/>
                      <a:pt x="224" y="151"/>
                    </a:cubicBezTo>
                    <a:cubicBezTo>
                      <a:pt x="242" y="115"/>
                      <a:pt x="241" y="67"/>
                      <a:pt x="212" y="36"/>
                    </a:cubicBezTo>
                    <a:cubicBezTo>
                      <a:pt x="180" y="0"/>
                      <a:pt x="139" y="20"/>
                      <a:pt x="111" y="51"/>
                    </a:cubicBezTo>
                    <a:cubicBezTo>
                      <a:pt x="108" y="54"/>
                      <a:pt x="113" y="59"/>
                      <a:pt x="116" y="56"/>
                    </a:cubicBezTo>
                  </a:path>
                </a:pathLst>
              </a:custGeom>
              <a:solidFill>
                <a:srgbClr val="6139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8" name="Freeform 5799"/>
              <p:cNvSpPr>
                <a:spLocks/>
              </p:cNvSpPr>
              <p:nvPr/>
            </p:nvSpPr>
            <p:spPr bwMode="auto">
              <a:xfrm>
                <a:off x="3148231" y="2741941"/>
                <a:ext cx="933384" cy="640308"/>
              </a:xfrm>
              <a:custGeom>
                <a:avLst/>
                <a:gdLst>
                  <a:gd name="T0" fmla="*/ 113 w 124"/>
                  <a:gd name="T1" fmla="*/ 5 h 85"/>
                  <a:gd name="T2" fmla="*/ 80 w 124"/>
                  <a:gd name="T3" fmla="*/ 42 h 85"/>
                  <a:gd name="T4" fmla="*/ 38 w 124"/>
                  <a:gd name="T5" fmla="*/ 46 h 85"/>
                  <a:gd name="T6" fmla="*/ 17 w 124"/>
                  <a:gd name="T7" fmla="*/ 27 h 85"/>
                  <a:gd name="T8" fmla="*/ 9 w 124"/>
                  <a:gd name="T9" fmla="*/ 28 h 85"/>
                  <a:gd name="T10" fmla="*/ 13 w 124"/>
                  <a:gd name="T11" fmla="*/ 72 h 85"/>
                  <a:gd name="T12" fmla="*/ 66 w 124"/>
                  <a:gd name="T13" fmla="*/ 72 h 85"/>
                  <a:gd name="T14" fmla="*/ 63 w 124"/>
                  <a:gd name="T15" fmla="*/ 65 h 85"/>
                  <a:gd name="T16" fmla="*/ 35 w 124"/>
                  <a:gd name="T17" fmla="*/ 70 h 85"/>
                  <a:gd name="T18" fmla="*/ 17 w 124"/>
                  <a:gd name="T19" fmla="*/ 34 h 85"/>
                  <a:gd name="T20" fmla="*/ 9 w 124"/>
                  <a:gd name="T21" fmla="*/ 34 h 85"/>
                  <a:gd name="T22" fmla="*/ 66 w 124"/>
                  <a:gd name="T23" fmla="*/ 63 h 85"/>
                  <a:gd name="T24" fmla="*/ 121 w 124"/>
                  <a:gd name="T25" fmla="*/ 11 h 85"/>
                  <a:gd name="T26" fmla="*/ 113 w 124"/>
                  <a:gd name="T27" fmla="*/ 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4" h="85">
                    <a:moveTo>
                      <a:pt x="113" y="5"/>
                    </a:moveTo>
                    <a:cubicBezTo>
                      <a:pt x="103" y="19"/>
                      <a:pt x="93" y="32"/>
                      <a:pt x="80" y="42"/>
                    </a:cubicBezTo>
                    <a:cubicBezTo>
                      <a:pt x="67" y="53"/>
                      <a:pt x="55" y="56"/>
                      <a:pt x="38" y="46"/>
                    </a:cubicBezTo>
                    <a:cubicBezTo>
                      <a:pt x="30" y="41"/>
                      <a:pt x="23" y="34"/>
                      <a:pt x="17" y="27"/>
                    </a:cubicBezTo>
                    <a:cubicBezTo>
                      <a:pt x="14" y="25"/>
                      <a:pt x="10" y="25"/>
                      <a:pt x="9" y="28"/>
                    </a:cubicBezTo>
                    <a:cubicBezTo>
                      <a:pt x="0" y="42"/>
                      <a:pt x="0" y="60"/>
                      <a:pt x="13" y="72"/>
                    </a:cubicBezTo>
                    <a:cubicBezTo>
                      <a:pt x="28" y="85"/>
                      <a:pt x="49" y="79"/>
                      <a:pt x="66" y="72"/>
                    </a:cubicBezTo>
                    <a:cubicBezTo>
                      <a:pt x="70" y="70"/>
                      <a:pt x="68" y="64"/>
                      <a:pt x="63" y="65"/>
                    </a:cubicBezTo>
                    <a:cubicBezTo>
                      <a:pt x="55" y="67"/>
                      <a:pt x="44" y="71"/>
                      <a:pt x="35" y="70"/>
                    </a:cubicBezTo>
                    <a:cubicBezTo>
                      <a:pt x="15" y="69"/>
                      <a:pt x="7" y="50"/>
                      <a:pt x="17" y="34"/>
                    </a:cubicBezTo>
                    <a:cubicBezTo>
                      <a:pt x="14" y="34"/>
                      <a:pt x="12" y="34"/>
                      <a:pt x="9" y="34"/>
                    </a:cubicBezTo>
                    <a:cubicBezTo>
                      <a:pt x="22" y="48"/>
                      <a:pt x="45" y="70"/>
                      <a:pt x="66" y="63"/>
                    </a:cubicBezTo>
                    <a:cubicBezTo>
                      <a:pt x="89" y="56"/>
                      <a:pt x="108" y="30"/>
                      <a:pt x="121" y="11"/>
                    </a:cubicBezTo>
                    <a:cubicBezTo>
                      <a:pt x="124" y="6"/>
                      <a:pt x="116" y="0"/>
                      <a:pt x="113" y="5"/>
                    </a:cubicBezTo>
                  </a:path>
                </a:pathLst>
              </a:custGeom>
              <a:solidFill>
                <a:srgbClr val="6139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9" name="Freeform 5800"/>
              <p:cNvSpPr>
                <a:spLocks/>
              </p:cNvSpPr>
              <p:nvPr/>
            </p:nvSpPr>
            <p:spPr bwMode="auto">
              <a:xfrm>
                <a:off x="4231338" y="2095263"/>
                <a:ext cx="270778" cy="369531"/>
              </a:xfrm>
              <a:custGeom>
                <a:avLst/>
                <a:gdLst>
                  <a:gd name="T0" fmla="*/ 28 w 36"/>
                  <a:gd name="T1" fmla="*/ 3 h 49"/>
                  <a:gd name="T2" fmla="*/ 3 w 36"/>
                  <a:gd name="T3" fmla="*/ 38 h 49"/>
                  <a:gd name="T4" fmla="*/ 10 w 36"/>
                  <a:gd name="T5" fmla="*/ 43 h 49"/>
                  <a:gd name="T6" fmla="*/ 34 w 36"/>
                  <a:gd name="T7" fmla="*/ 8 h 49"/>
                  <a:gd name="T8" fmla="*/ 28 w 36"/>
                  <a:gd name="T9" fmla="*/ 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49">
                    <a:moveTo>
                      <a:pt x="28" y="3"/>
                    </a:moveTo>
                    <a:cubicBezTo>
                      <a:pt x="18" y="13"/>
                      <a:pt x="10" y="26"/>
                      <a:pt x="3" y="38"/>
                    </a:cubicBezTo>
                    <a:cubicBezTo>
                      <a:pt x="0" y="43"/>
                      <a:pt x="7" y="49"/>
                      <a:pt x="10" y="43"/>
                    </a:cubicBezTo>
                    <a:cubicBezTo>
                      <a:pt x="17" y="31"/>
                      <a:pt x="26" y="19"/>
                      <a:pt x="34" y="8"/>
                    </a:cubicBezTo>
                    <a:cubicBezTo>
                      <a:pt x="36" y="4"/>
                      <a:pt x="31" y="0"/>
                      <a:pt x="28" y="3"/>
                    </a:cubicBezTo>
                  </a:path>
                </a:pathLst>
              </a:custGeom>
              <a:solidFill>
                <a:srgbClr val="6139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0" name="Freeform 5801"/>
              <p:cNvSpPr>
                <a:spLocks/>
              </p:cNvSpPr>
              <p:nvPr/>
            </p:nvSpPr>
            <p:spPr bwMode="auto">
              <a:xfrm>
                <a:off x="4804747" y="2244986"/>
                <a:ext cx="324932" cy="302634"/>
              </a:xfrm>
              <a:custGeom>
                <a:avLst/>
                <a:gdLst>
                  <a:gd name="T0" fmla="*/ 33 w 43"/>
                  <a:gd name="T1" fmla="*/ 6 h 40"/>
                  <a:gd name="T2" fmla="*/ 19 w 43"/>
                  <a:gd name="T3" fmla="*/ 29 h 40"/>
                  <a:gd name="T4" fmla="*/ 7 w 43"/>
                  <a:gd name="T5" fmla="*/ 4 h 40"/>
                  <a:gd name="T6" fmla="*/ 0 w 43"/>
                  <a:gd name="T7" fmla="*/ 4 h 40"/>
                  <a:gd name="T8" fmla="*/ 22 w 43"/>
                  <a:gd name="T9" fmla="*/ 39 h 40"/>
                  <a:gd name="T10" fmla="*/ 40 w 43"/>
                  <a:gd name="T11" fmla="*/ 5 h 40"/>
                  <a:gd name="T12" fmla="*/ 33 w 43"/>
                  <a:gd name="T13" fmla="*/ 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40">
                    <a:moveTo>
                      <a:pt x="33" y="6"/>
                    </a:moveTo>
                    <a:cubicBezTo>
                      <a:pt x="34" y="15"/>
                      <a:pt x="33" y="36"/>
                      <a:pt x="19" y="29"/>
                    </a:cubicBezTo>
                    <a:cubicBezTo>
                      <a:pt x="9" y="24"/>
                      <a:pt x="9" y="12"/>
                      <a:pt x="7" y="4"/>
                    </a:cubicBezTo>
                    <a:cubicBezTo>
                      <a:pt x="7" y="0"/>
                      <a:pt x="0" y="0"/>
                      <a:pt x="0" y="4"/>
                    </a:cubicBezTo>
                    <a:cubicBezTo>
                      <a:pt x="0" y="18"/>
                      <a:pt x="5" y="37"/>
                      <a:pt x="22" y="39"/>
                    </a:cubicBezTo>
                    <a:cubicBezTo>
                      <a:pt x="40" y="40"/>
                      <a:pt x="43" y="18"/>
                      <a:pt x="40" y="5"/>
                    </a:cubicBezTo>
                    <a:cubicBezTo>
                      <a:pt x="39" y="0"/>
                      <a:pt x="33" y="2"/>
                      <a:pt x="33" y="6"/>
                    </a:cubicBezTo>
                  </a:path>
                </a:pathLst>
              </a:custGeom>
              <a:solidFill>
                <a:srgbClr val="6139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1" name="Freeform 5802"/>
              <p:cNvSpPr>
                <a:spLocks/>
              </p:cNvSpPr>
              <p:nvPr/>
            </p:nvSpPr>
            <p:spPr bwMode="auto">
              <a:xfrm>
                <a:off x="5285773" y="2375597"/>
                <a:ext cx="280334" cy="299447"/>
              </a:xfrm>
              <a:custGeom>
                <a:avLst/>
                <a:gdLst>
                  <a:gd name="T0" fmla="*/ 7 w 37"/>
                  <a:gd name="T1" fmla="*/ 16 h 40"/>
                  <a:gd name="T2" fmla="*/ 33 w 37"/>
                  <a:gd name="T3" fmla="*/ 9 h 40"/>
                  <a:gd name="T4" fmla="*/ 28 w 37"/>
                  <a:gd name="T5" fmla="*/ 6 h 40"/>
                  <a:gd name="T6" fmla="*/ 21 w 37"/>
                  <a:gd name="T7" fmla="*/ 23 h 40"/>
                  <a:gd name="T8" fmla="*/ 4 w 37"/>
                  <a:gd name="T9" fmla="*/ 29 h 40"/>
                  <a:gd name="T10" fmla="*/ 4 w 37"/>
                  <a:gd name="T11" fmla="*/ 36 h 40"/>
                  <a:gd name="T12" fmla="*/ 28 w 37"/>
                  <a:gd name="T13" fmla="*/ 29 h 40"/>
                  <a:gd name="T14" fmla="*/ 36 w 37"/>
                  <a:gd name="T15" fmla="*/ 4 h 40"/>
                  <a:gd name="T16" fmla="*/ 31 w 37"/>
                  <a:gd name="T17" fmla="*/ 0 h 40"/>
                  <a:gd name="T18" fmla="*/ 4 w 37"/>
                  <a:gd name="T19" fmla="*/ 9 h 40"/>
                  <a:gd name="T20" fmla="*/ 7 w 37"/>
                  <a:gd name="T21" fmla="*/ 1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" h="40">
                    <a:moveTo>
                      <a:pt x="7" y="16"/>
                    </a:moveTo>
                    <a:cubicBezTo>
                      <a:pt x="16" y="14"/>
                      <a:pt x="24" y="11"/>
                      <a:pt x="33" y="9"/>
                    </a:cubicBezTo>
                    <a:cubicBezTo>
                      <a:pt x="31" y="8"/>
                      <a:pt x="29" y="7"/>
                      <a:pt x="28" y="6"/>
                    </a:cubicBezTo>
                    <a:cubicBezTo>
                      <a:pt x="28" y="12"/>
                      <a:pt x="25" y="18"/>
                      <a:pt x="21" y="23"/>
                    </a:cubicBezTo>
                    <a:cubicBezTo>
                      <a:pt x="16" y="28"/>
                      <a:pt x="10" y="28"/>
                      <a:pt x="4" y="29"/>
                    </a:cubicBezTo>
                    <a:cubicBezTo>
                      <a:pt x="0" y="30"/>
                      <a:pt x="0" y="35"/>
                      <a:pt x="4" y="36"/>
                    </a:cubicBezTo>
                    <a:cubicBezTo>
                      <a:pt x="12" y="40"/>
                      <a:pt x="22" y="34"/>
                      <a:pt x="28" y="29"/>
                    </a:cubicBezTo>
                    <a:cubicBezTo>
                      <a:pt x="34" y="22"/>
                      <a:pt x="37" y="13"/>
                      <a:pt x="36" y="4"/>
                    </a:cubicBezTo>
                    <a:cubicBezTo>
                      <a:pt x="36" y="1"/>
                      <a:pt x="33" y="0"/>
                      <a:pt x="31" y="0"/>
                    </a:cubicBezTo>
                    <a:cubicBezTo>
                      <a:pt x="22" y="3"/>
                      <a:pt x="13" y="5"/>
                      <a:pt x="4" y="9"/>
                    </a:cubicBezTo>
                    <a:cubicBezTo>
                      <a:pt x="0" y="10"/>
                      <a:pt x="3" y="17"/>
                      <a:pt x="7" y="16"/>
                    </a:cubicBezTo>
                  </a:path>
                </a:pathLst>
              </a:custGeom>
              <a:solidFill>
                <a:srgbClr val="6139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2" name="Freeform 5803"/>
              <p:cNvSpPr>
                <a:spLocks/>
              </p:cNvSpPr>
              <p:nvPr/>
            </p:nvSpPr>
            <p:spPr bwMode="auto">
              <a:xfrm>
                <a:off x="4616795" y="2614516"/>
                <a:ext cx="707205" cy="872857"/>
              </a:xfrm>
              <a:custGeom>
                <a:avLst/>
                <a:gdLst>
                  <a:gd name="T0" fmla="*/ 89 w 94"/>
                  <a:gd name="T1" fmla="*/ 7 h 116"/>
                  <a:gd name="T2" fmla="*/ 0 w 94"/>
                  <a:gd name="T3" fmla="*/ 110 h 116"/>
                  <a:gd name="T4" fmla="*/ 7 w 94"/>
                  <a:gd name="T5" fmla="*/ 112 h 116"/>
                  <a:gd name="T6" fmla="*/ 89 w 94"/>
                  <a:gd name="T7" fmla="*/ 15 h 116"/>
                  <a:gd name="T8" fmla="*/ 89 w 94"/>
                  <a:gd name="T9" fmla="*/ 7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116">
                    <a:moveTo>
                      <a:pt x="89" y="7"/>
                    </a:moveTo>
                    <a:cubicBezTo>
                      <a:pt x="39" y="0"/>
                      <a:pt x="0" y="67"/>
                      <a:pt x="0" y="110"/>
                    </a:cubicBezTo>
                    <a:cubicBezTo>
                      <a:pt x="0" y="114"/>
                      <a:pt x="6" y="116"/>
                      <a:pt x="7" y="112"/>
                    </a:cubicBezTo>
                    <a:cubicBezTo>
                      <a:pt x="18" y="72"/>
                      <a:pt x="36" y="11"/>
                      <a:pt x="89" y="15"/>
                    </a:cubicBezTo>
                    <a:cubicBezTo>
                      <a:pt x="94" y="15"/>
                      <a:pt x="94" y="8"/>
                      <a:pt x="89" y="7"/>
                    </a:cubicBezTo>
                  </a:path>
                </a:pathLst>
              </a:custGeom>
              <a:solidFill>
                <a:srgbClr val="6139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3" name="Freeform 5804"/>
              <p:cNvSpPr>
                <a:spLocks/>
              </p:cNvSpPr>
              <p:nvPr/>
            </p:nvSpPr>
            <p:spPr bwMode="auto">
              <a:xfrm>
                <a:off x="3673855" y="2117562"/>
                <a:ext cx="904713" cy="981167"/>
              </a:xfrm>
              <a:custGeom>
                <a:avLst/>
                <a:gdLst>
                  <a:gd name="T0" fmla="*/ 117 w 120"/>
                  <a:gd name="T1" fmla="*/ 79 h 130"/>
                  <a:gd name="T2" fmla="*/ 76 w 120"/>
                  <a:gd name="T3" fmla="*/ 27 h 130"/>
                  <a:gd name="T4" fmla="*/ 30 w 120"/>
                  <a:gd name="T5" fmla="*/ 2 h 130"/>
                  <a:gd name="T6" fmla="*/ 16 w 120"/>
                  <a:gd name="T7" fmla="*/ 24 h 130"/>
                  <a:gd name="T8" fmla="*/ 39 w 120"/>
                  <a:gd name="T9" fmla="*/ 62 h 130"/>
                  <a:gd name="T10" fmla="*/ 42 w 120"/>
                  <a:gd name="T11" fmla="*/ 54 h 130"/>
                  <a:gd name="T12" fmla="*/ 8 w 120"/>
                  <a:gd name="T13" fmla="*/ 75 h 130"/>
                  <a:gd name="T14" fmla="*/ 61 w 120"/>
                  <a:gd name="T15" fmla="*/ 92 h 130"/>
                  <a:gd name="T16" fmla="*/ 58 w 120"/>
                  <a:gd name="T17" fmla="*/ 84 h 130"/>
                  <a:gd name="T18" fmla="*/ 46 w 120"/>
                  <a:gd name="T19" fmla="*/ 115 h 130"/>
                  <a:gd name="T20" fmla="*/ 95 w 120"/>
                  <a:gd name="T21" fmla="*/ 105 h 130"/>
                  <a:gd name="T22" fmla="*/ 88 w 120"/>
                  <a:gd name="T23" fmla="*/ 100 h 130"/>
                  <a:gd name="T24" fmla="*/ 55 w 120"/>
                  <a:gd name="T25" fmla="*/ 111 h 130"/>
                  <a:gd name="T26" fmla="*/ 62 w 120"/>
                  <a:gd name="T27" fmla="*/ 92 h 130"/>
                  <a:gd name="T28" fmla="*/ 59 w 120"/>
                  <a:gd name="T29" fmla="*/ 83 h 130"/>
                  <a:gd name="T30" fmla="*/ 22 w 120"/>
                  <a:gd name="T31" fmla="*/ 81 h 130"/>
                  <a:gd name="T32" fmla="*/ 24 w 120"/>
                  <a:gd name="T33" fmla="*/ 62 h 130"/>
                  <a:gd name="T34" fmla="*/ 41 w 120"/>
                  <a:gd name="T35" fmla="*/ 63 h 130"/>
                  <a:gd name="T36" fmla="*/ 44 w 120"/>
                  <a:gd name="T37" fmla="*/ 55 h 130"/>
                  <a:gd name="T38" fmla="*/ 28 w 120"/>
                  <a:gd name="T39" fmla="*/ 38 h 130"/>
                  <a:gd name="T40" fmla="*/ 26 w 120"/>
                  <a:gd name="T41" fmla="*/ 15 h 130"/>
                  <a:gd name="T42" fmla="*/ 67 w 120"/>
                  <a:gd name="T43" fmla="*/ 32 h 130"/>
                  <a:gd name="T44" fmla="*/ 111 w 120"/>
                  <a:gd name="T45" fmla="*/ 83 h 130"/>
                  <a:gd name="T46" fmla="*/ 117 w 120"/>
                  <a:gd name="T47" fmla="*/ 79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" h="130">
                    <a:moveTo>
                      <a:pt x="117" y="79"/>
                    </a:moveTo>
                    <a:cubicBezTo>
                      <a:pt x="105" y="60"/>
                      <a:pt x="92" y="42"/>
                      <a:pt x="76" y="27"/>
                    </a:cubicBezTo>
                    <a:cubicBezTo>
                      <a:pt x="65" y="18"/>
                      <a:pt x="46" y="0"/>
                      <a:pt x="30" y="2"/>
                    </a:cubicBezTo>
                    <a:cubicBezTo>
                      <a:pt x="19" y="3"/>
                      <a:pt x="16" y="14"/>
                      <a:pt x="16" y="24"/>
                    </a:cubicBezTo>
                    <a:cubicBezTo>
                      <a:pt x="16" y="41"/>
                      <a:pt x="25" y="54"/>
                      <a:pt x="39" y="62"/>
                    </a:cubicBezTo>
                    <a:cubicBezTo>
                      <a:pt x="40" y="59"/>
                      <a:pt x="41" y="57"/>
                      <a:pt x="42" y="54"/>
                    </a:cubicBezTo>
                    <a:cubicBezTo>
                      <a:pt x="26" y="55"/>
                      <a:pt x="0" y="49"/>
                      <a:pt x="8" y="75"/>
                    </a:cubicBezTo>
                    <a:cubicBezTo>
                      <a:pt x="15" y="99"/>
                      <a:pt x="42" y="97"/>
                      <a:pt x="61" y="92"/>
                    </a:cubicBezTo>
                    <a:cubicBezTo>
                      <a:pt x="60" y="89"/>
                      <a:pt x="59" y="86"/>
                      <a:pt x="58" y="84"/>
                    </a:cubicBezTo>
                    <a:cubicBezTo>
                      <a:pt x="46" y="89"/>
                      <a:pt x="33" y="103"/>
                      <a:pt x="46" y="115"/>
                    </a:cubicBezTo>
                    <a:cubicBezTo>
                      <a:pt x="59" y="130"/>
                      <a:pt x="86" y="119"/>
                      <a:pt x="95" y="105"/>
                    </a:cubicBezTo>
                    <a:cubicBezTo>
                      <a:pt x="98" y="100"/>
                      <a:pt x="91" y="95"/>
                      <a:pt x="88" y="100"/>
                    </a:cubicBezTo>
                    <a:cubicBezTo>
                      <a:pt x="81" y="109"/>
                      <a:pt x="67" y="117"/>
                      <a:pt x="55" y="111"/>
                    </a:cubicBezTo>
                    <a:cubicBezTo>
                      <a:pt x="45" y="104"/>
                      <a:pt x="52" y="96"/>
                      <a:pt x="62" y="92"/>
                    </a:cubicBezTo>
                    <a:cubicBezTo>
                      <a:pt x="66" y="90"/>
                      <a:pt x="64" y="82"/>
                      <a:pt x="59" y="83"/>
                    </a:cubicBezTo>
                    <a:cubicBezTo>
                      <a:pt x="48" y="86"/>
                      <a:pt x="32" y="90"/>
                      <a:pt x="22" y="81"/>
                    </a:cubicBezTo>
                    <a:cubicBezTo>
                      <a:pt x="17" y="77"/>
                      <a:pt x="18" y="66"/>
                      <a:pt x="24" y="62"/>
                    </a:cubicBezTo>
                    <a:cubicBezTo>
                      <a:pt x="26" y="61"/>
                      <a:pt x="39" y="63"/>
                      <a:pt x="41" y="63"/>
                    </a:cubicBezTo>
                    <a:cubicBezTo>
                      <a:pt x="45" y="63"/>
                      <a:pt x="48" y="57"/>
                      <a:pt x="44" y="55"/>
                    </a:cubicBezTo>
                    <a:cubicBezTo>
                      <a:pt x="37" y="51"/>
                      <a:pt x="31" y="46"/>
                      <a:pt x="28" y="38"/>
                    </a:cubicBezTo>
                    <a:cubicBezTo>
                      <a:pt x="26" y="33"/>
                      <a:pt x="23" y="19"/>
                      <a:pt x="26" y="15"/>
                    </a:cubicBezTo>
                    <a:cubicBezTo>
                      <a:pt x="36" y="4"/>
                      <a:pt x="59" y="25"/>
                      <a:pt x="67" y="32"/>
                    </a:cubicBezTo>
                    <a:cubicBezTo>
                      <a:pt x="84" y="46"/>
                      <a:pt x="98" y="65"/>
                      <a:pt x="111" y="83"/>
                    </a:cubicBezTo>
                    <a:cubicBezTo>
                      <a:pt x="114" y="86"/>
                      <a:pt x="120" y="82"/>
                      <a:pt x="117" y="79"/>
                    </a:cubicBezTo>
                  </a:path>
                </a:pathLst>
              </a:custGeom>
              <a:solidFill>
                <a:srgbClr val="6139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35" name="Freeform 5797"/>
            <p:cNvSpPr>
              <a:spLocks/>
            </p:cNvSpPr>
            <p:nvPr/>
          </p:nvSpPr>
          <p:spPr bwMode="auto">
            <a:xfrm>
              <a:off x="2469461" y="2754212"/>
              <a:ext cx="3415133" cy="3483894"/>
            </a:xfrm>
            <a:custGeom>
              <a:avLst/>
              <a:gdLst>
                <a:gd name="T0" fmla="*/ 138 w 252"/>
                <a:gd name="T1" fmla="*/ 60 h 257"/>
                <a:gd name="T2" fmla="*/ 8 w 252"/>
                <a:gd name="T3" fmla="*/ 69 h 257"/>
                <a:gd name="T4" fmla="*/ 46 w 252"/>
                <a:gd name="T5" fmla="*/ 153 h 257"/>
                <a:gd name="T6" fmla="*/ 136 w 252"/>
                <a:gd name="T7" fmla="*/ 253 h 257"/>
                <a:gd name="T8" fmla="*/ 144 w 252"/>
                <a:gd name="T9" fmla="*/ 253 h 257"/>
                <a:gd name="T10" fmla="*/ 208 w 252"/>
                <a:gd name="T11" fmla="*/ 154 h 257"/>
                <a:gd name="T12" fmla="*/ 247 w 252"/>
                <a:gd name="T13" fmla="*/ 66 h 257"/>
                <a:gd name="T14" fmla="*/ 192 w 252"/>
                <a:gd name="T15" fmla="*/ 18 h 257"/>
                <a:gd name="T16" fmla="*/ 131 w 252"/>
                <a:gd name="T17" fmla="*/ 61 h 257"/>
                <a:gd name="T18" fmla="*/ 139 w 252"/>
                <a:gd name="T19" fmla="*/ 64 h 257"/>
                <a:gd name="T20" fmla="*/ 214 w 252"/>
                <a:gd name="T21" fmla="*/ 35 h 257"/>
                <a:gd name="T22" fmla="*/ 216 w 252"/>
                <a:gd name="T23" fmla="*/ 126 h 257"/>
                <a:gd name="T24" fmla="*/ 135 w 252"/>
                <a:gd name="T25" fmla="*/ 250 h 257"/>
                <a:gd name="T26" fmla="*/ 144 w 252"/>
                <a:gd name="T27" fmla="*/ 249 h 257"/>
                <a:gd name="T28" fmla="*/ 90 w 252"/>
                <a:gd name="T29" fmla="*/ 181 h 257"/>
                <a:gd name="T30" fmla="*/ 29 w 252"/>
                <a:gd name="T31" fmla="*/ 121 h 257"/>
                <a:gd name="T32" fmla="*/ 46 w 252"/>
                <a:gd name="T33" fmla="*/ 32 h 257"/>
                <a:gd name="T34" fmla="*/ 132 w 252"/>
                <a:gd name="T35" fmla="*/ 64 h 257"/>
                <a:gd name="T36" fmla="*/ 138 w 252"/>
                <a:gd name="T37" fmla="*/ 6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57">
                  <a:moveTo>
                    <a:pt x="138" y="60"/>
                  </a:moveTo>
                  <a:cubicBezTo>
                    <a:pt x="113" y="0"/>
                    <a:pt x="23" y="3"/>
                    <a:pt x="8" y="69"/>
                  </a:cubicBezTo>
                  <a:cubicBezTo>
                    <a:pt x="0" y="103"/>
                    <a:pt x="22" y="131"/>
                    <a:pt x="46" y="153"/>
                  </a:cubicBezTo>
                  <a:cubicBezTo>
                    <a:pt x="79" y="184"/>
                    <a:pt x="111" y="214"/>
                    <a:pt x="136" y="253"/>
                  </a:cubicBezTo>
                  <a:cubicBezTo>
                    <a:pt x="138" y="257"/>
                    <a:pt x="143" y="257"/>
                    <a:pt x="144" y="253"/>
                  </a:cubicBezTo>
                  <a:cubicBezTo>
                    <a:pt x="160" y="216"/>
                    <a:pt x="185" y="186"/>
                    <a:pt x="208" y="154"/>
                  </a:cubicBezTo>
                  <a:cubicBezTo>
                    <a:pt x="225" y="131"/>
                    <a:pt x="251" y="97"/>
                    <a:pt x="247" y="66"/>
                  </a:cubicBezTo>
                  <a:cubicBezTo>
                    <a:pt x="244" y="39"/>
                    <a:pt x="217" y="20"/>
                    <a:pt x="192" y="18"/>
                  </a:cubicBezTo>
                  <a:cubicBezTo>
                    <a:pt x="165" y="16"/>
                    <a:pt x="140" y="37"/>
                    <a:pt x="131" y="61"/>
                  </a:cubicBezTo>
                  <a:cubicBezTo>
                    <a:pt x="129" y="65"/>
                    <a:pt x="136" y="69"/>
                    <a:pt x="139" y="64"/>
                  </a:cubicBezTo>
                  <a:cubicBezTo>
                    <a:pt x="153" y="36"/>
                    <a:pt x="184" y="18"/>
                    <a:pt x="214" y="35"/>
                  </a:cubicBezTo>
                  <a:cubicBezTo>
                    <a:pt x="252" y="57"/>
                    <a:pt x="234" y="97"/>
                    <a:pt x="216" y="126"/>
                  </a:cubicBezTo>
                  <a:cubicBezTo>
                    <a:pt x="190" y="168"/>
                    <a:pt x="155" y="204"/>
                    <a:pt x="135" y="250"/>
                  </a:cubicBezTo>
                  <a:cubicBezTo>
                    <a:pt x="138" y="250"/>
                    <a:pt x="141" y="249"/>
                    <a:pt x="144" y="249"/>
                  </a:cubicBezTo>
                  <a:cubicBezTo>
                    <a:pt x="128" y="224"/>
                    <a:pt x="110" y="201"/>
                    <a:pt x="90" y="181"/>
                  </a:cubicBezTo>
                  <a:cubicBezTo>
                    <a:pt x="70" y="161"/>
                    <a:pt x="45" y="144"/>
                    <a:pt x="29" y="121"/>
                  </a:cubicBezTo>
                  <a:cubicBezTo>
                    <a:pt x="8" y="91"/>
                    <a:pt x="13" y="51"/>
                    <a:pt x="46" y="32"/>
                  </a:cubicBezTo>
                  <a:cubicBezTo>
                    <a:pt x="78" y="13"/>
                    <a:pt x="117" y="32"/>
                    <a:pt x="132" y="64"/>
                  </a:cubicBezTo>
                  <a:cubicBezTo>
                    <a:pt x="134" y="68"/>
                    <a:pt x="140" y="65"/>
                    <a:pt x="138" y="60"/>
                  </a:cubicBezTo>
                </a:path>
              </a:pathLst>
            </a:custGeom>
            <a:solidFill>
              <a:srgbClr val="FF775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82" name="组合 81"/>
            <p:cNvGrpSpPr/>
            <p:nvPr/>
          </p:nvGrpSpPr>
          <p:grpSpPr>
            <a:xfrm>
              <a:off x="3078609" y="3620058"/>
              <a:ext cx="2325246" cy="1597905"/>
              <a:chOff x="7162542" y="3222814"/>
              <a:chExt cx="2711614" cy="1863417"/>
            </a:xfrm>
          </p:grpSpPr>
          <p:sp>
            <p:nvSpPr>
              <p:cNvPr id="83" name="文本框 82"/>
              <p:cNvSpPr txBox="1"/>
              <p:nvPr/>
            </p:nvSpPr>
            <p:spPr>
              <a:xfrm>
                <a:off x="7162542" y="3642463"/>
                <a:ext cx="2711614" cy="14437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800" dirty="0" smtClean="0">
                    <a:solidFill>
                      <a:sysClr val="windowText" lastClr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输入文字内容</a:t>
                </a:r>
                <a:endParaRPr lang="en-US" altLang="zh-CN" sz="18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1800" dirty="0" smtClean="0">
                    <a:solidFill>
                      <a:sysClr val="windowText" lastClr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输入文字内容</a:t>
                </a:r>
                <a:endParaRPr lang="en-US" altLang="zh-CN" sz="18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1800" dirty="0" smtClean="0">
                    <a:solidFill>
                      <a:sysClr val="windowText" lastClr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输入文字内容</a:t>
                </a:r>
                <a:endParaRPr lang="en-US" altLang="zh-CN" sz="18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" name="矩形 83"/>
              <p:cNvSpPr/>
              <p:nvPr/>
            </p:nvSpPr>
            <p:spPr>
              <a:xfrm>
                <a:off x="7773098" y="3222814"/>
                <a:ext cx="1490503" cy="49262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2000" dirty="0" smtClean="0">
                    <a:solidFill>
                      <a:sysClr val="windowText" lastClr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</a:t>
                </a:r>
                <a:r>
                  <a:rPr lang="zh-CN" altLang="en-US" sz="2000" dirty="0">
                    <a:solidFill>
                      <a:sysClr val="windowText" lastClr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</a:t>
                </a:r>
              </a:p>
            </p:txBody>
          </p:sp>
        </p:grpSp>
      </p:grpSp>
      <p:grpSp>
        <p:nvGrpSpPr>
          <p:cNvPr id="86" name="组合 85"/>
          <p:cNvGrpSpPr/>
          <p:nvPr/>
        </p:nvGrpSpPr>
        <p:grpSpPr>
          <a:xfrm>
            <a:off x="5564475" y="1523206"/>
            <a:ext cx="1062883" cy="815018"/>
            <a:chOff x="3148231" y="1763960"/>
            <a:chExt cx="2417876" cy="1854024"/>
          </a:xfrm>
        </p:grpSpPr>
        <p:sp>
          <p:nvSpPr>
            <p:cNvPr id="91" name="Freeform 5790"/>
            <p:cNvSpPr>
              <a:spLocks/>
            </p:cNvSpPr>
            <p:nvPr/>
          </p:nvSpPr>
          <p:spPr bwMode="auto">
            <a:xfrm>
              <a:off x="5311258" y="2404266"/>
              <a:ext cx="254849" cy="232550"/>
            </a:xfrm>
            <a:custGeom>
              <a:avLst/>
              <a:gdLst>
                <a:gd name="T0" fmla="*/ 4 w 34"/>
                <a:gd name="T1" fmla="*/ 6 h 31"/>
                <a:gd name="T2" fmla="*/ 28 w 34"/>
                <a:gd name="T3" fmla="*/ 0 h 31"/>
                <a:gd name="T4" fmla="*/ 22 w 34"/>
                <a:gd name="T5" fmla="*/ 21 h 31"/>
                <a:gd name="T6" fmla="*/ 0 w 34"/>
                <a:gd name="T7" fmla="*/ 31 h 31"/>
                <a:gd name="T8" fmla="*/ 4 w 34"/>
                <a:gd name="T9" fmla="*/ 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1">
                  <a:moveTo>
                    <a:pt x="4" y="6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34" y="13"/>
                    <a:pt x="22" y="21"/>
                  </a:cubicBezTo>
                  <a:cubicBezTo>
                    <a:pt x="11" y="29"/>
                    <a:pt x="0" y="31"/>
                    <a:pt x="0" y="31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FDF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5792"/>
            <p:cNvSpPr>
              <a:spLocks/>
            </p:cNvSpPr>
            <p:nvPr/>
          </p:nvSpPr>
          <p:spPr bwMode="auto">
            <a:xfrm>
              <a:off x="3164157" y="1923241"/>
              <a:ext cx="2159841" cy="1618288"/>
            </a:xfrm>
            <a:custGeom>
              <a:avLst/>
              <a:gdLst>
                <a:gd name="T0" fmla="*/ 208 w 287"/>
                <a:gd name="T1" fmla="*/ 158 h 215"/>
                <a:gd name="T2" fmla="*/ 225 w 287"/>
                <a:gd name="T3" fmla="*/ 130 h 215"/>
                <a:gd name="T4" fmla="*/ 251 w 287"/>
                <a:gd name="T5" fmla="*/ 107 h 215"/>
                <a:gd name="T6" fmla="*/ 285 w 287"/>
                <a:gd name="T7" fmla="*/ 101 h 215"/>
                <a:gd name="T8" fmla="*/ 287 w 287"/>
                <a:gd name="T9" fmla="*/ 65 h 215"/>
                <a:gd name="T10" fmla="*/ 233 w 287"/>
                <a:gd name="T11" fmla="*/ 0 h 215"/>
                <a:gd name="T12" fmla="*/ 160 w 287"/>
                <a:gd name="T13" fmla="*/ 45 h 215"/>
                <a:gd name="T14" fmla="*/ 150 w 287"/>
                <a:gd name="T15" fmla="*/ 64 h 215"/>
                <a:gd name="T16" fmla="*/ 104 w 287"/>
                <a:gd name="T17" fmla="*/ 34 h 215"/>
                <a:gd name="T18" fmla="*/ 89 w 287"/>
                <a:gd name="T19" fmla="*/ 50 h 215"/>
                <a:gd name="T20" fmla="*/ 98 w 287"/>
                <a:gd name="T21" fmla="*/ 75 h 215"/>
                <a:gd name="T22" fmla="*/ 106 w 287"/>
                <a:gd name="T23" fmla="*/ 84 h 215"/>
                <a:gd name="T24" fmla="*/ 79 w 287"/>
                <a:gd name="T25" fmla="*/ 90 h 215"/>
                <a:gd name="T26" fmla="*/ 90 w 287"/>
                <a:gd name="T27" fmla="*/ 109 h 215"/>
                <a:gd name="T28" fmla="*/ 114 w 287"/>
                <a:gd name="T29" fmla="*/ 116 h 215"/>
                <a:gd name="T30" fmla="*/ 96 w 287"/>
                <a:gd name="T31" fmla="*/ 143 h 215"/>
                <a:gd name="T32" fmla="*/ 52 w 287"/>
                <a:gd name="T33" fmla="*/ 166 h 215"/>
                <a:gd name="T34" fmla="*/ 11 w 287"/>
                <a:gd name="T35" fmla="*/ 141 h 215"/>
                <a:gd name="T36" fmla="*/ 9 w 287"/>
                <a:gd name="T37" fmla="*/ 171 h 215"/>
                <a:gd name="T38" fmla="*/ 36 w 287"/>
                <a:gd name="T39" fmla="*/ 185 h 215"/>
                <a:gd name="T40" fmla="*/ 61 w 287"/>
                <a:gd name="T41" fmla="*/ 179 h 215"/>
                <a:gd name="T42" fmla="*/ 131 w 287"/>
                <a:gd name="T43" fmla="*/ 212 h 215"/>
                <a:gd name="T44" fmla="*/ 196 w 287"/>
                <a:gd name="T45" fmla="*/ 202 h 215"/>
                <a:gd name="T46" fmla="*/ 208 w 287"/>
                <a:gd name="T47" fmla="*/ 158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7" h="215">
                  <a:moveTo>
                    <a:pt x="208" y="158"/>
                  </a:moveTo>
                  <a:cubicBezTo>
                    <a:pt x="212" y="148"/>
                    <a:pt x="218" y="139"/>
                    <a:pt x="225" y="130"/>
                  </a:cubicBezTo>
                  <a:cubicBezTo>
                    <a:pt x="232" y="121"/>
                    <a:pt x="241" y="112"/>
                    <a:pt x="251" y="107"/>
                  </a:cubicBezTo>
                  <a:cubicBezTo>
                    <a:pt x="262" y="101"/>
                    <a:pt x="273" y="103"/>
                    <a:pt x="285" y="101"/>
                  </a:cubicBezTo>
                  <a:cubicBezTo>
                    <a:pt x="287" y="87"/>
                    <a:pt x="287" y="65"/>
                    <a:pt x="287" y="65"/>
                  </a:cubicBezTo>
                  <a:cubicBezTo>
                    <a:pt x="287" y="65"/>
                    <a:pt x="271" y="0"/>
                    <a:pt x="233" y="0"/>
                  </a:cubicBezTo>
                  <a:cubicBezTo>
                    <a:pt x="195" y="0"/>
                    <a:pt x="166" y="37"/>
                    <a:pt x="160" y="45"/>
                  </a:cubicBezTo>
                  <a:cubicBezTo>
                    <a:pt x="154" y="53"/>
                    <a:pt x="150" y="64"/>
                    <a:pt x="150" y="64"/>
                  </a:cubicBezTo>
                  <a:cubicBezTo>
                    <a:pt x="150" y="64"/>
                    <a:pt x="119" y="33"/>
                    <a:pt x="104" y="34"/>
                  </a:cubicBezTo>
                  <a:cubicBezTo>
                    <a:pt x="89" y="34"/>
                    <a:pt x="88" y="39"/>
                    <a:pt x="89" y="50"/>
                  </a:cubicBezTo>
                  <a:cubicBezTo>
                    <a:pt x="89" y="60"/>
                    <a:pt x="92" y="70"/>
                    <a:pt x="98" y="75"/>
                  </a:cubicBezTo>
                  <a:cubicBezTo>
                    <a:pt x="103" y="81"/>
                    <a:pt x="106" y="84"/>
                    <a:pt x="106" y="84"/>
                  </a:cubicBezTo>
                  <a:cubicBezTo>
                    <a:pt x="106" y="84"/>
                    <a:pt x="80" y="83"/>
                    <a:pt x="79" y="90"/>
                  </a:cubicBezTo>
                  <a:cubicBezTo>
                    <a:pt x="79" y="96"/>
                    <a:pt x="80" y="106"/>
                    <a:pt x="90" y="109"/>
                  </a:cubicBezTo>
                  <a:cubicBezTo>
                    <a:pt x="100" y="113"/>
                    <a:pt x="114" y="116"/>
                    <a:pt x="114" y="116"/>
                  </a:cubicBezTo>
                  <a:cubicBezTo>
                    <a:pt x="114" y="116"/>
                    <a:pt x="107" y="132"/>
                    <a:pt x="96" y="143"/>
                  </a:cubicBezTo>
                  <a:cubicBezTo>
                    <a:pt x="84" y="153"/>
                    <a:pt x="70" y="169"/>
                    <a:pt x="52" y="166"/>
                  </a:cubicBezTo>
                  <a:cubicBezTo>
                    <a:pt x="33" y="163"/>
                    <a:pt x="11" y="141"/>
                    <a:pt x="11" y="141"/>
                  </a:cubicBezTo>
                  <a:cubicBezTo>
                    <a:pt x="11" y="141"/>
                    <a:pt x="0" y="163"/>
                    <a:pt x="9" y="171"/>
                  </a:cubicBezTo>
                  <a:cubicBezTo>
                    <a:pt x="18" y="179"/>
                    <a:pt x="27" y="187"/>
                    <a:pt x="36" y="185"/>
                  </a:cubicBezTo>
                  <a:cubicBezTo>
                    <a:pt x="46" y="183"/>
                    <a:pt x="61" y="179"/>
                    <a:pt x="61" y="179"/>
                  </a:cubicBezTo>
                  <a:cubicBezTo>
                    <a:pt x="61" y="179"/>
                    <a:pt x="93" y="205"/>
                    <a:pt x="131" y="212"/>
                  </a:cubicBezTo>
                  <a:cubicBezTo>
                    <a:pt x="151" y="215"/>
                    <a:pt x="175" y="210"/>
                    <a:pt x="196" y="202"/>
                  </a:cubicBezTo>
                  <a:cubicBezTo>
                    <a:pt x="201" y="188"/>
                    <a:pt x="203" y="172"/>
                    <a:pt x="208" y="158"/>
                  </a:cubicBezTo>
                </a:path>
              </a:pathLst>
            </a:cu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5793"/>
            <p:cNvSpPr>
              <a:spLocks/>
            </p:cNvSpPr>
            <p:nvPr/>
          </p:nvSpPr>
          <p:spPr bwMode="auto">
            <a:xfrm>
              <a:off x="4677323" y="2713271"/>
              <a:ext cx="624379" cy="716763"/>
            </a:xfrm>
            <a:custGeom>
              <a:avLst/>
              <a:gdLst>
                <a:gd name="T0" fmla="*/ 47 w 83"/>
                <a:gd name="T1" fmla="*/ 8 h 95"/>
                <a:gd name="T2" fmla="*/ 23 w 83"/>
                <a:gd name="T3" fmla="*/ 33 h 95"/>
                <a:gd name="T4" fmla="*/ 0 w 83"/>
                <a:gd name="T5" fmla="*/ 95 h 95"/>
                <a:gd name="T6" fmla="*/ 44 w 83"/>
                <a:gd name="T7" fmla="*/ 69 h 95"/>
                <a:gd name="T8" fmla="*/ 82 w 83"/>
                <a:gd name="T9" fmla="*/ 6 h 95"/>
                <a:gd name="T10" fmla="*/ 83 w 83"/>
                <a:gd name="T11" fmla="*/ 1 h 95"/>
                <a:gd name="T12" fmla="*/ 47 w 83"/>
                <a:gd name="T13" fmla="*/ 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95">
                  <a:moveTo>
                    <a:pt x="47" y="8"/>
                  </a:moveTo>
                  <a:cubicBezTo>
                    <a:pt x="38" y="15"/>
                    <a:pt x="30" y="23"/>
                    <a:pt x="23" y="33"/>
                  </a:cubicBezTo>
                  <a:cubicBezTo>
                    <a:pt x="9" y="52"/>
                    <a:pt x="7" y="74"/>
                    <a:pt x="0" y="95"/>
                  </a:cubicBezTo>
                  <a:cubicBezTo>
                    <a:pt x="18" y="88"/>
                    <a:pt x="34" y="78"/>
                    <a:pt x="44" y="69"/>
                  </a:cubicBezTo>
                  <a:cubicBezTo>
                    <a:pt x="64" y="50"/>
                    <a:pt x="78" y="18"/>
                    <a:pt x="82" y="6"/>
                  </a:cubicBezTo>
                  <a:cubicBezTo>
                    <a:pt x="83" y="5"/>
                    <a:pt x="83" y="3"/>
                    <a:pt x="83" y="1"/>
                  </a:cubicBezTo>
                  <a:cubicBezTo>
                    <a:pt x="70" y="2"/>
                    <a:pt x="59" y="0"/>
                    <a:pt x="47" y="8"/>
                  </a:cubicBezTo>
                </a:path>
              </a:pathLst>
            </a:custGeom>
            <a:solidFill>
              <a:srgbClr val="FDF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5798"/>
            <p:cNvSpPr>
              <a:spLocks/>
            </p:cNvSpPr>
            <p:nvPr/>
          </p:nvSpPr>
          <p:spPr bwMode="auto">
            <a:xfrm>
              <a:off x="3584658" y="1763960"/>
              <a:ext cx="1822168" cy="1854024"/>
            </a:xfrm>
            <a:custGeom>
              <a:avLst/>
              <a:gdLst>
                <a:gd name="T0" fmla="*/ 116 w 242"/>
                <a:gd name="T1" fmla="*/ 56 h 246"/>
                <a:gd name="T2" fmla="*/ 165 w 242"/>
                <a:gd name="T3" fmla="*/ 25 h 246"/>
                <a:gd name="T4" fmla="*/ 217 w 242"/>
                <a:gd name="T5" fmla="*/ 57 h 246"/>
                <a:gd name="T6" fmla="*/ 207 w 242"/>
                <a:gd name="T7" fmla="*/ 163 h 246"/>
                <a:gd name="T8" fmla="*/ 116 w 242"/>
                <a:gd name="T9" fmla="*/ 225 h 246"/>
                <a:gd name="T10" fmla="*/ 9 w 242"/>
                <a:gd name="T11" fmla="*/ 196 h 246"/>
                <a:gd name="T12" fmla="*/ 3 w 242"/>
                <a:gd name="T13" fmla="*/ 201 h 246"/>
                <a:gd name="T14" fmla="*/ 122 w 242"/>
                <a:gd name="T15" fmla="*/ 234 h 246"/>
                <a:gd name="T16" fmla="*/ 224 w 242"/>
                <a:gd name="T17" fmla="*/ 151 h 246"/>
                <a:gd name="T18" fmla="*/ 212 w 242"/>
                <a:gd name="T19" fmla="*/ 36 h 246"/>
                <a:gd name="T20" fmla="*/ 111 w 242"/>
                <a:gd name="T21" fmla="*/ 51 h 246"/>
                <a:gd name="T22" fmla="*/ 116 w 242"/>
                <a:gd name="T23" fmla="*/ 5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2" h="246">
                  <a:moveTo>
                    <a:pt x="116" y="56"/>
                  </a:moveTo>
                  <a:cubicBezTo>
                    <a:pt x="129" y="43"/>
                    <a:pt x="145" y="28"/>
                    <a:pt x="165" y="25"/>
                  </a:cubicBezTo>
                  <a:cubicBezTo>
                    <a:pt x="188" y="21"/>
                    <a:pt x="206" y="38"/>
                    <a:pt x="217" y="57"/>
                  </a:cubicBezTo>
                  <a:cubicBezTo>
                    <a:pt x="235" y="91"/>
                    <a:pt x="228" y="133"/>
                    <a:pt x="207" y="163"/>
                  </a:cubicBezTo>
                  <a:cubicBezTo>
                    <a:pt x="186" y="194"/>
                    <a:pt x="152" y="216"/>
                    <a:pt x="116" y="225"/>
                  </a:cubicBezTo>
                  <a:cubicBezTo>
                    <a:pt x="76" y="236"/>
                    <a:pt x="39" y="225"/>
                    <a:pt x="9" y="196"/>
                  </a:cubicBezTo>
                  <a:cubicBezTo>
                    <a:pt x="5" y="192"/>
                    <a:pt x="0" y="197"/>
                    <a:pt x="3" y="201"/>
                  </a:cubicBezTo>
                  <a:cubicBezTo>
                    <a:pt x="29" y="238"/>
                    <a:pt x="81" y="246"/>
                    <a:pt x="122" y="234"/>
                  </a:cubicBezTo>
                  <a:cubicBezTo>
                    <a:pt x="165" y="222"/>
                    <a:pt x="205" y="192"/>
                    <a:pt x="224" y="151"/>
                  </a:cubicBezTo>
                  <a:cubicBezTo>
                    <a:pt x="242" y="115"/>
                    <a:pt x="241" y="67"/>
                    <a:pt x="212" y="36"/>
                  </a:cubicBezTo>
                  <a:cubicBezTo>
                    <a:pt x="180" y="0"/>
                    <a:pt x="139" y="20"/>
                    <a:pt x="111" y="51"/>
                  </a:cubicBezTo>
                  <a:cubicBezTo>
                    <a:pt x="108" y="54"/>
                    <a:pt x="113" y="59"/>
                    <a:pt x="116" y="56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5799"/>
            <p:cNvSpPr>
              <a:spLocks/>
            </p:cNvSpPr>
            <p:nvPr/>
          </p:nvSpPr>
          <p:spPr bwMode="auto">
            <a:xfrm>
              <a:off x="3148231" y="2741941"/>
              <a:ext cx="933384" cy="640308"/>
            </a:xfrm>
            <a:custGeom>
              <a:avLst/>
              <a:gdLst>
                <a:gd name="T0" fmla="*/ 113 w 124"/>
                <a:gd name="T1" fmla="*/ 5 h 85"/>
                <a:gd name="T2" fmla="*/ 80 w 124"/>
                <a:gd name="T3" fmla="*/ 42 h 85"/>
                <a:gd name="T4" fmla="*/ 38 w 124"/>
                <a:gd name="T5" fmla="*/ 46 h 85"/>
                <a:gd name="T6" fmla="*/ 17 w 124"/>
                <a:gd name="T7" fmla="*/ 27 h 85"/>
                <a:gd name="T8" fmla="*/ 9 w 124"/>
                <a:gd name="T9" fmla="*/ 28 h 85"/>
                <a:gd name="T10" fmla="*/ 13 w 124"/>
                <a:gd name="T11" fmla="*/ 72 h 85"/>
                <a:gd name="T12" fmla="*/ 66 w 124"/>
                <a:gd name="T13" fmla="*/ 72 h 85"/>
                <a:gd name="T14" fmla="*/ 63 w 124"/>
                <a:gd name="T15" fmla="*/ 65 h 85"/>
                <a:gd name="T16" fmla="*/ 35 w 124"/>
                <a:gd name="T17" fmla="*/ 70 h 85"/>
                <a:gd name="T18" fmla="*/ 17 w 124"/>
                <a:gd name="T19" fmla="*/ 34 h 85"/>
                <a:gd name="T20" fmla="*/ 9 w 124"/>
                <a:gd name="T21" fmla="*/ 34 h 85"/>
                <a:gd name="T22" fmla="*/ 66 w 124"/>
                <a:gd name="T23" fmla="*/ 63 h 85"/>
                <a:gd name="T24" fmla="*/ 121 w 124"/>
                <a:gd name="T25" fmla="*/ 11 h 85"/>
                <a:gd name="T26" fmla="*/ 113 w 124"/>
                <a:gd name="T27" fmla="*/ 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4" h="85">
                  <a:moveTo>
                    <a:pt x="113" y="5"/>
                  </a:moveTo>
                  <a:cubicBezTo>
                    <a:pt x="103" y="19"/>
                    <a:pt x="93" y="32"/>
                    <a:pt x="80" y="42"/>
                  </a:cubicBezTo>
                  <a:cubicBezTo>
                    <a:pt x="67" y="53"/>
                    <a:pt x="55" y="56"/>
                    <a:pt x="38" y="46"/>
                  </a:cubicBezTo>
                  <a:cubicBezTo>
                    <a:pt x="30" y="41"/>
                    <a:pt x="23" y="34"/>
                    <a:pt x="17" y="27"/>
                  </a:cubicBezTo>
                  <a:cubicBezTo>
                    <a:pt x="14" y="25"/>
                    <a:pt x="10" y="25"/>
                    <a:pt x="9" y="28"/>
                  </a:cubicBezTo>
                  <a:cubicBezTo>
                    <a:pt x="0" y="42"/>
                    <a:pt x="0" y="60"/>
                    <a:pt x="13" y="72"/>
                  </a:cubicBezTo>
                  <a:cubicBezTo>
                    <a:pt x="28" y="85"/>
                    <a:pt x="49" y="79"/>
                    <a:pt x="66" y="72"/>
                  </a:cubicBezTo>
                  <a:cubicBezTo>
                    <a:pt x="70" y="70"/>
                    <a:pt x="68" y="64"/>
                    <a:pt x="63" y="65"/>
                  </a:cubicBezTo>
                  <a:cubicBezTo>
                    <a:pt x="55" y="67"/>
                    <a:pt x="44" y="71"/>
                    <a:pt x="35" y="70"/>
                  </a:cubicBezTo>
                  <a:cubicBezTo>
                    <a:pt x="15" y="69"/>
                    <a:pt x="7" y="50"/>
                    <a:pt x="17" y="34"/>
                  </a:cubicBezTo>
                  <a:cubicBezTo>
                    <a:pt x="14" y="34"/>
                    <a:pt x="12" y="34"/>
                    <a:pt x="9" y="34"/>
                  </a:cubicBezTo>
                  <a:cubicBezTo>
                    <a:pt x="22" y="48"/>
                    <a:pt x="45" y="70"/>
                    <a:pt x="66" y="63"/>
                  </a:cubicBezTo>
                  <a:cubicBezTo>
                    <a:pt x="89" y="56"/>
                    <a:pt x="108" y="30"/>
                    <a:pt x="121" y="11"/>
                  </a:cubicBezTo>
                  <a:cubicBezTo>
                    <a:pt x="124" y="6"/>
                    <a:pt x="116" y="0"/>
                    <a:pt x="113" y="5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5800"/>
            <p:cNvSpPr>
              <a:spLocks/>
            </p:cNvSpPr>
            <p:nvPr/>
          </p:nvSpPr>
          <p:spPr bwMode="auto">
            <a:xfrm>
              <a:off x="4231338" y="2095263"/>
              <a:ext cx="270778" cy="369531"/>
            </a:xfrm>
            <a:custGeom>
              <a:avLst/>
              <a:gdLst>
                <a:gd name="T0" fmla="*/ 28 w 36"/>
                <a:gd name="T1" fmla="*/ 3 h 49"/>
                <a:gd name="T2" fmla="*/ 3 w 36"/>
                <a:gd name="T3" fmla="*/ 38 h 49"/>
                <a:gd name="T4" fmla="*/ 10 w 36"/>
                <a:gd name="T5" fmla="*/ 43 h 49"/>
                <a:gd name="T6" fmla="*/ 34 w 36"/>
                <a:gd name="T7" fmla="*/ 8 h 49"/>
                <a:gd name="T8" fmla="*/ 28 w 36"/>
                <a:gd name="T9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49">
                  <a:moveTo>
                    <a:pt x="28" y="3"/>
                  </a:moveTo>
                  <a:cubicBezTo>
                    <a:pt x="18" y="13"/>
                    <a:pt x="10" y="26"/>
                    <a:pt x="3" y="38"/>
                  </a:cubicBezTo>
                  <a:cubicBezTo>
                    <a:pt x="0" y="43"/>
                    <a:pt x="7" y="49"/>
                    <a:pt x="10" y="43"/>
                  </a:cubicBezTo>
                  <a:cubicBezTo>
                    <a:pt x="17" y="31"/>
                    <a:pt x="26" y="19"/>
                    <a:pt x="34" y="8"/>
                  </a:cubicBezTo>
                  <a:cubicBezTo>
                    <a:pt x="36" y="4"/>
                    <a:pt x="31" y="0"/>
                    <a:pt x="28" y="3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5801"/>
            <p:cNvSpPr>
              <a:spLocks/>
            </p:cNvSpPr>
            <p:nvPr/>
          </p:nvSpPr>
          <p:spPr bwMode="auto">
            <a:xfrm>
              <a:off x="4804747" y="2244986"/>
              <a:ext cx="324932" cy="302634"/>
            </a:xfrm>
            <a:custGeom>
              <a:avLst/>
              <a:gdLst>
                <a:gd name="T0" fmla="*/ 33 w 43"/>
                <a:gd name="T1" fmla="*/ 6 h 40"/>
                <a:gd name="T2" fmla="*/ 19 w 43"/>
                <a:gd name="T3" fmla="*/ 29 h 40"/>
                <a:gd name="T4" fmla="*/ 7 w 43"/>
                <a:gd name="T5" fmla="*/ 4 h 40"/>
                <a:gd name="T6" fmla="*/ 0 w 43"/>
                <a:gd name="T7" fmla="*/ 4 h 40"/>
                <a:gd name="T8" fmla="*/ 22 w 43"/>
                <a:gd name="T9" fmla="*/ 39 h 40"/>
                <a:gd name="T10" fmla="*/ 40 w 43"/>
                <a:gd name="T11" fmla="*/ 5 h 40"/>
                <a:gd name="T12" fmla="*/ 33 w 43"/>
                <a:gd name="T13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40">
                  <a:moveTo>
                    <a:pt x="33" y="6"/>
                  </a:moveTo>
                  <a:cubicBezTo>
                    <a:pt x="34" y="15"/>
                    <a:pt x="33" y="36"/>
                    <a:pt x="19" y="29"/>
                  </a:cubicBezTo>
                  <a:cubicBezTo>
                    <a:pt x="9" y="24"/>
                    <a:pt x="9" y="12"/>
                    <a:pt x="7" y="4"/>
                  </a:cubicBezTo>
                  <a:cubicBezTo>
                    <a:pt x="7" y="0"/>
                    <a:pt x="0" y="0"/>
                    <a:pt x="0" y="4"/>
                  </a:cubicBezTo>
                  <a:cubicBezTo>
                    <a:pt x="0" y="18"/>
                    <a:pt x="5" y="37"/>
                    <a:pt x="22" y="39"/>
                  </a:cubicBezTo>
                  <a:cubicBezTo>
                    <a:pt x="40" y="40"/>
                    <a:pt x="43" y="18"/>
                    <a:pt x="40" y="5"/>
                  </a:cubicBezTo>
                  <a:cubicBezTo>
                    <a:pt x="39" y="0"/>
                    <a:pt x="33" y="2"/>
                    <a:pt x="33" y="6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5802"/>
            <p:cNvSpPr>
              <a:spLocks/>
            </p:cNvSpPr>
            <p:nvPr/>
          </p:nvSpPr>
          <p:spPr bwMode="auto">
            <a:xfrm>
              <a:off x="5285773" y="2375597"/>
              <a:ext cx="280334" cy="299447"/>
            </a:xfrm>
            <a:custGeom>
              <a:avLst/>
              <a:gdLst>
                <a:gd name="T0" fmla="*/ 7 w 37"/>
                <a:gd name="T1" fmla="*/ 16 h 40"/>
                <a:gd name="T2" fmla="*/ 33 w 37"/>
                <a:gd name="T3" fmla="*/ 9 h 40"/>
                <a:gd name="T4" fmla="*/ 28 w 37"/>
                <a:gd name="T5" fmla="*/ 6 h 40"/>
                <a:gd name="T6" fmla="*/ 21 w 37"/>
                <a:gd name="T7" fmla="*/ 23 h 40"/>
                <a:gd name="T8" fmla="*/ 4 w 37"/>
                <a:gd name="T9" fmla="*/ 29 h 40"/>
                <a:gd name="T10" fmla="*/ 4 w 37"/>
                <a:gd name="T11" fmla="*/ 36 h 40"/>
                <a:gd name="T12" fmla="*/ 28 w 37"/>
                <a:gd name="T13" fmla="*/ 29 h 40"/>
                <a:gd name="T14" fmla="*/ 36 w 37"/>
                <a:gd name="T15" fmla="*/ 4 h 40"/>
                <a:gd name="T16" fmla="*/ 31 w 37"/>
                <a:gd name="T17" fmla="*/ 0 h 40"/>
                <a:gd name="T18" fmla="*/ 4 w 37"/>
                <a:gd name="T19" fmla="*/ 9 h 40"/>
                <a:gd name="T20" fmla="*/ 7 w 37"/>
                <a:gd name="T21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" h="40">
                  <a:moveTo>
                    <a:pt x="7" y="16"/>
                  </a:moveTo>
                  <a:cubicBezTo>
                    <a:pt x="16" y="14"/>
                    <a:pt x="24" y="11"/>
                    <a:pt x="33" y="9"/>
                  </a:cubicBezTo>
                  <a:cubicBezTo>
                    <a:pt x="31" y="8"/>
                    <a:pt x="29" y="7"/>
                    <a:pt x="28" y="6"/>
                  </a:cubicBezTo>
                  <a:cubicBezTo>
                    <a:pt x="28" y="12"/>
                    <a:pt x="25" y="18"/>
                    <a:pt x="21" y="23"/>
                  </a:cubicBezTo>
                  <a:cubicBezTo>
                    <a:pt x="16" y="28"/>
                    <a:pt x="10" y="28"/>
                    <a:pt x="4" y="29"/>
                  </a:cubicBezTo>
                  <a:cubicBezTo>
                    <a:pt x="0" y="30"/>
                    <a:pt x="0" y="35"/>
                    <a:pt x="4" y="36"/>
                  </a:cubicBezTo>
                  <a:cubicBezTo>
                    <a:pt x="12" y="40"/>
                    <a:pt x="22" y="34"/>
                    <a:pt x="28" y="29"/>
                  </a:cubicBezTo>
                  <a:cubicBezTo>
                    <a:pt x="34" y="22"/>
                    <a:pt x="37" y="13"/>
                    <a:pt x="36" y="4"/>
                  </a:cubicBezTo>
                  <a:cubicBezTo>
                    <a:pt x="36" y="1"/>
                    <a:pt x="33" y="0"/>
                    <a:pt x="31" y="0"/>
                  </a:cubicBezTo>
                  <a:cubicBezTo>
                    <a:pt x="22" y="3"/>
                    <a:pt x="13" y="5"/>
                    <a:pt x="4" y="9"/>
                  </a:cubicBezTo>
                  <a:cubicBezTo>
                    <a:pt x="0" y="10"/>
                    <a:pt x="3" y="17"/>
                    <a:pt x="7" y="16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5803"/>
            <p:cNvSpPr>
              <a:spLocks/>
            </p:cNvSpPr>
            <p:nvPr/>
          </p:nvSpPr>
          <p:spPr bwMode="auto">
            <a:xfrm>
              <a:off x="4616795" y="2614516"/>
              <a:ext cx="707205" cy="872857"/>
            </a:xfrm>
            <a:custGeom>
              <a:avLst/>
              <a:gdLst>
                <a:gd name="T0" fmla="*/ 89 w 94"/>
                <a:gd name="T1" fmla="*/ 7 h 116"/>
                <a:gd name="T2" fmla="*/ 0 w 94"/>
                <a:gd name="T3" fmla="*/ 110 h 116"/>
                <a:gd name="T4" fmla="*/ 7 w 94"/>
                <a:gd name="T5" fmla="*/ 112 h 116"/>
                <a:gd name="T6" fmla="*/ 89 w 94"/>
                <a:gd name="T7" fmla="*/ 15 h 116"/>
                <a:gd name="T8" fmla="*/ 89 w 94"/>
                <a:gd name="T9" fmla="*/ 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16">
                  <a:moveTo>
                    <a:pt x="89" y="7"/>
                  </a:moveTo>
                  <a:cubicBezTo>
                    <a:pt x="39" y="0"/>
                    <a:pt x="0" y="67"/>
                    <a:pt x="0" y="110"/>
                  </a:cubicBezTo>
                  <a:cubicBezTo>
                    <a:pt x="0" y="114"/>
                    <a:pt x="6" y="116"/>
                    <a:pt x="7" y="112"/>
                  </a:cubicBezTo>
                  <a:cubicBezTo>
                    <a:pt x="18" y="72"/>
                    <a:pt x="36" y="11"/>
                    <a:pt x="89" y="15"/>
                  </a:cubicBezTo>
                  <a:cubicBezTo>
                    <a:pt x="94" y="15"/>
                    <a:pt x="94" y="8"/>
                    <a:pt x="89" y="7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5804"/>
            <p:cNvSpPr>
              <a:spLocks/>
            </p:cNvSpPr>
            <p:nvPr/>
          </p:nvSpPr>
          <p:spPr bwMode="auto">
            <a:xfrm>
              <a:off x="3673855" y="2117562"/>
              <a:ext cx="904713" cy="981167"/>
            </a:xfrm>
            <a:custGeom>
              <a:avLst/>
              <a:gdLst>
                <a:gd name="T0" fmla="*/ 117 w 120"/>
                <a:gd name="T1" fmla="*/ 79 h 130"/>
                <a:gd name="T2" fmla="*/ 76 w 120"/>
                <a:gd name="T3" fmla="*/ 27 h 130"/>
                <a:gd name="T4" fmla="*/ 30 w 120"/>
                <a:gd name="T5" fmla="*/ 2 h 130"/>
                <a:gd name="T6" fmla="*/ 16 w 120"/>
                <a:gd name="T7" fmla="*/ 24 h 130"/>
                <a:gd name="T8" fmla="*/ 39 w 120"/>
                <a:gd name="T9" fmla="*/ 62 h 130"/>
                <a:gd name="T10" fmla="*/ 42 w 120"/>
                <a:gd name="T11" fmla="*/ 54 h 130"/>
                <a:gd name="T12" fmla="*/ 8 w 120"/>
                <a:gd name="T13" fmla="*/ 75 h 130"/>
                <a:gd name="T14" fmla="*/ 61 w 120"/>
                <a:gd name="T15" fmla="*/ 92 h 130"/>
                <a:gd name="T16" fmla="*/ 58 w 120"/>
                <a:gd name="T17" fmla="*/ 84 h 130"/>
                <a:gd name="T18" fmla="*/ 46 w 120"/>
                <a:gd name="T19" fmla="*/ 115 h 130"/>
                <a:gd name="T20" fmla="*/ 95 w 120"/>
                <a:gd name="T21" fmla="*/ 105 h 130"/>
                <a:gd name="T22" fmla="*/ 88 w 120"/>
                <a:gd name="T23" fmla="*/ 100 h 130"/>
                <a:gd name="T24" fmla="*/ 55 w 120"/>
                <a:gd name="T25" fmla="*/ 111 h 130"/>
                <a:gd name="T26" fmla="*/ 62 w 120"/>
                <a:gd name="T27" fmla="*/ 92 h 130"/>
                <a:gd name="T28" fmla="*/ 59 w 120"/>
                <a:gd name="T29" fmla="*/ 83 h 130"/>
                <a:gd name="T30" fmla="*/ 22 w 120"/>
                <a:gd name="T31" fmla="*/ 81 h 130"/>
                <a:gd name="T32" fmla="*/ 24 w 120"/>
                <a:gd name="T33" fmla="*/ 62 h 130"/>
                <a:gd name="T34" fmla="*/ 41 w 120"/>
                <a:gd name="T35" fmla="*/ 63 h 130"/>
                <a:gd name="T36" fmla="*/ 44 w 120"/>
                <a:gd name="T37" fmla="*/ 55 h 130"/>
                <a:gd name="T38" fmla="*/ 28 w 120"/>
                <a:gd name="T39" fmla="*/ 38 h 130"/>
                <a:gd name="T40" fmla="*/ 26 w 120"/>
                <a:gd name="T41" fmla="*/ 15 h 130"/>
                <a:gd name="T42" fmla="*/ 67 w 120"/>
                <a:gd name="T43" fmla="*/ 32 h 130"/>
                <a:gd name="T44" fmla="*/ 111 w 120"/>
                <a:gd name="T45" fmla="*/ 83 h 130"/>
                <a:gd name="T46" fmla="*/ 117 w 120"/>
                <a:gd name="T47" fmla="*/ 7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0" h="130">
                  <a:moveTo>
                    <a:pt x="117" y="79"/>
                  </a:moveTo>
                  <a:cubicBezTo>
                    <a:pt x="105" y="60"/>
                    <a:pt x="92" y="42"/>
                    <a:pt x="76" y="27"/>
                  </a:cubicBezTo>
                  <a:cubicBezTo>
                    <a:pt x="65" y="18"/>
                    <a:pt x="46" y="0"/>
                    <a:pt x="30" y="2"/>
                  </a:cubicBezTo>
                  <a:cubicBezTo>
                    <a:pt x="19" y="3"/>
                    <a:pt x="16" y="14"/>
                    <a:pt x="16" y="24"/>
                  </a:cubicBezTo>
                  <a:cubicBezTo>
                    <a:pt x="16" y="41"/>
                    <a:pt x="25" y="54"/>
                    <a:pt x="39" y="62"/>
                  </a:cubicBezTo>
                  <a:cubicBezTo>
                    <a:pt x="40" y="59"/>
                    <a:pt x="41" y="57"/>
                    <a:pt x="42" y="54"/>
                  </a:cubicBezTo>
                  <a:cubicBezTo>
                    <a:pt x="26" y="55"/>
                    <a:pt x="0" y="49"/>
                    <a:pt x="8" y="75"/>
                  </a:cubicBezTo>
                  <a:cubicBezTo>
                    <a:pt x="15" y="99"/>
                    <a:pt x="42" y="97"/>
                    <a:pt x="61" y="92"/>
                  </a:cubicBezTo>
                  <a:cubicBezTo>
                    <a:pt x="60" y="89"/>
                    <a:pt x="59" y="86"/>
                    <a:pt x="58" y="84"/>
                  </a:cubicBezTo>
                  <a:cubicBezTo>
                    <a:pt x="46" y="89"/>
                    <a:pt x="33" y="103"/>
                    <a:pt x="46" y="115"/>
                  </a:cubicBezTo>
                  <a:cubicBezTo>
                    <a:pt x="59" y="130"/>
                    <a:pt x="86" y="119"/>
                    <a:pt x="95" y="105"/>
                  </a:cubicBezTo>
                  <a:cubicBezTo>
                    <a:pt x="98" y="100"/>
                    <a:pt x="91" y="95"/>
                    <a:pt x="88" y="100"/>
                  </a:cubicBezTo>
                  <a:cubicBezTo>
                    <a:pt x="81" y="109"/>
                    <a:pt x="67" y="117"/>
                    <a:pt x="55" y="111"/>
                  </a:cubicBezTo>
                  <a:cubicBezTo>
                    <a:pt x="45" y="104"/>
                    <a:pt x="52" y="96"/>
                    <a:pt x="62" y="92"/>
                  </a:cubicBezTo>
                  <a:cubicBezTo>
                    <a:pt x="66" y="90"/>
                    <a:pt x="64" y="82"/>
                    <a:pt x="59" y="83"/>
                  </a:cubicBezTo>
                  <a:cubicBezTo>
                    <a:pt x="48" y="86"/>
                    <a:pt x="32" y="90"/>
                    <a:pt x="22" y="81"/>
                  </a:cubicBezTo>
                  <a:cubicBezTo>
                    <a:pt x="17" y="77"/>
                    <a:pt x="18" y="66"/>
                    <a:pt x="24" y="62"/>
                  </a:cubicBezTo>
                  <a:cubicBezTo>
                    <a:pt x="26" y="61"/>
                    <a:pt x="39" y="63"/>
                    <a:pt x="41" y="63"/>
                  </a:cubicBezTo>
                  <a:cubicBezTo>
                    <a:pt x="45" y="63"/>
                    <a:pt x="48" y="57"/>
                    <a:pt x="44" y="55"/>
                  </a:cubicBezTo>
                  <a:cubicBezTo>
                    <a:pt x="37" y="51"/>
                    <a:pt x="31" y="46"/>
                    <a:pt x="28" y="38"/>
                  </a:cubicBezTo>
                  <a:cubicBezTo>
                    <a:pt x="26" y="33"/>
                    <a:pt x="23" y="19"/>
                    <a:pt x="26" y="15"/>
                  </a:cubicBezTo>
                  <a:cubicBezTo>
                    <a:pt x="36" y="4"/>
                    <a:pt x="59" y="25"/>
                    <a:pt x="67" y="32"/>
                  </a:cubicBezTo>
                  <a:cubicBezTo>
                    <a:pt x="84" y="46"/>
                    <a:pt x="98" y="65"/>
                    <a:pt x="111" y="83"/>
                  </a:cubicBezTo>
                  <a:cubicBezTo>
                    <a:pt x="114" y="86"/>
                    <a:pt x="120" y="82"/>
                    <a:pt x="117" y="79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7" name="Freeform 5797"/>
          <p:cNvSpPr>
            <a:spLocks/>
          </p:cNvSpPr>
          <p:nvPr/>
        </p:nvSpPr>
        <p:spPr bwMode="auto">
          <a:xfrm>
            <a:off x="4038166" y="1977250"/>
            <a:ext cx="3234670" cy="3299798"/>
          </a:xfrm>
          <a:custGeom>
            <a:avLst/>
            <a:gdLst>
              <a:gd name="T0" fmla="*/ 138 w 252"/>
              <a:gd name="T1" fmla="*/ 60 h 257"/>
              <a:gd name="T2" fmla="*/ 8 w 252"/>
              <a:gd name="T3" fmla="*/ 69 h 257"/>
              <a:gd name="T4" fmla="*/ 46 w 252"/>
              <a:gd name="T5" fmla="*/ 153 h 257"/>
              <a:gd name="T6" fmla="*/ 136 w 252"/>
              <a:gd name="T7" fmla="*/ 253 h 257"/>
              <a:gd name="T8" fmla="*/ 144 w 252"/>
              <a:gd name="T9" fmla="*/ 253 h 257"/>
              <a:gd name="T10" fmla="*/ 208 w 252"/>
              <a:gd name="T11" fmla="*/ 154 h 257"/>
              <a:gd name="T12" fmla="*/ 247 w 252"/>
              <a:gd name="T13" fmla="*/ 66 h 257"/>
              <a:gd name="T14" fmla="*/ 192 w 252"/>
              <a:gd name="T15" fmla="*/ 18 h 257"/>
              <a:gd name="T16" fmla="*/ 131 w 252"/>
              <a:gd name="T17" fmla="*/ 61 h 257"/>
              <a:gd name="T18" fmla="*/ 139 w 252"/>
              <a:gd name="T19" fmla="*/ 64 h 257"/>
              <a:gd name="T20" fmla="*/ 214 w 252"/>
              <a:gd name="T21" fmla="*/ 35 h 257"/>
              <a:gd name="T22" fmla="*/ 216 w 252"/>
              <a:gd name="T23" fmla="*/ 126 h 257"/>
              <a:gd name="T24" fmla="*/ 135 w 252"/>
              <a:gd name="T25" fmla="*/ 250 h 257"/>
              <a:gd name="T26" fmla="*/ 144 w 252"/>
              <a:gd name="T27" fmla="*/ 249 h 257"/>
              <a:gd name="T28" fmla="*/ 90 w 252"/>
              <a:gd name="T29" fmla="*/ 181 h 257"/>
              <a:gd name="T30" fmla="*/ 29 w 252"/>
              <a:gd name="T31" fmla="*/ 121 h 257"/>
              <a:gd name="T32" fmla="*/ 46 w 252"/>
              <a:gd name="T33" fmla="*/ 32 h 257"/>
              <a:gd name="T34" fmla="*/ 132 w 252"/>
              <a:gd name="T35" fmla="*/ 64 h 257"/>
              <a:gd name="T36" fmla="*/ 138 w 252"/>
              <a:gd name="T37" fmla="*/ 60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52" h="257">
                <a:moveTo>
                  <a:pt x="138" y="60"/>
                </a:moveTo>
                <a:cubicBezTo>
                  <a:pt x="113" y="0"/>
                  <a:pt x="23" y="3"/>
                  <a:pt x="8" y="69"/>
                </a:cubicBezTo>
                <a:cubicBezTo>
                  <a:pt x="0" y="103"/>
                  <a:pt x="22" y="131"/>
                  <a:pt x="46" y="153"/>
                </a:cubicBezTo>
                <a:cubicBezTo>
                  <a:pt x="79" y="184"/>
                  <a:pt x="111" y="214"/>
                  <a:pt x="136" y="253"/>
                </a:cubicBezTo>
                <a:cubicBezTo>
                  <a:pt x="138" y="257"/>
                  <a:pt x="143" y="257"/>
                  <a:pt x="144" y="253"/>
                </a:cubicBezTo>
                <a:cubicBezTo>
                  <a:pt x="160" y="216"/>
                  <a:pt x="185" y="186"/>
                  <a:pt x="208" y="154"/>
                </a:cubicBezTo>
                <a:cubicBezTo>
                  <a:pt x="225" y="131"/>
                  <a:pt x="251" y="97"/>
                  <a:pt x="247" y="66"/>
                </a:cubicBezTo>
                <a:cubicBezTo>
                  <a:pt x="244" y="39"/>
                  <a:pt x="217" y="20"/>
                  <a:pt x="192" y="18"/>
                </a:cubicBezTo>
                <a:cubicBezTo>
                  <a:pt x="165" y="16"/>
                  <a:pt x="140" y="37"/>
                  <a:pt x="131" y="61"/>
                </a:cubicBezTo>
                <a:cubicBezTo>
                  <a:pt x="129" y="65"/>
                  <a:pt x="136" y="69"/>
                  <a:pt x="139" y="64"/>
                </a:cubicBezTo>
                <a:cubicBezTo>
                  <a:pt x="153" y="36"/>
                  <a:pt x="184" y="18"/>
                  <a:pt x="214" y="35"/>
                </a:cubicBezTo>
                <a:cubicBezTo>
                  <a:pt x="252" y="57"/>
                  <a:pt x="234" y="97"/>
                  <a:pt x="216" y="126"/>
                </a:cubicBezTo>
                <a:cubicBezTo>
                  <a:pt x="190" y="168"/>
                  <a:pt x="155" y="204"/>
                  <a:pt x="135" y="250"/>
                </a:cubicBezTo>
                <a:cubicBezTo>
                  <a:pt x="138" y="250"/>
                  <a:pt x="141" y="249"/>
                  <a:pt x="144" y="249"/>
                </a:cubicBezTo>
                <a:cubicBezTo>
                  <a:pt x="128" y="224"/>
                  <a:pt x="110" y="201"/>
                  <a:pt x="90" y="181"/>
                </a:cubicBezTo>
                <a:cubicBezTo>
                  <a:pt x="70" y="161"/>
                  <a:pt x="45" y="144"/>
                  <a:pt x="29" y="121"/>
                </a:cubicBezTo>
                <a:cubicBezTo>
                  <a:pt x="8" y="91"/>
                  <a:pt x="13" y="51"/>
                  <a:pt x="46" y="32"/>
                </a:cubicBezTo>
                <a:cubicBezTo>
                  <a:pt x="78" y="13"/>
                  <a:pt x="117" y="32"/>
                  <a:pt x="132" y="64"/>
                </a:cubicBezTo>
                <a:cubicBezTo>
                  <a:pt x="134" y="68"/>
                  <a:pt x="140" y="65"/>
                  <a:pt x="138" y="60"/>
                </a:cubicBezTo>
              </a:path>
            </a:pathLst>
          </a:custGeom>
          <a:solidFill>
            <a:srgbClr val="FF775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8" name="组合 87"/>
          <p:cNvGrpSpPr/>
          <p:nvPr/>
        </p:nvGrpSpPr>
        <p:grpSpPr>
          <a:xfrm>
            <a:off x="4630525" y="2752694"/>
            <a:ext cx="2202375" cy="1513468"/>
            <a:chOff x="7162542" y="3222814"/>
            <a:chExt cx="2711614" cy="1863417"/>
          </a:xfrm>
        </p:grpSpPr>
        <p:sp>
          <p:nvSpPr>
            <p:cNvPr id="89" name="文本框 88"/>
            <p:cNvSpPr txBox="1"/>
            <p:nvPr/>
          </p:nvSpPr>
          <p:spPr>
            <a:xfrm>
              <a:off x="7162542" y="3642463"/>
              <a:ext cx="2711614" cy="14437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8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输入文字内容</a:t>
              </a:r>
              <a:endParaRPr lang="en-US" altLang="zh-CN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8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输入文字内容</a:t>
              </a:r>
              <a:endParaRPr lang="en-US" altLang="zh-CN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8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输入文字内容</a:t>
              </a:r>
              <a:endParaRPr lang="en-US" altLang="zh-CN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矩形 89"/>
            <p:cNvSpPr/>
            <p:nvPr/>
          </p:nvSpPr>
          <p:spPr>
            <a:xfrm>
              <a:off x="7773098" y="3222814"/>
              <a:ext cx="1490503" cy="4926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</a:t>
              </a:r>
              <a:r>
                <a:rPr lang="zh-CN" altLang="en-US" sz="20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58" name="组合 57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61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60" name="直接连接符 59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7032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直角三角形 57"/>
          <p:cNvSpPr/>
          <p:nvPr/>
        </p:nvSpPr>
        <p:spPr>
          <a:xfrm flipH="1">
            <a:off x="-1" y="1924050"/>
            <a:ext cx="12190411" cy="4935537"/>
          </a:xfrm>
          <a:prstGeom prst="rtTriangle">
            <a:avLst/>
          </a:prstGeom>
          <a:solidFill>
            <a:srgbClr val="FF77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1463320" y="4913312"/>
            <a:ext cx="1095237" cy="1095237"/>
            <a:chOff x="1102179" y="2148769"/>
            <a:chExt cx="2160240" cy="2160240"/>
          </a:xfrm>
        </p:grpSpPr>
        <p:sp>
          <p:nvSpPr>
            <p:cNvPr id="16" name="Freeform 716"/>
            <p:cNvSpPr>
              <a:spLocks noEditPoints="1"/>
            </p:cNvSpPr>
            <p:nvPr/>
          </p:nvSpPr>
          <p:spPr bwMode="auto">
            <a:xfrm>
              <a:off x="1475760" y="2349674"/>
              <a:ext cx="1413079" cy="1758430"/>
            </a:xfrm>
            <a:custGeom>
              <a:avLst/>
              <a:gdLst>
                <a:gd name="T0" fmla="*/ 553 w 585"/>
                <a:gd name="T1" fmla="*/ 656 h 726"/>
                <a:gd name="T2" fmla="*/ 516 w 585"/>
                <a:gd name="T3" fmla="*/ 629 h 726"/>
                <a:gd name="T4" fmla="*/ 532 w 585"/>
                <a:gd name="T5" fmla="*/ 478 h 726"/>
                <a:gd name="T6" fmla="*/ 541 w 585"/>
                <a:gd name="T7" fmla="*/ 430 h 726"/>
                <a:gd name="T8" fmla="*/ 374 w 585"/>
                <a:gd name="T9" fmla="*/ 339 h 726"/>
                <a:gd name="T10" fmla="*/ 400 w 585"/>
                <a:gd name="T11" fmla="*/ 271 h 726"/>
                <a:gd name="T12" fmla="*/ 471 w 585"/>
                <a:gd name="T13" fmla="*/ 246 h 726"/>
                <a:gd name="T14" fmla="*/ 515 w 585"/>
                <a:gd name="T15" fmla="*/ 201 h 726"/>
                <a:gd name="T16" fmla="*/ 527 w 585"/>
                <a:gd name="T17" fmla="*/ 168 h 726"/>
                <a:gd name="T18" fmla="*/ 512 w 585"/>
                <a:gd name="T19" fmla="*/ 140 h 726"/>
                <a:gd name="T20" fmla="*/ 486 w 585"/>
                <a:gd name="T21" fmla="*/ 181 h 726"/>
                <a:gd name="T22" fmla="*/ 451 w 585"/>
                <a:gd name="T23" fmla="*/ 221 h 726"/>
                <a:gd name="T24" fmla="*/ 431 w 585"/>
                <a:gd name="T25" fmla="*/ 225 h 726"/>
                <a:gd name="T26" fmla="*/ 410 w 585"/>
                <a:gd name="T27" fmla="*/ 130 h 726"/>
                <a:gd name="T28" fmla="*/ 420 w 585"/>
                <a:gd name="T29" fmla="*/ 112 h 726"/>
                <a:gd name="T30" fmla="*/ 458 w 585"/>
                <a:gd name="T31" fmla="*/ 90 h 726"/>
                <a:gd name="T32" fmla="*/ 466 w 585"/>
                <a:gd name="T33" fmla="*/ 64 h 726"/>
                <a:gd name="T34" fmla="*/ 428 w 585"/>
                <a:gd name="T35" fmla="*/ 5 h 726"/>
                <a:gd name="T36" fmla="*/ 370 w 585"/>
                <a:gd name="T37" fmla="*/ 66 h 726"/>
                <a:gd name="T38" fmla="*/ 363 w 585"/>
                <a:gd name="T39" fmla="*/ 85 h 726"/>
                <a:gd name="T40" fmla="*/ 357 w 585"/>
                <a:gd name="T41" fmla="*/ 84 h 726"/>
                <a:gd name="T42" fmla="*/ 339 w 585"/>
                <a:gd name="T43" fmla="*/ 94 h 726"/>
                <a:gd name="T44" fmla="*/ 247 w 585"/>
                <a:gd name="T45" fmla="*/ 94 h 726"/>
                <a:gd name="T46" fmla="*/ 232 w 585"/>
                <a:gd name="T47" fmla="*/ 118 h 726"/>
                <a:gd name="T48" fmla="*/ 249 w 585"/>
                <a:gd name="T49" fmla="*/ 165 h 726"/>
                <a:gd name="T50" fmla="*/ 273 w 585"/>
                <a:gd name="T51" fmla="*/ 207 h 726"/>
                <a:gd name="T52" fmla="*/ 302 w 585"/>
                <a:gd name="T53" fmla="*/ 235 h 726"/>
                <a:gd name="T54" fmla="*/ 297 w 585"/>
                <a:gd name="T55" fmla="*/ 286 h 726"/>
                <a:gd name="T56" fmla="*/ 267 w 585"/>
                <a:gd name="T57" fmla="*/ 323 h 726"/>
                <a:gd name="T58" fmla="*/ 247 w 585"/>
                <a:gd name="T59" fmla="*/ 410 h 726"/>
                <a:gd name="T60" fmla="*/ 216 w 585"/>
                <a:gd name="T61" fmla="*/ 500 h 726"/>
                <a:gd name="T62" fmla="*/ 210 w 585"/>
                <a:gd name="T63" fmla="*/ 524 h 726"/>
                <a:gd name="T64" fmla="*/ 71 w 585"/>
                <a:gd name="T65" fmla="*/ 595 h 726"/>
                <a:gd name="T66" fmla="*/ 23 w 585"/>
                <a:gd name="T67" fmla="*/ 616 h 726"/>
                <a:gd name="T68" fmla="*/ 4 w 585"/>
                <a:gd name="T69" fmla="*/ 641 h 726"/>
                <a:gd name="T70" fmla="*/ 5 w 585"/>
                <a:gd name="T71" fmla="*/ 681 h 726"/>
                <a:gd name="T72" fmla="*/ 24 w 585"/>
                <a:gd name="T73" fmla="*/ 717 h 726"/>
                <a:gd name="T74" fmla="*/ 39 w 585"/>
                <a:gd name="T75" fmla="*/ 701 h 726"/>
                <a:gd name="T76" fmla="*/ 51 w 585"/>
                <a:gd name="T77" fmla="*/ 652 h 726"/>
                <a:gd name="T78" fmla="*/ 200 w 585"/>
                <a:gd name="T79" fmla="*/ 585 h 726"/>
                <a:gd name="T80" fmla="*/ 265 w 585"/>
                <a:gd name="T81" fmla="*/ 533 h 726"/>
                <a:gd name="T82" fmla="*/ 335 w 585"/>
                <a:gd name="T83" fmla="*/ 418 h 726"/>
                <a:gd name="T84" fmla="*/ 438 w 585"/>
                <a:gd name="T85" fmla="*/ 454 h 726"/>
                <a:gd name="T86" fmla="*/ 478 w 585"/>
                <a:gd name="T87" fmla="*/ 468 h 726"/>
                <a:gd name="T88" fmla="*/ 471 w 585"/>
                <a:gd name="T89" fmla="*/ 601 h 726"/>
                <a:gd name="T90" fmla="*/ 463 w 585"/>
                <a:gd name="T91" fmla="*/ 649 h 726"/>
                <a:gd name="T92" fmla="*/ 519 w 585"/>
                <a:gd name="T93" fmla="*/ 681 h 726"/>
                <a:gd name="T94" fmla="*/ 569 w 585"/>
                <a:gd name="T95" fmla="*/ 677 h 726"/>
                <a:gd name="T96" fmla="*/ 577 w 585"/>
                <a:gd name="T97" fmla="*/ 661 h 726"/>
                <a:gd name="T98" fmla="*/ 553 w 585"/>
                <a:gd name="T99" fmla="*/ 656 h 726"/>
                <a:gd name="T100" fmla="*/ 303 w 585"/>
                <a:gd name="T101" fmla="*/ 197 h 726"/>
                <a:gd name="T102" fmla="*/ 291 w 585"/>
                <a:gd name="T103" fmla="*/ 185 h 726"/>
                <a:gd name="T104" fmla="*/ 280 w 585"/>
                <a:gd name="T105" fmla="*/ 129 h 726"/>
                <a:gd name="T106" fmla="*/ 310 w 585"/>
                <a:gd name="T107" fmla="*/ 141 h 726"/>
                <a:gd name="T108" fmla="*/ 303 w 585"/>
                <a:gd name="T109" fmla="*/ 197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85" h="726">
                  <a:moveTo>
                    <a:pt x="553" y="656"/>
                  </a:moveTo>
                  <a:cubicBezTo>
                    <a:pt x="547" y="660"/>
                    <a:pt x="531" y="652"/>
                    <a:pt x="516" y="629"/>
                  </a:cubicBezTo>
                  <a:cubicBezTo>
                    <a:pt x="502" y="607"/>
                    <a:pt x="527" y="496"/>
                    <a:pt x="532" y="478"/>
                  </a:cubicBezTo>
                  <a:cubicBezTo>
                    <a:pt x="537" y="459"/>
                    <a:pt x="541" y="430"/>
                    <a:pt x="541" y="430"/>
                  </a:cubicBezTo>
                  <a:cubicBezTo>
                    <a:pt x="529" y="394"/>
                    <a:pt x="374" y="339"/>
                    <a:pt x="374" y="339"/>
                  </a:cubicBezTo>
                  <a:cubicBezTo>
                    <a:pt x="387" y="325"/>
                    <a:pt x="400" y="271"/>
                    <a:pt x="400" y="271"/>
                  </a:cubicBezTo>
                  <a:cubicBezTo>
                    <a:pt x="403" y="321"/>
                    <a:pt x="458" y="262"/>
                    <a:pt x="471" y="246"/>
                  </a:cubicBezTo>
                  <a:cubicBezTo>
                    <a:pt x="484" y="230"/>
                    <a:pt x="515" y="201"/>
                    <a:pt x="515" y="201"/>
                  </a:cubicBezTo>
                  <a:cubicBezTo>
                    <a:pt x="528" y="194"/>
                    <a:pt x="527" y="188"/>
                    <a:pt x="527" y="168"/>
                  </a:cubicBezTo>
                  <a:cubicBezTo>
                    <a:pt x="527" y="148"/>
                    <a:pt x="512" y="140"/>
                    <a:pt x="512" y="140"/>
                  </a:cubicBezTo>
                  <a:cubicBezTo>
                    <a:pt x="487" y="145"/>
                    <a:pt x="486" y="169"/>
                    <a:pt x="486" y="181"/>
                  </a:cubicBezTo>
                  <a:cubicBezTo>
                    <a:pt x="486" y="193"/>
                    <a:pt x="451" y="221"/>
                    <a:pt x="451" y="221"/>
                  </a:cubicBezTo>
                  <a:cubicBezTo>
                    <a:pt x="446" y="221"/>
                    <a:pt x="431" y="225"/>
                    <a:pt x="431" y="225"/>
                  </a:cubicBezTo>
                  <a:cubicBezTo>
                    <a:pt x="432" y="202"/>
                    <a:pt x="410" y="130"/>
                    <a:pt x="410" y="130"/>
                  </a:cubicBezTo>
                  <a:cubicBezTo>
                    <a:pt x="410" y="117"/>
                    <a:pt x="420" y="112"/>
                    <a:pt x="420" y="112"/>
                  </a:cubicBezTo>
                  <a:cubicBezTo>
                    <a:pt x="448" y="125"/>
                    <a:pt x="458" y="90"/>
                    <a:pt x="458" y="90"/>
                  </a:cubicBezTo>
                  <a:cubicBezTo>
                    <a:pt x="471" y="89"/>
                    <a:pt x="466" y="64"/>
                    <a:pt x="466" y="64"/>
                  </a:cubicBezTo>
                  <a:cubicBezTo>
                    <a:pt x="478" y="20"/>
                    <a:pt x="428" y="5"/>
                    <a:pt x="428" y="5"/>
                  </a:cubicBezTo>
                  <a:cubicBezTo>
                    <a:pt x="365" y="0"/>
                    <a:pt x="370" y="66"/>
                    <a:pt x="370" y="66"/>
                  </a:cubicBezTo>
                  <a:cubicBezTo>
                    <a:pt x="373" y="76"/>
                    <a:pt x="370" y="92"/>
                    <a:pt x="363" y="85"/>
                  </a:cubicBezTo>
                  <a:cubicBezTo>
                    <a:pt x="362" y="83"/>
                    <a:pt x="359" y="83"/>
                    <a:pt x="357" y="84"/>
                  </a:cubicBezTo>
                  <a:cubicBezTo>
                    <a:pt x="349" y="85"/>
                    <a:pt x="339" y="94"/>
                    <a:pt x="339" y="94"/>
                  </a:cubicBezTo>
                  <a:cubicBezTo>
                    <a:pt x="322" y="89"/>
                    <a:pt x="247" y="94"/>
                    <a:pt x="247" y="94"/>
                  </a:cubicBezTo>
                  <a:cubicBezTo>
                    <a:pt x="214" y="96"/>
                    <a:pt x="232" y="118"/>
                    <a:pt x="232" y="118"/>
                  </a:cubicBezTo>
                  <a:cubicBezTo>
                    <a:pt x="228" y="130"/>
                    <a:pt x="249" y="165"/>
                    <a:pt x="249" y="165"/>
                  </a:cubicBezTo>
                  <a:cubicBezTo>
                    <a:pt x="257" y="172"/>
                    <a:pt x="273" y="207"/>
                    <a:pt x="273" y="207"/>
                  </a:cubicBezTo>
                  <a:cubicBezTo>
                    <a:pt x="277" y="234"/>
                    <a:pt x="302" y="235"/>
                    <a:pt x="302" y="235"/>
                  </a:cubicBezTo>
                  <a:cubicBezTo>
                    <a:pt x="302" y="235"/>
                    <a:pt x="299" y="274"/>
                    <a:pt x="297" y="286"/>
                  </a:cubicBezTo>
                  <a:cubicBezTo>
                    <a:pt x="294" y="298"/>
                    <a:pt x="267" y="323"/>
                    <a:pt x="267" y="323"/>
                  </a:cubicBezTo>
                  <a:cubicBezTo>
                    <a:pt x="233" y="360"/>
                    <a:pt x="247" y="410"/>
                    <a:pt x="247" y="410"/>
                  </a:cubicBezTo>
                  <a:cubicBezTo>
                    <a:pt x="234" y="424"/>
                    <a:pt x="217" y="495"/>
                    <a:pt x="216" y="500"/>
                  </a:cubicBezTo>
                  <a:cubicBezTo>
                    <a:pt x="214" y="505"/>
                    <a:pt x="210" y="524"/>
                    <a:pt x="210" y="524"/>
                  </a:cubicBezTo>
                  <a:cubicBezTo>
                    <a:pt x="160" y="528"/>
                    <a:pt x="93" y="579"/>
                    <a:pt x="71" y="595"/>
                  </a:cubicBezTo>
                  <a:cubicBezTo>
                    <a:pt x="48" y="611"/>
                    <a:pt x="23" y="616"/>
                    <a:pt x="23" y="616"/>
                  </a:cubicBezTo>
                  <a:cubicBezTo>
                    <a:pt x="0" y="612"/>
                    <a:pt x="0" y="632"/>
                    <a:pt x="4" y="641"/>
                  </a:cubicBezTo>
                  <a:cubicBezTo>
                    <a:pt x="8" y="650"/>
                    <a:pt x="5" y="681"/>
                    <a:pt x="5" y="681"/>
                  </a:cubicBezTo>
                  <a:cubicBezTo>
                    <a:pt x="0" y="706"/>
                    <a:pt x="24" y="717"/>
                    <a:pt x="24" y="717"/>
                  </a:cubicBezTo>
                  <a:cubicBezTo>
                    <a:pt x="40" y="726"/>
                    <a:pt x="41" y="713"/>
                    <a:pt x="39" y="701"/>
                  </a:cubicBezTo>
                  <a:cubicBezTo>
                    <a:pt x="36" y="689"/>
                    <a:pt x="51" y="652"/>
                    <a:pt x="51" y="652"/>
                  </a:cubicBezTo>
                  <a:cubicBezTo>
                    <a:pt x="57" y="633"/>
                    <a:pt x="200" y="585"/>
                    <a:pt x="200" y="585"/>
                  </a:cubicBezTo>
                  <a:cubicBezTo>
                    <a:pt x="247" y="577"/>
                    <a:pt x="265" y="533"/>
                    <a:pt x="265" y="533"/>
                  </a:cubicBezTo>
                  <a:cubicBezTo>
                    <a:pt x="283" y="516"/>
                    <a:pt x="335" y="418"/>
                    <a:pt x="335" y="418"/>
                  </a:cubicBezTo>
                  <a:cubicBezTo>
                    <a:pt x="349" y="444"/>
                    <a:pt x="418" y="451"/>
                    <a:pt x="438" y="454"/>
                  </a:cubicBezTo>
                  <a:cubicBezTo>
                    <a:pt x="458" y="456"/>
                    <a:pt x="478" y="468"/>
                    <a:pt x="478" y="468"/>
                  </a:cubicBezTo>
                  <a:cubicBezTo>
                    <a:pt x="467" y="485"/>
                    <a:pt x="472" y="583"/>
                    <a:pt x="471" y="601"/>
                  </a:cubicBezTo>
                  <a:cubicBezTo>
                    <a:pt x="470" y="620"/>
                    <a:pt x="463" y="649"/>
                    <a:pt x="463" y="649"/>
                  </a:cubicBezTo>
                  <a:cubicBezTo>
                    <a:pt x="451" y="690"/>
                    <a:pt x="495" y="677"/>
                    <a:pt x="519" y="681"/>
                  </a:cubicBezTo>
                  <a:cubicBezTo>
                    <a:pt x="543" y="685"/>
                    <a:pt x="569" y="677"/>
                    <a:pt x="569" y="677"/>
                  </a:cubicBezTo>
                  <a:cubicBezTo>
                    <a:pt x="569" y="677"/>
                    <a:pt x="569" y="677"/>
                    <a:pt x="577" y="661"/>
                  </a:cubicBezTo>
                  <a:cubicBezTo>
                    <a:pt x="585" y="645"/>
                    <a:pt x="560" y="652"/>
                    <a:pt x="553" y="656"/>
                  </a:cubicBezTo>
                  <a:close/>
                  <a:moveTo>
                    <a:pt x="303" y="197"/>
                  </a:moveTo>
                  <a:cubicBezTo>
                    <a:pt x="303" y="197"/>
                    <a:pt x="298" y="188"/>
                    <a:pt x="291" y="185"/>
                  </a:cubicBezTo>
                  <a:cubicBezTo>
                    <a:pt x="283" y="182"/>
                    <a:pt x="273" y="140"/>
                    <a:pt x="280" y="129"/>
                  </a:cubicBezTo>
                  <a:cubicBezTo>
                    <a:pt x="280" y="129"/>
                    <a:pt x="300" y="143"/>
                    <a:pt x="310" y="141"/>
                  </a:cubicBezTo>
                  <a:cubicBezTo>
                    <a:pt x="310" y="141"/>
                    <a:pt x="300" y="189"/>
                    <a:pt x="303" y="197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1102179" y="2148769"/>
              <a:ext cx="2160240" cy="2160240"/>
            </a:xfrm>
            <a:prstGeom prst="ellipse">
              <a:avLst/>
            </a:prstGeom>
            <a:noFill/>
            <a:ln w="38100">
              <a:solidFill>
                <a:srgbClr val="FF77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2B2C27"/>
                </a:solidFill>
              </a:endParaRPr>
            </a:p>
          </p:txBody>
        </p:sp>
      </p:grpSp>
      <p:sp>
        <p:nvSpPr>
          <p:cNvPr id="15" name="TextBox 8"/>
          <p:cNvSpPr txBox="1"/>
          <p:nvPr/>
        </p:nvSpPr>
        <p:spPr>
          <a:xfrm>
            <a:off x="2093096" y="5766202"/>
            <a:ext cx="1653844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34" name="组合 33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37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5" name="文本框 34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6" name="直接连接符 35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8"/>
          <p:cNvGrpSpPr/>
          <p:nvPr/>
        </p:nvGrpSpPr>
        <p:grpSpPr>
          <a:xfrm>
            <a:off x="3426618" y="3834940"/>
            <a:ext cx="1311261" cy="1311261"/>
            <a:chOff x="3678489" y="2148770"/>
            <a:chExt cx="2160241" cy="2160241"/>
          </a:xfrm>
        </p:grpSpPr>
        <p:sp>
          <p:nvSpPr>
            <p:cNvPr id="21" name="Freeform 711"/>
            <p:cNvSpPr>
              <a:spLocks noEditPoints="1"/>
            </p:cNvSpPr>
            <p:nvPr/>
          </p:nvSpPr>
          <p:spPr bwMode="auto">
            <a:xfrm>
              <a:off x="4055645" y="2329750"/>
              <a:ext cx="1405926" cy="1798278"/>
            </a:xfrm>
            <a:custGeom>
              <a:avLst/>
              <a:gdLst>
                <a:gd name="T0" fmla="*/ 558 w 582"/>
                <a:gd name="T1" fmla="*/ 703 h 742"/>
                <a:gd name="T2" fmla="*/ 505 w 582"/>
                <a:gd name="T3" fmla="*/ 678 h 742"/>
                <a:gd name="T4" fmla="*/ 486 w 582"/>
                <a:gd name="T5" fmla="*/ 524 h 742"/>
                <a:gd name="T6" fmla="*/ 490 w 582"/>
                <a:gd name="T7" fmla="*/ 484 h 742"/>
                <a:gd name="T8" fmla="*/ 348 w 582"/>
                <a:gd name="T9" fmla="*/ 355 h 742"/>
                <a:gd name="T10" fmla="*/ 365 w 582"/>
                <a:gd name="T11" fmla="*/ 298 h 742"/>
                <a:gd name="T12" fmla="*/ 446 w 582"/>
                <a:gd name="T13" fmla="*/ 271 h 742"/>
                <a:gd name="T14" fmla="*/ 483 w 582"/>
                <a:gd name="T15" fmla="*/ 260 h 742"/>
                <a:gd name="T16" fmla="*/ 485 w 582"/>
                <a:gd name="T17" fmla="*/ 222 h 742"/>
                <a:gd name="T18" fmla="*/ 438 w 582"/>
                <a:gd name="T19" fmla="*/ 244 h 742"/>
                <a:gd name="T20" fmla="*/ 382 w 582"/>
                <a:gd name="T21" fmla="*/ 247 h 742"/>
                <a:gd name="T22" fmla="*/ 390 w 582"/>
                <a:gd name="T23" fmla="*/ 146 h 742"/>
                <a:gd name="T24" fmla="*/ 406 w 582"/>
                <a:gd name="T25" fmla="*/ 125 h 742"/>
                <a:gd name="T26" fmla="*/ 445 w 582"/>
                <a:gd name="T27" fmla="*/ 107 h 742"/>
                <a:gd name="T28" fmla="*/ 459 w 582"/>
                <a:gd name="T29" fmla="*/ 81 h 742"/>
                <a:gd name="T30" fmla="*/ 423 w 582"/>
                <a:gd name="T31" fmla="*/ 8 h 742"/>
                <a:gd name="T32" fmla="*/ 372 w 582"/>
                <a:gd name="T33" fmla="*/ 77 h 742"/>
                <a:gd name="T34" fmla="*/ 349 w 582"/>
                <a:gd name="T35" fmla="*/ 102 h 742"/>
                <a:gd name="T36" fmla="*/ 317 w 582"/>
                <a:gd name="T37" fmla="*/ 122 h 742"/>
                <a:gd name="T38" fmla="*/ 300 w 582"/>
                <a:gd name="T39" fmla="*/ 129 h 742"/>
                <a:gd name="T40" fmla="*/ 213 w 582"/>
                <a:gd name="T41" fmla="*/ 177 h 742"/>
                <a:gd name="T42" fmla="*/ 262 w 582"/>
                <a:gd name="T43" fmla="*/ 246 h 742"/>
                <a:gd name="T44" fmla="*/ 275 w 582"/>
                <a:gd name="T45" fmla="*/ 275 h 742"/>
                <a:gd name="T46" fmla="*/ 245 w 582"/>
                <a:gd name="T47" fmla="*/ 335 h 742"/>
                <a:gd name="T48" fmla="*/ 242 w 582"/>
                <a:gd name="T49" fmla="*/ 415 h 742"/>
                <a:gd name="T50" fmla="*/ 240 w 582"/>
                <a:gd name="T51" fmla="*/ 534 h 742"/>
                <a:gd name="T52" fmla="*/ 227 w 582"/>
                <a:gd name="T53" fmla="*/ 542 h 742"/>
                <a:gd name="T54" fmla="*/ 111 w 582"/>
                <a:gd name="T55" fmla="*/ 522 h 742"/>
                <a:gd name="T56" fmla="*/ 63 w 582"/>
                <a:gd name="T57" fmla="*/ 506 h 742"/>
                <a:gd name="T58" fmla="*/ 28 w 582"/>
                <a:gd name="T59" fmla="*/ 512 h 742"/>
                <a:gd name="T60" fmla="*/ 11 w 582"/>
                <a:gd name="T61" fmla="*/ 541 h 742"/>
                <a:gd name="T62" fmla="*/ 0 w 582"/>
                <a:gd name="T63" fmla="*/ 593 h 742"/>
                <a:gd name="T64" fmla="*/ 20 w 582"/>
                <a:gd name="T65" fmla="*/ 594 h 742"/>
                <a:gd name="T66" fmla="*/ 54 w 582"/>
                <a:gd name="T67" fmla="*/ 570 h 742"/>
                <a:gd name="T68" fmla="*/ 113 w 582"/>
                <a:gd name="T69" fmla="*/ 566 h 742"/>
                <a:gd name="T70" fmla="*/ 246 w 582"/>
                <a:gd name="T71" fmla="*/ 606 h 742"/>
                <a:gd name="T72" fmla="*/ 293 w 582"/>
                <a:gd name="T73" fmla="*/ 552 h 742"/>
                <a:gd name="T74" fmla="*/ 325 w 582"/>
                <a:gd name="T75" fmla="*/ 449 h 742"/>
                <a:gd name="T76" fmla="*/ 435 w 582"/>
                <a:gd name="T77" fmla="*/ 518 h 742"/>
                <a:gd name="T78" fmla="*/ 455 w 582"/>
                <a:gd name="T79" fmla="*/ 646 h 742"/>
                <a:gd name="T80" fmla="*/ 462 w 582"/>
                <a:gd name="T81" fmla="*/ 711 h 742"/>
                <a:gd name="T82" fmla="*/ 505 w 582"/>
                <a:gd name="T83" fmla="*/ 730 h 742"/>
                <a:gd name="T84" fmla="*/ 560 w 582"/>
                <a:gd name="T85" fmla="*/ 723 h 742"/>
                <a:gd name="T86" fmla="*/ 575 w 582"/>
                <a:gd name="T87" fmla="*/ 710 h 742"/>
                <a:gd name="T88" fmla="*/ 558 w 582"/>
                <a:gd name="T89" fmla="*/ 703 h 742"/>
                <a:gd name="T90" fmla="*/ 288 w 582"/>
                <a:gd name="T91" fmla="*/ 191 h 742"/>
                <a:gd name="T92" fmla="*/ 281 w 582"/>
                <a:gd name="T93" fmla="*/ 227 h 742"/>
                <a:gd name="T94" fmla="*/ 270 w 582"/>
                <a:gd name="T95" fmla="*/ 193 h 742"/>
                <a:gd name="T96" fmla="*/ 288 w 582"/>
                <a:gd name="T97" fmla="*/ 191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82" h="742">
                  <a:moveTo>
                    <a:pt x="558" y="703"/>
                  </a:moveTo>
                  <a:cubicBezTo>
                    <a:pt x="544" y="707"/>
                    <a:pt x="523" y="702"/>
                    <a:pt x="505" y="678"/>
                  </a:cubicBezTo>
                  <a:cubicBezTo>
                    <a:pt x="486" y="654"/>
                    <a:pt x="486" y="524"/>
                    <a:pt x="486" y="524"/>
                  </a:cubicBezTo>
                  <a:cubicBezTo>
                    <a:pt x="490" y="508"/>
                    <a:pt x="490" y="484"/>
                    <a:pt x="490" y="484"/>
                  </a:cubicBezTo>
                  <a:cubicBezTo>
                    <a:pt x="479" y="447"/>
                    <a:pt x="348" y="355"/>
                    <a:pt x="348" y="355"/>
                  </a:cubicBezTo>
                  <a:cubicBezTo>
                    <a:pt x="358" y="339"/>
                    <a:pt x="365" y="298"/>
                    <a:pt x="365" y="298"/>
                  </a:cubicBezTo>
                  <a:cubicBezTo>
                    <a:pt x="382" y="303"/>
                    <a:pt x="437" y="274"/>
                    <a:pt x="446" y="271"/>
                  </a:cubicBezTo>
                  <a:cubicBezTo>
                    <a:pt x="455" y="268"/>
                    <a:pt x="483" y="260"/>
                    <a:pt x="483" y="260"/>
                  </a:cubicBezTo>
                  <a:cubicBezTo>
                    <a:pt x="499" y="252"/>
                    <a:pt x="485" y="222"/>
                    <a:pt x="485" y="222"/>
                  </a:cubicBezTo>
                  <a:cubicBezTo>
                    <a:pt x="447" y="211"/>
                    <a:pt x="438" y="244"/>
                    <a:pt x="438" y="244"/>
                  </a:cubicBezTo>
                  <a:cubicBezTo>
                    <a:pt x="417" y="256"/>
                    <a:pt x="382" y="247"/>
                    <a:pt x="382" y="247"/>
                  </a:cubicBezTo>
                  <a:cubicBezTo>
                    <a:pt x="407" y="199"/>
                    <a:pt x="390" y="146"/>
                    <a:pt x="390" y="146"/>
                  </a:cubicBezTo>
                  <a:cubicBezTo>
                    <a:pt x="387" y="131"/>
                    <a:pt x="406" y="125"/>
                    <a:pt x="406" y="125"/>
                  </a:cubicBezTo>
                  <a:cubicBezTo>
                    <a:pt x="431" y="138"/>
                    <a:pt x="445" y="107"/>
                    <a:pt x="445" y="107"/>
                  </a:cubicBezTo>
                  <a:cubicBezTo>
                    <a:pt x="461" y="115"/>
                    <a:pt x="459" y="81"/>
                    <a:pt x="459" y="81"/>
                  </a:cubicBezTo>
                  <a:cubicBezTo>
                    <a:pt x="487" y="22"/>
                    <a:pt x="423" y="8"/>
                    <a:pt x="423" y="8"/>
                  </a:cubicBezTo>
                  <a:cubicBezTo>
                    <a:pt x="364" y="0"/>
                    <a:pt x="372" y="77"/>
                    <a:pt x="372" y="77"/>
                  </a:cubicBezTo>
                  <a:cubicBezTo>
                    <a:pt x="365" y="93"/>
                    <a:pt x="349" y="102"/>
                    <a:pt x="349" y="102"/>
                  </a:cubicBezTo>
                  <a:cubicBezTo>
                    <a:pt x="330" y="102"/>
                    <a:pt x="318" y="117"/>
                    <a:pt x="317" y="122"/>
                  </a:cubicBezTo>
                  <a:cubicBezTo>
                    <a:pt x="316" y="127"/>
                    <a:pt x="300" y="129"/>
                    <a:pt x="300" y="129"/>
                  </a:cubicBezTo>
                  <a:cubicBezTo>
                    <a:pt x="236" y="133"/>
                    <a:pt x="213" y="177"/>
                    <a:pt x="213" y="177"/>
                  </a:cubicBezTo>
                  <a:cubicBezTo>
                    <a:pt x="212" y="190"/>
                    <a:pt x="254" y="236"/>
                    <a:pt x="262" y="246"/>
                  </a:cubicBezTo>
                  <a:cubicBezTo>
                    <a:pt x="267" y="251"/>
                    <a:pt x="272" y="265"/>
                    <a:pt x="275" y="275"/>
                  </a:cubicBezTo>
                  <a:cubicBezTo>
                    <a:pt x="266" y="304"/>
                    <a:pt x="245" y="335"/>
                    <a:pt x="245" y="335"/>
                  </a:cubicBezTo>
                  <a:cubicBezTo>
                    <a:pt x="213" y="363"/>
                    <a:pt x="242" y="415"/>
                    <a:pt x="242" y="415"/>
                  </a:cubicBezTo>
                  <a:cubicBezTo>
                    <a:pt x="221" y="447"/>
                    <a:pt x="240" y="534"/>
                    <a:pt x="240" y="534"/>
                  </a:cubicBezTo>
                  <a:cubicBezTo>
                    <a:pt x="245" y="549"/>
                    <a:pt x="227" y="542"/>
                    <a:pt x="227" y="542"/>
                  </a:cubicBezTo>
                  <a:cubicBezTo>
                    <a:pt x="201" y="518"/>
                    <a:pt x="135" y="522"/>
                    <a:pt x="111" y="522"/>
                  </a:cubicBezTo>
                  <a:cubicBezTo>
                    <a:pt x="87" y="522"/>
                    <a:pt x="83" y="525"/>
                    <a:pt x="63" y="506"/>
                  </a:cubicBezTo>
                  <a:cubicBezTo>
                    <a:pt x="43" y="488"/>
                    <a:pt x="32" y="503"/>
                    <a:pt x="28" y="512"/>
                  </a:cubicBezTo>
                  <a:cubicBezTo>
                    <a:pt x="24" y="521"/>
                    <a:pt x="22" y="530"/>
                    <a:pt x="11" y="541"/>
                  </a:cubicBezTo>
                  <a:cubicBezTo>
                    <a:pt x="0" y="552"/>
                    <a:pt x="0" y="573"/>
                    <a:pt x="0" y="593"/>
                  </a:cubicBezTo>
                  <a:cubicBezTo>
                    <a:pt x="0" y="613"/>
                    <a:pt x="20" y="608"/>
                    <a:pt x="20" y="594"/>
                  </a:cubicBezTo>
                  <a:cubicBezTo>
                    <a:pt x="20" y="581"/>
                    <a:pt x="31" y="581"/>
                    <a:pt x="54" y="570"/>
                  </a:cubicBezTo>
                  <a:cubicBezTo>
                    <a:pt x="76" y="560"/>
                    <a:pt x="113" y="566"/>
                    <a:pt x="113" y="566"/>
                  </a:cubicBezTo>
                  <a:cubicBezTo>
                    <a:pt x="113" y="566"/>
                    <a:pt x="220" y="604"/>
                    <a:pt x="246" y="606"/>
                  </a:cubicBezTo>
                  <a:cubicBezTo>
                    <a:pt x="273" y="609"/>
                    <a:pt x="293" y="552"/>
                    <a:pt x="293" y="552"/>
                  </a:cubicBezTo>
                  <a:cubicBezTo>
                    <a:pt x="309" y="514"/>
                    <a:pt x="325" y="449"/>
                    <a:pt x="325" y="449"/>
                  </a:cubicBezTo>
                  <a:cubicBezTo>
                    <a:pt x="341" y="464"/>
                    <a:pt x="435" y="518"/>
                    <a:pt x="435" y="518"/>
                  </a:cubicBezTo>
                  <a:cubicBezTo>
                    <a:pt x="421" y="542"/>
                    <a:pt x="451" y="629"/>
                    <a:pt x="455" y="646"/>
                  </a:cubicBezTo>
                  <a:cubicBezTo>
                    <a:pt x="459" y="663"/>
                    <a:pt x="462" y="711"/>
                    <a:pt x="462" y="711"/>
                  </a:cubicBezTo>
                  <a:cubicBezTo>
                    <a:pt x="459" y="742"/>
                    <a:pt x="497" y="735"/>
                    <a:pt x="505" y="730"/>
                  </a:cubicBezTo>
                  <a:cubicBezTo>
                    <a:pt x="513" y="725"/>
                    <a:pt x="551" y="723"/>
                    <a:pt x="560" y="723"/>
                  </a:cubicBezTo>
                  <a:cubicBezTo>
                    <a:pt x="570" y="723"/>
                    <a:pt x="575" y="710"/>
                    <a:pt x="575" y="710"/>
                  </a:cubicBezTo>
                  <a:cubicBezTo>
                    <a:pt x="582" y="705"/>
                    <a:pt x="571" y="699"/>
                    <a:pt x="558" y="703"/>
                  </a:cubicBezTo>
                  <a:close/>
                  <a:moveTo>
                    <a:pt x="288" y="191"/>
                  </a:moveTo>
                  <a:cubicBezTo>
                    <a:pt x="288" y="191"/>
                    <a:pt x="283" y="206"/>
                    <a:pt x="281" y="227"/>
                  </a:cubicBezTo>
                  <a:cubicBezTo>
                    <a:pt x="277" y="215"/>
                    <a:pt x="275" y="201"/>
                    <a:pt x="270" y="193"/>
                  </a:cubicBezTo>
                  <a:cubicBezTo>
                    <a:pt x="264" y="181"/>
                    <a:pt x="288" y="191"/>
                    <a:pt x="288" y="191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678489" y="2148770"/>
              <a:ext cx="2160241" cy="2160241"/>
            </a:xfrm>
            <a:prstGeom prst="ellipse">
              <a:avLst/>
            </a:prstGeom>
            <a:noFill/>
            <a:ln w="38100">
              <a:solidFill>
                <a:srgbClr val="FF77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2B2C27"/>
                </a:solidFill>
              </a:endParaRPr>
            </a:p>
          </p:txBody>
        </p:sp>
      </p:grpSp>
      <p:sp>
        <p:nvSpPr>
          <p:cNvPr id="46" name="TextBox 8"/>
          <p:cNvSpPr txBox="1"/>
          <p:nvPr/>
        </p:nvSpPr>
        <p:spPr>
          <a:xfrm>
            <a:off x="4482229" y="4854669"/>
            <a:ext cx="1653844" cy="4996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5504472" y="2447739"/>
            <a:ext cx="1743308" cy="1743308"/>
            <a:chOff x="6254797" y="2148769"/>
            <a:chExt cx="2160240" cy="2160240"/>
          </a:xfrm>
        </p:grpSpPr>
        <p:sp>
          <p:nvSpPr>
            <p:cNvPr id="26" name="Freeform 714"/>
            <p:cNvSpPr>
              <a:spLocks noEditPoints="1"/>
            </p:cNvSpPr>
            <p:nvPr/>
          </p:nvSpPr>
          <p:spPr bwMode="auto">
            <a:xfrm>
              <a:off x="6848054" y="2262315"/>
              <a:ext cx="973727" cy="1933149"/>
            </a:xfrm>
            <a:custGeom>
              <a:avLst/>
              <a:gdLst>
                <a:gd name="T0" fmla="*/ 345 w 403"/>
                <a:gd name="T1" fmla="*/ 335 h 798"/>
                <a:gd name="T2" fmla="*/ 370 w 403"/>
                <a:gd name="T3" fmla="*/ 334 h 798"/>
                <a:gd name="T4" fmla="*/ 399 w 403"/>
                <a:gd name="T5" fmla="*/ 317 h 798"/>
                <a:gd name="T6" fmla="*/ 401 w 403"/>
                <a:gd name="T7" fmla="*/ 287 h 798"/>
                <a:gd name="T8" fmla="*/ 370 w 403"/>
                <a:gd name="T9" fmla="*/ 277 h 798"/>
                <a:gd name="T10" fmla="*/ 353 w 403"/>
                <a:gd name="T11" fmla="*/ 299 h 798"/>
                <a:gd name="T12" fmla="*/ 285 w 403"/>
                <a:gd name="T13" fmla="*/ 283 h 798"/>
                <a:gd name="T14" fmla="*/ 287 w 403"/>
                <a:gd name="T15" fmla="*/ 246 h 798"/>
                <a:gd name="T16" fmla="*/ 285 w 403"/>
                <a:gd name="T17" fmla="*/ 161 h 798"/>
                <a:gd name="T18" fmla="*/ 293 w 403"/>
                <a:gd name="T19" fmla="*/ 144 h 798"/>
                <a:gd name="T20" fmla="*/ 329 w 403"/>
                <a:gd name="T21" fmla="*/ 121 h 798"/>
                <a:gd name="T22" fmla="*/ 346 w 403"/>
                <a:gd name="T23" fmla="*/ 88 h 798"/>
                <a:gd name="T24" fmla="*/ 325 w 403"/>
                <a:gd name="T25" fmla="*/ 23 h 798"/>
                <a:gd name="T26" fmla="*/ 259 w 403"/>
                <a:gd name="T27" fmla="*/ 85 h 798"/>
                <a:gd name="T28" fmla="*/ 253 w 403"/>
                <a:gd name="T29" fmla="*/ 104 h 798"/>
                <a:gd name="T30" fmla="*/ 192 w 403"/>
                <a:gd name="T31" fmla="*/ 142 h 798"/>
                <a:gd name="T32" fmla="*/ 164 w 403"/>
                <a:gd name="T33" fmla="*/ 157 h 798"/>
                <a:gd name="T34" fmla="*/ 92 w 403"/>
                <a:gd name="T35" fmla="*/ 198 h 798"/>
                <a:gd name="T36" fmla="*/ 91 w 403"/>
                <a:gd name="T37" fmla="*/ 274 h 798"/>
                <a:gd name="T38" fmla="*/ 97 w 403"/>
                <a:gd name="T39" fmla="*/ 345 h 798"/>
                <a:gd name="T40" fmla="*/ 108 w 403"/>
                <a:gd name="T41" fmla="*/ 380 h 798"/>
                <a:gd name="T42" fmla="*/ 124 w 403"/>
                <a:gd name="T43" fmla="*/ 383 h 798"/>
                <a:gd name="T44" fmla="*/ 138 w 403"/>
                <a:gd name="T45" fmla="*/ 385 h 798"/>
                <a:gd name="T46" fmla="*/ 146 w 403"/>
                <a:gd name="T47" fmla="*/ 426 h 798"/>
                <a:gd name="T48" fmla="*/ 148 w 403"/>
                <a:gd name="T49" fmla="*/ 555 h 798"/>
                <a:gd name="T50" fmla="*/ 79 w 403"/>
                <a:gd name="T51" fmla="*/ 666 h 798"/>
                <a:gd name="T52" fmla="*/ 31 w 403"/>
                <a:gd name="T53" fmla="*/ 733 h 798"/>
                <a:gd name="T54" fmla="*/ 43 w 403"/>
                <a:gd name="T55" fmla="*/ 780 h 798"/>
                <a:gd name="T56" fmla="*/ 77 w 403"/>
                <a:gd name="T57" fmla="*/ 788 h 798"/>
                <a:gd name="T58" fmla="*/ 108 w 403"/>
                <a:gd name="T59" fmla="*/ 792 h 798"/>
                <a:gd name="T60" fmla="*/ 130 w 403"/>
                <a:gd name="T61" fmla="*/ 786 h 798"/>
                <a:gd name="T62" fmla="*/ 95 w 403"/>
                <a:gd name="T63" fmla="*/ 772 h 798"/>
                <a:gd name="T64" fmla="*/ 75 w 403"/>
                <a:gd name="T65" fmla="*/ 740 h 798"/>
                <a:gd name="T66" fmla="*/ 168 w 403"/>
                <a:gd name="T67" fmla="*/ 633 h 798"/>
                <a:gd name="T68" fmla="*/ 205 w 403"/>
                <a:gd name="T69" fmla="*/ 657 h 798"/>
                <a:gd name="T70" fmla="*/ 221 w 403"/>
                <a:gd name="T71" fmla="*/ 660 h 798"/>
                <a:gd name="T72" fmla="*/ 216 w 403"/>
                <a:gd name="T73" fmla="*/ 645 h 798"/>
                <a:gd name="T74" fmla="*/ 209 w 403"/>
                <a:gd name="T75" fmla="*/ 591 h 798"/>
                <a:gd name="T76" fmla="*/ 253 w 403"/>
                <a:gd name="T77" fmla="*/ 564 h 798"/>
                <a:gd name="T78" fmla="*/ 377 w 403"/>
                <a:gd name="T79" fmla="*/ 518 h 798"/>
                <a:gd name="T80" fmla="*/ 394 w 403"/>
                <a:gd name="T81" fmla="*/ 483 h 798"/>
                <a:gd name="T82" fmla="*/ 253 w 403"/>
                <a:gd name="T83" fmla="*/ 378 h 798"/>
                <a:gd name="T84" fmla="*/ 262 w 403"/>
                <a:gd name="T85" fmla="*/ 323 h 798"/>
                <a:gd name="T86" fmla="*/ 345 w 403"/>
                <a:gd name="T87" fmla="*/ 335 h 798"/>
                <a:gd name="T88" fmla="*/ 178 w 403"/>
                <a:gd name="T89" fmla="*/ 283 h 798"/>
                <a:gd name="T90" fmla="*/ 168 w 403"/>
                <a:gd name="T91" fmla="*/ 339 h 798"/>
                <a:gd name="T92" fmla="*/ 147 w 403"/>
                <a:gd name="T93" fmla="*/ 363 h 798"/>
                <a:gd name="T94" fmla="*/ 134 w 403"/>
                <a:gd name="T95" fmla="*/ 342 h 798"/>
                <a:gd name="T96" fmla="*/ 126 w 403"/>
                <a:gd name="T97" fmla="*/ 294 h 798"/>
                <a:gd name="T98" fmla="*/ 134 w 403"/>
                <a:gd name="T99" fmla="*/ 218 h 798"/>
                <a:gd name="T100" fmla="*/ 178 w 403"/>
                <a:gd name="T101" fmla="*/ 206 h 798"/>
                <a:gd name="T102" fmla="*/ 178 w 403"/>
                <a:gd name="T103" fmla="*/ 283 h 798"/>
                <a:gd name="T104" fmla="*/ 289 w 403"/>
                <a:gd name="T105" fmla="*/ 486 h 798"/>
                <a:gd name="T106" fmla="*/ 221 w 403"/>
                <a:gd name="T107" fmla="*/ 527 h 798"/>
                <a:gd name="T108" fmla="*/ 225 w 403"/>
                <a:gd name="T109" fmla="*/ 472 h 798"/>
                <a:gd name="T110" fmla="*/ 289 w 403"/>
                <a:gd name="T111" fmla="*/ 486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03" h="798">
                  <a:moveTo>
                    <a:pt x="345" y="335"/>
                  </a:moveTo>
                  <a:cubicBezTo>
                    <a:pt x="357" y="334"/>
                    <a:pt x="355" y="330"/>
                    <a:pt x="370" y="334"/>
                  </a:cubicBezTo>
                  <a:cubicBezTo>
                    <a:pt x="385" y="338"/>
                    <a:pt x="398" y="326"/>
                    <a:pt x="399" y="317"/>
                  </a:cubicBezTo>
                  <a:cubicBezTo>
                    <a:pt x="401" y="307"/>
                    <a:pt x="403" y="303"/>
                    <a:pt x="401" y="287"/>
                  </a:cubicBezTo>
                  <a:cubicBezTo>
                    <a:pt x="398" y="271"/>
                    <a:pt x="370" y="277"/>
                    <a:pt x="370" y="277"/>
                  </a:cubicBezTo>
                  <a:cubicBezTo>
                    <a:pt x="353" y="278"/>
                    <a:pt x="353" y="299"/>
                    <a:pt x="353" y="299"/>
                  </a:cubicBezTo>
                  <a:cubicBezTo>
                    <a:pt x="337" y="309"/>
                    <a:pt x="293" y="291"/>
                    <a:pt x="285" y="283"/>
                  </a:cubicBezTo>
                  <a:cubicBezTo>
                    <a:pt x="277" y="275"/>
                    <a:pt x="281" y="273"/>
                    <a:pt x="287" y="246"/>
                  </a:cubicBezTo>
                  <a:cubicBezTo>
                    <a:pt x="294" y="220"/>
                    <a:pt x="289" y="181"/>
                    <a:pt x="285" y="161"/>
                  </a:cubicBezTo>
                  <a:cubicBezTo>
                    <a:pt x="281" y="141"/>
                    <a:pt x="293" y="144"/>
                    <a:pt x="293" y="144"/>
                  </a:cubicBezTo>
                  <a:cubicBezTo>
                    <a:pt x="317" y="149"/>
                    <a:pt x="329" y="121"/>
                    <a:pt x="329" y="121"/>
                  </a:cubicBezTo>
                  <a:cubicBezTo>
                    <a:pt x="345" y="125"/>
                    <a:pt x="346" y="88"/>
                    <a:pt x="346" y="88"/>
                  </a:cubicBezTo>
                  <a:cubicBezTo>
                    <a:pt x="371" y="49"/>
                    <a:pt x="325" y="23"/>
                    <a:pt x="325" y="23"/>
                  </a:cubicBezTo>
                  <a:cubicBezTo>
                    <a:pt x="242" y="0"/>
                    <a:pt x="259" y="85"/>
                    <a:pt x="259" y="85"/>
                  </a:cubicBezTo>
                  <a:cubicBezTo>
                    <a:pt x="261" y="92"/>
                    <a:pt x="253" y="104"/>
                    <a:pt x="253" y="104"/>
                  </a:cubicBezTo>
                  <a:cubicBezTo>
                    <a:pt x="229" y="101"/>
                    <a:pt x="201" y="136"/>
                    <a:pt x="192" y="142"/>
                  </a:cubicBezTo>
                  <a:cubicBezTo>
                    <a:pt x="182" y="149"/>
                    <a:pt x="189" y="149"/>
                    <a:pt x="164" y="157"/>
                  </a:cubicBezTo>
                  <a:cubicBezTo>
                    <a:pt x="138" y="165"/>
                    <a:pt x="92" y="198"/>
                    <a:pt x="92" y="198"/>
                  </a:cubicBezTo>
                  <a:cubicBezTo>
                    <a:pt x="71" y="213"/>
                    <a:pt x="84" y="257"/>
                    <a:pt x="91" y="274"/>
                  </a:cubicBezTo>
                  <a:cubicBezTo>
                    <a:pt x="97" y="291"/>
                    <a:pt x="97" y="345"/>
                    <a:pt x="97" y="345"/>
                  </a:cubicBezTo>
                  <a:cubicBezTo>
                    <a:pt x="87" y="359"/>
                    <a:pt x="108" y="380"/>
                    <a:pt x="108" y="380"/>
                  </a:cubicBezTo>
                  <a:cubicBezTo>
                    <a:pt x="108" y="380"/>
                    <a:pt x="116" y="380"/>
                    <a:pt x="124" y="383"/>
                  </a:cubicBezTo>
                  <a:cubicBezTo>
                    <a:pt x="128" y="385"/>
                    <a:pt x="133" y="386"/>
                    <a:pt x="138" y="385"/>
                  </a:cubicBezTo>
                  <a:cubicBezTo>
                    <a:pt x="133" y="410"/>
                    <a:pt x="146" y="426"/>
                    <a:pt x="146" y="426"/>
                  </a:cubicBezTo>
                  <a:cubicBezTo>
                    <a:pt x="136" y="440"/>
                    <a:pt x="148" y="555"/>
                    <a:pt x="148" y="555"/>
                  </a:cubicBezTo>
                  <a:cubicBezTo>
                    <a:pt x="130" y="563"/>
                    <a:pt x="89" y="644"/>
                    <a:pt x="79" y="666"/>
                  </a:cubicBezTo>
                  <a:cubicBezTo>
                    <a:pt x="68" y="689"/>
                    <a:pt x="31" y="733"/>
                    <a:pt x="31" y="733"/>
                  </a:cubicBezTo>
                  <a:cubicBezTo>
                    <a:pt x="0" y="762"/>
                    <a:pt x="31" y="777"/>
                    <a:pt x="43" y="780"/>
                  </a:cubicBezTo>
                  <a:cubicBezTo>
                    <a:pt x="55" y="782"/>
                    <a:pt x="67" y="782"/>
                    <a:pt x="77" y="788"/>
                  </a:cubicBezTo>
                  <a:cubicBezTo>
                    <a:pt x="88" y="793"/>
                    <a:pt x="96" y="790"/>
                    <a:pt x="108" y="792"/>
                  </a:cubicBezTo>
                  <a:cubicBezTo>
                    <a:pt x="120" y="793"/>
                    <a:pt x="122" y="798"/>
                    <a:pt x="130" y="786"/>
                  </a:cubicBezTo>
                  <a:cubicBezTo>
                    <a:pt x="138" y="774"/>
                    <a:pt x="107" y="776"/>
                    <a:pt x="95" y="772"/>
                  </a:cubicBezTo>
                  <a:cubicBezTo>
                    <a:pt x="83" y="768"/>
                    <a:pt x="75" y="740"/>
                    <a:pt x="75" y="740"/>
                  </a:cubicBezTo>
                  <a:cubicBezTo>
                    <a:pt x="63" y="718"/>
                    <a:pt x="168" y="633"/>
                    <a:pt x="168" y="633"/>
                  </a:cubicBezTo>
                  <a:cubicBezTo>
                    <a:pt x="172" y="659"/>
                    <a:pt x="194" y="656"/>
                    <a:pt x="205" y="657"/>
                  </a:cubicBezTo>
                  <a:cubicBezTo>
                    <a:pt x="216" y="659"/>
                    <a:pt x="205" y="657"/>
                    <a:pt x="221" y="660"/>
                  </a:cubicBezTo>
                  <a:cubicBezTo>
                    <a:pt x="237" y="663"/>
                    <a:pt x="228" y="656"/>
                    <a:pt x="216" y="645"/>
                  </a:cubicBezTo>
                  <a:cubicBezTo>
                    <a:pt x="204" y="635"/>
                    <a:pt x="204" y="601"/>
                    <a:pt x="209" y="591"/>
                  </a:cubicBezTo>
                  <a:cubicBezTo>
                    <a:pt x="214" y="580"/>
                    <a:pt x="201" y="579"/>
                    <a:pt x="253" y="564"/>
                  </a:cubicBezTo>
                  <a:cubicBezTo>
                    <a:pt x="305" y="549"/>
                    <a:pt x="377" y="518"/>
                    <a:pt x="377" y="518"/>
                  </a:cubicBezTo>
                  <a:cubicBezTo>
                    <a:pt x="395" y="515"/>
                    <a:pt x="394" y="483"/>
                    <a:pt x="394" y="483"/>
                  </a:cubicBezTo>
                  <a:cubicBezTo>
                    <a:pt x="386" y="443"/>
                    <a:pt x="253" y="378"/>
                    <a:pt x="253" y="378"/>
                  </a:cubicBezTo>
                  <a:cubicBezTo>
                    <a:pt x="265" y="370"/>
                    <a:pt x="262" y="323"/>
                    <a:pt x="262" y="323"/>
                  </a:cubicBezTo>
                  <a:cubicBezTo>
                    <a:pt x="270" y="337"/>
                    <a:pt x="333" y="337"/>
                    <a:pt x="345" y="335"/>
                  </a:cubicBezTo>
                  <a:close/>
                  <a:moveTo>
                    <a:pt x="178" y="283"/>
                  </a:moveTo>
                  <a:cubicBezTo>
                    <a:pt x="178" y="301"/>
                    <a:pt x="168" y="339"/>
                    <a:pt x="168" y="339"/>
                  </a:cubicBezTo>
                  <a:cubicBezTo>
                    <a:pt x="159" y="347"/>
                    <a:pt x="152" y="355"/>
                    <a:pt x="147" y="363"/>
                  </a:cubicBezTo>
                  <a:cubicBezTo>
                    <a:pt x="145" y="356"/>
                    <a:pt x="140" y="348"/>
                    <a:pt x="134" y="342"/>
                  </a:cubicBezTo>
                  <a:cubicBezTo>
                    <a:pt x="125" y="331"/>
                    <a:pt x="128" y="317"/>
                    <a:pt x="126" y="294"/>
                  </a:cubicBezTo>
                  <a:cubicBezTo>
                    <a:pt x="125" y="271"/>
                    <a:pt x="134" y="218"/>
                    <a:pt x="134" y="218"/>
                  </a:cubicBezTo>
                  <a:cubicBezTo>
                    <a:pt x="145" y="216"/>
                    <a:pt x="178" y="206"/>
                    <a:pt x="178" y="206"/>
                  </a:cubicBezTo>
                  <a:cubicBezTo>
                    <a:pt x="170" y="214"/>
                    <a:pt x="178" y="266"/>
                    <a:pt x="178" y="283"/>
                  </a:cubicBezTo>
                  <a:close/>
                  <a:moveTo>
                    <a:pt x="289" y="486"/>
                  </a:moveTo>
                  <a:cubicBezTo>
                    <a:pt x="271" y="486"/>
                    <a:pt x="221" y="527"/>
                    <a:pt x="221" y="527"/>
                  </a:cubicBezTo>
                  <a:cubicBezTo>
                    <a:pt x="228" y="515"/>
                    <a:pt x="225" y="472"/>
                    <a:pt x="225" y="472"/>
                  </a:cubicBezTo>
                  <a:cubicBezTo>
                    <a:pt x="234" y="484"/>
                    <a:pt x="289" y="486"/>
                    <a:pt x="289" y="486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6254797" y="2148769"/>
              <a:ext cx="2160240" cy="2160240"/>
            </a:xfrm>
            <a:prstGeom prst="ellipse">
              <a:avLst/>
            </a:prstGeom>
            <a:noFill/>
            <a:ln w="38100">
              <a:solidFill>
                <a:srgbClr val="FF77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2B2C27"/>
                </a:solidFill>
              </a:endParaRPr>
            </a:p>
          </p:txBody>
        </p:sp>
      </p:grpSp>
      <p:sp>
        <p:nvSpPr>
          <p:cNvPr id="47" name="TextBox 8"/>
          <p:cNvSpPr txBox="1"/>
          <p:nvPr/>
        </p:nvSpPr>
        <p:spPr>
          <a:xfrm>
            <a:off x="6798792" y="3857892"/>
            <a:ext cx="1653844" cy="4996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7935140" y="950687"/>
            <a:ext cx="2160240" cy="2160240"/>
            <a:chOff x="8831106" y="2148769"/>
            <a:chExt cx="2160240" cy="2160240"/>
          </a:xfrm>
        </p:grpSpPr>
        <p:sp>
          <p:nvSpPr>
            <p:cNvPr id="31" name="Freeform 715"/>
            <p:cNvSpPr>
              <a:spLocks/>
            </p:cNvSpPr>
            <p:nvPr/>
          </p:nvSpPr>
          <p:spPr bwMode="auto">
            <a:xfrm>
              <a:off x="9299199" y="2314424"/>
              <a:ext cx="1224055" cy="1828930"/>
            </a:xfrm>
            <a:custGeom>
              <a:avLst/>
              <a:gdLst>
                <a:gd name="T0" fmla="*/ 309 w 507"/>
                <a:gd name="T1" fmla="*/ 447 h 755"/>
                <a:gd name="T2" fmla="*/ 235 w 507"/>
                <a:gd name="T3" fmla="*/ 537 h 755"/>
                <a:gd name="T4" fmla="*/ 196 w 507"/>
                <a:gd name="T5" fmla="*/ 576 h 755"/>
                <a:gd name="T6" fmla="*/ 104 w 507"/>
                <a:gd name="T7" fmla="*/ 638 h 755"/>
                <a:gd name="T8" fmla="*/ 60 w 507"/>
                <a:gd name="T9" fmla="*/ 683 h 755"/>
                <a:gd name="T10" fmla="*/ 62 w 507"/>
                <a:gd name="T11" fmla="*/ 735 h 755"/>
                <a:gd name="T12" fmla="*/ 59 w 507"/>
                <a:gd name="T13" fmla="*/ 753 h 755"/>
                <a:gd name="T14" fmla="*/ 26 w 507"/>
                <a:gd name="T15" fmla="*/ 713 h 755"/>
                <a:gd name="T16" fmla="*/ 15 w 507"/>
                <a:gd name="T17" fmla="*/ 679 h 755"/>
                <a:gd name="T18" fmla="*/ 24 w 507"/>
                <a:gd name="T19" fmla="*/ 649 h 755"/>
                <a:gd name="T20" fmla="*/ 92 w 507"/>
                <a:gd name="T21" fmla="*/ 592 h 755"/>
                <a:gd name="T22" fmla="*/ 167 w 507"/>
                <a:gd name="T23" fmla="*/ 529 h 755"/>
                <a:gd name="T24" fmla="*/ 188 w 507"/>
                <a:gd name="T25" fmla="*/ 505 h 755"/>
                <a:gd name="T26" fmla="*/ 233 w 507"/>
                <a:gd name="T27" fmla="*/ 411 h 755"/>
                <a:gd name="T28" fmla="*/ 269 w 507"/>
                <a:gd name="T29" fmla="*/ 315 h 755"/>
                <a:gd name="T30" fmla="*/ 273 w 507"/>
                <a:gd name="T31" fmla="*/ 274 h 755"/>
                <a:gd name="T32" fmla="*/ 267 w 507"/>
                <a:gd name="T33" fmla="*/ 157 h 755"/>
                <a:gd name="T34" fmla="*/ 215 w 507"/>
                <a:gd name="T35" fmla="*/ 142 h 755"/>
                <a:gd name="T36" fmla="*/ 200 w 507"/>
                <a:gd name="T37" fmla="*/ 256 h 755"/>
                <a:gd name="T38" fmla="*/ 212 w 507"/>
                <a:gd name="T39" fmla="*/ 283 h 755"/>
                <a:gd name="T40" fmla="*/ 208 w 507"/>
                <a:gd name="T41" fmla="*/ 304 h 755"/>
                <a:gd name="T42" fmla="*/ 169 w 507"/>
                <a:gd name="T43" fmla="*/ 288 h 755"/>
                <a:gd name="T44" fmla="*/ 163 w 507"/>
                <a:gd name="T45" fmla="*/ 256 h 755"/>
                <a:gd name="T46" fmla="*/ 180 w 507"/>
                <a:gd name="T47" fmla="*/ 105 h 755"/>
                <a:gd name="T48" fmla="*/ 211 w 507"/>
                <a:gd name="T49" fmla="*/ 105 h 755"/>
                <a:gd name="T50" fmla="*/ 320 w 507"/>
                <a:gd name="T51" fmla="*/ 103 h 755"/>
                <a:gd name="T52" fmla="*/ 341 w 507"/>
                <a:gd name="T53" fmla="*/ 85 h 755"/>
                <a:gd name="T54" fmla="*/ 397 w 507"/>
                <a:gd name="T55" fmla="*/ 10 h 755"/>
                <a:gd name="T56" fmla="*/ 433 w 507"/>
                <a:gd name="T57" fmla="*/ 81 h 755"/>
                <a:gd name="T58" fmla="*/ 410 w 507"/>
                <a:gd name="T59" fmla="*/ 117 h 755"/>
                <a:gd name="T60" fmla="*/ 378 w 507"/>
                <a:gd name="T61" fmla="*/ 137 h 755"/>
                <a:gd name="T62" fmla="*/ 389 w 507"/>
                <a:gd name="T63" fmla="*/ 181 h 755"/>
                <a:gd name="T64" fmla="*/ 397 w 507"/>
                <a:gd name="T65" fmla="*/ 235 h 755"/>
                <a:gd name="T66" fmla="*/ 430 w 507"/>
                <a:gd name="T67" fmla="*/ 211 h 755"/>
                <a:gd name="T68" fmla="*/ 435 w 507"/>
                <a:gd name="T69" fmla="*/ 191 h 755"/>
                <a:gd name="T70" fmla="*/ 434 w 507"/>
                <a:gd name="T71" fmla="*/ 165 h 755"/>
                <a:gd name="T72" fmla="*/ 454 w 507"/>
                <a:gd name="T73" fmla="*/ 153 h 755"/>
                <a:gd name="T74" fmla="*/ 481 w 507"/>
                <a:gd name="T75" fmla="*/ 189 h 755"/>
                <a:gd name="T76" fmla="*/ 462 w 507"/>
                <a:gd name="T77" fmla="*/ 217 h 755"/>
                <a:gd name="T78" fmla="*/ 432 w 507"/>
                <a:gd name="T79" fmla="*/ 260 h 755"/>
                <a:gd name="T80" fmla="*/ 372 w 507"/>
                <a:gd name="T81" fmla="*/ 287 h 755"/>
                <a:gd name="T82" fmla="*/ 364 w 507"/>
                <a:gd name="T83" fmla="*/ 286 h 755"/>
                <a:gd name="T84" fmla="*/ 357 w 507"/>
                <a:gd name="T85" fmla="*/ 352 h 755"/>
                <a:gd name="T86" fmla="*/ 507 w 507"/>
                <a:gd name="T87" fmla="*/ 448 h 755"/>
                <a:gd name="T88" fmla="*/ 497 w 507"/>
                <a:gd name="T89" fmla="*/ 488 h 755"/>
                <a:gd name="T90" fmla="*/ 442 w 507"/>
                <a:gd name="T91" fmla="*/ 633 h 755"/>
                <a:gd name="T92" fmla="*/ 477 w 507"/>
                <a:gd name="T93" fmla="*/ 670 h 755"/>
                <a:gd name="T94" fmla="*/ 498 w 507"/>
                <a:gd name="T95" fmla="*/ 683 h 755"/>
                <a:gd name="T96" fmla="*/ 483 w 507"/>
                <a:gd name="T97" fmla="*/ 689 h 755"/>
                <a:gd name="T98" fmla="*/ 451 w 507"/>
                <a:gd name="T99" fmla="*/ 694 h 755"/>
                <a:gd name="T100" fmla="*/ 405 w 507"/>
                <a:gd name="T101" fmla="*/ 673 h 755"/>
                <a:gd name="T102" fmla="*/ 389 w 507"/>
                <a:gd name="T103" fmla="*/ 640 h 755"/>
                <a:gd name="T104" fmla="*/ 410 w 507"/>
                <a:gd name="T105" fmla="*/ 584 h 755"/>
                <a:gd name="T106" fmla="*/ 446 w 507"/>
                <a:gd name="T107" fmla="*/ 469 h 755"/>
                <a:gd name="T108" fmla="*/ 309 w 507"/>
                <a:gd name="T109" fmla="*/ 44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07" h="755">
                  <a:moveTo>
                    <a:pt x="309" y="447"/>
                  </a:moveTo>
                  <a:cubicBezTo>
                    <a:pt x="309" y="447"/>
                    <a:pt x="249" y="526"/>
                    <a:pt x="235" y="537"/>
                  </a:cubicBezTo>
                  <a:cubicBezTo>
                    <a:pt x="220" y="548"/>
                    <a:pt x="208" y="572"/>
                    <a:pt x="196" y="576"/>
                  </a:cubicBezTo>
                  <a:cubicBezTo>
                    <a:pt x="184" y="580"/>
                    <a:pt x="124" y="625"/>
                    <a:pt x="104" y="638"/>
                  </a:cubicBezTo>
                  <a:cubicBezTo>
                    <a:pt x="84" y="652"/>
                    <a:pt x="62" y="669"/>
                    <a:pt x="60" y="683"/>
                  </a:cubicBezTo>
                  <a:cubicBezTo>
                    <a:pt x="59" y="698"/>
                    <a:pt x="52" y="726"/>
                    <a:pt x="62" y="735"/>
                  </a:cubicBezTo>
                  <a:cubicBezTo>
                    <a:pt x="71" y="745"/>
                    <a:pt x="74" y="755"/>
                    <a:pt x="59" y="753"/>
                  </a:cubicBezTo>
                  <a:cubicBezTo>
                    <a:pt x="44" y="750"/>
                    <a:pt x="26" y="734"/>
                    <a:pt x="26" y="713"/>
                  </a:cubicBezTo>
                  <a:cubicBezTo>
                    <a:pt x="26" y="691"/>
                    <a:pt x="20" y="685"/>
                    <a:pt x="15" y="679"/>
                  </a:cubicBezTo>
                  <a:cubicBezTo>
                    <a:pt x="10" y="674"/>
                    <a:pt x="0" y="656"/>
                    <a:pt x="24" y="649"/>
                  </a:cubicBezTo>
                  <a:cubicBezTo>
                    <a:pt x="24" y="649"/>
                    <a:pt x="75" y="621"/>
                    <a:pt x="92" y="592"/>
                  </a:cubicBezTo>
                  <a:cubicBezTo>
                    <a:pt x="110" y="562"/>
                    <a:pt x="148" y="538"/>
                    <a:pt x="167" y="529"/>
                  </a:cubicBezTo>
                  <a:cubicBezTo>
                    <a:pt x="167" y="529"/>
                    <a:pt x="183" y="526"/>
                    <a:pt x="188" y="505"/>
                  </a:cubicBezTo>
                  <a:cubicBezTo>
                    <a:pt x="193" y="484"/>
                    <a:pt x="223" y="419"/>
                    <a:pt x="233" y="411"/>
                  </a:cubicBezTo>
                  <a:cubicBezTo>
                    <a:pt x="233" y="411"/>
                    <a:pt x="227" y="331"/>
                    <a:pt x="269" y="315"/>
                  </a:cubicBezTo>
                  <a:cubicBezTo>
                    <a:pt x="269" y="315"/>
                    <a:pt x="281" y="286"/>
                    <a:pt x="273" y="274"/>
                  </a:cubicBezTo>
                  <a:cubicBezTo>
                    <a:pt x="265" y="262"/>
                    <a:pt x="263" y="169"/>
                    <a:pt x="267" y="157"/>
                  </a:cubicBezTo>
                  <a:cubicBezTo>
                    <a:pt x="267" y="157"/>
                    <a:pt x="231" y="150"/>
                    <a:pt x="215" y="142"/>
                  </a:cubicBezTo>
                  <a:cubicBezTo>
                    <a:pt x="199" y="134"/>
                    <a:pt x="188" y="239"/>
                    <a:pt x="200" y="256"/>
                  </a:cubicBezTo>
                  <a:cubicBezTo>
                    <a:pt x="200" y="256"/>
                    <a:pt x="215" y="267"/>
                    <a:pt x="212" y="283"/>
                  </a:cubicBezTo>
                  <a:cubicBezTo>
                    <a:pt x="209" y="299"/>
                    <a:pt x="208" y="304"/>
                    <a:pt x="208" y="304"/>
                  </a:cubicBezTo>
                  <a:cubicBezTo>
                    <a:pt x="208" y="304"/>
                    <a:pt x="180" y="310"/>
                    <a:pt x="169" y="288"/>
                  </a:cubicBezTo>
                  <a:cubicBezTo>
                    <a:pt x="159" y="267"/>
                    <a:pt x="163" y="256"/>
                    <a:pt x="163" y="256"/>
                  </a:cubicBezTo>
                  <a:cubicBezTo>
                    <a:pt x="161" y="251"/>
                    <a:pt x="142" y="111"/>
                    <a:pt x="180" y="105"/>
                  </a:cubicBezTo>
                  <a:cubicBezTo>
                    <a:pt x="180" y="105"/>
                    <a:pt x="200" y="106"/>
                    <a:pt x="211" y="105"/>
                  </a:cubicBezTo>
                  <a:cubicBezTo>
                    <a:pt x="221" y="103"/>
                    <a:pt x="297" y="90"/>
                    <a:pt x="320" y="103"/>
                  </a:cubicBezTo>
                  <a:cubicBezTo>
                    <a:pt x="320" y="103"/>
                    <a:pt x="337" y="95"/>
                    <a:pt x="341" y="85"/>
                  </a:cubicBezTo>
                  <a:cubicBezTo>
                    <a:pt x="341" y="85"/>
                    <a:pt x="329" y="0"/>
                    <a:pt x="397" y="10"/>
                  </a:cubicBezTo>
                  <a:cubicBezTo>
                    <a:pt x="397" y="10"/>
                    <a:pt x="457" y="29"/>
                    <a:pt x="433" y="81"/>
                  </a:cubicBezTo>
                  <a:cubicBezTo>
                    <a:pt x="433" y="81"/>
                    <a:pt x="428" y="126"/>
                    <a:pt x="410" y="117"/>
                  </a:cubicBezTo>
                  <a:cubicBezTo>
                    <a:pt x="410" y="117"/>
                    <a:pt x="396" y="147"/>
                    <a:pt x="378" y="137"/>
                  </a:cubicBezTo>
                  <a:cubicBezTo>
                    <a:pt x="378" y="137"/>
                    <a:pt x="390" y="162"/>
                    <a:pt x="389" y="181"/>
                  </a:cubicBezTo>
                  <a:cubicBezTo>
                    <a:pt x="388" y="199"/>
                    <a:pt x="400" y="219"/>
                    <a:pt x="397" y="235"/>
                  </a:cubicBezTo>
                  <a:cubicBezTo>
                    <a:pt x="397" y="235"/>
                    <a:pt x="422" y="221"/>
                    <a:pt x="430" y="211"/>
                  </a:cubicBezTo>
                  <a:cubicBezTo>
                    <a:pt x="438" y="202"/>
                    <a:pt x="438" y="197"/>
                    <a:pt x="435" y="191"/>
                  </a:cubicBezTo>
                  <a:cubicBezTo>
                    <a:pt x="433" y="186"/>
                    <a:pt x="424" y="174"/>
                    <a:pt x="434" y="165"/>
                  </a:cubicBezTo>
                  <a:cubicBezTo>
                    <a:pt x="445" y="155"/>
                    <a:pt x="454" y="153"/>
                    <a:pt x="454" y="153"/>
                  </a:cubicBezTo>
                  <a:cubicBezTo>
                    <a:pt x="454" y="153"/>
                    <a:pt x="486" y="165"/>
                    <a:pt x="481" y="189"/>
                  </a:cubicBezTo>
                  <a:cubicBezTo>
                    <a:pt x="481" y="189"/>
                    <a:pt x="473" y="210"/>
                    <a:pt x="462" y="217"/>
                  </a:cubicBezTo>
                  <a:cubicBezTo>
                    <a:pt x="451" y="223"/>
                    <a:pt x="442" y="246"/>
                    <a:pt x="432" y="260"/>
                  </a:cubicBezTo>
                  <a:cubicBezTo>
                    <a:pt x="421" y="275"/>
                    <a:pt x="384" y="303"/>
                    <a:pt x="372" y="287"/>
                  </a:cubicBezTo>
                  <a:cubicBezTo>
                    <a:pt x="364" y="286"/>
                    <a:pt x="364" y="286"/>
                    <a:pt x="364" y="286"/>
                  </a:cubicBezTo>
                  <a:cubicBezTo>
                    <a:pt x="364" y="286"/>
                    <a:pt x="362" y="339"/>
                    <a:pt x="357" y="352"/>
                  </a:cubicBezTo>
                  <a:cubicBezTo>
                    <a:pt x="357" y="352"/>
                    <a:pt x="505" y="416"/>
                    <a:pt x="507" y="448"/>
                  </a:cubicBezTo>
                  <a:cubicBezTo>
                    <a:pt x="507" y="448"/>
                    <a:pt x="507" y="472"/>
                    <a:pt x="497" y="488"/>
                  </a:cubicBezTo>
                  <a:cubicBezTo>
                    <a:pt x="497" y="488"/>
                    <a:pt x="432" y="606"/>
                    <a:pt x="442" y="633"/>
                  </a:cubicBezTo>
                  <a:cubicBezTo>
                    <a:pt x="442" y="633"/>
                    <a:pt x="463" y="666"/>
                    <a:pt x="477" y="670"/>
                  </a:cubicBezTo>
                  <a:cubicBezTo>
                    <a:pt x="490" y="674"/>
                    <a:pt x="507" y="678"/>
                    <a:pt x="498" y="683"/>
                  </a:cubicBezTo>
                  <a:cubicBezTo>
                    <a:pt x="489" y="689"/>
                    <a:pt x="491" y="686"/>
                    <a:pt x="483" y="689"/>
                  </a:cubicBezTo>
                  <a:cubicBezTo>
                    <a:pt x="475" y="691"/>
                    <a:pt x="463" y="698"/>
                    <a:pt x="451" y="694"/>
                  </a:cubicBezTo>
                  <a:cubicBezTo>
                    <a:pt x="439" y="690"/>
                    <a:pt x="416" y="674"/>
                    <a:pt x="405" y="673"/>
                  </a:cubicBezTo>
                  <a:cubicBezTo>
                    <a:pt x="394" y="671"/>
                    <a:pt x="364" y="665"/>
                    <a:pt x="389" y="640"/>
                  </a:cubicBezTo>
                  <a:cubicBezTo>
                    <a:pt x="389" y="640"/>
                    <a:pt x="406" y="601"/>
                    <a:pt x="410" y="584"/>
                  </a:cubicBezTo>
                  <a:cubicBezTo>
                    <a:pt x="414" y="566"/>
                    <a:pt x="418" y="485"/>
                    <a:pt x="446" y="469"/>
                  </a:cubicBezTo>
                  <a:cubicBezTo>
                    <a:pt x="446" y="469"/>
                    <a:pt x="329" y="461"/>
                    <a:pt x="309" y="447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8831106" y="2148769"/>
              <a:ext cx="2160240" cy="2160240"/>
            </a:xfrm>
            <a:prstGeom prst="ellipse">
              <a:avLst/>
            </a:prstGeom>
            <a:noFill/>
            <a:ln w="38100">
              <a:solidFill>
                <a:srgbClr val="FF77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2B2C27"/>
                </a:solidFill>
              </a:endParaRPr>
            </a:p>
          </p:txBody>
        </p:sp>
      </p:grpSp>
      <p:sp>
        <p:nvSpPr>
          <p:cNvPr id="48" name="TextBox 8"/>
          <p:cNvSpPr txBox="1"/>
          <p:nvPr/>
        </p:nvSpPr>
        <p:spPr>
          <a:xfrm>
            <a:off x="9202438" y="2890143"/>
            <a:ext cx="1653844" cy="4996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文本框 11"/>
          <p:cNvSpPr txBox="1"/>
          <p:nvPr/>
        </p:nvSpPr>
        <p:spPr>
          <a:xfrm>
            <a:off x="6798792" y="5065437"/>
            <a:ext cx="50682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请在此输入您的文字内容请在此输入您的文字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请在此输入您的文字内容请在此输入您的文字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内容请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请在此输入您的文字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请在此输入您的文字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633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83"/>
          <p:cNvSpPr>
            <a:spLocks noChangeArrowheads="1"/>
          </p:cNvSpPr>
          <p:nvPr/>
        </p:nvSpPr>
        <p:spPr bwMode="auto">
          <a:xfrm>
            <a:off x="4750516" y="2311719"/>
            <a:ext cx="2689381" cy="2688057"/>
          </a:xfrm>
          <a:prstGeom prst="ellipse">
            <a:avLst/>
          </a:prstGeom>
          <a:solidFill>
            <a:srgbClr val="2B2C2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Oval 183"/>
          <p:cNvSpPr>
            <a:spLocks noChangeArrowheads="1"/>
          </p:cNvSpPr>
          <p:nvPr/>
        </p:nvSpPr>
        <p:spPr bwMode="auto">
          <a:xfrm>
            <a:off x="7000841" y="1605075"/>
            <a:ext cx="1067427" cy="1066902"/>
          </a:xfrm>
          <a:prstGeom prst="ellipse">
            <a:avLst/>
          </a:prstGeom>
          <a:solidFill>
            <a:srgbClr val="FF775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Oval 183"/>
          <p:cNvSpPr>
            <a:spLocks noChangeArrowheads="1"/>
          </p:cNvSpPr>
          <p:nvPr/>
        </p:nvSpPr>
        <p:spPr bwMode="auto">
          <a:xfrm>
            <a:off x="7327130" y="3729265"/>
            <a:ext cx="1841331" cy="1840424"/>
          </a:xfrm>
          <a:prstGeom prst="ellipse">
            <a:avLst/>
          </a:prstGeom>
          <a:solidFill>
            <a:srgbClr val="FF775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Oval 183"/>
          <p:cNvSpPr>
            <a:spLocks noChangeArrowheads="1"/>
          </p:cNvSpPr>
          <p:nvPr/>
        </p:nvSpPr>
        <p:spPr bwMode="auto">
          <a:xfrm>
            <a:off x="3465035" y="3797823"/>
            <a:ext cx="2123839" cy="2122794"/>
          </a:xfrm>
          <a:prstGeom prst="ellipse">
            <a:avLst/>
          </a:prstGeom>
          <a:solidFill>
            <a:srgbClr val="FF775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Oval 183"/>
          <p:cNvSpPr>
            <a:spLocks noChangeArrowheads="1"/>
          </p:cNvSpPr>
          <p:nvPr/>
        </p:nvSpPr>
        <p:spPr bwMode="auto">
          <a:xfrm>
            <a:off x="3486966" y="1652606"/>
            <a:ext cx="1486836" cy="1486104"/>
          </a:xfrm>
          <a:prstGeom prst="ellipse">
            <a:avLst/>
          </a:prstGeom>
          <a:solidFill>
            <a:srgbClr val="FF775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5169695" y="3363360"/>
            <a:ext cx="18510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931618" y="1953743"/>
            <a:ext cx="185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623115" y="4449422"/>
            <a:ext cx="1249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902274" y="4659165"/>
            <a:ext cx="1249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605704" y="2195603"/>
            <a:ext cx="1249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8657756" y="4940948"/>
            <a:ext cx="282575" cy="282575"/>
            <a:chOff x="6423322" y="1990498"/>
            <a:chExt cx="282575" cy="282575"/>
          </a:xfrm>
          <a:solidFill>
            <a:srgbClr val="FFFFFF"/>
          </a:solidFill>
        </p:grpSpPr>
        <p:sp>
          <p:nvSpPr>
            <p:cNvPr id="24" name="Freeform 168"/>
            <p:cNvSpPr>
              <a:spLocks noEditPoints="1"/>
            </p:cNvSpPr>
            <p:nvPr/>
          </p:nvSpPr>
          <p:spPr bwMode="auto">
            <a:xfrm>
              <a:off x="6423322" y="1990498"/>
              <a:ext cx="282575" cy="282575"/>
            </a:xfrm>
            <a:custGeom>
              <a:avLst/>
              <a:gdLst>
                <a:gd name="T0" fmla="*/ 88 w 177"/>
                <a:gd name="T1" fmla="*/ 0 h 177"/>
                <a:gd name="T2" fmla="*/ 0 w 177"/>
                <a:gd name="T3" fmla="*/ 89 h 177"/>
                <a:gd name="T4" fmla="*/ 88 w 177"/>
                <a:gd name="T5" fmla="*/ 177 h 177"/>
                <a:gd name="T6" fmla="*/ 177 w 177"/>
                <a:gd name="T7" fmla="*/ 89 h 177"/>
                <a:gd name="T8" fmla="*/ 88 w 177"/>
                <a:gd name="T9" fmla="*/ 0 h 177"/>
                <a:gd name="T10" fmla="*/ 88 w 177"/>
                <a:gd name="T11" fmla="*/ 158 h 177"/>
                <a:gd name="T12" fmla="*/ 19 w 177"/>
                <a:gd name="T13" fmla="*/ 89 h 177"/>
                <a:gd name="T14" fmla="*/ 88 w 177"/>
                <a:gd name="T15" fmla="*/ 20 h 177"/>
                <a:gd name="T16" fmla="*/ 158 w 177"/>
                <a:gd name="T17" fmla="*/ 89 h 177"/>
                <a:gd name="T18" fmla="*/ 88 w 177"/>
                <a:gd name="T19" fmla="*/ 15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7" h="177">
                  <a:moveTo>
                    <a:pt x="88" y="0"/>
                  </a:moveTo>
                  <a:cubicBezTo>
                    <a:pt x="39" y="0"/>
                    <a:pt x="0" y="40"/>
                    <a:pt x="0" y="89"/>
                  </a:cubicBezTo>
                  <a:cubicBezTo>
                    <a:pt x="0" y="138"/>
                    <a:pt x="39" y="177"/>
                    <a:pt x="88" y="177"/>
                  </a:cubicBezTo>
                  <a:cubicBezTo>
                    <a:pt x="137" y="177"/>
                    <a:pt x="177" y="138"/>
                    <a:pt x="177" y="89"/>
                  </a:cubicBezTo>
                  <a:cubicBezTo>
                    <a:pt x="177" y="40"/>
                    <a:pt x="137" y="0"/>
                    <a:pt x="88" y="0"/>
                  </a:cubicBezTo>
                  <a:close/>
                  <a:moveTo>
                    <a:pt x="88" y="158"/>
                  </a:moveTo>
                  <a:cubicBezTo>
                    <a:pt x="50" y="158"/>
                    <a:pt x="19" y="127"/>
                    <a:pt x="19" y="89"/>
                  </a:cubicBezTo>
                  <a:cubicBezTo>
                    <a:pt x="19" y="51"/>
                    <a:pt x="50" y="20"/>
                    <a:pt x="88" y="20"/>
                  </a:cubicBezTo>
                  <a:cubicBezTo>
                    <a:pt x="127" y="20"/>
                    <a:pt x="158" y="51"/>
                    <a:pt x="158" y="89"/>
                  </a:cubicBezTo>
                  <a:cubicBezTo>
                    <a:pt x="158" y="127"/>
                    <a:pt x="127" y="158"/>
                    <a:pt x="88" y="1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5" name="Freeform 169"/>
            <p:cNvSpPr>
              <a:spLocks/>
            </p:cNvSpPr>
            <p:nvPr/>
          </p:nvSpPr>
          <p:spPr bwMode="auto">
            <a:xfrm>
              <a:off x="6548735" y="2046061"/>
              <a:ext cx="100012" cy="114300"/>
            </a:xfrm>
            <a:custGeom>
              <a:avLst/>
              <a:gdLst>
                <a:gd name="T0" fmla="*/ 52 w 62"/>
                <a:gd name="T1" fmla="*/ 52 h 72"/>
                <a:gd name="T2" fmla="*/ 13 w 62"/>
                <a:gd name="T3" fmla="*/ 52 h 72"/>
                <a:gd name="T4" fmla="*/ 13 w 62"/>
                <a:gd name="T5" fmla="*/ 6 h 72"/>
                <a:gd name="T6" fmla="*/ 7 w 62"/>
                <a:gd name="T7" fmla="*/ 0 h 72"/>
                <a:gd name="T8" fmla="*/ 0 w 62"/>
                <a:gd name="T9" fmla="*/ 6 h 72"/>
                <a:gd name="T10" fmla="*/ 0 w 62"/>
                <a:gd name="T11" fmla="*/ 65 h 72"/>
                <a:gd name="T12" fmla="*/ 7 w 62"/>
                <a:gd name="T13" fmla="*/ 72 h 72"/>
                <a:gd name="T14" fmla="*/ 9 w 62"/>
                <a:gd name="T15" fmla="*/ 71 h 72"/>
                <a:gd name="T16" fmla="*/ 10 w 62"/>
                <a:gd name="T17" fmla="*/ 71 h 72"/>
                <a:gd name="T18" fmla="*/ 52 w 62"/>
                <a:gd name="T19" fmla="*/ 71 h 72"/>
                <a:gd name="T20" fmla="*/ 62 w 62"/>
                <a:gd name="T21" fmla="*/ 62 h 72"/>
                <a:gd name="T22" fmla="*/ 52 w 62"/>
                <a:gd name="T23" fmla="*/ 5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72">
                  <a:moveTo>
                    <a:pt x="52" y="52"/>
                  </a:moveTo>
                  <a:cubicBezTo>
                    <a:pt x="13" y="52"/>
                    <a:pt x="13" y="52"/>
                    <a:pt x="13" y="52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3"/>
                    <a:pt x="10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9"/>
                    <a:pt x="3" y="72"/>
                    <a:pt x="7" y="72"/>
                  </a:cubicBezTo>
                  <a:cubicBezTo>
                    <a:pt x="7" y="72"/>
                    <a:pt x="8" y="71"/>
                    <a:pt x="9" y="71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52" y="71"/>
                    <a:pt x="52" y="71"/>
                    <a:pt x="52" y="71"/>
                  </a:cubicBezTo>
                  <a:cubicBezTo>
                    <a:pt x="57" y="71"/>
                    <a:pt x="62" y="67"/>
                    <a:pt x="62" y="62"/>
                  </a:cubicBezTo>
                  <a:cubicBezTo>
                    <a:pt x="62" y="56"/>
                    <a:pt x="57" y="52"/>
                    <a:pt x="52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773825" y="4173917"/>
            <a:ext cx="282575" cy="282575"/>
            <a:chOff x="6423322" y="1990498"/>
            <a:chExt cx="282575" cy="282575"/>
          </a:xfrm>
          <a:solidFill>
            <a:srgbClr val="FFFFFF"/>
          </a:solidFill>
        </p:grpSpPr>
        <p:sp>
          <p:nvSpPr>
            <p:cNvPr id="27" name="Freeform 168"/>
            <p:cNvSpPr>
              <a:spLocks noEditPoints="1"/>
            </p:cNvSpPr>
            <p:nvPr/>
          </p:nvSpPr>
          <p:spPr bwMode="auto">
            <a:xfrm>
              <a:off x="6423322" y="1990498"/>
              <a:ext cx="282575" cy="282575"/>
            </a:xfrm>
            <a:custGeom>
              <a:avLst/>
              <a:gdLst>
                <a:gd name="T0" fmla="*/ 88 w 177"/>
                <a:gd name="T1" fmla="*/ 0 h 177"/>
                <a:gd name="T2" fmla="*/ 0 w 177"/>
                <a:gd name="T3" fmla="*/ 89 h 177"/>
                <a:gd name="T4" fmla="*/ 88 w 177"/>
                <a:gd name="T5" fmla="*/ 177 h 177"/>
                <a:gd name="T6" fmla="*/ 177 w 177"/>
                <a:gd name="T7" fmla="*/ 89 h 177"/>
                <a:gd name="T8" fmla="*/ 88 w 177"/>
                <a:gd name="T9" fmla="*/ 0 h 177"/>
                <a:gd name="T10" fmla="*/ 88 w 177"/>
                <a:gd name="T11" fmla="*/ 158 h 177"/>
                <a:gd name="T12" fmla="*/ 19 w 177"/>
                <a:gd name="T13" fmla="*/ 89 h 177"/>
                <a:gd name="T14" fmla="*/ 88 w 177"/>
                <a:gd name="T15" fmla="*/ 20 h 177"/>
                <a:gd name="T16" fmla="*/ 158 w 177"/>
                <a:gd name="T17" fmla="*/ 89 h 177"/>
                <a:gd name="T18" fmla="*/ 88 w 177"/>
                <a:gd name="T19" fmla="*/ 15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7" h="177">
                  <a:moveTo>
                    <a:pt x="88" y="0"/>
                  </a:moveTo>
                  <a:cubicBezTo>
                    <a:pt x="39" y="0"/>
                    <a:pt x="0" y="40"/>
                    <a:pt x="0" y="89"/>
                  </a:cubicBezTo>
                  <a:cubicBezTo>
                    <a:pt x="0" y="138"/>
                    <a:pt x="39" y="177"/>
                    <a:pt x="88" y="177"/>
                  </a:cubicBezTo>
                  <a:cubicBezTo>
                    <a:pt x="137" y="177"/>
                    <a:pt x="177" y="138"/>
                    <a:pt x="177" y="89"/>
                  </a:cubicBezTo>
                  <a:cubicBezTo>
                    <a:pt x="177" y="40"/>
                    <a:pt x="137" y="0"/>
                    <a:pt x="88" y="0"/>
                  </a:cubicBezTo>
                  <a:close/>
                  <a:moveTo>
                    <a:pt x="88" y="158"/>
                  </a:moveTo>
                  <a:cubicBezTo>
                    <a:pt x="50" y="158"/>
                    <a:pt x="19" y="127"/>
                    <a:pt x="19" y="89"/>
                  </a:cubicBezTo>
                  <a:cubicBezTo>
                    <a:pt x="19" y="51"/>
                    <a:pt x="50" y="20"/>
                    <a:pt x="88" y="20"/>
                  </a:cubicBezTo>
                  <a:cubicBezTo>
                    <a:pt x="127" y="20"/>
                    <a:pt x="158" y="51"/>
                    <a:pt x="158" y="89"/>
                  </a:cubicBezTo>
                  <a:cubicBezTo>
                    <a:pt x="158" y="127"/>
                    <a:pt x="127" y="158"/>
                    <a:pt x="88" y="1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" name="Freeform 169"/>
            <p:cNvSpPr>
              <a:spLocks/>
            </p:cNvSpPr>
            <p:nvPr/>
          </p:nvSpPr>
          <p:spPr bwMode="auto">
            <a:xfrm>
              <a:off x="6548735" y="2046061"/>
              <a:ext cx="100012" cy="114300"/>
            </a:xfrm>
            <a:custGeom>
              <a:avLst/>
              <a:gdLst>
                <a:gd name="T0" fmla="*/ 52 w 62"/>
                <a:gd name="T1" fmla="*/ 52 h 72"/>
                <a:gd name="T2" fmla="*/ 13 w 62"/>
                <a:gd name="T3" fmla="*/ 52 h 72"/>
                <a:gd name="T4" fmla="*/ 13 w 62"/>
                <a:gd name="T5" fmla="*/ 6 h 72"/>
                <a:gd name="T6" fmla="*/ 7 w 62"/>
                <a:gd name="T7" fmla="*/ 0 h 72"/>
                <a:gd name="T8" fmla="*/ 0 w 62"/>
                <a:gd name="T9" fmla="*/ 6 h 72"/>
                <a:gd name="T10" fmla="*/ 0 w 62"/>
                <a:gd name="T11" fmla="*/ 65 h 72"/>
                <a:gd name="T12" fmla="*/ 7 w 62"/>
                <a:gd name="T13" fmla="*/ 72 h 72"/>
                <a:gd name="T14" fmla="*/ 9 w 62"/>
                <a:gd name="T15" fmla="*/ 71 h 72"/>
                <a:gd name="T16" fmla="*/ 10 w 62"/>
                <a:gd name="T17" fmla="*/ 71 h 72"/>
                <a:gd name="T18" fmla="*/ 52 w 62"/>
                <a:gd name="T19" fmla="*/ 71 h 72"/>
                <a:gd name="T20" fmla="*/ 62 w 62"/>
                <a:gd name="T21" fmla="*/ 62 h 72"/>
                <a:gd name="T22" fmla="*/ 52 w 62"/>
                <a:gd name="T23" fmla="*/ 5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72">
                  <a:moveTo>
                    <a:pt x="52" y="52"/>
                  </a:moveTo>
                  <a:cubicBezTo>
                    <a:pt x="13" y="52"/>
                    <a:pt x="13" y="52"/>
                    <a:pt x="13" y="52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3"/>
                    <a:pt x="10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9"/>
                    <a:pt x="3" y="72"/>
                    <a:pt x="7" y="72"/>
                  </a:cubicBezTo>
                  <a:cubicBezTo>
                    <a:pt x="7" y="72"/>
                    <a:pt x="8" y="71"/>
                    <a:pt x="9" y="71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52" y="71"/>
                    <a:pt x="52" y="71"/>
                    <a:pt x="52" y="71"/>
                  </a:cubicBezTo>
                  <a:cubicBezTo>
                    <a:pt x="57" y="71"/>
                    <a:pt x="62" y="67"/>
                    <a:pt x="62" y="62"/>
                  </a:cubicBezTo>
                  <a:cubicBezTo>
                    <a:pt x="62" y="56"/>
                    <a:pt x="57" y="52"/>
                    <a:pt x="52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629681" y="2290069"/>
            <a:ext cx="282575" cy="282575"/>
            <a:chOff x="6423322" y="1990498"/>
            <a:chExt cx="282575" cy="282575"/>
          </a:xfrm>
          <a:solidFill>
            <a:srgbClr val="FFFFFF"/>
          </a:solidFill>
        </p:grpSpPr>
        <p:sp>
          <p:nvSpPr>
            <p:cNvPr id="30" name="Freeform 168"/>
            <p:cNvSpPr>
              <a:spLocks noEditPoints="1"/>
            </p:cNvSpPr>
            <p:nvPr/>
          </p:nvSpPr>
          <p:spPr bwMode="auto">
            <a:xfrm>
              <a:off x="6423322" y="1990498"/>
              <a:ext cx="282575" cy="282575"/>
            </a:xfrm>
            <a:custGeom>
              <a:avLst/>
              <a:gdLst>
                <a:gd name="T0" fmla="*/ 88 w 177"/>
                <a:gd name="T1" fmla="*/ 0 h 177"/>
                <a:gd name="T2" fmla="*/ 0 w 177"/>
                <a:gd name="T3" fmla="*/ 89 h 177"/>
                <a:gd name="T4" fmla="*/ 88 w 177"/>
                <a:gd name="T5" fmla="*/ 177 h 177"/>
                <a:gd name="T6" fmla="*/ 177 w 177"/>
                <a:gd name="T7" fmla="*/ 89 h 177"/>
                <a:gd name="T8" fmla="*/ 88 w 177"/>
                <a:gd name="T9" fmla="*/ 0 h 177"/>
                <a:gd name="T10" fmla="*/ 88 w 177"/>
                <a:gd name="T11" fmla="*/ 158 h 177"/>
                <a:gd name="T12" fmla="*/ 19 w 177"/>
                <a:gd name="T13" fmla="*/ 89 h 177"/>
                <a:gd name="T14" fmla="*/ 88 w 177"/>
                <a:gd name="T15" fmla="*/ 20 h 177"/>
                <a:gd name="T16" fmla="*/ 158 w 177"/>
                <a:gd name="T17" fmla="*/ 89 h 177"/>
                <a:gd name="T18" fmla="*/ 88 w 177"/>
                <a:gd name="T19" fmla="*/ 15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7" h="177">
                  <a:moveTo>
                    <a:pt x="88" y="0"/>
                  </a:moveTo>
                  <a:cubicBezTo>
                    <a:pt x="39" y="0"/>
                    <a:pt x="0" y="40"/>
                    <a:pt x="0" y="89"/>
                  </a:cubicBezTo>
                  <a:cubicBezTo>
                    <a:pt x="0" y="138"/>
                    <a:pt x="39" y="177"/>
                    <a:pt x="88" y="177"/>
                  </a:cubicBezTo>
                  <a:cubicBezTo>
                    <a:pt x="137" y="177"/>
                    <a:pt x="177" y="138"/>
                    <a:pt x="177" y="89"/>
                  </a:cubicBezTo>
                  <a:cubicBezTo>
                    <a:pt x="177" y="40"/>
                    <a:pt x="137" y="0"/>
                    <a:pt x="88" y="0"/>
                  </a:cubicBezTo>
                  <a:close/>
                  <a:moveTo>
                    <a:pt x="88" y="158"/>
                  </a:moveTo>
                  <a:cubicBezTo>
                    <a:pt x="50" y="158"/>
                    <a:pt x="19" y="127"/>
                    <a:pt x="19" y="89"/>
                  </a:cubicBezTo>
                  <a:cubicBezTo>
                    <a:pt x="19" y="51"/>
                    <a:pt x="50" y="20"/>
                    <a:pt x="88" y="20"/>
                  </a:cubicBezTo>
                  <a:cubicBezTo>
                    <a:pt x="127" y="20"/>
                    <a:pt x="158" y="51"/>
                    <a:pt x="158" y="89"/>
                  </a:cubicBezTo>
                  <a:cubicBezTo>
                    <a:pt x="158" y="127"/>
                    <a:pt x="127" y="158"/>
                    <a:pt x="88" y="1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1" name="Freeform 169"/>
            <p:cNvSpPr>
              <a:spLocks/>
            </p:cNvSpPr>
            <p:nvPr/>
          </p:nvSpPr>
          <p:spPr bwMode="auto">
            <a:xfrm>
              <a:off x="6548735" y="2046061"/>
              <a:ext cx="100012" cy="114300"/>
            </a:xfrm>
            <a:custGeom>
              <a:avLst/>
              <a:gdLst>
                <a:gd name="T0" fmla="*/ 52 w 62"/>
                <a:gd name="T1" fmla="*/ 52 h 72"/>
                <a:gd name="T2" fmla="*/ 13 w 62"/>
                <a:gd name="T3" fmla="*/ 52 h 72"/>
                <a:gd name="T4" fmla="*/ 13 w 62"/>
                <a:gd name="T5" fmla="*/ 6 h 72"/>
                <a:gd name="T6" fmla="*/ 7 w 62"/>
                <a:gd name="T7" fmla="*/ 0 h 72"/>
                <a:gd name="T8" fmla="*/ 0 w 62"/>
                <a:gd name="T9" fmla="*/ 6 h 72"/>
                <a:gd name="T10" fmla="*/ 0 w 62"/>
                <a:gd name="T11" fmla="*/ 65 h 72"/>
                <a:gd name="T12" fmla="*/ 7 w 62"/>
                <a:gd name="T13" fmla="*/ 72 h 72"/>
                <a:gd name="T14" fmla="*/ 9 w 62"/>
                <a:gd name="T15" fmla="*/ 71 h 72"/>
                <a:gd name="T16" fmla="*/ 10 w 62"/>
                <a:gd name="T17" fmla="*/ 71 h 72"/>
                <a:gd name="T18" fmla="*/ 52 w 62"/>
                <a:gd name="T19" fmla="*/ 71 h 72"/>
                <a:gd name="T20" fmla="*/ 62 w 62"/>
                <a:gd name="T21" fmla="*/ 62 h 72"/>
                <a:gd name="T22" fmla="*/ 52 w 62"/>
                <a:gd name="T23" fmla="*/ 5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72">
                  <a:moveTo>
                    <a:pt x="52" y="52"/>
                  </a:moveTo>
                  <a:cubicBezTo>
                    <a:pt x="13" y="52"/>
                    <a:pt x="13" y="52"/>
                    <a:pt x="13" y="52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3"/>
                    <a:pt x="10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9"/>
                    <a:pt x="3" y="72"/>
                    <a:pt x="7" y="72"/>
                  </a:cubicBezTo>
                  <a:cubicBezTo>
                    <a:pt x="7" y="72"/>
                    <a:pt x="8" y="71"/>
                    <a:pt x="9" y="71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52" y="71"/>
                    <a:pt x="52" y="71"/>
                    <a:pt x="52" y="71"/>
                  </a:cubicBezTo>
                  <a:cubicBezTo>
                    <a:pt x="57" y="71"/>
                    <a:pt x="62" y="67"/>
                    <a:pt x="62" y="62"/>
                  </a:cubicBezTo>
                  <a:cubicBezTo>
                    <a:pt x="62" y="56"/>
                    <a:pt x="57" y="52"/>
                    <a:pt x="52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411036" y="2636982"/>
            <a:ext cx="282575" cy="282575"/>
            <a:chOff x="6423322" y="1990498"/>
            <a:chExt cx="282575" cy="282575"/>
          </a:xfrm>
          <a:solidFill>
            <a:srgbClr val="FFFFFF"/>
          </a:solidFill>
        </p:grpSpPr>
        <p:sp>
          <p:nvSpPr>
            <p:cNvPr id="33" name="Freeform 168"/>
            <p:cNvSpPr>
              <a:spLocks noEditPoints="1"/>
            </p:cNvSpPr>
            <p:nvPr/>
          </p:nvSpPr>
          <p:spPr bwMode="auto">
            <a:xfrm>
              <a:off x="6423322" y="1990498"/>
              <a:ext cx="282575" cy="282575"/>
            </a:xfrm>
            <a:custGeom>
              <a:avLst/>
              <a:gdLst>
                <a:gd name="T0" fmla="*/ 88 w 177"/>
                <a:gd name="T1" fmla="*/ 0 h 177"/>
                <a:gd name="T2" fmla="*/ 0 w 177"/>
                <a:gd name="T3" fmla="*/ 89 h 177"/>
                <a:gd name="T4" fmla="*/ 88 w 177"/>
                <a:gd name="T5" fmla="*/ 177 h 177"/>
                <a:gd name="T6" fmla="*/ 177 w 177"/>
                <a:gd name="T7" fmla="*/ 89 h 177"/>
                <a:gd name="T8" fmla="*/ 88 w 177"/>
                <a:gd name="T9" fmla="*/ 0 h 177"/>
                <a:gd name="T10" fmla="*/ 88 w 177"/>
                <a:gd name="T11" fmla="*/ 158 h 177"/>
                <a:gd name="T12" fmla="*/ 19 w 177"/>
                <a:gd name="T13" fmla="*/ 89 h 177"/>
                <a:gd name="T14" fmla="*/ 88 w 177"/>
                <a:gd name="T15" fmla="*/ 20 h 177"/>
                <a:gd name="T16" fmla="*/ 158 w 177"/>
                <a:gd name="T17" fmla="*/ 89 h 177"/>
                <a:gd name="T18" fmla="*/ 88 w 177"/>
                <a:gd name="T19" fmla="*/ 15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7" h="177">
                  <a:moveTo>
                    <a:pt x="88" y="0"/>
                  </a:moveTo>
                  <a:cubicBezTo>
                    <a:pt x="39" y="0"/>
                    <a:pt x="0" y="40"/>
                    <a:pt x="0" y="89"/>
                  </a:cubicBezTo>
                  <a:cubicBezTo>
                    <a:pt x="0" y="138"/>
                    <a:pt x="39" y="177"/>
                    <a:pt x="88" y="177"/>
                  </a:cubicBezTo>
                  <a:cubicBezTo>
                    <a:pt x="137" y="177"/>
                    <a:pt x="177" y="138"/>
                    <a:pt x="177" y="89"/>
                  </a:cubicBezTo>
                  <a:cubicBezTo>
                    <a:pt x="177" y="40"/>
                    <a:pt x="137" y="0"/>
                    <a:pt x="88" y="0"/>
                  </a:cubicBezTo>
                  <a:close/>
                  <a:moveTo>
                    <a:pt x="88" y="158"/>
                  </a:moveTo>
                  <a:cubicBezTo>
                    <a:pt x="50" y="158"/>
                    <a:pt x="19" y="127"/>
                    <a:pt x="19" y="89"/>
                  </a:cubicBezTo>
                  <a:cubicBezTo>
                    <a:pt x="19" y="51"/>
                    <a:pt x="50" y="20"/>
                    <a:pt x="88" y="20"/>
                  </a:cubicBezTo>
                  <a:cubicBezTo>
                    <a:pt x="127" y="20"/>
                    <a:pt x="158" y="51"/>
                    <a:pt x="158" y="89"/>
                  </a:cubicBezTo>
                  <a:cubicBezTo>
                    <a:pt x="158" y="127"/>
                    <a:pt x="127" y="158"/>
                    <a:pt x="88" y="1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4" name="Freeform 169"/>
            <p:cNvSpPr>
              <a:spLocks/>
            </p:cNvSpPr>
            <p:nvPr/>
          </p:nvSpPr>
          <p:spPr bwMode="auto">
            <a:xfrm>
              <a:off x="6548735" y="2046061"/>
              <a:ext cx="100012" cy="114300"/>
            </a:xfrm>
            <a:custGeom>
              <a:avLst/>
              <a:gdLst>
                <a:gd name="T0" fmla="*/ 52 w 62"/>
                <a:gd name="T1" fmla="*/ 52 h 72"/>
                <a:gd name="T2" fmla="*/ 13 w 62"/>
                <a:gd name="T3" fmla="*/ 52 h 72"/>
                <a:gd name="T4" fmla="*/ 13 w 62"/>
                <a:gd name="T5" fmla="*/ 6 h 72"/>
                <a:gd name="T6" fmla="*/ 7 w 62"/>
                <a:gd name="T7" fmla="*/ 0 h 72"/>
                <a:gd name="T8" fmla="*/ 0 w 62"/>
                <a:gd name="T9" fmla="*/ 6 h 72"/>
                <a:gd name="T10" fmla="*/ 0 w 62"/>
                <a:gd name="T11" fmla="*/ 65 h 72"/>
                <a:gd name="T12" fmla="*/ 7 w 62"/>
                <a:gd name="T13" fmla="*/ 72 h 72"/>
                <a:gd name="T14" fmla="*/ 9 w 62"/>
                <a:gd name="T15" fmla="*/ 71 h 72"/>
                <a:gd name="T16" fmla="*/ 10 w 62"/>
                <a:gd name="T17" fmla="*/ 71 h 72"/>
                <a:gd name="T18" fmla="*/ 52 w 62"/>
                <a:gd name="T19" fmla="*/ 71 h 72"/>
                <a:gd name="T20" fmla="*/ 62 w 62"/>
                <a:gd name="T21" fmla="*/ 62 h 72"/>
                <a:gd name="T22" fmla="*/ 52 w 62"/>
                <a:gd name="T23" fmla="*/ 5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72">
                  <a:moveTo>
                    <a:pt x="52" y="52"/>
                  </a:moveTo>
                  <a:cubicBezTo>
                    <a:pt x="13" y="52"/>
                    <a:pt x="13" y="52"/>
                    <a:pt x="13" y="52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3"/>
                    <a:pt x="10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9"/>
                    <a:pt x="3" y="72"/>
                    <a:pt x="7" y="72"/>
                  </a:cubicBezTo>
                  <a:cubicBezTo>
                    <a:pt x="7" y="72"/>
                    <a:pt x="8" y="71"/>
                    <a:pt x="9" y="71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52" y="71"/>
                    <a:pt x="52" y="71"/>
                    <a:pt x="52" y="71"/>
                  </a:cubicBezTo>
                  <a:cubicBezTo>
                    <a:pt x="57" y="71"/>
                    <a:pt x="62" y="67"/>
                    <a:pt x="62" y="62"/>
                  </a:cubicBezTo>
                  <a:cubicBezTo>
                    <a:pt x="62" y="56"/>
                    <a:pt x="57" y="52"/>
                    <a:pt x="52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028407" y="5208362"/>
            <a:ext cx="282575" cy="282575"/>
            <a:chOff x="6423322" y="1990498"/>
            <a:chExt cx="282575" cy="282575"/>
          </a:xfrm>
          <a:solidFill>
            <a:srgbClr val="FFFFFF"/>
          </a:solidFill>
        </p:grpSpPr>
        <p:sp>
          <p:nvSpPr>
            <p:cNvPr id="36" name="Freeform 168"/>
            <p:cNvSpPr>
              <a:spLocks noEditPoints="1"/>
            </p:cNvSpPr>
            <p:nvPr/>
          </p:nvSpPr>
          <p:spPr bwMode="auto">
            <a:xfrm>
              <a:off x="6423322" y="1990498"/>
              <a:ext cx="282575" cy="282575"/>
            </a:xfrm>
            <a:custGeom>
              <a:avLst/>
              <a:gdLst>
                <a:gd name="T0" fmla="*/ 88 w 177"/>
                <a:gd name="T1" fmla="*/ 0 h 177"/>
                <a:gd name="T2" fmla="*/ 0 w 177"/>
                <a:gd name="T3" fmla="*/ 89 h 177"/>
                <a:gd name="T4" fmla="*/ 88 w 177"/>
                <a:gd name="T5" fmla="*/ 177 h 177"/>
                <a:gd name="T6" fmla="*/ 177 w 177"/>
                <a:gd name="T7" fmla="*/ 89 h 177"/>
                <a:gd name="T8" fmla="*/ 88 w 177"/>
                <a:gd name="T9" fmla="*/ 0 h 177"/>
                <a:gd name="T10" fmla="*/ 88 w 177"/>
                <a:gd name="T11" fmla="*/ 158 h 177"/>
                <a:gd name="T12" fmla="*/ 19 w 177"/>
                <a:gd name="T13" fmla="*/ 89 h 177"/>
                <a:gd name="T14" fmla="*/ 88 w 177"/>
                <a:gd name="T15" fmla="*/ 20 h 177"/>
                <a:gd name="T16" fmla="*/ 158 w 177"/>
                <a:gd name="T17" fmla="*/ 89 h 177"/>
                <a:gd name="T18" fmla="*/ 88 w 177"/>
                <a:gd name="T19" fmla="*/ 15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7" h="177">
                  <a:moveTo>
                    <a:pt x="88" y="0"/>
                  </a:moveTo>
                  <a:cubicBezTo>
                    <a:pt x="39" y="0"/>
                    <a:pt x="0" y="40"/>
                    <a:pt x="0" y="89"/>
                  </a:cubicBezTo>
                  <a:cubicBezTo>
                    <a:pt x="0" y="138"/>
                    <a:pt x="39" y="177"/>
                    <a:pt x="88" y="177"/>
                  </a:cubicBezTo>
                  <a:cubicBezTo>
                    <a:pt x="137" y="177"/>
                    <a:pt x="177" y="138"/>
                    <a:pt x="177" y="89"/>
                  </a:cubicBezTo>
                  <a:cubicBezTo>
                    <a:pt x="177" y="40"/>
                    <a:pt x="137" y="0"/>
                    <a:pt x="88" y="0"/>
                  </a:cubicBezTo>
                  <a:close/>
                  <a:moveTo>
                    <a:pt x="88" y="158"/>
                  </a:moveTo>
                  <a:cubicBezTo>
                    <a:pt x="50" y="158"/>
                    <a:pt x="19" y="127"/>
                    <a:pt x="19" y="89"/>
                  </a:cubicBezTo>
                  <a:cubicBezTo>
                    <a:pt x="19" y="51"/>
                    <a:pt x="50" y="20"/>
                    <a:pt x="88" y="20"/>
                  </a:cubicBezTo>
                  <a:cubicBezTo>
                    <a:pt x="127" y="20"/>
                    <a:pt x="158" y="51"/>
                    <a:pt x="158" y="89"/>
                  </a:cubicBezTo>
                  <a:cubicBezTo>
                    <a:pt x="158" y="127"/>
                    <a:pt x="127" y="158"/>
                    <a:pt x="88" y="1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7" name="Freeform 169"/>
            <p:cNvSpPr>
              <a:spLocks/>
            </p:cNvSpPr>
            <p:nvPr/>
          </p:nvSpPr>
          <p:spPr bwMode="auto">
            <a:xfrm>
              <a:off x="6548735" y="2046061"/>
              <a:ext cx="100012" cy="114300"/>
            </a:xfrm>
            <a:custGeom>
              <a:avLst/>
              <a:gdLst>
                <a:gd name="T0" fmla="*/ 52 w 62"/>
                <a:gd name="T1" fmla="*/ 52 h 72"/>
                <a:gd name="T2" fmla="*/ 13 w 62"/>
                <a:gd name="T3" fmla="*/ 52 h 72"/>
                <a:gd name="T4" fmla="*/ 13 w 62"/>
                <a:gd name="T5" fmla="*/ 6 h 72"/>
                <a:gd name="T6" fmla="*/ 7 w 62"/>
                <a:gd name="T7" fmla="*/ 0 h 72"/>
                <a:gd name="T8" fmla="*/ 0 w 62"/>
                <a:gd name="T9" fmla="*/ 6 h 72"/>
                <a:gd name="T10" fmla="*/ 0 w 62"/>
                <a:gd name="T11" fmla="*/ 65 h 72"/>
                <a:gd name="T12" fmla="*/ 7 w 62"/>
                <a:gd name="T13" fmla="*/ 72 h 72"/>
                <a:gd name="T14" fmla="*/ 9 w 62"/>
                <a:gd name="T15" fmla="*/ 71 h 72"/>
                <a:gd name="T16" fmla="*/ 10 w 62"/>
                <a:gd name="T17" fmla="*/ 71 h 72"/>
                <a:gd name="T18" fmla="*/ 52 w 62"/>
                <a:gd name="T19" fmla="*/ 71 h 72"/>
                <a:gd name="T20" fmla="*/ 62 w 62"/>
                <a:gd name="T21" fmla="*/ 62 h 72"/>
                <a:gd name="T22" fmla="*/ 52 w 62"/>
                <a:gd name="T23" fmla="*/ 5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72">
                  <a:moveTo>
                    <a:pt x="52" y="52"/>
                  </a:moveTo>
                  <a:cubicBezTo>
                    <a:pt x="13" y="52"/>
                    <a:pt x="13" y="52"/>
                    <a:pt x="13" y="52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3"/>
                    <a:pt x="10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9"/>
                    <a:pt x="3" y="72"/>
                    <a:pt x="7" y="72"/>
                  </a:cubicBezTo>
                  <a:cubicBezTo>
                    <a:pt x="7" y="72"/>
                    <a:pt x="8" y="71"/>
                    <a:pt x="9" y="71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52" y="71"/>
                    <a:pt x="52" y="71"/>
                    <a:pt x="52" y="71"/>
                  </a:cubicBezTo>
                  <a:cubicBezTo>
                    <a:pt x="57" y="71"/>
                    <a:pt x="62" y="67"/>
                    <a:pt x="62" y="62"/>
                  </a:cubicBezTo>
                  <a:cubicBezTo>
                    <a:pt x="62" y="56"/>
                    <a:pt x="57" y="52"/>
                    <a:pt x="52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8088666" y="1953743"/>
            <a:ext cx="2756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80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351F10"/>
                </a:solidFill>
              </a:rPr>
              <a:t>请在此输入您的文字内容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9178153" y="4443151"/>
            <a:ext cx="2756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80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351F10"/>
                </a:solidFill>
              </a:rPr>
              <a:t>请在此输入您的文字内容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681411" y="4712903"/>
            <a:ext cx="2756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800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351F10"/>
                </a:solidFill>
              </a:rPr>
              <a:t>请在此输入您的文字内容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681411" y="2236070"/>
            <a:ext cx="2756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solidFill>
                  <a:srgbClr val="351F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请在此输入您的文字内容</a:t>
            </a:r>
            <a:endParaRPr lang="zh-CN" altLang="en-US" sz="1800" dirty="0">
              <a:solidFill>
                <a:srgbClr val="351F1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43" name="组合 42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46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4" name="文本框 43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9640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" name="组合 122"/>
          <p:cNvGrpSpPr/>
          <p:nvPr/>
        </p:nvGrpSpPr>
        <p:grpSpPr>
          <a:xfrm>
            <a:off x="1691498" y="5327982"/>
            <a:ext cx="10051984" cy="408056"/>
            <a:chOff x="1267759" y="5754266"/>
            <a:chExt cx="10051984" cy="408056"/>
          </a:xfrm>
        </p:grpSpPr>
        <p:sp>
          <p:nvSpPr>
            <p:cNvPr id="124" name="圆角矩形 123"/>
            <p:cNvSpPr/>
            <p:nvPr/>
          </p:nvSpPr>
          <p:spPr>
            <a:xfrm>
              <a:off x="1267759" y="5754266"/>
              <a:ext cx="1280029" cy="408056"/>
            </a:xfrm>
            <a:prstGeom prst="roundRect">
              <a:avLst>
                <a:gd name="adj" fmla="val 4305"/>
              </a:avLst>
            </a:prstGeom>
            <a:solidFill>
              <a:srgbClr val="FF775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5" name="文本框 11"/>
            <p:cNvSpPr txBox="1"/>
            <p:nvPr/>
          </p:nvSpPr>
          <p:spPr>
            <a:xfrm>
              <a:off x="2607743" y="5779812"/>
              <a:ext cx="871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请在此输入您的文字内容请在此输入您的文字</a:t>
              </a:r>
              <a:r>
                <a:rPr lang="zh-CN" altLang="en-US" sz="18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800" dirty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请在此输入您的文字</a:t>
              </a:r>
              <a:r>
                <a:rPr lang="zh-CN" altLang="en-US" sz="18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zh-CN" altLang="en-US" sz="18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127" name="组合 126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130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28" name="文本框 127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29" name="直接连接符 128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6" name="Group 3"/>
          <p:cNvGrpSpPr>
            <a:grpSpLocks/>
          </p:cNvGrpSpPr>
          <p:nvPr/>
        </p:nvGrpSpPr>
        <p:grpSpPr bwMode="auto">
          <a:xfrm>
            <a:off x="3214166" y="1894623"/>
            <a:ext cx="5844960" cy="3070342"/>
            <a:chOff x="732" y="1680"/>
            <a:chExt cx="4161" cy="2106"/>
          </a:xfrm>
          <a:solidFill>
            <a:srgbClr val="FF775D"/>
          </a:solidFill>
        </p:grpSpPr>
        <p:grpSp>
          <p:nvGrpSpPr>
            <p:cNvPr id="137" name="Group 4"/>
            <p:cNvGrpSpPr>
              <a:grpSpLocks/>
            </p:cNvGrpSpPr>
            <p:nvPr/>
          </p:nvGrpSpPr>
          <p:grpSpPr bwMode="auto">
            <a:xfrm>
              <a:off x="732" y="1717"/>
              <a:ext cx="2770" cy="2069"/>
              <a:chOff x="2189" y="1764"/>
              <a:chExt cx="2770" cy="2069"/>
            </a:xfrm>
            <a:grpFill/>
          </p:grpSpPr>
          <p:sp>
            <p:nvSpPr>
              <p:cNvPr id="169" name="Freeform 5"/>
              <p:cNvSpPr>
                <a:spLocks/>
              </p:cNvSpPr>
              <p:nvPr/>
            </p:nvSpPr>
            <p:spPr bwMode="gray">
              <a:xfrm>
                <a:off x="2624" y="1783"/>
                <a:ext cx="159" cy="63"/>
              </a:xfrm>
              <a:custGeom>
                <a:avLst/>
                <a:gdLst>
                  <a:gd name="T0" fmla="*/ 191 w 206"/>
                  <a:gd name="T1" fmla="*/ 7 h 85"/>
                  <a:gd name="T2" fmla="*/ 103 w 206"/>
                  <a:gd name="T3" fmla="*/ 9 h 85"/>
                  <a:gd name="T4" fmla="*/ 109 w 206"/>
                  <a:gd name="T5" fmla="*/ 25 h 85"/>
                  <a:gd name="T6" fmla="*/ 107 w 206"/>
                  <a:gd name="T7" fmla="*/ 33 h 85"/>
                  <a:gd name="T8" fmla="*/ 89 w 206"/>
                  <a:gd name="T9" fmla="*/ 27 h 85"/>
                  <a:gd name="T10" fmla="*/ 77 w 206"/>
                  <a:gd name="T11" fmla="*/ 19 h 85"/>
                  <a:gd name="T12" fmla="*/ 23 w 206"/>
                  <a:gd name="T13" fmla="*/ 27 h 85"/>
                  <a:gd name="T14" fmla="*/ 31 w 206"/>
                  <a:gd name="T15" fmla="*/ 49 h 85"/>
                  <a:gd name="T16" fmla="*/ 55 w 206"/>
                  <a:gd name="T17" fmla="*/ 53 h 85"/>
                  <a:gd name="T18" fmla="*/ 75 w 206"/>
                  <a:gd name="T19" fmla="*/ 73 h 85"/>
                  <a:gd name="T20" fmla="*/ 89 w 206"/>
                  <a:gd name="T21" fmla="*/ 85 h 85"/>
                  <a:gd name="T22" fmla="*/ 109 w 206"/>
                  <a:gd name="T23" fmla="*/ 67 h 85"/>
                  <a:gd name="T24" fmla="*/ 121 w 206"/>
                  <a:gd name="T25" fmla="*/ 59 h 85"/>
                  <a:gd name="T26" fmla="*/ 127 w 206"/>
                  <a:gd name="T27" fmla="*/ 47 h 85"/>
                  <a:gd name="T28" fmla="*/ 167 w 206"/>
                  <a:gd name="T29" fmla="*/ 35 h 85"/>
                  <a:gd name="T30" fmla="*/ 187 w 206"/>
                  <a:gd name="T31" fmla="*/ 31 h 85"/>
                  <a:gd name="T32" fmla="*/ 199 w 206"/>
                  <a:gd name="T33" fmla="*/ 27 h 85"/>
                  <a:gd name="T34" fmla="*/ 191 w 206"/>
                  <a:gd name="T35" fmla="*/ 7 h 8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06"/>
                  <a:gd name="T55" fmla="*/ 0 h 85"/>
                  <a:gd name="T56" fmla="*/ 206 w 206"/>
                  <a:gd name="T57" fmla="*/ 85 h 85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06" h="85">
                    <a:moveTo>
                      <a:pt x="191" y="7"/>
                    </a:moveTo>
                    <a:cubicBezTo>
                      <a:pt x="165" y="6"/>
                      <a:pt x="130" y="0"/>
                      <a:pt x="103" y="9"/>
                    </a:cubicBezTo>
                    <a:cubicBezTo>
                      <a:pt x="100" y="18"/>
                      <a:pt x="101" y="20"/>
                      <a:pt x="109" y="25"/>
                    </a:cubicBezTo>
                    <a:cubicBezTo>
                      <a:pt x="111" y="28"/>
                      <a:pt x="118" y="34"/>
                      <a:pt x="107" y="33"/>
                    </a:cubicBezTo>
                    <a:cubicBezTo>
                      <a:pt x="101" y="32"/>
                      <a:pt x="89" y="27"/>
                      <a:pt x="89" y="27"/>
                    </a:cubicBezTo>
                    <a:cubicBezTo>
                      <a:pt x="86" y="24"/>
                      <a:pt x="82" y="18"/>
                      <a:pt x="77" y="19"/>
                    </a:cubicBezTo>
                    <a:cubicBezTo>
                      <a:pt x="52" y="22"/>
                      <a:pt x="57" y="25"/>
                      <a:pt x="23" y="27"/>
                    </a:cubicBezTo>
                    <a:cubicBezTo>
                      <a:pt x="0" y="31"/>
                      <a:pt x="18" y="45"/>
                      <a:pt x="31" y="49"/>
                    </a:cubicBezTo>
                    <a:cubicBezTo>
                      <a:pt x="43" y="53"/>
                      <a:pt x="35" y="51"/>
                      <a:pt x="55" y="53"/>
                    </a:cubicBezTo>
                    <a:cubicBezTo>
                      <a:pt x="63" y="59"/>
                      <a:pt x="66" y="67"/>
                      <a:pt x="75" y="73"/>
                    </a:cubicBezTo>
                    <a:cubicBezTo>
                      <a:pt x="78" y="81"/>
                      <a:pt x="81" y="82"/>
                      <a:pt x="89" y="85"/>
                    </a:cubicBezTo>
                    <a:cubicBezTo>
                      <a:pt x="104" y="81"/>
                      <a:pt x="99" y="75"/>
                      <a:pt x="109" y="67"/>
                    </a:cubicBezTo>
                    <a:cubicBezTo>
                      <a:pt x="113" y="64"/>
                      <a:pt x="121" y="59"/>
                      <a:pt x="121" y="59"/>
                    </a:cubicBezTo>
                    <a:cubicBezTo>
                      <a:pt x="123" y="55"/>
                      <a:pt x="124" y="50"/>
                      <a:pt x="127" y="47"/>
                    </a:cubicBezTo>
                    <a:cubicBezTo>
                      <a:pt x="132" y="41"/>
                      <a:pt x="158" y="37"/>
                      <a:pt x="167" y="35"/>
                    </a:cubicBezTo>
                    <a:cubicBezTo>
                      <a:pt x="174" y="34"/>
                      <a:pt x="181" y="33"/>
                      <a:pt x="187" y="31"/>
                    </a:cubicBezTo>
                    <a:cubicBezTo>
                      <a:pt x="191" y="30"/>
                      <a:pt x="199" y="27"/>
                      <a:pt x="199" y="27"/>
                    </a:cubicBezTo>
                    <a:cubicBezTo>
                      <a:pt x="206" y="16"/>
                      <a:pt x="199" y="15"/>
                      <a:pt x="191" y="7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70" name="Freeform 6"/>
              <p:cNvSpPr>
                <a:spLocks/>
              </p:cNvSpPr>
              <p:nvPr/>
            </p:nvSpPr>
            <p:spPr bwMode="gray">
              <a:xfrm>
                <a:off x="2724" y="1816"/>
                <a:ext cx="49" cy="21"/>
              </a:xfrm>
              <a:custGeom>
                <a:avLst/>
                <a:gdLst>
                  <a:gd name="T0" fmla="*/ 36 w 64"/>
                  <a:gd name="T1" fmla="*/ 6 h 28"/>
                  <a:gd name="T2" fmla="*/ 8 w 64"/>
                  <a:gd name="T3" fmla="*/ 4 h 28"/>
                  <a:gd name="T4" fmla="*/ 24 w 64"/>
                  <a:gd name="T5" fmla="*/ 28 h 28"/>
                  <a:gd name="T6" fmla="*/ 54 w 64"/>
                  <a:gd name="T7" fmla="*/ 14 h 28"/>
                  <a:gd name="T8" fmla="*/ 36 w 64"/>
                  <a:gd name="T9" fmla="*/ 6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28"/>
                  <a:gd name="T17" fmla="*/ 64 w 64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28">
                    <a:moveTo>
                      <a:pt x="36" y="6"/>
                    </a:moveTo>
                    <a:cubicBezTo>
                      <a:pt x="32" y="18"/>
                      <a:pt x="19" y="0"/>
                      <a:pt x="8" y="4"/>
                    </a:cubicBezTo>
                    <a:cubicBezTo>
                      <a:pt x="0" y="16"/>
                      <a:pt x="14" y="27"/>
                      <a:pt x="24" y="28"/>
                    </a:cubicBezTo>
                    <a:cubicBezTo>
                      <a:pt x="30" y="27"/>
                      <a:pt x="48" y="16"/>
                      <a:pt x="54" y="14"/>
                    </a:cubicBezTo>
                    <a:cubicBezTo>
                      <a:pt x="64" y="10"/>
                      <a:pt x="36" y="9"/>
                      <a:pt x="36" y="6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71" name="Freeform 7"/>
              <p:cNvSpPr>
                <a:spLocks/>
              </p:cNvSpPr>
              <p:nvPr/>
            </p:nvSpPr>
            <p:spPr bwMode="gray">
              <a:xfrm>
                <a:off x="2424" y="2087"/>
                <a:ext cx="112" cy="131"/>
              </a:xfrm>
              <a:custGeom>
                <a:avLst/>
                <a:gdLst>
                  <a:gd name="T0" fmla="*/ 24 w 146"/>
                  <a:gd name="T1" fmla="*/ 19 h 176"/>
                  <a:gd name="T2" fmla="*/ 0 w 146"/>
                  <a:gd name="T3" fmla="*/ 25 h 176"/>
                  <a:gd name="T4" fmla="*/ 14 w 146"/>
                  <a:gd name="T5" fmla="*/ 43 h 176"/>
                  <a:gd name="T6" fmla="*/ 34 w 146"/>
                  <a:gd name="T7" fmla="*/ 87 h 176"/>
                  <a:gd name="T8" fmla="*/ 52 w 146"/>
                  <a:gd name="T9" fmla="*/ 91 h 176"/>
                  <a:gd name="T10" fmla="*/ 50 w 146"/>
                  <a:gd name="T11" fmla="*/ 107 h 176"/>
                  <a:gd name="T12" fmla="*/ 28 w 146"/>
                  <a:gd name="T13" fmla="*/ 113 h 176"/>
                  <a:gd name="T14" fmla="*/ 16 w 146"/>
                  <a:gd name="T15" fmla="*/ 131 h 176"/>
                  <a:gd name="T16" fmla="*/ 18 w 146"/>
                  <a:gd name="T17" fmla="*/ 137 h 176"/>
                  <a:gd name="T18" fmla="*/ 30 w 146"/>
                  <a:gd name="T19" fmla="*/ 141 h 176"/>
                  <a:gd name="T20" fmla="*/ 18 w 146"/>
                  <a:gd name="T21" fmla="*/ 169 h 176"/>
                  <a:gd name="T22" fmla="*/ 20 w 146"/>
                  <a:gd name="T23" fmla="*/ 175 h 176"/>
                  <a:gd name="T24" fmla="*/ 34 w 146"/>
                  <a:gd name="T25" fmla="*/ 171 h 176"/>
                  <a:gd name="T26" fmla="*/ 58 w 146"/>
                  <a:gd name="T27" fmla="*/ 169 h 176"/>
                  <a:gd name="T28" fmla="*/ 92 w 146"/>
                  <a:gd name="T29" fmla="*/ 171 h 176"/>
                  <a:gd name="T30" fmla="*/ 110 w 146"/>
                  <a:gd name="T31" fmla="*/ 169 h 176"/>
                  <a:gd name="T32" fmla="*/ 122 w 146"/>
                  <a:gd name="T33" fmla="*/ 165 h 176"/>
                  <a:gd name="T34" fmla="*/ 128 w 146"/>
                  <a:gd name="T35" fmla="*/ 141 h 176"/>
                  <a:gd name="T36" fmla="*/ 146 w 146"/>
                  <a:gd name="T37" fmla="*/ 133 h 176"/>
                  <a:gd name="T38" fmla="*/ 110 w 146"/>
                  <a:gd name="T39" fmla="*/ 109 h 176"/>
                  <a:gd name="T40" fmla="*/ 88 w 146"/>
                  <a:gd name="T41" fmla="*/ 83 h 176"/>
                  <a:gd name="T42" fmla="*/ 82 w 146"/>
                  <a:gd name="T43" fmla="*/ 69 h 176"/>
                  <a:gd name="T44" fmla="*/ 64 w 146"/>
                  <a:gd name="T45" fmla="*/ 61 h 176"/>
                  <a:gd name="T46" fmla="*/ 86 w 146"/>
                  <a:gd name="T47" fmla="*/ 45 h 176"/>
                  <a:gd name="T48" fmla="*/ 64 w 146"/>
                  <a:gd name="T49" fmla="*/ 31 h 176"/>
                  <a:gd name="T50" fmla="*/ 70 w 146"/>
                  <a:gd name="T51" fmla="*/ 13 h 176"/>
                  <a:gd name="T52" fmla="*/ 46 w 146"/>
                  <a:gd name="T53" fmla="*/ 1 h 176"/>
                  <a:gd name="T54" fmla="*/ 30 w 146"/>
                  <a:gd name="T55" fmla="*/ 9 h 176"/>
                  <a:gd name="T56" fmla="*/ 24 w 146"/>
                  <a:gd name="T57" fmla="*/ 19 h 17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46"/>
                  <a:gd name="T88" fmla="*/ 0 h 176"/>
                  <a:gd name="T89" fmla="*/ 146 w 146"/>
                  <a:gd name="T90" fmla="*/ 176 h 17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46" h="176">
                    <a:moveTo>
                      <a:pt x="24" y="19"/>
                    </a:moveTo>
                    <a:cubicBezTo>
                      <a:pt x="13" y="23"/>
                      <a:pt x="7" y="15"/>
                      <a:pt x="0" y="25"/>
                    </a:cubicBezTo>
                    <a:cubicBezTo>
                      <a:pt x="2" y="32"/>
                      <a:pt x="14" y="43"/>
                      <a:pt x="14" y="43"/>
                    </a:cubicBezTo>
                    <a:cubicBezTo>
                      <a:pt x="19" y="58"/>
                      <a:pt x="20" y="78"/>
                      <a:pt x="34" y="87"/>
                    </a:cubicBezTo>
                    <a:cubicBezTo>
                      <a:pt x="42" y="84"/>
                      <a:pt x="45" y="86"/>
                      <a:pt x="52" y="91"/>
                    </a:cubicBezTo>
                    <a:cubicBezTo>
                      <a:pt x="57" y="105"/>
                      <a:pt x="60" y="101"/>
                      <a:pt x="50" y="107"/>
                    </a:cubicBezTo>
                    <a:cubicBezTo>
                      <a:pt x="38" y="105"/>
                      <a:pt x="32" y="101"/>
                      <a:pt x="28" y="113"/>
                    </a:cubicBezTo>
                    <a:cubicBezTo>
                      <a:pt x="32" y="129"/>
                      <a:pt x="33" y="128"/>
                      <a:pt x="16" y="131"/>
                    </a:cubicBezTo>
                    <a:cubicBezTo>
                      <a:pt x="17" y="133"/>
                      <a:pt x="16" y="136"/>
                      <a:pt x="18" y="137"/>
                    </a:cubicBezTo>
                    <a:cubicBezTo>
                      <a:pt x="21" y="139"/>
                      <a:pt x="30" y="141"/>
                      <a:pt x="30" y="141"/>
                    </a:cubicBezTo>
                    <a:cubicBezTo>
                      <a:pt x="28" y="152"/>
                      <a:pt x="21" y="159"/>
                      <a:pt x="18" y="169"/>
                    </a:cubicBezTo>
                    <a:cubicBezTo>
                      <a:pt x="19" y="171"/>
                      <a:pt x="18" y="174"/>
                      <a:pt x="20" y="175"/>
                    </a:cubicBezTo>
                    <a:cubicBezTo>
                      <a:pt x="22" y="176"/>
                      <a:pt x="32" y="171"/>
                      <a:pt x="34" y="171"/>
                    </a:cubicBezTo>
                    <a:cubicBezTo>
                      <a:pt x="42" y="170"/>
                      <a:pt x="50" y="170"/>
                      <a:pt x="58" y="169"/>
                    </a:cubicBezTo>
                    <a:cubicBezTo>
                      <a:pt x="70" y="167"/>
                      <a:pt x="80" y="167"/>
                      <a:pt x="92" y="171"/>
                    </a:cubicBezTo>
                    <a:cubicBezTo>
                      <a:pt x="98" y="170"/>
                      <a:pt x="104" y="170"/>
                      <a:pt x="110" y="169"/>
                    </a:cubicBezTo>
                    <a:cubicBezTo>
                      <a:pt x="114" y="168"/>
                      <a:pt x="122" y="165"/>
                      <a:pt x="122" y="165"/>
                    </a:cubicBezTo>
                    <a:cubicBezTo>
                      <a:pt x="124" y="158"/>
                      <a:pt x="123" y="147"/>
                      <a:pt x="128" y="141"/>
                    </a:cubicBezTo>
                    <a:cubicBezTo>
                      <a:pt x="132" y="136"/>
                      <a:pt x="146" y="133"/>
                      <a:pt x="146" y="133"/>
                    </a:cubicBezTo>
                    <a:cubicBezTo>
                      <a:pt x="142" y="105"/>
                      <a:pt x="143" y="111"/>
                      <a:pt x="110" y="109"/>
                    </a:cubicBezTo>
                    <a:cubicBezTo>
                      <a:pt x="102" y="97"/>
                      <a:pt x="103" y="88"/>
                      <a:pt x="88" y="83"/>
                    </a:cubicBezTo>
                    <a:cubicBezTo>
                      <a:pt x="85" y="79"/>
                      <a:pt x="86" y="72"/>
                      <a:pt x="82" y="69"/>
                    </a:cubicBezTo>
                    <a:cubicBezTo>
                      <a:pt x="77" y="65"/>
                      <a:pt x="69" y="65"/>
                      <a:pt x="64" y="61"/>
                    </a:cubicBezTo>
                    <a:cubicBezTo>
                      <a:pt x="52" y="43"/>
                      <a:pt x="67" y="47"/>
                      <a:pt x="86" y="45"/>
                    </a:cubicBezTo>
                    <a:cubicBezTo>
                      <a:pt x="93" y="25"/>
                      <a:pt x="83" y="29"/>
                      <a:pt x="64" y="31"/>
                    </a:cubicBezTo>
                    <a:cubicBezTo>
                      <a:pt x="62" y="25"/>
                      <a:pt x="70" y="13"/>
                      <a:pt x="70" y="13"/>
                    </a:cubicBezTo>
                    <a:cubicBezTo>
                      <a:pt x="64" y="4"/>
                      <a:pt x="56" y="3"/>
                      <a:pt x="46" y="1"/>
                    </a:cubicBezTo>
                    <a:cubicBezTo>
                      <a:pt x="35" y="3"/>
                      <a:pt x="34" y="0"/>
                      <a:pt x="30" y="9"/>
                    </a:cubicBezTo>
                    <a:cubicBezTo>
                      <a:pt x="25" y="21"/>
                      <a:pt x="29" y="24"/>
                      <a:pt x="24" y="19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72" name="Freeform 8"/>
              <p:cNvSpPr>
                <a:spLocks/>
              </p:cNvSpPr>
              <p:nvPr/>
            </p:nvSpPr>
            <p:spPr bwMode="gray">
              <a:xfrm>
                <a:off x="2369" y="2134"/>
                <a:ext cx="71" cy="68"/>
              </a:xfrm>
              <a:custGeom>
                <a:avLst/>
                <a:gdLst>
                  <a:gd name="T0" fmla="*/ 58 w 92"/>
                  <a:gd name="T1" fmla="*/ 6 h 92"/>
                  <a:gd name="T2" fmla="*/ 82 w 92"/>
                  <a:gd name="T3" fmla="*/ 8 h 92"/>
                  <a:gd name="T4" fmla="*/ 92 w 92"/>
                  <a:gd name="T5" fmla="*/ 26 h 92"/>
                  <a:gd name="T6" fmla="*/ 78 w 92"/>
                  <a:gd name="T7" fmla="*/ 48 h 92"/>
                  <a:gd name="T8" fmla="*/ 46 w 92"/>
                  <a:gd name="T9" fmla="*/ 76 h 92"/>
                  <a:gd name="T10" fmla="*/ 18 w 92"/>
                  <a:gd name="T11" fmla="*/ 92 h 92"/>
                  <a:gd name="T12" fmla="*/ 8 w 92"/>
                  <a:gd name="T13" fmla="*/ 72 h 92"/>
                  <a:gd name="T14" fmla="*/ 20 w 92"/>
                  <a:gd name="T15" fmla="*/ 64 h 92"/>
                  <a:gd name="T16" fmla="*/ 14 w 92"/>
                  <a:gd name="T17" fmla="*/ 46 h 92"/>
                  <a:gd name="T18" fmla="*/ 40 w 92"/>
                  <a:gd name="T19" fmla="*/ 28 h 92"/>
                  <a:gd name="T20" fmla="*/ 58 w 92"/>
                  <a:gd name="T21" fmla="*/ 6 h 9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92"/>
                  <a:gd name="T34" fmla="*/ 0 h 92"/>
                  <a:gd name="T35" fmla="*/ 92 w 92"/>
                  <a:gd name="T36" fmla="*/ 92 h 9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92" h="92">
                    <a:moveTo>
                      <a:pt x="58" y="6"/>
                    </a:moveTo>
                    <a:cubicBezTo>
                      <a:pt x="67" y="0"/>
                      <a:pt x="73" y="2"/>
                      <a:pt x="82" y="8"/>
                    </a:cubicBezTo>
                    <a:cubicBezTo>
                      <a:pt x="91" y="22"/>
                      <a:pt x="88" y="15"/>
                      <a:pt x="92" y="26"/>
                    </a:cubicBezTo>
                    <a:cubicBezTo>
                      <a:pt x="89" y="36"/>
                      <a:pt x="82" y="37"/>
                      <a:pt x="78" y="48"/>
                    </a:cubicBezTo>
                    <a:cubicBezTo>
                      <a:pt x="85" y="69"/>
                      <a:pt x="60" y="71"/>
                      <a:pt x="46" y="76"/>
                    </a:cubicBezTo>
                    <a:cubicBezTo>
                      <a:pt x="40" y="86"/>
                      <a:pt x="28" y="86"/>
                      <a:pt x="18" y="92"/>
                    </a:cubicBezTo>
                    <a:cubicBezTo>
                      <a:pt x="9" y="90"/>
                      <a:pt x="0" y="84"/>
                      <a:pt x="8" y="72"/>
                    </a:cubicBezTo>
                    <a:cubicBezTo>
                      <a:pt x="11" y="68"/>
                      <a:pt x="20" y="64"/>
                      <a:pt x="20" y="64"/>
                    </a:cubicBezTo>
                    <a:cubicBezTo>
                      <a:pt x="23" y="55"/>
                      <a:pt x="21" y="53"/>
                      <a:pt x="14" y="46"/>
                    </a:cubicBezTo>
                    <a:cubicBezTo>
                      <a:pt x="18" y="30"/>
                      <a:pt x="28" y="36"/>
                      <a:pt x="40" y="28"/>
                    </a:cubicBezTo>
                    <a:cubicBezTo>
                      <a:pt x="56" y="17"/>
                      <a:pt x="50" y="24"/>
                      <a:pt x="58" y="6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73" name="Freeform 9"/>
              <p:cNvSpPr>
                <a:spLocks/>
              </p:cNvSpPr>
              <p:nvPr/>
            </p:nvSpPr>
            <p:spPr bwMode="gray">
              <a:xfrm>
                <a:off x="4064" y="3266"/>
                <a:ext cx="486" cy="493"/>
              </a:xfrm>
              <a:custGeom>
                <a:avLst/>
                <a:gdLst>
                  <a:gd name="T0" fmla="*/ 212 w 633"/>
                  <a:gd name="T1" fmla="*/ 11 h 660"/>
                  <a:gd name="T2" fmla="*/ 176 w 633"/>
                  <a:gd name="T3" fmla="*/ 19 h 660"/>
                  <a:gd name="T4" fmla="*/ 144 w 633"/>
                  <a:gd name="T5" fmla="*/ 51 h 660"/>
                  <a:gd name="T6" fmla="*/ 104 w 633"/>
                  <a:gd name="T7" fmla="*/ 59 h 660"/>
                  <a:gd name="T8" fmla="*/ 84 w 633"/>
                  <a:gd name="T9" fmla="*/ 75 h 660"/>
                  <a:gd name="T10" fmla="*/ 68 w 633"/>
                  <a:gd name="T11" fmla="*/ 115 h 660"/>
                  <a:gd name="T12" fmla="*/ 36 w 633"/>
                  <a:gd name="T13" fmla="*/ 167 h 660"/>
                  <a:gd name="T14" fmla="*/ 0 w 633"/>
                  <a:gd name="T15" fmla="*/ 179 h 660"/>
                  <a:gd name="T16" fmla="*/ 72 w 633"/>
                  <a:gd name="T17" fmla="*/ 323 h 660"/>
                  <a:gd name="T18" fmla="*/ 120 w 633"/>
                  <a:gd name="T19" fmla="*/ 427 h 660"/>
                  <a:gd name="T20" fmla="*/ 144 w 633"/>
                  <a:gd name="T21" fmla="*/ 443 h 660"/>
                  <a:gd name="T22" fmla="*/ 168 w 633"/>
                  <a:gd name="T23" fmla="*/ 451 h 660"/>
                  <a:gd name="T24" fmla="*/ 228 w 633"/>
                  <a:gd name="T25" fmla="*/ 431 h 660"/>
                  <a:gd name="T26" fmla="*/ 252 w 633"/>
                  <a:gd name="T27" fmla="*/ 423 h 660"/>
                  <a:gd name="T28" fmla="*/ 300 w 633"/>
                  <a:gd name="T29" fmla="*/ 451 h 660"/>
                  <a:gd name="T30" fmla="*/ 324 w 633"/>
                  <a:gd name="T31" fmla="*/ 527 h 660"/>
                  <a:gd name="T32" fmla="*/ 336 w 633"/>
                  <a:gd name="T33" fmla="*/ 523 h 660"/>
                  <a:gd name="T34" fmla="*/ 344 w 633"/>
                  <a:gd name="T35" fmla="*/ 511 h 660"/>
                  <a:gd name="T36" fmla="*/ 368 w 633"/>
                  <a:gd name="T37" fmla="*/ 547 h 660"/>
                  <a:gd name="T38" fmla="*/ 404 w 633"/>
                  <a:gd name="T39" fmla="*/ 571 h 660"/>
                  <a:gd name="T40" fmla="*/ 436 w 633"/>
                  <a:gd name="T41" fmla="*/ 603 h 660"/>
                  <a:gd name="T42" fmla="*/ 444 w 633"/>
                  <a:gd name="T43" fmla="*/ 615 h 660"/>
                  <a:gd name="T44" fmla="*/ 456 w 633"/>
                  <a:gd name="T45" fmla="*/ 623 h 660"/>
                  <a:gd name="T46" fmla="*/ 484 w 633"/>
                  <a:gd name="T47" fmla="*/ 655 h 660"/>
                  <a:gd name="T48" fmla="*/ 492 w 633"/>
                  <a:gd name="T49" fmla="*/ 631 h 660"/>
                  <a:gd name="T50" fmla="*/ 540 w 633"/>
                  <a:gd name="T51" fmla="*/ 659 h 660"/>
                  <a:gd name="T52" fmla="*/ 588 w 633"/>
                  <a:gd name="T53" fmla="*/ 655 h 660"/>
                  <a:gd name="T54" fmla="*/ 616 w 633"/>
                  <a:gd name="T55" fmla="*/ 531 h 660"/>
                  <a:gd name="T56" fmla="*/ 632 w 633"/>
                  <a:gd name="T57" fmla="*/ 463 h 660"/>
                  <a:gd name="T58" fmla="*/ 620 w 633"/>
                  <a:gd name="T59" fmla="*/ 367 h 660"/>
                  <a:gd name="T60" fmla="*/ 536 w 633"/>
                  <a:gd name="T61" fmla="*/ 271 h 660"/>
                  <a:gd name="T62" fmla="*/ 528 w 633"/>
                  <a:gd name="T63" fmla="*/ 235 h 660"/>
                  <a:gd name="T64" fmla="*/ 460 w 633"/>
                  <a:gd name="T65" fmla="*/ 179 h 660"/>
                  <a:gd name="T66" fmla="*/ 472 w 633"/>
                  <a:gd name="T67" fmla="*/ 155 h 660"/>
                  <a:gd name="T68" fmla="*/ 456 w 633"/>
                  <a:gd name="T69" fmla="*/ 131 h 660"/>
                  <a:gd name="T70" fmla="*/ 416 w 633"/>
                  <a:gd name="T71" fmla="*/ 79 h 660"/>
                  <a:gd name="T72" fmla="*/ 392 w 633"/>
                  <a:gd name="T73" fmla="*/ 31 h 660"/>
                  <a:gd name="T74" fmla="*/ 388 w 633"/>
                  <a:gd name="T75" fmla="*/ 19 h 660"/>
                  <a:gd name="T76" fmla="*/ 364 w 633"/>
                  <a:gd name="T77" fmla="*/ 151 h 660"/>
                  <a:gd name="T78" fmla="*/ 324 w 633"/>
                  <a:gd name="T79" fmla="*/ 115 h 660"/>
                  <a:gd name="T80" fmla="*/ 292 w 633"/>
                  <a:gd name="T81" fmla="*/ 111 h 660"/>
                  <a:gd name="T82" fmla="*/ 272 w 633"/>
                  <a:gd name="T83" fmla="*/ 87 h 660"/>
                  <a:gd name="T84" fmla="*/ 264 w 633"/>
                  <a:gd name="T85" fmla="*/ 63 h 660"/>
                  <a:gd name="T86" fmla="*/ 276 w 633"/>
                  <a:gd name="T87" fmla="*/ 55 h 660"/>
                  <a:gd name="T88" fmla="*/ 240 w 633"/>
                  <a:gd name="T89" fmla="*/ 19 h 660"/>
                  <a:gd name="T90" fmla="*/ 216 w 633"/>
                  <a:gd name="T91" fmla="*/ 11 h 660"/>
                  <a:gd name="T92" fmla="*/ 204 w 633"/>
                  <a:gd name="T93" fmla="*/ 7 h 660"/>
                  <a:gd name="T94" fmla="*/ 212 w 633"/>
                  <a:gd name="T95" fmla="*/ 11 h 66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633"/>
                  <a:gd name="T145" fmla="*/ 0 h 660"/>
                  <a:gd name="T146" fmla="*/ 633 w 633"/>
                  <a:gd name="T147" fmla="*/ 660 h 660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633" h="660">
                    <a:moveTo>
                      <a:pt x="212" y="11"/>
                    </a:moveTo>
                    <a:cubicBezTo>
                      <a:pt x="195" y="0"/>
                      <a:pt x="187" y="2"/>
                      <a:pt x="176" y="19"/>
                    </a:cubicBezTo>
                    <a:cubicBezTo>
                      <a:pt x="171" y="61"/>
                      <a:pt x="181" y="88"/>
                      <a:pt x="144" y="51"/>
                    </a:cubicBezTo>
                    <a:cubicBezTo>
                      <a:pt x="131" y="53"/>
                      <a:pt x="115" y="51"/>
                      <a:pt x="104" y="59"/>
                    </a:cubicBezTo>
                    <a:cubicBezTo>
                      <a:pt x="78" y="80"/>
                      <a:pt x="114" y="65"/>
                      <a:pt x="84" y="75"/>
                    </a:cubicBezTo>
                    <a:cubicBezTo>
                      <a:pt x="78" y="94"/>
                      <a:pt x="92" y="107"/>
                      <a:pt x="68" y="115"/>
                    </a:cubicBezTo>
                    <a:cubicBezTo>
                      <a:pt x="55" y="135"/>
                      <a:pt x="59" y="159"/>
                      <a:pt x="36" y="167"/>
                    </a:cubicBezTo>
                    <a:cubicBezTo>
                      <a:pt x="16" y="163"/>
                      <a:pt x="7" y="158"/>
                      <a:pt x="0" y="179"/>
                    </a:cubicBezTo>
                    <a:cubicBezTo>
                      <a:pt x="9" y="232"/>
                      <a:pt x="43" y="279"/>
                      <a:pt x="72" y="323"/>
                    </a:cubicBezTo>
                    <a:cubicBezTo>
                      <a:pt x="82" y="371"/>
                      <a:pt x="85" y="392"/>
                      <a:pt x="120" y="427"/>
                    </a:cubicBezTo>
                    <a:cubicBezTo>
                      <a:pt x="127" y="434"/>
                      <a:pt x="136" y="438"/>
                      <a:pt x="144" y="443"/>
                    </a:cubicBezTo>
                    <a:cubicBezTo>
                      <a:pt x="151" y="448"/>
                      <a:pt x="168" y="451"/>
                      <a:pt x="168" y="451"/>
                    </a:cubicBezTo>
                    <a:cubicBezTo>
                      <a:pt x="188" y="444"/>
                      <a:pt x="208" y="438"/>
                      <a:pt x="228" y="431"/>
                    </a:cubicBezTo>
                    <a:cubicBezTo>
                      <a:pt x="236" y="428"/>
                      <a:pt x="252" y="423"/>
                      <a:pt x="252" y="423"/>
                    </a:cubicBezTo>
                    <a:cubicBezTo>
                      <a:pt x="271" y="429"/>
                      <a:pt x="281" y="445"/>
                      <a:pt x="300" y="451"/>
                    </a:cubicBezTo>
                    <a:cubicBezTo>
                      <a:pt x="320" y="471"/>
                      <a:pt x="315" y="500"/>
                      <a:pt x="324" y="527"/>
                    </a:cubicBezTo>
                    <a:cubicBezTo>
                      <a:pt x="328" y="526"/>
                      <a:pt x="333" y="526"/>
                      <a:pt x="336" y="523"/>
                    </a:cubicBezTo>
                    <a:cubicBezTo>
                      <a:pt x="340" y="520"/>
                      <a:pt x="339" y="511"/>
                      <a:pt x="344" y="511"/>
                    </a:cubicBezTo>
                    <a:cubicBezTo>
                      <a:pt x="358" y="511"/>
                      <a:pt x="362" y="541"/>
                      <a:pt x="368" y="547"/>
                    </a:cubicBezTo>
                    <a:cubicBezTo>
                      <a:pt x="378" y="557"/>
                      <a:pt x="392" y="563"/>
                      <a:pt x="404" y="571"/>
                    </a:cubicBezTo>
                    <a:cubicBezTo>
                      <a:pt x="418" y="580"/>
                      <a:pt x="422" y="594"/>
                      <a:pt x="436" y="603"/>
                    </a:cubicBezTo>
                    <a:cubicBezTo>
                      <a:pt x="439" y="607"/>
                      <a:pt x="441" y="612"/>
                      <a:pt x="444" y="615"/>
                    </a:cubicBezTo>
                    <a:cubicBezTo>
                      <a:pt x="447" y="618"/>
                      <a:pt x="453" y="619"/>
                      <a:pt x="456" y="623"/>
                    </a:cubicBezTo>
                    <a:cubicBezTo>
                      <a:pt x="489" y="660"/>
                      <a:pt x="457" y="637"/>
                      <a:pt x="484" y="655"/>
                    </a:cubicBezTo>
                    <a:cubicBezTo>
                      <a:pt x="487" y="647"/>
                      <a:pt x="485" y="626"/>
                      <a:pt x="492" y="631"/>
                    </a:cubicBezTo>
                    <a:cubicBezTo>
                      <a:pt x="509" y="642"/>
                      <a:pt x="522" y="653"/>
                      <a:pt x="540" y="659"/>
                    </a:cubicBezTo>
                    <a:cubicBezTo>
                      <a:pt x="557" y="642"/>
                      <a:pt x="567" y="648"/>
                      <a:pt x="588" y="655"/>
                    </a:cubicBezTo>
                    <a:cubicBezTo>
                      <a:pt x="611" y="621"/>
                      <a:pt x="573" y="560"/>
                      <a:pt x="616" y="531"/>
                    </a:cubicBezTo>
                    <a:cubicBezTo>
                      <a:pt x="632" y="507"/>
                      <a:pt x="629" y="496"/>
                      <a:pt x="632" y="463"/>
                    </a:cubicBezTo>
                    <a:cubicBezTo>
                      <a:pt x="630" y="440"/>
                      <a:pt x="633" y="390"/>
                      <a:pt x="620" y="367"/>
                    </a:cubicBezTo>
                    <a:cubicBezTo>
                      <a:pt x="600" y="332"/>
                      <a:pt x="565" y="300"/>
                      <a:pt x="536" y="271"/>
                    </a:cubicBezTo>
                    <a:cubicBezTo>
                      <a:pt x="532" y="259"/>
                      <a:pt x="532" y="247"/>
                      <a:pt x="528" y="235"/>
                    </a:cubicBezTo>
                    <a:cubicBezTo>
                      <a:pt x="525" y="225"/>
                      <a:pt x="474" y="188"/>
                      <a:pt x="460" y="179"/>
                    </a:cubicBezTo>
                    <a:cubicBezTo>
                      <a:pt x="463" y="171"/>
                      <a:pt x="471" y="164"/>
                      <a:pt x="472" y="155"/>
                    </a:cubicBezTo>
                    <a:cubicBezTo>
                      <a:pt x="474" y="144"/>
                      <a:pt x="461" y="137"/>
                      <a:pt x="456" y="131"/>
                    </a:cubicBezTo>
                    <a:cubicBezTo>
                      <a:pt x="435" y="106"/>
                      <a:pt x="451" y="88"/>
                      <a:pt x="416" y="79"/>
                    </a:cubicBezTo>
                    <a:cubicBezTo>
                      <a:pt x="395" y="48"/>
                      <a:pt x="403" y="64"/>
                      <a:pt x="392" y="31"/>
                    </a:cubicBezTo>
                    <a:cubicBezTo>
                      <a:pt x="391" y="27"/>
                      <a:pt x="388" y="19"/>
                      <a:pt x="388" y="19"/>
                    </a:cubicBezTo>
                    <a:cubicBezTo>
                      <a:pt x="362" y="58"/>
                      <a:pt x="379" y="107"/>
                      <a:pt x="364" y="151"/>
                    </a:cubicBezTo>
                    <a:cubicBezTo>
                      <a:pt x="344" y="144"/>
                      <a:pt x="344" y="120"/>
                      <a:pt x="324" y="115"/>
                    </a:cubicBezTo>
                    <a:cubicBezTo>
                      <a:pt x="314" y="112"/>
                      <a:pt x="303" y="112"/>
                      <a:pt x="292" y="111"/>
                    </a:cubicBezTo>
                    <a:cubicBezTo>
                      <a:pt x="284" y="103"/>
                      <a:pt x="276" y="97"/>
                      <a:pt x="272" y="87"/>
                    </a:cubicBezTo>
                    <a:cubicBezTo>
                      <a:pt x="269" y="79"/>
                      <a:pt x="264" y="63"/>
                      <a:pt x="264" y="63"/>
                    </a:cubicBezTo>
                    <a:cubicBezTo>
                      <a:pt x="268" y="60"/>
                      <a:pt x="273" y="58"/>
                      <a:pt x="276" y="55"/>
                    </a:cubicBezTo>
                    <a:cubicBezTo>
                      <a:pt x="300" y="31"/>
                      <a:pt x="256" y="24"/>
                      <a:pt x="240" y="19"/>
                    </a:cubicBezTo>
                    <a:cubicBezTo>
                      <a:pt x="232" y="16"/>
                      <a:pt x="224" y="14"/>
                      <a:pt x="216" y="11"/>
                    </a:cubicBezTo>
                    <a:cubicBezTo>
                      <a:pt x="212" y="10"/>
                      <a:pt x="200" y="5"/>
                      <a:pt x="204" y="7"/>
                    </a:cubicBezTo>
                    <a:cubicBezTo>
                      <a:pt x="207" y="8"/>
                      <a:pt x="209" y="10"/>
                      <a:pt x="212" y="11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74" name="Freeform 10"/>
              <p:cNvSpPr>
                <a:spLocks/>
              </p:cNvSpPr>
              <p:nvPr/>
            </p:nvSpPr>
            <p:spPr bwMode="gray">
              <a:xfrm>
                <a:off x="4215" y="3006"/>
                <a:ext cx="327" cy="209"/>
              </a:xfrm>
              <a:custGeom>
                <a:avLst/>
                <a:gdLst>
                  <a:gd name="T0" fmla="*/ 84 w 426"/>
                  <a:gd name="T1" fmla="*/ 60 h 280"/>
                  <a:gd name="T2" fmla="*/ 68 w 426"/>
                  <a:gd name="T3" fmla="*/ 36 h 280"/>
                  <a:gd name="T4" fmla="*/ 64 w 426"/>
                  <a:gd name="T5" fmla="*/ 16 h 280"/>
                  <a:gd name="T6" fmla="*/ 52 w 426"/>
                  <a:gd name="T7" fmla="*/ 12 h 280"/>
                  <a:gd name="T8" fmla="*/ 16 w 426"/>
                  <a:gd name="T9" fmla="*/ 16 h 280"/>
                  <a:gd name="T10" fmla="*/ 44 w 426"/>
                  <a:gd name="T11" fmla="*/ 40 h 280"/>
                  <a:gd name="T12" fmla="*/ 48 w 426"/>
                  <a:gd name="T13" fmla="*/ 52 h 280"/>
                  <a:gd name="T14" fmla="*/ 24 w 426"/>
                  <a:gd name="T15" fmla="*/ 68 h 280"/>
                  <a:gd name="T16" fmla="*/ 88 w 426"/>
                  <a:gd name="T17" fmla="*/ 92 h 280"/>
                  <a:gd name="T18" fmla="*/ 124 w 426"/>
                  <a:gd name="T19" fmla="*/ 112 h 280"/>
                  <a:gd name="T20" fmla="*/ 128 w 426"/>
                  <a:gd name="T21" fmla="*/ 124 h 280"/>
                  <a:gd name="T22" fmla="*/ 140 w 426"/>
                  <a:gd name="T23" fmla="*/ 132 h 280"/>
                  <a:gd name="T24" fmla="*/ 148 w 426"/>
                  <a:gd name="T25" fmla="*/ 156 h 280"/>
                  <a:gd name="T26" fmla="*/ 132 w 426"/>
                  <a:gd name="T27" fmla="*/ 196 h 280"/>
                  <a:gd name="T28" fmla="*/ 180 w 426"/>
                  <a:gd name="T29" fmla="*/ 188 h 280"/>
                  <a:gd name="T30" fmla="*/ 192 w 426"/>
                  <a:gd name="T31" fmla="*/ 216 h 280"/>
                  <a:gd name="T32" fmla="*/ 216 w 426"/>
                  <a:gd name="T33" fmla="*/ 224 h 280"/>
                  <a:gd name="T34" fmla="*/ 228 w 426"/>
                  <a:gd name="T35" fmla="*/ 228 h 280"/>
                  <a:gd name="T36" fmla="*/ 252 w 426"/>
                  <a:gd name="T37" fmla="*/ 224 h 280"/>
                  <a:gd name="T38" fmla="*/ 276 w 426"/>
                  <a:gd name="T39" fmla="*/ 196 h 280"/>
                  <a:gd name="T40" fmla="*/ 336 w 426"/>
                  <a:gd name="T41" fmla="*/ 252 h 280"/>
                  <a:gd name="T42" fmla="*/ 364 w 426"/>
                  <a:gd name="T43" fmla="*/ 280 h 280"/>
                  <a:gd name="T44" fmla="*/ 360 w 426"/>
                  <a:gd name="T45" fmla="*/ 224 h 280"/>
                  <a:gd name="T46" fmla="*/ 336 w 426"/>
                  <a:gd name="T47" fmla="*/ 200 h 280"/>
                  <a:gd name="T48" fmla="*/ 372 w 426"/>
                  <a:gd name="T49" fmla="*/ 168 h 280"/>
                  <a:gd name="T50" fmla="*/ 408 w 426"/>
                  <a:gd name="T51" fmla="*/ 156 h 280"/>
                  <a:gd name="T52" fmla="*/ 420 w 426"/>
                  <a:gd name="T53" fmla="*/ 152 h 280"/>
                  <a:gd name="T54" fmla="*/ 424 w 426"/>
                  <a:gd name="T55" fmla="*/ 140 h 280"/>
                  <a:gd name="T56" fmla="*/ 356 w 426"/>
                  <a:gd name="T57" fmla="*/ 148 h 280"/>
                  <a:gd name="T58" fmla="*/ 304 w 426"/>
                  <a:gd name="T59" fmla="*/ 140 h 280"/>
                  <a:gd name="T60" fmla="*/ 300 w 426"/>
                  <a:gd name="T61" fmla="*/ 128 h 280"/>
                  <a:gd name="T62" fmla="*/ 292 w 426"/>
                  <a:gd name="T63" fmla="*/ 116 h 280"/>
                  <a:gd name="T64" fmla="*/ 220 w 426"/>
                  <a:gd name="T65" fmla="*/ 80 h 280"/>
                  <a:gd name="T66" fmla="*/ 160 w 426"/>
                  <a:gd name="T67" fmla="*/ 60 h 280"/>
                  <a:gd name="T68" fmla="*/ 136 w 426"/>
                  <a:gd name="T69" fmla="*/ 52 h 280"/>
                  <a:gd name="T70" fmla="*/ 80 w 426"/>
                  <a:gd name="T71" fmla="*/ 52 h 280"/>
                  <a:gd name="T72" fmla="*/ 68 w 426"/>
                  <a:gd name="T73" fmla="*/ 32 h 280"/>
                  <a:gd name="T74" fmla="*/ 68 w 426"/>
                  <a:gd name="T75" fmla="*/ 0 h 28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26"/>
                  <a:gd name="T115" fmla="*/ 0 h 280"/>
                  <a:gd name="T116" fmla="*/ 426 w 426"/>
                  <a:gd name="T117" fmla="*/ 280 h 28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26" h="280">
                    <a:moveTo>
                      <a:pt x="84" y="60"/>
                    </a:moveTo>
                    <a:cubicBezTo>
                      <a:pt x="79" y="52"/>
                      <a:pt x="70" y="45"/>
                      <a:pt x="68" y="36"/>
                    </a:cubicBezTo>
                    <a:cubicBezTo>
                      <a:pt x="67" y="29"/>
                      <a:pt x="68" y="22"/>
                      <a:pt x="64" y="16"/>
                    </a:cubicBezTo>
                    <a:cubicBezTo>
                      <a:pt x="62" y="12"/>
                      <a:pt x="56" y="13"/>
                      <a:pt x="52" y="12"/>
                    </a:cubicBezTo>
                    <a:cubicBezTo>
                      <a:pt x="40" y="13"/>
                      <a:pt x="27" y="11"/>
                      <a:pt x="16" y="16"/>
                    </a:cubicBezTo>
                    <a:cubicBezTo>
                      <a:pt x="0" y="24"/>
                      <a:pt x="43" y="40"/>
                      <a:pt x="44" y="40"/>
                    </a:cubicBezTo>
                    <a:cubicBezTo>
                      <a:pt x="45" y="44"/>
                      <a:pt x="50" y="49"/>
                      <a:pt x="48" y="52"/>
                    </a:cubicBezTo>
                    <a:cubicBezTo>
                      <a:pt x="42" y="60"/>
                      <a:pt x="24" y="68"/>
                      <a:pt x="24" y="68"/>
                    </a:cubicBezTo>
                    <a:cubicBezTo>
                      <a:pt x="38" y="88"/>
                      <a:pt x="65" y="89"/>
                      <a:pt x="88" y="92"/>
                    </a:cubicBezTo>
                    <a:cubicBezTo>
                      <a:pt x="101" y="96"/>
                      <a:pt x="124" y="112"/>
                      <a:pt x="124" y="112"/>
                    </a:cubicBezTo>
                    <a:cubicBezTo>
                      <a:pt x="125" y="116"/>
                      <a:pt x="125" y="121"/>
                      <a:pt x="128" y="124"/>
                    </a:cubicBezTo>
                    <a:cubicBezTo>
                      <a:pt x="131" y="128"/>
                      <a:pt x="137" y="128"/>
                      <a:pt x="140" y="132"/>
                    </a:cubicBezTo>
                    <a:cubicBezTo>
                      <a:pt x="144" y="139"/>
                      <a:pt x="148" y="156"/>
                      <a:pt x="148" y="156"/>
                    </a:cubicBezTo>
                    <a:cubicBezTo>
                      <a:pt x="144" y="171"/>
                      <a:pt x="137" y="181"/>
                      <a:pt x="132" y="196"/>
                    </a:cubicBezTo>
                    <a:cubicBezTo>
                      <a:pt x="151" y="209"/>
                      <a:pt x="167" y="207"/>
                      <a:pt x="180" y="188"/>
                    </a:cubicBezTo>
                    <a:cubicBezTo>
                      <a:pt x="182" y="196"/>
                      <a:pt x="184" y="211"/>
                      <a:pt x="192" y="216"/>
                    </a:cubicBezTo>
                    <a:cubicBezTo>
                      <a:pt x="199" y="220"/>
                      <a:pt x="208" y="221"/>
                      <a:pt x="216" y="224"/>
                    </a:cubicBezTo>
                    <a:cubicBezTo>
                      <a:pt x="220" y="225"/>
                      <a:pt x="228" y="228"/>
                      <a:pt x="228" y="228"/>
                    </a:cubicBezTo>
                    <a:cubicBezTo>
                      <a:pt x="236" y="227"/>
                      <a:pt x="245" y="228"/>
                      <a:pt x="252" y="224"/>
                    </a:cubicBezTo>
                    <a:cubicBezTo>
                      <a:pt x="269" y="216"/>
                      <a:pt x="252" y="204"/>
                      <a:pt x="276" y="196"/>
                    </a:cubicBezTo>
                    <a:cubicBezTo>
                      <a:pt x="296" y="209"/>
                      <a:pt x="322" y="231"/>
                      <a:pt x="336" y="252"/>
                    </a:cubicBezTo>
                    <a:cubicBezTo>
                      <a:pt x="354" y="280"/>
                      <a:pt x="343" y="273"/>
                      <a:pt x="364" y="280"/>
                    </a:cubicBezTo>
                    <a:cubicBezTo>
                      <a:pt x="376" y="262"/>
                      <a:pt x="375" y="241"/>
                      <a:pt x="360" y="224"/>
                    </a:cubicBezTo>
                    <a:cubicBezTo>
                      <a:pt x="352" y="216"/>
                      <a:pt x="336" y="200"/>
                      <a:pt x="336" y="200"/>
                    </a:cubicBezTo>
                    <a:cubicBezTo>
                      <a:pt x="323" y="162"/>
                      <a:pt x="322" y="174"/>
                      <a:pt x="372" y="168"/>
                    </a:cubicBezTo>
                    <a:cubicBezTo>
                      <a:pt x="384" y="164"/>
                      <a:pt x="396" y="160"/>
                      <a:pt x="408" y="156"/>
                    </a:cubicBezTo>
                    <a:cubicBezTo>
                      <a:pt x="412" y="155"/>
                      <a:pt x="420" y="152"/>
                      <a:pt x="420" y="152"/>
                    </a:cubicBezTo>
                    <a:cubicBezTo>
                      <a:pt x="421" y="148"/>
                      <a:pt x="426" y="144"/>
                      <a:pt x="424" y="140"/>
                    </a:cubicBezTo>
                    <a:cubicBezTo>
                      <a:pt x="420" y="131"/>
                      <a:pt x="365" y="146"/>
                      <a:pt x="356" y="148"/>
                    </a:cubicBezTo>
                    <a:cubicBezTo>
                      <a:pt x="339" y="146"/>
                      <a:pt x="316" y="152"/>
                      <a:pt x="304" y="140"/>
                    </a:cubicBezTo>
                    <a:cubicBezTo>
                      <a:pt x="301" y="137"/>
                      <a:pt x="302" y="132"/>
                      <a:pt x="300" y="128"/>
                    </a:cubicBezTo>
                    <a:cubicBezTo>
                      <a:pt x="298" y="124"/>
                      <a:pt x="296" y="119"/>
                      <a:pt x="292" y="116"/>
                    </a:cubicBezTo>
                    <a:cubicBezTo>
                      <a:pt x="272" y="98"/>
                      <a:pt x="244" y="91"/>
                      <a:pt x="220" y="80"/>
                    </a:cubicBezTo>
                    <a:cubicBezTo>
                      <a:pt x="201" y="72"/>
                      <a:pt x="180" y="67"/>
                      <a:pt x="160" y="60"/>
                    </a:cubicBezTo>
                    <a:cubicBezTo>
                      <a:pt x="152" y="57"/>
                      <a:pt x="136" y="52"/>
                      <a:pt x="136" y="52"/>
                    </a:cubicBezTo>
                    <a:cubicBezTo>
                      <a:pt x="113" y="55"/>
                      <a:pt x="98" y="64"/>
                      <a:pt x="80" y="52"/>
                    </a:cubicBezTo>
                    <a:cubicBezTo>
                      <a:pt x="70" y="38"/>
                      <a:pt x="74" y="44"/>
                      <a:pt x="68" y="32"/>
                    </a:cubicBezTo>
                    <a:lnTo>
                      <a:pt x="68" y="0"/>
                    </a:lnTo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75" name="Freeform 11"/>
              <p:cNvSpPr>
                <a:spLocks/>
              </p:cNvSpPr>
              <p:nvPr/>
            </p:nvSpPr>
            <p:spPr bwMode="gray">
              <a:xfrm>
                <a:off x="4224" y="3008"/>
                <a:ext cx="319" cy="210"/>
              </a:xfrm>
              <a:custGeom>
                <a:avLst/>
                <a:gdLst>
                  <a:gd name="T0" fmla="*/ 0 w 416"/>
                  <a:gd name="T1" fmla="*/ 1 h 282"/>
                  <a:gd name="T2" fmla="*/ 20 w 416"/>
                  <a:gd name="T3" fmla="*/ 37 h 282"/>
                  <a:gd name="T4" fmla="*/ 28 w 416"/>
                  <a:gd name="T5" fmla="*/ 49 h 282"/>
                  <a:gd name="T6" fmla="*/ 84 w 416"/>
                  <a:gd name="T7" fmla="*/ 89 h 282"/>
                  <a:gd name="T8" fmla="*/ 120 w 416"/>
                  <a:gd name="T9" fmla="*/ 113 h 282"/>
                  <a:gd name="T10" fmla="*/ 132 w 416"/>
                  <a:gd name="T11" fmla="*/ 121 h 282"/>
                  <a:gd name="T12" fmla="*/ 136 w 416"/>
                  <a:gd name="T13" fmla="*/ 169 h 282"/>
                  <a:gd name="T14" fmla="*/ 116 w 416"/>
                  <a:gd name="T15" fmla="*/ 201 h 282"/>
                  <a:gd name="T16" fmla="*/ 136 w 416"/>
                  <a:gd name="T17" fmla="*/ 197 h 282"/>
                  <a:gd name="T18" fmla="*/ 148 w 416"/>
                  <a:gd name="T19" fmla="*/ 189 h 282"/>
                  <a:gd name="T20" fmla="*/ 160 w 416"/>
                  <a:gd name="T21" fmla="*/ 201 h 282"/>
                  <a:gd name="T22" fmla="*/ 184 w 416"/>
                  <a:gd name="T23" fmla="*/ 217 h 282"/>
                  <a:gd name="T24" fmla="*/ 208 w 416"/>
                  <a:gd name="T25" fmla="*/ 233 h 282"/>
                  <a:gd name="T26" fmla="*/ 240 w 416"/>
                  <a:gd name="T27" fmla="*/ 221 h 282"/>
                  <a:gd name="T28" fmla="*/ 248 w 416"/>
                  <a:gd name="T29" fmla="*/ 197 h 282"/>
                  <a:gd name="T30" fmla="*/ 268 w 416"/>
                  <a:gd name="T31" fmla="*/ 201 h 282"/>
                  <a:gd name="T32" fmla="*/ 292 w 416"/>
                  <a:gd name="T33" fmla="*/ 209 h 282"/>
                  <a:gd name="T34" fmla="*/ 340 w 416"/>
                  <a:gd name="T35" fmla="*/ 281 h 282"/>
                  <a:gd name="T36" fmla="*/ 356 w 416"/>
                  <a:gd name="T37" fmla="*/ 277 h 282"/>
                  <a:gd name="T38" fmla="*/ 352 w 416"/>
                  <a:gd name="T39" fmla="*/ 253 h 282"/>
                  <a:gd name="T40" fmla="*/ 316 w 416"/>
                  <a:gd name="T41" fmla="*/ 197 h 282"/>
                  <a:gd name="T42" fmla="*/ 360 w 416"/>
                  <a:gd name="T43" fmla="*/ 173 h 282"/>
                  <a:gd name="T44" fmla="*/ 408 w 416"/>
                  <a:gd name="T45" fmla="*/ 145 h 282"/>
                  <a:gd name="T46" fmla="*/ 409 w 416"/>
                  <a:gd name="T47" fmla="*/ 120 h 282"/>
                  <a:gd name="T48" fmla="*/ 367 w 416"/>
                  <a:gd name="T49" fmla="*/ 138 h 282"/>
                  <a:gd name="T50" fmla="*/ 308 w 416"/>
                  <a:gd name="T51" fmla="*/ 137 h 282"/>
                  <a:gd name="T52" fmla="*/ 264 w 416"/>
                  <a:gd name="T53" fmla="*/ 97 h 282"/>
                  <a:gd name="T54" fmla="*/ 180 w 416"/>
                  <a:gd name="T55" fmla="*/ 61 h 282"/>
                  <a:gd name="T56" fmla="*/ 132 w 416"/>
                  <a:gd name="T57" fmla="*/ 33 h 282"/>
                  <a:gd name="T58" fmla="*/ 92 w 416"/>
                  <a:gd name="T59" fmla="*/ 41 h 282"/>
                  <a:gd name="T60" fmla="*/ 76 w 416"/>
                  <a:gd name="T61" fmla="*/ 57 h 282"/>
                  <a:gd name="T62" fmla="*/ 56 w 416"/>
                  <a:gd name="T63" fmla="*/ 17 h 282"/>
                  <a:gd name="T64" fmla="*/ 0 w 416"/>
                  <a:gd name="T65" fmla="*/ 1 h 28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16"/>
                  <a:gd name="T100" fmla="*/ 0 h 282"/>
                  <a:gd name="T101" fmla="*/ 416 w 416"/>
                  <a:gd name="T102" fmla="*/ 282 h 282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16" h="282">
                    <a:moveTo>
                      <a:pt x="0" y="1"/>
                    </a:moveTo>
                    <a:cubicBezTo>
                      <a:pt x="7" y="22"/>
                      <a:pt x="2" y="9"/>
                      <a:pt x="20" y="37"/>
                    </a:cubicBezTo>
                    <a:cubicBezTo>
                      <a:pt x="23" y="41"/>
                      <a:pt x="28" y="49"/>
                      <a:pt x="28" y="49"/>
                    </a:cubicBezTo>
                    <a:cubicBezTo>
                      <a:pt x="5" y="84"/>
                      <a:pt x="65" y="78"/>
                      <a:pt x="84" y="89"/>
                    </a:cubicBezTo>
                    <a:cubicBezTo>
                      <a:pt x="97" y="96"/>
                      <a:pt x="108" y="105"/>
                      <a:pt x="120" y="113"/>
                    </a:cubicBezTo>
                    <a:cubicBezTo>
                      <a:pt x="124" y="116"/>
                      <a:pt x="132" y="121"/>
                      <a:pt x="132" y="121"/>
                    </a:cubicBezTo>
                    <a:cubicBezTo>
                      <a:pt x="138" y="138"/>
                      <a:pt x="132" y="151"/>
                      <a:pt x="136" y="169"/>
                    </a:cubicBezTo>
                    <a:cubicBezTo>
                      <a:pt x="107" y="188"/>
                      <a:pt x="110" y="176"/>
                      <a:pt x="116" y="201"/>
                    </a:cubicBezTo>
                    <a:cubicBezTo>
                      <a:pt x="123" y="200"/>
                      <a:pt x="130" y="199"/>
                      <a:pt x="136" y="197"/>
                    </a:cubicBezTo>
                    <a:cubicBezTo>
                      <a:pt x="141" y="195"/>
                      <a:pt x="143" y="188"/>
                      <a:pt x="148" y="189"/>
                    </a:cubicBezTo>
                    <a:cubicBezTo>
                      <a:pt x="154" y="190"/>
                      <a:pt x="156" y="198"/>
                      <a:pt x="160" y="201"/>
                    </a:cubicBezTo>
                    <a:cubicBezTo>
                      <a:pt x="168" y="207"/>
                      <a:pt x="176" y="212"/>
                      <a:pt x="184" y="217"/>
                    </a:cubicBezTo>
                    <a:cubicBezTo>
                      <a:pt x="192" y="222"/>
                      <a:pt x="208" y="233"/>
                      <a:pt x="208" y="233"/>
                    </a:cubicBezTo>
                    <a:cubicBezTo>
                      <a:pt x="216" y="231"/>
                      <a:pt x="234" y="230"/>
                      <a:pt x="240" y="221"/>
                    </a:cubicBezTo>
                    <a:cubicBezTo>
                      <a:pt x="244" y="214"/>
                      <a:pt x="248" y="197"/>
                      <a:pt x="248" y="197"/>
                    </a:cubicBezTo>
                    <a:cubicBezTo>
                      <a:pt x="255" y="198"/>
                      <a:pt x="261" y="199"/>
                      <a:pt x="268" y="201"/>
                    </a:cubicBezTo>
                    <a:cubicBezTo>
                      <a:pt x="276" y="203"/>
                      <a:pt x="292" y="209"/>
                      <a:pt x="292" y="209"/>
                    </a:cubicBezTo>
                    <a:cubicBezTo>
                      <a:pt x="298" y="242"/>
                      <a:pt x="306" y="270"/>
                      <a:pt x="340" y="281"/>
                    </a:cubicBezTo>
                    <a:cubicBezTo>
                      <a:pt x="345" y="280"/>
                      <a:pt x="354" y="282"/>
                      <a:pt x="356" y="277"/>
                    </a:cubicBezTo>
                    <a:cubicBezTo>
                      <a:pt x="359" y="270"/>
                      <a:pt x="355" y="260"/>
                      <a:pt x="352" y="253"/>
                    </a:cubicBezTo>
                    <a:cubicBezTo>
                      <a:pt x="346" y="238"/>
                      <a:pt x="329" y="206"/>
                      <a:pt x="316" y="197"/>
                    </a:cubicBezTo>
                    <a:cubicBezTo>
                      <a:pt x="307" y="170"/>
                      <a:pt x="339" y="175"/>
                      <a:pt x="360" y="173"/>
                    </a:cubicBezTo>
                    <a:cubicBezTo>
                      <a:pt x="383" y="165"/>
                      <a:pt x="391" y="162"/>
                      <a:pt x="408" y="145"/>
                    </a:cubicBezTo>
                    <a:cubicBezTo>
                      <a:pt x="412" y="140"/>
                      <a:pt x="416" y="121"/>
                      <a:pt x="409" y="120"/>
                    </a:cubicBezTo>
                    <a:cubicBezTo>
                      <a:pt x="402" y="119"/>
                      <a:pt x="384" y="135"/>
                      <a:pt x="367" y="138"/>
                    </a:cubicBezTo>
                    <a:cubicBezTo>
                      <a:pt x="350" y="141"/>
                      <a:pt x="325" y="144"/>
                      <a:pt x="308" y="137"/>
                    </a:cubicBezTo>
                    <a:cubicBezTo>
                      <a:pt x="286" y="130"/>
                      <a:pt x="284" y="111"/>
                      <a:pt x="264" y="97"/>
                    </a:cubicBezTo>
                    <a:cubicBezTo>
                      <a:pt x="238" y="80"/>
                      <a:pt x="203" y="76"/>
                      <a:pt x="180" y="61"/>
                    </a:cubicBezTo>
                    <a:cubicBezTo>
                      <a:pt x="163" y="50"/>
                      <a:pt x="150" y="39"/>
                      <a:pt x="132" y="33"/>
                    </a:cubicBezTo>
                    <a:cubicBezTo>
                      <a:pt x="119" y="35"/>
                      <a:pt x="102" y="31"/>
                      <a:pt x="92" y="41"/>
                    </a:cubicBezTo>
                    <a:cubicBezTo>
                      <a:pt x="71" y="62"/>
                      <a:pt x="108" y="46"/>
                      <a:pt x="76" y="57"/>
                    </a:cubicBezTo>
                    <a:cubicBezTo>
                      <a:pt x="52" y="49"/>
                      <a:pt x="67" y="38"/>
                      <a:pt x="56" y="17"/>
                    </a:cubicBezTo>
                    <a:cubicBezTo>
                      <a:pt x="48" y="0"/>
                      <a:pt x="16" y="1"/>
                      <a:pt x="0" y="1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76" name="Freeform 12"/>
              <p:cNvSpPr>
                <a:spLocks/>
              </p:cNvSpPr>
              <p:nvPr/>
            </p:nvSpPr>
            <p:spPr bwMode="gray">
              <a:xfrm>
                <a:off x="4460" y="3775"/>
                <a:ext cx="46" cy="58"/>
              </a:xfrm>
              <a:custGeom>
                <a:avLst/>
                <a:gdLst>
                  <a:gd name="T0" fmla="*/ 32 w 60"/>
                  <a:gd name="T1" fmla="*/ 18 h 78"/>
                  <a:gd name="T2" fmla="*/ 0 w 60"/>
                  <a:gd name="T3" fmla="*/ 18 h 78"/>
                  <a:gd name="T4" fmla="*/ 20 w 60"/>
                  <a:gd name="T5" fmla="*/ 42 h 78"/>
                  <a:gd name="T6" fmla="*/ 28 w 60"/>
                  <a:gd name="T7" fmla="*/ 66 h 78"/>
                  <a:gd name="T8" fmla="*/ 32 w 60"/>
                  <a:gd name="T9" fmla="*/ 78 h 78"/>
                  <a:gd name="T10" fmla="*/ 60 w 60"/>
                  <a:gd name="T11" fmla="*/ 50 h 78"/>
                  <a:gd name="T12" fmla="*/ 32 w 60"/>
                  <a:gd name="T13" fmla="*/ 18 h 7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0"/>
                  <a:gd name="T22" fmla="*/ 0 h 78"/>
                  <a:gd name="T23" fmla="*/ 60 w 60"/>
                  <a:gd name="T24" fmla="*/ 78 h 7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0" h="78">
                    <a:moveTo>
                      <a:pt x="32" y="18"/>
                    </a:moveTo>
                    <a:cubicBezTo>
                      <a:pt x="16" y="7"/>
                      <a:pt x="12" y="0"/>
                      <a:pt x="0" y="18"/>
                    </a:cubicBezTo>
                    <a:cubicBezTo>
                      <a:pt x="6" y="27"/>
                      <a:pt x="15" y="33"/>
                      <a:pt x="20" y="42"/>
                    </a:cubicBezTo>
                    <a:cubicBezTo>
                      <a:pt x="24" y="49"/>
                      <a:pt x="25" y="58"/>
                      <a:pt x="28" y="66"/>
                    </a:cubicBezTo>
                    <a:cubicBezTo>
                      <a:pt x="29" y="70"/>
                      <a:pt x="32" y="78"/>
                      <a:pt x="32" y="78"/>
                    </a:cubicBezTo>
                    <a:cubicBezTo>
                      <a:pt x="52" y="73"/>
                      <a:pt x="54" y="69"/>
                      <a:pt x="60" y="50"/>
                    </a:cubicBezTo>
                    <a:cubicBezTo>
                      <a:pt x="54" y="32"/>
                      <a:pt x="50" y="27"/>
                      <a:pt x="32" y="18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77" name="Freeform 13"/>
              <p:cNvSpPr>
                <a:spLocks/>
              </p:cNvSpPr>
              <p:nvPr/>
            </p:nvSpPr>
            <p:spPr bwMode="gray">
              <a:xfrm>
                <a:off x="4599" y="3686"/>
                <a:ext cx="168" cy="84"/>
              </a:xfrm>
              <a:custGeom>
                <a:avLst/>
                <a:gdLst>
                  <a:gd name="T0" fmla="*/ 47 w 219"/>
                  <a:gd name="T1" fmla="*/ 73 h 113"/>
                  <a:gd name="T2" fmla="*/ 39 w 219"/>
                  <a:gd name="T3" fmla="*/ 61 h 113"/>
                  <a:gd name="T4" fmla="*/ 15 w 219"/>
                  <a:gd name="T5" fmla="*/ 69 h 113"/>
                  <a:gd name="T6" fmla="*/ 39 w 219"/>
                  <a:gd name="T7" fmla="*/ 113 h 113"/>
                  <a:gd name="T8" fmla="*/ 123 w 219"/>
                  <a:gd name="T9" fmla="*/ 89 h 113"/>
                  <a:gd name="T10" fmla="*/ 147 w 219"/>
                  <a:gd name="T11" fmla="*/ 73 h 113"/>
                  <a:gd name="T12" fmla="*/ 171 w 219"/>
                  <a:gd name="T13" fmla="*/ 65 h 113"/>
                  <a:gd name="T14" fmla="*/ 219 w 219"/>
                  <a:gd name="T15" fmla="*/ 19 h 113"/>
                  <a:gd name="T16" fmla="*/ 210 w 219"/>
                  <a:gd name="T17" fmla="*/ 0 h 113"/>
                  <a:gd name="T18" fmla="*/ 179 w 219"/>
                  <a:gd name="T19" fmla="*/ 17 h 113"/>
                  <a:gd name="T20" fmla="*/ 107 w 219"/>
                  <a:gd name="T21" fmla="*/ 41 h 113"/>
                  <a:gd name="T22" fmla="*/ 83 w 219"/>
                  <a:gd name="T23" fmla="*/ 45 h 113"/>
                  <a:gd name="T24" fmla="*/ 59 w 219"/>
                  <a:gd name="T25" fmla="*/ 53 h 113"/>
                  <a:gd name="T26" fmla="*/ 47 w 219"/>
                  <a:gd name="T27" fmla="*/ 73 h 11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19"/>
                  <a:gd name="T43" fmla="*/ 0 h 113"/>
                  <a:gd name="T44" fmla="*/ 219 w 219"/>
                  <a:gd name="T45" fmla="*/ 113 h 11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19" h="113">
                    <a:moveTo>
                      <a:pt x="47" y="73"/>
                    </a:moveTo>
                    <a:cubicBezTo>
                      <a:pt x="44" y="69"/>
                      <a:pt x="44" y="62"/>
                      <a:pt x="39" y="61"/>
                    </a:cubicBezTo>
                    <a:cubicBezTo>
                      <a:pt x="31" y="60"/>
                      <a:pt x="15" y="69"/>
                      <a:pt x="15" y="69"/>
                    </a:cubicBezTo>
                    <a:cubicBezTo>
                      <a:pt x="0" y="91"/>
                      <a:pt x="20" y="101"/>
                      <a:pt x="39" y="113"/>
                    </a:cubicBezTo>
                    <a:cubicBezTo>
                      <a:pt x="67" y="107"/>
                      <a:pt x="96" y="98"/>
                      <a:pt x="123" y="89"/>
                    </a:cubicBezTo>
                    <a:cubicBezTo>
                      <a:pt x="132" y="86"/>
                      <a:pt x="139" y="78"/>
                      <a:pt x="147" y="73"/>
                    </a:cubicBezTo>
                    <a:cubicBezTo>
                      <a:pt x="154" y="68"/>
                      <a:pt x="171" y="65"/>
                      <a:pt x="171" y="65"/>
                    </a:cubicBezTo>
                    <a:cubicBezTo>
                      <a:pt x="186" y="50"/>
                      <a:pt x="207" y="36"/>
                      <a:pt x="219" y="19"/>
                    </a:cubicBezTo>
                    <a:cubicBezTo>
                      <a:pt x="215" y="16"/>
                      <a:pt x="215" y="0"/>
                      <a:pt x="210" y="0"/>
                    </a:cubicBezTo>
                    <a:cubicBezTo>
                      <a:pt x="205" y="0"/>
                      <a:pt x="183" y="15"/>
                      <a:pt x="179" y="17"/>
                    </a:cubicBezTo>
                    <a:cubicBezTo>
                      <a:pt x="159" y="26"/>
                      <a:pt x="129" y="37"/>
                      <a:pt x="107" y="41"/>
                    </a:cubicBezTo>
                    <a:cubicBezTo>
                      <a:pt x="99" y="42"/>
                      <a:pt x="91" y="43"/>
                      <a:pt x="83" y="45"/>
                    </a:cubicBezTo>
                    <a:cubicBezTo>
                      <a:pt x="75" y="47"/>
                      <a:pt x="59" y="53"/>
                      <a:pt x="59" y="53"/>
                    </a:cubicBezTo>
                    <a:cubicBezTo>
                      <a:pt x="49" y="67"/>
                      <a:pt x="53" y="61"/>
                      <a:pt x="47" y="73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78" name="Freeform 14"/>
              <p:cNvSpPr>
                <a:spLocks/>
              </p:cNvSpPr>
              <p:nvPr/>
            </p:nvSpPr>
            <p:spPr bwMode="gray">
              <a:xfrm>
                <a:off x="4773" y="3636"/>
                <a:ext cx="107" cy="91"/>
              </a:xfrm>
              <a:custGeom>
                <a:avLst/>
                <a:gdLst>
                  <a:gd name="T0" fmla="*/ 12 w 139"/>
                  <a:gd name="T1" fmla="*/ 60 h 122"/>
                  <a:gd name="T2" fmla="*/ 8 w 139"/>
                  <a:gd name="T3" fmla="*/ 84 h 122"/>
                  <a:gd name="T4" fmla="*/ 0 w 139"/>
                  <a:gd name="T5" fmla="*/ 108 h 122"/>
                  <a:gd name="T6" fmla="*/ 36 w 139"/>
                  <a:gd name="T7" fmla="*/ 116 h 122"/>
                  <a:gd name="T8" fmla="*/ 52 w 139"/>
                  <a:gd name="T9" fmla="*/ 96 h 122"/>
                  <a:gd name="T10" fmla="*/ 124 w 139"/>
                  <a:gd name="T11" fmla="*/ 68 h 122"/>
                  <a:gd name="T12" fmla="*/ 136 w 139"/>
                  <a:gd name="T13" fmla="*/ 44 h 122"/>
                  <a:gd name="T14" fmla="*/ 112 w 139"/>
                  <a:gd name="T15" fmla="*/ 28 h 122"/>
                  <a:gd name="T16" fmla="*/ 100 w 139"/>
                  <a:gd name="T17" fmla="*/ 20 h 122"/>
                  <a:gd name="T18" fmla="*/ 64 w 139"/>
                  <a:gd name="T19" fmla="*/ 12 h 122"/>
                  <a:gd name="T20" fmla="*/ 52 w 139"/>
                  <a:gd name="T21" fmla="*/ 36 h 122"/>
                  <a:gd name="T22" fmla="*/ 12 w 139"/>
                  <a:gd name="T23" fmla="*/ 60 h 12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9"/>
                  <a:gd name="T37" fmla="*/ 0 h 122"/>
                  <a:gd name="T38" fmla="*/ 139 w 139"/>
                  <a:gd name="T39" fmla="*/ 122 h 12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9" h="122">
                    <a:moveTo>
                      <a:pt x="12" y="60"/>
                    </a:moveTo>
                    <a:cubicBezTo>
                      <a:pt x="11" y="68"/>
                      <a:pt x="10" y="76"/>
                      <a:pt x="8" y="84"/>
                    </a:cubicBezTo>
                    <a:cubicBezTo>
                      <a:pt x="6" y="92"/>
                      <a:pt x="0" y="108"/>
                      <a:pt x="0" y="108"/>
                    </a:cubicBezTo>
                    <a:cubicBezTo>
                      <a:pt x="14" y="118"/>
                      <a:pt x="19" y="122"/>
                      <a:pt x="36" y="116"/>
                    </a:cubicBezTo>
                    <a:cubicBezTo>
                      <a:pt x="46" y="86"/>
                      <a:pt x="31" y="122"/>
                      <a:pt x="52" y="96"/>
                    </a:cubicBezTo>
                    <a:cubicBezTo>
                      <a:pt x="83" y="57"/>
                      <a:pt x="30" y="74"/>
                      <a:pt x="124" y="68"/>
                    </a:cubicBezTo>
                    <a:cubicBezTo>
                      <a:pt x="125" y="67"/>
                      <a:pt x="139" y="48"/>
                      <a:pt x="136" y="44"/>
                    </a:cubicBezTo>
                    <a:cubicBezTo>
                      <a:pt x="130" y="36"/>
                      <a:pt x="120" y="33"/>
                      <a:pt x="112" y="28"/>
                    </a:cubicBezTo>
                    <a:cubicBezTo>
                      <a:pt x="108" y="25"/>
                      <a:pt x="100" y="20"/>
                      <a:pt x="100" y="20"/>
                    </a:cubicBezTo>
                    <a:cubicBezTo>
                      <a:pt x="89" y="4"/>
                      <a:pt x="92" y="0"/>
                      <a:pt x="64" y="12"/>
                    </a:cubicBezTo>
                    <a:cubicBezTo>
                      <a:pt x="57" y="15"/>
                      <a:pt x="55" y="30"/>
                      <a:pt x="52" y="36"/>
                    </a:cubicBezTo>
                    <a:cubicBezTo>
                      <a:pt x="46" y="49"/>
                      <a:pt x="26" y="60"/>
                      <a:pt x="12" y="6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79" name="Freeform 15"/>
              <p:cNvSpPr>
                <a:spLocks/>
              </p:cNvSpPr>
              <p:nvPr/>
            </p:nvSpPr>
            <p:spPr bwMode="gray">
              <a:xfrm>
                <a:off x="4830" y="3595"/>
                <a:ext cx="38" cy="26"/>
              </a:xfrm>
              <a:custGeom>
                <a:avLst/>
                <a:gdLst>
                  <a:gd name="T0" fmla="*/ 29 w 49"/>
                  <a:gd name="T1" fmla="*/ 0 h 35"/>
                  <a:gd name="T2" fmla="*/ 8 w 49"/>
                  <a:gd name="T3" fmla="*/ 11 h 35"/>
                  <a:gd name="T4" fmla="*/ 24 w 49"/>
                  <a:gd name="T5" fmla="*/ 35 h 35"/>
                  <a:gd name="T6" fmla="*/ 39 w 49"/>
                  <a:gd name="T7" fmla="*/ 26 h 35"/>
                  <a:gd name="T8" fmla="*/ 29 w 49"/>
                  <a:gd name="T9" fmla="*/ 0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"/>
                  <a:gd name="T16" fmla="*/ 0 h 35"/>
                  <a:gd name="T17" fmla="*/ 49 w 49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" h="35">
                    <a:moveTo>
                      <a:pt x="29" y="0"/>
                    </a:moveTo>
                    <a:cubicBezTo>
                      <a:pt x="25" y="12"/>
                      <a:pt x="19" y="7"/>
                      <a:pt x="8" y="11"/>
                    </a:cubicBezTo>
                    <a:cubicBezTo>
                      <a:pt x="0" y="23"/>
                      <a:pt x="14" y="34"/>
                      <a:pt x="24" y="35"/>
                    </a:cubicBezTo>
                    <a:cubicBezTo>
                      <a:pt x="30" y="34"/>
                      <a:pt x="33" y="28"/>
                      <a:pt x="39" y="26"/>
                    </a:cubicBezTo>
                    <a:cubicBezTo>
                      <a:pt x="49" y="22"/>
                      <a:pt x="29" y="3"/>
                      <a:pt x="29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80" name="Freeform 16"/>
              <p:cNvSpPr>
                <a:spLocks/>
              </p:cNvSpPr>
              <p:nvPr/>
            </p:nvSpPr>
            <p:spPr bwMode="gray">
              <a:xfrm>
                <a:off x="3097" y="3118"/>
                <a:ext cx="126" cy="200"/>
              </a:xfrm>
              <a:custGeom>
                <a:avLst/>
                <a:gdLst>
                  <a:gd name="T0" fmla="*/ 128 w 164"/>
                  <a:gd name="T1" fmla="*/ 0 h 268"/>
                  <a:gd name="T2" fmla="*/ 104 w 164"/>
                  <a:gd name="T3" fmla="*/ 28 h 268"/>
                  <a:gd name="T4" fmla="*/ 88 w 164"/>
                  <a:gd name="T5" fmla="*/ 64 h 268"/>
                  <a:gd name="T6" fmla="*/ 36 w 164"/>
                  <a:gd name="T7" fmla="*/ 84 h 268"/>
                  <a:gd name="T8" fmla="*/ 28 w 164"/>
                  <a:gd name="T9" fmla="*/ 96 h 268"/>
                  <a:gd name="T10" fmla="*/ 16 w 164"/>
                  <a:gd name="T11" fmla="*/ 100 h 268"/>
                  <a:gd name="T12" fmla="*/ 20 w 164"/>
                  <a:gd name="T13" fmla="*/ 132 h 268"/>
                  <a:gd name="T14" fmla="*/ 28 w 164"/>
                  <a:gd name="T15" fmla="*/ 156 h 268"/>
                  <a:gd name="T16" fmla="*/ 0 w 164"/>
                  <a:gd name="T17" fmla="*/ 200 h 268"/>
                  <a:gd name="T18" fmla="*/ 28 w 164"/>
                  <a:gd name="T19" fmla="*/ 260 h 268"/>
                  <a:gd name="T20" fmla="*/ 52 w 164"/>
                  <a:gd name="T21" fmla="*/ 268 h 268"/>
                  <a:gd name="T22" fmla="*/ 88 w 164"/>
                  <a:gd name="T23" fmla="*/ 216 h 268"/>
                  <a:gd name="T24" fmla="*/ 104 w 164"/>
                  <a:gd name="T25" fmla="*/ 192 h 268"/>
                  <a:gd name="T26" fmla="*/ 128 w 164"/>
                  <a:gd name="T27" fmla="*/ 116 h 268"/>
                  <a:gd name="T28" fmla="*/ 140 w 164"/>
                  <a:gd name="T29" fmla="*/ 76 h 268"/>
                  <a:gd name="T30" fmla="*/ 164 w 164"/>
                  <a:gd name="T31" fmla="*/ 72 h 268"/>
                  <a:gd name="T32" fmla="*/ 128 w 164"/>
                  <a:gd name="T33" fmla="*/ 0 h 26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64"/>
                  <a:gd name="T52" fmla="*/ 0 h 268"/>
                  <a:gd name="T53" fmla="*/ 164 w 164"/>
                  <a:gd name="T54" fmla="*/ 268 h 268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64" h="268">
                    <a:moveTo>
                      <a:pt x="128" y="0"/>
                    </a:moveTo>
                    <a:cubicBezTo>
                      <a:pt x="123" y="16"/>
                      <a:pt x="120" y="23"/>
                      <a:pt x="104" y="28"/>
                    </a:cubicBezTo>
                    <a:cubicBezTo>
                      <a:pt x="102" y="35"/>
                      <a:pt x="97" y="57"/>
                      <a:pt x="88" y="64"/>
                    </a:cubicBezTo>
                    <a:cubicBezTo>
                      <a:pt x="75" y="75"/>
                      <a:pt x="51" y="74"/>
                      <a:pt x="36" y="84"/>
                    </a:cubicBezTo>
                    <a:cubicBezTo>
                      <a:pt x="33" y="88"/>
                      <a:pt x="32" y="93"/>
                      <a:pt x="28" y="96"/>
                    </a:cubicBezTo>
                    <a:cubicBezTo>
                      <a:pt x="25" y="99"/>
                      <a:pt x="17" y="96"/>
                      <a:pt x="16" y="100"/>
                    </a:cubicBezTo>
                    <a:cubicBezTo>
                      <a:pt x="14" y="110"/>
                      <a:pt x="18" y="121"/>
                      <a:pt x="20" y="132"/>
                    </a:cubicBezTo>
                    <a:cubicBezTo>
                      <a:pt x="22" y="140"/>
                      <a:pt x="28" y="156"/>
                      <a:pt x="28" y="156"/>
                    </a:cubicBezTo>
                    <a:cubicBezTo>
                      <a:pt x="13" y="166"/>
                      <a:pt x="6" y="183"/>
                      <a:pt x="0" y="200"/>
                    </a:cubicBezTo>
                    <a:cubicBezTo>
                      <a:pt x="3" y="210"/>
                      <a:pt x="19" y="254"/>
                      <a:pt x="28" y="260"/>
                    </a:cubicBezTo>
                    <a:cubicBezTo>
                      <a:pt x="35" y="264"/>
                      <a:pt x="52" y="268"/>
                      <a:pt x="52" y="268"/>
                    </a:cubicBezTo>
                    <a:cubicBezTo>
                      <a:pt x="85" y="261"/>
                      <a:pt x="79" y="244"/>
                      <a:pt x="88" y="216"/>
                    </a:cubicBezTo>
                    <a:cubicBezTo>
                      <a:pt x="91" y="207"/>
                      <a:pt x="99" y="200"/>
                      <a:pt x="104" y="192"/>
                    </a:cubicBezTo>
                    <a:cubicBezTo>
                      <a:pt x="116" y="174"/>
                      <a:pt x="121" y="136"/>
                      <a:pt x="128" y="116"/>
                    </a:cubicBezTo>
                    <a:cubicBezTo>
                      <a:pt x="131" y="108"/>
                      <a:pt x="134" y="79"/>
                      <a:pt x="140" y="76"/>
                    </a:cubicBezTo>
                    <a:cubicBezTo>
                      <a:pt x="147" y="72"/>
                      <a:pt x="156" y="73"/>
                      <a:pt x="164" y="72"/>
                    </a:cubicBezTo>
                    <a:cubicBezTo>
                      <a:pt x="158" y="19"/>
                      <a:pt x="161" y="33"/>
                      <a:pt x="128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81" name="Freeform 17"/>
              <p:cNvSpPr>
                <a:spLocks/>
              </p:cNvSpPr>
              <p:nvPr/>
            </p:nvSpPr>
            <p:spPr bwMode="gray">
              <a:xfrm>
                <a:off x="3642" y="2807"/>
                <a:ext cx="50" cy="61"/>
              </a:xfrm>
              <a:custGeom>
                <a:avLst/>
                <a:gdLst>
                  <a:gd name="T0" fmla="*/ 29 w 66"/>
                  <a:gd name="T1" fmla="*/ 0 h 81"/>
                  <a:gd name="T2" fmla="*/ 25 w 66"/>
                  <a:gd name="T3" fmla="*/ 60 h 81"/>
                  <a:gd name="T4" fmla="*/ 29 w 66"/>
                  <a:gd name="T5" fmla="*/ 76 h 81"/>
                  <a:gd name="T6" fmla="*/ 41 w 66"/>
                  <a:gd name="T7" fmla="*/ 80 h 81"/>
                  <a:gd name="T8" fmla="*/ 57 w 66"/>
                  <a:gd name="T9" fmla="*/ 76 h 81"/>
                  <a:gd name="T10" fmla="*/ 29 w 66"/>
                  <a:gd name="T11" fmla="*/ 0 h 8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6"/>
                  <a:gd name="T19" fmla="*/ 0 h 81"/>
                  <a:gd name="T20" fmla="*/ 66 w 66"/>
                  <a:gd name="T21" fmla="*/ 81 h 8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6" h="81">
                    <a:moveTo>
                      <a:pt x="29" y="0"/>
                    </a:moveTo>
                    <a:cubicBezTo>
                      <a:pt x="0" y="10"/>
                      <a:pt x="20" y="38"/>
                      <a:pt x="25" y="60"/>
                    </a:cubicBezTo>
                    <a:cubicBezTo>
                      <a:pt x="26" y="65"/>
                      <a:pt x="26" y="72"/>
                      <a:pt x="29" y="76"/>
                    </a:cubicBezTo>
                    <a:cubicBezTo>
                      <a:pt x="32" y="79"/>
                      <a:pt x="37" y="79"/>
                      <a:pt x="41" y="80"/>
                    </a:cubicBezTo>
                    <a:cubicBezTo>
                      <a:pt x="46" y="79"/>
                      <a:pt x="55" y="81"/>
                      <a:pt x="57" y="76"/>
                    </a:cubicBezTo>
                    <a:cubicBezTo>
                      <a:pt x="66" y="53"/>
                      <a:pt x="45" y="16"/>
                      <a:pt x="29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82" name="Freeform 18"/>
              <p:cNvSpPr>
                <a:spLocks/>
              </p:cNvSpPr>
              <p:nvPr/>
            </p:nvSpPr>
            <p:spPr bwMode="gray">
              <a:xfrm>
                <a:off x="3950" y="2866"/>
                <a:ext cx="114" cy="182"/>
              </a:xfrm>
              <a:custGeom>
                <a:avLst/>
                <a:gdLst>
                  <a:gd name="T0" fmla="*/ 96 w 148"/>
                  <a:gd name="T1" fmla="*/ 0 h 244"/>
                  <a:gd name="T2" fmla="*/ 60 w 148"/>
                  <a:gd name="T3" fmla="*/ 84 h 244"/>
                  <a:gd name="T4" fmla="*/ 36 w 148"/>
                  <a:gd name="T5" fmla="*/ 92 h 244"/>
                  <a:gd name="T6" fmla="*/ 12 w 148"/>
                  <a:gd name="T7" fmla="*/ 108 h 244"/>
                  <a:gd name="T8" fmla="*/ 40 w 148"/>
                  <a:gd name="T9" fmla="*/ 188 h 244"/>
                  <a:gd name="T10" fmla="*/ 52 w 148"/>
                  <a:gd name="T11" fmla="*/ 224 h 244"/>
                  <a:gd name="T12" fmla="*/ 60 w 148"/>
                  <a:gd name="T13" fmla="*/ 236 h 244"/>
                  <a:gd name="T14" fmla="*/ 84 w 148"/>
                  <a:gd name="T15" fmla="*/ 244 h 244"/>
                  <a:gd name="T16" fmla="*/ 96 w 148"/>
                  <a:gd name="T17" fmla="*/ 196 h 244"/>
                  <a:gd name="T18" fmla="*/ 124 w 148"/>
                  <a:gd name="T19" fmla="*/ 168 h 244"/>
                  <a:gd name="T20" fmla="*/ 112 w 148"/>
                  <a:gd name="T21" fmla="*/ 68 h 244"/>
                  <a:gd name="T22" fmla="*/ 140 w 148"/>
                  <a:gd name="T23" fmla="*/ 48 h 244"/>
                  <a:gd name="T24" fmla="*/ 112 w 148"/>
                  <a:gd name="T25" fmla="*/ 20 h 244"/>
                  <a:gd name="T26" fmla="*/ 96 w 148"/>
                  <a:gd name="T27" fmla="*/ 0 h 24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48"/>
                  <a:gd name="T43" fmla="*/ 0 h 244"/>
                  <a:gd name="T44" fmla="*/ 148 w 148"/>
                  <a:gd name="T45" fmla="*/ 244 h 24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48" h="244">
                    <a:moveTo>
                      <a:pt x="96" y="0"/>
                    </a:moveTo>
                    <a:cubicBezTo>
                      <a:pt x="86" y="29"/>
                      <a:pt x="70" y="55"/>
                      <a:pt x="60" y="84"/>
                    </a:cubicBezTo>
                    <a:cubicBezTo>
                      <a:pt x="57" y="92"/>
                      <a:pt x="43" y="87"/>
                      <a:pt x="36" y="92"/>
                    </a:cubicBezTo>
                    <a:cubicBezTo>
                      <a:pt x="28" y="97"/>
                      <a:pt x="12" y="108"/>
                      <a:pt x="12" y="108"/>
                    </a:cubicBezTo>
                    <a:cubicBezTo>
                      <a:pt x="0" y="144"/>
                      <a:pt x="30" y="158"/>
                      <a:pt x="40" y="188"/>
                    </a:cubicBezTo>
                    <a:cubicBezTo>
                      <a:pt x="44" y="200"/>
                      <a:pt x="45" y="213"/>
                      <a:pt x="52" y="224"/>
                    </a:cubicBezTo>
                    <a:cubicBezTo>
                      <a:pt x="55" y="228"/>
                      <a:pt x="56" y="233"/>
                      <a:pt x="60" y="236"/>
                    </a:cubicBezTo>
                    <a:cubicBezTo>
                      <a:pt x="67" y="240"/>
                      <a:pt x="84" y="244"/>
                      <a:pt x="84" y="244"/>
                    </a:cubicBezTo>
                    <a:cubicBezTo>
                      <a:pt x="111" y="235"/>
                      <a:pt x="103" y="218"/>
                      <a:pt x="96" y="196"/>
                    </a:cubicBezTo>
                    <a:cubicBezTo>
                      <a:pt x="100" y="183"/>
                      <a:pt x="124" y="168"/>
                      <a:pt x="124" y="168"/>
                    </a:cubicBezTo>
                    <a:cubicBezTo>
                      <a:pt x="148" y="132"/>
                      <a:pt x="123" y="101"/>
                      <a:pt x="112" y="68"/>
                    </a:cubicBezTo>
                    <a:cubicBezTo>
                      <a:pt x="140" y="59"/>
                      <a:pt x="133" y="68"/>
                      <a:pt x="140" y="48"/>
                    </a:cubicBezTo>
                    <a:cubicBezTo>
                      <a:pt x="136" y="35"/>
                      <a:pt x="112" y="20"/>
                      <a:pt x="112" y="20"/>
                    </a:cubicBezTo>
                    <a:cubicBezTo>
                      <a:pt x="102" y="5"/>
                      <a:pt x="107" y="11"/>
                      <a:pt x="96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83" name="Freeform 19"/>
              <p:cNvSpPr>
                <a:spLocks/>
              </p:cNvSpPr>
              <p:nvPr/>
            </p:nvSpPr>
            <p:spPr bwMode="gray">
              <a:xfrm>
                <a:off x="3854" y="2809"/>
                <a:ext cx="74" cy="136"/>
              </a:xfrm>
              <a:custGeom>
                <a:avLst/>
                <a:gdLst>
                  <a:gd name="T0" fmla="*/ 48 w 96"/>
                  <a:gd name="T1" fmla="*/ 2 h 183"/>
                  <a:gd name="T2" fmla="*/ 51 w 96"/>
                  <a:gd name="T3" fmla="*/ 35 h 183"/>
                  <a:gd name="T4" fmla="*/ 60 w 96"/>
                  <a:gd name="T5" fmla="*/ 62 h 183"/>
                  <a:gd name="T6" fmla="*/ 62 w 96"/>
                  <a:gd name="T7" fmla="*/ 92 h 183"/>
                  <a:gd name="T8" fmla="*/ 68 w 96"/>
                  <a:gd name="T9" fmla="*/ 105 h 183"/>
                  <a:gd name="T10" fmla="*/ 71 w 96"/>
                  <a:gd name="T11" fmla="*/ 126 h 183"/>
                  <a:gd name="T12" fmla="*/ 57 w 96"/>
                  <a:gd name="T13" fmla="*/ 93 h 183"/>
                  <a:gd name="T14" fmla="*/ 35 w 96"/>
                  <a:gd name="T15" fmla="*/ 78 h 183"/>
                  <a:gd name="T16" fmla="*/ 5 w 96"/>
                  <a:gd name="T17" fmla="*/ 83 h 183"/>
                  <a:gd name="T18" fmla="*/ 8 w 96"/>
                  <a:gd name="T19" fmla="*/ 102 h 183"/>
                  <a:gd name="T20" fmla="*/ 41 w 96"/>
                  <a:gd name="T21" fmla="*/ 114 h 183"/>
                  <a:gd name="T22" fmla="*/ 57 w 96"/>
                  <a:gd name="T23" fmla="*/ 135 h 183"/>
                  <a:gd name="T24" fmla="*/ 71 w 96"/>
                  <a:gd name="T25" fmla="*/ 135 h 183"/>
                  <a:gd name="T26" fmla="*/ 78 w 96"/>
                  <a:gd name="T27" fmla="*/ 150 h 183"/>
                  <a:gd name="T28" fmla="*/ 96 w 96"/>
                  <a:gd name="T29" fmla="*/ 179 h 183"/>
                  <a:gd name="T30" fmla="*/ 81 w 96"/>
                  <a:gd name="T31" fmla="*/ 126 h 183"/>
                  <a:gd name="T32" fmla="*/ 80 w 96"/>
                  <a:gd name="T33" fmla="*/ 93 h 183"/>
                  <a:gd name="T34" fmla="*/ 71 w 96"/>
                  <a:gd name="T35" fmla="*/ 63 h 183"/>
                  <a:gd name="T36" fmla="*/ 63 w 96"/>
                  <a:gd name="T37" fmla="*/ 41 h 183"/>
                  <a:gd name="T38" fmla="*/ 57 w 96"/>
                  <a:gd name="T39" fmla="*/ 20 h 183"/>
                  <a:gd name="T40" fmla="*/ 48 w 96"/>
                  <a:gd name="T41" fmla="*/ 2 h 18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96"/>
                  <a:gd name="T64" fmla="*/ 0 h 183"/>
                  <a:gd name="T65" fmla="*/ 96 w 96"/>
                  <a:gd name="T66" fmla="*/ 183 h 18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96" h="183">
                    <a:moveTo>
                      <a:pt x="48" y="2"/>
                    </a:moveTo>
                    <a:cubicBezTo>
                      <a:pt x="47" y="4"/>
                      <a:pt x="49" y="25"/>
                      <a:pt x="51" y="35"/>
                    </a:cubicBezTo>
                    <a:cubicBezTo>
                      <a:pt x="53" y="45"/>
                      <a:pt x="58" y="53"/>
                      <a:pt x="60" y="62"/>
                    </a:cubicBezTo>
                    <a:cubicBezTo>
                      <a:pt x="62" y="71"/>
                      <a:pt x="61" y="85"/>
                      <a:pt x="62" y="92"/>
                    </a:cubicBezTo>
                    <a:cubicBezTo>
                      <a:pt x="63" y="99"/>
                      <a:pt x="67" y="99"/>
                      <a:pt x="68" y="105"/>
                    </a:cubicBezTo>
                    <a:cubicBezTo>
                      <a:pt x="69" y="111"/>
                      <a:pt x="73" y="128"/>
                      <a:pt x="71" y="126"/>
                    </a:cubicBezTo>
                    <a:cubicBezTo>
                      <a:pt x="69" y="124"/>
                      <a:pt x="63" y="101"/>
                      <a:pt x="57" y="93"/>
                    </a:cubicBezTo>
                    <a:cubicBezTo>
                      <a:pt x="51" y="85"/>
                      <a:pt x="44" y="80"/>
                      <a:pt x="35" y="78"/>
                    </a:cubicBezTo>
                    <a:cubicBezTo>
                      <a:pt x="26" y="76"/>
                      <a:pt x="10" y="79"/>
                      <a:pt x="5" y="83"/>
                    </a:cubicBezTo>
                    <a:cubicBezTo>
                      <a:pt x="0" y="87"/>
                      <a:pt x="2" y="97"/>
                      <a:pt x="8" y="102"/>
                    </a:cubicBezTo>
                    <a:cubicBezTo>
                      <a:pt x="14" y="107"/>
                      <a:pt x="33" y="109"/>
                      <a:pt x="41" y="114"/>
                    </a:cubicBezTo>
                    <a:cubicBezTo>
                      <a:pt x="49" y="119"/>
                      <a:pt x="52" y="132"/>
                      <a:pt x="57" y="135"/>
                    </a:cubicBezTo>
                    <a:cubicBezTo>
                      <a:pt x="62" y="138"/>
                      <a:pt x="68" y="133"/>
                      <a:pt x="71" y="135"/>
                    </a:cubicBezTo>
                    <a:cubicBezTo>
                      <a:pt x="74" y="137"/>
                      <a:pt x="74" y="143"/>
                      <a:pt x="78" y="150"/>
                    </a:cubicBezTo>
                    <a:cubicBezTo>
                      <a:pt x="82" y="157"/>
                      <a:pt x="96" y="183"/>
                      <a:pt x="96" y="179"/>
                    </a:cubicBezTo>
                    <a:cubicBezTo>
                      <a:pt x="96" y="175"/>
                      <a:pt x="84" y="140"/>
                      <a:pt x="81" y="126"/>
                    </a:cubicBezTo>
                    <a:cubicBezTo>
                      <a:pt x="78" y="112"/>
                      <a:pt x="82" y="104"/>
                      <a:pt x="80" y="93"/>
                    </a:cubicBezTo>
                    <a:cubicBezTo>
                      <a:pt x="78" y="82"/>
                      <a:pt x="74" y="72"/>
                      <a:pt x="71" y="63"/>
                    </a:cubicBezTo>
                    <a:cubicBezTo>
                      <a:pt x="68" y="54"/>
                      <a:pt x="65" y="48"/>
                      <a:pt x="63" y="41"/>
                    </a:cubicBezTo>
                    <a:cubicBezTo>
                      <a:pt x="61" y="34"/>
                      <a:pt x="59" y="26"/>
                      <a:pt x="57" y="20"/>
                    </a:cubicBezTo>
                    <a:cubicBezTo>
                      <a:pt x="55" y="14"/>
                      <a:pt x="49" y="0"/>
                      <a:pt x="48" y="2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84" name="Freeform 20"/>
              <p:cNvSpPr>
                <a:spLocks/>
              </p:cNvSpPr>
              <p:nvPr/>
            </p:nvSpPr>
            <p:spPr bwMode="gray">
              <a:xfrm>
                <a:off x="3904" y="2918"/>
                <a:ext cx="41" cy="131"/>
              </a:xfrm>
              <a:custGeom>
                <a:avLst/>
                <a:gdLst>
                  <a:gd name="T0" fmla="*/ 6 w 54"/>
                  <a:gd name="T1" fmla="*/ 0 h 175"/>
                  <a:gd name="T2" fmla="*/ 0 w 54"/>
                  <a:gd name="T3" fmla="*/ 25 h 175"/>
                  <a:gd name="T4" fmla="*/ 9 w 54"/>
                  <a:gd name="T5" fmla="*/ 54 h 175"/>
                  <a:gd name="T6" fmla="*/ 18 w 54"/>
                  <a:gd name="T7" fmla="*/ 94 h 175"/>
                  <a:gd name="T8" fmla="*/ 34 w 54"/>
                  <a:gd name="T9" fmla="*/ 129 h 175"/>
                  <a:gd name="T10" fmla="*/ 54 w 54"/>
                  <a:gd name="T11" fmla="*/ 175 h 175"/>
                  <a:gd name="T12" fmla="*/ 40 w 54"/>
                  <a:gd name="T13" fmla="*/ 115 h 175"/>
                  <a:gd name="T14" fmla="*/ 34 w 54"/>
                  <a:gd name="T15" fmla="*/ 93 h 175"/>
                  <a:gd name="T16" fmla="*/ 28 w 54"/>
                  <a:gd name="T17" fmla="*/ 61 h 175"/>
                  <a:gd name="T18" fmla="*/ 25 w 54"/>
                  <a:gd name="T19" fmla="*/ 46 h 175"/>
                  <a:gd name="T20" fmla="*/ 16 w 54"/>
                  <a:gd name="T21" fmla="*/ 37 h 175"/>
                  <a:gd name="T22" fmla="*/ 6 w 54"/>
                  <a:gd name="T23" fmla="*/ 0 h 17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54"/>
                  <a:gd name="T37" fmla="*/ 0 h 175"/>
                  <a:gd name="T38" fmla="*/ 54 w 54"/>
                  <a:gd name="T39" fmla="*/ 175 h 17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54" h="175">
                    <a:moveTo>
                      <a:pt x="6" y="0"/>
                    </a:moveTo>
                    <a:lnTo>
                      <a:pt x="0" y="25"/>
                    </a:lnTo>
                    <a:cubicBezTo>
                      <a:pt x="3" y="48"/>
                      <a:pt x="3" y="40"/>
                      <a:pt x="9" y="54"/>
                    </a:cubicBezTo>
                    <a:cubicBezTo>
                      <a:pt x="10" y="66"/>
                      <a:pt x="12" y="83"/>
                      <a:pt x="18" y="94"/>
                    </a:cubicBezTo>
                    <a:cubicBezTo>
                      <a:pt x="21" y="109"/>
                      <a:pt x="25" y="117"/>
                      <a:pt x="34" y="129"/>
                    </a:cubicBezTo>
                    <a:cubicBezTo>
                      <a:pt x="35" y="143"/>
                      <a:pt x="35" y="171"/>
                      <a:pt x="54" y="175"/>
                    </a:cubicBezTo>
                    <a:cubicBezTo>
                      <a:pt x="52" y="133"/>
                      <a:pt x="53" y="141"/>
                      <a:pt x="40" y="115"/>
                    </a:cubicBezTo>
                    <a:cubicBezTo>
                      <a:pt x="39" y="108"/>
                      <a:pt x="37" y="100"/>
                      <a:pt x="34" y="93"/>
                    </a:cubicBezTo>
                    <a:cubicBezTo>
                      <a:pt x="33" y="82"/>
                      <a:pt x="30" y="72"/>
                      <a:pt x="28" y="61"/>
                    </a:cubicBezTo>
                    <a:cubicBezTo>
                      <a:pt x="28" y="58"/>
                      <a:pt x="28" y="50"/>
                      <a:pt x="25" y="46"/>
                    </a:cubicBezTo>
                    <a:cubicBezTo>
                      <a:pt x="22" y="43"/>
                      <a:pt x="16" y="37"/>
                      <a:pt x="16" y="37"/>
                    </a:cubicBezTo>
                    <a:cubicBezTo>
                      <a:pt x="14" y="25"/>
                      <a:pt x="13" y="9"/>
                      <a:pt x="6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85" name="Freeform 21"/>
              <p:cNvSpPr>
                <a:spLocks/>
              </p:cNvSpPr>
              <p:nvPr/>
            </p:nvSpPr>
            <p:spPr bwMode="gray">
              <a:xfrm>
                <a:off x="3950" y="3055"/>
                <a:ext cx="67" cy="54"/>
              </a:xfrm>
              <a:custGeom>
                <a:avLst/>
                <a:gdLst>
                  <a:gd name="T0" fmla="*/ 2 w 86"/>
                  <a:gd name="T1" fmla="*/ 0 h 73"/>
                  <a:gd name="T2" fmla="*/ 8 w 86"/>
                  <a:gd name="T3" fmla="*/ 34 h 73"/>
                  <a:gd name="T4" fmla="*/ 23 w 86"/>
                  <a:gd name="T5" fmla="*/ 43 h 73"/>
                  <a:gd name="T6" fmla="*/ 48 w 86"/>
                  <a:gd name="T7" fmla="*/ 49 h 73"/>
                  <a:gd name="T8" fmla="*/ 62 w 86"/>
                  <a:gd name="T9" fmla="*/ 57 h 73"/>
                  <a:gd name="T10" fmla="*/ 74 w 86"/>
                  <a:gd name="T11" fmla="*/ 66 h 73"/>
                  <a:gd name="T12" fmla="*/ 86 w 86"/>
                  <a:gd name="T13" fmla="*/ 69 h 73"/>
                  <a:gd name="T14" fmla="*/ 72 w 86"/>
                  <a:gd name="T15" fmla="*/ 39 h 73"/>
                  <a:gd name="T16" fmla="*/ 63 w 86"/>
                  <a:gd name="T17" fmla="*/ 22 h 73"/>
                  <a:gd name="T18" fmla="*/ 36 w 86"/>
                  <a:gd name="T19" fmla="*/ 24 h 73"/>
                  <a:gd name="T20" fmla="*/ 24 w 86"/>
                  <a:gd name="T21" fmla="*/ 19 h 73"/>
                  <a:gd name="T22" fmla="*/ 6 w 86"/>
                  <a:gd name="T23" fmla="*/ 0 h 73"/>
                  <a:gd name="T24" fmla="*/ 2 w 86"/>
                  <a:gd name="T25" fmla="*/ 0 h 7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86"/>
                  <a:gd name="T40" fmla="*/ 0 h 73"/>
                  <a:gd name="T41" fmla="*/ 86 w 86"/>
                  <a:gd name="T42" fmla="*/ 73 h 7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86" h="73">
                    <a:moveTo>
                      <a:pt x="2" y="0"/>
                    </a:moveTo>
                    <a:cubicBezTo>
                      <a:pt x="3" y="17"/>
                      <a:pt x="0" y="23"/>
                      <a:pt x="8" y="34"/>
                    </a:cubicBezTo>
                    <a:cubicBezTo>
                      <a:pt x="10" y="43"/>
                      <a:pt x="14" y="42"/>
                      <a:pt x="23" y="43"/>
                    </a:cubicBezTo>
                    <a:cubicBezTo>
                      <a:pt x="30" y="47"/>
                      <a:pt x="40" y="48"/>
                      <a:pt x="48" y="49"/>
                    </a:cubicBezTo>
                    <a:cubicBezTo>
                      <a:pt x="53" y="51"/>
                      <a:pt x="57" y="54"/>
                      <a:pt x="62" y="57"/>
                    </a:cubicBezTo>
                    <a:cubicBezTo>
                      <a:pt x="66" y="62"/>
                      <a:pt x="68" y="64"/>
                      <a:pt x="74" y="66"/>
                    </a:cubicBezTo>
                    <a:cubicBezTo>
                      <a:pt x="78" y="72"/>
                      <a:pt x="79" y="73"/>
                      <a:pt x="86" y="69"/>
                    </a:cubicBezTo>
                    <a:cubicBezTo>
                      <a:pt x="83" y="53"/>
                      <a:pt x="80" y="52"/>
                      <a:pt x="72" y="39"/>
                    </a:cubicBezTo>
                    <a:cubicBezTo>
                      <a:pt x="68" y="34"/>
                      <a:pt x="63" y="22"/>
                      <a:pt x="63" y="22"/>
                    </a:cubicBezTo>
                    <a:cubicBezTo>
                      <a:pt x="52" y="26"/>
                      <a:pt x="48" y="26"/>
                      <a:pt x="36" y="24"/>
                    </a:cubicBezTo>
                    <a:cubicBezTo>
                      <a:pt x="24" y="15"/>
                      <a:pt x="43" y="29"/>
                      <a:pt x="24" y="19"/>
                    </a:cubicBezTo>
                    <a:cubicBezTo>
                      <a:pt x="15" y="15"/>
                      <a:pt x="16" y="2"/>
                      <a:pt x="6" y="0"/>
                    </a:cubicBezTo>
                    <a:cubicBezTo>
                      <a:pt x="1" y="4"/>
                      <a:pt x="2" y="5"/>
                      <a:pt x="2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86" name="Freeform 22"/>
              <p:cNvSpPr>
                <a:spLocks/>
              </p:cNvSpPr>
              <p:nvPr/>
            </p:nvSpPr>
            <p:spPr bwMode="gray">
              <a:xfrm>
                <a:off x="4057" y="2960"/>
                <a:ext cx="85" cy="117"/>
              </a:xfrm>
              <a:custGeom>
                <a:avLst/>
                <a:gdLst>
                  <a:gd name="T0" fmla="*/ 98 w 111"/>
                  <a:gd name="T1" fmla="*/ 0 h 156"/>
                  <a:gd name="T2" fmla="*/ 75 w 111"/>
                  <a:gd name="T3" fmla="*/ 10 h 156"/>
                  <a:gd name="T4" fmla="*/ 23 w 111"/>
                  <a:gd name="T5" fmla="*/ 15 h 156"/>
                  <a:gd name="T6" fmla="*/ 14 w 111"/>
                  <a:gd name="T7" fmla="*/ 33 h 156"/>
                  <a:gd name="T8" fmla="*/ 11 w 111"/>
                  <a:gd name="T9" fmla="*/ 61 h 156"/>
                  <a:gd name="T10" fmla="*/ 14 w 111"/>
                  <a:gd name="T11" fmla="*/ 75 h 156"/>
                  <a:gd name="T12" fmla="*/ 3 w 111"/>
                  <a:gd name="T13" fmla="*/ 88 h 156"/>
                  <a:gd name="T14" fmla="*/ 14 w 111"/>
                  <a:gd name="T15" fmla="*/ 109 h 156"/>
                  <a:gd name="T16" fmla="*/ 23 w 111"/>
                  <a:gd name="T17" fmla="*/ 124 h 156"/>
                  <a:gd name="T18" fmla="*/ 15 w 111"/>
                  <a:gd name="T19" fmla="*/ 144 h 156"/>
                  <a:gd name="T20" fmla="*/ 24 w 111"/>
                  <a:gd name="T21" fmla="*/ 156 h 156"/>
                  <a:gd name="T22" fmla="*/ 42 w 111"/>
                  <a:gd name="T23" fmla="*/ 144 h 156"/>
                  <a:gd name="T24" fmla="*/ 50 w 111"/>
                  <a:gd name="T25" fmla="*/ 93 h 156"/>
                  <a:gd name="T26" fmla="*/ 56 w 111"/>
                  <a:gd name="T27" fmla="*/ 126 h 156"/>
                  <a:gd name="T28" fmla="*/ 65 w 111"/>
                  <a:gd name="T29" fmla="*/ 145 h 156"/>
                  <a:gd name="T30" fmla="*/ 62 w 111"/>
                  <a:gd name="T31" fmla="*/ 112 h 156"/>
                  <a:gd name="T32" fmla="*/ 72 w 111"/>
                  <a:gd name="T33" fmla="*/ 73 h 156"/>
                  <a:gd name="T34" fmla="*/ 69 w 111"/>
                  <a:gd name="T35" fmla="*/ 51 h 156"/>
                  <a:gd name="T36" fmla="*/ 54 w 111"/>
                  <a:gd name="T37" fmla="*/ 60 h 156"/>
                  <a:gd name="T38" fmla="*/ 35 w 111"/>
                  <a:gd name="T39" fmla="*/ 54 h 156"/>
                  <a:gd name="T40" fmla="*/ 41 w 111"/>
                  <a:gd name="T41" fmla="*/ 36 h 156"/>
                  <a:gd name="T42" fmla="*/ 62 w 111"/>
                  <a:gd name="T43" fmla="*/ 34 h 156"/>
                  <a:gd name="T44" fmla="*/ 78 w 111"/>
                  <a:gd name="T45" fmla="*/ 39 h 156"/>
                  <a:gd name="T46" fmla="*/ 98 w 111"/>
                  <a:gd name="T47" fmla="*/ 30 h 156"/>
                  <a:gd name="T48" fmla="*/ 111 w 111"/>
                  <a:gd name="T49" fmla="*/ 13 h 156"/>
                  <a:gd name="T50" fmla="*/ 98 w 111"/>
                  <a:gd name="T51" fmla="*/ 0 h 15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11"/>
                  <a:gd name="T79" fmla="*/ 0 h 156"/>
                  <a:gd name="T80" fmla="*/ 111 w 111"/>
                  <a:gd name="T81" fmla="*/ 156 h 15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11" h="156">
                    <a:moveTo>
                      <a:pt x="98" y="0"/>
                    </a:moveTo>
                    <a:cubicBezTo>
                      <a:pt x="75" y="2"/>
                      <a:pt x="87" y="8"/>
                      <a:pt x="75" y="10"/>
                    </a:cubicBezTo>
                    <a:cubicBezTo>
                      <a:pt x="72" y="10"/>
                      <a:pt x="25" y="3"/>
                      <a:pt x="23" y="15"/>
                    </a:cubicBezTo>
                    <a:cubicBezTo>
                      <a:pt x="25" y="26"/>
                      <a:pt x="23" y="27"/>
                      <a:pt x="14" y="33"/>
                    </a:cubicBezTo>
                    <a:cubicBezTo>
                      <a:pt x="15" y="43"/>
                      <a:pt x="20" y="54"/>
                      <a:pt x="11" y="61"/>
                    </a:cubicBezTo>
                    <a:cubicBezTo>
                      <a:pt x="8" y="68"/>
                      <a:pt x="10" y="69"/>
                      <a:pt x="14" y="75"/>
                    </a:cubicBezTo>
                    <a:cubicBezTo>
                      <a:pt x="16" y="84"/>
                      <a:pt x="12" y="86"/>
                      <a:pt x="3" y="88"/>
                    </a:cubicBezTo>
                    <a:cubicBezTo>
                      <a:pt x="1" y="99"/>
                      <a:pt x="0" y="106"/>
                      <a:pt x="14" y="109"/>
                    </a:cubicBezTo>
                    <a:cubicBezTo>
                      <a:pt x="21" y="112"/>
                      <a:pt x="20" y="118"/>
                      <a:pt x="23" y="124"/>
                    </a:cubicBezTo>
                    <a:cubicBezTo>
                      <a:pt x="25" y="133"/>
                      <a:pt x="23" y="139"/>
                      <a:pt x="15" y="144"/>
                    </a:cubicBezTo>
                    <a:cubicBezTo>
                      <a:pt x="17" y="150"/>
                      <a:pt x="18" y="153"/>
                      <a:pt x="24" y="156"/>
                    </a:cubicBezTo>
                    <a:cubicBezTo>
                      <a:pt x="31" y="154"/>
                      <a:pt x="36" y="148"/>
                      <a:pt x="42" y="144"/>
                    </a:cubicBezTo>
                    <a:cubicBezTo>
                      <a:pt x="41" y="128"/>
                      <a:pt x="33" y="103"/>
                      <a:pt x="50" y="93"/>
                    </a:cubicBezTo>
                    <a:cubicBezTo>
                      <a:pt x="52" y="105"/>
                      <a:pt x="46" y="116"/>
                      <a:pt x="56" y="126"/>
                    </a:cubicBezTo>
                    <a:cubicBezTo>
                      <a:pt x="57" y="134"/>
                      <a:pt x="58" y="141"/>
                      <a:pt x="65" y="145"/>
                    </a:cubicBezTo>
                    <a:cubicBezTo>
                      <a:pt x="70" y="134"/>
                      <a:pt x="64" y="123"/>
                      <a:pt x="62" y="112"/>
                    </a:cubicBezTo>
                    <a:cubicBezTo>
                      <a:pt x="65" y="97"/>
                      <a:pt x="55" y="81"/>
                      <a:pt x="72" y="73"/>
                    </a:cubicBezTo>
                    <a:cubicBezTo>
                      <a:pt x="79" y="64"/>
                      <a:pt x="75" y="59"/>
                      <a:pt x="69" y="51"/>
                    </a:cubicBezTo>
                    <a:cubicBezTo>
                      <a:pt x="61" y="52"/>
                      <a:pt x="61" y="56"/>
                      <a:pt x="54" y="60"/>
                    </a:cubicBezTo>
                    <a:cubicBezTo>
                      <a:pt x="37" y="57"/>
                      <a:pt x="43" y="60"/>
                      <a:pt x="35" y="54"/>
                    </a:cubicBezTo>
                    <a:cubicBezTo>
                      <a:pt x="31" y="45"/>
                      <a:pt x="28" y="39"/>
                      <a:pt x="41" y="36"/>
                    </a:cubicBezTo>
                    <a:cubicBezTo>
                      <a:pt x="49" y="32"/>
                      <a:pt x="53" y="33"/>
                      <a:pt x="62" y="34"/>
                    </a:cubicBezTo>
                    <a:cubicBezTo>
                      <a:pt x="67" y="36"/>
                      <a:pt x="73" y="36"/>
                      <a:pt x="78" y="39"/>
                    </a:cubicBezTo>
                    <a:cubicBezTo>
                      <a:pt x="85" y="36"/>
                      <a:pt x="90" y="31"/>
                      <a:pt x="98" y="30"/>
                    </a:cubicBezTo>
                    <a:cubicBezTo>
                      <a:pt x="104" y="26"/>
                      <a:pt x="107" y="19"/>
                      <a:pt x="111" y="13"/>
                    </a:cubicBezTo>
                    <a:cubicBezTo>
                      <a:pt x="107" y="8"/>
                      <a:pt x="102" y="4"/>
                      <a:pt x="98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87" name="Freeform 23"/>
              <p:cNvSpPr>
                <a:spLocks/>
              </p:cNvSpPr>
              <p:nvPr/>
            </p:nvSpPr>
            <p:spPr bwMode="gray">
              <a:xfrm>
                <a:off x="4061" y="2551"/>
                <a:ext cx="23" cy="71"/>
              </a:xfrm>
              <a:custGeom>
                <a:avLst/>
                <a:gdLst>
                  <a:gd name="T0" fmla="*/ 12 w 30"/>
                  <a:gd name="T1" fmla="*/ 0 h 94"/>
                  <a:gd name="T2" fmla="*/ 0 w 30"/>
                  <a:gd name="T3" fmla="*/ 16 h 94"/>
                  <a:gd name="T4" fmla="*/ 6 w 30"/>
                  <a:gd name="T5" fmla="*/ 37 h 94"/>
                  <a:gd name="T6" fmla="*/ 1 w 30"/>
                  <a:gd name="T7" fmla="*/ 61 h 94"/>
                  <a:gd name="T8" fmla="*/ 16 w 30"/>
                  <a:gd name="T9" fmla="*/ 94 h 94"/>
                  <a:gd name="T10" fmla="*/ 30 w 30"/>
                  <a:gd name="T11" fmla="*/ 82 h 94"/>
                  <a:gd name="T12" fmla="*/ 22 w 30"/>
                  <a:gd name="T13" fmla="*/ 61 h 94"/>
                  <a:gd name="T14" fmla="*/ 12 w 30"/>
                  <a:gd name="T15" fmla="*/ 0 h 9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0"/>
                  <a:gd name="T25" fmla="*/ 0 h 94"/>
                  <a:gd name="T26" fmla="*/ 30 w 30"/>
                  <a:gd name="T27" fmla="*/ 94 h 9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0" h="94">
                    <a:moveTo>
                      <a:pt x="12" y="0"/>
                    </a:moveTo>
                    <a:cubicBezTo>
                      <a:pt x="9" y="6"/>
                      <a:pt x="4" y="11"/>
                      <a:pt x="0" y="16"/>
                    </a:cubicBezTo>
                    <a:cubicBezTo>
                      <a:pt x="1" y="23"/>
                      <a:pt x="3" y="30"/>
                      <a:pt x="6" y="37"/>
                    </a:cubicBezTo>
                    <a:cubicBezTo>
                      <a:pt x="3" y="45"/>
                      <a:pt x="4" y="53"/>
                      <a:pt x="1" y="61"/>
                    </a:cubicBezTo>
                    <a:cubicBezTo>
                      <a:pt x="3" y="81"/>
                      <a:pt x="2" y="83"/>
                      <a:pt x="16" y="94"/>
                    </a:cubicBezTo>
                    <a:cubicBezTo>
                      <a:pt x="24" y="92"/>
                      <a:pt x="27" y="90"/>
                      <a:pt x="30" y="82"/>
                    </a:cubicBezTo>
                    <a:cubicBezTo>
                      <a:pt x="28" y="73"/>
                      <a:pt x="26" y="69"/>
                      <a:pt x="22" y="61"/>
                    </a:cubicBezTo>
                    <a:cubicBezTo>
                      <a:pt x="19" y="40"/>
                      <a:pt x="18" y="20"/>
                      <a:pt x="12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88" name="Freeform 24"/>
              <p:cNvSpPr>
                <a:spLocks/>
              </p:cNvSpPr>
              <p:nvPr/>
            </p:nvSpPr>
            <p:spPr bwMode="gray">
              <a:xfrm>
                <a:off x="4076" y="2669"/>
                <a:ext cx="62" cy="118"/>
              </a:xfrm>
              <a:custGeom>
                <a:avLst/>
                <a:gdLst>
                  <a:gd name="T0" fmla="*/ 12 w 81"/>
                  <a:gd name="T1" fmla="*/ 2 h 158"/>
                  <a:gd name="T2" fmla="*/ 0 w 81"/>
                  <a:gd name="T3" fmla="*/ 20 h 158"/>
                  <a:gd name="T4" fmla="*/ 8 w 81"/>
                  <a:gd name="T5" fmla="*/ 49 h 158"/>
                  <a:gd name="T6" fmla="*/ 6 w 81"/>
                  <a:gd name="T7" fmla="*/ 107 h 158"/>
                  <a:gd name="T8" fmla="*/ 17 w 81"/>
                  <a:gd name="T9" fmla="*/ 103 h 158"/>
                  <a:gd name="T10" fmla="*/ 20 w 81"/>
                  <a:gd name="T11" fmla="*/ 115 h 158"/>
                  <a:gd name="T12" fmla="*/ 29 w 81"/>
                  <a:gd name="T13" fmla="*/ 122 h 158"/>
                  <a:gd name="T14" fmla="*/ 38 w 81"/>
                  <a:gd name="T15" fmla="*/ 140 h 158"/>
                  <a:gd name="T16" fmla="*/ 48 w 81"/>
                  <a:gd name="T17" fmla="*/ 128 h 158"/>
                  <a:gd name="T18" fmla="*/ 65 w 81"/>
                  <a:gd name="T19" fmla="*/ 134 h 158"/>
                  <a:gd name="T20" fmla="*/ 63 w 81"/>
                  <a:gd name="T21" fmla="*/ 109 h 158"/>
                  <a:gd name="T22" fmla="*/ 48 w 81"/>
                  <a:gd name="T23" fmla="*/ 104 h 158"/>
                  <a:gd name="T24" fmla="*/ 39 w 81"/>
                  <a:gd name="T25" fmla="*/ 91 h 158"/>
                  <a:gd name="T26" fmla="*/ 33 w 81"/>
                  <a:gd name="T27" fmla="*/ 73 h 158"/>
                  <a:gd name="T28" fmla="*/ 41 w 81"/>
                  <a:gd name="T29" fmla="*/ 53 h 158"/>
                  <a:gd name="T30" fmla="*/ 35 w 81"/>
                  <a:gd name="T31" fmla="*/ 35 h 158"/>
                  <a:gd name="T32" fmla="*/ 42 w 81"/>
                  <a:gd name="T33" fmla="*/ 20 h 158"/>
                  <a:gd name="T34" fmla="*/ 29 w 81"/>
                  <a:gd name="T35" fmla="*/ 4 h 158"/>
                  <a:gd name="T36" fmla="*/ 18 w 81"/>
                  <a:gd name="T37" fmla="*/ 7 h 158"/>
                  <a:gd name="T38" fmla="*/ 12 w 81"/>
                  <a:gd name="T39" fmla="*/ 2 h 15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81"/>
                  <a:gd name="T61" fmla="*/ 0 h 158"/>
                  <a:gd name="T62" fmla="*/ 81 w 81"/>
                  <a:gd name="T63" fmla="*/ 158 h 15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81" h="158">
                    <a:moveTo>
                      <a:pt x="12" y="2"/>
                    </a:moveTo>
                    <a:cubicBezTo>
                      <a:pt x="8" y="8"/>
                      <a:pt x="3" y="13"/>
                      <a:pt x="0" y="20"/>
                    </a:cubicBezTo>
                    <a:cubicBezTo>
                      <a:pt x="5" y="31"/>
                      <a:pt x="6" y="35"/>
                      <a:pt x="8" y="49"/>
                    </a:cubicBezTo>
                    <a:cubicBezTo>
                      <a:pt x="7" y="69"/>
                      <a:pt x="4" y="87"/>
                      <a:pt x="6" y="107"/>
                    </a:cubicBezTo>
                    <a:cubicBezTo>
                      <a:pt x="8" y="106"/>
                      <a:pt x="14" y="101"/>
                      <a:pt x="17" y="103"/>
                    </a:cubicBezTo>
                    <a:cubicBezTo>
                      <a:pt x="20" y="105"/>
                      <a:pt x="17" y="112"/>
                      <a:pt x="20" y="115"/>
                    </a:cubicBezTo>
                    <a:cubicBezTo>
                      <a:pt x="22" y="118"/>
                      <a:pt x="29" y="122"/>
                      <a:pt x="29" y="122"/>
                    </a:cubicBezTo>
                    <a:cubicBezTo>
                      <a:pt x="29" y="133"/>
                      <a:pt x="27" y="158"/>
                      <a:pt x="38" y="140"/>
                    </a:cubicBezTo>
                    <a:cubicBezTo>
                      <a:pt x="39" y="133"/>
                      <a:pt x="41" y="131"/>
                      <a:pt x="48" y="128"/>
                    </a:cubicBezTo>
                    <a:cubicBezTo>
                      <a:pt x="55" y="130"/>
                      <a:pt x="59" y="133"/>
                      <a:pt x="65" y="134"/>
                    </a:cubicBezTo>
                    <a:cubicBezTo>
                      <a:pt x="81" y="131"/>
                      <a:pt x="76" y="112"/>
                      <a:pt x="63" y="109"/>
                    </a:cubicBezTo>
                    <a:cubicBezTo>
                      <a:pt x="58" y="107"/>
                      <a:pt x="53" y="106"/>
                      <a:pt x="48" y="104"/>
                    </a:cubicBezTo>
                    <a:cubicBezTo>
                      <a:pt x="45" y="100"/>
                      <a:pt x="42" y="95"/>
                      <a:pt x="39" y="91"/>
                    </a:cubicBezTo>
                    <a:cubicBezTo>
                      <a:pt x="38" y="85"/>
                      <a:pt x="36" y="79"/>
                      <a:pt x="33" y="73"/>
                    </a:cubicBezTo>
                    <a:cubicBezTo>
                      <a:pt x="31" y="64"/>
                      <a:pt x="33" y="58"/>
                      <a:pt x="41" y="53"/>
                    </a:cubicBezTo>
                    <a:cubicBezTo>
                      <a:pt x="48" y="44"/>
                      <a:pt x="47" y="38"/>
                      <a:pt x="35" y="35"/>
                    </a:cubicBezTo>
                    <a:cubicBezTo>
                      <a:pt x="36" y="28"/>
                      <a:pt x="39" y="26"/>
                      <a:pt x="42" y="20"/>
                    </a:cubicBezTo>
                    <a:cubicBezTo>
                      <a:pt x="41" y="13"/>
                      <a:pt x="35" y="8"/>
                      <a:pt x="29" y="4"/>
                    </a:cubicBezTo>
                    <a:cubicBezTo>
                      <a:pt x="25" y="9"/>
                      <a:pt x="23" y="13"/>
                      <a:pt x="18" y="7"/>
                    </a:cubicBezTo>
                    <a:cubicBezTo>
                      <a:pt x="17" y="0"/>
                      <a:pt x="19" y="2"/>
                      <a:pt x="12" y="2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89" name="Freeform 25"/>
              <p:cNvSpPr>
                <a:spLocks/>
              </p:cNvSpPr>
              <p:nvPr/>
            </p:nvSpPr>
            <p:spPr bwMode="gray">
              <a:xfrm>
                <a:off x="4087" y="2818"/>
                <a:ext cx="65" cy="79"/>
              </a:xfrm>
              <a:custGeom>
                <a:avLst/>
                <a:gdLst>
                  <a:gd name="T0" fmla="*/ 52 w 85"/>
                  <a:gd name="T1" fmla="*/ 0 h 105"/>
                  <a:gd name="T2" fmla="*/ 44 w 85"/>
                  <a:gd name="T3" fmla="*/ 18 h 105"/>
                  <a:gd name="T4" fmla="*/ 32 w 85"/>
                  <a:gd name="T5" fmla="*/ 30 h 105"/>
                  <a:gd name="T6" fmla="*/ 16 w 85"/>
                  <a:gd name="T7" fmla="*/ 35 h 105"/>
                  <a:gd name="T8" fmla="*/ 8 w 85"/>
                  <a:gd name="T9" fmla="*/ 48 h 105"/>
                  <a:gd name="T10" fmla="*/ 4 w 85"/>
                  <a:gd name="T11" fmla="*/ 74 h 105"/>
                  <a:gd name="T12" fmla="*/ 13 w 85"/>
                  <a:gd name="T13" fmla="*/ 71 h 105"/>
                  <a:gd name="T14" fmla="*/ 25 w 85"/>
                  <a:gd name="T15" fmla="*/ 62 h 105"/>
                  <a:gd name="T16" fmla="*/ 34 w 85"/>
                  <a:gd name="T17" fmla="*/ 69 h 105"/>
                  <a:gd name="T18" fmla="*/ 58 w 85"/>
                  <a:gd name="T19" fmla="*/ 99 h 105"/>
                  <a:gd name="T20" fmla="*/ 71 w 85"/>
                  <a:gd name="T21" fmla="*/ 72 h 105"/>
                  <a:gd name="T22" fmla="*/ 85 w 85"/>
                  <a:gd name="T23" fmla="*/ 68 h 105"/>
                  <a:gd name="T24" fmla="*/ 74 w 85"/>
                  <a:gd name="T25" fmla="*/ 39 h 105"/>
                  <a:gd name="T26" fmla="*/ 52 w 85"/>
                  <a:gd name="T27" fmla="*/ 0 h 10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85"/>
                  <a:gd name="T43" fmla="*/ 0 h 105"/>
                  <a:gd name="T44" fmla="*/ 85 w 85"/>
                  <a:gd name="T45" fmla="*/ 105 h 10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85" h="105">
                    <a:moveTo>
                      <a:pt x="52" y="0"/>
                    </a:moveTo>
                    <a:cubicBezTo>
                      <a:pt x="50" y="6"/>
                      <a:pt x="47" y="12"/>
                      <a:pt x="44" y="18"/>
                    </a:cubicBezTo>
                    <a:cubicBezTo>
                      <a:pt x="43" y="28"/>
                      <a:pt x="42" y="28"/>
                      <a:pt x="32" y="30"/>
                    </a:cubicBezTo>
                    <a:cubicBezTo>
                      <a:pt x="27" y="33"/>
                      <a:pt x="21" y="33"/>
                      <a:pt x="16" y="35"/>
                    </a:cubicBezTo>
                    <a:cubicBezTo>
                      <a:pt x="13" y="39"/>
                      <a:pt x="11" y="44"/>
                      <a:pt x="8" y="48"/>
                    </a:cubicBezTo>
                    <a:cubicBezTo>
                      <a:pt x="4" y="66"/>
                      <a:pt x="0" y="42"/>
                      <a:pt x="4" y="74"/>
                    </a:cubicBezTo>
                    <a:cubicBezTo>
                      <a:pt x="7" y="73"/>
                      <a:pt x="10" y="73"/>
                      <a:pt x="13" y="71"/>
                    </a:cubicBezTo>
                    <a:cubicBezTo>
                      <a:pt x="19" y="67"/>
                      <a:pt x="17" y="64"/>
                      <a:pt x="25" y="62"/>
                    </a:cubicBezTo>
                    <a:cubicBezTo>
                      <a:pt x="32" y="59"/>
                      <a:pt x="31" y="64"/>
                      <a:pt x="34" y="69"/>
                    </a:cubicBezTo>
                    <a:cubicBezTo>
                      <a:pt x="37" y="82"/>
                      <a:pt x="44" y="96"/>
                      <a:pt x="58" y="99"/>
                    </a:cubicBezTo>
                    <a:cubicBezTo>
                      <a:pt x="70" y="105"/>
                      <a:pt x="60" y="78"/>
                      <a:pt x="71" y="72"/>
                    </a:cubicBezTo>
                    <a:cubicBezTo>
                      <a:pt x="78" y="74"/>
                      <a:pt x="80" y="74"/>
                      <a:pt x="85" y="68"/>
                    </a:cubicBezTo>
                    <a:cubicBezTo>
                      <a:pt x="82" y="56"/>
                      <a:pt x="80" y="49"/>
                      <a:pt x="74" y="39"/>
                    </a:cubicBezTo>
                    <a:cubicBezTo>
                      <a:pt x="73" y="6"/>
                      <a:pt x="80" y="6"/>
                      <a:pt x="52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90" name="Freeform 26"/>
              <p:cNvSpPr>
                <a:spLocks/>
              </p:cNvSpPr>
              <p:nvPr/>
            </p:nvSpPr>
            <p:spPr bwMode="gray">
              <a:xfrm>
                <a:off x="4165" y="2958"/>
                <a:ext cx="29" cy="49"/>
              </a:xfrm>
              <a:custGeom>
                <a:avLst/>
                <a:gdLst>
                  <a:gd name="T0" fmla="*/ 6 w 38"/>
                  <a:gd name="T1" fmla="*/ 27 h 66"/>
                  <a:gd name="T2" fmla="*/ 26 w 38"/>
                  <a:gd name="T3" fmla="*/ 66 h 66"/>
                  <a:gd name="T4" fmla="*/ 30 w 38"/>
                  <a:gd name="T5" fmla="*/ 52 h 66"/>
                  <a:gd name="T6" fmla="*/ 38 w 38"/>
                  <a:gd name="T7" fmla="*/ 40 h 66"/>
                  <a:gd name="T8" fmla="*/ 30 w 38"/>
                  <a:gd name="T9" fmla="*/ 25 h 66"/>
                  <a:gd name="T10" fmla="*/ 20 w 38"/>
                  <a:gd name="T11" fmla="*/ 13 h 66"/>
                  <a:gd name="T12" fmla="*/ 11 w 38"/>
                  <a:gd name="T13" fmla="*/ 1 h 66"/>
                  <a:gd name="T14" fmla="*/ 2 w 38"/>
                  <a:gd name="T15" fmla="*/ 12 h 66"/>
                  <a:gd name="T16" fmla="*/ 6 w 38"/>
                  <a:gd name="T17" fmla="*/ 27 h 6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8"/>
                  <a:gd name="T28" fmla="*/ 0 h 66"/>
                  <a:gd name="T29" fmla="*/ 38 w 38"/>
                  <a:gd name="T30" fmla="*/ 66 h 6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8" h="66">
                    <a:moveTo>
                      <a:pt x="6" y="27"/>
                    </a:moveTo>
                    <a:cubicBezTo>
                      <a:pt x="8" y="52"/>
                      <a:pt x="5" y="58"/>
                      <a:pt x="26" y="66"/>
                    </a:cubicBezTo>
                    <a:cubicBezTo>
                      <a:pt x="36" y="63"/>
                      <a:pt x="33" y="61"/>
                      <a:pt x="30" y="52"/>
                    </a:cubicBezTo>
                    <a:cubicBezTo>
                      <a:pt x="28" y="41"/>
                      <a:pt x="34" y="49"/>
                      <a:pt x="38" y="40"/>
                    </a:cubicBezTo>
                    <a:cubicBezTo>
                      <a:pt x="34" y="35"/>
                      <a:pt x="33" y="30"/>
                      <a:pt x="30" y="25"/>
                    </a:cubicBezTo>
                    <a:cubicBezTo>
                      <a:pt x="29" y="14"/>
                      <a:pt x="30" y="0"/>
                      <a:pt x="20" y="13"/>
                    </a:cubicBezTo>
                    <a:cubicBezTo>
                      <a:pt x="14" y="9"/>
                      <a:pt x="12" y="8"/>
                      <a:pt x="11" y="1"/>
                    </a:cubicBezTo>
                    <a:cubicBezTo>
                      <a:pt x="5" y="4"/>
                      <a:pt x="3" y="5"/>
                      <a:pt x="2" y="12"/>
                    </a:cubicBezTo>
                    <a:cubicBezTo>
                      <a:pt x="3" y="25"/>
                      <a:pt x="0" y="21"/>
                      <a:pt x="6" y="27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91" name="Freeform 27"/>
              <p:cNvSpPr>
                <a:spLocks/>
              </p:cNvSpPr>
              <p:nvPr/>
            </p:nvSpPr>
            <p:spPr bwMode="gray">
              <a:xfrm>
                <a:off x="4148" y="3040"/>
                <a:ext cx="19" cy="17"/>
              </a:xfrm>
              <a:custGeom>
                <a:avLst/>
                <a:gdLst>
                  <a:gd name="T0" fmla="*/ 0 w 24"/>
                  <a:gd name="T1" fmla="*/ 0 h 23"/>
                  <a:gd name="T2" fmla="*/ 6 w 24"/>
                  <a:gd name="T3" fmla="*/ 23 h 23"/>
                  <a:gd name="T4" fmla="*/ 24 w 24"/>
                  <a:gd name="T5" fmla="*/ 11 h 23"/>
                  <a:gd name="T6" fmla="*/ 0 w 24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"/>
                  <a:gd name="T13" fmla="*/ 0 h 23"/>
                  <a:gd name="T14" fmla="*/ 24 w 24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" h="23">
                    <a:moveTo>
                      <a:pt x="0" y="0"/>
                    </a:moveTo>
                    <a:cubicBezTo>
                      <a:pt x="1" y="8"/>
                      <a:pt x="3" y="16"/>
                      <a:pt x="6" y="23"/>
                    </a:cubicBezTo>
                    <a:cubicBezTo>
                      <a:pt x="19" y="20"/>
                      <a:pt x="19" y="22"/>
                      <a:pt x="24" y="11"/>
                    </a:cubicBezTo>
                    <a:cubicBezTo>
                      <a:pt x="20" y="0"/>
                      <a:pt x="4" y="8"/>
                      <a:pt x="0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92" name="Freeform 28"/>
              <p:cNvSpPr>
                <a:spLocks/>
              </p:cNvSpPr>
              <p:nvPr/>
            </p:nvSpPr>
            <p:spPr bwMode="gray">
              <a:xfrm>
                <a:off x="4176" y="3030"/>
                <a:ext cx="46" cy="37"/>
              </a:xfrm>
              <a:custGeom>
                <a:avLst/>
                <a:gdLst>
                  <a:gd name="T0" fmla="*/ 9 w 60"/>
                  <a:gd name="T1" fmla="*/ 0 h 49"/>
                  <a:gd name="T2" fmla="*/ 0 w 60"/>
                  <a:gd name="T3" fmla="*/ 18 h 49"/>
                  <a:gd name="T4" fmla="*/ 28 w 60"/>
                  <a:gd name="T5" fmla="*/ 33 h 49"/>
                  <a:gd name="T6" fmla="*/ 42 w 60"/>
                  <a:gd name="T7" fmla="*/ 46 h 49"/>
                  <a:gd name="T8" fmla="*/ 60 w 60"/>
                  <a:gd name="T9" fmla="*/ 42 h 49"/>
                  <a:gd name="T10" fmla="*/ 49 w 60"/>
                  <a:gd name="T11" fmla="*/ 24 h 49"/>
                  <a:gd name="T12" fmla="*/ 28 w 60"/>
                  <a:gd name="T13" fmla="*/ 3 h 49"/>
                  <a:gd name="T14" fmla="*/ 19 w 60"/>
                  <a:gd name="T15" fmla="*/ 16 h 49"/>
                  <a:gd name="T16" fmla="*/ 9 w 60"/>
                  <a:gd name="T17" fmla="*/ 0 h 4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0"/>
                  <a:gd name="T28" fmla="*/ 0 h 49"/>
                  <a:gd name="T29" fmla="*/ 60 w 60"/>
                  <a:gd name="T30" fmla="*/ 49 h 4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0" h="49">
                    <a:moveTo>
                      <a:pt x="9" y="0"/>
                    </a:moveTo>
                    <a:cubicBezTo>
                      <a:pt x="8" y="7"/>
                      <a:pt x="0" y="18"/>
                      <a:pt x="0" y="18"/>
                    </a:cubicBezTo>
                    <a:cubicBezTo>
                      <a:pt x="2" y="36"/>
                      <a:pt x="9" y="31"/>
                      <a:pt x="28" y="33"/>
                    </a:cubicBezTo>
                    <a:cubicBezTo>
                      <a:pt x="33" y="40"/>
                      <a:pt x="33" y="44"/>
                      <a:pt x="42" y="46"/>
                    </a:cubicBezTo>
                    <a:cubicBezTo>
                      <a:pt x="49" y="49"/>
                      <a:pt x="56" y="49"/>
                      <a:pt x="60" y="42"/>
                    </a:cubicBezTo>
                    <a:cubicBezTo>
                      <a:pt x="58" y="32"/>
                      <a:pt x="59" y="26"/>
                      <a:pt x="49" y="24"/>
                    </a:cubicBezTo>
                    <a:cubicBezTo>
                      <a:pt x="47" y="12"/>
                      <a:pt x="41" y="5"/>
                      <a:pt x="28" y="3"/>
                    </a:cubicBezTo>
                    <a:cubicBezTo>
                      <a:pt x="23" y="10"/>
                      <a:pt x="30" y="23"/>
                      <a:pt x="19" y="16"/>
                    </a:cubicBezTo>
                    <a:cubicBezTo>
                      <a:pt x="17" y="6"/>
                      <a:pt x="20" y="0"/>
                      <a:pt x="9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93" name="Freeform 29"/>
              <p:cNvSpPr>
                <a:spLocks/>
              </p:cNvSpPr>
              <p:nvPr/>
            </p:nvSpPr>
            <p:spPr bwMode="gray">
              <a:xfrm>
                <a:off x="4247" y="3100"/>
                <a:ext cx="24" cy="33"/>
              </a:xfrm>
              <a:custGeom>
                <a:avLst/>
                <a:gdLst>
                  <a:gd name="T0" fmla="*/ 28 w 32"/>
                  <a:gd name="T1" fmla="*/ 0 h 44"/>
                  <a:gd name="T2" fmla="*/ 10 w 32"/>
                  <a:gd name="T3" fmla="*/ 11 h 44"/>
                  <a:gd name="T4" fmla="*/ 12 w 32"/>
                  <a:gd name="T5" fmla="*/ 32 h 44"/>
                  <a:gd name="T6" fmla="*/ 24 w 32"/>
                  <a:gd name="T7" fmla="*/ 36 h 44"/>
                  <a:gd name="T8" fmla="*/ 28 w 32"/>
                  <a:gd name="T9" fmla="*/ 0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"/>
                  <a:gd name="T16" fmla="*/ 0 h 44"/>
                  <a:gd name="T17" fmla="*/ 32 w 32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" h="44">
                    <a:moveTo>
                      <a:pt x="28" y="0"/>
                    </a:moveTo>
                    <a:cubicBezTo>
                      <a:pt x="32" y="10"/>
                      <a:pt x="18" y="9"/>
                      <a:pt x="10" y="11"/>
                    </a:cubicBezTo>
                    <a:cubicBezTo>
                      <a:pt x="0" y="18"/>
                      <a:pt x="7" y="24"/>
                      <a:pt x="12" y="32"/>
                    </a:cubicBezTo>
                    <a:cubicBezTo>
                      <a:pt x="14" y="44"/>
                      <a:pt x="15" y="41"/>
                      <a:pt x="24" y="36"/>
                    </a:cubicBezTo>
                    <a:cubicBezTo>
                      <a:pt x="32" y="25"/>
                      <a:pt x="29" y="14"/>
                      <a:pt x="28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94" name="Freeform 30"/>
              <p:cNvSpPr>
                <a:spLocks/>
              </p:cNvSpPr>
              <p:nvPr/>
            </p:nvSpPr>
            <p:spPr bwMode="gray">
              <a:xfrm>
                <a:off x="4520" y="3058"/>
                <a:ext cx="47" cy="47"/>
              </a:xfrm>
              <a:custGeom>
                <a:avLst/>
                <a:gdLst>
                  <a:gd name="T0" fmla="*/ 7 w 61"/>
                  <a:gd name="T1" fmla="*/ 0 h 63"/>
                  <a:gd name="T2" fmla="*/ 0 w 61"/>
                  <a:gd name="T3" fmla="*/ 14 h 63"/>
                  <a:gd name="T4" fmla="*/ 24 w 61"/>
                  <a:gd name="T5" fmla="*/ 35 h 63"/>
                  <a:gd name="T6" fmla="*/ 36 w 61"/>
                  <a:gd name="T7" fmla="*/ 54 h 63"/>
                  <a:gd name="T8" fmla="*/ 46 w 61"/>
                  <a:gd name="T9" fmla="*/ 63 h 63"/>
                  <a:gd name="T10" fmla="*/ 61 w 61"/>
                  <a:gd name="T11" fmla="*/ 56 h 63"/>
                  <a:gd name="T12" fmla="*/ 33 w 61"/>
                  <a:gd name="T13" fmla="*/ 17 h 63"/>
                  <a:gd name="T14" fmla="*/ 7 w 61"/>
                  <a:gd name="T15" fmla="*/ 0 h 6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1"/>
                  <a:gd name="T25" fmla="*/ 0 h 63"/>
                  <a:gd name="T26" fmla="*/ 61 w 61"/>
                  <a:gd name="T27" fmla="*/ 63 h 6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1" h="63">
                    <a:moveTo>
                      <a:pt x="7" y="0"/>
                    </a:moveTo>
                    <a:cubicBezTo>
                      <a:pt x="6" y="6"/>
                      <a:pt x="3" y="9"/>
                      <a:pt x="0" y="14"/>
                    </a:cubicBezTo>
                    <a:cubicBezTo>
                      <a:pt x="7" y="23"/>
                      <a:pt x="13" y="31"/>
                      <a:pt x="24" y="35"/>
                    </a:cubicBezTo>
                    <a:cubicBezTo>
                      <a:pt x="27" y="42"/>
                      <a:pt x="31" y="48"/>
                      <a:pt x="36" y="54"/>
                    </a:cubicBezTo>
                    <a:cubicBezTo>
                      <a:pt x="37" y="61"/>
                      <a:pt x="40" y="59"/>
                      <a:pt x="46" y="63"/>
                    </a:cubicBezTo>
                    <a:cubicBezTo>
                      <a:pt x="54" y="62"/>
                      <a:pt x="56" y="62"/>
                      <a:pt x="61" y="56"/>
                    </a:cubicBezTo>
                    <a:cubicBezTo>
                      <a:pt x="59" y="46"/>
                      <a:pt x="42" y="23"/>
                      <a:pt x="33" y="17"/>
                    </a:cubicBezTo>
                    <a:cubicBezTo>
                      <a:pt x="23" y="10"/>
                      <a:pt x="14" y="9"/>
                      <a:pt x="7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95" name="Freeform 31"/>
              <p:cNvSpPr>
                <a:spLocks/>
              </p:cNvSpPr>
              <p:nvPr/>
            </p:nvSpPr>
            <p:spPr bwMode="gray">
              <a:xfrm>
                <a:off x="4113" y="3117"/>
                <a:ext cx="47" cy="50"/>
              </a:xfrm>
              <a:custGeom>
                <a:avLst/>
                <a:gdLst>
                  <a:gd name="T0" fmla="*/ 28 w 61"/>
                  <a:gd name="T1" fmla="*/ 7 h 67"/>
                  <a:gd name="T2" fmla="*/ 30 w 61"/>
                  <a:gd name="T3" fmla="*/ 34 h 67"/>
                  <a:gd name="T4" fmla="*/ 16 w 61"/>
                  <a:gd name="T5" fmla="*/ 43 h 67"/>
                  <a:gd name="T6" fmla="*/ 22 w 61"/>
                  <a:gd name="T7" fmla="*/ 67 h 67"/>
                  <a:gd name="T8" fmla="*/ 48 w 61"/>
                  <a:gd name="T9" fmla="*/ 58 h 67"/>
                  <a:gd name="T10" fmla="*/ 60 w 61"/>
                  <a:gd name="T11" fmla="*/ 47 h 67"/>
                  <a:gd name="T12" fmla="*/ 51 w 61"/>
                  <a:gd name="T13" fmla="*/ 28 h 67"/>
                  <a:gd name="T14" fmla="*/ 57 w 61"/>
                  <a:gd name="T15" fmla="*/ 14 h 67"/>
                  <a:gd name="T16" fmla="*/ 55 w 61"/>
                  <a:gd name="T17" fmla="*/ 2 h 67"/>
                  <a:gd name="T18" fmla="*/ 46 w 61"/>
                  <a:gd name="T19" fmla="*/ 4 h 67"/>
                  <a:gd name="T20" fmla="*/ 51 w 61"/>
                  <a:gd name="T21" fmla="*/ 5 h 67"/>
                  <a:gd name="T22" fmla="*/ 49 w 61"/>
                  <a:gd name="T23" fmla="*/ 16 h 67"/>
                  <a:gd name="T24" fmla="*/ 43 w 61"/>
                  <a:gd name="T25" fmla="*/ 23 h 67"/>
                  <a:gd name="T26" fmla="*/ 28 w 61"/>
                  <a:gd name="T27" fmla="*/ 7 h 6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61"/>
                  <a:gd name="T43" fmla="*/ 0 h 67"/>
                  <a:gd name="T44" fmla="*/ 61 w 61"/>
                  <a:gd name="T45" fmla="*/ 67 h 6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61" h="67">
                    <a:moveTo>
                      <a:pt x="28" y="7"/>
                    </a:moveTo>
                    <a:cubicBezTo>
                      <a:pt x="17" y="15"/>
                      <a:pt x="24" y="25"/>
                      <a:pt x="30" y="34"/>
                    </a:cubicBezTo>
                    <a:cubicBezTo>
                      <a:pt x="27" y="44"/>
                      <a:pt x="26" y="44"/>
                      <a:pt x="16" y="43"/>
                    </a:cubicBezTo>
                    <a:cubicBezTo>
                      <a:pt x="0" y="46"/>
                      <a:pt x="13" y="63"/>
                      <a:pt x="22" y="67"/>
                    </a:cubicBezTo>
                    <a:cubicBezTo>
                      <a:pt x="31" y="65"/>
                      <a:pt x="39" y="60"/>
                      <a:pt x="48" y="58"/>
                    </a:cubicBezTo>
                    <a:cubicBezTo>
                      <a:pt x="51" y="52"/>
                      <a:pt x="54" y="50"/>
                      <a:pt x="60" y="47"/>
                    </a:cubicBezTo>
                    <a:cubicBezTo>
                      <a:pt x="61" y="40"/>
                      <a:pt x="51" y="28"/>
                      <a:pt x="51" y="28"/>
                    </a:cubicBezTo>
                    <a:cubicBezTo>
                      <a:pt x="52" y="22"/>
                      <a:pt x="55" y="19"/>
                      <a:pt x="57" y="14"/>
                    </a:cubicBezTo>
                    <a:cubicBezTo>
                      <a:pt x="56" y="10"/>
                      <a:pt x="58" y="5"/>
                      <a:pt x="55" y="2"/>
                    </a:cubicBezTo>
                    <a:cubicBezTo>
                      <a:pt x="53" y="0"/>
                      <a:pt x="48" y="2"/>
                      <a:pt x="46" y="4"/>
                    </a:cubicBezTo>
                    <a:cubicBezTo>
                      <a:pt x="45" y="5"/>
                      <a:pt x="49" y="5"/>
                      <a:pt x="51" y="5"/>
                    </a:cubicBezTo>
                    <a:cubicBezTo>
                      <a:pt x="57" y="10"/>
                      <a:pt x="52" y="9"/>
                      <a:pt x="49" y="16"/>
                    </a:cubicBezTo>
                    <a:cubicBezTo>
                      <a:pt x="58" y="23"/>
                      <a:pt x="50" y="22"/>
                      <a:pt x="43" y="23"/>
                    </a:cubicBezTo>
                    <a:cubicBezTo>
                      <a:pt x="34" y="22"/>
                      <a:pt x="31" y="16"/>
                      <a:pt x="28" y="7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96" name="Freeform 32"/>
              <p:cNvSpPr>
                <a:spLocks/>
              </p:cNvSpPr>
              <p:nvPr/>
            </p:nvSpPr>
            <p:spPr bwMode="gray">
              <a:xfrm>
                <a:off x="4063" y="3136"/>
                <a:ext cx="33" cy="27"/>
              </a:xfrm>
              <a:custGeom>
                <a:avLst/>
                <a:gdLst>
                  <a:gd name="T0" fmla="*/ 21 w 43"/>
                  <a:gd name="T1" fmla="*/ 3 h 36"/>
                  <a:gd name="T2" fmla="*/ 6 w 43"/>
                  <a:gd name="T3" fmla="*/ 6 h 36"/>
                  <a:gd name="T4" fmla="*/ 33 w 43"/>
                  <a:gd name="T5" fmla="*/ 36 h 36"/>
                  <a:gd name="T6" fmla="*/ 42 w 43"/>
                  <a:gd name="T7" fmla="*/ 30 h 36"/>
                  <a:gd name="T8" fmla="*/ 21 w 43"/>
                  <a:gd name="T9" fmla="*/ 3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"/>
                  <a:gd name="T16" fmla="*/ 0 h 36"/>
                  <a:gd name="T17" fmla="*/ 43 w 43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" h="36">
                    <a:moveTo>
                      <a:pt x="21" y="3"/>
                    </a:moveTo>
                    <a:cubicBezTo>
                      <a:pt x="14" y="0"/>
                      <a:pt x="12" y="2"/>
                      <a:pt x="6" y="6"/>
                    </a:cubicBezTo>
                    <a:cubicBezTo>
                      <a:pt x="0" y="17"/>
                      <a:pt x="23" y="32"/>
                      <a:pt x="33" y="36"/>
                    </a:cubicBezTo>
                    <a:cubicBezTo>
                      <a:pt x="36" y="35"/>
                      <a:pt x="42" y="34"/>
                      <a:pt x="42" y="30"/>
                    </a:cubicBezTo>
                    <a:cubicBezTo>
                      <a:pt x="43" y="24"/>
                      <a:pt x="27" y="3"/>
                      <a:pt x="21" y="3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97" name="Freeform 33"/>
              <p:cNvSpPr>
                <a:spLocks/>
              </p:cNvSpPr>
              <p:nvPr/>
            </p:nvSpPr>
            <p:spPr bwMode="gray">
              <a:xfrm>
                <a:off x="4042" y="3107"/>
                <a:ext cx="24" cy="31"/>
              </a:xfrm>
              <a:custGeom>
                <a:avLst/>
                <a:gdLst>
                  <a:gd name="T0" fmla="*/ 21 w 32"/>
                  <a:gd name="T1" fmla="*/ 0 h 41"/>
                  <a:gd name="T2" fmla="*/ 0 w 32"/>
                  <a:gd name="T3" fmla="*/ 26 h 41"/>
                  <a:gd name="T4" fmla="*/ 16 w 32"/>
                  <a:gd name="T5" fmla="*/ 24 h 41"/>
                  <a:gd name="T6" fmla="*/ 19 w 32"/>
                  <a:gd name="T7" fmla="*/ 29 h 41"/>
                  <a:gd name="T8" fmla="*/ 16 w 32"/>
                  <a:gd name="T9" fmla="*/ 35 h 41"/>
                  <a:gd name="T10" fmla="*/ 30 w 32"/>
                  <a:gd name="T11" fmla="*/ 21 h 41"/>
                  <a:gd name="T12" fmla="*/ 24 w 32"/>
                  <a:gd name="T13" fmla="*/ 9 h 41"/>
                  <a:gd name="T14" fmla="*/ 21 w 32"/>
                  <a:gd name="T15" fmla="*/ 0 h 4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"/>
                  <a:gd name="T25" fmla="*/ 0 h 41"/>
                  <a:gd name="T26" fmla="*/ 32 w 32"/>
                  <a:gd name="T27" fmla="*/ 41 h 4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" h="41">
                    <a:moveTo>
                      <a:pt x="21" y="0"/>
                    </a:moveTo>
                    <a:cubicBezTo>
                      <a:pt x="15" y="10"/>
                      <a:pt x="6" y="16"/>
                      <a:pt x="0" y="26"/>
                    </a:cubicBezTo>
                    <a:cubicBezTo>
                      <a:pt x="7" y="27"/>
                      <a:pt x="10" y="27"/>
                      <a:pt x="16" y="24"/>
                    </a:cubicBezTo>
                    <a:cubicBezTo>
                      <a:pt x="17" y="26"/>
                      <a:pt x="19" y="27"/>
                      <a:pt x="19" y="29"/>
                    </a:cubicBezTo>
                    <a:cubicBezTo>
                      <a:pt x="19" y="31"/>
                      <a:pt x="15" y="33"/>
                      <a:pt x="16" y="35"/>
                    </a:cubicBezTo>
                    <a:cubicBezTo>
                      <a:pt x="19" y="41"/>
                      <a:pt x="29" y="23"/>
                      <a:pt x="30" y="21"/>
                    </a:cubicBezTo>
                    <a:cubicBezTo>
                      <a:pt x="32" y="9"/>
                      <a:pt x="26" y="19"/>
                      <a:pt x="24" y="9"/>
                    </a:cubicBezTo>
                    <a:cubicBezTo>
                      <a:pt x="25" y="1"/>
                      <a:pt x="27" y="4"/>
                      <a:pt x="21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98" name="Freeform 34"/>
              <p:cNvSpPr>
                <a:spLocks/>
              </p:cNvSpPr>
              <p:nvPr/>
            </p:nvSpPr>
            <p:spPr bwMode="gray">
              <a:xfrm>
                <a:off x="4076" y="3118"/>
                <a:ext cx="35" cy="24"/>
              </a:xfrm>
              <a:custGeom>
                <a:avLst/>
                <a:gdLst>
                  <a:gd name="T0" fmla="*/ 21 w 45"/>
                  <a:gd name="T1" fmla="*/ 0 h 32"/>
                  <a:gd name="T2" fmla="*/ 0 w 45"/>
                  <a:gd name="T3" fmla="*/ 7 h 32"/>
                  <a:gd name="T4" fmla="*/ 27 w 45"/>
                  <a:gd name="T5" fmla="*/ 31 h 32"/>
                  <a:gd name="T6" fmla="*/ 45 w 45"/>
                  <a:gd name="T7" fmla="*/ 24 h 32"/>
                  <a:gd name="T8" fmla="*/ 22 w 45"/>
                  <a:gd name="T9" fmla="*/ 10 h 32"/>
                  <a:gd name="T10" fmla="*/ 21 w 45"/>
                  <a:gd name="T11" fmla="*/ 0 h 3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5"/>
                  <a:gd name="T19" fmla="*/ 0 h 32"/>
                  <a:gd name="T20" fmla="*/ 45 w 45"/>
                  <a:gd name="T21" fmla="*/ 32 h 3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5" h="32">
                    <a:moveTo>
                      <a:pt x="21" y="0"/>
                    </a:moveTo>
                    <a:cubicBezTo>
                      <a:pt x="10" y="1"/>
                      <a:pt x="8" y="1"/>
                      <a:pt x="0" y="7"/>
                    </a:cubicBezTo>
                    <a:cubicBezTo>
                      <a:pt x="3" y="20"/>
                      <a:pt x="15" y="29"/>
                      <a:pt x="27" y="31"/>
                    </a:cubicBezTo>
                    <a:cubicBezTo>
                      <a:pt x="36" y="30"/>
                      <a:pt x="41" y="32"/>
                      <a:pt x="45" y="24"/>
                    </a:cubicBezTo>
                    <a:cubicBezTo>
                      <a:pt x="32" y="16"/>
                      <a:pt x="30" y="23"/>
                      <a:pt x="22" y="10"/>
                    </a:cubicBezTo>
                    <a:cubicBezTo>
                      <a:pt x="21" y="2"/>
                      <a:pt x="21" y="5"/>
                      <a:pt x="21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99" name="Freeform 35"/>
              <p:cNvSpPr>
                <a:spLocks/>
              </p:cNvSpPr>
              <p:nvPr/>
            </p:nvSpPr>
            <p:spPr bwMode="gray">
              <a:xfrm>
                <a:off x="4026" y="2787"/>
                <a:ext cx="28" cy="55"/>
              </a:xfrm>
              <a:custGeom>
                <a:avLst/>
                <a:gdLst>
                  <a:gd name="T0" fmla="*/ 30 w 35"/>
                  <a:gd name="T1" fmla="*/ 0 h 74"/>
                  <a:gd name="T2" fmla="*/ 21 w 35"/>
                  <a:gd name="T3" fmla="*/ 15 h 74"/>
                  <a:gd name="T4" fmla="*/ 9 w 35"/>
                  <a:gd name="T5" fmla="*/ 36 h 74"/>
                  <a:gd name="T6" fmla="*/ 0 w 35"/>
                  <a:gd name="T7" fmla="*/ 59 h 74"/>
                  <a:gd name="T8" fmla="*/ 8 w 35"/>
                  <a:gd name="T9" fmla="*/ 74 h 74"/>
                  <a:gd name="T10" fmla="*/ 20 w 35"/>
                  <a:gd name="T11" fmla="*/ 59 h 74"/>
                  <a:gd name="T12" fmla="*/ 35 w 35"/>
                  <a:gd name="T13" fmla="*/ 32 h 74"/>
                  <a:gd name="T14" fmla="*/ 30 w 35"/>
                  <a:gd name="T15" fmla="*/ 0 h 7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5"/>
                  <a:gd name="T25" fmla="*/ 0 h 74"/>
                  <a:gd name="T26" fmla="*/ 35 w 35"/>
                  <a:gd name="T27" fmla="*/ 74 h 7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5" h="74">
                    <a:moveTo>
                      <a:pt x="30" y="0"/>
                    </a:moveTo>
                    <a:cubicBezTo>
                      <a:pt x="33" y="8"/>
                      <a:pt x="29" y="14"/>
                      <a:pt x="21" y="15"/>
                    </a:cubicBezTo>
                    <a:cubicBezTo>
                      <a:pt x="19" y="27"/>
                      <a:pt x="24" y="33"/>
                      <a:pt x="9" y="36"/>
                    </a:cubicBezTo>
                    <a:cubicBezTo>
                      <a:pt x="13" y="50"/>
                      <a:pt x="12" y="52"/>
                      <a:pt x="0" y="59"/>
                    </a:cubicBezTo>
                    <a:cubicBezTo>
                      <a:pt x="3" y="64"/>
                      <a:pt x="5" y="69"/>
                      <a:pt x="8" y="74"/>
                    </a:cubicBezTo>
                    <a:cubicBezTo>
                      <a:pt x="15" y="71"/>
                      <a:pt x="16" y="65"/>
                      <a:pt x="20" y="59"/>
                    </a:cubicBezTo>
                    <a:cubicBezTo>
                      <a:pt x="22" y="47"/>
                      <a:pt x="28" y="41"/>
                      <a:pt x="35" y="32"/>
                    </a:cubicBezTo>
                    <a:cubicBezTo>
                      <a:pt x="34" y="26"/>
                      <a:pt x="30" y="8"/>
                      <a:pt x="30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00" name="Freeform 36"/>
              <p:cNvSpPr>
                <a:spLocks/>
              </p:cNvSpPr>
              <p:nvPr/>
            </p:nvSpPr>
            <p:spPr bwMode="gray">
              <a:xfrm>
                <a:off x="4078" y="2778"/>
                <a:ext cx="20" cy="55"/>
              </a:xfrm>
              <a:custGeom>
                <a:avLst/>
                <a:gdLst>
                  <a:gd name="T0" fmla="*/ 13 w 25"/>
                  <a:gd name="T1" fmla="*/ 7 h 73"/>
                  <a:gd name="T2" fmla="*/ 4 w 25"/>
                  <a:gd name="T3" fmla="*/ 8 h 73"/>
                  <a:gd name="T4" fmla="*/ 0 w 25"/>
                  <a:gd name="T5" fmla="*/ 22 h 73"/>
                  <a:gd name="T6" fmla="*/ 15 w 25"/>
                  <a:gd name="T7" fmla="*/ 41 h 73"/>
                  <a:gd name="T8" fmla="*/ 25 w 25"/>
                  <a:gd name="T9" fmla="*/ 56 h 73"/>
                  <a:gd name="T10" fmla="*/ 16 w 25"/>
                  <a:gd name="T11" fmla="*/ 20 h 73"/>
                  <a:gd name="T12" fmla="*/ 13 w 25"/>
                  <a:gd name="T13" fmla="*/ 7 h 7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5"/>
                  <a:gd name="T22" fmla="*/ 0 h 73"/>
                  <a:gd name="T23" fmla="*/ 25 w 25"/>
                  <a:gd name="T24" fmla="*/ 73 h 7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5" h="73">
                    <a:moveTo>
                      <a:pt x="13" y="7"/>
                    </a:moveTo>
                    <a:cubicBezTo>
                      <a:pt x="9" y="0"/>
                      <a:pt x="7" y="2"/>
                      <a:pt x="4" y="8"/>
                    </a:cubicBezTo>
                    <a:cubicBezTo>
                      <a:pt x="3" y="13"/>
                      <a:pt x="1" y="17"/>
                      <a:pt x="0" y="22"/>
                    </a:cubicBezTo>
                    <a:cubicBezTo>
                      <a:pt x="1" y="35"/>
                      <a:pt x="6" y="33"/>
                      <a:pt x="15" y="41"/>
                    </a:cubicBezTo>
                    <a:cubicBezTo>
                      <a:pt x="16" y="52"/>
                      <a:pt x="15" y="73"/>
                      <a:pt x="25" y="56"/>
                    </a:cubicBezTo>
                    <a:cubicBezTo>
                      <a:pt x="24" y="33"/>
                      <a:pt x="23" y="36"/>
                      <a:pt x="16" y="20"/>
                    </a:cubicBezTo>
                    <a:cubicBezTo>
                      <a:pt x="15" y="11"/>
                      <a:pt x="16" y="15"/>
                      <a:pt x="13" y="7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01" name="Freeform 37"/>
              <p:cNvSpPr>
                <a:spLocks/>
              </p:cNvSpPr>
              <p:nvPr/>
            </p:nvSpPr>
            <p:spPr bwMode="gray">
              <a:xfrm>
                <a:off x="4101" y="2761"/>
                <a:ext cx="10" cy="25"/>
              </a:xfrm>
              <a:custGeom>
                <a:avLst/>
                <a:gdLst>
                  <a:gd name="T0" fmla="*/ 11 w 14"/>
                  <a:gd name="T1" fmla="*/ 0 h 33"/>
                  <a:gd name="T2" fmla="*/ 1 w 14"/>
                  <a:gd name="T3" fmla="*/ 10 h 33"/>
                  <a:gd name="T4" fmla="*/ 11 w 14"/>
                  <a:gd name="T5" fmla="*/ 25 h 33"/>
                  <a:gd name="T6" fmla="*/ 11 w 14"/>
                  <a:gd name="T7" fmla="*/ 0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33"/>
                  <a:gd name="T14" fmla="*/ 14 w 14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33">
                    <a:moveTo>
                      <a:pt x="11" y="0"/>
                    </a:moveTo>
                    <a:cubicBezTo>
                      <a:pt x="7" y="3"/>
                      <a:pt x="5" y="7"/>
                      <a:pt x="1" y="10"/>
                    </a:cubicBezTo>
                    <a:cubicBezTo>
                      <a:pt x="2" y="18"/>
                      <a:pt x="0" y="33"/>
                      <a:pt x="11" y="25"/>
                    </a:cubicBezTo>
                    <a:cubicBezTo>
                      <a:pt x="14" y="15"/>
                      <a:pt x="5" y="4"/>
                      <a:pt x="11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02" name="Freeform 38"/>
              <p:cNvSpPr>
                <a:spLocks/>
              </p:cNvSpPr>
              <p:nvPr/>
            </p:nvSpPr>
            <p:spPr bwMode="gray">
              <a:xfrm>
                <a:off x="4111" y="2773"/>
                <a:ext cx="22" cy="48"/>
              </a:xfrm>
              <a:custGeom>
                <a:avLst/>
                <a:gdLst>
                  <a:gd name="T0" fmla="*/ 5 w 28"/>
                  <a:gd name="T1" fmla="*/ 0 h 64"/>
                  <a:gd name="T2" fmla="*/ 11 w 28"/>
                  <a:gd name="T3" fmla="*/ 14 h 64"/>
                  <a:gd name="T4" fmla="*/ 20 w 28"/>
                  <a:gd name="T5" fmla="*/ 21 h 64"/>
                  <a:gd name="T6" fmla="*/ 8 w 28"/>
                  <a:gd name="T7" fmla="*/ 39 h 64"/>
                  <a:gd name="T8" fmla="*/ 0 w 28"/>
                  <a:gd name="T9" fmla="*/ 56 h 64"/>
                  <a:gd name="T10" fmla="*/ 11 w 28"/>
                  <a:gd name="T11" fmla="*/ 57 h 64"/>
                  <a:gd name="T12" fmla="*/ 26 w 28"/>
                  <a:gd name="T13" fmla="*/ 26 h 64"/>
                  <a:gd name="T14" fmla="*/ 5 w 28"/>
                  <a:gd name="T15" fmla="*/ 0 h 6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8"/>
                  <a:gd name="T25" fmla="*/ 0 h 64"/>
                  <a:gd name="T26" fmla="*/ 28 w 28"/>
                  <a:gd name="T27" fmla="*/ 64 h 6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8" h="64">
                    <a:moveTo>
                      <a:pt x="5" y="0"/>
                    </a:moveTo>
                    <a:cubicBezTo>
                      <a:pt x="6" y="5"/>
                      <a:pt x="7" y="10"/>
                      <a:pt x="11" y="14"/>
                    </a:cubicBezTo>
                    <a:cubicBezTo>
                      <a:pt x="14" y="17"/>
                      <a:pt x="20" y="21"/>
                      <a:pt x="20" y="21"/>
                    </a:cubicBezTo>
                    <a:cubicBezTo>
                      <a:pt x="9" y="27"/>
                      <a:pt x="0" y="23"/>
                      <a:pt x="8" y="39"/>
                    </a:cubicBezTo>
                    <a:cubicBezTo>
                      <a:pt x="6" y="47"/>
                      <a:pt x="4" y="50"/>
                      <a:pt x="0" y="56"/>
                    </a:cubicBezTo>
                    <a:cubicBezTo>
                      <a:pt x="4" y="62"/>
                      <a:pt x="7" y="64"/>
                      <a:pt x="11" y="57"/>
                    </a:cubicBezTo>
                    <a:cubicBezTo>
                      <a:pt x="13" y="43"/>
                      <a:pt x="10" y="29"/>
                      <a:pt x="26" y="26"/>
                    </a:cubicBezTo>
                    <a:cubicBezTo>
                      <a:pt x="28" y="15"/>
                      <a:pt x="14" y="4"/>
                      <a:pt x="5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03" name="Freeform 39"/>
              <p:cNvSpPr>
                <a:spLocks/>
              </p:cNvSpPr>
              <p:nvPr/>
            </p:nvSpPr>
            <p:spPr bwMode="gray">
              <a:xfrm>
                <a:off x="3836" y="2842"/>
                <a:ext cx="12" cy="27"/>
              </a:xfrm>
              <a:custGeom>
                <a:avLst/>
                <a:gdLst>
                  <a:gd name="T0" fmla="*/ 14 w 16"/>
                  <a:gd name="T1" fmla="*/ 3 h 36"/>
                  <a:gd name="T2" fmla="*/ 0 w 16"/>
                  <a:gd name="T3" fmla="*/ 7 h 36"/>
                  <a:gd name="T4" fmla="*/ 8 w 16"/>
                  <a:gd name="T5" fmla="*/ 22 h 36"/>
                  <a:gd name="T6" fmla="*/ 14 w 16"/>
                  <a:gd name="T7" fmla="*/ 3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36"/>
                  <a:gd name="T14" fmla="*/ 16 w 16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36">
                    <a:moveTo>
                      <a:pt x="14" y="3"/>
                    </a:moveTo>
                    <a:cubicBezTo>
                      <a:pt x="7" y="0"/>
                      <a:pt x="4" y="1"/>
                      <a:pt x="0" y="7"/>
                    </a:cubicBezTo>
                    <a:cubicBezTo>
                      <a:pt x="3" y="14"/>
                      <a:pt x="2" y="17"/>
                      <a:pt x="8" y="22"/>
                    </a:cubicBezTo>
                    <a:cubicBezTo>
                      <a:pt x="16" y="36"/>
                      <a:pt x="11" y="7"/>
                      <a:pt x="14" y="3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04" name="Freeform 40"/>
              <p:cNvSpPr>
                <a:spLocks/>
              </p:cNvSpPr>
              <p:nvPr/>
            </p:nvSpPr>
            <p:spPr bwMode="gray">
              <a:xfrm>
                <a:off x="3825" y="2819"/>
                <a:ext cx="11" cy="15"/>
              </a:xfrm>
              <a:custGeom>
                <a:avLst/>
                <a:gdLst>
                  <a:gd name="T0" fmla="*/ 10 w 13"/>
                  <a:gd name="T1" fmla="*/ 5 h 20"/>
                  <a:gd name="T2" fmla="*/ 1 w 13"/>
                  <a:gd name="T3" fmla="*/ 11 h 20"/>
                  <a:gd name="T4" fmla="*/ 9 w 13"/>
                  <a:gd name="T5" fmla="*/ 20 h 20"/>
                  <a:gd name="T6" fmla="*/ 10 w 13"/>
                  <a:gd name="T7" fmla="*/ 5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20"/>
                  <a:gd name="T14" fmla="*/ 13 w 13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05" name="Freeform 41"/>
              <p:cNvSpPr>
                <a:spLocks/>
              </p:cNvSpPr>
              <p:nvPr/>
            </p:nvSpPr>
            <p:spPr bwMode="gray">
              <a:xfrm>
                <a:off x="3821" y="2801"/>
                <a:ext cx="12" cy="14"/>
              </a:xfrm>
              <a:custGeom>
                <a:avLst/>
                <a:gdLst>
                  <a:gd name="T0" fmla="*/ 10 w 16"/>
                  <a:gd name="T1" fmla="*/ 5 h 19"/>
                  <a:gd name="T2" fmla="*/ 0 w 16"/>
                  <a:gd name="T3" fmla="*/ 10 h 19"/>
                  <a:gd name="T4" fmla="*/ 12 w 16"/>
                  <a:gd name="T5" fmla="*/ 19 h 19"/>
                  <a:gd name="T6" fmla="*/ 10 w 16"/>
                  <a:gd name="T7" fmla="*/ 5 h 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19"/>
                  <a:gd name="T14" fmla="*/ 16 w 16"/>
                  <a:gd name="T15" fmla="*/ 19 h 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19">
                    <a:moveTo>
                      <a:pt x="10" y="5"/>
                    </a:moveTo>
                    <a:cubicBezTo>
                      <a:pt x="4" y="0"/>
                      <a:pt x="1" y="3"/>
                      <a:pt x="0" y="10"/>
                    </a:cubicBezTo>
                    <a:cubicBezTo>
                      <a:pt x="4" y="15"/>
                      <a:pt x="7" y="16"/>
                      <a:pt x="12" y="19"/>
                    </a:cubicBezTo>
                    <a:cubicBezTo>
                      <a:pt x="16" y="12"/>
                      <a:pt x="14" y="12"/>
                      <a:pt x="10" y="5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06" name="Freeform 42"/>
              <p:cNvSpPr>
                <a:spLocks/>
              </p:cNvSpPr>
              <p:nvPr/>
            </p:nvSpPr>
            <p:spPr bwMode="gray">
              <a:xfrm>
                <a:off x="3842" y="2768"/>
                <a:ext cx="11" cy="19"/>
              </a:xfrm>
              <a:custGeom>
                <a:avLst/>
                <a:gdLst>
                  <a:gd name="T0" fmla="*/ 6 w 14"/>
                  <a:gd name="T1" fmla="*/ 0 h 25"/>
                  <a:gd name="T2" fmla="*/ 0 w 14"/>
                  <a:gd name="T3" fmla="*/ 13 h 25"/>
                  <a:gd name="T4" fmla="*/ 12 w 14"/>
                  <a:gd name="T5" fmla="*/ 24 h 25"/>
                  <a:gd name="T6" fmla="*/ 6 w 14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25"/>
                  <a:gd name="T14" fmla="*/ 14 w 14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25">
                    <a:moveTo>
                      <a:pt x="6" y="0"/>
                    </a:moveTo>
                    <a:cubicBezTo>
                      <a:pt x="4" y="5"/>
                      <a:pt x="3" y="9"/>
                      <a:pt x="0" y="13"/>
                    </a:cubicBezTo>
                    <a:cubicBezTo>
                      <a:pt x="1" y="24"/>
                      <a:pt x="1" y="25"/>
                      <a:pt x="12" y="24"/>
                    </a:cubicBezTo>
                    <a:cubicBezTo>
                      <a:pt x="14" y="12"/>
                      <a:pt x="8" y="10"/>
                      <a:pt x="6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07" name="Freeform 43"/>
              <p:cNvSpPr>
                <a:spLocks/>
              </p:cNvSpPr>
              <p:nvPr/>
            </p:nvSpPr>
            <p:spPr bwMode="gray">
              <a:xfrm>
                <a:off x="3811" y="2786"/>
                <a:ext cx="16" cy="13"/>
              </a:xfrm>
              <a:custGeom>
                <a:avLst/>
                <a:gdLst>
                  <a:gd name="T0" fmla="*/ 13 w 22"/>
                  <a:gd name="T1" fmla="*/ 0 h 18"/>
                  <a:gd name="T2" fmla="*/ 19 w 22"/>
                  <a:gd name="T3" fmla="*/ 18 h 18"/>
                  <a:gd name="T4" fmla="*/ 14 w 22"/>
                  <a:gd name="T5" fmla="*/ 6 h 18"/>
                  <a:gd name="T6" fmla="*/ 13 w 22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18"/>
                  <a:gd name="T14" fmla="*/ 22 w 22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18">
                    <a:moveTo>
                      <a:pt x="13" y="0"/>
                    </a:moveTo>
                    <a:cubicBezTo>
                      <a:pt x="0" y="8"/>
                      <a:pt x="9" y="12"/>
                      <a:pt x="19" y="18"/>
                    </a:cubicBezTo>
                    <a:cubicBezTo>
                      <a:pt x="20" y="11"/>
                      <a:pt x="22" y="8"/>
                      <a:pt x="14" y="6"/>
                    </a:cubicBezTo>
                    <a:cubicBezTo>
                      <a:pt x="9" y="3"/>
                      <a:pt x="9" y="5"/>
                      <a:pt x="13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08" name="Freeform 44"/>
              <p:cNvSpPr>
                <a:spLocks/>
              </p:cNvSpPr>
              <p:nvPr/>
            </p:nvSpPr>
            <p:spPr bwMode="gray">
              <a:xfrm>
                <a:off x="4668" y="3407"/>
                <a:ext cx="46" cy="59"/>
              </a:xfrm>
              <a:custGeom>
                <a:avLst/>
                <a:gdLst>
                  <a:gd name="T0" fmla="*/ 10 w 60"/>
                  <a:gd name="T1" fmla="*/ 7 h 81"/>
                  <a:gd name="T2" fmla="*/ 3 w 60"/>
                  <a:gd name="T3" fmla="*/ 18 h 81"/>
                  <a:gd name="T4" fmla="*/ 15 w 60"/>
                  <a:gd name="T5" fmla="*/ 39 h 81"/>
                  <a:gd name="T6" fmla="*/ 27 w 60"/>
                  <a:gd name="T7" fmla="*/ 54 h 81"/>
                  <a:gd name="T8" fmla="*/ 40 w 60"/>
                  <a:gd name="T9" fmla="*/ 63 h 81"/>
                  <a:gd name="T10" fmla="*/ 51 w 60"/>
                  <a:gd name="T11" fmla="*/ 81 h 81"/>
                  <a:gd name="T12" fmla="*/ 52 w 60"/>
                  <a:gd name="T13" fmla="*/ 57 h 81"/>
                  <a:gd name="T14" fmla="*/ 43 w 60"/>
                  <a:gd name="T15" fmla="*/ 37 h 81"/>
                  <a:gd name="T16" fmla="*/ 25 w 60"/>
                  <a:gd name="T17" fmla="*/ 18 h 81"/>
                  <a:gd name="T18" fmla="*/ 10 w 60"/>
                  <a:gd name="T19" fmla="*/ 7 h 8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0"/>
                  <a:gd name="T31" fmla="*/ 0 h 81"/>
                  <a:gd name="T32" fmla="*/ 60 w 60"/>
                  <a:gd name="T33" fmla="*/ 81 h 8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0" h="81">
                    <a:moveTo>
                      <a:pt x="10" y="7"/>
                    </a:moveTo>
                    <a:cubicBezTo>
                      <a:pt x="0" y="0"/>
                      <a:pt x="0" y="9"/>
                      <a:pt x="3" y="18"/>
                    </a:cubicBezTo>
                    <a:cubicBezTo>
                      <a:pt x="5" y="25"/>
                      <a:pt x="12" y="32"/>
                      <a:pt x="15" y="39"/>
                    </a:cubicBezTo>
                    <a:cubicBezTo>
                      <a:pt x="16" y="51"/>
                      <a:pt x="17" y="51"/>
                      <a:pt x="27" y="54"/>
                    </a:cubicBezTo>
                    <a:cubicBezTo>
                      <a:pt x="31" y="57"/>
                      <a:pt x="36" y="60"/>
                      <a:pt x="40" y="63"/>
                    </a:cubicBezTo>
                    <a:cubicBezTo>
                      <a:pt x="43" y="70"/>
                      <a:pt x="45" y="77"/>
                      <a:pt x="51" y="81"/>
                    </a:cubicBezTo>
                    <a:cubicBezTo>
                      <a:pt x="60" y="75"/>
                      <a:pt x="56" y="66"/>
                      <a:pt x="52" y="57"/>
                    </a:cubicBezTo>
                    <a:cubicBezTo>
                      <a:pt x="51" y="49"/>
                      <a:pt x="50" y="41"/>
                      <a:pt x="43" y="37"/>
                    </a:cubicBezTo>
                    <a:cubicBezTo>
                      <a:pt x="37" y="30"/>
                      <a:pt x="33" y="23"/>
                      <a:pt x="25" y="18"/>
                    </a:cubicBezTo>
                    <a:cubicBezTo>
                      <a:pt x="20" y="12"/>
                      <a:pt x="17" y="9"/>
                      <a:pt x="10" y="7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09" name="Freeform 45"/>
              <p:cNvSpPr>
                <a:spLocks/>
              </p:cNvSpPr>
              <p:nvPr/>
            </p:nvSpPr>
            <p:spPr bwMode="gray">
              <a:xfrm>
                <a:off x="4905" y="3358"/>
                <a:ext cx="54" cy="46"/>
              </a:xfrm>
              <a:custGeom>
                <a:avLst/>
                <a:gdLst>
                  <a:gd name="T0" fmla="*/ 28 w 71"/>
                  <a:gd name="T1" fmla="*/ 23 h 61"/>
                  <a:gd name="T2" fmla="*/ 13 w 71"/>
                  <a:gd name="T3" fmla="*/ 32 h 61"/>
                  <a:gd name="T4" fmla="*/ 1 w 71"/>
                  <a:gd name="T5" fmla="*/ 44 h 61"/>
                  <a:gd name="T6" fmla="*/ 13 w 71"/>
                  <a:gd name="T7" fmla="*/ 59 h 61"/>
                  <a:gd name="T8" fmla="*/ 28 w 71"/>
                  <a:gd name="T9" fmla="*/ 44 h 61"/>
                  <a:gd name="T10" fmla="*/ 40 w 71"/>
                  <a:gd name="T11" fmla="*/ 23 h 61"/>
                  <a:gd name="T12" fmla="*/ 55 w 71"/>
                  <a:gd name="T13" fmla="*/ 0 h 61"/>
                  <a:gd name="T14" fmla="*/ 71 w 71"/>
                  <a:gd name="T15" fmla="*/ 11 h 61"/>
                  <a:gd name="T16" fmla="*/ 35 w 71"/>
                  <a:gd name="T17" fmla="*/ 23 h 61"/>
                  <a:gd name="T18" fmla="*/ 28 w 71"/>
                  <a:gd name="T19" fmla="*/ 23 h 6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1"/>
                  <a:gd name="T31" fmla="*/ 0 h 61"/>
                  <a:gd name="T32" fmla="*/ 71 w 71"/>
                  <a:gd name="T33" fmla="*/ 61 h 6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1" h="61">
                    <a:moveTo>
                      <a:pt x="28" y="23"/>
                    </a:moveTo>
                    <a:cubicBezTo>
                      <a:pt x="25" y="33"/>
                      <a:pt x="25" y="33"/>
                      <a:pt x="13" y="32"/>
                    </a:cubicBezTo>
                    <a:cubicBezTo>
                      <a:pt x="2" y="33"/>
                      <a:pt x="3" y="34"/>
                      <a:pt x="1" y="44"/>
                    </a:cubicBezTo>
                    <a:cubicBezTo>
                      <a:pt x="2" y="60"/>
                      <a:pt x="0" y="61"/>
                      <a:pt x="13" y="59"/>
                    </a:cubicBezTo>
                    <a:cubicBezTo>
                      <a:pt x="19" y="54"/>
                      <a:pt x="21" y="48"/>
                      <a:pt x="28" y="44"/>
                    </a:cubicBezTo>
                    <a:cubicBezTo>
                      <a:pt x="30" y="33"/>
                      <a:pt x="28" y="25"/>
                      <a:pt x="40" y="23"/>
                    </a:cubicBezTo>
                    <a:cubicBezTo>
                      <a:pt x="42" y="12"/>
                      <a:pt x="44" y="4"/>
                      <a:pt x="55" y="0"/>
                    </a:cubicBezTo>
                    <a:cubicBezTo>
                      <a:pt x="65" y="2"/>
                      <a:pt x="69" y="1"/>
                      <a:pt x="71" y="11"/>
                    </a:cubicBezTo>
                    <a:cubicBezTo>
                      <a:pt x="63" y="22"/>
                      <a:pt x="48" y="21"/>
                      <a:pt x="35" y="23"/>
                    </a:cubicBezTo>
                    <a:cubicBezTo>
                      <a:pt x="30" y="27"/>
                      <a:pt x="32" y="27"/>
                      <a:pt x="28" y="23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10" name="Freeform 46"/>
              <p:cNvSpPr>
                <a:spLocks/>
              </p:cNvSpPr>
              <p:nvPr/>
            </p:nvSpPr>
            <p:spPr bwMode="gray">
              <a:xfrm>
                <a:off x="4741" y="3333"/>
                <a:ext cx="17" cy="23"/>
              </a:xfrm>
              <a:custGeom>
                <a:avLst/>
                <a:gdLst>
                  <a:gd name="T0" fmla="*/ 9 w 23"/>
                  <a:gd name="T1" fmla="*/ 0 h 30"/>
                  <a:gd name="T2" fmla="*/ 0 w 23"/>
                  <a:gd name="T3" fmla="*/ 14 h 30"/>
                  <a:gd name="T4" fmla="*/ 12 w 23"/>
                  <a:gd name="T5" fmla="*/ 30 h 30"/>
                  <a:gd name="T6" fmla="*/ 9 w 23"/>
                  <a:gd name="T7" fmla="*/ 0 h 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"/>
                  <a:gd name="T13" fmla="*/ 0 h 30"/>
                  <a:gd name="T14" fmla="*/ 23 w 23"/>
                  <a:gd name="T15" fmla="*/ 30 h 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" h="30">
                    <a:moveTo>
                      <a:pt x="9" y="0"/>
                    </a:moveTo>
                    <a:cubicBezTo>
                      <a:pt x="8" y="7"/>
                      <a:pt x="3" y="8"/>
                      <a:pt x="0" y="14"/>
                    </a:cubicBezTo>
                    <a:cubicBezTo>
                      <a:pt x="3" y="21"/>
                      <a:pt x="8" y="24"/>
                      <a:pt x="12" y="30"/>
                    </a:cubicBezTo>
                    <a:cubicBezTo>
                      <a:pt x="23" y="15"/>
                      <a:pt x="4" y="9"/>
                      <a:pt x="9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11" name="Freeform 47"/>
              <p:cNvSpPr>
                <a:spLocks/>
              </p:cNvSpPr>
              <p:nvPr/>
            </p:nvSpPr>
            <p:spPr bwMode="gray">
              <a:xfrm>
                <a:off x="4732" y="3311"/>
                <a:ext cx="21" cy="17"/>
              </a:xfrm>
              <a:custGeom>
                <a:avLst/>
                <a:gdLst>
                  <a:gd name="T0" fmla="*/ 19 w 26"/>
                  <a:gd name="T1" fmla="*/ 0 h 23"/>
                  <a:gd name="T2" fmla="*/ 0 w 26"/>
                  <a:gd name="T3" fmla="*/ 14 h 23"/>
                  <a:gd name="T4" fmla="*/ 21 w 26"/>
                  <a:gd name="T5" fmla="*/ 20 h 23"/>
                  <a:gd name="T6" fmla="*/ 19 w 26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"/>
                  <a:gd name="T13" fmla="*/ 0 h 23"/>
                  <a:gd name="T14" fmla="*/ 26 w 26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" h="23">
                    <a:moveTo>
                      <a:pt x="19" y="0"/>
                    </a:moveTo>
                    <a:cubicBezTo>
                      <a:pt x="17" y="12"/>
                      <a:pt x="10" y="11"/>
                      <a:pt x="0" y="14"/>
                    </a:cubicBezTo>
                    <a:cubicBezTo>
                      <a:pt x="5" y="23"/>
                      <a:pt x="11" y="22"/>
                      <a:pt x="21" y="20"/>
                    </a:cubicBezTo>
                    <a:cubicBezTo>
                      <a:pt x="26" y="12"/>
                      <a:pt x="23" y="7"/>
                      <a:pt x="19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12" name="Freeform 48"/>
              <p:cNvSpPr>
                <a:spLocks/>
              </p:cNvSpPr>
              <p:nvPr/>
            </p:nvSpPr>
            <p:spPr bwMode="gray">
              <a:xfrm>
                <a:off x="4576" y="3118"/>
                <a:ext cx="24" cy="33"/>
              </a:xfrm>
              <a:custGeom>
                <a:avLst/>
                <a:gdLst>
                  <a:gd name="T0" fmla="*/ 28 w 32"/>
                  <a:gd name="T1" fmla="*/ 0 h 44"/>
                  <a:gd name="T2" fmla="*/ 10 w 32"/>
                  <a:gd name="T3" fmla="*/ 11 h 44"/>
                  <a:gd name="T4" fmla="*/ 12 w 32"/>
                  <a:gd name="T5" fmla="*/ 32 h 44"/>
                  <a:gd name="T6" fmla="*/ 24 w 32"/>
                  <a:gd name="T7" fmla="*/ 36 h 44"/>
                  <a:gd name="T8" fmla="*/ 28 w 32"/>
                  <a:gd name="T9" fmla="*/ 0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"/>
                  <a:gd name="T16" fmla="*/ 0 h 44"/>
                  <a:gd name="T17" fmla="*/ 32 w 32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" h="44">
                    <a:moveTo>
                      <a:pt x="28" y="0"/>
                    </a:moveTo>
                    <a:cubicBezTo>
                      <a:pt x="32" y="10"/>
                      <a:pt x="18" y="9"/>
                      <a:pt x="10" y="11"/>
                    </a:cubicBezTo>
                    <a:cubicBezTo>
                      <a:pt x="0" y="18"/>
                      <a:pt x="7" y="24"/>
                      <a:pt x="12" y="32"/>
                    </a:cubicBezTo>
                    <a:cubicBezTo>
                      <a:pt x="14" y="44"/>
                      <a:pt x="15" y="41"/>
                      <a:pt x="24" y="36"/>
                    </a:cubicBezTo>
                    <a:cubicBezTo>
                      <a:pt x="32" y="25"/>
                      <a:pt x="29" y="14"/>
                      <a:pt x="28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13" name="Freeform 49"/>
              <p:cNvSpPr>
                <a:spLocks/>
              </p:cNvSpPr>
              <p:nvPr/>
            </p:nvSpPr>
            <p:spPr bwMode="gray">
              <a:xfrm>
                <a:off x="4610" y="3161"/>
                <a:ext cx="27" cy="32"/>
              </a:xfrm>
              <a:custGeom>
                <a:avLst/>
                <a:gdLst>
                  <a:gd name="T0" fmla="*/ 30 w 34"/>
                  <a:gd name="T1" fmla="*/ 0 h 44"/>
                  <a:gd name="T2" fmla="*/ 10 w 34"/>
                  <a:gd name="T3" fmla="*/ 9 h 44"/>
                  <a:gd name="T4" fmla="*/ 14 w 34"/>
                  <a:gd name="T5" fmla="*/ 32 h 44"/>
                  <a:gd name="T6" fmla="*/ 26 w 34"/>
                  <a:gd name="T7" fmla="*/ 36 h 44"/>
                  <a:gd name="T8" fmla="*/ 30 w 34"/>
                  <a:gd name="T9" fmla="*/ 0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"/>
                  <a:gd name="T16" fmla="*/ 0 h 44"/>
                  <a:gd name="T17" fmla="*/ 34 w 34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" h="44">
                    <a:moveTo>
                      <a:pt x="30" y="0"/>
                    </a:moveTo>
                    <a:cubicBezTo>
                      <a:pt x="34" y="10"/>
                      <a:pt x="18" y="7"/>
                      <a:pt x="10" y="9"/>
                    </a:cubicBezTo>
                    <a:cubicBezTo>
                      <a:pt x="0" y="16"/>
                      <a:pt x="9" y="24"/>
                      <a:pt x="14" y="32"/>
                    </a:cubicBezTo>
                    <a:cubicBezTo>
                      <a:pt x="16" y="44"/>
                      <a:pt x="17" y="41"/>
                      <a:pt x="26" y="36"/>
                    </a:cubicBezTo>
                    <a:cubicBezTo>
                      <a:pt x="34" y="25"/>
                      <a:pt x="31" y="14"/>
                      <a:pt x="30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14" name="Freeform 50"/>
              <p:cNvSpPr>
                <a:spLocks/>
              </p:cNvSpPr>
              <p:nvPr/>
            </p:nvSpPr>
            <p:spPr bwMode="gray">
              <a:xfrm>
                <a:off x="4638" y="3223"/>
                <a:ext cx="29" cy="28"/>
              </a:xfrm>
              <a:custGeom>
                <a:avLst/>
                <a:gdLst>
                  <a:gd name="T0" fmla="*/ 34 w 38"/>
                  <a:gd name="T1" fmla="*/ 2 h 37"/>
                  <a:gd name="T2" fmla="*/ 10 w 38"/>
                  <a:gd name="T3" fmla="*/ 2 h 37"/>
                  <a:gd name="T4" fmla="*/ 14 w 38"/>
                  <a:gd name="T5" fmla="*/ 25 h 37"/>
                  <a:gd name="T6" fmla="*/ 26 w 38"/>
                  <a:gd name="T7" fmla="*/ 29 h 37"/>
                  <a:gd name="T8" fmla="*/ 34 w 38"/>
                  <a:gd name="T9" fmla="*/ 2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"/>
                  <a:gd name="T16" fmla="*/ 0 h 37"/>
                  <a:gd name="T17" fmla="*/ 38 w 38"/>
                  <a:gd name="T18" fmla="*/ 37 h 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" h="37">
                    <a:moveTo>
                      <a:pt x="34" y="2"/>
                    </a:moveTo>
                    <a:cubicBezTo>
                      <a:pt x="38" y="12"/>
                      <a:pt x="18" y="0"/>
                      <a:pt x="10" y="2"/>
                    </a:cubicBezTo>
                    <a:cubicBezTo>
                      <a:pt x="0" y="9"/>
                      <a:pt x="9" y="17"/>
                      <a:pt x="14" y="25"/>
                    </a:cubicBezTo>
                    <a:cubicBezTo>
                      <a:pt x="16" y="37"/>
                      <a:pt x="17" y="34"/>
                      <a:pt x="26" y="29"/>
                    </a:cubicBezTo>
                    <a:cubicBezTo>
                      <a:pt x="34" y="18"/>
                      <a:pt x="35" y="16"/>
                      <a:pt x="34" y="2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15" name="Freeform 51"/>
              <p:cNvSpPr>
                <a:spLocks/>
              </p:cNvSpPr>
              <p:nvPr/>
            </p:nvSpPr>
            <p:spPr bwMode="gray">
              <a:xfrm>
                <a:off x="4673" y="3213"/>
                <a:ext cx="29" cy="26"/>
              </a:xfrm>
              <a:custGeom>
                <a:avLst/>
                <a:gdLst>
                  <a:gd name="T0" fmla="*/ 34 w 38"/>
                  <a:gd name="T1" fmla="*/ 2 h 34"/>
                  <a:gd name="T2" fmla="*/ 10 w 38"/>
                  <a:gd name="T3" fmla="*/ 2 h 34"/>
                  <a:gd name="T4" fmla="*/ 16 w 38"/>
                  <a:gd name="T5" fmla="*/ 22 h 34"/>
                  <a:gd name="T6" fmla="*/ 27 w 38"/>
                  <a:gd name="T7" fmla="*/ 22 h 34"/>
                  <a:gd name="T8" fmla="*/ 34 w 38"/>
                  <a:gd name="T9" fmla="*/ 2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"/>
                  <a:gd name="T16" fmla="*/ 0 h 34"/>
                  <a:gd name="T17" fmla="*/ 38 w 38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" h="34">
                    <a:moveTo>
                      <a:pt x="34" y="2"/>
                    </a:moveTo>
                    <a:cubicBezTo>
                      <a:pt x="38" y="12"/>
                      <a:pt x="18" y="0"/>
                      <a:pt x="10" y="2"/>
                    </a:cubicBezTo>
                    <a:cubicBezTo>
                      <a:pt x="0" y="9"/>
                      <a:pt x="11" y="14"/>
                      <a:pt x="16" y="22"/>
                    </a:cubicBezTo>
                    <a:cubicBezTo>
                      <a:pt x="18" y="34"/>
                      <a:pt x="18" y="27"/>
                      <a:pt x="27" y="22"/>
                    </a:cubicBezTo>
                    <a:cubicBezTo>
                      <a:pt x="35" y="11"/>
                      <a:pt x="35" y="16"/>
                      <a:pt x="34" y="2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16" name="Freeform 52"/>
              <p:cNvSpPr>
                <a:spLocks/>
              </p:cNvSpPr>
              <p:nvPr/>
            </p:nvSpPr>
            <p:spPr bwMode="gray">
              <a:xfrm>
                <a:off x="4663" y="3177"/>
                <a:ext cx="26" cy="20"/>
              </a:xfrm>
              <a:custGeom>
                <a:avLst/>
                <a:gdLst>
                  <a:gd name="T0" fmla="*/ 31 w 35"/>
                  <a:gd name="T1" fmla="*/ 1 h 27"/>
                  <a:gd name="T2" fmla="*/ 10 w 35"/>
                  <a:gd name="T3" fmla="*/ 2 h 27"/>
                  <a:gd name="T4" fmla="*/ 13 w 35"/>
                  <a:gd name="T5" fmla="*/ 15 h 27"/>
                  <a:gd name="T6" fmla="*/ 25 w 35"/>
                  <a:gd name="T7" fmla="*/ 19 h 27"/>
                  <a:gd name="T8" fmla="*/ 31 w 35"/>
                  <a:gd name="T9" fmla="*/ 1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27"/>
                  <a:gd name="T17" fmla="*/ 35 w 35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27">
                    <a:moveTo>
                      <a:pt x="31" y="1"/>
                    </a:moveTo>
                    <a:cubicBezTo>
                      <a:pt x="35" y="11"/>
                      <a:pt x="18" y="0"/>
                      <a:pt x="10" y="2"/>
                    </a:cubicBezTo>
                    <a:cubicBezTo>
                      <a:pt x="0" y="9"/>
                      <a:pt x="8" y="7"/>
                      <a:pt x="13" y="15"/>
                    </a:cubicBezTo>
                    <a:cubicBezTo>
                      <a:pt x="15" y="27"/>
                      <a:pt x="16" y="24"/>
                      <a:pt x="25" y="19"/>
                    </a:cubicBezTo>
                    <a:cubicBezTo>
                      <a:pt x="33" y="8"/>
                      <a:pt x="32" y="15"/>
                      <a:pt x="31" y="1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17" name="Freeform 53"/>
              <p:cNvSpPr>
                <a:spLocks/>
              </p:cNvSpPr>
              <p:nvPr/>
            </p:nvSpPr>
            <p:spPr bwMode="gray">
              <a:xfrm>
                <a:off x="4636" y="3153"/>
                <a:ext cx="27" cy="34"/>
              </a:xfrm>
              <a:custGeom>
                <a:avLst/>
                <a:gdLst>
                  <a:gd name="T0" fmla="*/ 28 w 35"/>
                  <a:gd name="T1" fmla="*/ 16 h 47"/>
                  <a:gd name="T2" fmla="*/ 19 w 35"/>
                  <a:gd name="T3" fmla="*/ 2 h 47"/>
                  <a:gd name="T4" fmla="*/ 10 w 35"/>
                  <a:gd name="T5" fmla="*/ 25 h 47"/>
                  <a:gd name="T6" fmla="*/ 19 w 35"/>
                  <a:gd name="T7" fmla="*/ 35 h 47"/>
                  <a:gd name="T8" fmla="*/ 27 w 35"/>
                  <a:gd name="T9" fmla="*/ 29 h 47"/>
                  <a:gd name="T10" fmla="*/ 28 w 35"/>
                  <a:gd name="T11" fmla="*/ 16 h 4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5"/>
                  <a:gd name="T19" fmla="*/ 0 h 47"/>
                  <a:gd name="T20" fmla="*/ 35 w 35"/>
                  <a:gd name="T21" fmla="*/ 47 h 4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5" h="47">
                    <a:moveTo>
                      <a:pt x="28" y="16"/>
                    </a:moveTo>
                    <a:cubicBezTo>
                      <a:pt x="27" y="13"/>
                      <a:pt x="22" y="0"/>
                      <a:pt x="19" y="2"/>
                    </a:cubicBezTo>
                    <a:cubicBezTo>
                      <a:pt x="16" y="4"/>
                      <a:pt x="10" y="20"/>
                      <a:pt x="10" y="25"/>
                    </a:cubicBezTo>
                    <a:cubicBezTo>
                      <a:pt x="0" y="32"/>
                      <a:pt x="14" y="27"/>
                      <a:pt x="19" y="35"/>
                    </a:cubicBezTo>
                    <a:cubicBezTo>
                      <a:pt x="21" y="47"/>
                      <a:pt x="18" y="34"/>
                      <a:pt x="27" y="29"/>
                    </a:cubicBezTo>
                    <a:cubicBezTo>
                      <a:pt x="35" y="18"/>
                      <a:pt x="29" y="30"/>
                      <a:pt x="28" y="16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18" name="Freeform 54"/>
              <p:cNvSpPr>
                <a:spLocks/>
              </p:cNvSpPr>
              <p:nvPr/>
            </p:nvSpPr>
            <p:spPr bwMode="gray">
              <a:xfrm>
                <a:off x="4603" y="3137"/>
                <a:ext cx="25" cy="26"/>
              </a:xfrm>
              <a:custGeom>
                <a:avLst/>
                <a:gdLst>
                  <a:gd name="T0" fmla="*/ 22 w 32"/>
                  <a:gd name="T1" fmla="*/ 10 h 35"/>
                  <a:gd name="T2" fmla="*/ 10 w 32"/>
                  <a:gd name="T3" fmla="*/ 2 h 35"/>
                  <a:gd name="T4" fmla="*/ 12 w 32"/>
                  <a:gd name="T5" fmla="*/ 23 h 35"/>
                  <a:gd name="T6" fmla="*/ 24 w 32"/>
                  <a:gd name="T7" fmla="*/ 27 h 35"/>
                  <a:gd name="T8" fmla="*/ 22 w 32"/>
                  <a:gd name="T9" fmla="*/ 10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"/>
                  <a:gd name="T16" fmla="*/ 0 h 35"/>
                  <a:gd name="T17" fmla="*/ 32 w 32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" h="35">
                    <a:moveTo>
                      <a:pt x="22" y="10"/>
                    </a:moveTo>
                    <a:cubicBezTo>
                      <a:pt x="26" y="20"/>
                      <a:pt x="18" y="0"/>
                      <a:pt x="10" y="2"/>
                    </a:cubicBezTo>
                    <a:cubicBezTo>
                      <a:pt x="0" y="9"/>
                      <a:pt x="7" y="15"/>
                      <a:pt x="12" y="23"/>
                    </a:cubicBezTo>
                    <a:cubicBezTo>
                      <a:pt x="14" y="35"/>
                      <a:pt x="15" y="32"/>
                      <a:pt x="24" y="27"/>
                    </a:cubicBezTo>
                    <a:cubicBezTo>
                      <a:pt x="32" y="16"/>
                      <a:pt x="23" y="24"/>
                      <a:pt x="22" y="1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19" name="Freeform 55"/>
              <p:cNvSpPr>
                <a:spLocks/>
              </p:cNvSpPr>
              <p:nvPr/>
            </p:nvSpPr>
            <p:spPr bwMode="gray">
              <a:xfrm>
                <a:off x="4644" y="3189"/>
                <a:ext cx="25" cy="26"/>
              </a:xfrm>
              <a:custGeom>
                <a:avLst/>
                <a:gdLst>
                  <a:gd name="T0" fmla="*/ 22 w 32"/>
                  <a:gd name="T1" fmla="*/ 10 h 35"/>
                  <a:gd name="T2" fmla="*/ 10 w 32"/>
                  <a:gd name="T3" fmla="*/ 2 h 35"/>
                  <a:gd name="T4" fmla="*/ 12 w 32"/>
                  <a:gd name="T5" fmla="*/ 23 h 35"/>
                  <a:gd name="T6" fmla="*/ 24 w 32"/>
                  <a:gd name="T7" fmla="*/ 27 h 35"/>
                  <a:gd name="T8" fmla="*/ 22 w 32"/>
                  <a:gd name="T9" fmla="*/ 10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"/>
                  <a:gd name="T16" fmla="*/ 0 h 35"/>
                  <a:gd name="T17" fmla="*/ 32 w 32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" h="35">
                    <a:moveTo>
                      <a:pt x="22" y="10"/>
                    </a:moveTo>
                    <a:cubicBezTo>
                      <a:pt x="26" y="20"/>
                      <a:pt x="18" y="0"/>
                      <a:pt x="10" y="2"/>
                    </a:cubicBezTo>
                    <a:cubicBezTo>
                      <a:pt x="0" y="9"/>
                      <a:pt x="7" y="15"/>
                      <a:pt x="12" y="23"/>
                    </a:cubicBezTo>
                    <a:cubicBezTo>
                      <a:pt x="14" y="35"/>
                      <a:pt x="15" y="32"/>
                      <a:pt x="24" y="27"/>
                    </a:cubicBezTo>
                    <a:cubicBezTo>
                      <a:pt x="32" y="16"/>
                      <a:pt x="23" y="24"/>
                      <a:pt x="22" y="1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20" name="Freeform 56"/>
              <p:cNvSpPr>
                <a:spLocks/>
              </p:cNvSpPr>
              <p:nvPr/>
            </p:nvSpPr>
            <p:spPr bwMode="gray">
              <a:xfrm>
                <a:off x="3027" y="1828"/>
                <a:ext cx="144" cy="107"/>
              </a:xfrm>
              <a:custGeom>
                <a:avLst/>
                <a:gdLst>
                  <a:gd name="T0" fmla="*/ 171 w 189"/>
                  <a:gd name="T1" fmla="*/ 4 h 144"/>
                  <a:gd name="T2" fmla="*/ 185 w 189"/>
                  <a:gd name="T3" fmla="*/ 4 h 144"/>
                  <a:gd name="T4" fmla="*/ 189 w 189"/>
                  <a:gd name="T5" fmla="*/ 16 h 144"/>
                  <a:gd name="T6" fmla="*/ 187 w 189"/>
                  <a:gd name="T7" fmla="*/ 24 h 144"/>
                  <a:gd name="T8" fmla="*/ 131 w 189"/>
                  <a:gd name="T9" fmla="*/ 44 h 144"/>
                  <a:gd name="T10" fmla="*/ 109 w 189"/>
                  <a:gd name="T11" fmla="*/ 58 h 144"/>
                  <a:gd name="T12" fmla="*/ 97 w 189"/>
                  <a:gd name="T13" fmla="*/ 62 h 144"/>
                  <a:gd name="T14" fmla="*/ 71 w 189"/>
                  <a:gd name="T15" fmla="*/ 82 h 144"/>
                  <a:gd name="T16" fmla="*/ 75 w 189"/>
                  <a:gd name="T17" fmla="*/ 92 h 144"/>
                  <a:gd name="T18" fmla="*/ 83 w 189"/>
                  <a:gd name="T19" fmla="*/ 116 h 144"/>
                  <a:gd name="T20" fmla="*/ 107 w 189"/>
                  <a:gd name="T21" fmla="*/ 126 h 144"/>
                  <a:gd name="T22" fmla="*/ 93 w 189"/>
                  <a:gd name="T23" fmla="*/ 140 h 144"/>
                  <a:gd name="T24" fmla="*/ 83 w 189"/>
                  <a:gd name="T25" fmla="*/ 130 h 144"/>
                  <a:gd name="T26" fmla="*/ 71 w 189"/>
                  <a:gd name="T27" fmla="*/ 134 h 144"/>
                  <a:gd name="T28" fmla="*/ 21 w 189"/>
                  <a:gd name="T29" fmla="*/ 122 h 144"/>
                  <a:gd name="T30" fmla="*/ 19 w 189"/>
                  <a:gd name="T31" fmla="*/ 106 h 144"/>
                  <a:gd name="T32" fmla="*/ 47 w 189"/>
                  <a:gd name="T33" fmla="*/ 90 h 144"/>
                  <a:gd name="T34" fmla="*/ 51 w 189"/>
                  <a:gd name="T35" fmla="*/ 76 h 144"/>
                  <a:gd name="T36" fmla="*/ 47 w 189"/>
                  <a:gd name="T37" fmla="*/ 64 h 144"/>
                  <a:gd name="T38" fmla="*/ 73 w 189"/>
                  <a:gd name="T39" fmla="*/ 46 h 144"/>
                  <a:gd name="T40" fmla="*/ 97 w 189"/>
                  <a:gd name="T41" fmla="*/ 36 h 144"/>
                  <a:gd name="T42" fmla="*/ 113 w 189"/>
                  <a:gd name="T43" fmla="*/ 24 h 144"/>
                  <a:gd name="T44" fmla="*/ 171 w 189"/>
                  <a:gd name="T45" fmla="*/ 4 h 14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89"/>
                  <a:gd name="T70" fmla="*/ 0 h 144"/>
                  <a:gd name="T71" fmla="*/ 189 w 189"/>
                  <a:gd name="T72" fmla="*/ 144 h 144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89" h="144">
                    <a:moveTo>
                      <a:pt x="171" y="4"/>
                    </a:moveTo>
                    <a:cubicBezTo>
                      <a:pt x="174" y="3"/>
                      <a:pt x="182" y="0"/>
                      <a:pt x="185" y="4"/>
                    </a:cubicBezTo>
                    <a:cubicBezTo>
                      <a:pt x="187" y="7"/>
                      <a:pt x="189" y="16"/>
                      <a:pt x="189" y="16"/>
                    </a:cubicBezTo>
                    <a:cubicBezTo>
                      <a:pt x="188" y="19"/>
                      <a:pt x="189" y="22"/>
                      <a:pt x="187" y="24"/>
                    </a:cubicBezTo>
                    <a:cubicBezTo>
                      <a:pt x="175" y="34"/>
                      <a:pt x="146" y="34"/>
                      <a:pt x="131" y="44"/>
                    </a:cubicBezTo>
                    <a:cubicBezTo>
                      <a:pt x="125" y="53"/>
                      <a:pt x="120" y="54"/>
                      <a:pt x="109" y="58"/>
                    </a:cubicBezTo>
                    <a:cubicBezTo>
                      <a:pt x="105" y="59"/>
                      <a:pt x="97" y="62"/>
                      <a:pt x="97" y="62"/>
                    </a:cubicBezTo>
                    <a:cubicBezTo>
                      <a:pt x="88" y="76"/>
                      <a:pt x="83" y="74"/>
                      <a:pt x="71" y="82"/>
                    </a:cubicBezTo>
                    <a:cubicBezTo>
                      <a:pt x="66" y="98"/>
                      <a:pt x="70" y="78"/>
                      <a:pt x="75" y="92"/>
                    </a:cubicBezTo>
                    <a:cubicBezTo>
                      <a:pt x="81" y="108"/>
                      <a:pt x="71" y="108"/>
                      <a:pt x="83" y="116"/>
                    </a:cubicBezTo>
                    <a:cubicBezTo>
                      <a:pt x="90" y="121"/>
                      <a:pt x="107" y="126"/>
                      <a:pt x="107" y="126"/>
                    </a:cubicBezTo>
                    <a:cubicBezTo>
                      <a:pt x="105" y="139"/>
                      <a:pt x="106" y="144"/>
                      <a:pt x="93" y="140"/>
                    </a:cubicBezTo>
                    <a:cubicBezTo>
                      <a:pt x="91" y="137"/>
                      <a:pt x="87" y="130"/>
                      <a:pt x="83" y="130"/>
                    </a:cubicBezTo>
                    <a:cubicBezTo>
                      <a:pt x="79" y="130"/>
                      <a:pt x="71" y="134"/>
                      <a:pt x="71" y="134"/>
                    </a:cubicBezTo>
                    <a:cubicBezTo>
                      <a:pt x="52" y="129"/>
                      <a:pt x="42" y="124"/>
                      <a:pt x="21" y="122"/>
                    </a:cubicBezTo>
                    <a:cubicBezTo>
                      <a:pt x="14" y="115"/>
                      <a:pt x="0" y="102"/>
                      <a:pt x="19" y="106"/>
                    </a:cubicBezTo>
                    <a:cubicBezTo>
                      <a:pt x="29" y="91"/>
                      <a:pt x="26" y="93"/>
                      <a:pt x="47" y="90"/>
                    </a:cubicBezTo>
                    <a:cubicBezTo>
                      <a:pt x="55" y="84"/>
                      <a:pt x="54" y="88"/>
                      <a:pt x="51" y="76"/>
                    </a:cubicBezTo>
                    <a:cubicBezTo>
                      <a:pt x="50" y="72"/>
                      <a:pt x="47" y="64"/>
                      <a:pt x="47" y="64"/>
                    </a:cubicBezTo>
                    <a:cubicBezTo>
                      <a:pt x="50" y="41"/>
                      <a:pt x="50" y="43"/>
                      <a:pt x="73" y="46"/>
                    </a:cubicBezTo>
                    <a:cubicBezTo>
                      <a:pt x="82" y="45"/>
                      <a:pt x="97" y="36"/>
                      <a:pt x="97" y="36"/>
                    </a:cubicBezTo>
                    <a:cubicBezTo>
                      <a:pt x="102" y="29"/>
                      <a:pt x="105" y="27"/>
                      <a:pt x="113" y="24"/>
                    </a:cubicBezTo>
                    <a:cubicBezTo>
                      <a:pt x="134" y="27"/>
                      <a:pt x="161" y="25"/>
                      <a:pt x="171" y="4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21" name="Freeform 57"/>
              <p:cNvSpPr>
                <a:spLocks/>
              </p:cNvSpPr>
              <p:nvPr/>
            </p:nvSpPr>
            <p:spPr bwMode="gray">
              <a:xfrm>
                <a:off x="3113" y="1931"/>
                <a:ext cx="41" cy="12"/>
              </a:xfrm>
              <a:custGeom>
                <a:avLst/>
                <a:gdLst>
                  <a:gd name="T0" fmla="*/ 24 w 53"/>
                  <a:gd name="T1" fmla="*/ 0 h 17"/>
                  <a:gd name="T2" fmla="*/ 12 w 53"/>
                  <a:gd name="T3" fmla="*/ 2 h 17"/>
                  <a:gd name="T4" fmla="*/ 32 w 53"/>
                  <a:gd name="T5" fmla="*/ 16 h 17"/>
                  <a:gd name="T6" fmla="*/ 44 w 53"/>
                  <a:gd name="T7" fmla="*/ 14 h 17"/>
                  <a:gd name="T8" fmla="*/ 24 w 53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3"/>
                  <a:gd name="T16" fmla="*/ 0 h 17"/>
                  <a:gd name="T17" fmla="*/ 53 w 53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3" h="17">
                    <a:moveTo>
                      <a:pt x="24" y="0"/>
                    </a:moveTo>
                    <a:cubicBezTo>
                      <a:pt x="20" y="1"/>
                      <a:pt x="16" y="0"/>
                      <a:pt x="12" y="2"/>
                    </a:cubicBezTo>
                    <a:cubicBezTo>
                      <a:pt x="0" y="9"/>
                      <a:pt x="30" y="15"/>
                      <a:pt x="32" y="16"/>
                    </a:cubicBezTo>
                    <a:cubicBezTo>
                      <a:pt x="36" y="15"/>
                      <a:pt x="41" y="17"/>
                      <a:pt x="44" y="14"/>
                    </a:cubicBezTo>
                    <a:cubicBezTo>
                      <a:pt x="53" y="3"/>
                      <a:pt x="30" y="0"/>
                      <a:pt x="24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22" name="Freeform 58"/>
              <p:cNvSpPr>
                <a:spLocks/>
              </p:cNvSpPr>
              <p:nvPr/>
            </p:nvSpPr>
            <p:spPr bwMode="gray">
              <a:xfrm>
                <a:off x="3323" y="1776"/>
                <a:ext cx="43" cy="28"/>
              </a:xfrm>
              <a:custGeom>
                <a:avLst/>
                <a:gdLst>
                  <a:gd name="T0" fmla="*/ 57 w 57"/>
                  <a:gd name="T1" fmla="*/ 4 h 37"/>
                  <a:gd name="T2" fmla="*/ 25 w 57"/>
                  <a:gd name="T3" fmla="*/ 24 h 37"/>
                  <a:gd name="T4" fmla="*/ 11 w 57"/>
                  <a:gd name="T5" fmla="*/ 34 h 37"/>
                  <a:gd name="T6" fmla="*/ 9 w 57"/>
                  <a:gd name="T7" fmla="*/ 4 h 37"/>
                  <a:gd name="T8" fmla="*/ 21 w 57"/>
                  <a:gd name="T9" fmla="*/ 0 h 37"/>
                  <a:gd name="T10" fmla="*/ 57 w 57"/>
                  <a:gd name="T11" fmla="*/ 4 h 3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7"/>
                  <a:gd name="T19" fmla="*/ 0 h 37"/>
                  <a:gd name="T20" fmla="*/ 57 w 57"/>
                  <a:gd name="T21" fmla="*/ 37 h 3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7" h="37">
                    <a:moveTo>
                      <a:pt x="57" y="4"/>
                    </a:moveTo>
                    <a:cubicBezTo>
                      <a:pt x="53" y="16"/>
                      <a:pt x="35" y="17"/>
                      <a:pt x="25" y="24"/>
                    </a:cubicBezTo>
                    <a:cubicBezTo>
                      <a:pt x="22" y="34"/>
                      <a:pt x="22" y="37"/>
                      <a:pt x="11" y="34"/>
                    </a:cubicBezTo>
                    <a:cubicBezTo>
                      <a:pt x="6" y="27"/>
                      <a:pt x="0" y="10"/>
                      <a:pt x="9" y="4"/>
                    </a:cubicBezTo>
                    <a:cubicBezTo>
                      <a:pt x="12" y="2"/>
                      <a:pt x="21" y="0"/>
                      <a:pt x="21" y="0"/>
                    </a:cubicBezTo>
                    <a:cubicBezTo>
                      <a:pt x="33" y="2"/>
                      <a:pt x="45" y="4"/>
                      <a:pt x="57" y="4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23" name="Freeform 59"/>
              <p:cNvSpPr>
                <a:spLocks/>
              </p:cNvSpPr>
              <p:nvPr/>
            </p:nvSpPr>
            <p:spPr bwMode="gray">
              <a:xfrm>
                <a:off x="3354" y="1789"/>
                <a:ext cx="51" cy="20"/>
              </a:xfrm>
              <a:custGeom>
                <a:avLst/>
                <a:gdLst>
                  <a:gd name="T0" fmla="*/ 29 w 68"/>
                  <a:gd name="T1" fmla="*/ 0 h 26"/>
                  <a:gd name="T2" fmla="*/ 11 w 68"/>
                  <a:gd name="T3" fmla="*/ 6 h 26"/>
                  <a:gd name="T4" fmla="*/ 57 w 68"/>
                  <a:gd name="T5" fmla="*/ 26 h 26"/>
                  <a:gd name="T6" fmla="*/ 63 w 68"/>
                  <a:gd name="T7" fmla="*/ 24 h 26"/>
                  <a:gd name="T8" fmla="*/ 29 w 68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8"/>
                  <a:gd name="T16" fmla="*/ 0 h 26"/>
                  <a:gd name="T17" fmla="*/ 68 w 68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8" h="26">
                    <a:moveTo>
                      <a:pt x="29" y="0"/>
                    </a:moveTo>
                    <a:cubicBezTo>
                      <a:pt x="23" y="2"/>
                      <a:pt x="11" y="6"/>
                      <a:pt x="11" y="6"/>
                    </a:cubicBezTo>
                    <a:cubicBezTo>
                      <a:pt x="0" y="23"/>
                      <a:pt x="47" y="24"/>
                      <a:pt x="57" y="26"/>
                    </a:cubicBezTo>
                    <a:cubicBezTo>
                      <a:pt x="59" y="25"/>
                      <a:pt x="62" y="26"/>
                      <a:pt x="63" y="24"/>
                    </a:cubicBezTo>
                    <a:cubicBezTo>
                      <a:pt x="68" y="3"/>
                      <a:pt x="42" y="3"/>
                      <a:pt x="29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24" name="Freeform 60"/>
              <p:cNvSpPr>
                <a:spLocks/>
              </p:cNvSpPr>
              <p:nvPr/>
            </p:nvSpPr>
            <p:spPr bwMode="gray">
              <a:xfrm>
                <a:off x="3409" y="1792"/>
                <a:ext cx="52" cy="32"/>
              </a:xfrm>
              <a:custGeom>
                <a:avLst/>
                <a:gdLst>
                  <a:gd name="T0" fmla="*/ 50 w 66"/>
                  <a:gd name="T1" fmla="*/ 9 h 43"/>
                  <a:gd name="T2" fmla="*/ 26 w 66"/>
                  <a:gd name="T3" fmla="*/ 9 h 43"/>
                  <a:gd name="T4" fmla="*/ 10 w 66"/>
                  <a:gd name="T5" fmla="*/ 9 h 43"/>
                  <a:gd name="T6" fmla="*/ 8 w 66"/>
                  <a:gd name="T7" fmla="*/ 35 h 43"/>
                  <a:gd name="T8" fmla="*/ 32 w 66"/>
                  <a:gd name="T9" fmla="*/ 43 h 43"/>
                  <a:gd name="T10" fmla="*/ 62 w 66"/>
                  <a:gd name="T11" fmla="*/ 27 h 43"/>
                  <a:gd name="T12" fmla="*/ 50 w 66"/>
                  <a:gd name="T13" fmla="*/ 9 h 4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6"/>
                  <a:gd name="T22" fmla="*/ 0 h 43"/>
                  <a:gd name="T23" fmla="*/ 66 w 66"/>
                  <a:gd name="T24" fmla="*/ 43 h 4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6" h="43">
                    <a:moveTo>
                      <a:pt x="50" y="9"/>
                    </a:moveTo>
                    <a:cubicBezTo>
                      <a:pt x="40" y="16"/>
                      <a:pt x="36" y="16"/>
                      <a:pt x="26" y="9"/>
                    </a:cubicBezTo>
                    <a:cubicBezTo>
                      <a:pt x="20" y="0"/>
                      <a:pt x="18" y="4"/>
                      <a:pt x="10" y="9"/>
                    </a:cubicBezTo>
                    <a:cubicBezTo>
                      <a:pt x="4" y="17"/>
                      <a:pt x="0" y="21"/>
                      <a:pt x="8" y="35"/>
                    </a:cubicBezTo>
                    <a:cubicBezTo>
                      <a:pt x="12" y="42"/>
                      <a:pt x="32" y="43"/>
                      <a:pt x="32" y="43"/>
                    </a:cubicBezTo>
                    <a:cubicBezTo>
                      <a:pt x="41" y="40"/>
                      <a:pt x="54" y="33"/>
                      <a:pt x="62" y="27"/>
                    </a:cubicBezTo>
                    <a:cubicBezTo>
                      <a:pt x="66" y="15"/>
                      <a:pt x="61" y="15"/>
                      <a:pt x="50" y="9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25" name="Freeform 61"/>
              <p:cNvSpPr>
                <a:spLocks/>
              </p:cNvSpPr>
              <p:nvPr/>
            </p:nvSpPr>
            <p:spPr bwMode="gray">
              <a:xfrm>
                <a:off x="3767" y="1819"/>
                <a:ext cx="90" cy="31"/>
              </a:xfrm>
              <a:custGeom>
                <a:avLst/>
                <a:gdLst>
                  <a:gd name="T0" fmla="*/ 14 w 117"/>
                  <a:gd name="T1" fmla="*/ 0 h 41"/>
                  <a:gd name="T2" fmla="*/ 8 w 117"/>
                  <a:gd name="T3" fmla="*/ 16 h 41"/>
                  <a:gd name="T4" fmla="*/ 50 w 117"/>
                  <a:gd name="T5" fmla="*/ 30 h 41"/>
                  <a:gd name="T6" fmla="*/ 76 w 117"/>
                  <a:gd name="T7" fmla="*/ 36 h 41"/>
                  <a:gd name="T8" fmla="*/ 112 w 117"/>
                  <a:gd name="T9" fmla="*/ 22 h 41"/>
                  <a:gd name="T10" fmla="*/ 78 w 117"/>
                  <a:gd name="T11" fmla="*/ 4 h 41"/>
                  <a:gd name="T12" fmla="*/ 14 w 117"/>
                  <a:gd name="T13" fmla="*/ 0 h 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7"/>
                  <a:gd name="T22" fmla="*/ 0 h 41"/>
                  <a:gd name="T23" fmla="*/ 117 w 117"/>
                  <a:gd name="T24" fmla="*/ 41 h 4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7" h="41">
                    <a:moveTo>
                      <a:pt x="14" y="0"/>
                    </a:moveTo>
                    <a:cubicBezTo>
                      <a:pt x="8" y="4"/>
                      <a:pt x="0" y="9"/>
                      <a:pt x="8" y="16"/>
                    </a:cubicBezTo>
                    <a:cubicBezTo>
                      <a:pt x="21" y="27"/>
                      <a:pt x="34" y="28"/>
                      <a:pt x="50" y="30"/>
                    </a:cubicBezTo>
                    <a:cubicBezTo>
                      <a:pt x="66" y="41"/>
                      <a:pt x="57" y="39"/>
                      <a:pt x="76" y="36"/>
                    </a:cubicBezTo>
                    <a:cubicBezTo>
                      <a:pt x="88" y="32"/>
                      <a:pt x="101" y="29"/>
                      <a:pt x="112" y="22"/>
                    </a:cubicBezTo>
                    <a:cubicBezTo>
                      <a:pt x="117" y="6"/>
                      <a:pt x="87" y="5"/>
                      <a:pt x="78" y="4"/>
                    </a:cubicBezTo>
                    <a:cubicBezTo>
                      <a:pt x="17" y="6"/>
                      <a:pt x="34" y="20"/>
                      <a:pt x="14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26" name="Freeform 62"/>
              <p:cNvSpPr>
                <a:spLocks/>
              </p:cNvSpPr>
              <p:nvPr/>
            </p:nvSpPr>
            <p:spPr bwMode="gray">
              <a:xfrm>
                <a:off x="3859" y="1818"/>
                <a:ext cx="47" cy="24"/>
              </a:xfrm>
              <a:custGeom>
                <a:avLst/>
                <a:gdLst>
                  <a:gd name="T0" fmla="*/ 32 w 62"/>
                  <a:gd name="T1" fmla="*/ 4 h 32"/>
                  <a:gd name="T2" fmla="*/ 62 w 62"/>
                  <a:gd name="T3" fmla="*/ 10 h 32"/>
                  <a:gd name="T4" fmla="*/ 30 w 62"/>
                  <a:gd name="T5" fmla="*/ 32 h 32"/>
                  <a:gd name="T6" fmla="*/ 6 w 62"/>
                  <a:gd name="T7" fmla="*/ 22 h 32"/>
                  <a:gd name="T8" fmla="*/ 32 w 62"/>
                  <a:gd name="T9" fmla="*/ 4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"/>
                  <a:gd name="T16" fmla="*/ 0 h 32"/>
                  <a:gd name="T17" fmla="*/ 62 w 62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" h="32">
                    <a:moveTo>
                      <a:pt x="32" y="4"/>
                    </a:moveTo>
                    <a:cubicBezTo>
                      <a:pt x="44" y="0"/>
                      <a:pt x="53" y="1"/>
                      <a:pt x="62" y="10"/>
                    </a:cubicBezTo>
                    <a:cubicBezTo>
                      <a:pt x="59" y="23"/>
                      <a:pt x="42" y="28"/>
                      <a:pt x="30" y="32"/>
                    </a:cubicBezTo>
                    <a:cubicBezTo>
                      <a:pt x="15" y="22"/>
                      <a:pt x="23" y="25"/>
                      <a:pt x="6" y="22"/>
                    </a:cubicBezTo>
                    <a:cubicBezTo>
                      <a:pt x="0" y="4"/>
                      <a:pt x="14" y="8"/>
                      <a:pt x="32" y="4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27" name="Freeform 63"/>
              <p:cNvSpPr>
                <a:spLocks/>
              </p:cNvSpPr>
              <p:nvPr/>
            </p:nvSpPr>
            <p:spPr bwMode="gray">
              <a:xfrm>
                <a:off x="3838" y="1847"/>
                <a:ext cx="38" cy="16"/>
              </a:xfrm>
              <a:custGeom>
                <a:avLst/>
                <a:gdLst>
                  <a:gd name="T0" fmla="*/ 20 w 49"/>
                  <a:gd name="T1" fmla="*/ 1 h 23"/>
                  <a:gd name="T2" fmla="*/ 6 w 49"/>
                  <a:gd name="T3" fmla="*/ 5 h 23"/>
                  <a:gd name="T4" fmla="*/ 38 w 49"/>
                  <a:gd name="T5" fmla="*/ 23 h 23"/>
                  <a:gd name="T6" fmla="*/ 20 w 49"/>
                  <a:gd name="T7" fmla="*/ 1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"/>
                  <a:gd name="T13" fmla="*/ 0 h 23"/>
                  <a:gd name="T14" fmla="*/ 49 w 49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" h="23">
                    <a:moveTo>
                      <a:pt x="20" y="1"/>
                    </a:moveTo>
                    <a:cubicBezTo>
                      <a:pt x="15" y="2"/>
                      <a:pt x="8" y="0"/>
                      <a:pt x="6" y="5"/>
                    </a:cubicBezTo>
                    <a:cubicBezTo>
                      <a:pt x="0" y="19"/>
                      <a:pt x="32" y="21"/>
                      <a:pt x="38" y="23"/>
                    </a:cubicBezTo>
                    <a:cubicBezTo>
                      <a:pt x="49" y="6"/>
                      <a:pt x="35" y="3"/>
                      <a:pt x="20" y="1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28" name="Freeform 64"/>
              <p:cNvSpPr>
                <a:spLocks/>
              </p:cNvSpPr>
              <p:nvPr/>
            </p:nvSpPr>
            <p:spPr bwMode="gray">
              <a:xfrm>
                <a:off x="4096" y="2070"/>
                <a:ext cx="78" cy="113"/>
              </a:xfrm>
              <a:custGeom>
                <a:avLst/>
                <a:gdLst>
                  <a:gd name="T0" fmla="*/ 6 w 102"/>
                  <a:gd name="T1" fmla="*/ 0 h 152"/>
                  <a:gd name="T2" fmla="*/ 0 w 102"/>
                  <a:gd name="T3" fmla="*/ 18 h 152"/>
                  <a:gd name="T4" fmla="*/ 14 w 102"/>
                  <a:gd name="T5" fmla="*/ 42 h 152"/>
                  <a:gd name="T6" fmla="*/ 32 w 102"/>
                  <a:gd name="T7" fmla="*/ 72 h 152"/>
                  <a:gd name="T8" fmla="*/ 36 w 102"/>
                  <a:gd name="T9" fmla="*/ 104 h 152"/>
                  <a:gd name="T10" fmla="*/ 80 w 102"/>
                  <a:gd name="T11" fmla="*/ 152 h 152"/>
                  <a:gd name="T12" fmla="*/ 86 w 102"/>
                  <a:gd name="T13" fmla="*/ 124 h 152"/>
                  <a:gd name="T14" fmla="*/ 74 w 102"/>
                  <a:gd name="T15" fmla="*/ 102 h 152"/>
                  <a:gd name="T16" fmla="*/ 62 w 102"/>
                  <a:gd name="T17" fmla="*/ 92 h 152"/>
                  <a:gd name="T18" fmla="*/ 52 w 102"/>
                  <a:gd name="T19" fmla="*/ 74 h 152"/>
                  <a:gd name="T20" fmla="*/ 42 w 102"/>
                  <a:gd name="T21" fmla="*/ 44 h 152"/>
                  <a:gd name="T22" fmla="*/ 4 w 102"/>
                  <a:gd name="T23" fmla="*/ 12 h 152"/>
                  <a:gd name="T24" fmla="*/ 6 w 102"/>
                  <a:gd name="T25" fmla="*/ 0 h 15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02"/>
                  <a:gd name="T40" fmla="*/ 0 h 152"/>
                  <a:gd name="T41" fmla="*/ 102 w 102"/>
                  <a:gd name="T42" fmla="*/ 152 h 15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02" h="152">
                    <a:moveTo>
                      <a:pt x="6" y="0"/>
                    </a:moveTo>
                    <a:cubicBezTo>
                      <a:pt x="4" y="6"/>
                      <a:pt x="0" y="18"/>
                      <a:pt x="0" y="18"/>
                    </a:cubicBezTo>
                    <a:cubicBezTo>
                      <a:pt x="3" y="26"/>
                      <a:pt x="9" y="35"/>
                      <a:pt x="14" y="42"/>
                    </a:cubicBezTo>
                    <a:cubicBezTo>
                      <a:pt x="17" y="58"/>
                      <a:pt x="16" y="69"/>
                      <a:pt x="32" y="72"/>
                    </a:cubicBezTo>
                    <a:cubicBezTo>
                      <a:pt x="44" y="80"/>
                      <a:pt x="40" y="91"/>
                      <a:pt x="36" y="104"/>
                    </a:cubicBezTo>
                    <a:cubicBezTo>
                      <a:pt x="57" y="118"/>
                      <a:pt x="60" y="139"/>
                      <a:pt x="80" y="152"/>
                    </a:cubicBezTo>
                    <a:cubicBezTo>
                      <a:pt x="95" y="148"/>
                      <a:pt x="102" y="135"/>
                      <a:pt x="86" y="124"/>
                    </a:cubicBezTo>
                    <a:cubicBezTo>
                      <a:pt x="72" y="129"/>
                      <a:pt x="78" y="110"/>
                      <a:pt x="74" y="102"/>
                    </a:cubicBezTo>
                    <a:cubicBezTo>
                      <a:pt x="72" y="98"/>
                      <a:pt x="65" y="94"/>
                      <a:pt x="62" y="92"/>
                    </a:cubicBezTo>
                    <a:cubicBezTo>
                      <a:pt x="59" y="82"/>
                      <a:pt x="65" y="65"/>
                      <a:pt x="52" y="74"/>
                    </a:cubicBezTo>
                    <a:cubicBezTo>
                      <a:pt x="46" y="65"/>
                      <a:pt x="47" y="54"/>
                      <a:pt x="42" y="44"/>
                    </a:cubicBezTo>
                    <a:cubicBezTo>
                      <a:pt x="36" y="32"/>
                      <a:pt x="16" y="18"/>
                      <a:pt x="4" y="12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29" name="Freeform 65"/>
              <p:cNvSpPr>
                <a:spLocks/>
              </p:cNvSpPr>
              <p:nvPr/>
            </p:nvSpPr>
            <p:spPr bwMode="gray">
              <a:xfrm>
                <a:off x="4159" y="2187"/>
                <a:ext cx="56" cy="78"/>
              </a:xfrm>
              <a:custGeom>
                <a:avLst/>
                <a:gdLst>
                  <a:gd name="T0" fmla="*/ 64 w 74"/>
                  <a:gd name="T1" fmla="*/ 22 h 103"/>
                  <a:gd name="T2" fmla="*/ 74 w 74"/>
                  <a:gd name="T3" fmla="*/ 40 h 103"/>
                  <a:gd name="T4" fmla="*/ 30 w 74"/>
                  <a:gd name="T5" fmla="*/ 84 h 103"/>
                  <a:gd name="T6" fmla="*/ 32 w 74"/>
                  <a:gd name="T7" fmla="*/ 100 h 103"/>
                  <a:gd name="T8" fmla="*/ 20 w 74"/>
                  <a:gd name="T9" fmla="*/ 94 h 103"/>
                  <a:gd name="T10" fmla="*/ 6 w 74"/>
                  <a:gd name="T11" fmla="*/ 84 h 103"/>
                  <a:gd name="T12" fmla="*/ 0 w 74"/>
                  <a:gd name="T13" fmla="*/ 82 h 103"/>
                  <a:gd name="T14" fmla="*/ 10 w 74"/>
                  <a:gd name="T15" fmla="*/ 58 h 103"/>
                  <a:gd name="T16" fmla="*/ 12 w 74"/>
                  <a:gd name="T17" fmla="*/ 52 h 103"/>
                  <a:gd name="T18" fmla="*/ 2 w 74"/>
                  <a:gd name="T19" fmla="*/ 24 h 103"/>
                  <a:gd name="T20" fmla="*/ 4 w 74"/>
                  <a:gd name="T21" fmla="*/ 14 h 103"/>
                  <a:gd name="T22" fmla="*/ 26 w 74"/>
                  <a:gd name="T23" fmla="*/ 22 h 103"/>
                  <a:gd name="T24" fmla="*/ 36 w 74"/>
                  <a:gd name="T25" fmla="*/ 36 h 103"/>
                  <a:gd name="T26" fmla="*/ 64 w 74"/>
                  <a:gd name="T27" fmla="*/ 22 h 10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74"/>
                  <a:gd name="T43" fmla="*/ 0 h 103"/>
                  <a:gd name="T44" fmla="*/ 74 w 74"/>
                  <a:gd name="T45" fmla="*/ 103 h 10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74" h="103">
                    <a:moveTo>
                      <a:pt x="64" y="22"/>
                    </a:moveTo>
                    <a:cubicBezTo>
                      <a:pt x="73" y="36"/>
                      <a:pt x="70" y="29"/>
                      <a:pt x="74" y="40"/>
                    </a:cubicBezTo>
                    <a:cubicBezTo>
                      <a:pt x="70" y="77"/>
                      <a:pt x="68" y="81"/>
                      <a:pt x="30" y="84"/>
                    </a:cubicBezTo>
                    <a:cubicBezTo>
                      <a:pt x="33" y="88"/>
                      <a:pt x="39" y="95"/>
                      <a:pt x="32" y="100"/>
                    </a:cubicBezTo>
                    <a:cubicBezTo>
                      <a:pt x="28" y="103"/>
                      <a:pt x="24" y="95"/>
                      <a:pt x="20" y="94"/>
                    </a:cubicBezTo>
                    <a:cubicBezTo>
                      <a:pt x="17" y="84"/>
                      <a:pt x="20" y="89"/>
                      <a:pt x="6" y="84"/>
                    </a:cubicBezTo>
                    <a:cubicBezTo>
                      <a:pt x="4" y="83"/>
                      <a:pt x="0" y="82"/>
                      <a:pt x="0" y="82"/>
                    </a:cubicBezTo>
                    <a:cubicBezTo>
                      <a:pt x="3" y="73"/>
                      <a:pt x="7" y="67"/>
                      <a:pt x="10" y="58"/>
                    </a:cubicBezTo>
                    <a:cubicBezTo>
                      <a:pt x="11" y="56"/>
                      <a:pt x="12" y="52"/>
                      <a:pt x="12" y="52"/>
                    </a:cubicBezTo>
                    <a:cubicBezTo>
                      <a:pt x="10" y="42"/>
                      <a:pt x="8" y="33"/>
                      <a:pt x="2" y="24"/>
                    </a:cubicBezTo>
                    <a:cubicBezTo>
                      <a:pt x="3" y="21"/>
                      <a:pt x="2" y="17"/>
                      <a:pt x="4" y="14"/>
                    </a:cubicBezTo>
                    <a:cubicBezTo>
                      <a:pt x="11" y="0"/>
                      <a:pt x="18" y="19"/>
                      <a:pt x="26" y="22"/>
                    </a:cubicBezTo>
                    <a:cubicBezTo>
                      <a:pt x="31" y="36"/>
                      <a:pt x="26" y="33"/>
                      <a:pt x="36" y="36"/>
                    </a:cubicBezTo>
                    <a:cubicBezTo>
                      <a:pt x="45" y="30"/>
                      <a:pt x="55" y="28"/>
                      <a:pt x="64" y="22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30" name="Freeform 66"/>
              <p:cNvSpPr>
                <a:spLocks/>
              </p:cNvSpPr>
              <p:nvPr/>
            </p:nvSpPr>
            <p:spPr bwMode="gray">
              <a:xfrm>
                <a:off x="4122" y="2267"/>
                <a:ext cx="111" cy="188"/>
              </a:xfrm>
              <a:custGeom>
                <a:avLst/>
                <a:gdLst>
                  <a:gd name="T0" fmla="*/ 82 w 146"/>
                  <a:gd name="T1" fmla="*/ 100 h 252"/>
                  <a:gd name="T2" fmla="*/ 66 w 146"/>
                  <a:gd name="T3" fmla="*/ 106 h 252"/>
                  <a:gd name="T4" fmla="*/ 64 w 146"/>
                  <a:gd name="T5" fmla="*/ 132 h 252"/>
                  <a:gd name="T6" fmla="*/ 22 w 146"/>
                  <a:gd name="T7" fmla="*/ 146 h 252"/>
                  <a:gd name="T8" fmla="*/ 8 w 146"/>
                  <a:gd name="T9" fmla="*/ 168 h 252"/>
                  <a:gd name="T10" fmla="*/ 20 w 146"/>
                  <a:gd name="T11" fmla="*/ 182 h 252"/>
                  <a:gd name="T12" fmla="*/ 8 w 146"/>
                  <a:gd name="T13" fmla="*/ 198 h 252"/>
                  <a:gd name="T14" fmla="*/ 24 w 146"/>
                  <a:gd name="T15" fmla="*/ 252 h 252"/>
                  <a:gd name="T16" fmla="*/ 28 w 146"/>
                  <a:gd name="T17" fmla="*/ 214 h 252"/>
                  <a:gd name="T18" fmla="*/ 22 w 146"/>
                  <a:gd name="T19" fmla="*/ 192 h 252"/>
                  <a:gd name="T20" fmla="*/ 42 w 146"/>
                  <a:gd name="T21" fmla="*/ 176 h 252"/>
                  <a:gd name="T22" fmla="*/ 52 w 146"/>
                  <a:gd name="T23" fmla="*/ 158 h 252"/>
                  <a:gd name="T24" fmla="*/ 66 w 146"/>
                  <a:gd name="T25" fmla="*/ 174 h 252"/>
                  <a:gd name="T26" fmla="*/ 44 w 146"/>
                  <a:gd name="T27" fmla="*/ 190 h 252"/>
                  <a:gd name="T28" fmla="*/ 56 w 146"/>
                  <a:gd name="T29" fmla="*/ 200 h 252"/>
                  <a:gd name="T30" fmla="*/ 68 w 146"/>
                  <a:gd name="T31" fmla="*/ 178 h 252"/>
                  <a:gd name="T32" fmla="*/ 84 w 146"/>
                  <a:gd name="T33" fmla="*/ 184 h 252"/>
                  <a:gd name="T34" fmla="*/ 104 w 146"/>
                  <a:gd name="T35" fmla="*/ 148 h 252"/>
                  <a:gd name="T36" fmla="*/ 114 w 146"/>
                  <a:gd name="T37" fmla="*/ 156 h 252"/>
                  <a:gd name="T38" fmla="*/ 136 w 146"/>
                  <a:gd name="T39" fmla="*/ 148 h 252"/>
                  <a:gd name="T40" fmla="*/ 146 w 146"/>
                  <a:gd name="T41" fmla="*/ 130 h 252"/>
                  <a:gd name="T42" fmla="*/ 142 w 146"/>
                  <a:gd name="T43" fmla="*/ 110 h 252"/>
                  <a:gd name="T44" fmla="*/ 134 w 146"/>
                  <a:gd name="T45" fmla="*/ 98 h 252"/>
                  <a:gd name="T46" fmla="*/ 122 w 146"/>
                  <a:gd name="T47" fmla="*/ 40 h 252"/>
                  <a:gd name="T48" fmla="*/ 94 w 146"/>
                  <a:gd name="T49" fmla="*/ 0 h 252"/>
                  <a:gd name="T50" fmla="*/ 78 w 146"/>
                  <a:gd name="T51" fmla="*/ 12 h 252"/>
                  <a:gd name="T52" fmla="*/ 96 w 146"/>
                  <a:gd name="T53" fmla="*/ 34 h 252"/>
                  <a:gd name="T54" fmla="*/ 96 w 146"/>
                  <a:gd name="T55" fmla="*/ 64 h 252"/>
                  <a:gd name="T56" fmla="*/ 82 w 146"/>
                  <a:gd name="T57" fmla="*/ 100 h 25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46"/>
                  <a:gd name="T88" fmla="*/ 0 h 252"/>
                  <a:gd name="T89" fmla="*/ 146 w 146"/>
                  <a:gd name="T90" fmla="*/ 252 h 252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46" h="252">
                    <a:moveTo>
                      <a:pt x="82" y="100"/>
                    </a:moveTo>
                    <a:cubicBezTo>
                      <a:pt x="70" y="88"/>
                      <a:pt x="69" y="92"/>
                      <a:pt x="66" y="106"/>
                    </a:cubicBezTo>
                    <a:cubicBezTo>
                      <a:pt x="65" y="115"/>
                      <a:pt x="68" y="124"/>
                      <a:pt x="64" y="132"/>
                    </a:cubicBezTo>
                    <a:cubicBezTo>
                      <a:pt x="63" y="133"/>
                      <a:pt x="28" y="142"/>
                      <a:pt x="22" y="146"/>
                    </a:cubicBezTo>
                    <a:cubicBezTo>
                      <a:pt x="18" y="157"/>
                      <a:pt x="18" y="162"/>
                      <a:pt x="8" y="168"/>
                    </a:cubicBezTo>
                    <a:cubicBezTo>
                      <a:pt x="0" y="180"/>
                      <a:pt x="7" y="180"/>
                      <a:pt x="20" y="182"/>
                    </a:cubicBezTo>
                    <a:cubicBezTo>
                      <a:pt x="17" y="190"/>
                      <a:pt x="15" y="193"/>
                      <a:pt x="8" y="198"/>
                    </a:cubicBezTo>
                    <a:cubicBezTo>
                      <a:pt x="10" y="214"/>
                      <a:pt x="9" y="242"/>
                      <a:pt x="24" y="252"/>
                    </a:cubicBezTo>
                    <a:cubicBezTo>
                      <a:pt x="42" y="246"/>
                      <a:pt x="31" y="227"/>
                      <a:pt x="28" y="214"/>
                    </a:cubicBezTo>
                    <a:cubicBezTo>
                      <a:pt x="26" y="207"/>
                      <a:pt x="22" y="192"/>
                      <a:pt x="22" y="192"/>
                    </a:cubicBezTo>
                    <a:cubicBezTo>
                      <a:pt x="25" y="180"/>
                      <a:pt x="33" y="182"/>
                      <a:pt x="42" y="176"/>
                    </a:cubicBezTo>
                    <a:cubicBezTo>
                      <a:pt x="44" y="169"/>
                      <a:pt x="52" y="158"/>
                      <a:pt x="52" y="158"/>
                    </a:cubicBezTo>
                    <a:cubicBezTo>
                      <a:pt x="58" y="164"/>
                      <a:pt x="63" y="166"/>
                      <a:pt x="66" y="174"/>
                    </a:cubicBezTo>
                    <a:cubicBezTo>
                      <a:pt x="59" y="178"/>
                      <a:pt x="51" y="188"/>
                      <a:pt x="44" y="190"/>
                    </a:cubicBezTo>
                    <a:cubicBezTo>
                      <a:pt x="36" y="202"/>
                      <a:pt x="46" y="202"/>
                      <a:pt x="56" y="200"/>
                    </a:cubicBezTo>
                    <a:cubicBezTo>
                      <a:pt x="60" y="189"/>
                      <a:pt x="59" y="184"/>
                      <a:pt x="68" y="178"/>
                    </a:cubicBezTo>
                    <a:cubicBezTo>
                      <a:pt x="77" y="181"/>
                      <a:pt x="75" y="187"/>
                      <a:pt x="84" y="184"/>
                    </a:cubicBezTo>
                    <a:cubicBezTo>
                      <a:pt x="92" y="171"/>
                      <a:pt x="91" y="157"/>
                      <a:pt x="104" y="148"/>
                    </a:cubicBezTo>
                    <a:cubicBezTo>
                      <a:pt x="108" y="149"/>
                      <a:pt x="110" y="155"/>
                      <a:pt x="114" y="156"/>
                    </a:cubicBezTo>
                    <a:cubicBezTo>
                      <a:pt x="120" y="158"/>
                      <a:pt x="131" y="151"/>
                      <a:pt x="136" y="148"/>
                    </a:cubicBezTo>
                    <a:cubicBezTo>
                      <a:pt x="145" y="134"/>
                      <a:pt x="142" y="141"/>
                      <a:pt x="146" y="130"/>
                    </a:cubicBezTo>
                    <a:cubicBezTo>
                      <a:pt x="146" y="127"/>
                      <a:pt x="145" y="115"/>
                      <a:pt x="142" y="110"/>
                    </a:cubicBezTo>
                    <a:cubicBezTo>
                      <a:pt x="140" y="106"/>
                      <a:pt x="134" y="98"/>
                      <a:pt x="134" y="98"/>
                    </a:cubicBezTo>
                    <a:cubicBezTo>
                      <a:pt x="131" y="78"/>
                      <a:pt x="142" y="53"/>
                      <a:pt x="122" y="40"/>
                    </a:cubicBezTo>
                    <a:cubicBezTo>
                      <a:pt x="112" y="26"/>
                      <a:pt x="109" y="10"/>
                      <a:pt x="94" y="0"/>
                    </a:cubicBezTo>
                    <a:cubicBezTo>
                      <a:pt x="87" y="4"/>
                      <a:pt x="86" y="9"/>
                      <a:pt x="78" y="12"/>
                    </a:cubicBezTo>
                    <a:cubicBezTo>
                      <a:pt x="67" y="29"/>
                      <a:pt x="80" y="31"/>
                      <a:pt x="96" y="34"/>
                    </a:cubicBezTo>
                    <a:cubicBezTo>
                      <a:pt x="103" y="44"/>
                      <a:pt x="100" y="53"/>
                      <a:pt x="96" y="64"/>
                    </a:cubicBezTo>
                    <a:cubicBezTo>
                      <a:pt x="96" y="68"/>
                      <a:pt x="95" y="106"/>
                      <a:pt x="82" y="10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31" name="Freeform 67"/>
              <p:cNvSpPr>
                <a:spLocks/>
              </p:cNvSpPr>
              <p:nvPr/>
            </p:nvSpPr>
            <p:spPr bwMode="gray">
              <a:xfrm>
                <a:off x="3034" y="1765"/>
                <a:ext cx="53" cy="30"/>
              </a:xfrm>
              <a:custGeom>
                <a:avLst/>
                <a:gdLst>
                  <a:gd name="T0" fmla="*/ 59 w 70"/>
                  <a:gd name="T1" fmla="*/ 0 h 40"/>
                  <a:gd name="T2" fmla="*/ 65 w 70"/>
                  <a:gd name="T3" fmla="*/ 20 h 40"/>
                  <a:gd name="T4" fmla="*/ 41 w 70"/>
                  <a:gd name="T5" fmla="*/ 24 h 40"/>
                  <a:gd name="T6" fmla="*/ 31 w 70"/>
                  <a:gd name="T7" fmla="*/ 40 h 40"/>
                  <a:gd name="T8" fmla="*/ 7 w 70"/>
                  <a:gd name="T9" fmla="*/ 38 h 40"/>
                  <a:gd name="T10" fmla="*/ 1 w 70"/>
                  <a:gd name="T11" fmla="*/ 36 h 40"/>
                  <a:gd name="T12" fmla="*/ 33 w 70"/>
                  <a:gd name="T13" fmla="*/ 20 h 40"/>
                  <a:gd name="T14" fmla="*/ 59 w 70"/>
                  <a:gd name="T15" fmla="*/ 0 h 4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0"/>
                  <a:gd name="T25" fmla="*/ 0 h 40"/>
                  <a:gd name="T26" fmla="*/ 70 w 70"/>
                  <a:gd name="T27" fmla="*/ 40 h 4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0" h="40">
                    <a:moveTo>
                      <a:pt x="59" y="0"/>
                    </a:moveTo>
                    <a:cubicBezTo>
                      <a:pt x="68" y="3"/>
                      <a:pt x="70" y="10"/>
                      <a:pt x="65" y="20"/>
                    </a:cubicBezTo>
                    <a:cubicBezTo>
                      <a:pt x="61" y="27"/>
                      <a:pt x="49" y="23"/>
                      <a:pt x="41" y="24"/>
                    </a:cubicBezTo>
                    <a:cubicBezTo>
                      <a:pt x="36" y="38"/>
                      <a:pt x="41" y="34"/>
                      <a:pt x="31" y="40"/>
                    </a:cubicBezTo>
                    <a:cubicBezTo>
                      <a:pt x="23" y="39"/>
                      <a:pt x="15" y="39"/>
                      <a:pt x="7" y="38"/>
                    </a:cubicBezTo>
                    <a:cubicBezTo>
                      <a:pt x="5" y="38"/>
                      <a:pt x="0" y="38"/>
                      <a:pt x="1" y="36"/>
                    </a:cubicBezTo>
                    <a:cubicBezTo>
                      <a:pt x="7" y="26"/>
                      <a:pt x="23" y="23"/>
                      <a:pt x="33" y="20"/>
                    </a:cubicBezTo>
                    <a:cubicBezTo>
                      <a:pt x="39" y="11"/>
                      <a:pt x="51" y="8"/>
                      <a:pt x="59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32" name="Freeform 68"/>
              <p:cNvSpPr>
                <a:spLocks/>
              </p:cNvSpPr>
              <p:nvPr/>
            </p:nvSpPr>
            <p:spPr bwMode="gray">
              <a:xfrm>
                <a:off x="2924" y="1774"/>
                <a:ext cx="20" cy="22"/>
              </a:xfrm>
              <a:custGeom>
                <a:avLst/>
                <a:gdLst>
                  <a:gd name="T0" fmla="*/ 18 w 26"/>
                  <a:gd name="T1" fmla="*/ 0 h 29"/>
                  <a:gd name="T2" fmla="*/ 0 w 26"/>
                  <a:gd name="T3" fmla="*/ 18 h 29"/>
                  <a:gd name="T4" fmla="*/ 18 w 26"/>
                  <a:gd name="T5" fmla="*/ 26 h 29"/>
                  <a:gd name="T6" fmla="*/ 18 w 26"/>
                  <a:gd name="T7" fmla="*/ 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"/>
                  <a:gd name="T13" fmla="*/ 0 h 29"/>
                  <a:gd name="T14" fmla="*/ 26 w 26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" h="29">
                    <a:moveTo>
                      <a:pt x="18" y="0"/>
                    </a:moveTo>
                    <a:cubicBezTo>
                      <a:pt x="9" y="6"/>
                      <a:pt x="4" y="7"/>
                      <a:pt x="0" y="18"/>
                    </a:cubicBezTo>
                    <a:cubicBezTo>
                      <a:pt x="7" y="25"/>
                      <a:pt x="9" y="29"/>
                      <a:pt x="18" y="26"/>
                    </a:cubicBezTo>
                    <a:cubicBezTo>
                      <a:pt x="22" y="14"/>
                      <a:pt x="26" y="12"/>
                      <a:pt x="18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33" name="Freeform 69"/>
              <p:cNvSpPr>
                <a:spLocks/>
              </p:cNvSpPr>
              <p:nvPr/>
            </p:nvSpPr>
            <p:spPr bwMode="gray">
              <a:xfrm>
                <a:off x="2949" y="1773"/>
                <a:ext cx="38" cy="27"/>
              </a:xfrm>
              <a:custGeom>
                <a:avLst/>
                <a:gdLst>
                  <a:gd name="T0" fmla="*/ 14 w 49"/>
                  <a:gd name="T1" fmla="*/ 6 h 36"/>
                  <a:gd name="T2" fmla="*/ 0 w 49"/>
                  <a:gd name="T3" fmla="*/ 18 h 36"/>
                  <a:gd name="T4" fmla="*/ 6 w 49"/>
                  <a:gd name="T5" fmla="*/ 32 h 36"/>
                  <a:gd name="T6" fmla="*/ 18 w 49"/>
                  <a:gd name="T7" fmla="*/ 36 h 36"/>
                  <a:gd name="T8" fmla="*/ 40 w 49"/>
                  <a:gd name="T9" fmla="*/ 26 h 36"/>
                  <a:gd name="T10" fmla="*/ 14 w 49"/>
                  <a:gd name="T11" fmla="*/ 6 h 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9"/>
                  <a:gd name="T19" fmla="*/ 0 h 36"/>
                  <a:gd name="T20" fmla="*/ 49 w 49"/>
                  <a:gd name="T21" fmla="*/ 36 h 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9" h="36">
                    <a:moveTo>
                      <a:pt x="14" y="6"/>
                    </a:moveTo>
                    <a:cubicBezTo>
                      <a:pt x="11" y="14"/>
                      <a:pt x="7" y="13"/>
                      <a:pt x="0" y="18"/>
                    </a:cubicBezTo>
                    <a:cubicBezTo>
                      <a:pt x="1" y="22"/>
                      <a:pt x="2" y="29"/>
                      <a:pt x="6" y="32"/>
                    </a:cubicBezTo>
                    <a:cubicBezTo>
                      <a:pt x="10" y="34"/>
                      <a:pt x="18" y="36"/>
                      <a:pt x="18" y="36"/>
                    </a:cubicBezTo>
                    <a:cubicBezTo>
                      <a:pt x="24" y="27"/>
                      <a:pt x="30" y="28"/>
                      <a:pt x="40" y="26"/>
                    </a:cubicBezTo>
                    <a:cubicBezTo>
                      <a:pt x="49" y="0"/>
                      <a:pt x="26" y="18"/>
                      <a:pt x="14" y="6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34" name="Freeform 70"/>
              <p:cNvSpPr>
                <a:spLocks/>
              </p:cNvSpPr>
              <p:nvPr/>
            </p:nvSpPr>
            <p:spPr bwMode="gray">
              <a:xfrm>
                <a:off x="3012" y="1764"/>
                <a:ext cx="20" cy="16"/>
              </a:xfrm>
              <a:custGeom>
                <a:avLst/>
                <a:gdLst>
                  <a:gd name="T0" fmla="*/ 11 w 27"/>
                  <a:gd name="T1" fmla="*/ 0 h 22"/>
                  <a:gd name="T2" fmla="*/ 3 w 27"/>
                  <a:gd name="T3" fmla="*/ 12 h 22"/>
                  <a:gd name="T4" fmla="*/ 19 w 27"/>
                  <a:gd name="T5" fmla="*/ 22 h 22"/>
                  <a:gd name="T6" fmla="*/ 11 w 27"/>
                  <a:gd name="T7" fmla="*/ 0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"/>
                  <a:gd name="T13" fmla="*/ 0 h 22"/>
                  <a:gd name="T14" fmla="*/ 27 w 27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" h="22">
                    <a:moveTo>
                      <a:pt x="11" y="0"/>
                    </a:moveTo>
                    <a:cubicBezTo>
                      <a:pt x="8" y="4"/>
                      <a:pt x="0" y="8"/>
                      <a:pt x="3" y="12"/>
                    </a:cubicBezTo>
                    <a:cubicBezTo>
                      <a:pt x="6" y="17"/>
                      <a:pt x="19" y="22"/>
                      <a:pt x="19" y="22"/>
                    </a:cubicBezTo>
                    <a:cubicBezTo>
                      <a:pt x="27" y="10"/>
                      <a:pt x="15" y="11"/>
                      <a:pt x="11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35" name="Freeform 71"/>
              <p:cNvSpPr>
                <a:spLocks/>
              </p:cNvSpPr>
              <p:nvPr/>
            </p:nvSpPr>
            <p:spPr bwMode="gray">
              <a:xfrm>
                <a:off x="2993" y="1782"/>
                <a:ext cx="15" cy="13"/>
              </a:xfrm>
              <a:custGeom>
                <a:avLst/>
                <a:gdLst>
                  <a:gd name="T0" fmla="*/ 11 w 20"/>
                  <a:gd name="T1" fmla="*/ 0 h 18"/>
                  <a:gd name="T2" fmla="*/ 9 w 20"/>
                  <a:gd name="T3" fmla="*/ 18 h 18"/>
                  <a:gd name="T4" fmla="*/ 11 w 20"/>
                  <a:gd name="T5" fmla="*/ 0 h 18"/>
                  <a:gd name="T6" fmla="*/ 0 60000 65536"/>
                  <a:gd name="T7" fmla="*/ 0 60000 65536"/>
                  <a:gd name="T8" fmla="*/ 0 60000 65536"/>
                  <a:gd name="T9" fmla="*/ 0 w 20"/>
                  <a:gd name="T10" fmla="*/ 0 h 18"/>
                  <a:gd name="T11" fmla="*/ 20 w 20"/>
                  <a:gd name="T12" fmla="*/ 18 h 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" h="18">
                    <a:moveTo>
                      <a:pt x="11" y="0"/>
                    </a:moveTo>
                    <a:cubicBezTo>
                      <a:pt x="1" y="14"/>
                      <a:pt x="0" y="9"/>
                      <a:pt x="9" y="18"/>
                    </a:cubicBezTo>
                    <a:cubicBezTo>
                      <a:pt x="20" y="14"/>
                      <a:pt x="16" y="18"/>
                      <a:pt x="11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36" name="Freeform 72"/>
              <p:cNvSpPr>
                <a:spLocks/>
              </p:cNvSpPr>
              <p:nvPr/>
            </p:nvSpPr>
            <p:spPr bwMode="gray">
              <a:xfrm>
                <a:off x="4162" y="1798"/>
                <a:ext cx="18" cy="33"/>
              </a:xfrm>
              <a:custGeom>
                <a:avLst/>
                <a:gdLst>
                  <a:gd name="T0" fmla="*/ 24 w 24"/>
                  <a:gd name="T1" fmla="*/ 0 h 44"/>
                  <a:gd name="T2" fmla="*/ 8 w 24"/>
                  <a:gd name="T3" fmla="*/ 16 h 44"/>
                  <a:gd name="T4" fmla="*/ 0 w 24"/>
                  <a:gd name="T5" fmla="*/ 34 h 44"/>
                  <a:gd name="T6" fmla="*/ 16 w 24"/>
                  <a:gd name="T7" fmla="*/ 40 h 44"/>
                  <a:gd name="T8" fmla="*/ 24 w 24"/>
                  <a:gd name="T9" fmla="*/ 0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44"/>
                  <a:gd name="T17" fmla="*/ 24 w 24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44">
                    <a:moveTo>
                      <a:pt x="24" y="0"/>
                    </a:moveTo>
                    <a:cubicBezTo>
                      <a:pt x="19" y="7"/>
                      <a:pt x="15" y="11"/>
                      <a:pt x="8" y="16"/>
                    </a:cubicBezTo>
                    <a:cubicBezTo>
                      <a:pt x="4" y="21"/>
                      <a:pt x="0" y="34"/>
                      <a:pt x="0" y="34"/>
                    </a:cubicBezTo>
                    <a:cubicBezTo>
                      <a:pt x="3" y="44"/>
                      <a:pt x="7" y="42"/>
                      <a:pt x="16" y="40"/>
                    </a:cubicBezTo>
                    <a:cubicBezTo>
                      <a:pt x="20" y="27"/>
                      <a:pt x="24" y="14"/>
                      <a:pt x="24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37" name="Freeform 73"/>
              <p:cNvSpPr>
                <a:spLocks/>
              </p:cNvSpPr>
              <p:nvPr/>
            </p:nvSpPr>
            <p:spPr bwMode="gray">
              <a:xfrm>
                <a:off x="3256" y="3244"/>
                <a:ext cx="31" cy="18"/>
              </a:xfrm>
              <a:custGeom>
                <a:avLst/>
                <a:gdLst>
                  <a:gd name="T0" fmla="*/ 30 w 41"/>
                  <a:gd name="T1" fmla="*/ 0 h 24"/>
                  <a:gd name="T2" fmla="*/ 26 w 41"/>
                  <a:gd name="T3" fmla="*/ 24 h 24"/>
                  <a:gd name="T4" fmla="*/ 30 w 41"/>
                  <a:gd name="T5" fmla="*/ 0 h 24"/>
                  <a:gd name="T6" fmla="*/ 0 60000 65536"/>
                  <a:gd name="T7" fmla="*/ 0 60000 65536"/>
                  <a:gd name="T8" fmla="*/ 0 60000 65536"/>
                  <a:gd name="T9" fmla="*/ 0 w 41"/>
                  <a:gd name="T10" fmla="*/ 0 h 24"/>
                  <a:gd name="T11" fmla="*/ 41 w 41"/>
                  <a:gd name="T12" fmla="*/ 24 h 2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1" h="24">
                    <a:moveTo>
                      <a:pt x="30" y="0"/>
                    </a:moveTo>
                    <a:cubicBezTo>
                      <a:pt x="4" y="4"/>
                      <a:pt x="0" y="17"/>
                      <a:pt x="26" y="24"/>
                    </a:cubicBezTo>
                    <a:cubicBezTo>
                      <a:pt x="41" y="19"/>
                      <a:pt x="38" y="10"/>
                      <a:pt x="30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38" name="Freeform 74"/>
              <p:cNvSpPr>
                <a:spLocks/>
              </p:cNvSpPr>
              <p:nvPr/>
            </p:nvSpPr>
            <p:spPr bwMode="gray">
              <a:xfrm>
                <a:off x="3297" y="3237"/>
                <a:ext cx="10" cy="15"/>
              </a:xfrm>
              <a:custGeom>
                <a:avLst/>
                <a:gdLst>
                  <a:gd name="T0" fmla="*/ 10 w 13"/>
                  <a:gd name="T1" fmla="*/ 5 h 20"/>
                  <a:gd name="T2" fmla="*/ 1 w 13"/>
                  <a:gd name="T3" fmla="*/ 11 h 20"/>
                  <a:gd name="T4" fmla="*/ 9 w 13"/>
                  <a:gd name="T5" fmla="*/ 20 h 20"/>
                  <a:gd name="T6" fmla="*/ 10 w 13"/>
                  <a:gd name="T7" fmla="*/ 5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20"/>
                  <a:gd name="T14" fmla="*/ 13 w 13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39" name="Freeform 75"/>
              <p:cNvSpPr>
                <a:spLocks/>
              </p:cNvSpPr>
              <p:nvPr/>
            </p:nvSpPr>
            <p:spPr bwMode="gray">
              <a:xfrm>
                <a:off x="3228" y="3084"/>
                <a:ext cx="9" cy="15"/>
              </a:xfrm>
              <a:custGeom>
                <a:avLst/>
                <a:gdLst>
                  <a:gd name="T0" fmla="*/ 10 w 13"/>
                  <a:gd name="T1" fmla="*/ 5 h 20"/>
                  <a:gd name="T2" fmla="*/ 1 w 13"/>
                  <a:gd name="T3" fmla="*/ 11 h 20"/>
                  <a:gd name="T4" fmla="*/ 9 w 13"/>
                  <a:gd name="T5" fmla="*/ 20 h 20"/>
                  <a:gd name="T6" fmla="*/ 10 w 13"/>
                  <a:gd name="T7" fmla="*/ 5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20"/>
                  <a:gd name="T14" fmla="*/ 13 w 13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40" name="Freeform 76"/>
              <p:cNvSpPr>
                <a:spLocks/>
              </p:cNvSpPr>
              <p:nvPr/>
            </p:nvSpPr>
            <p:spPr bwMode="gray">
              <a:xfrm>
                <a:off x="3289" y="3011"/>
                <a:ext cx="12" cy="19"/>
              </a:xfrm>
              <a:custGeom>
                <a:avLst/>
                <a:gdLst>
                  <a:gd name="T0" fmla="*/ 6 w 14"/>
                  <a:gd name="T1" fmla="*/ 0 h 25"/>
                  <a:gd name="T2" fmla="*/ 0 w 14"/>
                  <a:gd name="T3" fmla="*/ 13 h 25"/>
                  <a:gd name="T4" fmla="*/ 12 w 14"/>
                  <a:gd name="T5" fmla="*/ 24 h 25"/>
                  <a:gd name="T6" fmla="*/ 6 w 14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25"/>
                  <a:gd name="T14" fmla="*/ 14 w 14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25">
                    <a:moveTo>
                      <a:pt x="6" y="0"/>
                    </a:moveTo>
                    <a:cubicBezTo>
                      <a:pt x="4" y="5"/>
                      <a:pt x="3" y="9"/>
                      <a:pt x="0" y="13"/>
                    </a:cubicBezTo>
                    <a:cubicBezTo>
                      <a:pt x="1" y="24"/>
                      <a:pt x="1" y="25"/>
                      <a:pt x="12" y="24"/>
                    </a:cubicBezTo>
                    <a:cubicBezTo>
                      <a:pt x="14" y="12"/>
                      <a:pt x="8" y="10"/>
                      <a:pt x="6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41" name="Freeform 77"/>
              <p:cNvSpPr>
                <a:spLocks/>
              </p:cNvSpPr>
              <p:nvPr/>
            </p:nvSpPr>
            <p:spPr bwMode="gray">
              <a:xfrm>
                <a:off x="3265" y="3010"/>
                <a:ext cx="11" cy="19"/>
              </a:xfrm>
              <a:custGeom>
                <a:avLst/>
                <a:gdLst>
                  <a:gd name="T0" fmla="*/ 6 w 14"/>
                  <a:gd name="T1" fmla="*/ 0 h 25"/>
                  <a:gd name="T2" fmla="*/ 0 w 14"/>
                  <a:gd name="T3" fmla="*/ 13 h 25"/>
                  <a:gd name="T4" fmla="*/ 12 w 14"/>
                  <a:gd name="T5" fmla="*/ 24 h 25"/>
                  <a:gd name="T6" fmla="*/ 6 w 14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25"/>
                  <a:gd name="T14" fmla="*/ 14 w 14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25">
                    <a:moveTo>
                      <a:pt x="6" y="0"/>
                    </a:moveTo>
                    <a:cubicBezTo>
                      <a:pt x="4" y="5"/>
                      <a:pt x="3" y="9"/>
                      <a:pt x="0" y="13"/>
                    </a:cubicBezTo>
                    <a:cubicBezTo>
                      <a:pt x="1" y="24"/>
                      <a:pt x="1" y="25"/>
                      <a:pt x="12" y="24"/>
                    </a:cubicBezTo>
                    <a:cubicBezTo>
                      <a:pt x="14" y="12"/>
                      <a:pt x="8" y="10"/>
                      <a:pt x="6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42" name="Freeform 78"/>
              <p:cNvSpPr>
                <a:spLocks/>
              </p:cNvSpPr>
              <p:nvPr/>
            </p:nvSpPr>
            <p:spPr bwMode="gray">
              <a:xfrm>
                <a:off x="3253" y="3032"/>
                <a:ext cx="11" cy="15"/>
              </a:xfrm>
              <a:custGeom>
                <a:avLst/>
                <a:gdLst>
                  <a:gd name="T0" fmla="*/ 10 w 13"/>
                  <a:gd name="T1" fmla="*/ 5 h 20"/>
                  <a:gd name="T2" fmla="*/ 1 w 13"/>
                  <a:gd name="T3" fmla="*/ 11 h 20"/>
                  <a:gd name="T4" fmla="*/ 9 w 13"/>
                  <a:gd name="T5" fmla="*/ 20 h 20"/>
                  <a:gd name="T6" fmla="*/ 10 w 13"/>
                  <a:gd name="T7" fmla="*/ 5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20"/>
                  <a:gd name="T14" fmla="*/ 13 w 13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43" name="Freeform 79"/>
              <p:cNvSpPr>
                <a:spLocks/>
              </p:cNvSpPr>
              <p:nvPr/>
            </p:nvSpPr>
            <p:spPr bwMode="gray">
              <a:xfrm>
                <a:off x="3228" y="3066"/>
                <a:ext cx="9" cy="15"/>
              </a:xfrm>
              <a:custGeom>
                <a:avLst/>
                <a:gdLst>
                  <a:gd name="T0" fmla="*/ 10 w 13"/>
                  <a:gd name="T1" fmla="*/ 5 h 20"/>
                  <a:gd name="T2" fmla="*/ 1 w 13"/>
                  <a:gd name="T3" fmla="*/ 11 h 20"/>
                  <a:gd name="T4" fmla="*/ 9 w 13"/>
                  <a:gd name="T5" fmla="*/ 20 h 20"/>
                  <a:gd name="T6" fmla="*/ 10 w 13"/>
                  <a:gd name="T7" fmla="*/ 5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20"/>
                  <a:gd name="T14" fmla="*/ 13 w 13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44" name="Freeform 80"/>
              <p:cNvSpPr>
                <a:spLocks/>
              </p:cNvSpPr>
              <p:nvPr/>
            </p:nvSpPr>
            <p:spPr bwMode="gray">
              <a:xfrm>
                <a:off x="3247" y="3053"/>
                <a:ext cx="11" cy="15"/>
              </a:xfrm>
              <a:custGeom>
                <a:avLst/>
                <a:gdLst>
                  <a:gd name="T0" fmla="*/ 10 w 13"/>
                  <a:gd name="T1" fmla="*/ 5 h 20"/>
                  <a:gd name="T2" fmla="*/ 1 w 13"/>
                  <a:gd name="T3" fmla="*/ 11 h 20"/>
                  <a:gd name="T4" fmla="*/ 9 w 13"/>
                  <a:gd name="T5" fmla="*/ 20 h 20"/>
                  <a:gd name="T6" fmla="*/ 10 w 13"/>
                  <a:gd name="T7" fmla="*/ 5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20"/>
                  <a:gd name="T14" fmla="*/ 13 w 13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45" name="Freeform 81"/>
              <p:cNvSpPr>
                <a:spLocks/>
              </p:cNvSpPr>
              <p:nvPr/>
            </p:nvSpPr>
            <p:spPr bwMode="gray">
              <a:xfrm>
                <a:off x="2496" y="2069"/>
                <a:ext cx="10" cy="15"/>
              </a:xfrm>
              <a:custGeom>
                <a:avLst/>
                <a:gdLst>
                  <a:gd name="T0" fmla="*/ 10 w 13"/>
                  <a:gd name="T1" fmla="*/ 5 h 20"/>
                  <a:gd name="T2" fmla="*/ 1 w 13"/>
                  <a:gd name="T3" fmla="*/ 11 h 20"/>
                  <a:gd name="T4" fmla="*/ 9 w 13"/>
                  <a:gd name="T5" fmla="*/ 20 h 20"/>
                  <a:gd name="T6" fmla="*/ 10 w 13"/>
                  <a:gd name="T7" fmla="*/ 5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20"/>
                  <a:gd name="T14" fmla="*/ 13 w 13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46" name="Freeform 82"/>
              <p:cNvSpPr>
                <a:spLocks/>
              </p:cNvSpPr>
              <p:nvPr/>
            </p:nvSpPr>
            <p:spPr bwMode="gray">
              <a:xfrm>
                <a:off x="2189" y="1819"/>
                <a:ext cx="2112" cy="1637"/>
              </a:xfrm>
              <a:custGeom>
                <a:avLst/>
                <a:gdLst>
                  <a:gd name="T0" fmla="*/ 452 w 2060"/>
                  <a:gd name="T1" fmla="*/ 653 h 1644"/>
                  <a:gd name="T2" fmla="*/ 333 w 2060"/>
                  <a:gd name="T3" fmla="*/ 595 h 1644"/>
                  <a:gd name="T4" fmla="*/ 158 w 2060"/>
                  <a:gd name="T5" fmla="*/ 645 h 1644"/>
                  <a:gd name="T6" fmla="*/ 46 w 2060"/>
                  <a:gd name="T7" fmla="*/ 759 h 1644"/>
                  <a:gd name="T8" fmla="*/ 12 w 2060"/>
                  <a:gd name="T9" fmla="*/ 941 h 1644"/>
                  <a:gd name="T10" fmla="*/ 146 w 2060"/>
                  <a:gd name="T11" fmla="*/ 1059 h 1644"/>
                  <a:gd name="T12" fmla="*/ 308 w 2060"/>
                  <a:gd name="T13" fmla="*/ 1041 h 1644"/>
                  <a:gd name="T14" fmla="*/ 396 w 2060"/>
                  <a:gd name="T15" fmla="*/ 1138 h 1644"/>
                  <a:gd name="T16" fmla="*/ 452 w 2060"/>
                  <a:gd name="T17" fmla="*/ 1447 h 1644"/>
                  <a:gd name="T18" fmla="*/ 497 w 2060"/>
                  <a:gd name="T19" fmla="*/ 1628 h 1644"/>
                  <a:gd name="T20" fmla="*/ 704 w 2060"/>
                  <a:gd name="T21" fmla="*/ 1574 h 1644"/>
                  <a:gd name="T22" fmla="*/ 817 w 2060"/>
                  <a:gd name="T23" fmla="*/ 1380 h 1644"/>
                  <a:gd name="T24" fmla="*/ 885 w 2060"/>
                  <a:gd name="T25" fmla="*/ 1153 h 1644"/>
                  <a:gd name="T26" fmla="*/ 998 w 2060"/>
                  <a:gd name="T27" fmla="*/ 999 h 1644"/>
                  <a:gd name="T28" fmla="*/ 796 w 2060"/>
                  <a:gd name="T29" fmla="*/ 856 h 1644"/>
                  <a:gd name="T30" fmla="*/ 817 w 2060"/>
                  <a:gd name="T31" fmla="*/ 819 h 1644"/>
                  <a:gd name="T32" fmla="*/ 1003 w 2060"/>
                  <a:gd name="T33" fmla="*/ 916 h 1644"/>
                  <a:gd name="T34" fmla="*/ 1098 w 2060"/>
                  <a:gd name="T35" fmla="*/ 792 h 1644"/>
                  <a:gd name="T36" fmla="*/ 1046 w 2060"/>
                  <a:gd name="T37" fmla="*/ 763 h 1644"/>
                  <a:gd name="T38" fmla="*/ 929 w 2060"/>
                  <a:gd name="T39" fmla="*/ 716 h 1644"/>
                  <a:gd name="T40" fmla="*/ 1141 w 2060"/>
                  <a:gd name="T41" fmla="*/ 761 h 1644"/>
                  <a:gd name="T42" fmla="*/ 1296 w 2060"/>
                  <a:gd name="T43" fmla="*/ 852 h 1644"/>
                  <a:gd name="T44" fmla="*/ 1373 w 2060"/>
                  <a:gd name="T45" fmla="*/ 1033 h 1644"/>
                  <a:gd name="T46" fmla="*/ 1608 w 2060"/>
                  <a:gd name="T47" fmla="*/ 847 h 1644"/>
                  <a:gd name="T48" fmla="*/ 1704 w 2060"/>
                  <a:gd name="T49" fmla="*/ 1030 h 1644"/>
                  <a:gd name="T50" fmla="*/ 1707 w 2060"/>
                  <a:gd name="T51" fmla="*/ 874 h 1644"/>
                  <a:gd name="T52" fmla="*/ 1759 w 2060"/>
                  <a:gd name="T53" fmla="*/ 800 h 1644"/>
                  <a:gd name="T54" fmla="*/ 1783 w 2060"/>
                  <a:gd name="T55" fmla="*/ 544 h 1644"/>
                  <a:gd name="T56" fmla="*/ 1824 w 2060"/>
                  <a:gd name="T57" fmla="*/ 528 h 1644"/>
                  <a:gd name="T58" fmla="*/ 1844 w 2060"/>
                  <a:gd name="T59" fmla="*/ 427 h 1644"/>
                  <a:gd name="T60" fmla="*/ 1805 w 2060"/>
                  <a:gd name="T61" fmla="*/ 226 h 1644"/>
                  <a:gd name="T62" fmla="*/ 1899 w 2060"/>
                  <a:gd name="T63" fmla="*/ 108 h 1644"/>
                  <a:gd name="T64" fmla="*/ 1947 w 2060"/>
                  <a:gd name="T65" fmla="*/ 209 h 1644"/>
                  <a:gd name="T66" fmla="*/ 1943 w 2060"/>
                  <a:gd name="T67" fmla="*/ 123 h 1644"/>
                  <a:gd name="T68" fmla="*/ 1975 w 2060"/>
                  <a:gd name="T69" fmla="*/ 51 h 1644"/>
                  <a:gd name="T70" fmla="*/ 2038 w 2060"/>
                  <a:gd name="T71" fmla="*/ 0 h 1644"/>
                  <a:gd name="T72" fmla="*/ 1820 w 2060"/>
                  <a:gd name="T73" fmla="*/ 63 h 1644"/>
                  <a:gd name="T74" fmla="*/ 1583 w 2060"/>
                  <a:gd name="T75" fmla="*/ 83 h 1644"/>
                  <a:gd name="T76" fmla="*/ 1349 w 2060"/>
                  <a:gd name="T77" fmla="*/ 30 h 1644"/>
                  <a:gd name="T78" fmla="*/ 1132 w 2060"/>
                  <a:gd name="T79" fmla="*/ 65 h 1644"/>
                  <a:gd name="T80" fmla="*/ 1040 w 2060"/>
                  <a:gd name="T81" fmla="*/ 170 h 1644"/>
                  <a:gd name="T82" fmla="*/ 926 w 2060"/>
                  <a:gd name="T83" fmla="*/ 137 h 1644"/>
                  <a:gd name="T84" fmla="*/ 758 w 2060"/>
                  <a:gd name="T85" fmla="*/ 183 h 1644"/>
                  <a:gd name="T86" fmla="*/ 667 w 2060"/>
                  <a:gd name="T87" fmla="*/ 140 h 1644"/>
                  <a:gd name="T88" fmla="*/ 364 w 2060"/>
                  <a:gd name="T89" fmla="*/ 248 h 1644"/>
                  <a:gd name="T90" fmla="*/ 535 w 2060"/>
                  <a:gd name="T91" fmla="*/ 213 h 1644"/>
                  <a:gd name="T92" fmla="*/ 638 w 2060"/>
                  <a:gd name="T93" fmla="*/ 276 h 1644"/>
                  <a:gd name="T94" fmla="*/ 443 w 2060"/>
                  <a:gd name="T95" fmla="*/ 357 h 1644"/>
                  <a:gd name="T96" fmla="*/ 275 w 2060"/>
                  <a:gd name="T97" fmla="*/ 416 h 1644"/>
                  <a:gd name="T98" fmla="*/ 167 w 2060"/>
                  <a:gd name="T99" fmla="*/ 537 h 1644"/>
                  <a:gd name="T100" fmla="*/ 283 w 2060"/>
                  <a:gd name="T101" fmla="*/ 552 h 1644"/>
                  <a:gd name="T102" fmla="*/ 381 w 2060"/>
                  <a:gd name="T103" fmla="*/ 573 h 1644"/>
                  <a:gd name="T104" fmla="*/ 493 w 2060"/>
                  <a:gd name="T105" fmla="*/ 590 h 1644"/>
                  <a:gd name="T106" fmla="*/ 487 w 2060"/>
                  <a:gd name="T107" fmla="*/ 512 h 1644"/>
                  <a:gd name="T108" fmla="*/ 592 w 2060"/>
                  <a:gd name="T109" fmla="*/ 548 h 1644"/>
                  <a:gd name="T110" fmla="*/ 686 w 2060"/>
                  <a:gd name="T111" fmla="*/ 470 h 1644"/>
                  <a:gd name="T112" fmla="*/ 772 w 2060"/>
                  <a:gd name="T113" fmla="*/ 480 h 1644"/>
                  <a:gd name="T114" fmla="*/ 639 w 2060"/>
                  <a:gd name="T115" fmla="*/ 598 h 1644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2060"/>
                  <a:gd name="T175" fmla="*/ 0 h 1644"/>
                  <a:gd name="T176" fmla="*/ 2060 w 2060"/>
                  <a:gd name="T177" fmla="*/ 1644 h 1644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2060" h="1644">
                    <a:moveTo>
                      <a:pt x="697" y="677"/>
                    </a:moveTo>
                    <a:cubicBezTo>
                      <a:pt x="659" y="675"/>
                      <a:pt x="652" y="669"/>
                      <a:pt x="618" y="667"/>
                    </a:cubicBezTo>
                    <a:cubicBezTo>
                      <a:pt x="607" y="666"/>
                      <a:pt x="594" y="661"/>
                      <a:pt x="582" y="658"/>
                    </a:cubicBezTo>
                    <a:cubicBezTo>
                      <a:pt x="577" y="655"/>
                      <a:pt x="568" y="650"/>
                      <a:pt x="568" y="650"/>
                    </a:cubicBezTo>
                    <a:cubicBezTo>
                      <a:pt x="551" y="652"/>
                      <a:pt x="557" y="655"/>
                      <a:pt x="546" y="658"/>
                    </a:cubicBezTo>
                    <a:cubicBezTo>
                      <a:pt x="540" y="667"/>
                      <a:pt x="542" y="669"/>
                      <a:pt x="546" y="677"/>
                    </a:cubicBezTo>
                    <a:cubicBezTo>
                      <a:pt x="548" y="680"/>
                      <a:pt x="550" y="686"/>
                      <a:pt x="550" y="686"/>
                    </a:cubicBezTo>
                    <a:cubicBezTo>
                      <a:pt x="526" y="694"/>
                      <a:pt x="506" y="678"/>
                      <a:pt x="488" y="670"/>
                    </a:cubicBezTo>
                    <a:cubicBezTo>
                      <a:pt x="481" y="653"/>
                      <a:pt x="472" y="655"/>
                      <a:pt x="452" y="653"/>
                    </a:cubicBezTo>
                    <a:cubicBezTo>
                      <a:pt x="446" y="648"/>
                      <a:pt x="444" y="648"/>
                      <a:pt x="437" y="650"/>
                    </a:cubicBezTo>
                    <a:cubicBezTo>
                      <a:pt x="427" y="647"/>
                      <a:pt x="433" y="648"/>
                      <a:pt x="423" y="642"/>
                    </a:cubicBezTo>
                    <a:cubicBezTo>
                      <a:pt x="421" y="641"/>
                      <a:pt x="418" y="639"/>
                      <a:pt x="418" y="639"/>
                    </a:cubicBezTo>
                    <a:cubicBezTo>
                      <a:pt x="416" y="638"/>
                      <a:pt x="413" y="633"/>
                      <a:pt x="413" y="630"/>
                    </a:cubicBezTo>
                    <a:cubicBezTo>
                      <a:pt x="415" y="625"/>
                      <a:pt x="418" y="616"/>
                      <a:pt x="418" y="616"/>
                    </a:cubicBezTo>
                    <a:cubicBezTo>
                      <a:pt x="416" y="592"/>
                      <a:pt x="421" y="588"/>
                      <a:pt x="398" y="591"/>
                    </a:cubicBezTo>
                    <a:cubicBezTo>
                      <a:pt x="390" y="598"/>
                      <a:pt x="390" y="595"/>
                      <a:pt x="381" y="592"/>
                    </a:cubicBezTo>
                    <a:cubicBezTo>
                      <a:pt x="370" y="592"/>
                      <a:pt x="361" y="595"/>
                      <a:pt x="348" y="597"/>
                    </a:cubicBezTo>
                    <a:cubicBezTo>
                      <a:pt x="344" y="595"/>
                      <a:pt x="337" y="597"/>
                      <a:pt x="333" y="595"/>
                    </a:cubicBezTo>
                    <a:cubicBezTo>
                      <a:pt x="331" y="594"/>
                      <a:pt x="330" y="592"/>
                      <a:pt x="328" y="592"/>
                    </a:cubicBezTo>
                    <a:cubicBezTo>
                      <a:pt x="314" y="591"/>
                      <a:pt x="296" y="597"/>
                      <a:pt x="283" y="602"/>
                    </a:cubicBezTo>
                    <a:cubicBezTo>
                      <a:pt x="276" y="603"/>
                      <a:pt x="268" y="606"/>
                      <a:pt x="260" y="608"/>
                    </a:cubicBezTo>
                    <a:cubicBezTo>
                      <a:pt x="255" y="609"/>
                      <a:pt x="246" y="613"/>
                      <a:pt x="246" y="613"/>
                    </a:cubicBezTo>
                    <a:cubicBezTo>
                      <a:pt x="228" y="611"/>
                      <a:pt x="209" y="609"/>
                      <a:pt x="189" y="611"/>
                    </a:cubicBezTo>
                    <a:cubicBezTo>
                      <a:pt x="184" y="613"/>
                      <a:pt x="180" y="614"/>
                      <a:pt x="175" y="617"/>
                    </a:cubicBezTo>
                    <a:cubicBezTo>
                      <a:pt x="173" y="619"/>
                      <a:pt x="173" y="620"/>
                      <a:pt x="173" y="622"/>
                    </a:cubicBezTo>
                    <a:cubicBezTo>
                      <a:pt x="172" y="623"/>
                      <a:pt x="169" y="623"/>
                      <a:pt x="169" y="625"/>
                    </a:cubicBezTo>
                    <a:cubicBezTo>
                      <a:pt x="163" y="634"/>
                      <a:pt x="167" y="641"/>
                      <a:pt x="158" y="645"/>
                    </a:cubicBezTo>
                    <a:cubicBezTo>
                      <a:pt x="153" y="648"/>
                      <a:pt x="149" y="652"/>
                      <a:pt x="144" y="655"/>
                    </a:cubicBezTo>
                    <a:cubicBezTo>
                      <a:pt x="141" y="656"/>
                      <a:pt x="135" y="659"/>
                      <a:pt x="135" y="659"/>
                    </a:cubicBezTo>
                    <a:cubicBezTo>
                      <a:pt x="133" y="664"/>
                      <a:pt x="130" y="666"/>
                      <a:pt x="130" y="669"/>
                    </a:cubicBezTo>
                    <a:cubicBezTo>
                      <a:pt x="128" y="677"/>
                      <a:pt x="132" y="691"/>
                      <a:pt x="124" y="698"/>
                    </a:cubicBezTo>
                    <a:cubicBezTo>
                      <a:pt x="118" y="703"/>
                      <a:pt x="108" y="709"/>
                      <a:pt x="101" y="711"/>
                    </a:cubicBezTo>
                    <a:cubicBezTo>
                      <a:pt x="101" y="711"/>
                      <a:pt x="90" y="716"/>
                      <a:pt x="87" y="716"/>
                    </a:cubicBezTo>
                    <a:cubicBezTo>
                      <a:pt x="85" y="717"/>
                      <a:pt x="82" y="717"/>
                      <a:pt x="82" y="717"/>
                    </a:cubicBezTo>
                    <a:cubicBezTo>
                      <a:pt x="76" y="725"/>
                      <a:pt x="68" y="733"/>
                      <a:pt x="60" y="738"/>
                    </a:cubicBezTo>
                    <a:cubicBezTo>
                      <a:pt x="56" y="745"/>
                      <a:pt x="53" y="755"/>
                      <a:pt x="46" y="759"/>
                    </a:cubicBezTo>
                    <a:cubicBezTo>
                      <a:pt x="43" y="764"/>
                      <a:pt x="37" y="767"/>
                      <a:pt x="31" y="773"/>
                    </a:cubicBezTo>
                    <a:cubicBezTo>
                      <a:pt x="26" y="780"/>
                      <a:pt x="25" y="789"/>
                      <a:pt x="23" y="797"/>
                    </a:cubicBezTo>
                    <a:cubicBezTo>
                      <a:pt x="20" y="803"/>
                      <a:pt x="19" y="809"/>
                      <a:pt x="17" y="816"/>
                    </a:cubicBezTo>
                    <a:cubicBezTo>
                      <a:pt x="15" y="817"/>
                      <a:pt x="14" y="824"/>
                      <a:pt x="14" y="824"/>
                    </a:cubicBezTo>
                    <a:cubicBezTo>
                      <a:pt x="15" y="831"/>
                      <a:pt x="26" y="842"/>
                      <a:pt x="26" y="842"/>
                    </a:cubicBezTo>
                    <a:cubicBezTo>
                      <a:pt x="26" y="847"/>
                      <a:pt x="17" y="855"/>
                      <a:pt x="17" y="855"/>
                    </a:cubicBezTo>
                    <a:cubicBezTo>
                      <a:pt x="14" y="863"/>
                      <a:pt x="17" y="867"/>
                      <a:pt x="25" y="870"/>
                    </a:cubicBezTo>
                    <a:cubicBezTo>
                      <a:pt x="28" y="884"/>
                      <a:pt x="17" y="902"/>
                      <a:pt x="6" y="909"/>
                    </a:cubicBezTo>
                    <a:cubicBezTo>
                      <a:pt x="0" y="927"/>
                      <a:pt x="5" y="927"/>
                      <a:pt x="12" y="941"/>
                    </a:cubicBezTo>
                    <a:cubicBezTo>
                      <a:pt x="23" y="963"/>
                      <a:pt x="29" y="969"/>
                      <a:pt x="53" y="977"/>
                    </a:cubicBezTo>
                    <a:cubicBezTo>
                      <a:pt x="60" y="986"/>
                      <a:pt x="56" y="983"/>
                      <a:pt x="63" y="989"/>
                    </a:cubicBezTo>
                    <a:cubicBezTo>
                      <a:pt x="62" y="994"/>
                      <a:pt x="59" y="997"/>
                      <a:pt x="59" y="1002"/>
                    </a:cubicBezTo>
                    <a:cubicBezTo>
                      <a:pt x="57" y="1009"/>
                      <a:pt x="70" y="1020"/>
                      <a:pt x="74" y="1027"/>
                    </a:cubicBezTo>
                    <a:cubicBezTo>
                      <a:pt x="77" y="1031"/>
                      <a:pt x="91" y="1036"/>
                      <a:pt x="91" y="1036"/>
                    </a:cubicBezTo>
                    <a:cubicBezTo>
                      <a:pt x="94" y="1036"/>
                      <a:pt x="96" y="1036"/>
                      <a:pt x="98" y="1034"/>
                    </a:cubicBezTo>
                    <a:cubicBezTo>
                      <a:pt x="99" y="1034"/>
                      <a:pt x="98" y="1031"/>
                      <a:pt x="99" y="1030"/>
                    </a:cubicBezTo>
                    <a:cubicBezTo>
                      <a:pt x="101" y="1030"/>
                      <a:pt x="107" y="1038"/>
                      <a:pt x="108" y="1038"/>
                    </a:cubicBezTo>
                    <a:cubicBezTo>
                      <a:pt x="119" y="1047"/>
                      <a:pt x="133" y="1055"/>
                      <a:pt x="146" y="1059"/>
                    </a:cubicBezTo>
                    <a:cubicBezTo>
                      <a:pt x="149" y="1067"/>
                      <a:pt x="152" y="1066"/>
                      <a:pt x="159" y="1064"/>
                    </a:cubicBezTo>
                    <a:cubicBezTo>
                      <a:pt x="163" y="1061"/>
                      <a:pt x="166" y="1059"/>
                      <a:pt x="169" y="1058"/>
                    </a:cubicBezTo>
                    <a:cubicBezTo>
                      <a:pt x="172" y="1056"/>
                      <a:pt x="178" y="1055"/>
                      <a:pt x="178" y="1055"/>
                    </a:cubicBezTo>
                    <a:cubicBezTo>
                      <a:pt x="192" y="1059"/>
                      <a:pt x="209" y="1061"/>
                      <a:pt x="224" y="1063"/>
                    </a:cubicBezTo>
                    <a:cubicBezTo>
                      <a:pt x="231" y="1067"/>
                      <a:pt x="229" y="1070"/>
                      <a:pt x="238" y="1069"/>
                    </a:cubicBezTo>
                    <a:cubicBezTo>
                      <a:pt x="238" y="1063"/>
                      <a:pt x="238" y="1056"/>
                      <a:pt x="238" y="1050"/>
                    </a:cubicBezTo>
                    <a:cubicBezTo>
                      <a:pt x="241" y="1041"/>
                      <a:pt x="257" y="1059"/>
                      <a:pt x="260" y="1061"/>
                    </a:cubicBezTo>
                    <a:cubicBezTo>
                      <a:pt x="266" y="1050"/>
                      <a:pt x="279" y="1052"/>
                      <a:pt x="291" y="1050"/>
                    </a:cubicBezTo>
                    <a:cubicBezTo>
                      <a:pt x="297" y="1049"/>
                      <a:pt x="302" y="1044"/>
                      <a:pt x="308" y="1041"/>
                    </a:cubicBezTo>
                    <a:cubicBezTo>
                      <a:pt x="319" y="1042"/>
                      <a:pt x="330" y="1045"/>
                      <a:pt x="341" y="1049"/>
                    </a:cubicBezTo>
                    <a:cubicBezTo>
                      <a:pt x="342" y="1050"/>
                      <a:pt x="344" y="1055"/>
                      <a:pt x="344" y="1058"/>
                    </a:cubicBezTo>
                    <a:cubicBezTo>
                      <a:pt x="344" y="1061"/>
                      <a:pt x="342" y="1067"/>
                      <a:pt x="342" y="1067"/>
                    </a:cubicBezTo>
                    <a:cubicBezTo>
                      <a:pt x="347" y="1070"/>
                      <a:pt x="355" y="1072"/>
                      <a:pt x="361" y="1075"/>
                    </a:cubicBezTo>
                    <a:cubicBezTo>
                      <a:pt x="362" y="1075"/>
                      <a:pt x="365" y="1077"/>
                      <a:pt x="365" y="1077"/>
                    </a:cubicBezTo>
                    <a:cubicBezTo>
                      <a:pt x="375" y="1074"/>
                      <a:pt x="384" y="1074"/>
                      <a:pt x="393" y="1080"/>
                    </a:cubicBezTo>
                    <a:cubicBezTo>
                      <a:pt x="396" y="1083"/>
                      <a:pt x="398" y="1088"/>
                      <a:pt x="401" y="1092"/>
                    </a:cubicBezTo>
                    <a:cubicBezTo>
                      <a:pt x="404" y="1095"/>
                      <a:pt x="407" y="1102"/>
                      <a:pt x="407" y="1102"/>
                    </a:cubicBezTo>
                    <a:cubicBezTo>
                      <a:pt x="404" y="1114"/>
                      <a:pt x="399" y="1127"/>
                      <a:pt x="396" y="1138"/>
                    </a:cubicBezTo>
                    <a:cubicBezTo>
                      <a:pt x="393" y="1147"/>
                      <a:pt x="395" y="1141"/>
                      <a:pt x="389" y="1152"/>
                    </a:cubicBezTo>
                    <a:cubicBezTo>
                      <a:pt x="387" y="1153"/>
                      <a:pt x="385" y="1156"/>
                      <a:pt x="385" y="1156"/>
                    </a:cubicBezTo>
                    <a:cubicBezTo>
                      <a:pt x="389" y="1185"/>
                      <a:pt x="396" y="1180"/>
                      <a:pt x="410" y="1197"/>
                    </a:cubicBezTo>
                    <a:cubicBezTo>
                      <a:pt x="427" y="1219"/>
                      <a:pt x="440" y="1239"/>
                      <a:pt x="447" y="1266"/>
                    </a:cubicBezTo>
                    <a:cubicBezTo>
                      <a:pt x="446" y="1280"/>
                      <a:pt x="452" y="1314"/>
                      <a:pt x="435" y="1325"/>
                    </a:cubicBezTo>
                    <a:cubicBezTo>
                      <a:pt x="427" y="1347"/>
                      <a:pt x="433" y="1325"/>
                      <a:pt x="430" y="1367"/>
                    </a:cubicBezTo>
                    <a:cubicBezTo>
                      <a:pt x="429" y="1377"/>
                      <a:pt x="421" y="1381"/>
                      <a:pt x="418" y="1391"/>
                    </a:cubicBezTo>
                    <a:cubicBezTo>
                      <a:pt x="421" y="1413"/>
                      <a:pt x="430" y="1422"/>
                      <a:pt x="446" y="1438"/>
                    </a:cubicBezTo>
                    <a:cubicBezTo>
                      <a:pt x="449" y="1441"/>
                      <a:pt x="450" y="1442"/>
                      <a:pt x="452" y="1447"/>
                    </a:cubicBezTo>
                    <a:cubicBezTo>
                      <a:pt x="454" y="1450"/>
                      <a:pt x="455" y="1456"/>
                      <a:pt x="455" y="1456"/>
                    </a:cubicBezTo>
                    <a:cubicBezTo>
                      <a:pt x="457" y="1475"/>
                      <a:pt x="458" y="1488"/>
                      <a:pt x="460" y="1505"/>
                    </a:cubicBezTo>
                    <a:cubicBezTo>
                      <a:pt x="461" y="1514"/>
                      <a:pt x="461" y="1511"/>
                      <a:pt x="464" y="1522"/>
                    </a:cubicBezTo>
                    <a:cubicBezTo>
                      <a:pt x="466" y="1524"/>
                      <a:pt x="466" y="1527"/>
                      <a:pt x="466" y="1527"/>
                    </a:cubicBezTo>
                    <a:cubicBezTo>
                      <a:pt x="468" y="1542"/>
                      <a:pt x="469" y="1552"/>
                      <a:pt x="481" y="1561"/>
                    </a:cubicBezTo>
                    <a:cubicBezTo>
                      <a:pt x="485" y="1566"/>
                      <a:pt x="488" y="1569"/>
                      <a:pt x="494" y="1572"/>
                    </a:cubicBezTo>
                    <a:cubicBezTo>
                      <a:pt x="497" y="1585"/>
                      <a:pt x="503" y="1597"/>
                      <a:pt x="506" y="1610"/>
                    </a:cubicBezTo>
                    <a:cubicBezTo>
                      <a:pt x="506" y="1614"/>
                      <a:pt x="508" y="1619"/>
                      <a:pt x="505" y="1622"/>
                    </a:cubicBezTo>
                    <a:cubicBezTo>
                      <a:pt x="503" y="1625"/>
                      <a:pt x="497" y="1628"/>
                      <a:pt x="497" y="1628"/>
                    </a:cubicBezTo>
                    <a:cubicBezTo>
                      <a:pt x="488" y="1642"/>
                      <a:pt x="509" y="1644"/>
                      <a:pt x="517" y="1644"/>
                    </a:cubicBezTo>
                    <a:cubicBezTo>
                      <a:pt x="539" y="1639"/>
                      <a:pt x="557" y="1635"/>
                      <a:pt x="579" y="1633"/>
                    </a:cubicBezTo>
                    <a:cubicBezTo>
                      <a:pt x="598" y="1630"/>
                      <a:pt x="613" y="1627"/>
                      <a:pt x="632" y="1624"/>
                    </a:cubicBezTo>
                    <a:cubicBezTo>
                      <a:pt x="635" y="1624"/>
                      <a:pt x="638" y="1622"/>
                      <a:pt x="641" y="1621"/>
                    </a:cubicBezTo>
                    <a:cubicBezTo>
                      <a:pt x="642" y="1621"/>
                      <a:pt x="644" y="1619"/>
                      <a:pt x="646" y="1617"/>
                    </a:cubicBezTo>
                    <a:cubicBezTo>
                      <a:pt x="649" y="1617"/>
                      <a:pt x="655" y="1616"/>
                      <a:pt x="655" y="1616"/>
                    </a:cubicBezTo>
                    <a:cubicBezTo>
                      <a:pt x="659" y="1610"/>
                      <a:pt x="664" y="1603"/>
                      <a:pt x="670" y="1600"/>
                    </a:cubicBezTo>
                    <a:cubicBezTo>
                      <a:pt x="675" y="1594"/>
                      <a:pt x="678" y="1591"/>
                      <a:pt x="683" y="1588"/>
                    </a:cubicBezTo>
                    <a:cubicBezTo>
                      <a:pt x="687" y="1581"/>
                      <a:pt x="697" y="1577"/>
                      <a:pt x="704" y="1574"/>
                    </a:cubicBezTo>
                    <a:cubicBezTo>
                      <a:pt x="715" y="1563"/>
                      <a:pt x="726" y="1550"/>
                      <a:pt x="731" y="1535"/>
                    </a:cubicBezTo>
                    <a:cubicBezTo>
                      <a:pt x="731" y="1531"/>
                      <a:pt x="729" y="1528"/>
                      <a:pt x="729" y="1525"/>
                    </a:cubicBezTo>
                    <a:cubicBezTo>
                      <a:pt x="729" y="1494"/>
                      <a:pt x="737" y="1505"/>
                      <a:pt x="754" y="1494"/>
                    </a:cubicBezTo>
                    <a:cubicBezTo>
                      <a:pt x="759" y="1488"/>
                      <a:pt x="762" y="1483"/>
                      <a:pt x="765" y="1475"/>
                    </a:cubicBezTo>
                    <a:cubicBezTo>
                      <a:pt x="763" y="1458"/>
                      <a:pt x="765" y="1439"/>
                      <a:pt x="755" y="1424"/>
                    </a:cubicBezTo>
                    <a:cubicBezTo>
                      <a:pt x="759" y="1413"/>
                      <a:pt x="771" y="1419"/>
                      <a:pt x="779" y="1422"/>
                    </a:cubicBezTo>
                    <a:cubicBezTo>
                      <a:pt x="782" y="1427"/>
                      <a:pt x="782" y="1435"/>
                      <a:pt x="785" y="1427"/>
                    </a:cubicBezTo>
                    <a:cubicBezTo>
                      <a:pt x="786" y="1416"/>
                      <a:pt x="786" y="1405"/>
                      <a:pt x="786" y="1396"/>
                    </a:cubicBezTo>
                    <a:cubicBezTo>
                      <a:pt x="788" y="1386"/>
                      <a:pt x="810" y="1385"/>
                      <a:pt x="817" y="1380"/>
                    </a:cubicBezTo>
                    <a:cubicBezTo>
                      <a:pt x="820" y="1374"/>
                      <a:pt x="831" y="1367"/>
                      <a:pt x="837" y="1363"/>
                    </a:cubicBezTo>
                    <a:cubicBezTo>
                      <a:pt x="841" y="1361"/>
                      <a:pt x="847" y="1356"/>
                      <a:pt x="847" y="1356"/>
                    </a:cubicBezTo>
                    <a:cubicBezTo>
                      <a:pt x="855" y="1345"/>
                      <a:pt x="845" y="1333"/>
                      <a:pt x="844" y="1320"/>
                    </a:cubicBezTo>
                    <a:cubicBezTo>
                      <a:pt x="845" y="1310"/>
                      <a:pt x="847" y="1308"/>
                      <a:pt x="850" y="1299"/>
                    </a:cubicBezTo>
                    <a:cubicBezTo>
                      <a:pt x="847" y="1288"/>
                      <a:pt x="842" y="1288"/>
                      <a:pt x="834" y="1280"/>
                    </a:cubicBezTo>
                    <a:cubicBezTo>
                      <a:pt x="833" y="1275"/>
                      <a:pt x="830" y="1266"/>
                      <a:pt x="830" y="1266"/>
                    </a:cubicBezTo>
                    <a:cubicBezTo>
                      <a:pt x="831" y="1250"/>
                      <a:pt x="831" y="1236"/>
                      <a:pt x="831" y="1220"/>
                    </a:cubicBezTo>
                    <a:cubicBezTo>
                      <a:pt x="833" y="1192"/>
                      <a:pt x="861" y="1183"/>
                      <a:pt x="876" y="1166"/>
                    </a:cubicBezTo>
                    <a:cubicBezTo>
                      <a:pt x="879" y="1160"/>
                      <a:pt x="884" y="1160"/>
                      <a:pt x="885" y="1153"/>
                    </a:cubicBezTo>
                    <a:cubicBezTo>
                      <a:pt x="890" y="1144"/>
                      <a:pt x="889" y="1142"/>
                      <a:pt x="895" y="1136"/>
                    </a:cubicBezTo>
                    <a:cubicBezTo>
                      <a:pt x="898" y="1127"/>
                      <a:pt x="906" y="1114"/>
                      <a:pt x="915" y="1111"/>
                    </a:cubicBezTo>
                    <a:cubicBezTo>
                      <a:pt x="920" y="1105"/>
                      <a:pt x="924" y="1099"/>
                      <a:pt x="930" y="1094"/>
                    </a:cubicBezTo>
                    <a:cubicBezTo>
                      <a:pt x="935" y="1089"/>
                      <a:pt x="938" y="1089"/>
                      <a:pt x="943" y="1084"/>
                    </a:cubicBezTo>
                    <a:cubicBezTo>
                      <a:pt x="947" y="1080"/>
                      <a:pt x="949" y="1078"/>
                      <a:pt x="955" y="1077"/>
                    </a:cubicBezTo>
                    <a:cubicBezTo>
                      <a:pt x="961" y="1066"/>
                      <a:pt x="958" y="1069"/>
                      <a:pt x="966" y="1064"/>
                    </a:cubicBezTo>
                    <a:cubicBezTo>
                      <a:pt x="972" y="1055"/>
                      <a:pt x="978" y="1045"/>
                      <a:pt x="983" y="1036"/>
                    </a:cubicBezTo>
                    <a:cubicBezTo>
                      <a:pt x="988" y="1030"/>
                      <a:pt x="989" y="1019"/>
                      <a:pt x="991" y="1013"/>
                    </a:cubicBezTo>
                    <a:cubicBezTo>
                      <a:pt x="994" y="1003"/>
                      <a:pt x="992" y="1009"/>
                      <a:pt x="998" y="999"/>
                    </a:cubicBezTo>
                    <a:cubicBezTo>
                      <a:pt x="1003" y="992"/>
                      <a:pt x="1003" y="984"/>
                      <a:pt x="1005" y="977"/>
                    </a:cubicBezTo>
                    <a:cubicBezTo>
                      <a:pt x="1003" y="966"/>
                      <a:pt x="1000" y="970"/>
                      <a:pt x="989" y="974"/>
                    </a:cubicBezTo>
                    <a:cubicBezTo>
                      <a:pt x="971" y="986"/>
                      <a:pt x="941" y="983"/>
                      <a:pt x="921" y="983"/>
                    </a:cubicBezTo>
                    <a:cubicBezTo>
                      <a:pt x="892" y="981"/>
                      <a:pt x="895" y="977"/>
                      <a:pt x="878" y="961"/>
                    </a:cubicBezTo>
                    <a:cubicBezTo>
                      <a:pt x="875" y="949"/>
                      <a:pt x="867" y="944"/>
                      <a:pt x="858" y="936"/>
                    </a:cubicBezTo>
                    <a:cubicBezTo>
                      <a:pt x="853" y="933"/>
                      <a:pt x="844" y="930"/>
                      <a:pt x="844" y="930"/>
                    </a:cubicBezTo>
                    <a:cubicBezTo>
                      <a:pt x="837" y="909"/>
                      <a:pt x="828" y="891"/>
                      <a:pt x="817" y="872"/>
                    </a:cubicBezTo>
                    <a:cubicBezTo>
                      <a:pt x="811" y="866"/>
                      <a:pt x="816" y="869"/>
                      <a:pt x="805" y="863"/>
                    </a:cubicBezTo>
                    <a:cubicBezTo>
                      <a:pt x="802" y="859"/>
                      <a:pt x="796" y="856"/>
                      <a:pt x="796" y="856"/>
                    </a:cubicBezTo>
                    <a:cubicBezTo>
                      <a:pt x="786" y="842"/>
                      <a:pt x="794" y="825"/>
                      <a:pt x="785" y="813"/>
                    </a:cubicBezTo>
                    <a:cubicBezTo>
                      <a:pt x="774" y="794"/>
                      <a:pt x="759" y="772"/>
                      <a:pt x="745" y="758"/>
                    </a:cubicBezTo>
                    <a:cubicBezTo>
                      <a:pt x="742" y="744"/>
                      <a:pt x="737" y="736"/>
                      <a:pt x="729" y="723"/>
                    </a:cubicBezTo>
                    <a:cubicBezTo>
                      <a:pt x="726" y="720"/>
                      <a:pt x="723" y="709"/>
                      <a:pt x="723" y="709"/>
                    </a:cubicBezTo>
                    <a:cubicBezTo>
                      <a:pt x="740" y="705"/>
                      <a:pt x="757" y="733"/>
                      <a:pt x="766" y="744"/>
                    </a:cubicBezTo>
                    <a:cubicBezTo>
                      <a:pt x="771" y="758"/>
                      <a:pt x="771" y="759"/>
                      <a:pt x="786" y="764"/>
                    </a:cubicBezTo>
                    <a:cubicBezTo>
                      <a:pt x="793" y="766"/>
                      <a:pt x="800" y="773"/>
                      <a:pt x="800" y="773"/>
                    </a:cubicBezTo>
                    <a:cubicBezTo>
                      <a:pt x="803" y="780"/>
                      <a:pt x="808" y="784"/>
                      <a:pt x="813" y="791"/>
                    </a:cubicBezTo>
                    <a:cubicBezTo>
                      <a:pt x="813" y="803"/>
                      <a:pt x="814" y="809"/>
                      <a:pt x="817" y="819"/>
                    </a:cubicBezTo>
                    <a:cubicBezTo>
                      <a:pt x="819" y="842"/>
                      <a:pt x="820" y="841"/>
                      <a:pt x="839" y="847"/>
                    </a:cubicBezTo>
                    <a:cubicBezTo>
                      <a:pt x="844" y="852"/>
                      <a:pt x="847" y="856"/>
                      <a:pt x="851" y="861"/>
                    </a:cubicBezTo>
                    <a:cubicBezTo>
                      <a:pt x="851" y="863"/>
                      <a:pt x="853" y="864"/>
                      <a:pt x="853" y="866"/>
                    </a:cubicBezTo>
                    <a:cubicBezTo>
                      <a:pt x="853" y="869"/>
                      <a:pt x="853" y="874"/>
                      <a:pt x="855" y="877"/>
                    </a:cubicBezTo>
                    <a:cubicBezTo>
                      <a:pt x="856" y="884"/>
                      <a:pt x="870" y="889"/>
                      <a:pt x="875" y="894"/>
                    </a:cubicBezTo>
                    <a:cubicBezTo>
                      <a:pt x="887" y="927"/>
                      <a:pt x="870" y="945"/>
                      <a:pt x="910" y="955"/>
                    </a:cubicBezTo>
                    <a:cubicBezTo>
                      <a:pt x="921" y="953"/>
                      <a:pt x="926" y="955"/>
                      <a:pt x="933" y="949"/>
                    </a:cubicBezTo>
                    <a:cubicBezTo>
                      <a:pt x="938" y="942"/>
                      <a:pt x="944" y="941"/>
                      <a:pt x="951" y="936"/>
                    </a:cubicBezTo>
                    <a:cubicBezTo>
                      <a:pt x="972" y="924"/>
                      <a:pt x="978" y="920"/>
                      <a:pt x="1003" y="916"/>
                    </a:cubicBezTo>
                    <a:cubicBezTo>
                      <a:pt x="1009" y="914"/>
                      <a:pt x="1017" y="911"/>
                      <a:pt x="1025" y="909"/>
                    </a:cubicBezTo>
                    <a:cubicBezTo>
                      <a:pt x="1031" y="906"/>
                      <a:pt x="1036" y="899"/>
                      <a:pt x="1042" y="897"/>
                    </a:cubicBezTo>
                    <a:cubicBezTo>
                      <a:pt x="1051" y="894"/>
                      <a:pt x="1060" y="894"/>
                      <a:pt x="1068" y="888"/>
                    </a:cubicBezTo>
                    <a:cubicBezTo>
                      <a:pt x="1073" y="881"/>
                      <a:pt x="1079" y="877"/>
                      <a:pt x="1084" y="869"/>
                    </a:cubicBezTo>
                    <a:cubicBezTo>
                      <a:pt x="1087" y="861"/>
                      <a:pt x="1088" y="850"/>
                      <a:pt x="1098" y="844"/>
                    </a:cubicBezTo>
                    <a:cubicBezTo>
                      <a:pt x="1104" y="836"/>
                      <a:pt x="1105" y="825"/>
                      <a:pt x="1108" y="816"/>
                    </a:cubicBezTo>
                    <a:cubicBezTo>
                      <a:pt x="1110" y="811"/>
                      <a:pt x="1115" y="808"/>
                      <a:pt x="1116" y="803"/>
                    </a:cubicBezTo>
                    <a:cubicBezTo>
                      <a:pt x="1110" y="800"/>
                      <a:pt x="1110" y="805"/>
                      <a:pt x="1102" y="808"/>
                    </a:cubicBezTo>
                    <a:cubicBezTo>
                      <a:pt x="1099" y="802"/>
                      <a:pt x="1104" y="795"/>
                      <a:pt x="1098" y="792"/>
                    </a:cubicBezTo>
                    <a:cubicBezTo>
                      <a:pt x="1094" y="789"/>
                      <a:pt x="1084" y="788"/>
                      <a:pt x="1084" y="788"/>
                    </a:cubicBezTo>
                    <a:cubicBezTo>
                      <a:pt x="1077" y="780"/>
                      <a:pt x="1076" y="783"/>
                      <a:pt x="1067" y="786"/>
                    </a:cubicBezTo>
                    <a:cubicBezTo>
                      <a:pt x="1064" y="788"/>
                      <a:pt x="1057" y="789"/>
                      <a:pt x="1057" y="789"/>
                    </a:cubicBezTo>
                    <a:cubicBezTo>
                      <a:pt x="1054" y="789"/>
                      <a:pt x="1051" y="789"/>
                      <a:pt x="1048" y="788"/>
                    </a:cubicBezTo>
                    <a:cubicBezTo>
                      <a:pt x="1046" y="786"/>
                      <a:pt x="1045" y="778"/>
                      <a:pt x="1045" y="778"/>
                    </a:cubicBezTo>
                    <a:cubicBezTo>
                      <a:pt x="1046" y="778"/>
                      <a:pt x="1048" y="777"/>
                      <a:pt x="1050" y="775"/>
                    </a:cubicBezTo>
                    <a:cubicBezTo>
                      <a:pt x="1060" y="772"/>
                      <a:pt x="1067" y="778"/>
                      <a:pt x="1060" y="763"/>
                    </a:cubicBezTo>
                    <a:cubicBezTo>
                      <a:pt x="1059" y="763"/>
                      <a:pt x="1057" y="761"/>
                      <a:pt x="1056" y="761"/>
                    </a:cubicBezTo>
                    <a:cubicBezTo>
                      <a:pt x="1053" y="761"/>
                      <a:pt x="1048" y="761"/>
                      <a:pt x="1046" y="763"/>
                    </a:cubicBezTo>
                    <a:cubicBezTo>
                      <a:pt x="1046" y="764"/>
                      <a:pt x="1045" y="766"/>
                      <a:pt x="1043" y="767"/>
                    </a:cubicBezTo>
                    <a:cubicBezTo>
                      <a:pt x="1036" y="775"/>
                      <a:pt x="1025" y="777"/>
                      <a:pt x="1016" y="780"/>
                    </a:cubicBezTo>
                    <a:cubicBezTo>
                      <a:pt x="1011" y="780"/>
                      <a:pt x="1006" y="778"/>
                      <a:pt x="1003" y="777"/>
                    </a:cubicBezTo>
                    <a:cubicBezTo>
                      <a:pt x="1002" y="777"/>
                      <a:pt x="997" y="775"/>
                      <a:pt x="997" y="775"/>
                    </a:cubicBezTo>
                    <a:cubicBezTo>
                      <a:pt x="988" y="763"/>
                      <a:pt x="986" y="761"/>
                      <a:pt x="971" y="758"/>
                    </a:cubicBezTo>
                    <a:cubicBezTo>
                      <a:pt x="971" y="753"/>
                      <a:pt x="974" y="747"/>
                      <a:pt x="971" y="742"/>
                    </a:cubicBezTo>
                    <a:cubicBezTo>
                      <a:pt x="969" y="739"/>
                      <a:pt x="960" y="736"/>
                      <a:pt x="957" y="734"/>
                    </a:cubicBezTo>
                    <a:cubicBezTo>
                      <a:pt x="954" y="733"/>
                      <a:pt x="947" y="731"/>
                      <a:pt x="947" y="731"/>
                    </a:cubicBezTo>
                    <a:cubicBezTo>
                      <a:pt x="941" y="725"/>
                      <a:pt x="935" y="722"/>
                      <a:pt x="929" y="716"/>
                    </a:cubicBezTo>
                    <a:cubicBezTo>
                      <a:pt x="930" y="706"/>
                      <a:pt x="932" y="700"/>
                      <a:pt x="941" y="697"/>
                    </a:cubicBezTo>
                    <a:cubicBezTo>
                      <a:pt x="955" y="698"/>
                      <a:pt x="968" y="702"/>
                      <a:pt x="980" y="705"/>
                    </a:cubicBezTo>
                    <a:cubicBezTo>
                      <a:pt x="986" y="711"/>
                      <a:pt x="988" y="716"/>
                      <a:pt x="995" y="720"/>
                    </a:cubicBezTo>
                    <a:cubicBezTo>
                      <a:pt x="1005" y="734"/>
                      <a:pt x="1012" y="736"/>
                      <a:pt x="1025" y="744"/>
                    </a:cubicBezTo>
                    <a:cubicBezTo>
                      <a:pt x="1033" y="742"/>
                      <a:pt x="1045" y="747"/>
                      <a:pt x="1051" y="741"/>
                    </a:cubicBezTo>
                    <a:cubicBezTo>
                      <a:pt x="1060" y="733"/>
                      <a:pt x="1048" y="738"/>
                      <a:pt x="1059" y="734"/>
                    </a:cubicBezTo>
                    <a:cubicBezTo>
                      <a:pt x="1064" y="738"/>
                      <a:pt x="1068" y="739"/>
                      <a:pt x="1073" y="742"/>
                    </a:cubicBezTo>
                    <a:cubicBezTo>
                      <a:pt x="1079" y="752"/>
                      <a:pt x="1093" y="750"/>
                      <a:pt x="1104" y="753"/>
                    </a:cubicBezTo>
                    <a:cubicBezTo>
                      <a:pt x="1121" y="764"/>
                      <a:pt x="1110" y="759"/>
                      <a:pt x="1141" y="761"/>
                    </a:cubicBezTo>
                    <a:cubicBezTo>
                      <a:pt x="1152" y="763"/>
                      <a:pt x="1156" y="766"/>
                      <a:pt x="1163" y="775"/>
                    </a:cubicBezTo>
                    <a:cubicBezTo>
                      <a:pt x="1159" y="788"/>
                      <a:pt x="1167" y="781"/>
                      <a:pt x="1173" y="777"/>
                    </a:cubicBezTo>
                    <a:cubicBezTo>
                      <a:pt x="1175" y="770"/>
                      <a:pt x="1178" y="770"/>
                      <a:pt x="1181" y="764"/>
                    </a:cubicBezTo>
                    <a:cubicBezTo>
                      <a:pt x="1190" y="767"/>
                      <a:pt x="1189" y="772"/>
                      <a:pt x="1187" y="783"/>
                    </a:cubicBezTo>
                    <a:cubicBezTo>
                      <a:pt x="1195" y="789"/>
                      <a:pt x="1206" y="786"/>
                      <a:pt x="1215" y="789"/>
                    </a:cubicBezTo>
                    <a:cubicBezTo>
                      <a:pt x="1221" y="791"/>
                      <a:pt x="1226" y="797"/>
                      <a:pt x="1234" y="800"/>
                    </a:cubicBezTo>
                    <a:cubicBezTo>
                      <a:pt x="1245" y="803"/>
                      <a:pt x="1255" y="808"/>
                      <a:pt x="1265" y="816"/>
                    </a:cubicBezTo>
                    <a:cubicBezTo>
                      <a:pt x="1268" y="827"/>
                      <a:pt x="1272" y="831"/>
                      <a:pt x="1282" y="834"/>
                    </a:cubicBezTo>
                    <a:cubicBezTo>
                      <a:pt x="1286" y="842"/>
                      <a:pt x="1288" y="847"/>
                      <a:pt x="1296" y="852"/>
                    </a:cubicBezTo>
                    <a:cubicBezTo>
                      <a:pt x="1308" y="849"/>
                      <a:pt x="1302" y="850"/>
                      <a:pt x="1314" y="847"/>
                    </a:cubicBezTo>
                    <a:cubicBezTo>
                      <a:pt x="1316" y="845"/>
                      <a:pt x="1319" y="845"/>
                      <a:pt x="1319" y="845"/>
                    </a:cubicBezTo>
                    <a:cubicBezTo>
                      <a:pt x="1328" y="852"/>
                      <a:pt x="1322" y="842"/>
                      <a:pt x="1319" y="839"/>
                    </a:cubicBezTo>
                    <a:cubicBezTo>
                      <a:pt x="1316" y="844"/>
                      <a:pt x="1311" y="847"/>
                      <a:pt x="1310" y="853"/>
                    </a:cubicBezTo>
                    <a:cubicBezTo>
                      <a:pt x="1310" y="856"/>
                      <a:pt x="1307" y="863"/>
                      <a:pt x="1307" y="863"/>
                    </a:cubicBezTo>
                    <a:cubicBezTo>
                      <a:pt x="1308" y="869"/>
                      <a:pt x="1310" y="880"/>
                      <a:pt x="1319" y="880"/>
                    </a:cubicBezTo>
                    <a:lnTo>
                      <a:pt x="1320" y="916"/>
                    </a:lnTo>
                    <a:lnTo>
                      <a:pt x="1348" y="1005"/>
                    </a:lnTo>
                    <a:lnTo>
                      <a:pt x="1373" y="1033"/>
                    </a:lnTo>
                    <a:lnTo>
                      <a:pt x="1416" y="994"/>
                    </a:lnTo>
                    <a:lnTo>
                      <a:pt x="1413" y="967"/>
                    </a:lnTo>
                    <a:lnTo>
                      <a:pt x="1424" y="959"/>
                    </a:lnTo>
                    <a:lnTo>
                      <a:pt x="1423" y="925"/>
                    </a:lnTo>
                    <a:lnTo>
                      <a:pt x="1452" y="916"/>
                    </a:lnTo>
                    <a:lnTo>
                      <a:pt x="1520" y="855"/>
                    </a:lnTo>
                    <a:lnTo>
                      <a:pt x="1533" y="839"/>
                    </a:lnTo>
                    <a:lnTo>
                      <a:pt x="1588" y="824"/>
                    </a:lnTo>
                    <a:lnTo>
                      <a:pt x="1608" y="847"/>
                    </a:lnTo>
                    <a:lnTo>
                      <a:pt x="1602" y="858"/>
                    </a:lnTo>
                    <a:lnTo>
                      <a:pt x="1619" y="875"/>
                    </a:lnTo>
                    <a:lnTo>
                      <a:pt x="1624" y="899"/>
                    </a:lnTo>
                    <a:lnTo>
                      <a:pt x="1641" y="906"/>
                    </a:lnTo>
                    <a:lnTo>
                      <a:pt x="1677" y="892"/>
                    </a:lnTo>
                    <a:lnTo>
                      <a:pt x="1675" y="975"/>
                    </a:lnTo>
                    <a:lnTo>
                      <a:pt x="1684" y="956"/>
                    </a:lnTo>
                    <a:lnTo>
                      <a:pt x="1707" y="1000"/>
                    </a:lnTo>
                    <a:lnTo>
                      <a:pt x="1704" y="1030"/>
                    </a:lnTo>
                    <a:lnTo>
                      <a:pt x="1718" y="1013"/>
                    </a:lnTo>
                    <a:lnTo>
                      <a:pt x="1721" y="997"/>
                    </a:lnTo>
                    <a:lnTo>
                      <a:pt x="1738" y="972"/>
                    </a:lnTo>
                    <a:lnTo>
                      <a:pt x="1728" y="958"/>
                    </a:lnTo>
                    <a:lnTo>
                      <a:pt x="1737" y="942"/>
                    </a:lnTo>
                    <a:lnTo>
                      <a:pt x="1725" y="913"/>
                    </a:lnTo>
                    <a:lnTo>
                      <a:pt x="1732" y="889"/>
                    </a:lnTo>
                    <a:lnTo>
                      <a:pt x="1715" y="895"/>
                    </a:lnTo>
                    <a:lnTo>
                      <a:pt x="1707" y="874"/>
                    </a:lnTo>
                    <a:lnTo>
                      <a:pt x="1701" y="844"/>
                    </a:lnTo>
                    <a:lnTo>
                      <a:pt x="1714" y="816"/>
                    </a:lnTo>
                    <a:lnTo>
                      <a:pt x="1728" y="834"/>
                    </a:lnTo>
                    <a:lnTo>
                      <a:pt x="1721" y="880"/>
                    </a:lnTo>
                    <a:lnTo>
                      <a:pt x="1738" y="849"/>
                    </a:lnTo>
                    <a:lnTo>
                      <a:pt x="1732" y="824"/>
                    </a:lnTo>
                    <a:lnTo>
                      <a:pt x="1752" y="808"/>
                    </a:lnTo>
                    <a:lnTo>
                      <a:pt x="1752" y="797"/>
                    </a:lnTo>
                    <a:lnTo>
                      <a:pt x="1759" y="800"/>
                    </a:lnTo>
                    <a:lnTo>
                      <a:pt x="1796" y="756"/>
                    </a:lnTo>
                    <a:lnTo>
                      <a:pt x="1805" y="684"/>
                    </a:lnTo>
                    <a:lnTo>
                      <a:pt x="1810" y="655"/>
                    </a:lnTo>
                    <a:lnTo>
                      <a:pt x="1794" y="664"/>
                    </a:lnTo>
                    <a:lnTo>
                      <a:pt x="1788" y="655"/>
                    </a:lnTo>
                    <a:lnTo>
                      <a:pt x="1800" y="638"/>
                    </a:lnTo>
                    <a:lnTo>
                      <a:pt x="1776" y="592"/>
                    </a:lnTo>
                    <a:lnTo>
                      <a:pt x="1763" y="580"/>
                    </a:lnTo>
                    <a:lnTo>
                      <a:pt x="1783" y="544"/>
                    </a:lnTo>
                    <a:lnTo>
                      <a:pt x="1762" y="539"/>
                    </a:lnTo>
                    <a:lnTo>
                      <a:pt x="1743" y="531"/>
                    </a:lnTo>
                    <a:lnTo>
                      <a:pt x="1751" y="503"/>
                    </a:lnTo>
                    <a:lnTo>
                      <a:pt x="1763" y="487"/>
                    </a:lnTo>
                    <a:lnTo>
                      <a:pt x="1766" y="519"/>
                    </a:lnTo>
                    <a:lnTo>
                      <a:pt x="1788" y="498"/>
                    </a:lnTo>
                    <a:lnTo>
                      <a:pt x="1805" y="497"/>
                    </a:lnTo>
                    <a:lnTo>
                      <a:pt x="1797" y="519"/>
                    </a:lnTo>
                    <a:lnTo>
                      <a:pt x="1824" y="528"/>
                    </a:lnTo>
                    <a:lnTo>
                      <a:pt x="1816" y="545"/>
                    </a:lnTo>
                    <a:lnTo>
                      <a:pt x="1830" y="559"/>
                    </a:lnTo>
                    <a:lnTo>
                      <a:pt x="1830" y="588"/>
                    </a:lnTo>
                    <a:lnTo>
                      <a:pt x="1861" y="559"/>
                    </a:lnTo>
                    <a:lnTo>
                      <a:pt x="1850" y="531"/>
                    </a:lnTo>
                    <a:lnTo>
                      <a:pt x="1821" y="489"/>
                    </a:lnTo>
                    <a:lnTo>
                      <a:pt x="1830" y="473"/>
                    </a:lnTo>
                    <a:lnTo>
                      <a:pt x="1824" y="448"/>
                    </a:lnTo>
                    <a:lnTo>
                      <a:pt x="1844" y="427"/>
                    </a:lnTo>
                    <a:lnTo>
                      <a:pt x="1868" y="416"/>
                    </a:lnTo>
                    <a:lnTo>
                      <a:pt x="1867" y="367"/>
                    </a:lnTo>
                    <a:lnTo>
                      <a:pt x="1865" y="333"/>
                    </a:lnTo>
                    <a:lnTo>
                      <a:pt x="1858" y="302"/>
                    </a:lnTo>
                    <a:lnTo>
                      <a:pt x="1830" y="248"/>
                    </a:lnTo>
                    <a:lnTo>
                      <a:pt x="1825" y="275"/>
                    </a:lnTo>
                    <a:lnTo>
                      <a:pt x="1807" y="258"/>
                    </a:lnTo>
                    <a:lnTo>
                      <a:pt x="1790" y="266"/>
                    </a:lnTo>
                    <a:lnTo>
                      <a:pt x="1805" y="226"/>
                    </a:lnTo>
                    <a:lnTo>
                      <a:pt x="1821" y="192"/>
                    </a:lnTo>
                    <a:lnTo>
                      <a:pt x="1850" y="176"/>
                    </a:lnTo>
                    <a:lnTo>
                      <a:pt x="1853" y="161"/>
                    </a:lnTo>
                    <a:lnTo>
                      <a:pt x="1873" y="155"/>
                    </a:lnTo>
                    <a:lnTo>
                      <a:pt x="1873" y="170"/>
                    </a:lnTo>
                    <a:lnTo>
                      <a:pt x="1896" y="145"/>
                    </a:lnTo>
                    <a:lnTo>
                      <a:pt x="1882" y="139"/>
                    </a:lnTo>
                    <a:lnTo>
                      <a:pt x="1882" y="120"/>
                    </a:lnTo>
                    <a:lnTo>
                      <a:pt x="1899" y="108"/>
                    </a:lnTo>
                    <a:lnTo>
                      <a:pt x="1906" y="122"/>
                    </a:lnTo>
                    <a:lnTo>
                      <a:pt x="1929" y="100"/>
                    </a:lnTo>
                    <a:lnTo>
                      <a:pt x="1926" y="120"/>
                    </a:lnTo>
                    <a:lnTo>
                      <a:pt x="1927" y="136"/>
                    </a:lnTo>
                    <a:lnTo>
                      <a:pt x="1926" y="158"/>
                    </a:lnTo>
                    <a:lnTo>
                      <a:pt x="1918" y="175"/>
                    </a:lnTo>
                    <a:lnTo>
                      <a:pt x="1932" y="197"/>
                    </a:lnTo>
                    <a:lnTo>
                      <a:pt x="1938" y="212"/>
                    </a:lnTo>
                    <a:lnTo>
                      <a:pt x="1947" y="209"/>
                    </a:lnTo>
                    <a:lnTo>
                      <a:pt x="1992" y="256"/>
                    </a:lnTo>
                    <a:lnTo>
                      <a:pt x="2002" y="233"/>
                    </a:lnTo>
                    <a:lnTo>
                      <a:pt x="2014" y="216"/>
                    </a:lnTo>
                    <a:lnTo>
                      <a:pt x="1994" y="205"/>
                    </a:lnTo>
                    <a:lnTo>
                      <a:pt x="1999" y="184"/>
                    </a:lnTo>
                    <a:lnTo>
                      <a:pt x="1999" y="172"/>
                    </a:lnTo>
                    <a:lnTo>
                      <a:pt x="1978" y="150"/>
                    </a:lnTo>
                    <a:lnTo>
                      <a:pt x="1960" y="147"/>
                    </a:lnTo>
                    <a:lnTo>
                      <a:pt x="1943" y="123"/>
                    </a:lnTo>
                    <a:lnTo>
                      <a:pt x="1966" y="119"/>
                    </a:lnTo>
                    <a:lnTo>
                      <a:pt x="1977" y="100"/>
                    </a:lnTo>
                    <a:lnTo>
                      <a:pt x="1991" y="106"/>
                    </a:lnTo>
                    <a:lnTo>
                      <a:pt x="2005" y="98"/>
                    </a:lnTo>
                    <a:lnTo>
                      <a:pt x="1990" y="80"/>
                    </a:lnTo>
                    <a:lnTo>
                      <a:pt x="2002" y="69"/>
                    </a:lnTo>
                    <a:lnTo>
                      <a:pt x="2021" y="68"/>
                    </a:lnTo>
                    <a:lnTo>
                      <a:pt x="2000" y="53"/>
                    </a:lnTo>
                    <a:lnTo>
                      <a:pt x="1975" y="51"/>
                    </a:lnTo>
                    <a:lnTo>
                      <a:pt x="1990" y="32"/>
                    </a:lnTo>
                    <a:lnTo>
                      <a:pt x="1989" y="11"/>
                    </a:lnTo>
                    <a:lnTo>
                      <a:pt x="2005" y="27"/>
                    </a:lnTo>
                    <a:lnTo>
                      <a:pt x="2015" y="18"/>
                    </a:lnTo>
                    <a:lnTo>
                      <a:pt x="2024" y="21"/>
                    </a:lnTo>
                    <a:lnTo>
                      <a:pt x="2038" y="36"/>
                    </a:lnTo>
                    <a:lnTo>
                      <a:pt x="2060" y="33"/>
                    </a:lnTo>
                    <a:lnTo>
                      <a:pt x="2042" y="15"/>
                    </a:lnTo>
                    <a:lnTo>
                      <a:pt x="2038" y="0"/>
                    </a:lnTo>
                    <a:lnTo>
                      <a:pt x="2006" y="5"/>
                    </a:lnTo>
                    <a:lnTo>
                      <a:pt x="1994" y="0"/>
                    </a:lnTo>
                    <a:lnTo>
                      <a:pt x="1955" y="11"/>
                    </a:lnTo>
                    <a:lnTo>
                      <a:pt x="1913" y="18"/>
                    </a:lnTo>
                    <a:lnTo>
                      <a:pt x="1886" y="30"/>
                    </a:lnTo>
                    <a:lnTo>
                      <a:pt x="1885" y="47"/>
                    </a:lnTo>
                    <a:lnTo>
                      <a:pt x="1864" y="50"/>
                    </a:lnTo>
                    <a:cubicBezTo>
                      <a:pt x="1858" y="55"/>
                      <a:pt x="1854" y="75"/>
                      <a:pt x="1847" y="77"/>
                    </a:cubicBezTo>
                    <a:cubicBezTo>
                      <a:pt x="1839" y="82"/>
                      <a:pt x="1830" y="65"/>
                      <a:pt x="1820" y="63"/>
                    </a:cubicBezTo>
                    <a:lnTo>
                      <a:pt x="1786" y="66"/>
                    </a:lnTo>
                    <a:lnTo>
                      <a:pt x="1732" y="56"/>
                    </a:lnTo>
                    <a:lnTo>
                      <a:pt x="1709" y="62"/>
                    </a:lnTo>
                    <a:lnTo>
                      <a:pt x="1678" y="56"/>
                    </a:lnTo>
                    <a:lnTo>
                      <a:pt x="1666" y="47"/>
                    </a:lnTo>
                    <a:lnTo>
                      <a:pt x="1643" y="50"/>
                    </a:lnTo>
                    <a:cubicBezTo>
                      <a:pt x="1635" y="52"/>
                      <a:pt x="1626" y="57"/>
                      <a:pt x="1618" y="60"/>
                    </a:cubicBezTo>
                    <a:cubicBezTo>
                      <a:pt x="1610" y="63"/>
                      <a:pt x="1603" y="67"/>
                      <a:pt x="1597" y="71"/>
                    </a:cubicBezTo>
                    <a:cubicBezTo>
                      <a:pt x="1591" y="75"/>
                      <a:pt x="1587" y="84"/>
                      <a:pt x="1583" y="83"/>
                    </a:cubicBezTo>
                    <a:cubicBezTo>
                      <a:pt x="1571" y="90"/>
                      <a:pt x="1576" y="67"/>
                      <a:pt x="1571" y="65"/>
                    </a:cubicBezTo>
                    <a:lnTo>
                      <a:pt x="1553" y="69"/>
                    </a:lnTo>
                    <a:cubicBezTo>
                      <a:pt x="1544" y="66"/>
                      <a:pt x="1531" y="50"/>
                      <a:pt x="1517" y="47"/>
                    </a:cubicBezTo>
                    <a:cubicBezTo>
                      <a:pt x="1503" y="46"/>
                      <a:pt x="1479" y="45"/>
                      <a:pt x="1468" y="48"/>
                    </a:cubicBezTo>
                    <a:cubicBezTo>
                      <a:pt x="1457" y="51"/>
                      <a:pt x="1461" y="63"/>
                      <a:pt x="1451" y="63"/>
                    </a:cubicBezTo>
                    <a:cubicBezTo>
                      <a:pt x="1439" y="66"/>
                      <a:pt x="1419" y="48"/>
                      <a:pt x="1408" y="47"/>
                    </a:cubicBezTo>
                    <a:cubicBezTo>
                      <a:pt x="1397" y="46"/>
                      <a:pt x="1390" y="59"/>
                      <a:pt x="1382" y="59"/>
                    </a:cubicBezTo>
                    <a:cubicBezTo>
                      <a:pt x="1374" y="59"/>
                      <a:pt x="1362" y="52"/>
                      <a:pt x="1357" y="47"/>
                    </a:cubicBezTo>
                    <a:cubicBezTo>
                      <a:pt x="1352" y="42"/>
                      <a:pt x="1356" y="36"/>
                      <a:pt x="1349" y="30"/>
                    </a:cubicBezTo>
                    <a:cubicBezTo>
                      <a:pt x="1333" y="26"/>
                      <a:pt x="1330" y="13"/>
                      <a:pt x="1318" y="11"/>
                    </a:cubicBezTo>
                    <a:cubicBezTo>
                      <a:pt x="1306" y="9"/>
                      <a:pt x="1287" y="20"/>
                      <a:pt x="1277" y="20"/>
                    </a:cubicBezTo>
                    <a:cubicBezTo>
                      <a:pt x="1267" y="20"/>
                      <a:pt x="1268" y="10"/>
                      <a:pt x="1259" y="9"/>
                    </a:cubicBezTo>
                    <a:lnTo>
                      <a:pt x="1222" y="14"/>
                    </a:lnTo>
                    <a:lnTo>
                      <a:pt x="1210" y="32"/>
                    </a:lnTo>
                    <a:cubicBezTo>
                      <a:pt x="1203" y="35"/>
                      <a:pt x="1187" y="28"/>
                      <a:pt x="1178" y="29"/>
                    </a:cubicBezTo>
                    <a:cubicBezTo>
                      <a:pt x="1169" y="30"/>
                      <a:pt x="1164" y="36"/>
                      <a:pt x="1154" y="39"/>
                    </a:cubicBezTo>
                    <a:cubicBezTo>
                      <a:pt x="1144" y="42"/>
                      <a:pt x="1124" y="44"/>
                      <a:pt x="1120" y="48"/>
                    </a:cubicBezTo>
                    <a:cubicBezTo>
                      <a:pt x="1109" y="57"/>
                      <a:pt x="1132" y="61"/>
                      <a:pt x="1132" y="65"/>
                    </a:cubicBezTo>
                    <a:cubicBezTo>
                      <a:pt x="1132" y="69"/>
                      <a:pt x="1126" y="70"/>
                      <a:pt x="1118" y="72"/>
                    </a:cubicBezTo>
                    <a:cubicBezTo>
                      <a:pt x="1110" y="74"/>
                      <a:pt x="1084" y="72"/>
                      <a:pt x="1085" y="77"/>
                    </a:cubicBezTo>
                    <a:cubicBezTo>
                      <a:pt x="1085" y="86"/>
                      <a:pt x="1126" y="103"/>
                      <a:pt x="1127" y="105"/>
                    </a:cubicBezTo>
                    <a:lnTo>
                      <a:pt x="1090" y="90"/>
                    </a:lnTo>
                    <a:lnTo>
                      <a:pt x="1072" y="95"/>
                    </a:lnTo>
                    <a:cubicBezTo>
                      <a:pt x="1063" y="93"/>
                      <a:pt x="1039" y="65"/>
                      <a:pt x="1033" y="80"/>
                    </a:cubicBezTo>
                    <a:cubicBezTo>
                      <a:pt x="1027" y="95"/>
                      <a:pt x="1077" y="132"/>
                      <a:pt x="1084" y="147"/>
                    </a:cubicBezTo>
                    <a:lnTo>
                      <a:pt x="1075" y="171"/>
                    </a:lnTo>
                    <a:lnTo>
                      <a:pt x="1040" y="170"/>
                    </a:lnTo>
                    <a:cubicBezTo>
                      <a:pt x="1040" y="170"/>
                      <a:pt x="1061" y="164"/>
                      <a:pt x="1060" y="155"/>
                    </a:cubicBezTo>
                    <a:cubicBezTo>
                      <a:pt x="1059" y="146"/>
                      <a:pt x="1043" y="127"/>
                      <a:pt x="1031" y="113"/>
                    </a:cubicBezTo>
                    <a:cubicBezTo>
                      <a:pt x="1025" y="101"/>
                      <a:pt x="1030" y="84"/>
                      <a:pt x="1024" y="81"/>
                    </a:cubicBezTo>
                    <a:cubicBezTo>
                      <a:pt x="1018" y="78"/>
                      <a:pt x="997" y="65"/>
                      <a:pt x="989" y="71"/>
                    </a:cubicBezTo>
                    <a:cubicBezTo>
                      <a:pt x="968" y="74"/>
                      <a:pt x="970" y="107"/>
                      <a:pt x="974" y="116"/>
                    </a:cubicBezTo>
                    <a:cubicBezTo>
                      <a:pt x="978" y="125"/>
                      <a:pt x="1009" y="122"/>
                      <a:pt x="1012" y="125"/>
                    </a:cubicBezTo>
                    <a:cubicBezTo>
                      <a:pt x="1028" y="153"/>
                      <a:pt x="1005" y="143"/>
                      <a:pt x="989" y="134"/>
                    </a:cubicBezTo>
                    <a:cubicBezTo>
                      <a:pt x="973" y="125"/>
                      <a:pt x="968" y="128"/>
                      <a:pt x="958" y="128"/>
                    </a:cubicBezTo>
                    <a:cubicBezTo>
                      <a:pt x="948" y="128"/>
                      <a:pt x="931" y="133"/>
                      <a:pt x="926" y="137"/>
                    </a:cubicBezTo>
                    <a:cubicBezTo>
                      <a:pt x="921" y="141"/>
                      <a:pt x="939" y="157"/>
                      <a:pt x="926" y="152"/>
                    </a:cubicBezTo>
                    <a:cubicBezTo>
                      <a:pt x="913" y="147"/>
                      <a:pt x="899" y="149"/>
                      <a:pt x="886" y="147"/>
                    </a:cubicBezTo>
                    <a:cubicBezTo>
                      <a:pt x="873" y="145"/>
                      <a:pt x="863" y="136"/>
                      <a:pt x="847" y="140"/>
                    </a:cubicBezTo>
                    <a:cubicBezTo>
                      <a:pt x="825" y="147"/>
                      <a:pt x="794" y="185"/>
                      <a:pt x="787" y="171"/>
                    </a:cubicBezTo>
                    <a:cubicBezTo>
                      <a:pt x="780" y="157"/>
                      <a:pt x="800" y="155"/>
                      <a:pt x="800" y="150"/>
                    </a:cubicBezTo>
                    <a:cubicBezTo>
                      <a:pt x="800" y="145"/>
                      <a:pt x="796" y="138"/>
                      <a:pt x="790" y="138"/>
                    </a:cubicBezTo>
                    <a:cubicBezTo>
                      <a:pt x="784" y="138"/>
                      <a:pt x="764" y="144"/>
                      <a:pt x="763" y="152"/>
                    </a:cubicBezTo>
                    <a:cubicBezTo>
                      <a:pt x="761" y="163"/>
                      <a:pt x="783" y="181"/>
                      <a:pt x="782" y="186"/>
                    </a:cubicBezTo>
                    <a:cubicBezTo>
                      <a:pt x="781" y="191"/>
                      <a:pt x="765" y="180"/>
                      <a:pt x="758" y="183"/>
                    </a:cubicBezTo>
                    <a:cubicBezTo>
                      <a:pt x="751" y="186"/>
                      <a:pt x="746" y="207"/>
                      <a:pt x="742" y="203"/>
                    </a:cubicBezTo>
                    <a:lnTo>
                      <a:pt x="728" y="189"/>
                    </a:lnTo>
                    <a:lnTo>
                      <a:pt x="746" y="170"/>
                    </a:lnTo>
                    <a:lnTo>
                      <a:pt x="733" y="158"/>
                    </a:lnTo>
                    <a:cubicBezTo>
                      <a:pt x="727" y="155"/>
                      <a:pt x="718" y="150"/>
                      <a:pt x="712" y="149"/>
                    </a:cubicBezTo>
                    <a:cubicBezTo>
                      <a:pt x="706" y="148"/>
                      <a:pt x="701" y="154"/>
                      <a:pt x="698" y="152"/>
                    </a:cubicBezTo>
                    <a:cubicBezTo>
                      <a:pt x="695" y="150"/>
                      <a:pt x="698" y="139"/>
                      <a:pt x="695" y="138"/>
                    </a:cubicBezTo>
                    <a:cubicBezTo>
                      <a:pt x="692" y="137"/>
                      <a:pt x="685" y="146"/>
                      <a:pt x="680" y="146"/>
                    </a:cubicBezTo>
                    <a:cubicBezTo>
                      <a:pt x="675" y="146"/>
                      <a:pt x="677" y="142"/>
                      <a:pt x="667" y="140"/>
                    </a:cubicBezTo>
                    <a:cubicBezTo>
                      <a:pt x="657" y="138"/>
                      <a:pt x="632" y="139"/>
                      <a:pt x="622" y="135"/>
                    </a:cubicBezTo>
                    <a:cubicBezTo>
                      <a:pt x="612" y="131"/>
                      <a:pt x="632" y="117"/>
                      <a:pt x="608" y="113"/>
                    </a:cubicBezTo>
                    <a:cubicBezTo>
                      <a:pt x="584" y="109"/>
                      <a:pt x="590" y="119"/>
                      <a:pt x="583" y="119"/>
                    </a:cubicBezTo>
                    <a:lnTo>
                      <a:pt x="568" y="114"/>
                    </a:lnTo>
                    <a:cubicBezTo>
                      <a:pt x="555" y="116"/>
                      <a:pt x="521" y="125"/>
                      <a:pt x="505" y="131"/>
                    </a:cubicBezTo>
                    <a:cubicBezTo>
                      <a:pt x="482" y="140"/>
                      <a:pt x="485" y="140"/>
                      <a:pt x="472" y="152"/>
                    </a:cubicBezTo>
                    <a:cubicBezTo>
                      <a:pt x="459" y="164"/>
                      <a:pt x="443" y="192"/>
                      <a:pt x="428" y="204"/>
                    </a:cubicBezTo>
                    <a:cubicBezTo>
                      <a:pt x="410" y="223"/>
                      <a:pt x="393" y="217"/>
                      <a:pt x="382" y="224"/>
                    </a:cubicBezTo>
                    <a:lnTo>
                      <a:pt x="364" y="248"/>
                    </a:lnTo>
                    <a:lnTo>
                      <a:pt x="368" y="290"/>
                    </a:lnTo>
                    <a:lnTo>
                      <a:pt x="389" y="306"/>
                    </a:lnTo>
                    <a:lnTo>
                      <a:pt x="436" y="290"/>
                    </a:lnTo>
                    <a:cubicBezTo>
                      <a:pt x="447" y="296"/>
                      <a:pt x="448" y="335"/>
                      <a:pt x="457" y="341"/>
                    </a:cubicBezTo>
                    <a:cubicBezTo>
                      <a:pt x="468" y="348"/>
                      <a:pt x="486" y="330"/>
                      <a:pt x="491" y="324"/>
                    </a:cubicBezTo>
                    <a:lnTo>
                      <a:pt x="496" y="300"/>
                    </a:lnTo>
                    <a:lnTo>
                      <a:pt x="514" y="281"/>
                    </a:lnTo>
                    <a:cubicBezTo>
                      <a:pt x="515" y="270"/>
                      <a:pt x="499" y="245"/>
                      <a:pt x="502" y="234"/>
                    </a:cubicBezTo>
                    <a:cubicBezTo>
                      <a:pt x="505" y="225"/>
                      <a:pt x="526" y="220"/>
                      <a:pt x="535" y="213"/>
                    </a:cubicBezTo>
                    <a:cubicBezTo>
                      <a:pt x="544" y="206"/>
                      <a:pt x="546" y="192"/>
                      <a:pt x="554" y="191"/>
                    </a:cubicBezTo>
                    <a:cubicBezTo>
                      <a:pt x="567" y="190"/>
                      <a:pt x="580" y="200"/>
                      <a:pt x="581" y="204"/>
                    </a:cubicBezTo>
                    <a:cubicBezTo>
                      <a:pt x="581" y="208"/>
                      <a:pt x="560" y="200"/>
                      <a:pt x="557" y="215"/>
                    </a:cubicBezTo>
                    <a:cubicBezTo>
                      <a:pt x="554" y="230"/>
                      <a:pt x="535" y="233"/>
                      <a:pt x="533" y="242"/>
                    </a:cubicBezTo>
                    <a:lnTo>
                      <a:pt x="548" y="267"/>
                    </a:lnTo>
                    <a:lnTo>
                      <a:pt x="571" y="276"/>
                    </a:lnTo>
                    <a:lnTo>
                      <a:pt x="598" y="264"/>
                    </a:lnTo>
                    <a:lnTo>
                      <a:pt x="625" y="261"/>
                    </a:lnTo>
                    <a:cubicBezTo>
                      <a:pt x="632" y="263"/>
                      <a:pt x="645" y="271"/>
                      <a:pt x="638" y="276"/>
                    </a:cubicBezTo>
                    <a:cubicBezTo>
                      <a:pt x="631" y="281"/>
                      <a:pt x="593" y="287"/>
                      <a:pt x="584" y="293"/>
                    </a:cubicBezTo>
                    <a:cubicBezTo>
                      <a:pt x="575" y="299"/>
                      <a:pt x="587" y="309"/>
                      <a:pt x="581" y="311"/>
                    </a:cubicBezTo>
                    <a:cubicBezTo>
                      <a:pt x="567" y="319"/>
                      <a:pt x="556" y="301"/>
                      <a:pt x="550" y="303"/>
                    </a:cubicBezTo>
                    <a:lnTo>
                      <a:pt x="547" y="323"/>
                    </a:lnTo>
                    <a:lnTo>
                      <a:pt x="536" y="350"/>
                    </a:lnTo>
                    <a:lnTo>
                      <a:pt x="512" y="351"/>
                    </a:lnTo>
                    <a:lnTo>
                      <a:pt x="476" y="360"/>
                    </a:lnTo>
                    <a:lnTo>
                      <a:pt x="457" y="351"/>
                    </a:lnTo>
                    <a:lnTo>
                      <a:pt x="443" y="357"/>
                    </a:lnTo>
                    <a:lnTo>
                      <a:pt x="419" y="342"/>
                    </a:lnTo>
                    <a:cubicBezTo>
                      <a:pt x="417" y="335"/>
                      <a:pt x="433" y="329"/>
                      <a:pt x="428" y="317"/>
                    </a:cubicBezTo>
                    <a:cubicBezTo>
                      <a:pt x="423" y="305"/>
                      <a:pt x="396" y="313"/>
                      <a:pt x="392" y="321"/>
                    </a:cubicBezTo>
                    <a:lnTo>
                      <a:pt x="397" y="362"/>
                    </a:lnTo>
                    <a:lnTo>
                      <a:pt x="373" y="362"/>
                    </a:lnTo>
                    <a:cubicBezTo>
                      <a:pt x="365" y="366"/>
                      <a:pt x="355" y="380"/>
                      <a:pt x="347" y="386"/>
                    </a:cubicBezTo>
                    <a:cubicBezTo>
                      <a:pt x="339" y="392"/>
                      <a:pt x="332" y="379"/>
                      <a:pt x="322" y="399"/>
                    </a:cubicBezTo>
                    <a:cubicBezTo>
                      <a:pt x="312" y="419"/>
                      <a:pt x="301" y="411"/>
                      <a:pt x="293" y="414"/>
                    </a:cubicBezTo>
                    <a:cubicBezTo>
                      <a:pt x="285" y="417"/>
                      <a:pt x="280" y="414"/>
                      <a:pt x="275" y="416"/>
                    </a:cubicBezTo>
                    <a:cubicBezTo>
                      <a:pt x="270" y="418"/>
                      <a:pt x="267" y="426"/>
                      <a:pt x="260" y="426"/>
                    </a:cubicBezTo>
                    <a:cubicBezTo>
                      <a:pt x="253" y="426"/>
                      <a:pt x="238" y="417"/>
                      <a:pt x="232" y="419"/>
                    </a:cubicBezTo>
                    <a:cubicBezTo>
                      <a:pt x="226" y="421"/>
                      <a:pt x="221" y="432"/>
                      <a:pt x="226" y="437"/>
                    </a:cubicBezTo>
                    <a:lnTo>
                      <a:pt x="263" y="449"/>
                    </a:lnTo>
                    <a:lnTo>
                      <a:pt x="272" y="474"/>
                    </a:lnTo>
                    <a:lnTo>
                      <a:pt x="262" y="503"/>
                    </a:lnTo>
                    <a:cubicBezTo>
                      <a:pt x="251" y="507"/>
                      <a:pt x="223" y="499"/>
                      <a:pt x="206" y="498"/>
                    </a:cubicBezTo>
                    <a:cubicBezTo>
                      <a:pt x="189" y="497"/>
                      <a:pt x="164" y="492"/>
                      <a:pt x="158" y="498"/>
                    </a:cubicBezTo>
                    <a:cubicBezTo>
                      <a:pt x="152" y="504"/>
                      <a:pt x="167" y="527"/>
                      <a:pt x="167" y="537"/>
                    </a:cubicBezTo>
                    <a:cubicBezTo>
                      <a:pt x="167" y="547"/>
                      <a:pt x="159" y="551"/>
                      <a:pt x="157" y="557"/>
                    </a:cubicBezTo>
                    <a:cubicBezTo>
                      <a:pt x="155" y="563"/>
                      <a:pt x="161" y="569"/>
                      <a:pt x="157" y="576"/>
                    </a:cubicBezTo>
                    <a:cubicBezTo>
                      <a:pt x="153" y="583"/>
                      <a:pt x="127" y="594"/>
                      <a:pt x="130" y="597"/>
                    </a:cubicBezTo>
                    <a:cubicBezTo>
                      <a:pt x="139" y="606"/>
                      <a:pt x="160" y="592"/>
                      <a:pt x="176" y="592"/>
                    </a:cubicBezTo>
                    <a:lnTo>
                      <a:pt x="226" y="598"/>
                    </a:lnTo>
                    <a:lnTo>
                      <a:pt x="260" y="588"/>
                    </a:lnTo>
                    <a:lnTo>
                      <a:pt x="274" y="576"/>
                    </a:lnTo>
                    <a:cubicBezTo>
                      <a:pt x="282" y="573"/>
                      <a:pt x="306" y="573"/>
                      <a:pt x="307" y="569"/>
                    </a:cubicBezTo>
                    <a:cubicBezTo>
                      <a:pt x="321" y="557"/>
                      <a:pt x="283" y="559"/>
                      <a:pt x="283" y="552"/>
                    </a:cubicBezTo>
                    <a:cubicBezTo>
                      <a:pt x="283" y="545"/>
                      <a:pt x="300" y="533"/>
                      <a:pt x="307" y="528"/>
                    </a:cubicBezTo>
                    <a:lnTo>
                      <a:pt x="325" y="522"/>
                    </a:lnTo>
                    <a:lnTo>
                      <a:pt x="320" y="503"/>
                    </a:lnTo>
                    <a:cubicBezTo>
                      <a:pt x="323" y="499"/>
                      <a:pt x="336" y="495"/>
                      <a:pt x="342" y="495"/>
                    </a:cubicBezTo>
                    <a:cubicBezTo>
                      <a:pt x="348" y="495"/>
                      <a:pt x="350" y="506"/>
                      <a:pt x="358" y="505"/>
                    </a:cubicBezTo>
                    <a:cubicBezTo>
                      <a:pt x="366" y="504"/>
                      <a:pt x="384" y="490"/>
                      <a:pt x="393" y="491"/>
                    </a:cubicBezTo>
                    <a:lnTo>
                      <a:pt x="415" y="510"/>
                    </a:lnTo>
                    <a:cubicBezTo>
                      <a:pt x="416" y="517"/>
                      <a:pt x="407" y="520"/>
                      <a:pt x="401" y="530"/>
                    </a:cubicBezTo>
                    <a:lnTo>
                      <a:pt x="381" y="573"/>
                    </a:lnTo>
                    <a:lnTo>
                      <a:pt x="406" y="576"/>
                    </a:lnTo>
                    <a:lnTo>
                      <a:pt x="412" y="561"/>
                    </a:lnTo>
                    <a:lnTo>
                      <a:pt x="404" y="543"/>
                    </a:lnTo>
                    <a:cubicBezTo>
                      <a:pt x="406" y="539"/>
                      <a:pt x="417" y="541"/>
                      <a:pt x="423" y="538"/>
                    </a:cubicBezTo>
                    <a:cubicBezTo>
                      <a:pt x="430" y="537"/>
                      <a:pt x="435" y="526"/>
                      <a:pt x="441" y="527"/>
                    </a:cubicBezTo>
                    <a:cubicBezTo>
                      <a:pt x="447" y="528"/>
                      <a:pt x="453" y="542"/>
                      <a:pt x="460" y="547"/>
                    </a:cubicBezTo>
                    <a:lnTo>
                      <a:pt x="483" y="559"/>
                    </a:lnTo>
                    <a:lnTo>
                      <a:pt x="490" y="573"/>
                    </a:lnTo>
                    <a:lnTo>
                      <a:pt x="493" y="590"/>
                    </a:lnTo>
                    <a:lnTo>
                      <a:pt x="508" y="579"/>
                    </a:lnTo>
                    <a:cubicBezTo>
                      <a:pt x="508" y="579"/>
                      <a:pt x="507" y="566"/>
                      <a:pt x="509" y="564"/>
                    </a:cubicBezTo>
                    <a:cubicBezTo>
                      <a:pt x="513" y="561"/>
                      <a:pt x="512" y="581"/>
                      <a:pt x="521" y="569"/>
                    </a:cubicBezTo>
                    <a:cubicBezTo>
                      <a:pt x="530" y="557"/>
                      <a:pt x="525" y="556"/>
                      <a:pt x="515" y="549"/>
                    </a:cubicBezTo>
                    <a:lnTo>
                      <a:pt x="468" y="523"/>
                    </a:lnTo>
                    <a:lnTo>
                      <a:pt x="441" y="508"/>
                    </a:lnTo>
                    <a:lnTo>
                      <a:pt x="455" y="480"/>
                    </a:lnTo>
                    <a:lnTo>
                      <a:pt x="464" y="498"/>
                    </a:lnTo>
                    <a:lnTo>
                      <a:pt x="487" y="512"/>
                    </a:lnTo>
                    <a:lnTo>
                      <a:pt x="517" y="527"/>
                    </a:lnTo>
                    <a:cubicBezTo>
                      <a:pt x="526" y="535"/>
                      <a:pt x="529" y="546"/>
                      <a:pt x="539" y="559"/>
                    </a:cubicBezTo>
                    <a:cubicBezTo>
                      <a:pt x="549" y="572"/>
                      <a:pt x="570" y="602"/>
                      <a:pt x="579" y="608"/>
                    </a:cubicBezTo>
                    <a:cubicBezTo>
                      <a:pt x="588" y="614"/>
                      <a:pt x="588" y="598"/>
                      <a:pt x="592" y="597"/>
                    </a:cubicBezTo>
                    <a:cubicBezTo>
                      <a:pt x="596" y="594"/>
                      <a:pt x="604" y="602"/>
                      <a:pt x="604" y="599"/>
                    </a:cubicBezTo>
                    <a:cubicBezTo>
                      <a:pt x="604" y="596"/>
                      <a:pt x="596" y="583"/>
                      <a:pt x="593" y="578"/>
                    </a:cubicBezTo>
                    <a:cubicBezTo>
                      <a:pt x="589" y="574"/>
                      <a:pt x="590" y="568"/>
                      <a:pt x="587" y="567"/>
                    </a:cubicBezTo>
                    <a:cubicBezTo>
                      <a:pt x="585" y="563"/>
                      <a:pt x="583" y="558"/>
                      <a:pt x="584" y="555"/>
                    </a:cubicBezTo>
                    <a:cubicBezTo>
                      <a:pt x="585" y="552"/>
                      <a:pt x="589" y="550"/>
                      <a:pt x="592" y="548"/>
                    </a:cubicBezTo>
                    <a:lnTo>
                      <a:pt x="601" y="542"/>
                    </a:lnTo>
                    <a:cubicBezTo>
                      <a:pt x="607" y="541"/>
                      <a:pt x="621" y="541"/>
                      <a:pt x="627" y="541"/>
                    </a:cubicBezTo>
                    <a:cubicBezTo>
                      <a:pt x="633" y="541"/>
                      <a:pt x="636" y="541"/>
                      <a:pt x="640" y="539"/>
                    </a:cubicBezTo>
                    <a:cubicBezTo>
                      <a:pt x="644" y="537"/>
                      <a:pt x="648" y="532"/>
                      <a:pt x="650" y="528"/>
                    </a:cubicBezTo>
                    <a:lnTo>
                      <a:pt x="653" y="513"/>
                    </a:lnTo>
                    <a:lnTo>
                      <a:pt x="639" y="505"/>
                    </a:lnTo>
                    <a:cubicBezTo>
                      <a:pt x="639" y="503"/>
                      <a:pt x="650" y="505"/>
                      <a:pt x="655" y="501"/>
                    </a:cubicBezTo>
                    <a:cubicBezTo>
                      <a:pt x="660" y="497"/>
                      <a:pt x="665" y="488"/>
                      <a:pt x="670" y="483"/>
                    </a:cubicBezTo>
                    <a:cubicBezTo>
                      <a:pt x="675" y="478"/>
                      <a:pt x="681" y="471"/>
                      <a:pt x="686" y="470"/>
                    </a:cubicBezTo>
                    <a:lnTo>
                      <a:pt x="703" y="476"/>
                    </a:lnTo>
                    <a:lnTo>
                      <a:pt x="718" y="494"/>
                    </a:lnTo>
                    <a:cubicBezTo>
                      <a:pt x="723" y="498"/>
                      <a:pt x="727" y="503"/>
                      <a:pt x="731" y="501"/>
                    </a:cubicBezTo>
                    <a:cubicBezTo>
                      <a:pt x="735" y="499"/>
                      <a:pt x="742" y="488"/>
                      <a:pt x="742" y="482"/>
                    </a:cubicBezTo>
                    <a:lnTo>
                      <a:pt x="728" y="466"/>
                    </a:lnTo>
                    <a:cubicBezTo>
                      <a:pt x="730" y="462"/>
                      <a:pt x="746" y="463"/>
                      <a:pt x="755" y="459"/>
                    </a:cubicBezTo>
                    <a:cubicBezTo>
                      <a:pt x="764" y="455"/>
                      <a:pt x="777" y="444"/>
                      <a:pt x="782" y="444"/>
                    </a:cubicBezTo>
                    <a:cubicBezTo>
                      <a:pt x="787" y="444"/>
                      <a:pt x="786" y="452"/>
                      <a:pt x="784" y="458"/>
                    </a:cubicBezTo>
                    <a:cubicBezTo>
                      <a:pt x="782" y="464"/>
                      <a:pt x="765" y="469"/>
                      <a:pt x="772" y="480"/>
                    </a:cubicBezTo>
                    <a:cubicBezTo>
                      <a:pt x="779" y="491"/>
                      <a:pt x="820" y="516"/>
                      <a:pt x="824" y="525"/>
                    </a:cubicBezTo>
                    <a:cubicBezTo>
                      <a:pt x="828" y="534"/>
                      <a:pt x="808" y="535"/>
                      <a:pt x="796" y="537"/>
                    </a:cubicBezTo>
                    <a:cubicBezTo>
                      <a:pt x="784" y="539"/>
                      <a:pt x="763" y="541"/>
                      <a:pt x="751" y="539"/>
                    </a:cubicBezTo>
                    <a:cubicBezTo>
                      <a:pt x="739" y="537"/>
                      <a:pt x="739" y="524"/>
                      <a:pt x="722" y="524"/>
                    </a:cubicBezTo>
                    <a:cubicBezTo>
                      <a:pt x="705" y="524"/>
                      <a:pt x="707" y="533"/>
                      <a:pt x="697" y="537"/>
                    </a:cubicBezTo>
                    <a:lnTo>
                      <a:pt x="667" y="538"/>
                    </a:lnTo>
                    <a:lnTo>
                      <a:pt x="623" y="560"/>
                    </a:lnTo>
                    <a:lnTo>
                      <a:pt x="634" y="576"/>
                    </a:lnTo>
                    <a:lnTo>
                      <a:pt x="639" y="598"/>
                    </a:lnTo>
                    <a:lnTo>
                      <a:pt x="669" y="617"/>
                    </a:lnTo>
                    <a:lnTo>
                      <a:pt x="700" y="602"/>
                    </a:lnTo>
                    <a:lnTo>
                      <a:pt x="718" y="611"/>
                    </a:lnTo>
                    <a:lnTo>
                      <a:pt x="752" y="608"/>
                    </a:lnTo>
                    <a:lnTo>
                      <a:pt x="757" y="644"/>
                    </a:lnTo>
                    <a:lnTo>
                      <a:pt x="697" y="677"/>
                    </a:ln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138" name="Group 83"/>
            <p:cNvGrpSpPr>
              <a:grpSpLocks/>
            </p:cNvGrpSpPr>
            <p:nvPr/>
          </p:nvGrpSpPr>
          <p:grpSpPr bwMode="auto">
            <a:xfrm>
              <a:off x="3019" y="1680"/>
              <a:ext cx="1874" cy="2024"/>
              <a:chOff x="4383" y="1774"/>
              <a:chExt cx="1874" cy="2024"/>
            </a:xfrm>
            <a:grpFill/>
          </p:grpSpPr>
          <p:sp>
            <p:nvSpPr>
              <p:cNvPr id="139" name="Freeform 84"/>
              <p:cNvSpPr>
                <a:spLocks/>
              </p:cNvSpPr>
              <p:nvPr/>
            </p:nvSpPr>
            <p:spPr bwMode="gray">
              <a:xfrm>
                <a:off x="4464" y="1868"/>
                <a:ext cx="1299" cy="1930"/>
              </a:xfrm>
              <a:custGeom>
                <a:avLst/>
                <a:gdLst>
                  <a:gd name="T0" fmla="*/ 116 w 1692"/>
                  <a:gd name="T1" fmla="*/ 258 h 2586"/>
                  <a:gd name="T2" fmla="*/ 320 w 1692"/>
                  <a:gd name="T3" fmla="*/ 210 h 2586"/>
                  <a:gd name="T4" fmla="*/ 434 w 1692"/>
                  <a:gd name="T5" fmla="*/ 240 h 2586"/>
                  <a:gd name="T6" fmla="*/ 416 w 1692"/>
                  <a:gd name="T7" fmla="*/ 444 h 2586"/>
                  <a:gd name="T8" fmla="*/ 272 w 1692"/>
                  <a:gd name="T9" fmla="*/ 582 h 2586"/>
                  <a:gd name="T10" fmla="*/ 218 w 1692"/>
                  <a:gd name="T11" fmla="*/ 714 h 2586"/>
                  <a:gd name="T12" fmla="*/ 284 w 1692"/>
                  <a:gd name="T13" fmla="*/ 964 h 2586"/>
                  <a:gd name="T14" fmla="*/ 316 w 1692"/>
                  <a:gd name="T15" fmla="*/ 960 h 2586"/>
                  <a:gd name="T16" fmla="*/ 328 w 1692"/>
                  <a:gd name="T17" fmla="*/ 906 h 2586"/>
                  <a:gd name="T18" fmla="*/ 478 w 1692"/>
                  <a:gd name="T19" fmla="*/ 1154 h 2586"/>
                  <a:gd name="T20" fmla="*/ 650 w 1692"/>
                  <a:gd name="T21" fmla="*/ 1200 h 2586"/>
                  <a:gd name="T22" fmla="*/ 794 w 1692"/>
                  <a:gd name="T23" fmla="*/ 1350 h 2586"/>
                  <a:gd name="T24" fmla="*/ 854 w 1692"/>
                  <a:gd name="T25" fmla="*/ 1422 h 2586"/>
                  <a:gd name="T26" fmla="*/ 770 w 1692"/>
                  <a:gd name="T27" fmla="*/ 1608 h 2586"/>
                  <a:gd name="T28" fmla="*/ 916 w 1692"/>
                  <a:gd name="T29" fmla="*/ 1782 h 2586"/>
                  <a:gd name="T30" fmla="*/ 1034 w 1692"/>
                  <a:gd name="T31" fmla="*/ 2022 h 2586"/>
                  <a:gd name="T32" fmla="*/ 1094 w 1692"/>
                  <a:gd name="T33" fmla="*/ 2310 h 2586"/>
                  <a:gd name="T34" fmla="*/ 1194 w 1692"/>
                  <a:gd name="T35" fmla="*/ 2540 h 2586"/>
                  <a:gd name="T36" fmla="*/ 1280 w 1692"/>
                  <a:gd name="T37" fmla="*/ 2520 h 2586"/>
                  <a:gd name="T38" fmla="*/ 1244 w 1692"/>
                  <a:gd name="T39" fmla="*/ 2394 h 2586"/>
                  <a:gd name="T40" fmla="*/ 1288 w 1692"/>
                  <a:gd name="T41" fmla="*/ 2306 h 2586"/>
                  <a:gd name="T42" fmla="*/ 1368 w 1692"/>
                  <a:gd name="T43" fmla="*/ 2228 h 2586"/>
                  <a:gd name="T44" fmla="*/ 1448 w 1692"/>
                  <a:gd name="T45" fmla="*/ 2076 h 2586"/>
                  <a:gd name="T46" fmla="*/ 1568 w 1692"/>
                  <a:gd name="T47" fmla="*/ 1950 h 2586"/>
                  <a:gd name="T48" fmla="*/ 1622 w 1692"/>
                  <a:gd name="T49" fmla="*/ 1746 h 2586"/>
                  <a:gd name="T50" fmla="*/ 1552 w 1692"/>
                  <a:gd name="T51" fmla="*/ 1538 h 2586"/>
                  <a:gd name="T52" fmla="*/ 1376 w 1692"/>
                  <a:gd name="T53" fmla="*/ 1410 h 2586"/>
                  <a:gd name="T54" fmla="*/ 1104 w 1692"/>
                  <a:gd name="T55" fmla="*/ 1280 h 2586"/>
                  <a:gd name="T56" fmla="*/ 974 w 1692"/>
                  <a:gd name="T57" fmla="*/ 1260 h 2586"/>
                  <a:gd name="T58" fmla="*/ 904 w 1692"/>
                  <a:gd name="T59" fmla="*/ 1268 h 2586"/>
                  <a:gd name="T60" fmla="*/ 794 w 1692"/>
                  <a:gd name="T61" fmla="*/ 1308 h 2586"/>
                  <a:gd name="T62" fmla="*/ 758 w 1692"/>
                  <a:gd name="T63" fmla="*/ 1174 h 2586"/>
                  <a:gd name="T64" fmla="*/ 736 w 1692"/>
                  <a:gd name="T65" fmla="*/ 1062 h 2586"/>
                  <a:gd name="T66" fmla="*/ 632 w 1692"/>
                  <a:gd name="T67" fmla="*/ 1104 h 2586"/>
                  <a:gd name="T68" fmla="*/ 568 w 1692"/>
                  <a:gd name="T69" fmla="*/ 950 h 2586"/>
                  <a:gd name="T70" fmla="*/ 740 w 1692"/>
                  <a:gd name="T71" fmla="*/ 912 h 2586"/>
                  <a:gd name="T72" fmla="*/ 842 w 1692"/>
                  <a:gd name="T73" fmla="*/ 906 h 2586"/>
                  <a:gd name="T74" fmla="*/ 896 w 1692"/>
                  <a:gd name="T75" fmla="*/ 900 h 2586"/>
                  <a:gd name="T76" fmla="*/ 1058 w 1692"/>
                  <a:gd name="T77" fmla="*/ 750 h 2586"/>
                  <a:gd name="T78" fmla="*/ 1184 w 1692"/>
                  <a:gd name="T79" fmla="*/ 678 h 2586"/>
                  <a:gd name="T80" fmla="*/ 1278 w 1692"/>
                  <a:gd name="T81" fmla="*/ 636 h 2586"/>
                  <a:gd name="T82" fmla="*/ 1340 w 1692"/>
                  <a:gd name="T83" fmla="*/ 538 h 2586"/>
                  <a:gd name="T84" fmla="*/ 1288 w 1692"/>
                  <a:gd name="T85" fmla="*/ 512 h 2586"/>
                  <a:gd name="T86" fmla="*/ 1526 w 1692"/>
                  <a:gd name="T87" fmla="*/ 456 h 2586"/>
                  <a:gd name="T88" fmla="*/ 1406 w 1692"/>
                  <a:gd name="T89" fmla="*/ 342 h 2586"/>
                  <a:gd name="T90" fmla="*/ 1328 w 1692"/>
                  <a:gd name="T91" fmla="*/ 264 h 2586"/>
                  <a:gd name="T92" fmla="*/ 1222 w 1692"/>
                  <a:gd name="T93" fmla="*/ 364 h 2586"/>
                  <a:gd name="T94" fmla="*/ 1110 w 1692"/>
                  <a:gd name="T95" fmla="*/ 444 h 2586"/>
                  <a:gd name="T96" fmla="*/ 1022 w 1692"/>
                  <a:gd name="T97" fmla="*/ 304 h 2586"/>
                  <a:gd name="T98" fmla="*/ 1212 w 1692"/>
                  <a:gd name="T99" fmla="*/ 240 h 2586"/>
                  <a:gd name="T100" fmla="*/ 1266 w 1692"/>
                  <a:gd name="T101" fmla="*/ 198 h 2586"/>
                  <a:gd name="T102" fmla="*/ 1328 w 1692"/>
                  <a:gd name="T103" fmla="*/ 172 h 2586"/>
                  <a:gd name="T104" fmla="*/ 1286 w 1692"/>
                  <a:gd name="T105" fmla="*/ 144 h 2586"/>
                  <a:gd name="T106" fmla="*/ 1262 w 1692"/>
                  <a:gd name="T107" fmla="*/ 120 h 2586"/>
                  <a:gd name="T108" fmla="*/ 1202 w 1692"/>
                  <a:gd name="T109" fmla="*/ 102 h 2586"/>
                  <a:gd name="T110" fmla="*/ 1106 w 1692"/>
                  <a:gd name="T111" fmla="*/ 136 h 2586"/>
                  <a:gd name="T112" fmla="*/ 950 w 1692"/>
                  <a:gd name="T113" fmla="*/ 120 h 2586"/>
                  <a:gd name="T114" fmla="*/ 550 w 1692"/>
                  <a:gd name="T115" fmla="*/ 0 h 2586"/>
                  <a:gd name="T116" fmla="*/ 344 w 1692"/>
                  <a:gd name="T117" fmla="*/ 32 h 2586"/>
                  <a:gd name="T118" fmla="*/ 290 w 1692"/>
                  <a:gd name="T119" fmla="*/ 102 h 2586"/>
                  <a:gd name="T120" fmla="*/ 128 w 1692"/>
                  <a:gd name="T121" fmla="*/ 174 h 2586"/>
                  <a:gd name="T122" fmla="*/ 128 w 1692"/>
                  <a:gd name="T123" fmla="*/ 216 h 2586"/>
                  <a:gd name="T124" fmla="*/ 2 w 1692"/>
                  <a:gd name="T125" fmla="*/ 252 h 258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692"/>
                  <a:gd name="T190" fmla="*/ 0 h 2586"/>
                  <a:gd name="T191" fmla="*/ 1692 w 1692"/>
                  <a:gd name="T192" fmla="*/ 2586 h 258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692" h="2586">
                    <a:moveTo>
                      <a:pt x="2" y="252"/>
                    </a:moveTo>
                    <a:lnTo>
                      <a:pt x="68" y="264"/>
                    </a:lnTo>
                    <a:lnTo>
                      <a:pt x="116" y="258"/>
                    </a:lnTo>
                    <a:lnTo>
                      <a:pt x="188" y="216"/>
                    </a:lnTo>
                    <a:lnTo>
                      <a:pt x="236" y="210"/>
                    </a:lnTo>
                    <a:lnTo>
                      <a:pt x="320" y="210"/>
                    </a:lnTo>
                    <a:lnTo>
                      <a:pt x="368" y="216"/>
                    </a:lnTo>
                    <a:lnTo>
                      <a:pt x="398" y="246"/>
                    </a:lnTo>
                    <a:lnTo>
                      <a:pt x="434" y="240"/>
                    </a:lnTo>
                    <a:lnTo>
                      <a:pt x="422" y="294"/>
                    </a:lnTo>
                    <a:lnTo>
                      <a:pt x="404" y="354"/>
                    </a:lnTo>
                    <a:lnTo>
                      <a:pt x="416" y="444"/>
                    </a:lnTo>
                    <a:lnTo>
                      <a:pt x="408" y="480"/>
                    </a:lnTo>
                    <a:lnTo>
                      <a:pt x="380" y="474"/>
                    </a:lnTo>
                    <a:lnTo>
                      <a:pt x="272" y="582"/>
                    </a:lnTo>
                    <a:lnTo>
                      <a:pt x="236" y="628"/>
                    </a:lnTo>
                    <a:lnTo>
                      <a:pt x="242" y="672"/>
                    </a:lnTo>
                    <a:lnTo>
                      <a:pt x="218" y="714"/>
                    </a:lnTo>
                    <a:lnTo>
                      <a:pt x="268" y="774"/>
                    </a:lnTo>
                    <a:lnTo>
                      <a:pt x="262" y="844"/>
                    </a:lnTo>
                    <a:lnTo>
                      <a:pt x="284" y="964"/>
                    </a:lnTo>
                    <a:lnTo>
                      <a:pt x="320" y="1010"/>
                    </a:lnTo>
                    <a:lnTo>
                      <a:pt x="324" y="970"/>
                    </a:lnTo>
                    <a:lnTo>
                      <a:pt x="316" y="960"/>
                    </a:lnTo>
                    <a:lnTo>
                      <a:pt x="302" y="834"/>
                    </a:lnTo>
                    <a:lnTo>
                      <a:pt x="326" y="830"/>
                    </a:lnTo>
                    <a:lnTo>
                      <a:pt x="328" y="906"/>
                    </a:lnTo>
                    <a:lnTo>
                      <a:pt x="380" y="996"/>
                    </a:lnTo>
                    <a:lnTo>
                      <a:pt x="368" y="1074"/>
                    </a:lnTo>
                    <a:lnTo>
                      <a:pt x="478" y="1154"/>
                    </a:lnTo>
                    <a:lnTo>
                      <a:pt x="564" y="1164"/>
                    </a:lnTo>
                    <a:lnTo>
                      <a:pt x="612" y="1208"/>
                    </a:lnTo>
                    <a:lnTo>
                      <a:pt x="650" y="1200"/>
                    </a:lnTo>
                    <a:lnTo>
                      <a:pt x="680" y="1224"/>
                    </a:lnTo>
                    <a:lnTo>
                      <a:pt x="698" y="1272"/>
                    </a:lnTo>
                    <a:lnTo>
                      <a:pt x="794" y="1350"/>
                    </a:lnTo>
                    <a:lnTo>
                      <a:pt x="842" y="1308"/>
                    </a:lnTo>
                    <a:lnTo>
                      <a:pt x="848" y="1350"/>
                    </a:lnTo>
                    <a:lnTo>
                      <a:pt x="854" y="1422"/>
                    </a:lnTo>
                    <a:lnTo>
                      <a:pt x="786" y="1490"/>
                    </a:lnTo>
                    <a:lnTo>
                      <a:pt x="788" y="1542"/>
                    </a:lnTo>
                    <a:lnTo>
                      <a:pt x="770" y="1608"/>
                    </a:lnTo>
                    <a:lnTo>
                      <a:pt x="802" y="1634"/>
                    </a:lnTo>
                    <a:lnTo>
                      <a:pt x="848" y="1668"/>
                    </a:lnTo>
                    <a:lnTo>
                      <a:pt x="916" y="1782"/>
                    </a:lnTo>
                    <a:lnTo>
                      <a:pt x="956" y="1800"/>
                    </a:lnTo>
                    <a:lnTo>
                      <a:pt x="1010" y="1848"/>
                    </a:lnTo>
                    <a:lnTo>
                      <a:pt x="1034" y="2022"/>
                    </a:lnTo>
                    <a:lnTo>
                      <a:pt x="1058" y="2178"/>
                    </a:lnTo>
                    <a:lnTo>
                      <a:pt x="1046" y="2244"/>
                    </a:lnTo>
                    <a:lnTo>
                      <a:pt x="1094" y="2310"/>
                    </a:lnTo>
                    <a:lnTo>
                      <a:pt x="1118" y="2364"/>
                    </a:lnTo>
                    <a:lnTo>
                      <a:pt x="1138" y="2458"/>
                    </a:lnTo>
                    <a:lnTo>
                      <a:pt x="1194" y="2540"/>
                    </a:lnTo>
                    <a:lnTo>
                      <a:pt x="1286" y="2586"/>
                    </a:lnTo>
                    <a:lnTo>
                      <a:pt x="1382" y="2574"/>
                    </a:lnTo>
                    <a:lnTo>
                      <a:pt x="1280" y="2520"/>
                    </a:lnTo>
                    <a:lnTo>
                      <a:pt x="1266" y="2472"/>
                    </a:lnTo>
                    <a:lnTo>
                      <a:pt x="1288" y="2428"/>
                    </a:lnTo>
                    <a:lnTo>
                      <a:pt x="1244" y="2394"/>
                    </a:lnTo>
                    <a:lnTo>
                      <a:pt x="1284" y="2334"/>
                    </a:lnTo>
                    <a:lnTo>
                      <a:pt x="1244" y="2300"/>
                    </a:lnTo>
                    <a:lnTo>
                      <a:pt x="1288" y="2306"/>
                    </a:lnTo>
                    <a:lnTo>
                      <a:pt x="1286" y="2244"/>
                    </a:lnTo>
                    <a:lnTo>
                      <a:pt x="1330" y="2268"/>
                    </a:lnTo>
                    <a:lnTo>
                      <a:pt x="1368" y="2228"/>
                    </a:lnTo>
                    <a:lnTo>
                      <a:pt x="1334" y="2160"/>
                    </a:lnTo>
                    <a:lnTo>
                      <a:pt x="1382" y="2184"/>
                    </a:lnTo>
                    <a:lnTo>
                      <a:pt x="1448" y="2076"/>
                    </a:lnTo>
                    <a:lnTo>
                      <a:pt x="1468" y="2052"/>
                    </a:lnTo>
                    <a:lnTo>
                      <a:pt x="1476" y="1982"/>
                    </a:lnTo>
                    <a:lnTo>
                      <a:pt x="1568" y="1950"/>
                    </a:lnTo>
                    <a:lnTo>
                      <a:pt x="1612" y="1880"/>
                    </a:lnTo>
                    <a:lnTo>
                      <a:pt x="1628" y="1830"/>
                    </a:lnTo>
                    <a:lnTo>
                      <a:pt x="1622" y="1746"/>
                    </a:lnTo>
                    <a:lnTo>
                      <a:pt x="1692" y="1644"/>
                    </a:lnTo>
                    <a:lnTo>
                      <a:pt x="1652" y="1578"/>
                    </a:lnTo>
                    <a:lnTo>
                      <a:pt x="1552" y="1538"/>
                    </a:lnTo>
                    <a:lnTo>
                      <a:pt x="1448" y="1500"/>
                    </a:lnTo>
                    <a:lnTo>
                      <a:pt x="1376" y="1494"/>
                    </a:lnTo>
                    <a:lnTo>
                      <a:pt x="1376" y="1410"/>
                    </a:lnTo>
                    <a:lnTo>
                      <a:pt x="1262" y="1356"/>
                    </a:lnTo>
                    <a:lnTo>
                      <a:pt x="1166" y="1272"/>
                    </a:lnTo>
                    <a:lnTo>
                      <a:pt x="1104" y="1280"/>
                    </a:lnTo>
                    <a:lnTo>
                      <a:pt x="1048" y="1276"/>
                    </a:lnTo>
                    <a:lnTo>
                      <a:pt x="1020" y="1244"/>
                    </a:lnTo>
                    <a:lnTo>
                      <a:pt x="974" y="1260"/>
                    </a:lnTo>
                    <a:lnTo>
                      <a:pt x="984" y="1238"/>
                    </a:lnTo>
                    <a:lnTo>
                      <a:pt x="934" y="1268"/>
                    </a:lnTo>
                    <a:lnTo>
                      <a:pt x="904" y="1268"/>
                    </a:lnTo>
                    <a:lnTo>
                      <a:pt x="872" y="1314"/>
                    </a:lnTo>
                    <a:lnTo>
                      <a:pt x="836" y="1272"/>
                    </a:lnTo>
                    <a:lnTo>
                      <a:pt x="794" y="1308"/>
                    </a:lnTo>
                    <a:lnTo>
                      <a:pt x="748" y="1278"/>
                    </a:lnTo>
                    <a:lnTo>
                      <a:pt x="758" y="1242"/>
                    </a:lnTo>
                    <a:lnTo>
                      <a:pt x="758" y="1174"/>
                    </a:lnTo>
                    <a:lnTo>
                      <a:pt x="698" y="1176"/>
                    </a:lnTo>
                    <a:lnTo>
                      <a:pt x="668" y="1140"/>
                    </a:lnTo>
                    <a:lnTo>
                      <a:pt x="736" y="1062"/>
                    </a:lnTo>
                    <a:lnTo>
                      <a:pt x="712" y="1050"/>
                    </a:lnTo>
                    <a:lnTo>
                      <a:pt x="658" y="1062"/>
                    </a:lnTo>
                    <a:lnTo>
                      <a:pt x="632" y="1104"/>
                    </a:lnTo>
                    <a:lnTo>
                      <a:pt x="596" y="1110"/>
                    </a:lnTo>
                    <a:lnTo>
                      <a:pt x="538" y="1066"/>
                    </a:lnTo>
                    <a:lnTo>
                      <a:pt x="568" y="950"/>
                    </a:lnTo>
                    <a:lnTo>
                      <a:pt x="632" y="894"/>
                    </a:lnTo>
                    <a:lnTo>
                      <a:pt x="686" y="894"/>
                    </a:lnTo>
                    <a:lnTo>
                      <a:pt x="740" y="912"/>
                    </a:lnTo>
                    <a:lnTo>
                      <a:pt x="736" y="900"/>
                    </a:lnTo>
                    <a:lnTo>
                      <a:pt x="766" y="868"/>
                    </a:lnTo>
                    <a:lnTo>
                      <a:pt x="842" y="906"/>
                    </a:lnTo>
                    <a:lnTo>
                      <a:pt x="848" y="966"/>
                    </a:lnTo>
                    <a:lnTo>
                      <a:pt x="884" y="984"/>
                    </a:lnTo>
                    <a:lnTo>
                      <a:pt x="896" y="900"/>
                    </a:lnTo>
                    <a:lnTo>
                      <a:pt x="878" y="858"/>
                    </a:lnTo>
                    <a:lnTo>
                      <a:pt x="998" y="806"/>
                    </a:lnTo>
                    <a:lnTo>
                      <a:pt x="1058" y="750"/>
                    </a:lnTo>
                    <a:lnTo>
                      <a:pt x="1100" y="696"/>
                    </a:lnTo>
                    <a:lnTo>
                      <a:pt x="1130" y="672"/>
                    </a:lnTo>
                    <a:lnTo>
                      <a:pt x="1184" y="678"/>
                    </a:lnTo>
                    <a:lnTo>
                      <a:pt x="1190" y="636"/>
                    </a:lnTo>
                    <a:lnTo>
                      <a:pt x="1280" y="588"/>
                    </a:lnTo>
                    <a:lnTo>
                      <a:pt x="1278" y="636"/>
                    </a:lnTo>
                    <a:lnTo>
                      <a:pt x="1360" y="602"/>
                    </a:lnTo>
                    <a:lnTo>
                      <a:pt x="1322" y="570"/>
                    </a:lnTo>
                    <a:lnTo>
                      <a:pt x="1340" y="538"/>
                    </a:lnTo>
                    <a:lnTo>
                      <a:pt x="1320" y="522"/>
                    </a:lnTo>
                    <a:lnTo>
                      <a:pt x="1286" y="546"/>
                    </a:lnTo>
                    <a:lnTo>
                      <a:pt x="1288" y="512"/>
                    </a:lnTo>
                    <a:lnTo>
                      <a:pt x="1400" y="504"/>
                    </a:lnTo>
                    <a:lnTo>
                      <a:pt x="1490" y="480"/>
                    </a:lnTo>
                    <a:lnTo>
                      <a:pt x="1526" y="456"/>
                    </a:lnTo>
                    <a:lnTo>
                      <a:pt x="1484" y="394"/>
                    </a:lnTo>
                    <a:cubicBezTo>
                      <a:pt x="1474" y="370"/>
                      <a:pt x="1479" y="319"/>
                      <a:pt x="1466" y="310"/>
                    </a:cubicBezTo>
                    <a:cubicBezTo>
                      <a:pt x="1456" y="300"/>
                      <a:pt x="1423" y="343"/>
                      <a:pt x="1406" y="342"/>
                    </a:cubicBezTo>
                    <a:lnTo>
                      <a:pt x="1376" y="312"/>
                    </a:lnTo>
                    <a:lnTo>
                      <a:pt x="1376" y="270"/>
                    </a:lnTo>
                    <a:lnTo>
                      <a:pt x="1328" y="264"/>
                    </a:lnTo>
                    <a:lnTo>
                      <a:pt x="1312" y="252"/>
                    </a:lnTo>
                    <a:lnTo>
                      <a:pt x="1256" y="314"/>
                    </a:lnTo>
                    <a:lnTo>
                      <a:pt x="1222" y="364"/>
                    </a:lnTo>
                    <a:lnTo>
                      <a:pt x="1172" y="402"/>
                    </a:lnTo>
                    <a:lnTo>
                      <a:pt x="1136" y="474"/>
                    </a:lnTo>
                    <a:lnTo>
                      <a:pt x="1110" y="444"/>
                    </a:lnTo>
                    <a:lnTo>
                      <a:pt x="1128" y="394"/>
                    </a:lnTo>
                    <a:lnTo>
                      <a:pt x="1038" y="334"/>
                    </a:lnTo>
                    <a:lnTo>
                      <a:pt x="1022" y="304"/>
                    </a:lnTo>
                    <a:lnTo>
                      <a:pt x="1122" y="226"/>
                    </a:lnTo>
                    <a:lnTo>
                      <a:pt x="1184" y="222"/>
                    </a:lnTo>
                    <a:lnTo>
                      <a:pt x="1212" y="240"/>
                    </a:lnTo>
                    <a:lnTo>
                      <a:pt x="1248" y="220"/>
                    </a:lnTo>
                    <a:lnTo>
                      <a:pt x="1300" y="220"/>
                    </a:lnTo>
                    <a:lnTo>
                      <a:pt x="1266" y="198"/>
                    </a:lnTo>
                    <a:lnTo>
                      <a:pt x="1208" y="196"/>
                    </a:lnTo>
                    <a:lnTo>
                      <a:pt x="1250" y="174"/>
                    </a:lnTo>
                    <a:lnTo>
                      <a:pt x="1328" y="172"/>
                    </a:lnTo>
                    <a:lnTo>
                      <a:pt x="1364" y="132"/>
                    </a:lnTo>
                    <a:cubicBezTo>
                      <a:pt x="1346" y="124"/>
                      <a:pt x="1343" y="119"/>
                      <a:pt x="1324" y="122"/>
                    </a:cubicBezTo>
                    <a:cubicBezTo>
                      <a:pt x="1310" y="124"/>
                      <a:pt x="1294" y="132"/>
                      <a:pt x="1286" y="144"/>
                    </a:cubicBezTo>
                    <a:cubicBezTo>
                      <a:pt x="1282" y="149"/>
                      <a:pt x="1274" y="148"/>
                      <a:pt x="1268" y="150"/>
                    </a:cubicBezTo>
                    <a:cubicBezTo>
                      <a:pt x="1266" y="144"/>
                      <a:pt x="1259" y="138"/>
                      <a:pt x="1262" y="132"/>
                    </a:cubicBezTo>
                    <a:cubicBezTo>
                      <a:pt x="1269" y="118"/>
                      <a:pt x="1303" y="134"/>
                      <a:pt x="1262" y="120"/>
                    </a:cubicBezTo>
                    <a:cubicBezTo>
                      <a:pt x="1221" y="134"/>
                      <a:pt x="1252" y="105"/>
                      <a:pt x="1262" y="90"/>
                    </a:cubicBezTo>
                    <a:cubicBezTo>
                      <a:pt x="1260" y="84"/>
                      <a:pt x="1262" y="75"/>
                      <a:pt x="1256" y="72"/>
                    </a:cubicBezTo>
                    <a:cubicBezTo>
                      <a:pt x="1238" y="63"/>
                      <a:pt x="1202" y="102"/>
                      <a:pt x="1202" y="102"/>
                    </a:cubicBezTo>
                    <a:cubicBezTo>
                      <a:pt x="1198" y="108"/>
                      <a:pt x="1186" y="140"/>
                      <a:pt x="1180" y="144"/>
                    </a:cubicBezTo>
                    <a:cubicBezTo>
                      <a:pt x="1169" y="151"/>
                      <a:pt x="1148" y="122"/>
                      <a:pt x="1148" y="122"/>
                    </a:cubicBezTo>
                    <a:cubicBezTo>
                      <a:pt x="1138" y="123"/>
                      <a:pt x="1121" y="137"/>
                      <a:pt x="1106" y="136"/>
                    </a:cubicBezTo>
                    <a:cubicBezTo>
                      <a:pt x="1091" y="135"/>
                      <a:pt x="1074" y="117"/>
                      <a:pt x="1056" y="116"/>
                    </a:cubicBezTo>
                    <a:cubicBezTo>
                      <a:pt x="1038" y="115"/>
                      <a:pt x="1016" y="131"/>
                      <a:pt x="998" y="132"/>
                    </a:cubicBezTo>
                    <a:cubicBezTo>
                      <a:pt x="997" y="132"/>
                      <a:pt x="956" y="125"/>
                      <a:pt x="950" y="120"/>
                    </a:cubicBezTo>
                    <a:cubicBezTo>
                      <a:pt x="918" y="94"/>
                      <a:pt x="960" y="108"/>
                      <a:pt x="920" y="90"/>
                    </a:cubicBezTo>
                    <a:cubicBezTo>
                      <a:pt x="852" y="60"/>
                      <a:pt x="806" y="58"/>
                      <a:pt x="730" y="54"/>
                    </a:cubicBezTo>
                    <a:cubicBezTo>
                      <a:pt x="656" y="39"/>
                      <a:pt x="625" y="15"/>
                      <a:pt x="550" y="0"/>
                    </a:cubicBezTo>
                    <a:cubicBezTo>
                      <a:pt x="510" y="2"/>
                      <a:pt x="486" y="5"/>
                      <a:pt x="446" y="8"/>
                    </a:cubicBezTo>
                    <a:cubicBezTo>
                      <a:pt x="424" y="9"/>
                      <a:pt x="423" y="14"/>
                      <a:pt x="406" y="18"/>
                    </a:cubicBezTo>
                    <a:cubicBezTo>
                      <a:pt x="389" y="22"/>
                      <a:pt x="353" y="24"/>
                      <a:pt x="344" y="32"/>
                    </a:cubicBezTo>
                    <a:cubicBezTo>
                      <a:pt x="346" y="38"/>
                      <a:pt x="354" y="60"/>
                      <a:pt x="350" y="64"/>
                    </a:cubicBezTo>
                    <a:cubicBezTo>
                      <a:pt x="274" y="50"/>
                      <a:pt x="250" y="81"/>
                      <a:pt x="236" y="82"/>
                    </a:cubicBezTo>
                    <a:cubicBezTo>
                      <a:pt x="278" y="110"/>
                      <a:pt x="270" y="72"/>
                      <a:pt x="290" y="102"/>
                    </a:cubicBezTo>
                    <a:cubicBezTo>
                      <a:pt x="234" y="121"/>
                      <a:pt x="178" y="104"/>
                      <a:pt x="128" y="138"/>
                    </a:cubicBezTo>
                    <a:cubicBezTo>
                      <a:pt x="126" y="144"/>
                      <a:pt x="122" y="150"/>
                      <a:pt x="122" y="156"/>
                    </a:cubicBezTo>
                    <a:cubicBezTo>
                      <a:pt x="122" y="162"/>
                      <a:pt x="132" y="170"/>
                      <a:pt x="128" y="174"/>
                    </a:cubicBezTo>
                    <a:cubicBezTo>
                      <a:pt x="126" y="182"/>
                      <a:pt x="109" y="197"/>
                      <a:pt x="112" y="202"/>
                    </a:cubicBezTo>
                    <a:cubicBezTo>
                      <a:pt x="124" y="206"/>
                      <a:pt x="137" y="195"/>
                      <a:pt x="146" y="204"/>
                    </a:cubicBezTo>
                    <a:cubicBezTo>
                      <a:pt x="151" y="209"/>
                      <a:pt x="135" y="213"/>
                      <a:pt x="128" y="216"/>
                    </a:cubicBezTo>
                    <a:cubicBezTo>
                      <a:pt x="116" y="221"/>
                      <a:pt x="104" y="226"/>
                      <a:pt x="92" y="228"/>
                    </a:cubicBezTo>
                    <a:cubicBezTo>
                      <a:pt x="48" y="237"/>
                      <a:pt x="72" y="233"/>
                      <a:pt x="20" y="240"/>
                    </a:cubicBezTo>
                    <a:cubicBezTo>
                      <a:pt x="0" y="247"/>
                      <a:pt x="2" y="240"/>
                      <a:pt x="2" y="252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0" name="Freeform 85"/>
              <p:cNvSpPr>
                <a:spLocks/>
              </p:cNvSpPr>
              <p:nvPr/>
            </p:nvSpPr>
            <p:spPr bwMode="gray">
              <a:xfrm>
                <a:off x="4423" y="2052"/>
                <a:ext cx="35" cy="28"/>
              </a:xfrm>
              <a:custGeom>
                <a:avLst/>
                <a:gdLst>
                  <a:gd name="T0" fmla="*/ 16 w 46"/>
                  <a:gd name="T1" fmla="*/ 4 h 38"/>
                  <a:gd name="T2" fmla="*/ 0 w 46"/>
                  <a:gd name="T3" fmla="*/ 22 h 38"/>
                  <a:gd name="T4" fmla="*/ 22 w 46"/>
                  <a:gd name="T5" fmla="*/ 38 h 38"/>
                  <a:gd name="T6" fmla="*/ 46 w 46"/>
                  <a:gd name="T7" fmla="*/ 26 h 38"/>
                  <a:gd name="T8" fmla="*/ 30 w 46"/>
                  <a:gd name="T9" fmla="*/ 0 h 38"/>
                  <a:gd name="T10" fmla="*/ 16 w 46"/>
                  <a:gd name="T11" fmla="*/ 4 h 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6"/>
                  <a:gd name="T19" fmla="*/ 0 h 38"/>
                  <a:gd name="T20" fmla="*/ 46 w 46"/>
                  <a:gd name="T21" fmla="*/ 38 h 3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6" h="38">
                    <a:moveTo>
                      <a:pt x="16" y="4"/>
                    </a:moveTo>
                    <a:lnTo>
                      <a:pt x="0" y="22"/>
                    </a:lnTo>
                    <a:lnTo>
                      <a:pt x="22" y="38"/>
                    </a:lnTo>
                    <a:lnTo>
                      <a:pt x="46" y="26"/>
                    </a:lnTo>
                    <a:lnTo>
                      <a:pt x="30" y="0"/>
                    </a:lnTo>
                    <a:lnTo>
                      <a:pt x="16" y="4"/>
                    </a:ln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1" name="Freeform 86"/>
              <p:cNvSpPr>
                <a:spLocks/>
              </p:cNvSpPr>
              <p:nvPr/>
            </p:nvSpPr>
            <p:spPr bwMode="gray">
              <a:xfrm>
                <a:off x="4738" y="2174"/>
                <a:ext cx="40" cy="32"/>
              </a:xfrm>
              <a:custGeom>
                <a:avLst/>
                <a:gdLst>
                  <a:gd name="T0" fmla="*/ 12 w 52"/>
                  <a:gd name="T1" fmla="*/ 0 h 44"/>
                  <a:gd name="T2" fmla="*/ 26 w 52"/>
                  <a:gd name="T3" fmla="*/ 44 h 44"/>
                  <a:gd name="T4" fmla="*/ 42 w 52"/>
                  <a:gd name="T5" fmla="*/ 42 h 44"/>
                  <a:gd name="T6" fmla="*/ 38 w 52"/>
                  <a:gd name="T7" fmla="*/ 16 h 44"/>
                  <a:gd name="T8" fmla="*/ 26 w 52"/>
                  <a:gd name="T9" fmla="*/ 2 h 44"/>
                  <a:gd name="T10" fmla="*/ 12 w 52"/>
                  <a:gd name="T11" fmla="*/ 0 h 4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2"/>
                  <a:gd name="T19" fmla="*/ 0 h 44"/>
                  <a:gd name="T20" fmla="*/ 52 w 52"/>
                  <a:gd name="T21" fmla="*/ 44 h 4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2" h="44">
                    <a:moveTo>
                      <a:pt x="12" y="0"/>
                    </a:moveTo>
                    <a:cubicBezTo>
                      <a:pt x="16" y="14"/>
                      <a:pt x="18" y="32"/>
                      <a:pt x="26" y="44"/>
                    </a:cubicBezTo>
                    <a:cubicBezTo>
                      <a:pt x="31" y="43"/>
                      <a:pt x="37" y="44"/>
                      <a:pt x="42" y="42"/>
                    </a:cubicBezTo>
                    <a:cubicBezTo>
                      <a:pt x="52" y="38"/>
                      <a:pt x="48" y="19"/>
                      <a:pt x="38" y="16"/>
                    </a:cubicBezTo>
                    <a:cubicBezTo>
                      <a:pt x="33" y="9"/>
                      <a:pt x="34" y="5"/>
                      <a:pt x="26" y="2"/>
                    </a:cubicBezTo>
                    <a:cubicBezTo>
                      <a:pt x="4" y="4"/>
                      <a:pt x="0" y="8"/>
                      <a:pt x="12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2" name="Freeform 87"/>
              <p:cNvSpPr>
                <a:spLocks/>
              </p:cNvSpPr>
              <p:nvPr/>
            </p:nvSpPr>
            <p:spPr bwMode="gray">
              <a:xfrm>
                <a:off x="5539" y="2230"/>
                <a:ext cx="101" cy="74"/>
              </a:xfrm>
              <a:custGeom>
                <a:avLst/>
                <a:gdLst>
                  <a:gd name="T0" fmla="*/ 97 w 131"/>
                  <a:gd name="T1" fmla="*/ 0 h 98"/>
                  <a:gd name="T2" fmla="*/ 79 w 131"/>
                  <a:gd name="T3" fmla="*/ 8 h 98"/>
                  <a:gd name="T4" fmla="*/ 53 w 131"/>
                  <a:gd name="T5" fmla="*/ 24 h 98"/>
                  <a:gd name="T6" fmla="*/ 39 w 131"/>
                  <a:gd name="T7" fmla="*/ 40 h 98"/>
                  <a:gd name="T8" fmla="*/ 21 w 131"/>
                  <a:gd name="T9" fmla="*/ 52 h 98"/>
                  <a:gd name="T10" fmla="*/ 63 w 131"/>
                  <a:gd name="T11" fmla="*/ 82 h 98"/>
                  <a:gd name="T12" fmla="*/ 79 w 131"/>
                  <a:gd name="T13" fmla="*/ 94 h 98"/>
                  <a:gd name="T14" fmla="*/ 85 w 131"/>
                  <a:gd name="T15" fmla="*/ 92 h 98"/>
                  <a:gd name="T16" fmla="*/ 89 w 131"/>
                  <a:gd name="T17" fmla="*/ 86 h 98"/>
                  <a:gd name="T18" fmla="*/ 97 w 131"/>
                  <a:gd name="T19" fmla="*/ 98 h 98"/>
                  <a:gd name="T20" fmla="*/ 123 w 131"/>
                  <a:gd name="T21" fmla="*/ 86 h 98"/>
                  <a:gd name="T22" fmla="*/ 129 w 131"/>
                  <a:gd name="T23" fmla="*/ 74 h 98"/>
                  <a:gd name="T24" fmla="*/ 101 w 131"/>
                  <a:gd name="T25" fmla="*/ 40 h 98"/>
                  <a:gd name="T26" fmla="*/ 115 w 131"/>
                  <a:gd name="T27" fmla="*/ 24 h 98"/>
                  <a:gd name="T28" fmla="*/ 111 w 131"/>
                  <a:gd name="T29" fmla="*/ 4 h 98"/>
                  <a:gd name="T30" fmla="*/ 97 w 131"/>
                  <a:gd name="T31" fmla="*/ 0 h 9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31"/>
                  <a:gd name="T49" fmla="*/ 0 h 98"/>
                  <a:gd name="T50" fmla="*/ 131 w 131"/>
                  <a:gd name="T51" fmla="*/ 98 h 9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31" h="98">
                    <a:moveTo>
                      <a:pt x="97" y="0"/>
                    </a:moveTo>
                    <a:cubicBezTo>
                      <a:pt x="83" y="5"/>
                      <a:pt x="89" y="2"/>
                      <a:pt x="79" y="8"/>
                    </a:cubicBezTo>
                    <a:cubicBezTo>
                      <a:pt x="76" y="18"/>
                      <a:pt x="62" y="18"/>
                      <a:pt x="53" y="24"/>
                    </a:cubicBezTo>
                    <a:cubicBezTo>
                      <a:pt x="49" y="29"/>
                      <a:pt x="44" y="36"/>
                      <a:pt x="39" y="40"/>
                    </a:cubicBezTo>
                    <a:cubicBezTo>
                      <a:pt x="34" y="45"/>
                      <a:pt x="21" y="52"/>
                      <a:pt x="21" y="52"/>
                    </a:cubicBezTo>
                    <a:cubicBezTo>
                      <a:pt x="0" y="84"/>
                      <a:pt x="41" y="75"/>
                      <a:pt x="63" y="82"/>
                    </a:cubicBezTo>
                    <a:cubicBezTo>
                      <a:pt x="68" y="89"/>
                      <a:pt x="71" y="91"/>
                      <a:pt x="79" y="94"/>
                    </a:cubicBezTo>
                    <a:cubicBezTo>
                      <a:pt x="81" y="93"/>
                      <a:pt x="83" y="93"/>
                      <a:pt x="85" y="92"/>
                    </a:cubicBezTo>
                    <a:cubicBezTo>
                      <a:pt x="87" y="90"/>
                      <a:pt x="87" y="85"/>
                      <a:pt x="89" y="86"/>
                    </a:cubicBezTo>
                    <a:cubicBezTo>
                      <a:pt x="93" y="88"/>
                      <a:pt x="97" y="98"/>
                      <a:pt x="97" y="98"/>
                    </a:cubicBezTo>
                    <a:cubicBezTo>
                      <a:pt x="112" y="95"/>
                      <a:pt x="111" y="90"/>
                      <a:pt x="123" y="86"/>
                    </a:cubicBezTo>
                    <a:cubicBezTo>
                      <a:pt x="124" y="82"/>
                      <a:pt x="128" y="78"/>
                      <a:pt x="129" y="74"/>
                    </a:cubicBezTo>
                    <a:cubicBezTo>
                      <a:pt x="131" y="61"/>
                      <a:pt x="108" y="47"/>
                      <a:pt x="101" y="40"/>
                    </a:cubicBezTo>
                    <a:cubicBezTo>
                      <a:pt x="103" y="33"/>
                      <a:pt x="115" y="24"/>
                      <a:pt x="115" y="24"/>
                    </a:cubicBezTo>
                    <a:cubicBezTo>
                      <a:pt x="121" y="15"/>
                      <a:pt x="124" y="8"/>
                      <a:pt x="111" y="4"/>
                    </a:cubicBezTo>
                    <a:cubicBezTo>
                      <a:pt x="101" y="7"/>
                      <a:pt x="97" y="13"/>
                      <a:pt x="97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3" name="Freeform 88"/>
              <p:cNvSpPr>
                <a:spLocks/>
              </p:cNvSpPr>
              <p:nvPr/>
            </p:nvSpPr>
            <p:spPr bwMode="gray">
              <a:xfrm>
                <a:off x="5053" y="2613"/>
                <a:ext cx="162" cy="84"/>
              </a:xfrm>
              <a:custGeom>
                <a:avLst/>
                <a:gdLst>
                  <a:gd name="T0" fmla="*/ 47 w 212"/>
                  <a:gd name="T1" fmla="*/ 12 h 112"/>
                  <a:gd name="T2" fmla="*/ 17 w 212"/>
                  <a:gd name="T3" fmla="*/ 12 h 112"/>
                  <a:gd name="T4" fmla="*/ 5 w 212"/>
                  <a:gd name="T5" fmla="*/ 16 h 112"/>
                  <a:gd name="T6" fmla="*/ 25 w 212"/>
                  <a:gd name="T7" fmla="*/ 52 h 112"/>
                  <a:gd name="T8" fmla="*/ 51 w 212"/>
                  <a:gd name="T9" fmla="*/ 44 h 112"/>
                  <a:gd name="T10" fmla="*/ 93 w 212"/>
                  <a:gd name="T11" fmla="*/ 54 h 112"/>
                  <a:gd name="T12" fmla="*/ 111 w 212"/>
                  <a:gd name="T13" fmla="*/ 60 h 112"/>
                  <a:gd name="T14" fmla="*/ 133 w 212"/>
                  <a:gd name="T15" fmla="*/ 88 h 112"/>
                  <a:gd name="T16" fmla="*/ 141 w 212"/>
                  <a:gd name="T17" fmla="*/ 112 h 112"/>
                  <a:gd name="T18" fmla="*/ 157 w 212"/>
                  <a:gd name="T19" fmla="*/ 100 h 112"/>
                  <a:gd name="T20" fmla="*/ 169 w 212"/>
                  <a:gd name="T21" fmla="*/ 96 h 112"/>
                  <a:gd name="T22" fmla="*/ 187 w 212"/>
                  <a:gd name="T23" fmla="*/ 102 h 112"/>
                  <a:gd name="T24" fmla="*/ 195 w 212"/>
                  <a:gd name="T25" fmla="*/ 80 h 112"/>
                  <a:gd name="T26" fmla="*/ 153 w 212"/>
                  <a:gd name="T27" fmla="*/ 54 h 112"/>
                  <a:gd name="T28" fmla="*/ 105 w 212"/>
                  <a:gd name="T29" fmla="*/ 20 h 112"/>
                  <a:gd name="T30" fmla="*/ 53 w 212"/>
                  <a:gd name="T31" fmla="*/ 26 h 112"/>
                  <a:gd name="T32" fmla="*/ 47 w 212"/>
                  <a:gd name="T33" fmla="*/ 12 h 11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12"/>
                  <a:gd name="T52" fmla="*/ 0 h 112"/>
                  <a:gd name="T53" fmla="*/ 212 w 212"/>
                  <a:gd name="T54" fmla="*/ 112 h 112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12" h="112">
                    <a:moveTo>
                      <a:pt x="47" y="12"/>
                    </a:moveTo>
                    <a:cubicBezTo>
                      <a:pt x="39" y="0"/>
                      <a:pt x="28" y="7"/>
                      <a:pt x="17" y="12"/>
                    </a:cubicBezTo>
                    <a:cubicBezTo>
                      <a:pt x="13" y="14"/>
                      <a:pt x="5" y="16"/>
                      <a:pt x="5" y="16"/>
                    </a:cubicBezTo>
                    <a:cubicBezTo>
                      <a:pt x="0" y="31"/>
                      <a:pt x="10" y="48"/>
                      <a:pt x="25" y="52"/>
                    </a:cubicBezTo>
                    <a:cubicBezTo>
                      <a:pt x="37" y="50"/>
                      <a:pt x="41" y="47"/>
                      <a:pt x="51" y="44"/>
                    </a:cubicBezTo>
                    <a:cubicBezTo>
                      <a:pt x="65" y="53"/>
                      <a:pt x="76" y="53"/>
                      <a:pt x="93" y="54"/>
                    </a:cubicBezTo>
                    <a:cubicBezTo>
                      <a:pt x="99" y="56"/>
                      <a:pt x="111" y="60"/>
                      <a:pt x="111" y="60"/>
                    </a:cubicBezTo>
                    <a:cubicBezTo>
                      <a:pt x="120" y="69"/>
                      <a:pt x="129" y="75"/>
                      <a:pt x="133" y="88"/>
                    </a:cubicBezTo>
                    <a:cubicBezTo>
                      <a:pt x="125" y="100"/>
                      <a:pt x="126" y="107"/>
                      <a:pt x="141" y="112"/>
                    </a:cubicBezTo>
                    <a:cubicBezTo>
                      <a:pt x="145" y="106"/>
                      <a:pt x="150" y="103"/>
                      <a:pt x="157" y="100"/>
                    </a:cubicBezTo>
                    <a:cubicBezTo>
                      <a:pt x="161" y="98"/>
                      <a:pt x="169" y="96"/>
                      <a:pt x="169" y="96"/>
                    </a:cubicBezTo>
                    <a:cubicBezTo>
                      <a:pt x="175" y="98"/>
                      <a:pt x="187" y="102"/>
                      <a:pt x="187" y="102"/>
                    </a:cubicBezTo>
                    <a:cubicBezTo>
                      <a:pt x="203" y="100"/>
                      <a:pt x="212" y="94"/>
                      <a:pt x="195" y="80"/>
                    </a:cubicBezTo>
                    <a:cubicBezTo>
                      <a:pt x="183" y="70"/>
                      <a:pt x="165" y="66"/>
                      <a:pt x="153" y="54"/>
                    </a:cubicBezTo>
                    <a:cubicBezTo>
                      <a:pt x="141" y="42"/>
                      <a:pt x="122" y="26"/>
                      <a:pt x="105" y="20"/>
                    </a:cubicBezTo>
                    <a:cubicBezTo>
                      <a:pt x="85" y="21"/>
                      <a:pt x="71" y="20"/>
                      <a:pt x="53" y="26"/>
                    </a:cubicBezTo>
                    <a:cubicBezTo>
                      <a:pt x="47" y="24"/>
                      <a:pt x="33" y="12"/>
                      <a:pt x="47" y="12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4" name="Freeform 89"/>
              <p:cNvSpPr>
                <a:spLocks/>
              </p:cNvSpPr>
              <p:nvPr/>
            </p:nvSpPr>
            <p:spPr bwMode="gray">
              <a:xfrm>
                <a:off x="5187" y="2677"/>
                <a:ext cx="101" cy="40"/>
              </a:xfrm>
              <a:custGeom>
                <a:avLst/>
                <a:gdLst>
                  <a:gd name="T0" fmla="*/ 57 w 133"/>
                  <a:gd name="T1" fmla="*/ 0 h 54"/>
                  <a:gd name="T2" fmla="*/ 43 w 133"/>
                  <a:gd name="T3" fmla="*/ 6 h 54"/>
                  <a:gd name="T4" fmla="*/ 31 w 133"/>
                  <a:gd name="T5" fmla="*/ 30 h 54"/>
                  <a:gd name="T6" fmla="*/ 15 w 133"/>
                  <a:gd name="T7" fmla="*/ 34 h 54"/>
                  <a:gd name="T8" fmla="*/ 3 w 133"/>
                  <a:gd name="T9" fmla="*/ 42 h 54"/>
                  <a:gd name="T10" fmla="*/ 13 w 133"/>
                  <a:gd name="T11" fmla="*/ 54 h 54"/>
                  <a:gd name="T12" fmla="*/ 133 w 133"/>
                  <a:gd name="T13" fmla="*/ 34 h 54"/>
                  <a:gd name="T14" fmla="*/ 123 w 133"/>
                  <a:gd name="T15" fmla="*/ 16 h 54"/>
                  <a:gd name="T16" fmla="*/ 105 w 133"/>
                  <a:gd name="T17" fmla="*/ 8 h 54"/>
                  <a:gd name="T18" fmla="*/ 101 w 133"/>
                  <a:gd name="T19" fmla="*/ 24 h 54"/>
                  <a:gd name="T20" fmla="*/ 89 w 133"/>
                  <a:gd name="T21" fmla="*/ 18 h 54"/>
                  <a:gd name="T22" fmla="*/ 67 w 133"/>
                  <a:gd name="T23" fmla="*/ 14 h 54"/>
                  <a:gd name="T24" fmla="*/ 57 w 133"/>
                  <a:gd name="T25" fmla="*/ 0 h 5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33"/>
                  <a:gd name="T40" fmla="*/ 0 h 54"/>
                  <a:gd name="T41" fmla="*/ 133 w 133"/>
                  <a:gd name="T42" fmla="*/ 54 h 5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33" h="54">
                    <a:moveTo>
                      <a:pt x="57" y="0"/>
                    </a:moveTo>
                    <a:cubicBezTo>
                      <a:pt x="53" y="3"/>
                      <a:pt x="46" y="2"/>
                      <a:pt x="43" y="6"/>
                    </a:cubicBezTo>
                    <a:cubicBezTo>
                      <a:pt x="36" y="14"/>
                      <a:pt x="43" y="26"/>
                      <a:pt x="31" y="30"/>
                    </a:cubicBezTo>
                    <a:cubicBezTo>
                      <a:pt x="26" y="32"/>
                      <a:pt x="20" y="31"/>
                      <a:pt x="15" y="34"/>
                    </a:cubicBezTo>
                    <a:cubicBezTo>
                      <a:pt x="11" y="36"/>
                      <a:pt x="3" y="42"/>
                      <a:pt x="3" y="42"/>
                    </a:cubicBezTo>
                    <a:cubicBezTo>
                      <a:pt x="0" y="51"/>
                      <a:pt x="5" y="51"/>
                      <a:pt x="13" y="54"/>
                    </a:cubicBezTo>
                    <a:cubicBezTo>
                      <a:pt x="51" y="51"/>
                      <a:pt x="97" y="46"/>
                      <a:pt x="133" y="34"/>
                    </a:cubicBezTo>
                    <a:cubicBezTo>
                      <a:pt x="129" y="28"/>
                      <a:pt x="128" y="21"/>
                      <a:pt x="123" y="16"/>
                    </a:cubicBezTo>
                    <a:cubicBezTo>
                      <a:pt x="118" y="11"/>
                      <a:pt x="105" y="8"/>
                      <a:pt x="105" y="8"/>
                    </a:cubicBezTo>
                    <a:cubicBezTo>
                      <a:pt x="84" y="13"/>
                      <a:pt x="106" y="19"/>
                      <a:pt x="101" y="24"/>
                    </a:cubicBezTo>
                    <a:cubicBezTo>
                      <a:pt x="99" y="26"/>
                      <a:pt x="89" y="18"/>
                      <a:pt x="89" y="18"/>
                    </a:cubicBezTo>
                    <a:cubicBezTo>
                      <a:pt x="83" y="15"/>
                      <a:pt x="73" y="15"/>
                      <a:pt x="67" y="14"/>
                    </a:cubicBezTo>
                    <a:cubicBezTo>
                      <a:pt x="58" y="8"/>
                      <a:pt x="62" y="12"/>
                      <a:pt x="57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5" name="Freeform 90"/>
              <p:cNvSpPr>
                <a:spLocks/>
              </p:cNvSpPr>
              <p:nvPr/>
            </p:nvSpPr>
            <p:spPr bwMode="gray">
              <a:xfrm>
                <a:off x="5294" y="2702"/>
                <a:ext cx="39" cy="18"/>
              </a:xfrm>
              <a:custGeom>
                <a:avLst/>
                <a:gdLst>
                  <a:gd name="T0" fmla="*/ 13 w 51"/>
                  <a:gd name="T1" fmla="*/ 0 h 24"/>
                  <a:gd name="T2" fmla="*/ 7 w 51"/>
                  <a:gd name="T3" fmla="*/ 18 h 24"/>
                  <a:gd name="T4" fmla="*/ 27 w 51"/>
                  <a:gd name="T5" fmla="*/ 24 h 24"/>
                  <a:gd name="T6" fmla="*/ 33 w 51"/>
                  <a:gd name="T7" fmla="*/ 4 h 24"/>
                  <a:gd name="T8" fmla="*/ 13 w 51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24"/>
                  <a:gd name="T17" fmla="*/ 51 w 51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6" name="Freeform 91"/>
              <p:cNvSpPr>
                <a:spLocks/>
              </p:cNvSpPr>
              <p:nvPr/>
            </p:nvSpPr>
            <p:spPr bwMode="gray">
              <a:xfrm>
                <a:off x="5352" y="2705"/>
                <a:ext cx="12" cy="25"/>
              </a:xfrm>
              <a:custGeom>
                <a:avLst/>
                <a:gdLst>
                  <a:gd name="T0" fmla="*/ 14 w 16"/>
                  <a:gd name="T1" fmla="*/ 0 h 34"/>
                  <a:gd name="T2" fmla="*/ 0 w 16"/>
                  <a:gd name="T3" fmla="*/ 14 h 34"/>
                  <a:gd name="T4" fmla="*/ 16 w 16"/>
                  <a:gd name="T5" fmla="*/ 34 h 34"/>
                  <a:gd name="T6" fmla="*/ 12 w 16"/>
                  <a:gd name="T7" fmla="*/ 18 h 34"/>
                  <a:gd name="T8" fmla="*/ 16 w 16"/>
                  <a:gd name="T9" fmla="*/ 6 h 34"/>
                  <a:gd name="T10" fmla="*/ 14 w 16"/>
                  <a:gd name="T11" fmla="*/ 0 h 3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"/>
                  <a:gd name="T19" fmla="*/ 0 h 34"/>
                  <a:gd name="T20" fmla="*/ 16 w 16"/>
                  <a:gd name="T21" fmla="*/ 34 h 3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" h="34">
                    <a:moveTo>
                      <a:pt x="14" y="0"/>
                    </a:moveTo>
                    <a:cubicBezTo>
                      <a:pt x="5" y="3"/>
                      <a:pt x="2" y="4"/>
                      <a:pt x="0" y="14"/>
                    </a:cubicBezTo>
                    <a:cubicBezTo>
                      <a:pt x="3" y="26"/>
                      <a:pt x="4" y="30"/>
                      <a:pt x="16" y="34"/>
                    </a:cubicBezTo>
                    <a:cubicBezTo>
                      <a:pt x="15" y="29"/>
                      <a:pt x="11" y="23"/>
                      <a:pt x="12" y="18"/>
                    </a:cubicBezTo>
                    <a:cubicBezTo>
                      <a:pt x="12" y="14"/>
                      <a:pt x="16" y="6"/>
                      <a:pt x="16" y="6"/>
                    </a:cubicBezTo>
                    <a:cubicBezTo>
                      <a:pt x="9" y="1"/>
                      <a:pt x="8" y="3"/>
                      <a:pt x="14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7" name="Freeform 92"/>
              <p:cNvSpPr>
                <a:spLocks/>
              </p:cNvSpPr>
              <p:nvPr/>
            </p:nvSpPr>
            <p:spPr bwMode="gray">
              <a:xfrm>
                <a:off x="5164" y="1863"/>
                <a:ext cx="185" cy="87"/>
              </a:xfrm>
              <a:custGeom>
                <a:avLst/>
                <a:gdLst>
                  <a:gd name="T0" fmla="*/ 64 w 240"/>
                  <a:gd name="T1" fmla="*/ 1 h 117"/>
                  <a:gd name="T2" fmla="*/ 24 w 240"/>
                  <a:gd name="T3" fmla="*/ 31 h 117"/>
                  <a:gd name="T4" fmla="*/ 6 w 240"/>
                  <a:gd name="T5" fmla="*/ 37 h 117"/>
                  <a:gd name="T6" fmla="*/ 0 w 240"/>
                  <a:gd name="T7" fmla="*/ 39 h 117"/>
                  <a:gd name="T8" fmla="*/ 26 w 240"/>
                  <a:gd name="T9" fmla="*/ 59 h 117"/>
                  <a:gd name="T10" fmla="*/ 38 w 240"/>
                  <a:gd name="T11" fmla="*/ 63 h 117"/>
                  <a:gd name="T12" fmla="*/ 68 w 240"/>
                  <a:gd name="T13" fmla="*/ 47 h 117"/>
                  <a:gd name="T14" fmla="*/ 80 w 240"/>
                  <a:gd name="T15" fmla="*/ 43 h 117"/>
                  <a:gd name="T16" fmla="*/ 82 w 240"/>
                  <a:gd name="T17" fmla="*/ 55 h 117"/>
                  <a:gd name="T18" fmla="*/ 64 w 240"/>
                  <a:gd name="T19" fmla="*/ 61 h 117"/>
                  <a:gd name="T20" fmla="*/ 72 w 240"/>
                  <a:gd name="T21" fmla="*/ 73 h 117"/>
                  <a:gd name="T22" fmla="*/ 40 w 240"/>
                  <a:gd name="T23" fmla="*/ 87 h 117"/>
                  <a:gd name="T24" fmla="*/ 70 w 240"/>
                  <a:gd name="T25" fmla="*/ 109 h 117"/>
                  <a:gd name="T26" fmla="*/ 82 w 240"/>
                  <a:gd name="T27" fmla="*/ 113 h 117"/>
                  <a:gd name="T28" fmla="*/ 118 w 240"/>
                  <a:gd name="T29" fmla="*/ 103 h 117"/>
                  <a:gd name="T30" fmla="*/ 150 w 240"/>
                  <a:gd name="T31" fmla="*/ 105 h 117"/>
                  <a:gd name="T32" fmla="*/ 168 w 240"/>
                  <a:gd name="T33" fmla="*/ 117 h 117"/>
                  <a:gd name="T34" fmla="*/ 204 w 240"/>
                  <a:gd name="T35" fmla="*/ 109 h 117"/>
                  <a:gd name="T36" fmla="*/ 224 w 240"/>
                  <a:gd name="T37" fmla="*/ 103 h 117"/>
                  <a:gd name="T38" fmla="*/ 222 w 240"/>
                  <a:gd name="T39" fmla="*/ 77 h 117"/>
                  <a:gd name="T40" fmla="*/ 234 w 240"/>
                  <a:gd name="T41" fmla="*/ 69 h 117"/>
                  <a:gd name="T42" fmla="*/ 238 w 240"/>
                  <a:gd name="T43" fmla="*/ 47 h 117"/>
                  <a:gd name="T44" fmla="*/ 210 w 240"/>
                  <a:gd name="T45" fmla="*/ 57 h 117"/>
                  <a:gd name="T46" fmla="*/ 200 w 240"/>
                  <a:gd name="T47" fmla="*/ 43 h 117"/>
                  <a:gd name="T48" fmla="*/ 172 w 240"/>
                  <a:gd name="T49" fmla="*/ 45 h 117"/>
                  <a:gd name="T50" fmla="*/ 134 w 240"/>
                  <a:gd name="T51" fmla="*/ 9 h 117"/>
                  <a:gd name="T52" fmla="*/ 94 w 240"/>
                  <a:gd name="T53" fmla="*/ 11 h 117"/>
                  <a:gd name="T54" fmla="*/ 82 w 240"/>
                  <a:gd name="T55" fmla="*/ 1 h 117"/>
                  <a:gd name="T56" fmla="*/ 64 w 240"/>
                  <a:gd name="T57" fmla="*/ 1 h 11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240"/>
                  <a:gd name="T88" fmla="*/ 0 h 117"/>
                  <a:gd name="T89" fmla="*/ 240 w 240"/>
                  <a:gd name="T90" fmla="*/ 117 h 11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240" h="117">
                    <a:moveTo>
                      <a:pt x="64" y="1"/>
                    </a:moveTo>
                    <a:cubicBezTo>
                      <a:pt x="57" y="21"/>
                      <a:pt x="44" y="24"/>
                      <a:pt x="24" y="31"/>
                    </a:cubicBezTo>
                    <a:cubicBezTo>
                      <a:pt x="18" y="33"/>
                      <a:pt x="12" y="35"/>
                      <a:pt x="6" y="37"/>
                    </a:cubicBezTo>
                    <a:cubicBezTo>
                      <a:pt x="4" y="38"/>
                      <a:pt x="0" y="39"/>
                      <a:pt x="0" y="39"/>
                    </a:cubicBezTo>
                    <a:cubicBezTo>
                      <a:pt x="3" y="55"/>
                      <a:pt x="12" y="54"/>
                      <a:pt x="26" y="59"/>
                    </a:cubicBezTo>
                    <a:cubicBezTo>
                      <a:pt x="30" y="60"/>
                      <a:pt x="38" y="63"/>
                      <a:pt x="38" y="63"/>
                    </a:cubicBezTo>
                    <a:cubicBezTo>
                      <a:pt x="50" y="59"/>
                      <a:pt x="57" y="54"/>
                      <a:pt x="68" y="47"/>
                    </a:cubicBezTo>
                    <a:cubicBezTo>
                      <a:pt x="72" y="45"/>
                      <a:pt x="80" y="43"/>
                      <a:pt x="80" y="43"/>
                    </a:cubicBezTo>
                    <a:cubicBezTo>
                      <a:pt x="82" y="46"/>
                      <a:pt x="88" y="51"/>
                      <a:pt x="82" y="55"/>
                    </a:cubicBezTo>
                    <a:cubicBezTo>
                      <a:pt x="77" y="59"/>
                      <a:pt x="64" y="61"/>
                      <a:pt x="64" y="61"/>
                    </a:cubicBezTo>
                    <a:cubicBezTo>
                      <a:pt x="58" y="70"/>
                      <a:pt x="63" y="70"/>
                      <a:pt x="72" y="73"/>
                    </a:cubicBezTo>
                    <a:cubicBezTo>
                      <a:pt x="77" y="88"/>
                      <a:pt x="50" y="86"/>
                      <a:pt x="40" y="87"/>
                    </a:cubicBezTo>
                    <a:cubicBezTo>
                      <a:pt x="47" y="94"/>
                      <a:pt x="60" y="106"/>
                      <a:pt x="70" y="109"/>
                    </a:cubicBezTo>
                    <a:cubicBezTo>
                      <a:pt x="74" y="110"/>
                      <a:pt x="82" y="113"/>
                      <a:pt x="82" y="113"/>
                    </a:cubicBezTo>
                    <a:cubicBezTo>
                      <a:pt x="99" y="111"/>
                      <a:pt x="104" y="108"/>
                      <a:pt x="118" y="103"/>
                    </a:cubicBezTo>
                    <a:cubicBezTo>
                      <a:pt x="129" y="104"/>
                      <a:pt x="140" y="103"/>
                      <a:pt x="150" y="105"/>
                    </a:cubicBezTo>
                    <a:cubicBezTo>
                      <a:pt x="157" y="107"/>
                      <a:pt x="168" y="117"/>
                      <a:pt x="168" y="117"/>
                    </a:cubicBezTo>
                    <a:cubicBezTo>
                      <a:pt x="193" y="115"/>
                      <a:pt x="188" y="116"/>
                      <a:pt x="204" y="109"/>
                    </a:cubicBezTo>
                    <a:cubicBezTo>
                      <a:pt x="210" y="106"/>
                      <a:pt x="224" y="103"/>
                      <a:pt x="224" y="103"/>
                    </a:cubicBezTo>
                    <a:cubicBezTo>
                      <a:pt x="223" y="98"/>
                      <a:pt x="217" y="82"/>
                      <a:pt x="222" y="77"/>
                    </a:cubicBezTo>
                    <a:cubicBezTo>
                      <a:pt x="225" y="73"/>
                      <a:pt x="234" y="69"/>
                      <a:pt x="234" y="69"/>
                    </a:cubicBezTo>
                    <a:cubicBezTo>
                      <a:pt x="237" y="59"/>
                      <a:pt x="240" y="59"/>
                      <a:pt x="238" y="47"/>
                    </a:cubicBezTo>
                    <a:cubicBezTo>
                      <a:pt x="228" y="49"/>
                      <a:pt x="219" y="51"/>
                      <a:pt x="210" y="57"/>
                    </a:cubicBezTo>
                    <a:cubicBezTo>
                      <a:pt x="201" y="71"/>
                      <a:pt x="201" y="50"/>
                      <a:pt x="200" y="43"/>
                    </a:cubicBezTo>
                    <a:cubicBezTo>
                      <a:pt x="189" y="45"/>
                      <a:pt x="182" y="48"/>
                      <a:pt x="172" y="45"/>
                    </a:cubicBezTo>
                    <a:cubicBezTo>
                      <a:pt x="161" y="34"/>
                      <a:pt x="148" y="14"/>
                      <a:pt x="134" y="9"/>
                    </a:cubicBezTo>
                    <a:cubicBezTo>
                      <a:pt x="119" y="11"/>
                      <a:pt x="108" y="13"/>
                      <a:pt x="94" y="11"/>
                    </a:cubicBezTo>
                    <a:cubicBezTo>
                      <a:pt x="92" y="9"/>
                      <a:pt x="85" y="2"/>
                      <a:pt x="82" y="1"/>
                    </a:cubicBezTo>
                    <a:cubicBezTo>
                      <a:pt x="74" y="0"/>
                      <a:pt x="72" y="9"/>
                      <a:pt x="64" y="1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8" name="Freeform 93"/>
              <p:cNvSpPr>
                <a:spLocks/>
              </p:cNvSpPr>
              <p:nvPr/>
            </p:nvSpPr>
            <p:spPr bwMode="gray">
              <a:xfrm>
                <a:off x="5246" y="1822"/>
                <a:ext cx="150" cy="60"/>
              </a:xfrm>
              <a:custGeom>
                <a:avLst/>
                <a:gdLst>
                  <a:gd name="T0" fmla="*/ 97 w 194"/>
                  <a:gd name="T1" fmla="*/ 10 h 80"/>
                  <a:gd name="T2" fmla="*/ 13 w 194"/>
                  <a:gd name="T3" fmla="*/ 24 h 80"/>
                  <a:gd name="T4" fmla="*/ 9 w 194"/>
                  <a:gd name="T5" fmla="*/ 34 h 80"/>
                  <a:gd name="T6" fmla="*/ 57 w 194"/>
                  <a:gd name="T7" fmla="*/ 52 h 80"/>
                  <a:gd name="T8" fmla="*/ 135 w 194"/>
                  <a:gd name="T9" fmla="*/ 74 h 80"/>
                  <a:gd name="T10" fmla="*/ 175 w 194"/>
                  <a:gd name="T11" fmla="*/ 68 h 80"/>
                  <a:gd name="T12" fmla="*/ 187 w 194"/>
                  <a:gd name="T13" fmla="*/ 64 h 80"/>
                  <a:gd name="T14" fmla="*/ 175 w 194"/>
                  <a:gd name="T15" fmla="*/ 44 h 80"/>
                  <a:gd name="T16" fmla="*/ 163 w 194"/>
                  <a:gd name="T17" fmla="*/ 36 h 80"/>
                  <a:gd name="T18" fmla="*/ 129 w 194"/>
                  <a:gd name="T19" fmla="*/ 26 h 80"/>
                  <a:gd name="T20" fmla="*/ 97 w 194"/>
                  <a:gd name="T21" fmla="*/ 10 h 8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94"/>
                  <a:gd name="T34" fmla="*/ 0 h 80"/>
                  <a:gd name="T35" fmla="*/ 194 w 194"/>
                  <a:gd name="T36" fmla="*/ 80 h 8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94" h="80">
                    <a:moveTo>
                      <a:pt x="97" y="10"/>
                    </a:moveTo>
                    <a:cubicBezTo>
                      <a:pt x="70" y="19"/>
                      <a:pt x="42" y="22"/>
                      <a:pt x="13" y="24"/>
                    </a:cubicBezTo>
                    <a:cubicBezTo>
                      <a:pt x="9" y="25"/>
                      <a:pt x="0" y="26"/>
                      <a:pt x="9" y="34"/>
                    </a:cubicBezTo>
                    <a:cubicBezTo>
                      <a:pt x="21" y="44"/>
                      <a:pt x="43" y="43"/>
                      <a:pt x="57" y="52"/>
                    </a:cubicBezTo>
                    <a:cubicBezTo>
                      <a:pt x="75" y="80"/>
                      <a:pt x="104" y="73"/>
                      <a:pt x="135" y="74"/>
                    </a:cubicBezTo>
                    <a:cubicBezTo>
                      <a:pt x="153" y="73"/>
                      <a:pt x="159" y="73"/>
                      <a:pt x="175" y="68"/>
                    </a:cubicBezTo>
                    <a:cubicBezTo>
                      <a:pt x="179" y="67"/>
                      <a:pt x="187" y="64"/>
                      <a:pt x="187" y="64"/>
                    </a:cubicBezTo>
                    <a:cubicBezTo>
                      <a:pt x="194" y="53"/>
                      <a:pt x="184" y="49"/>
                      <a:pt x="175" y="44"/>
                    </a:cubicBezTo>
                    <a:cubicBezTo>
                      <a:pt x="171" y="42"/>
                      <a:pt x="163" y="36"/>
                      <a:pt x="163" y="36"/>
                    </a:cubicBezTo>
                    <a:cubicBezTo>
                      <a:pt x="140" y="41"/>
                      <a:pt x="147" y="38"/>
                      <a:pt x="129" y="26"/>
                    </a:cubicBezTo>
                    <a:cubicBezTo>
                      <a:pt x="123" y="17"/>
                      <a:pt x="107" y="0"/>
                      <a:pt x="97" y="1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9" name="Freeform 94"/>
              <p:cNvSpPr>
                <a:spLocks/>
              </p:cNvSpPr>
              <p:nvPr/>
            </p:nvSpPr>
            <p:spPr bwMode="gray">
              <a:xfrm>
                <a:off x="5456" y="1892"/>
                <a:ext cx="239" cy="189"/>
              </a:xfrm>
              <a:custGeom>
                <a:avLst/>
                <a:gdLst>
                  <a:gd name="T0" fmla="*/ 67 w 310"/>
                  <a:gd name="T1" fmla="*/ 9 h 254"/>
                  <a:gd name="T2" fmla="*/ 51 w 310"/>
                  <a:gd name="T3" fmla="*/ 23 h 254"/>
                  <a:gd name="T4" fmla="*/ 21 w 310"/>
                  <a:gd name="T5" fmla="*/ 39 h 254"/>
                  <a:gd name="T6" fmla="*/ 53 w 310"/>
                  <a:gd name="T7" fmla="*/ 77 h 254"/>
                  <a:gd name="T8" fmla="*/ 79 w 310"/>
                  <a:gd name="T9" fmla="*/ 85 h 254"/>
                  <a:gd name="T10" fmla="*/ 103 w 310"/>
                  <a:gd name="T11" fmla="*/ 99 h 254"/>
                  <a:gd name="T12" fmla="*/ 127 w 310"/>
                  <a:gd name="T13" fmla="*/ 85 h 254"/>
                  <a:gd name="T14" fmla="*/ 143 w 310"/>
                  <a:gd name="T15" fmla="*/ 101 h 254"/>
                  <a:gd name="T16" fmla="*/ 149 w 310"/>
                  <a:gd name="T17" fmla="*/ 127 h 254"/>
                  <a:gd name="T18" fmla="*/ 115 w 310"/>
                  <a:gd name="T19" fmla="*/ 151 h 254"/>
                  <a:gd name="T20" fmla="*/ 89 w 310"/>
                  <a:gd name="T21" fmla="*/ 173 h 254"/>
                  <a:gd name="T22" fmla="*/ 69 w 310"/>
                  <a:gd name="T23" fmla="*/ 169 h 254"/>
                  <a:gd name="T24" fmla="*/ 57 w 310"/>
                  <a:gd name="T25" fmla="*/ 165 h 254"/>
                  <a:gd name="T26" fmla="*/ 43 w 310"/>
                  <a:gd name="T27" fmla="*/ 187 h 254"/>
                  <a:gd name="T28" fmla="*/ 39 w 310"/>
                  <a:gd name="T29" fmla="*/ 199 h 254"/>
                  <a:gd name="T30" fmla="*/ 73 w 310"/>
                  <a:gd name="T31" fmla="*/ 205 h 254"/>
                  <a:gd name="T32" fmla="*/ 95 w 310"/>
                  <a:gd name="T33" fmla="*/ 203 h 254"/>
                  <a:gd name="T34" fmla="*/ 115 w 310"/>
                  <a:gd name="T35" fmla="*/ 231 h 254"/>
                  <a:gd name="T36" fmla="*/ 127 w 310"/>
                  <a:gd name="T37" fmla="*/ 235 h 254"/>
                  <a:gd name="T38" fmla="*/ 139 w 310"/>
                  <a:gd name="T39" fmla="*/ 239 h 254"/>
                  <a:gd name="T40" fmla="*/ 155 w 310"/>
                  <a:gd name="T41" fmla="*/ 251 h 254"/>
                  <a:gd name="T42" fmla="*/ 181 w 310"/>
                  <a:gd name="T43" fmla="*/ 237 h 254"/>
                  <a:gd name="T44" fmla="*/ 203 w 310"/>
                  <a:gd name="T45" fmla="*/ 235 h 254"/>
                  <a:gd name="T46" fmla="*/ 229 w 310"/>
                  <a:gd name="T47" fmla="*/ 213 h 254"/>
                  <a:gd name="T48" fmla="*/ 225 w 310"/>
                  <a:gd name="T49" fmla="*/ 185 h 254"/>
                  <a:gd name="T50" fmla="*/ 217 w 310"/>
                  <a:gd name="T51" fmla="*/ 173 h 254"/>
                  <a:gd name="T52" fmla="*/ 233 w 310"/>
                  <a:gd name="T53" fmla="*/ 167 h 254"/>
                  <a:gd name="T54" fmla="*/ 245 w 310"/>
                  <a:gd name="T55" fmla="*/ 183 h 254"/>
                  <a:gd name="T56" fmla="*/ 247 w 310"/>
                  <a:gd name="T57" fmla="*/ 197 h 254"/>
                  <a:gd name="T58" fmla="*/ 261 w 310"/>
                  <a:gd name="T59" fmla="*/ 193 h 254"/>
                  <a:gd name="T60" fmla="*/ 303 w 310"/>
                  <a:gd name="T61" fmla="*/ 169 h 254"/>
                  <a:gd name="T62" fmla="*/ 293 w 310"/>
                  <a:gd name="T63" fmla="*/ 147 h 254"/>
                  <a:gd name="T64" fmla="*/ 259 w 310"/>
                  <a:gd name="T65" fmla="*/ 123 h 254"/>
                  <a:gd name="T66" fmla="*/ 265 w 310"/>
                  <a:gd name="T67" fmla="*/ 107 h 254"/>
                  <a:gd name="T68" fmla="*/ 277 w 310"/>
                  <a:gd name="T69" fmla="*/ 103 h 254"/>
                  <a:gd name="T70" fmla="*/ 253 w 310"/>
                  <a:gd name="T71" fmla="*/ 63 h 254"/>
                  <a:gd name="T72" fmla="*/ 233 w 310"/>
                  <a:gd name="T73" fmla="*/ 59 h 254"/>
                  <a:gd name="T74" fmla="*/ 221 w 310"/>
                  <a:gd name="T75" fmla="*/ 55 h 254"/>
                  <a:gd name="T76" fmla="*/ 201 w 310"/>
                  <a:gd name="T77" fmla="*/ 33 h 254"/>
                  <a:gd name="T78" fmla="*/ 155 w 310"/>
                  <a:gd name="T79" fmla="*/ 45 h 254"/>
                  <a:gd name="T80" fmla="*/ 167 w 310"/>
                  <a:gd name="T81" fmla="*/ 25 h 254"/>
                  <a:gd name="T82" fmla="*/ 139 w 310"/>
                  <a:gd name="T83" fmla="*/ 17 h 254"/>
                  <a:gd name="T84" fmla="*/ 119 w 310"/>
                  <a:gd name="T85" fmla="*/ 19 h 254"/>
                  <a:gd name="T86" fmla="*/ 67 w 310"/>
                  <a:gd name="T87" fmla="*/ 9 h 254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10"/>
                  <a:gd name="T133" fmla="*/ 0 h 254"/>
                  <a:gd name="T134" fmla="*/ 310 w 310"/>
                  <a:gd name="T135" fmla="*/ 254 h 254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10" h="254">
                    <a:moveTo>
                      <a:pt x="67" y="9"/>
                    </a:moveTo>
                    <a:cubicBezTo>
                      <a:pt x="63" y="15"/>
                      <a:pt x="51" y="23"/>
                      <a:pt x="51" y="23"/>
                    </a:cubicBezTo>
                    <a:cubicBezTo>
                      <a:pt x="43" y="34"/>
                      <a:pt x="33" y="35"/>
                      <a:pt x="21" y="39"/>
                    </a:cubicBezTo>
                    <a:cubicBezTo>
                      <a:pt x="0" y="71"/>
                      <a:pt x="30" y="74"/>
                      <a:pt x="53" y="77"/>
                    </a:cubicBezTo>
                    <a:cubicBezTo>
                      <a:pt x="61" y="89"/>
                      <a:pt x="63" y="87"/>
                      <a:pt x="79" y="85"/>
                    </a:cubicBezTo>
                    <a:cubicBezTo>
                      <a:pt x="88" y="88"/>
                      <a:pt x="93" y="96"/>
                      <a:pt x="103" y="99"/>
                    </a:cubicBezTo>
                    <a:cubicBezTo>
                      <a:pt x="117" y="96"/>
                      <a:pt x="116" y="89"/>
                      <a:pt x="127" y="85"/>
                    </a:cubicBezTo>
                    <a:cubicBezTo>
                      <a:pt x="134" y="90"/>
                      <a:pt x="138" y="94"/>
                      <a:pt x="143" y="101"/>
                    </a:cubicBezTo>
                    <a:cubicBezTo>
                      <a:pt x="140" y="116"/>
                      <a:pt x="134" y="117"/>
                      <a:pt x="149" y="127"/>
                    </a:cubicBezTo>
                    <a:cubicBezTo>
                      <a:pt x="161" y="144"/>
                      <a:pt x="126" y="147"/>
                      <a:pt x="115" y="151"/>
                    </a:cubicBezTo>
                    <a:cubicBezTo>
                      <a:pt x="109" y="160"/>
                      <a:pt x="100" y="169"/>
                      <a:pt x="89" y="173"/>
                    </a:cubicBezTo>
                    <a:cubicBezTo>
                      <a:pt x="81" y="172"/>
                      <a:pt x="76" y="171"/>
                      <a:pt x="69" y="169"/>
                    </a:cubicBezTo>
                    <a:cubicBezTo>
                      <a:pt x="65" y="168"/>
                      <a:pt x="57" y="165"/>
                      <a:pt x="57" y="165"/>
                    </a:cubicBezTo>
                    <a:cubicBezTo>
                      <a:pt x="46" y="169"/>
                      <a:pt x="46" y="177"/>
                      <a:pt x="43" y="187"/>
                    </a:cubicBezTo>
                    <a:cubicBezTo>
                      <a:pt x="42" y="191"/>
                      <a:pt x="39" y="199"/>
                      <a:pt x="39" y="199"/>
                    </a:cubicBezTo>
                    <a:cubicBezTo>
                      <a:pt x="50" y="203"/>
                      <a:pt x="61" y="204"/>
                      <a:pt x="73" y="205"/>
                    </a:cubicBezTo>
                    <a:cubicBezTo>
                      <a:pt x="82" y="203"/>
                      <a:pt x="86" y="201"/>
                      <a:pt x="95" y="203"/>
                    </a:cubicBezTo>
                    <a:cubicBezTo>
                      <a:pt x="107" y="211"/>
                      <a:pt x="111" y="218"/>
                      <a:pt x="115" y="231"/>
                    </a:cubicBezTo>
                    <a:cubicBezTo>
                      <a:pt x="116" y="235"/>
                      <a:pt x="123" y="234"/>
                      <a:pt x="127" y="235"/>
                    </a:cubicBezTo>
                    <a:cubicBezTo>
                      <a:pt x="131" y="236"/>
                      <a:pt x="139" y="239"/>
                      <a:pt x="139" y="239"/>
                    </a:cubicBezTo>
                    <a:cubicBezTo>
                      <a:pt x="144" y="246"/>
                      <a:pt x="147" y="248"/>
                      <a:pt x="155" y="251"/>
                    </a:cubicBezTo>
                    <a:cubicBezTo>
                      <a:pt x="169" y="250"/>
                      <a:pt x="187" y="254"/>
                      <a:pt x="181" y="237"/>
                    </a:cubicBezTo>
                    <a:cubicBezTo>
                      <a:pt x="184" y="220"/>
                      <a:pt x="192" y="228"/>
                      <a:pt x="203" y="235"/>
                    </a:cubicBezTo>
                    <a:cubicBezTo>
                      <a:pt x="224" y="233"/>
                      <a:pt x="224" y="232"/>
                      <a:pt x="229" y="213"/>
                    </a:cubicBezTo>
                    <a:cubicBezTo>
                      <a:pt x="229" y="211"/>
                      <a:pt x="229" y="192"/>
                      <a:pt x="225" y="185"/>
                    </a:cubicBezTo>
                    <a:cubicBezTo>
                      <a:pt x="223" y="181"/>
                      <a:pt x="217" y="173"/>
                      <a:pt x="217" y="173"/>
                    </a:cubicBezTo>
                    <a:cubicBezTo>
                      <a:pt x="220" y="163"/>
                      <a:pt x="224" y="165"/>
                      <a:pt x="233" y="167"/>
                    </a:cubicBezTo>
                    <a:cubicBezTo>
                      <a:pt x="240" y="172"/>
                      <a:pt x="242" y="175"/>
                      <a:pt x="245" y="183"/>
                    </a:cubicBezTo>
                    <a:cubicBezTo>
                      <a:pt x="246" y="188"/>
                      <a:pt x="244" y="193"/>
                      <a:pt x="247" y="197"/>
                    </a:cubicBezTo>
                    <a:cubicBezTo>
                      <a:pt x="250" y="201"/>
                      <a:pt x="256" y="194"/>
                      <a:pt x="261" y="193"/>
                    </a:cubicBezTo>
                    <a:cubicBezTo>
                      <a:pt x="276" y="188"/>
                      <a:pt x="290" y="178"/>
                      <a:pt x="303" y="169"/>
                    </a:cubicBezTo>
                    <a:cubicBezTo>
                      <a:pt x="310" y="158"/>
                      <a:pt x="302" y="153"/>
                      <a:pt x="293" y="147"/>
                    </a:cubicBezTo>
                    <a:cubicBezTo>
                      <a:pt x="281" y="129"/>
                      <a:pt x="283" y="126"/>
                      <a:pt x="259" y="123"/>
                    </a:cubicBezTo>
                    <a:cubicBezTo>
                      <a:pt x="256" y="115"/>
                      <a:pt x="257" y="111"/>
                      <a:pt x="265" y="107"/>
                    </a:cubicBezTo>
                    <a:cubicBezTo>
                      <a:pt x="269" y="105"/>
                      <a:pt x="277" y="103"/>
                      <a:pt x="277" y="103"/>
                    </a:cubicBezTo>
                    <a:cubicBezTo>
                      <a:pt x="287" y="88"/>
                      <a:pt x="269" y="66"/>
                      <a:pt x="253" y="63"/>
                    </a:cubicBezTo>
                    <a:cubicBezTo>
                      <a:pt x="239" y="60"/>
                      <a:pt x="244" y="62"/>
                      <a:pt x="233" y="59"/>
                    </a:cubicBezTo>
                    <a:cubicBezTo>
                      <a:pt x="229" y="58"/>
                      <a:pt x="221" y="55"/>
                      <a:pt x="221" y="55"/>
                    </a:cubicBezTo>
                    <a:cubicBezTo>
                      <a:pt x="200" y="60"/>
                      <a:pt x="217" y="38"/>
                      <a:pt x="201" y="33"/>
                    </a:cubicBezTo>
                    <a:cubicBezTo>
                      <a:pt x="185" y="35"/>
                      <a:pt x="169" y="36"/>
                      <a:pt x="155" y="45"/>
                    </a:cubicBezTo>
                    <a:cubicBezTo>
                      <a:pt x="145" y="30"/>
                      <a:pt x="152" y="30"/>
                      <a:pt x="167" y="25"/>
                    </a:cubicBezTo>
                    <a:cubicBezTo>
                      <a:pt x="163" y="10"/>
                      <a:pt x="155" y="15"/>
                      <a:pt x="139" y="17"/>
                    </a:cubicBezTo>
                    <a:cubicBezTo>
                      <a:pt x="131" y="20"/>
                      <a:pt x="127" y="22"/>
                      <a:pt x="119" y="19"/>
                    </a:cubicBezTo>
                    <a:cubicBezTo>
                      <a:pt x="106" y="0"/>
                      <a:pt x="74" y="29"/>
                      <a:pt x="67" y="9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50" name="Freeform 95"/>
              <p:cNvSpPr>
                <a:spLocks/>
              </p:cNvSpPr>
              <p:nvPr/>
            </p:nvSpPr>
            <p:spPr bwMode="gray">
              <a:xfrm>
                <a:off x="5454" y="1810"/>
                <a:ext cx="45" cy="37"/>
              </a:xfrm>
              <a:custGeom>
                <a:avLst/>
                <a:gdLst>
                  <a:gd name="T0" fmla="*/ 26 w 59"/>
                  <a:gd name="T1" fmla="*/ 0 h 50"/>
                  <a:gd name="T2" fmla="*/ 0 w 59"/>
                  <a:gd name="T3" fmla="*/ 10 h 50"/>
                  <a:gd name="T4" fmla="*/ 30 w 59"/>
                  <a:gd name="T5" fmla="*/ 40 h 50"/>
                  <a:gd name="T6" fmla="*/ 48 w 59"/>
                  <a:gd name="T7" fmla="*/ 50 h 50"/>
                  <a:gd name="T8" fmla="*/ 58 w 59"/>
                  <a:gd name="T9" fmla="*/ 28 h 50"/>
                  <a:gd name="T10" fmla="*/ 44 w 59"/>
                  <a:gd name="T11" fmla="*/ 8 h 50"/>
                  <a:gd name="T12" fmla="*/ 26 w 59"/>
                  <a:gd name="T13" fmla="*/ 0 h 5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"/>
                  <a:gd name="T22" fmla="*/ 0 h 50"/>
                  <a:gd name="T23" fmla="*/ 59 w 59"/>
                  <a:gd name="T24" fmla="*/ 50 h 5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" h="50">
                    <a:moveTo>
                      <a:pt x="26" y="0"/>
                    </a:moveTo>
                    <a:cubicBezTo>
                      <a:pt x="13" y="2"/>
                      <a:pt x="7" y="0"/>
                      <a:pt x="0" y="10"/>
                    </a:cubicBezTo>
                    <a:cubicBezTo>
                      <a:pt x="4" y="22"/>
                      <a:pt x="18" y="36"/>
                      <a:pt x="30" y="40"/>
                    </a:cubicBezTo>
                    <a:cubicBezTo>
                      <a:pt x="37" y="42"/>
                      <a:pt x="48" y="50"/>
                      <a:pt x="48" y="50"/>
                    </a:cubicBezTo>
                    <a:cubicBezTo>
                      <a:pt x="57" y="44"/>
                      <a:pt x="55" y="37"/>
                      <a:pt x="58" y="28"/>
                    </a:cubicBezTo>
                    <a:cubicBezTo>
                      <a:pt x="55" y="11"/>
                      <a:pt x="59" y="18"/>
                      <a:pt x="44" y="8"/>
                    </a:cubicBezTo>
                    <a:cubicBezTo>
                      <a:pt x="42" y="6"/>
                      <a:pt x="26" y="5"/>
                      <a:pt x="26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51" name="Freeform 96"/>
              <p:cNvSpPr>
                <a:spLocks/>
              </p:cNvSpPr>
              <p:nvPr/>
            </p:nvSpPr>
            <p:spPr bwMode="gray">
              <a:xfrm>
                <a:off x="5368" y="1880"/>
                <a:ext cx="67" cy="41"/>
              </a:xfrm>
              <a:custGeom>
                <a:avLst/>
                <a:gdLst>
                  <a:gd name="T0" fmla="*/ 44 w 86"/>
                  <a:gd name="T1" fmla="*/ 7 h 57"/>
                  <a:gd name="T2" fmla="*/ 24 w 86"/>
                  <a:gd name="T3" fmla="*/ 25 h 57"/>
                  <a:gd name="T4" fmla="*/ 4 w 86"/>
                  <a:gd name="T5" fmla="*/ 27 h 57"/>
                  <a:gd name="T6" fmla="*/ 16 w 86"/>
                  <a:gd name="T7" fmla="*/ 57 h 57"/>
                  <a:gd name="T8" fmla="*/ 74 w 86"/>
                  <a:gd name="T9" fmla="*/ 35 h 57"/>
                  <a:gd name="T10" fmla="*/ 86 w 86"/>
                  <a:gd name="T11" fmla="*/ 17 h 57"/>
                  <a:gd name="T12" fmla="*/ 56 w 86"/>
                  <a:gd name="T13" fmla="*/ 7 h 57"/>
                  <a:gd name="T14" fmla="*/ 44 w 86"/>
                  <a:gd name="T15" fmla="*/ 7 h 5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6"/>
                  <a:gd name="T25" fmla="*/ 0 h 57"/>
                  <a:gd name="T26" fmla="*/ 86 w 86"/>
                  <a:gd name="T27" fmla="*/ 57 h 5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6" h="57">
                    <a:moveTo>
                      <a:pt x="44" y="7"/>
                    </a:moveTo>
                    <a:cubicBezTo>
                      <a:pt x="39" y="14"/>
                      <a:pt x="31" y="20"/>
                      <a:pt x="24" y="25"/>
                    </a:cubicBezTo>
                    <a:cubicBezTo>
                      <a:pt x="16" y="19"/>
                      <a:pt x="12" y="22"/>
                      <a:pt x="4" y="27"/>
                    </a:cubicBezTo>
                    <a:cubicBezTo>
                      <a:pt x="0" y="38"/>
                      <a:pt x="4" y="53"/>
                      <a:pt x="16" y="57"/>
                    </a:cubicBezTo>
                    <a:cubicBezTo>
                      <a:pt x="33" y="51"/>
                      <a:pt x="60" y="45"/>
                      <a:pt x="74" y="35"/>
                    </a:cubicBezTo>
                    <a:cubicBezTo>
                      <a:pt x="78" y="29"/>
                      <a:pt x="86" y="17"/>
                      <a:pt x="86" y="17"/>
                    </a:cubicBezTo>
                    <a:cubicBezTo>
                      <a:pt x="80" y="0"/>
                      <a:pt x="74" y="5"/>
                      <a:pt x="56" y="7"/>
                    </a:cubicBezTo>
                    <a:cubicBezTo>
                      <a:pt x="43" y="11"/>
                      <a:pt x="44" y="15"/>
                      <a:pt x="44" y="7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52" name="Freeform 97"/>
              <p:cNvSpPr>
                <a:spLocks/>
              </p:cNvSpPr>
              <p:nvPr/>
            </p:nvSpPr>
            <p:spPr bwMode="gray">
              <a:xfrm>
                <a:off x="5438" y="1888"/>
                <a:ext cx="55" cy="24"/>
              </a:xfrm>
              <a:custGeom>
                <a:avLst/>
                <a:gdLst>
                  <a:gd name="T0" fmla="*/ 40 w 73"/>
                  <a:gd name="T1" fmla="*/ 0 h 34"/>
                  <a:gd name="T2" fmla="*/ 10 w 73"/>
                  <a:gd name="T3" fmla="*/ 16 h 34"/>
                  <a:gd name="T4" fmla="*/ 24 w 73"/>
                  <a:gd name="T5" fmla="*/ 34 h 34"/>
                  <a:gd name="T6" fmla="*/ 52 w 73"/>
                  <a:gd name="T7" fmla="*/ 28 h 34"/>
                  <a:gd name="T8" fmla="*/ 64 w 73"/>
                  <a:gd name="T9" fmla="*/ 20 h 34"/>
                  <a:gd name="T10" fmla="*/ 40 w 73"/>
                  <a:gd name="T11" fmla="*/ 0 h 3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3"/>
                  <a:gd name="T19" fmla="*/ 0 h 34"/>
                  <a:gd name="T20" fmla="*/ 73 w 73"/>
                  <a:gd name="T21" fmla="*/ 34 h 3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3" h="34">
                    <a:moveTo>
                      <a:pt x="40" y="0"/>
                    </a:moveTo>
                    <a:cubicBezTo>
                      <a:pt x="30" y="6"/>
                      <a:pt x="20" y="10"/>
                      <a:pt x="10" y="16"/>
                    </a:cubicBezTo>
                    <a:cubicBezTo>
                      <a:pt x="0" y="31"/>
                      <a:pt x="13" y="30"/>
                      <a:pt x="24" y="34"/>
                    </a:cubicBezTo>
                    <a:cubicBezTo>
                      <a:pt x="44" y="31"/>
                      <a:pt x="35" y="34"/>
                      <a:pt x="52" y="28"/>
                    </a:cubicBezTo>
                    <a:cubicBezTo>
                      <a:pt x="57" y="26"/>
                      <a:pt x="64" y="20"/>
                      <a:pt x="64" y="20"/>
                    </a:cubicBezTo>
                    <a:cubicBezTo>
                      <a:pt x="73" y="7"/>
                      <a:pt x="48" y="8"/>
                      <a:pt x="40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53" name="Freeform 98"/>
              <p:cNvSpPr>
                <a:spLocks/>
              </p:cNvSpPr>
              <p:nvPr/>
            </p:nvSpPr>
            <p:spPr bwMode="gray">
              <a:xfrm>
                <a:off x="5408" y="1852"/>
                <a:ext cx="66" cy="34"/>
              </a:xfrm>
              <a:custGeom>
                <a:avLst/>
                <a:gdLst>
                  <a:gd name="T0" fmla="*/ 58 w 85"/>
                  <a:gd name="T1" fmla="*/ 10 h 45"/>
                  <a:gd name="T2" fmla="*/ 28 w 85"/>
                  <a:gd name="T3" fmla="*/ 4 h 45"/>
                  <a:gd name="T4" fmla="*/ 0 w 85"/>
                  <a:gd name="T5" fmla="*/ 18 h 45"/>
                  <a:gd name="T6" fmla="*/ 40 w 85"/>
                  <a:gd name="T7" fmla="*/ 32 h 45"/>
                  <a:gd name="T8" fmla="*/ 64 w 85"/>
                  <a:gd name="T9" fmla="*/ 40 h 45"/>
                  <a:gd name="T10" fmla="*/ 84 w 85"/>
                  <a:gd name="T11" fmla="*/ 18 h 45"/>
                  <a:gd name="T12" fmla="*/ 82 w 85"/>
                  <a:gd name="T13" fmla="*/ 6 h 45"/>
                  <a:gd name="T14" fmla="*/ 64 w 85"/>
                  <a:gd name="T15" fmla="*/ 0 h 45"/>
                  <a:gd name="T16" fmla="*/ 58 w 85"/>
                  <a:gd name="T17" fmla="*/ 10 h 4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5"/>
                  <a:gd name="T28" fmla="*/ 0 h 45"/>
                  <a:gd name="T29" fmla="*/ 85 w 85"/>
                  <a:gd name="T30" fmla="*/ 45 h 4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5" h="45">
                    <a:moveTo>
                      <a:pt x="58" y="10"/>
                    </a:moveTo>
                    <a:cubicBezTo>
                      <a:pt x="39" y="16"/>
                      <a:pt x="45" y="10"/>
                      <a:pt x="28" y="4"/>
                    </a:cubicBezTo>
                    <a:cubicBezTo>
                      <a:pt x="7" y="6"/>
                      <a:pt x="5" y="2"/>
                      <a:pt x="0" y="18"/>
                    </a:cubicBezTo>
                    <a:cubicBezTo>
                      <a:pt x="5" y="34"/>
                      <a:pt x="26" y="31"/>
                      <a:pt x="40" y="32"/>
                    </a:cubicBezTo>
                    <a:cubicBezTo>
                      <a:pt x="50" y="42"/>
                      <a:pt x="49" y="45"/>
                      <a:pt x="64" y="40"/>
                    </a:cubicBezTo>
                    <a:cubicBezTo>
                      <a:pt x="69" y="32"/>
                      <a:pt x="77" y="25"/>
                      <a:pt x="84" y="18"/>
                    </a:cubicBezTo>
                    <a:cubicBezTo>
                      <a:pt x="83" y="14"/>
                      <a:pt x="85" y="9"/>
                      <a:pt x="82" y="6"/>
                    </a:cubicBezTo>
                    <a:cubicBezTo>
                      <a:pt x="78" y="1"/>
                      <a:pt x="64" y="0"/>
                      <a:pt x="64" y="0"/>
                    </a:cubicBezTo>
                    <a:cubicBezTo>
                      <a:pt x="56" y="3"/>
                      <a:pt x="47" y="21"/>
                      <a:pt x="58" y="1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54" name="Freeform 99"/>
              <p:cNvSpPr>
                <a:spLocks/>
              </p:cNvSpPr>
              <p:nvPr/>
            </p:nvSpPr>
            <p:spPr bwMode="gray">
              <a:xfrm>
                <a:off x="5380" y="1820"/>
                <a:ext cx="45" cy="24"/>
              </a:xfrm>
              <a:custGeom>
                <a:avLst/>
                <a:gdLst>
                  <a:gd name="T0" fmla="*/ 16 w 58"/>
                  <a:gd name="T1" fmla="*/ 4 h 31"/>
                  <a:gd name="T2" fmla="*/ 0 w 58"/>
                  <a:gd name="T3" fmla="*/ 18 h 31"/>
                  <a:gd name="T4" fmla="*/ 20 w 58"/>
                  <a:gd name="T5" fmla="*/ 28 h 31"/>
                  <a:gd name="T6" fmla="*/ 28 w 58"/>
                  <a:gd name="T7" fmla="*/ 20 h 31"/>
                  <a:gd name="T8" fmla="*/ 52 w 58"/>
                  <a:gd name="T9" fmla="*/ 12 h 31"/>
                  <a:gd name="T10" fmla="*/ 44 w 58"/>
                  <a:gd name="T11" fmla="*/ 0 h 31"/>
                  <a:gd name="T12" fmla="*/ 16 w 58"/>
                  <a:gd name="T13" fmla="*/ 4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8"/>
                  <a:gd name="T22" fmla="*/ 0 h 31"/>
                  <a:gd name="T23" fmla="*/ 58 w 58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8" h="31">
                    <a:moveTo>
                      <a:pt x="16" y="4"/>
                    </a:moveTo>
                    <a:cubicBezTo>
                      <a:pt x="2" y="13"/>
                      <a:pt x="7" y="8"/>
                      <a:pt x="0" y="18"/>
                    </a:cubicBezTo>
                    <a:cubicBezTo>
                      <a:pt x="5" y="26"/>
                      <a:pt x="11" y="25"/>
                      <a:pt x="20" y="28"/>
                    </a:cubicBezTo>
                    <a:cubicBezTo>
                      <a:pt x="36" y="23"/>
                      <a:pt x="17" y="31"/>
                      <a:pt x="28" y="20"/>
                    </a:cubicBezTo>
                    <a:cubicBezTo>
                      <a:pt x="33" y="15"/>
                      <a:pt x="46" y="13"/>
                      <a:pt x="52" y="12"/>
                    </a:cubicBezTo>
                    <a:cubicBezTo>
                      <a:pt x="58" y="3"/>
                      <a:pt x="53" y="3"/>
                      <a:pt x="44" y="0"/>
                    </a:cubicBezTo>
                    <a:cubicBezTo>
                      <a:pt x="38" y="1"/>
                      <a:pt x="20" y="8"/>
                      <a:pt x="16" y="4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55" name="Freeform 100"/>
              <p:cNvSpPr>
                <a:spLocks/>
              </p:cNvSpPr>
              <p:nvPr/>
            </p:nvSpPr>
            <p:spPr bwMode="gray">
              <a:xfrm>
                <a:off x="5497" y="1823"/>
                <a:ext cx="117" cy="77"/>
              </a:xfrm>
              <a:custGeom>
                <a:avLst/>
                <a:gdLst>
                  <a:gd name="T0" fmla="*/ 38 w 152"/>
                  <a:gd name="T1" fmla="*/ 0 h 102"/>
                  <a:gd name="T2" fmla="*/ 14 w 152"/>
                  <a:gd name="T3" fmla="*/ 6 h 102"/>
                  <a:gd name="T4" fmla="*/ 4 w 152"/>
                  <a:gd name="T5" fmla="*/ 38 h 102"/>
                  <a:gd name="T6" fmla="*/ 12 w 152"/>
                  <a:gd name="T7" fmla="*/ 56 h 102"/>
                  <a:gd name="T8" fmla="*/ 0 w 152"/>
                  <a:gd name="T9" fmla="*/ 72 h 102"/>
                  <a:gd name="T10" fmla="*/ 56 w 152"/>
                  <a:gd name="T11" fmla="*/ 86 h 102"/>
                  <a:gd name="T12" fmla="*/ 82 w 152"/>
                  <a:gd name="T13" fmla="*/ 92 h 102"/>
                  <a:gd name="T14" fmla="*/ 152 w 152"/>
                  <a:gd name="T15" fmla="*/ 86 h 102"/>
                  <a:gd name="T16" fmla="*/ 76 w 152"/>
                  <a:gd name="T17" fmla="*/ 70 h 102"/>
                  <a:gd name="T18" fmla="*/ 54 w 152"/>
                  <a:gd name="T19" fmla="*/ 62 h 102"/>
                  <a:gd name="T20" fmla="*/ 44 w 152"/>
                  <a:gd name="T21" fmla="*/ 52 h 102"/>
                  <a:gd name="T22" fmla="*/ 50 w 152"/>
                  <a:gd name="T23" fmla="*/ 34 h 102"/>
                  <a:gd name="T24" fmla="*/ 38 w 152"/>
                  <a:gd name="T25" fmla="*/ 0 h 10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52"/>
                  <a:gd name="T40" fmla="*/ 0 h 102"/>
                  <a:gd name="T41" fmla="*/ 152 w 152"/>
                  <a:gd name="T42" fmla="*/ 102 h 10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52" h="102">
                    <a:moveTo>
                      <a:pt x="38" y="0"/>
                    </a:moveTo>
                    <a:cubicBezTo>
                      <a:pt x="22" y="5"/>
                      <a:pt x="30" y="3"/>
                      <a:pt x="14" y="6"/>
                    </a:cubicBezTo>
                    <a:cubicBezTo>
                      <a:pt x="18" y="22"/>
                      <a:pt x="22" y="32"/>
                      <a:pt x="4" y="38"/>
                    </a:cubicBezTo>
                    <a:cubicBezTo>
                      <a:pt x="1" y="47"/>
                      <a:pt x="7" y="49"/>
                      <a:pt x="12" y="56"/>
                    </a:cubicBezTo>
                    <a:cubicBezTo>
                      <a:pt x="10" y="65"/>
                      <a:pt x="9" y="69"/>
                      <a:pt x="0" y="72"/>
                    </a:cubicBezTo>
                    <a:cubicBezTo>
                      <a:pt x="5" y="88"/>
                      <a:pt x="45" y="85"/>
                      <a:pt x="56" y="86"/>
                    </a:cubicBezTo>
                    <a:cubicBezTo>
                      <a:pt x="72" y="97"/>
                      <a:pt x="63" y="95"/>
                      <a:pt x="82" y="92"/>
                    </a:cubicBezTo>
                    <a:cubicBezTo>
                      <a:pt x="86" y="92"/>
                      <a:pt x="147" y="102"/>
                      <a:pt x="152" y="86"/>
                    </a:cubicBezTo>
                    <a:cubicBezTo>
                      <a:pt x="123" y="66"/>
                      <a:pt x="128" y="72"/>
                      <a:pt x="76" y="70"/>
                    </a:cubicBezTo>
                    <a:cubicBezTo>
                      <a:pt x="62" y="56"/>
                      <a:pt x="81" y="73"/>
                      <a:pt x="54" y="62"/>
                    </a:cubicBezTo>
                    <a:cubicBezTo>
                      <a:pt x="50" y="60"/>
                      <a:pt x="48" y="55"/>
                      <a:pt x="44" y="52"/>
                    </a:cubicBezTo>
                    <a:cubicBezTo>
                      <a:pt x="41" y="43"/>
                      <a:pt x="42" y="39"/>
                      <a:pt x="50" y="34"/>
                    </a:cubicBezTo>
                    <a:cubicBezTo>
                      <a:pt x="52" y="27"/>
                      <a:pt x="42" y="9"/>
                      <a:pt x="38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56" name="Freeform 101"/>
              <p:cNvSpPr>
                <a:spLocks/>
              </p:cNvSpPr>
              <p:nvPr/>
            </p:nvSpPr>
            <p:spPr bwMode="gray">
              <a:xfrm>
                <a:off x="4383" y="2067"/>
                <a:ext cx="26" cy="15"/>
              </a:xfrm>
              <a:custGeom>
                <a:avLst/>
                <a:gdLst>
                  <a:gd name="T0" fmla="*/ 34 w 34"/>
                  <a:gd name="T1" fmla="*/ 0 h 20"/>
                  <a:gd name="T2" fmla="*/ 24 w 34"/>
                  <a:gd name="T3" fmla="*/ 20 h 20"/>
                  <a:gd name="T4" fmla="*/ 4 w 34"/>
                  <a:gd name="T5" fmla="*/ 18 h 20"/>
                  <a:gd name="T6" fmla="*/ 4 w 34"/>
                  <a:gd name="T7" fmla="*/ 6 h 20"/>
                  <a:gd name="T8" fmla="*/ 34 w 34"/>
                  <a:gd name="T9" fmla="*/ 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"/>
                  <a:gd name="T16" fmla="*/ 0 h 20"/>
                  <a:gd name="T17" fmla="*/ 34 w 34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" h="20">
                    <a:moveTo>
                      <a:pt x="34" y="0"/>
                    </a:moveTo>
                    <a:cubicBezTo>
                      <a:pt x="32" y="10"/>
                      <a:pt x="34" y="17"/>
                      <a:pt x="24" y="20"/>
                    </a:cubicBezTo>
                    <a:cubicBezTo>
                      <a:pt x="17" y="19"/>
                      <a:pt x="10" y="20"/>
                      <a:pt x="4" y="18"/>
                    </a:cubicBezTo>
                    <a:cubicBezTo>
                      <a:pt x="0" y="17"/>
                      <a:pt x="2" y="7"/>
                      <a:pt x="4" y="6"/>
                    </a:cubicBezTo>
                    <a:cubicBezTo>
                      <a:pt x="12" y="0"/>
                      <a:pt x="24" y="0"/>
                      <a:pt x="34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57" name="Freeform 102"/>
              <p:cNvSpPr>
                <a:spLocks/>
              </p:cNvSpPr>
              <p:nvPr/>
            </p:nvSpPr>
            <p:spPr bwMode="gray">
              <a:xfrm>
                <a:off x="5159" y="2576"/>
                <a:ext cx="16" cy="12"/>
              </a:xfrm>
              <a:custGeom>
                <a:avLst/>
                <a:gdLst>
                  <a:gd name="T0" fmla="*/ 3 w 21"/>
                  <a:gd name="T1" fmla="*/ 0 h 16"/>
                  <a:gd name="T2" fmla="*/ 13 w 21"/>
                  <a:gd name="T3" fmla="*/ 16 h 16"/>
                  <a:gd name="T4" fmla="*/ 3 w 21"/>
                  <a:gd name="T5" fmla="*/ 0 h 16"/>
                  <a:gd name="T6" fmla="*/ 0 60000 65536"/>
                  <a:gd name="T7" fmla="*/ 0 60000 65536"/>
                  <a:gd name="T8" fmla="*/ 0 60000 65536"/>
                  <a:gd name="T9" fmla="*/ 0 w 21"/>
                  <a:gd name="T10" fmla="*/ 0 h 16"/>
                  <a:gd name="T11" fmla="*/ 21 w 21"/>
                  <a:gd name="T12" fmla="*/ 16 h 1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" h="16">
                    <a:moveTo>
                      <a:pt x="3" y="0"/>
                    </a:moveTo>
                    <a:cubicBezTo>
                      <a:pt x="0" y="9"/>
                      <a:pt x="6" y="11"/>
                      <a:pt x="13" y="16"/>
                    </a:cubicBezTo>
                    <a:cubicBezTo>
                      <a:pt x="21" y="4"/>
                      <a:pt x="16" y="2"/>
                      <a:pt x="3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58" name="Freeform 103"/>
              <p:cNvSpPr>
                <a:spLocks/>
              </p:cNvSpPr>
              <p:nvPr/>
            </p:nvSpPr>
            <p:spPr bwMode="gray">
              <a:xfrm>
                <a:off x="5162" y="2601"/>
                <a:ext cx="16" cy="12"/>
              </a:xfrm>
              <a:custGeom>
                <a:avLst/>
                <a:gdLst>
                  <a:gd name="T0" fmla="*/ 3 w 21"/>
                  <a:gd name="T1" fmla="*/ 0 h 16"/>
                  <a:gd name="T2" fmla="*/ 13 w 21"/>
                  <a:gd name="T3" fmla="*/ 16 h 16"/>
                  <a:gd name="T4" fmla="*/ 3 w 21"/>
                  <a:gd name="T5" fmla="*/ 0 h 16"/>
                  <a:gd name="T6" fmla="*/ 0 60000 65536"/>
                  <a:gd name="T7" fmla="*/ 0 60000 65536"/>
                  <a:gd name="T8" fmla="*/ 0 60000 65536"/>
                  <a:gd name="T9" fmla="*/ 0 w 21"/>
                  <a:gd name="T10" fmla="*/ 0 h 16"/>
                  <a:gd name="T11" fmla="*/ 21 w 21"/>
                  <a:gd name="T12" fmla="*/ 16 h 1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" h="16">
                    <a:moveTo>
                      <a:pt x="3" y="0"/>
                    </a:moveTo>
                    <a:cubicBezTo>
                      <a:pt x="0" y="9"/>
                      <a:pt x="6" y="11"/>
                      <a:pt x="13" y="16"/>
                    </a:cubicBezTo>
                    <a:cubicBezTo>
                      <a:pt x="21" y="4"/>
                      <a:pt x="16" y="2"/>
                      <a:pt x="3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59" name="Freeform 104"/>
              <p:cNvSpPr>
                <a:spLocks/>
              </p:cNvSpPr>
              <p:nvPr/>
            </p:nvSpPr>
            <p:spPr bwMode="gray">
              <a:xfrm>
                <a:off x="5371" y="2732"/>
                <a:ext cx="16" cy="12"/>
              </a:xfrm>
              <a:custGeom>
                <a:avLst/>
                <a:gdLst>
                  <a:gd name="T0" fmla="*/ 3 w 21"/>
                  <a:gd name="T1" fmla="*/ 0 h 16"/>
                  <a:gd name="T2" fmla="*/ 13 w 21"/>
                  <a:gd name="T3" fmla="*/ 16 h 16"/>
                  <a:gd name="T4" fmla="*/ 3 w 21"/>
                  <a:gd name="T5" fmla="*/ 0 h 16"/>
                  <a:gd name="T6" fmla="*/ 0 60000 65536"/>
                  <a:gd name="T7" fmla="*/ 0 60000 65536"/>
                  <a:gd name="T8" fmla="*/ 0 60000 65536"/>
                  <a:gd name="T9" fmla="*/ 0 w 21"/>
                  <a:gd name="T10" fmla="*/ 0 h 16"/>
                  <a:gd name="T11" fmla="*/ 21 w 21"/>
                  <a:gd name="T12" fmla="*/ 16 h 1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" h="16">
                    <a:moveTo>
                      <a:pt x="3" y="0"/>
                    </a:moveTo>
                    <a:cubicBezTo>
                      <a:pt x="0" y="9"/>
                      <a:pt x="6" y="11"/>
                      <a:pt x="13" y="16"/>
                    </a:cubicBezTo>
                    <a:cubicBezTo>
                      <a:pt x="21" y="4"/>
                      <a:pt x="16" y="2"/>
                      <a:pt x="3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60" name="Freeform 105"/>
              <p:cNvSpPr>
                <a:spLocks/>
              </p:cNvSpPr>
              <p:nvPr/>
            </p:nvSpPr>
            <p:spPr bwMode="gray">
              <a:xfrm>
                <a:off x="5498" y="2250"/>
                <a:ext cx="39" cy="18"/>
              </a:xfrm>
              <a:custGeom>
                <a:avLst/>
                <a:gdLst>
                  <a:gd name="T0" fmla="*/ 13 w 51"/>
                  <a:gd name="T1" fmla="*/ 0 h 24"/>
                  <a:gd name="T2" fmla="*/ 7 w 51"/>
                  <a:gd name="T3" fmla="*/ 18 h 24"/>
                  <a:gd name="T4" fmla="*/ 27 w 51"/>
                  <a:gd name="T5" fmla="*/ 24 h 24"/>
                  <a:gd name="T6" fmla="*/ 33 w 51"/>
                  <a:gd name="T7" fmla="*/ 4 h 24"/>
                  <a:gd name="T8" fmla="*/ 13 w 51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24"/>
                  <a:gd name="T17" fmla="*/ 51 w 51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61" name="Freeform 106"/>
              <p:cNvSpPr>
                <a:spLocks/>
              </p:cNvSpPr>
              <p:nvPr/>
            </p:nvSpPr>
            <p:spPr bwMode="gray">
              <a:xfrm>
                <a:off x="5396" y="2046"/>
                <a:ext cx="39" cy="18"/>
              </a:xfrm>
              <a:custGeom>
                <a:avLst/>
                <a:gdLst>
                  <a:gd name="T0" fmla="*/ 13 w 51"/>
                  <a:gd name="T1" fmla="*/ 0 h 24"/>
                  <a:gd name="T2" fmla="*/ 7 w 51"/>
                  <a:gd name="T3" fmla="*/ 18 h 24"/>
                  <a:gd name="T4" fmla="*/ 27 w 51"/>
                  <a:gd name="T5" fmla="*/ 24 h 24"/>
                  <a:gd name="T6" fmla="*/ 33 w 51"/>
                  <a:gd name="T7" fmla="*/ 4 h 24"/>
                  <a:gd name="T8" fmla="*/ 13 w 51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24"/>
                  <a:gd name="T17" fmla="*/ 51 w 51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62" name="Freeform 107"/>
              <p:cNvSpPr>
                <a:spLocks/>
              </p:cNvSpPr>
              <p:nvPr/>
            </p:nvSpPr>
            <p:spPr bwMode="gray">
              <a:xfrm>
                <a:off x="5462" y="1868"/>
                <a:ext cx="40" cy="18"/>
              </a:xfrm>
              <a:custGeom>
                <a:avLst/>
                <a:gdLst>
                  <a:gd name="T0" fmla="*/ 13 w 51"/>
                  <a:gd name="T1" fmla="*/ 0 h 24"/>
                  <a:gd name="T2" fmla="*/ 7 w 51"/>
                  <a:gd name="T3" fmla="*/ 18 h 24"/>
                  <a:gd name="T4" fmla="*/ 27 w 51"/>
                  <a:gd name="T5" fmla="*/ 24 h 24"/>
                  <a:gd name="T6" fmla="*/ 33 w 51"/>
                  <a:gd name="T7" fmla="*/ 4 h 24"/>
                  <a:gd name="T8" fmla="*/ 13 w 51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24"/>
                  <a:gd name="T17" fmla="*/ 51 w 51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63" name="Freeform 108"/>
              <p:cNvSpPr>
                <a:spLocks/>
              </p:cNvSpPr>
              <p:nvPr/>
            </p:nvSpPr>
            <p:spPr bwMode="gray">
              <a:xfrm>
                <a:off x="5527" y="1975"/>
                <a:ext cx="39" cy="18"/>
              </a:xfrm>
              <a:custGeom>
                <a:avLst/>
                <a:gdLst>
                  <a:gd name="T0" fmla="*/ 13 w 51"/>
                  <a:gd name="T1" fmla="*/ 0 h 24"/>
                  <a:gd name="T2" fmla="*/ 7 w 51"/>
                  <a:gd name="T3" fmla="*/ 18 h 24"/>
                  <a:gd name="T4" fmla="*/ 27 w 51"/>
                  <a:gd name="T5" fmla="*/ 24 h 24"/>
                  <a:gd name="T6" fmla="*/ 33 w 51"/>
                  <a:gd name="T7" fmla="*/ 4 h 24"/>
                  <a:gd name="T8" fmla="*/ 13 w 51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24"/>
                  <a:gd name="T17" fmla="*/ 51 w 51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64" name="Freeform 109"/>
              <p:cNvSpPr>
                <a:spLocks/>
              </p:cNvSpPr>
              <p:nvPr/>
            </p:nvSpPr>
            <p:spPr bwMode="gray">
              <a:xfrm>
                <a:off x="5543" y="1774"/>
                <a:ext cx="714" cy="345"/>
              </a:xfrm>
              <a:custGeom>
                <a:avLst/>
                <a:gdLst>
                  <a:gd name="T0" fmla="*/ 28 w 929"/>
                  <a:gd name="T1" fmla="*/ 56 h 462"/>
                  <a:gd name="T2" fmla="*/ 6 w 929"/>
                  <a:gd name="T3" fmla="*/ 92 h 462"/>
                  <a:gd name="T4" fmla="*/ 36 w 929"/>
                  <a:gd name="T5" fmla="*/ 100 h 462"/>
                  <a:gd name="T6" fmla="*/ 16 w 929"/>
                  <a:gd name="T7" fmla="*/ 116 h 462"/>
                  <a:gd name="T8" fmla="*/ 104 w 929"/>
                  <a:gd name="T9" fmla="*/ 136 h 462"/>
                  <a:gd name="T10" fmla="*/ 142 w 929"/>
                  <a:gd name="T11" fmla="*/ 130 h 462"/>
                  <a:gd name="T12" fmla="*/ 250 w 929"/>
                  <a:gd name="T13" fmla="*/ 78 h 462"/>
                  <a:gd name="T14" fmla="*/ 300 w 929"/>
                  <a:gd name="T15" fmla="*/ 66 h 462"/>
                  <a:gd name="T16" fmla="*/ 324 w 929"/>
                  <a:gd name="T17" fmla="*/ 80 h 462"/>
                  <a:gd name="T18" fmla="*/ 272 w 929"/>
                  <a:gd name="T19" fmla="*/ 88 h 462"/>
                  <a:gd name="T20" fmla="*/ 242 w 929"/>
                  <a:gd name="T21" fmla="*/ 112 h 462"/>
                  <a:gd name="T22" fmla="*/ 254 w 929"/>
                  <a:gd name="T23" fmla="*/ 120 h 462"/>
                  <a:gd name="T24" fmla="*/ 260 w 929"/>
                  <a:gd name="T25" fmla="*/ 158 h 462"/>
                  <a:gd name="T26" fmla="*/ 350 w 929"/>
                  <a:gd name="T27" fmla="*/ 192 h 462"/>
                  <a:gd name="T28" fmla="*/ 336 w 929"/>
                  <a:gd name="T29" fmla="*/ 210 h 462"/>
                  <a:gd name="T30" fmla="*/ 368 w 929"/>
                  <a:gd name="T31" fmla="*/ 246 h 462"/>
                  <a:gd name="T32" fmla="*/ 348 w 929"/>
                  <a:gd name="T33" fmla="*/ 266 h 462"/>
                  <a:gd name="T34" fmla="*/ 324 w 929"/>
                  <a:gd name="T35" fmla="*/ 294 h 462"/>
                  <a:gd name="T36" fmla="*/ 294 w 929"/>
                  <a:gd name="T37" fmla="*/ 324 h 462"/>
                  <a:gd name="T38" fmla="*/ 292 w 929"/>
                  <a:gd name="T39" fmla="*/ 420 h 462"/>
                  <a:gd name="T40" fmla="*/ 332 w 929"/>
                  <a:gd name="T41" fmla="*/ 446 h 462"/>
                  <a:gd name="T42" fmla="*/ 388 w 929"/>
                  <a:gd name="T43" fmla="*/ 448 h 462"/>
                  <a:gd name="T44" fmla="*/ 412 w 929"/>
                  <a:gd name="T45" fmla="*/ 422 h 462"/>
                  <a:gd name="T46" fmla="*/ 506 w 929"/>
                  <a:gd name="T47" fmla="*/ 356 h 462"/>
                  <a:gd name="T48" fmla="*/ 572 w 929"/>
                  <a:gd name="T49" fmla="*/ 334 h 462"/>
                  <a:gd name="T50" fmla="*/ 646 w 929"/>
                  <a:gd name="T51" fmla="*/ 308 h 462"/>
                  <a:gd name="T52" fmla="*/ 720 w 929"/>
                  <a:gd name="T53" fmla="*/ 290 h 462"/>
                  <a:gd name="T54" fmla="*/ 762 w 929"/>
                  <a:gd name="T55" fmla="*/ 260 h 462"/>
                  <a:gd name="T56" fmla="*/ 800 w 929"/>
                  <a:gd name="T57" fmla="*/ 200 h 462"/>
                  <a:gd name="T58" fmla="*/ 802 w 929"/>
                  <a:gd name="T59" fmla="*/ 154 h 462"/>
                  <a:gd name="T60" fmla="*/ 802 w 929"/>
                  <a:gd name="T61" fmla="*/ 124 h 462"/>
                  <a:gd name="T62" fmla="*/ 832 w 929"/>
                  <a:gd name="T63" fmla="*/ 90 h 462"/>
                  <a:gd name="T64" fmla="*/ 876 w 929"/>
                  <a:gd name="T65" fmla="*/ 94 h 462"/>
                  <a:gd name="T66" fmla="*/ 922 w 929"/>
                  <a:gd name="T67" fmla="*/ 52 h 462"/>
                  <a:gd name="T68" fmla="*/ 888 w 929"/>
                  <a:gd name="T69" fmla="*/ 56 h 462"/>
                  <a:gd name="T70" fmla="*/ 848 w 929"/>
                  <a:gd name="T71" fmla="*/ 46 h 462"/>
                  <a:gd name="T72" fmla="*/ 794 w 929"/>
                  <a:gd name="T73" fmla="*/ 22 h 462"/>
                  <a:gd name="T74" fmla="*/ 642 w 929"/>
                  <a:gd name="T75" fmla="*/ 26 h 462"/>
                  <a:gd name="T76" fmla="*/ 584 w 929"/>
                  <a:gd name="T77" fmla="*/ 38 h 462"/>
                  <a:gd name="T78" fmla="*/ 556 w 929"/>
                  <a:gd name="T79" fmla="*/ 38 h 462"/>
                  <a:gd name="T80" fmla="*/ 516 w 929"/>
                  <a:gd name="T81" fmla="*/ 54 h 462"/>
                  <a:gd name="T82" fmla="*/ 478 w 929"/>
                  <a:gd name="T83" fmla="*/ 30 h 462"/>
                  <a:gd name="T84" fmla="*/ 432 w 929"/>
                  <a:gd name="T85" fmla="*/ 40 h 462"/>
                  <a:gd name="T86" fmla="*/ 366 w 929"/>
                  <a:gd name="T87" fmla="*/ 52 h 462"/>
                  <a:gd name="T88" fmla="*/ 410 w 929"/>
                  <a:gd name="T89" fmla="*/ 38 h 462"/>
                  <a:gd name="T90" fmla="*/ 352 w 929"/>
                  <a:gd name="T91" fmla="*/ 8 h 462"/>
                  <a:gd name="T92" fmla="*/ 334 w 929"/>
                  <a:gd name="T93" fmla="*/ 2 h 462"/>
                  <a:gd name="T94" fmla="*/ 314 w 929"/>
                  <a:gd name="T95" fmla="*/ 8 h 462"/>
                  <a:gd name="T96" fmla="*/ 240 w 929"/>
                  <a:gd name="T97" fmla="*/ 16 h 462"/>
                  <a:gd name="T98" fmla="*/ 160 w 929"/>
                  <a:gd name="T99" fmla="*/ 28 h 462"/>
                  <a:gd name="T100" fmla="*/ 108 w 929"/>
                  <a:gd name="T101" fmla="*/ 26 h 462"/>
                  <a:gd name="T102" fmla="*/ 114 w 929"/>
                  <a:gd name="T103" fmla="*/ 68 h 462"/>
                  <a:gd name="T104" fmla="*/ 104 w 929"/>
                  <a:gd name="T105" fmla="*/ 52 h 462"/>
                  <a:gd name="T106" fmla="*/ 60 w 929"/>
                  <a:gd name="T107" fmla="*/ 42 h 46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929"/>
                  <a:gd name="T163" fmla="*/ 0 h 462"/>
                  <a:gd name="T164" fmla="*/ 929 w 929"/>
                  <a:gd name="T165" fmla="*/ 462 h 462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929" h="462">
                    <a:moveTo>
                      <a:pt x="60" y="42"/>
                    </a:moveTo>
                    <a:cubicBezTo>
                      <a:pt x="40" y="45"/>
                      <a:pt x="42" y="46"/>
                      <a:pt x="28" y="56"/>
                    </a:cubicBezTo>
                    <a:cubicBezTo>
                      <a:pt x="26" y="74"/>
                      <a:pt x="27" y="75"/>
                      <a:pt x="10" y="78"/>
                    </a:cubicBezTo>
                    <a:cubicBezTo>
                      <a:pt x="4" y="82"/>
                      <a:pt x="0" y="82"/>
                      <a:pt x="6" y="92"/>
                    </a:cubicBezTo>
                    <a:cubicBezTo>
                      <a:pt x="10" y="98"/>
                      <a:pt x="21" y="96"/>
                      <a:pt x="28" y="98"/>
                    </a:cubicBezTo>
                    <a:cubicBezTo>
                      <a:pt x="31" y="99"/>
                      <a:pt x="36" y="100"/>
                      <a:pt x="36" y="100"/>
                    </a:cubicBezTo>
                    <a:cubicBezTo>
                      <a:pt x="47" y="99"/>
                      <a:pt x="69" y="97"/>
                      <a:pt x="50" y="110"/>
                    </a:cubicBezTo>
                    <a:cubicBezTo>
                      <a:pt x="37" y="108"/>
                      <a:pt x="24" y="104"/>
                      <a:pt x="16" y="116"/>
                    </a:cubicBezTo>
                    <a:cubicBezTo>
                      <a:pt x="24" y="141"/>
                      <a:pt x="68" y="125"/>
                      <a:pt x="94" y="126"/>
                    </a:cubicBezTo>
                    <a:cubicBezTo>
                      <a:pt x="98" y="129"/>
                      <a:pt x="100" y="134"/>
                      <a:pt x="104" y="136"/>
                    </a:cubicBezTo>
                    <a:cubicBezTo>
                      <a:pt x="108" y="138"/>
                      <a:pt x="116" y="140"/>
                      <a:pt x="116" y="140"/>
                    </a:cubicBezTo>
                    <a:cubicBezTo>
                      <a:pt x="129" y="138"/>
                      <a:pt x="133" y="139"/>
                      <a:pt x="142" y="130"/>
                    </a:cubicBezTo>
                    <a:cubicBezTo>
                      <a:pt x="151" y="104"/>
                      <a:pt x="179" y="110"/>
                      <a:pt x="202" y="102"/>
                    </a:cubicBezTo>
                    <a:cubicBezTo>
                      <a:pt x="219" y="96"/>
                      <a:pt x="233" y="84"/>
                      <a:pt x="250" y="78"/>
                    </a:cubicBezTo>
                    <a:cubicBezTo>
                      <a:pt x="260" y="75"/>
                      <a:pt x="269" y="74"/>
                      <a:pt x="280" y="72"/>
                    </a:cubicBezTo>
                    <a:cubicBezTo>
                      <a:pt x="287" y="71"/>
                      <a:pt x="300" y="66"/>
                      <a:pt x="300" y="66"/>
                    </a:cubicBezTo>
                    <a:cubicBezTo>
                      <a:pt x="311" y="49"/>
                      <a:pt x="336" y="54"/>
                      <a:pt x="354" y="60"/>
                    </a:cubicBezTo>
                    <a:cubicBezTo>
                      <a:pt x="367" y="79"/>
                      <a:pt x="335" y="79"/>
                      <a:pt x="324" y="80"/>
                    </a:cubicBezTo>
                    <a:cubicBezTo>
                      <a:pt x="312" y="83"/>
                      <a:pt x="306" y="93"/>
                      <a:pt x="292" y="96"/>
                    </a:cubicBezTo>
                    <a:cubicBezTo>
                      <a:pt x="284" y="94"/>
                      <a:pt x="279" y="90"/>
                      <a:pt x="272" y="88"/>
                    </a:cubicBezTo>
                    <a:cubicBezTo>
                      <a:pt x="253" y="91"/>
                      <a:pt x="232" y="96"/>
                      <a:pt x="214" y="102"/>
                    </a:cubicBezTo>
                    <a:cubicBezTo>
                      <a:pt x="223" y="108"/>
                      <a:pt x="231" y="109"/>
                      <a:pt x="242" y="112"/>
                    </a:cubicBezTo>
                    <a:cubicBezTo>
                      <a:pt x="245" y="113"/>
                      <a:pt x="250" y="114"/>
                      <a:pt x="250" y="114"/>
                    </a:cubicBezTo>
                    <a:cubicBezTo>
                      <a:pt x="251" y="116"/>
                      <a:pt x="255" y="118"/>
                      <a:pt x="254" y="120"/>
                    </a:cubicBezTo>
                    <a:cubicBezTo>
                      <a:pt x="252" y="124"/>
                      <a:pt x="242" y="128"/>
                      <a:pt x="242" y="128"/>
                    </a:cubicBezTo>
                    <a:cubicBezTo>
                      <a:pt x="233" y="141"/>
                      <a:pt x="247" y="154"/>
                      <a:pt x="260" y="158"/>
                    </a:cubicBezTo>
                    <a:cubicBezTo>
                      <a:pt x="282" y="155"/>
                      <a:pt x="295" y="151"/>
                      <a:pt x="318" y="150"/>
                    </a:cubicBezTo>
                    <a:cubicBezTo>
                      <a:pt x="334" y="155"/>
                      <a:pt x="345" y="176"/>
                      <a:pt x="350" y="192"/>
                    </a:cubicBezTo>
                    <a:cubicBezTo>
                      <a:pt x="349" y="195"/>
                      <a:pt x="350" y="199"/>
                      <a:pt x="348" y="202"/>
                    </a:cubicBezTo>
                    <a:cubicBezTo>
                      <a:pt x="345" y="206"/>
                      <a:pt x="336" y="210"/>
                      <a:pt x="336" y="210"/>
                    </a:cubicBezTo>
                    <a:cubicBezTo>
                      <a:pt x="327" y="224"/>
                      <a:pt x="332" y="235"/>
                      <a:pt x="348" y="240"/>
                    </a:cubicBezTo>
                    <a:cubicBezTo>
                      <a:pt x="358" y="237"/>
                      <a:pt x="362" y="237"/>
                      <a:pt x="368" y="246"/>
                    </a:cubicBezTo>
                    <a:cubicBezTo>
                      <a:pt x="360" y="252"/>
                      <a:pt x="346" y="246"/>
                      <a:pt x="338" y="252"/>
                    </a:cubicBezTo>
                    <a:cubicBezTo>
                      <a:pt x="326" y="260"/>
                      <a:pt x="346" y="265"/>
                      <a:pt x="348" y="266"/>
                    </a:cubicBezTo>
                    <a:cubicBezTo>
                      <a:pt x="352" y="278"/>
                      <a:pt x="347" y="279"/>
                      <a:pt x="336" y="286"/>
                    </a:cubicBezTo>
                    <a:cubicBezTo>
                      <a:pt x="332" y="289"/>
                      <a:pt x="324" y="294"/>
                      <a:pt x="324" y="294"/>
                    </a:cubicBezTo>
                    <a:cubicBezTo>
                      <a:pt x="315" y="308"/>
                      <a:pt x="320" y="303"/>
                      <a:pt x="310" y="310"/>
                    </a:cubicBezTo>
                    <a:cubicBezTo>
                      <a:pt x="306" y="316"/>
                      <a:pt x="294" y="324"/>
                      <a:pt x="294" y="324"/>
                    </a:cubicBezTo>
                    <a:cubicBezTo>
                      <a:pt x="285" y="338"/>
                      <a:pt x="288" y="331"/>
                      <a:pt x="284" y="342"/>
                    </a:cubicBezTo>
                    <a:cubicBezTo>
                      <a:pt x="285" y="374"/>
                      <a:pt x="283" y="393"/>
                      <a:pt x="292" y="420"/>
                    </a:cubicBezTo>
                    <a:cubicBezTo>
                      <a:pt x="295" y="429"/>
                      <a:pt x="307" y="435"/>
                      <a:pt x="314" y="440"/>
                    </a:cubicBezTo>
                    <a:cubicBezTo>
                      <a:pt x="319" y="444"/>
                      <a:pt x="332" y="446"/>
                      <a:pt x="332" y="446"/>
                    </a:cubicBezTo>
                    <a:cubicBezTo>
                      <a:pt x="340" y="457"/>
                      <a:pt x="345" y="459"/>
                      <a:pt x="358" y="462"/>
                    </a:cubicBezTo>
                    <a:cubicBezTo>
                      <a:pt x="376" y="459"/>
                      <a:pt x="375" y="457"/>
                      <a:pt x="388" y="448"/>
                    </a:cubicBezTo>
                    <a:cubicBezTo>
                      <a:pt x="390" y="441"/>
                      <a:pt x="394" y="435"/>
                      <a:pt x="400" y="430"/>
                    </a:cubicBezTo>
                    <a:cubicBezTo>
                      <a:pt x="404" y="427"/>
                      <a:pt x="412" y="422"/>
                      <a:pt x="412" y="422"/>
                    </a:cubicBezTo>
                    <a:cubicBezTo>
                      <a:pt x="417" y="415"/>
                      <a:pt x="451" y="367"/>
                      <a:pt x="458" y="364"/>
                    </a:cubicBezTo>
                    <a:cubicBezTo>
                      <a:pt x="475" y="356"/>
                      <a:pt x="486" y="357"/>
                      <a:pt x="506" y="356"/>
                    </a:cubicBezTo>
                    <a:cubicBezTo>
                      <a:pt x="525" y="350"/>
                      <a:pt x="533" y="342"/>
                      <a:pt x="554" y="340"/>
                    </a:cubicBezTo>
                    <a:cubicBezTo>
                      <a:pt x="560" y="338"/>
                      <a:pt x="566" y="336"/>
                      <a:pt x="572" y="334"/>
                    </a:cubicBezTo>
                    <a:cubicBezTo>
                      <a:pt x="576" y="333"/>
                      <a:pt x="584" y="330"/>
                      <a:pt x="584" y="330"/>
                    </a:cubicBezTo>
                    <a:cubicBezTo>
                      <a:pt x="603" y="311"/>
                      <a:pt x="618" y="310"/>
                      <a:pt x="646" y="308"/>
                    </a:cubicBezTo>
                    <a:cubicBezTo>
                      <a:pt x="665" y="304"/>
                      <a:pt x="684" y="303"/>
                      <a:pt x="704" y="302"/>
                    </a:cubicBezTo>
                    <a:cubicBezTo>
                      <a:pt x="712" y="299"/>
                      <a:pt x="712" y="293"/>
                      <a:pt x="720" y="290"/>
                    </a:cubicBezTo>
                    <a:cubicBezTo>
                      <a:pt x="732" y="285"/>
                      <a:pt x="743" y="285"/>
                      <a:pt x="754" y="278"/>
                    </a:cubicBezTo>
                    <a:cubicBezTo>
                      <a:pt x="756" y="271"/>
                      <a:pt x="760" y="267"/>
                      <a:pt x="762" y="260"/>
                    </a:cubicBezTo>
                    <a:cubicBezTo>
                      <a:pt x="763" y="247"/>
                      <a:pt x="762" y="233"/>
                      <a:pt x="764" y="220"/>
                    </a:cubicBezTo>
                    <a:cubicBezTo>
                      <a:pt x="764" y="219"/>
                      <a:pt x="794" y="204"/>
                      <a:pt x="800" y="200"/>
                    </a:cubicBezTo>
                    <a:cubicBezTo>
                      <a:pt x="807" y="189"/>
                      <a:pt x="808" y="186"/>
                      <a:pt x="820" y="182"/>
                    </a:cubicBezTo>
                    <a:cubicBezTo>
                      <a:pt x="825" y="166"/>
                      <a:pt x="814" y="162"/>
                      <a:pt x="802" y="154"/>
                    </a:cubicBezTo>
                    <a:cubicBezTo>
                      <a:pt x="797" y="151"/>
                      <a:pt x="790" y="142"/>
                      <a:pt x="790" y="142"/>
                    </a:cubicBezTo>
                    <a:cubicBezTo>
                      <a:pt x="786" y="131"/>
                      <a:pt x="792" y="127"/>
                      <a:pt x="802" y="124"/>
                    </a:cubicBezTo>
                    <a:cubicBezTo>
                      <a:pt x="810" y="116"/>
                      <a:pt x="813" y="98"/>
                      <a:pt x="820" y="94"/>
                    </a:cubicBezTo>
                    <a:cubicBezTo>
                      <a:pt x="824" y="92"/>
                      <a:pt x="832" y="90"/>
                      <a:pt x="832" y="90"/>
                    </a:cubicBezTo>
                    <a:cubicBezTo>
                      <a:pt x="844" y="92"/>
                      <a:pt x="848" y="92"/>
                      <a:pt x="856" y="100"/>
                    </a:cubicBezTo>
                    <a:cubicBezTo>
                      <a:pt x="863" y="98"/>
                      <a:pt x="876" y="94"/>
                      <a:pt x="876" y="94"/>
                    </a:cubicBezTo>
                    <a:cubicBezTo>
                      <a:pt x="889" y="81"/>
                      <a:pt x="906" y="77"/>
                      <a:pt x="924" y="74"/>
                    </a:cubicBezTo>
                    <a:cubicBezTo>
                      <a:pt x="929" y="67"/>
                      <a:pt x="929" y="58"/>
                      <a:pt x="922" y="52"/>
                    </a:cubicBezTo>
                    <a:cubicBezTo>
                      <a:pt x="918" y="49"/>
                      <a:pt x="910" y="44"/>
                      <a:pt x="910" y="44"/>
                    </a:cubicBezTo>
                    <a:cubicBezTo>
                      <a:pt x="894" y="47"/>
                      <a:pt x="899" y="49"/>
                      <a:pt x="888" y="56"/>
                    </a:cubicBezTo>
                    <a:cubicBezTo>
                      <a:pt x="884" y="58"/>
                      <a:pt x="876" y="60"/>
                      <a:pt x="876" y="60"/>
                    </a:cubicBezTo>
                    <a:cubicBezTo>
                      <a:pt x="853" y="59"/>
                      <a:pt x="810" y="59"/>
                      <a:pt x="848" y="46"/>
                    </a:cubicBezTo>
                    <a:cubicBezTo>
                      <a:pt x="844" y="33"/>
                      <a:pt x="831" y="37"/>
                      <a:pt x="818" y="36"/>
                    </a:cubicBezTo>
                    <a:cubicBezTo>
                      <a:pt x="809" y="33"/>
                      <a:pt x="802" y="27"/>
                      <a:pt x="794" y="22"/>
                    </a:cubicBezTo>
                    <a:cubicBezTo>
                      <a:pt x="790" y="20"/>
                      <a:pt x="782" y="18"/>
                      <a:pt x="782" y="18"/>
                    </a:cubicBezTo>
                    <a:cubicBezTo>
                      <a:pt x="727" y="19"/>
                      <a:pt x="688" y="11"/>
                      <a:pt x="642" y="26"/>
                    </a:cubicBezTo>
                    <a:cubicBezTo>
                      <a:pt x="635" y="16"/>
                      <a:pt x="632" y="18"/>
                      <a:pt x="620" y="20"/>
                    </a:cubicBezTo>
                    <a:cubicBezTo>
                      <a:pt x="611" y="34"/>
                      <a:pt x="600" y="36"/>
                      <a:pt x="584" y="38"/>
                    </a:cubicBezTo>
                    <a:cubicBezTo>
                      <a:pt x="575" y="44"/>
                      <a:pt x="581" y="46"/>
                      <a:pt x="578" y="56"/>
                    </a:cubicBezTo>
                    <a:cubicBezTo>
                      <a:pt x="572" y="47"/>
                      <a:pt x="566" y="41"/>
                      <a:pt x="556" y="38"/>
                    </a:cubicBezTo>
                    <a:cubicBezTo>
                      <a:pt x="553" y="38"/>
                      <a:pt x="539" y="39"/>
                      <a:pt x="534" y="42"/>
                    </a:cubicBezTo>
                    <a:cubicBezTo>
                      <a:pt x="528" y="46"/>
                      <a:pt x="516" y="54"/>
                      <a:pt x="516" y="54"/>
                    </a:cubicBezTo>
                    <a:cubicBezTo>
                      <a:pt x="507" y="52"/>
                      <a:pt x="503" y="51"/>
                      <a:pt x="500" y="42"/>
                    </a:cubicBezTo>
                    <a:cubicBezTo>
                      <a:pt x="505" y="28"/>
                      <a:pt x="488" y="31"/>
                      <a:pt x="478" y="30"/>
                    </a:cubicBezTo>
                    <a:cubicBezTo>
                      <a:pt x="469" y="33"/>
                      <a:pt x="473" y="37"/>
                      <a:pt x="464" y="40"/>
                    </a:cubicBezTo>
                    <a:cubicBezTo>
                      <a:pt x="447" y="34"/>
                      <a:pt x="451" y="27"/>
                      <a:pt x="432" y="40"/>
                    </a:cubicBezTo>
                    <a:cubicBezTo>
                      <a:pt x="427" y="54"/>
                      <a:pt x="427" y="52"/>
                      <a:pt x="410" y="50"/>
                    </a:cubicBezTo>
                    <a:cubicBezTo>
                      <a:pt x="391" y="52"/>
                      <a:pt x="385" y="54"/>
                      <a:pt x="366" y="52"/>
                    </a:cubicBezTo>
                    <a:cubicBezTo>
                      <a:pt x="357" y="49"/>
                      <a:pt x="356" y="46"/>
                      <a:pt x="364" y="40"/>
                    </a:cubicBezTo>
                    <a:cubicBezTo>
                      <a:pt x="380" y="42"/>
                      <a:pt x="395" y="43"/>
                      <a:pt x="410" y="38"/>
                    </a:cubicBezTo>
                    <a:cubicBezTo>
                      <a:pt x="426" y="15"/>
                      <a:pt x="386" y="21"/>
                      <a:pt x="370" y="20"/>
                    </a:cubicBezTo>
                    <a:cubicBezTo>
                      <a:pt x="364" y="16"/>
                      <a:pt x="358" y="12"/>
                      <a:pt x="352" y="8"/>
                    </a:cubicBezTo>
                    <a:cubicBezTo>
                      <a:pt x="348" y="5"/>
                      <a:pt x="340" y="0"/>
                      <a:pt x="340" y="0"/>
                    </a:cubicBezTo>
                    <a:cubicBezTo>
                      <a:pt x="338" y="1"/>
                      <a:pt x="336" y="1"/>
                      <a:pt x="334" y="2"/>
                    </a:cubicBezTo>
                    <a:cubicBezTo>
                      <a:pt x="331" y="3"/>
                      <a:pt x="329" y="3"/>
                      <a:pt x="326" y="4"/>
                    </a:cubicBezTo>
                    <a:cubicBezTo>
                      <a:pt x="322" y="5"/>
                      <a:pt x="314" y="8"/>
                      <a:pt x="314" y="8"/>
                    </a:cubicBezTo>
                    <a:cubicBezTo>
                      <a:pt x="305" y="22"/>
                      <a:pt x="288" y="6"/>
                      <a:pt x="276" y="2"/>
                    </a:cubicBezTo>
                    <a:cubicBezTo>
                      <a:pt x="270" y="3"/>
                      <a:pt x="241" y="16"/>
                      <a:pt x="240" y="16"/>
                    </a:cubicBezTo>
                    <a:cubicBezTo>
                      <a:pt x="226" y="17"/>
                      <a:pt x="212" y="17"/>
                      <a:pt x="198" y="18"/>
                    </a:cubicBezTo>
                    <a:cubicBezTo>
                      <a:pt x="183" y="19"/>
                      <a:pt x="172" y="20"/>
                      <a:pt x="160" y="28"/>
                    </a:cubicBezTo>
                    <a:cubicBezTo>
                      <a:pt x="146" y="26"/>
                      <a:pt x="141" y="27"/>
                      <a:pt x="130" y="20"/>
                    </a:cubicBezTo>
                    <a:cubicBezTo>
                      <a:pt x="123" y="22"/>
                      <a:pt x="115" y="24"/>
                      <a:pt x="108" y="26"/>
                    </a:cubicBezTo>
                    <a:cubicBezTo>
                      <a:pt x="102" y="35"/>
                      <a:pt x="113" y="41"/>
                      <a:pt x="122" y="44"/>
                    </a:cubicBezTo>
                    <a:cubicBezTo>
                      <a:pt x="125" y="52"/>
                      <a:pt x="114" y="68"/>
                      <a:pt x="114" y="68"/>
                    </a:cubicBezTo>
                    <a:cubicBezTo>
                      <a:pt x="112" y="79"/>
                      <a:pt x="111" y="82"/>
                      <a:pt x="100" y="78"/>
                    </a:cubicBezTo>
                    <a:cubicBezTo>
                      <a:pt x="93" y="67"/>
                      <a:pt x="100" y="63"/>
                      <a:pt x="104" y="52"/>
                    </a:cubicBezTo>
                    <a:cubicBezTo>
                      <a:pt x="96" y="44"/>
                      <a:pt x="91" y="36"/>
                      <a:pt x="80" y="32"/>
                    </a:cubicBezTo>
                    <a:cubicBezTo>
                      <a:pt x="73" y="34"/>
                      <a:pt x="67" y="39"/>
                      <a:pt x="60" y="42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65" name="Freeform 110"/>
              <p:cNvSpPr>
                <a:spLocks/>
              </p:cNvSpPr>
              <p:nvPr/>
            </p:nvSpPr>
            <p:spPr bwMode="gray">
              <a:xfrm>
                <a:off x="5762" y="1957"/>
                <a:ext cx="40" cy="24"/>
              </a:xfrm>
              <a:custGeom>
                <a:avLst/>
                <a:gdLst>
                  <a:gd name="T0" fmla="*/ 34 w 52"/>
                  <a:gd name="T1" fmla="*/ 0 h 32"/>
                  <a:gd name="T2" fmla="*/ 8 w 52"/>
                  <a:gd name="T3" fmla="*/ 20 h 32"/>
                  <a:gd name="T4" fmla="*/ 24 w 52"/>
                  <a:gd name="T5" fmla="*/ 32 h 32"/>
                  <a:gd name="T6" fmla="*/ 42 w 52"/>
                  <a:gd name="T7" fmla="*/ 30 h 32"/>
                  <a:gd name="T8" fmla="*/ 34 w 52"/>
                  <a:gd name="T9" fmla="*/ 0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2"/>
                  <a:gd name="T16" fmla="*/ 0 h 32"/>
                  <a:gd name="T17" fmla="*/ 52 w 52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2" h="32">
                    <a:moveTo>
                      <a:pt x="34" y="0"/>
                    </a:moveTo>
                    <a:cubicBezTo>
                      <a:pt x="30" y="12"/>
                      <a:pt x="19" y="16"/>
                      <a:pt x="8" y="20"/>
                    </a:cubicBezTo>
                    <a:cubicBezTo>
                      <a:pt x="0" y="32"/>
                      <a:pt x="14" y="31"/>
                      <a:pt x="24" y="32"/>
                    </a:cubicBezTo>
                    <a:cubicBezTo>
                      <a:pt x="30" y="31"/>
                      <a:pt x="36" y="32"/>
                      <a:pt x="42" y="30"/>
                    </a:cubicBezTo>
                    <a:cubicBezTo>
                      <a:pt x="52" y="26"/>
                      <a:pt x="34" y="3"/>
                      <a:pt x="34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66" name="Freeform 111"/>
              <p:cNvSpPr>
                <a:spLocks/>
              </p:cNvSpPr>
              <p:nvPr/>
            </p:nvSpPr>
            <p:spPr bwMode="gray">
              <a:xfrm>
                <a:off x="6052" y="2023"/>
                <a:ext cx="131" cy="54"/>
              </a:xfrm>
              <a:custGeom>
                <a:avLst/>
                <a:gdLst>
                  <a:gd name="T0" fmla="*/ 102 w 172"/>
                  <a:gd name="T1" fmla="*/ 8 h 72"/>
                  <a:gd name="T2" fmla="*/ 66 w 172"/>
                  <a:gd name="T3" fmla="*/ 4 h 72"/>
                  <a:gd name="T4" fmla="*/ 54 w 172"/>
                  <a:gd name="T5" fmla="*/ 0 h 72"/>
                  <a:gd name="T6" fmla="*/ 0 w 172"/>
                  <a:gd name="T7" fmla="*/ 28 h 72"/>
                  <a:gd name="T8" fmla="*/ 28 w 172"/>
                  <a:gd name="T9" fmla="*/ 40 h 72"/>
                  <a:gd name="T10" fmla="*/ 42 w 172"/>
                  <a:gd name="T11" fmla="*/ 60 h 72"/>
                  <a:gd name="T12" fmla="*/ 66 w 172"/>
                  <a:gd name="T13" fmla="*/ 68 h 72"/>
                  <a:gd name="T14" fmla="*/ 78 w 172"/>
                  <a:gd name="T15" fmla="*/ 72 h 72"/>
                  <a:gd name="T16" fmla="*/ 130 w 172"/>
                  <a:gd name="T17" fmla="*/ 60 h 72"/>
                  <a:gd name="T18" fmla="*/ 172 w 172"/>
                  <a:gd name="T19" fmla="*/ 44 h 72"/>
                  <a:gd name="T20" fmla="*/ 148 w 172"/>
                  <a:gd name="T21" fmla="*/ 18 h 72"/>
                  <a:gd name="T22" fmla="*/ 136 w 172"/>
                  <a:gd name="T23" fmla="*/ 4 h 72"/>
                  <a:gd name="T24" fmla="*/ 102 w 172"/>
                  <a:gd name="T25" fmla="*/ 8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72"/>
                  <a:gd name="T40" fmla="*/ 0 h 72"/>
                  <a:gd name="T41" fmla="*/ 172 w 172"/>
                  <a:gd name="T42" fmla="*/ 72 h 7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72" h="72">
                    <a:moveTo>
                      <a:pt x="102" y="8"/>
                    </a:moveTo>
                    <a:cubicBezTo>
                      <a:pt x="89" y="12"/>
                      <a:pt x="78" y="8"/>
                      <a:pt x="66" y="4"/>
                    </a:cubicBezTo>
                    <a:cubicBezTo>
                      <a:pt x="62" y="3"/>
                      <a:pt x="54" y="0"/>
                      <a:pt x="54" y="0"/>
                    </a:cubicBezTo>
                    <a:cubicBezTo>
                      <a:pt x="38" y="5"/>
                      <a:pt x="12" y="16"/>
                      <a:pt x="0" y="28"/>
                    </a:cubicBezTo>
                    <a:cubicBezTo>
                      <a:pt x="4" y="39"/>
                      <a:pt x="18" y="39"/>
                      <a:pt x="28" y="40"/>
                    </a:cubicBezTo>
                    <a:cubicBezTo>
                      <a:pt x="39" y="44"/>
                      <a:pt x="41" y="60"/>
                      <a:pt x="42" y="60"/>
                    </a:cubicBezTo>
                    <a:cubicBezTo>
                      <a:pt x="50" y="63"/>
                      <a:pt x="58" y="65"/>
                      <a:pt x="66" y="68"/>
                    </a:cubicBezTo>
                    <a:cubicBezTo>
                      <a:pt x="70" y="69"/>
                      <a:pt x="78" y="72"/>
                      <a:pt x="78" y="72"/>
                    </a:cubicBezTo>
                    <a:cubicBezTo>
                      <a:pt x="92" y="71"/>
                      <a:pt x="117" y="69"/>
                      <a:pt x="130" y="60"/>
                    </a:cubicBezTo>
                    <a:cubicBezTo>
                      <a:pt x="148" y="48"/>
                      <a:pt x="150" y="46"/>
                      <a:pt x="172" y="44"/>
                    </a:cubicBezTo>
                    <a:cubicBezTo>
                      <a:pt x="169" y="29"/>
                      <a:pt x="162" y="23"/>
                      <a:pt x="148" y="18"/>
                    </a:cubicBezTo>
                    <a:cubicBezTo>
                      <a:pt x="145" y="10"/>
                      <a:pt x="144" y="7"/>
                      <a:pt x="136" y="4"/>
                    </a:cubicBezTo>
                    <a:cubicBezTo>
                      <a:pt x="134" y="4"/>
                      <a:pt x="105" y="11"/>
                      <a:pt x="102" y="8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67" name="Freeform 112"/>
              <p:cNvSpPr>
                <a:spLocks/>
              </p:cNvSpPr>
              <p:nvPr/>
            </p:nvSpPr>
            <p:spPr bwMode="gray">
              <a:xfrm>
                <a:off x="6155" y="1861"/>
                <a:ext cx="40" cy="24"/>
              </a:xfrm>
              <a:custGeom>
                <a:avLst/>
                <a:gdLst>
                  <a:gd name="T0" fmla="*/ 34 w 52"/>
                  <a:gd name="T1" fmla="*/ 0 h 32"/>
                  <a:gd name="T2" fmla="*/ 8 w 52"/>
                  <a:gd name="T3" fmla="*/ 20 h 32"/>
                  <a:gd name="T4" fmla="*/ 24 w 52"/>
                  <a:gd name="T5" fmla="*/ 32 h 32"/>
                  <a:gd name="T6" fmla="*/ 42 w 52"/>
                  <a:gd name="T7" fmla="*/ 30 h 32"/>
                  <a:gd name="T8" fmla="*/ 34 w 52"/>
                  <a:gd name="T9" fmla="*/ 0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2"/>
                  <a:gd name="T16" fmla="*/ 0 h 32"/>
                  <a:gd name="T17" fmla="*/ 52 w 52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2" h="32">
                    <a:moveTo>
                      <a:pt x="34" y="0"/>
                    </a:moveTo>
                    <a:cubicBezTo>
                      <a:pt x="30" y="12"/>
                      <a:pt x="19" y="16"/>
                      <a:pt x="8" y="20"/>
                    </a:cubicBezTo>
                    <a:cubicBezTo>
                      <a:pt x="0" y="32"/>
                      <a:pt x="14" y="31"/>
                      <a:pt x="24" y="32"/>
                    </a:cubicBezTo>
                    <a:cubicBezTo>
                      <a:pt x="30" y="31"/>
                      <a:pt x="36" y="32"/>
                      <a:pt x="42" y="30"/>
                    </a:cubicBezTo>
                    <a:cubicBezTo>
                      <a:pt x="52" y="26"/>
                      <a:pt x="34" y="3"/>
                      <a:pt x="34" y="0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68" name="Freeform 113"/>
              <p:cNvSpPr>
                <a:spLocks/>
              </p:cNvSpPr>
              <p:nvPr/>
            </p:nvSpPr>
            <p:spPr bwMode="gray">
              <a:xfrm>
                <a:off x="6240" y="2081"/>
                <a:ext cx="11" cy="15"/>
              </a:xfrm>
              <a:custGeom>
                <a:avLst/>
                <a:gdLst>
                  <a:gd name="T0" fmla="*/ 10 w 13"/>
                  <a:gd name="T1" fmla="*/ 5 h 20"/>
                  <a:gd name="T2" fmla="*/ 1 w 13"/>
                  <a:gd name="T3" fmla="*/ 11 h 20"/>
                  <a:gd name="T4" fmla="*/ 9 w 13"/>
                  <a:gd name="T5" fmla="*/ 20 h 20"/>
                  <a:gd name="T6" fmla="*/ 10 w 13"/>
                  <a:gd name="T7" fmla="*/ 5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20"/>
                  <a:gd name="T14" fmla="*/ 13 w 13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grp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E1B40C"/>
                  </a:buClr>
                  <a:buFont typeface="微软雅黑" pitchFamily="34" charset="-122"/>
                  <a:buNone/>
                </a:pPr>
                <a:endParaRPr lang="zh-CN" altLang="en-US" sz="1400" b="1">
                  <a:solidFill>
                    <a:srgbClr val="2B2C2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sp>
        <p:nvSpPr>
          <p:cNvPr id="248" name="TextBox 11"/>
          <p:cNvSpPr txBox="1"/>
          <p:nvPr/>
        </p:nvSpPr>
        <p:spPr>
          <a:xfrm>
            <a:off x="2609832" y="1984283"/>
            <a:ext cx="143340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sz="2000" b="1" dirty="0">
              <a:solidFill>
                <a:srgbClr val="2B2C2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1" name="TextBox 11"/>
          <p:cNvSpPr txBox="1"/>
          <p:nvPr/>
        </p:nvSpPr>
        <p:spPr>
          <a:xfrm>
            <a:off x="7916402" y="2756247"/>
            <a:ext cx="121225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sz="2000" b="1" dirty="0">
              <a:solidFill>
                <a:srgbClr val="2B2C2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4" name="TextBox 11"/>
          <p:cNvSpPr txBox="1"/>
          <p:nvPr/>
        </p:nvSpPr>
        <p:spPr>
          <a:xfrm>
            <a:off x="2630941" y="3961169"/>
            <a:ext cx="12257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sz="2000" b="1" dirty="0">
              <a:solidFill>
                <a:srgbClr val="2B2C2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6" name="组合 255"/>
          <p:cNvGrpSpPr/>
          <p:nvPr/>
        </p:nvGrpSpPr>
        <p:grpSpPr>
          <a:xfrm>
            <a:off x="7544080" y="2376001"/>
            <a:ext cx="314064" cy="478170"/>
            <a:chOff x="1471009" y="446059"/>
            <a:chExt cx="193544" cy="294675"/>
          </a:xfrm>
        </p:grpSpPr>
        <p:sp>
          <p:nvSpPr>
            <p:cNvPr id="257" name="Oval 80"/>
            <p:cNvSpPr>
              <a:spLocks noChangeArrowheads="1"/>
            </p:cNvSpPr>
            <p:nvPr/>
          </p:nvSpPr>
          <p:spPr bwMode="auto">
            <a:xfrm>
              <a:off x="1510241" y="479188"/>
              <a:ext cx="115080" cy="1176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258" name="Freeform 81"/>
            <p:cNvSpPr>
              <a:spLocks/>
            </p:cNvSpPr>
            <p:nvPr/>
          </p:nvSpPr>
          <p:spPr bwMode="auto">
            <a:xfrm>
              <a:off x="1522446" y="479188"/>
              <a:ext cx="107233" cy="88926"/>
            </a:xfrm>
            <a:custGeom>
              <a:avLst/>
              <a:gdLst>
                <a:gd name="T0" fmla="*/ 22 w 52"/>
                <a:gd name="T1" fmla="*/ 0 h 43"/>
                <a:gd name="T2" fmla="*/ 8 w 52"/>
                <a:gd name="T3" fmla="*/ 4 h 43"/>
                <a:gd name="T4" fmla="*/ 0 w 52"/>
                <a:gd name="T5" fmla="*/ 11 h 43"/>
                <a:gd name="T6" fmla="*/ 22 w 52"/>
                <a:gd name="T7" fmla="*/ 0 h 43"/>
                <a:gd name="T8" fmla="*/ 50 w 52"/>
                <a:gd name="T9" fmla="*/ 28 h 43"/>
                <a:gd name="T10" fmla="*/ 47 w 52"/>
                <a:gd name="T11" fmla="*/ 42 h 43"/>
                <a:gd name="T12" fmla="*/ 47 w 52"/>
                <a:gd name="T13" fmla="*/ 43 h 43"/>
                <a:gd name="T14" fmla="*/ 47 w 52"/>
                <a:gd name="T15" fmla="*/ 13 h 43"/>
                <a:gd name="T16" fmla="*/ 22 w 52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43">
                  <a:moveTo>
                    <a:pt x="22" y="0"/>
                  </a:moveTo>
                  <a:cubicBezTo>
                    <a:pt x="17" y="0"/>
                    <a:pt x="12" y="1"/>
                    <a:pt x="8" y="4"/>
                  </a:cubicBezTo>
                  <a:cubicBezTo>
                    <a:pt x="4" y="6"/>
                    <a:pt x="2" y="8"/>
                    <a:pt x="0" y="11"/>
                  </a:cubicBezTo>
                  <a:cubicBezTo>
                    <a:pt x="5" y="4"/>
                    <a:pt x="13" y="0"/>
                    <a:pt x="22" y="0"/>
                  </a:cubicBezTo>
                  <a:cubicBezTo>
                    <a:pt x="38" y="0"/>
                    <a:pt x="50" y="13"/>
                    <a:pt x="50" y="28"/>
                  </a:cubicBezTo>
                  <a:cubicBezTo>
                    <a:pt x="50" y="33"/>
                    <a:pt x="49" y="38"/>
                    <a:pt x="47" y="42"/>
                  </a:cubicBezTo>
                  <a:cubicBezTo>
                    <a:pt x="47" y="42"/>
                    <a:pt x="47" y="42"/>
                    <a:pt x="47" y="43"/>
                  </a:cubicBezTo>
                  <a:cubicBezTo>
                    <a:pt x="52" y="34"/>
                    <a:pt x="52" y="23"/>
                    <a:pt x="47" y="13"/>
                  </a:cubicBezTo>
                  <a:cubicBezTo>
                    <a:pt x="41" y="5"/>
                    <a:pt x="32" y="0"/>
                    <a:pt x="22" y="0"/>
                  </a:cubicBezTo>
                </a:path>
              </a:pathLst>
            </a:custGeom>
            <a:solidFill>
              <a:srgbClr val="807F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259" name="Freeform 82"/>
            <p:cNvSpPr>
              <a:spLocks/>
            </p:cNvSpPr>
            <p:nvPr/>
          </p:nvSpPr>
          <p:spPr bwMode="auto">
            <a:xfrm>
              <a:off x="1514600" y="479188"/>
              <a:ext cx="110721" cy="87182"/>
            </a:xfrm>
            <a:custGeom>
              <a:avLst/>
              <a:gdLst>
                <a:gd name="T0" fmla="*/ 26 w 54"/>
                <a:gd name="T1" fmla="*/ 0 h 42"/>
                <a:gd name="T2" fmla="*/ 4 w 54"/>
                <a:gd name="T3" fmla="*/ 11 h 42"/>
                <a:gd name="T4" fmla="*/ 0 w 54"/>
                <a:gd name="T5" fmla="*/ 17 h 42"/>
                <a:gd name="T6" fmla="*/ 10 w 54"/>
                <a:gd name="T7" fmla="*/ 8 h 42"/>
                <a:gd name="T8" fmla="*/ 24 w 54"/>
                <a:gd name="T9" fmla="*/ 3 h 42"/>
                <a:gd name="T10" fmla="*/ 49 w 54"/>
                <a:gd name="T11" fmla="*/ 17 h 42"/>
                <a:gd name="T12" fmla="*/ 51 w 54"/>
                <a:gd name="T13" fmla="*/ 42 h 42"/>
                <a:gd name="T14" fmla="*/ 54 w 54"/>
                <a:gd name="T15" fmla="*/ 28 h 42"/>
                <a:gd name="T16" fmla="*/ 26 w 54"/>
                <a:gd name="T1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42">
                  <a:moveTo>
                    <a:pt x="26" y="0"/>
                  </a:moveTo>
                  <a:cubicBezTo>
                    <a:pt x="17" y="0"/>
                    <a:pt x="9" y="4"/>
                    <a:pt x="4" y="11"/>
                  </a:cubicBezTo>
                  <a:cubicBezTo>
                    <a:pt x="2" y="13"/>
                    <a:pt x="1" y="15"/>
                    <a:pt x="0" y="17"/>
                  </a:cubicBezTo>
                  <a:cubicBezTo>
                    <a:pt x="2" y="13"/>
                    <a:pt x="6" y="10"/>
                    <a:pt x="10" y="8"/>
                  </a:cubicBezTo>
                  <a:cubicBezTo>
                    <a:pt x="14" y="5"/>
                    <a:pt x="19" y="3"/>
                    <a:pt x="24" y="3"/>
                  </a:cubicBezTo>
                  <a:cubicBezTo>
                    <a:pt x="34" y="3"/>
                    <a:pt x="43" y="8"/>
                    <a:pt x="49" y="17"/>
                  </a:cubicBezTo>
                  <a:cubicBezTo>
                    <a:pt x="53" y="25"/>
                    <a:pt x="54" y="34"/>
                    <a:pt x="51" y="42"/>
                  </a:cubicBezTo>
                  <a:cubicBezTo>
                    <a:pt x="53" y="38"/>
                    <a:pt x="54" y="33"/>
                    <a:pt x="54" y="28"/>
                  </a:cubicBezTo>
                  <a:cubicBezTo>
                    <a:pt x="54" y="13"/>
                    <a:pt x="42" y="0"/>
                    <a:pt x="26" y="0"/>
                  </a:cubicBezTo>
                </a:path>
              </a:pathLst>
            </a:custGeom>
            <a:solidFill>
              <a:srgbClr val="D9D7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260" name="Freeform 83"/>
            <p:cNvSpPr>
              <a:spLocks noEditPoints="1"/>
            </p:cNvSpPr>
            <p:nvPr/>
          </p:nvSpPr>
          <p:spPr bwMode="auto">
            <a:xfrm>
              <a:off x="1471009" y="446059"/>
              <a:ext cx="193544" cy="294675"/>
            </a:xfrm>
            <a:custGeom>
              <a:avLst/>
              <a:gdLst>
                <a:gd name="T0" fmla="*/ 47 w 94"/>
                <a:gd name="T1" fmla="*/ 0 h 143"/>
                <a:gd name="T2" fmla="*/ 0 w 94"/>
                <a:gd name="T3" fmla="*/ 43 h 143"/>
                <a:gd name="T4" fmla="*/ 2 w 94"/>
                <a:gd name="T5" fmla="*/ 57 h 143"/>
                <a:gd name="T6" fmla="*/ 44 w 94"/>
                <a:gd name="T7" fmla="*/ 143 h 143"/>
                <a:gd name="T8" fmla="*/ 91 w 94"/>
                <a:gd name="T9" fmla="*/ 59 h 143"/>
                <a:gd name="T10" fmla="*/ 94 w 94"/>
                <a:gd name="T11" fmla="*/ 43 h 143"/>
                <a:gd name="T12" fmla="*/ 47 w 94"/>
                <a:gd name="T13" fmla="*/ 0 h 143"/>
                <a:gd name="T14" fmla="*/ 47 w 94"/>
                <a:gd name="T15" fmla="*/ 71 h 143"/>
                <a:gd name="T16" fmla="*/ 19 w 94"/>
                <a:gd name="T17" fmla="*/ 44 h 143"/>
                <a:gd name="T18" fmla="*/ 47 w 94"/>
                <a:gd name="T19" fmla="*/ 16 h 143"/>
                <a:gd name="T20" fmla="*/ 75 w 94"/>
                <a:gd name="T21" fmla="*/ 44 h 143"/>
                <a:gd name="T22" fmla="*/ 47 w 94"/>
                <a:gd name="T23" fmla="*/ 7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43">
                  <a:moveTo>
                    <a:pt x="47" y="0"/>
                  </a:moveTo>
                  <a:cubicBezTo>
                    <a:pt x="21" y="0"/>
                    <a:pt x="0" y="20"/>
                    <a:pt x="0" y="43"/>
                  </a:cubicBezTo>
                  <a:cubicBezTo>
                    <a:pt x="0" y="48"/>
                    <a:pt x="1" y="53"/>
                    <a:pt x="2" y="57"/>
                  </a:cubicBezTo>
                  <a:cubicBezTo>
                    <a:pt x="6" y="68"/>
                    <a:pt x="44" y="143"/>
                    <a:pt x="44" y="143"/>
                  </a:cubicBezTo>
                  <a:cubicBezTo>
                    <a:pt x="44" y="143"/>
                    <a:pt x="85" y="75"/>
                    <a:pt x="91" y="59"/>
                  </a:cubicBezTo>
                  <a:cubicBezTo>
                    <a:pt x="93" y="54"/>
                    <a:pt x="94" y="49"/>
                    <a:pt x="94" y="43"/>
                  </a:cubicBezTo>
                  <a:cubicBezTo>
                    <a:pt x="94" y="20"/>
                    <a:pt x="73" y="0"/>
                    <a:pt x="47" y="0"/>
                  </a:cubicBezTo>
                  <a:close/>
                  <a:moveTo>
                    <a:pt x="47" y="71"/>
                  </a:moveTo>
                  <a:cubicBezTo>
                    <a:pt x="31" y="71"/>
                    <a:pt x="19" y="59"/>
                    <a:pt x="19" y="44"/>
                  </a:cubicBezTo>
                  <a:cubicBezTo>
                    <a:pt x="19" y="29"/>
                    <a:pt x="31" y="16"/>
                    <a:pt x="47" y="16"/>
                  </a:cubicBezTo>
                  <a:cubicBezTo>
                    <a:pt x="63" y="16"/>
                    <a:pt x="75" y="29"/>
                    <a:pt x="75" y="44"/>
                  </a:cubicBezTo>
                  <a:cubicBezTo>
                    <a:pt x="75" y="59"/>
                    <a:pt x="63" y="71"/>
                    <a:pt x="47" y="71"/>
                  </a:cubicBezTo>
                  <a:close/>
                </a:path>
              </a:pathLst>
            </a:custGeom>
            <a:solidFill>
              <a:srgbClr val="2B2C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</p:grpSp>
      <p:grpSp>
        <p:nvGrpSpPr>
          <p:cNvPr id="261" name="组合 260"/>
          <p:cNvGrpSpPr/>
          <p:nvPr/>
        </p:nvGrpSpPr>
        <p:grpSpPr>
          <a:xfrm>
            <a:off x="4235564" y="2097564"/>
            <a:ext cx="314064" cy="478170"/>
            <a:chOff x="1471009" y="446059"/>
            <a:chExt cx="193544" cy="294675"/>
          </a:xfrm>
        </p:grpSpPr>
        <p:sp>
          <p:nvSpPr>
            <p:cNvPr id="262" name="Oval 80"/>
            <p:cNvSpPr>
              <a:spLocks noChangeArrowheads="1"/>
            </p:cNvSpPr>
            <p:nvPr/>
          </p:nvSpPr>
          <p:spPr bwMode="auto">
            <a:xfrm>
              <a:off x="1510241" y="479188"/>
              <a:ext cx="115080" cy="1176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263" name="Freeform 81"/>
            <p:cNvSpPr>
              <a:spLocks/>
            </p:cNvSpPr>
            <p:nvPr/>
          </p:nvSpPr>
          <p:spPr bwMode="auto">
            <a:xfrm>
              <a:off x="1522446" y="479188"/>
              <a:ext cx="107233" cy="88926"/>
            </a:xfrm>
            <a:custGeom>
              <a:avLst/>
              <a:gdLst>
                <a:gd name="T0" fmla="*/ 22 w 52"/>
                <a:gd name="T1" fmla="*/ 0 h 43"/>
                <a:gd name="T2" fmla="*/ 8 w 52"/>
                <a:gd name="T3" fmla="*/ 4 h 43"/>
                <a:gd name="T4" fmla="*/ 0 w 52"/>
                <a:gd name="T5" fmla="*/ 11 h 43"/>
                <a:gd name="T6" fmla="*/ 22 w 52"/>
                <a:gd name="T7" fmla="*/ 0 h 43"/>
                <a:gd name="T8" fmla="*/ 50 w 52"/>
                <a:gd name="T9" fmla="*/ 28 h 43"/>
                <a:gd name="T10" fmla="*/ 47 w 52"/>
                <a:gd name="T11" fmla="*/ 42 h 43"/>
                <a:gd name="T12" fmla="*/ 47 w 52"/>
                <a:gd name="T13" fmla="*/ 43 h 43"/>
                <a:gd name="T14" fmla="*/ 47 w 52"/>
                <a:gd name="T15" fmla="*/ 13 h 43"/>
                <a:gd name="T16" fmla="*/ 22 w 52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43">
                  <a:moveTo>
                    <a:pt x="22" y="0"/>
                  </a:moveTo>
                  <a:cubicBezTo>
                    <a:pt x="17" y="0"/>
                    <a:pt x="12" y="1"/>
                    <a:pt x="8" y="4"/>
                  </a:cubicBezTo>
                  <a:cubicBezTo>
                    <a:pt x="4" y="6"/>
                    <a:pt x="2" y="8"/>
                    <a:pt x="0" y="11"/>
                  </a:cubicBezTo>
                  <a:cubicBezTo>
                    <a:pt x="5" y="4"/>
                    <a:pt x="13" y="0"/>
                    <a:pt x="22" y="0"/>
                  </a:cubicBezTo>
                  <a:cubicBezTo>
                    <a:pt x="38" y="0"/>
                    <a:pt x="50" y="13"/>
                    <a:pt x="50" y="28"/>
                  </a:cubicBezTo>
                  <a:cubicBezTo>
                    <a:pt x="50" y="33"/>
                    <a:pt x="49" y="38"/>
                    <a:pt x="47" y="42"/>
                  </a:cubicBezTo>
                  <a:cubicBezTo>
                    <a:pt x="47" y="42"/>
                    <a:pt x="47" y="42"/>
                    <a:pt x="47" y="43"/>
                  </a:cubicBezTo>
                  <a:cubicBezTo>
                    <a:pt x="52" y="34"/>
                    <a:pt x="52" y="23"/>
                    <a:pt x="47" y="13"/>
                  </a:cubicBezTo>
                  <a:cubicBezTo>
                    <a:pt x="41" y="5"/>
                    <a:pt x="32" y="0"/>
                    <a:pt x="22" y="0"/>
                  </a:cubicBezTo>
                </a:path>
              </a:pathLst>
            </a:custGeom>
            <a:solidFill>
              <a:srgbClr val="807F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264" name="Freeform 82"/>
            <p:cNvSpPr>
              <a:spLocks/>
            </p:cNvSpPr>
            <p:nvPr/>
          </p:nvSpPr>
          <p:spPr bwMode="auto">
            <a:xfrm>
              <a:off x="1514600" y="479188"/>
              <a:ext cx="110721" cy="87182"/>
            </a:xfrm>
            <a:custGeom>
              <a:avLst/>
              <a:gdLst>
                <a:gd name="T0" fmla="*/ 26 w 54"/>
                <a:gd name="T1" fmla="*/ 0 h 42"/>
                <a:gd name="T2" fmla="*/ 4 w 54"/>
                <a:gd name="T3" fmla="*/ 11 h 42"/>
                <a:gd name="T4" fmla="*/ 0 w 54"/>
                <a:gd name="T5" fmla="*/ 17 h 42"/>
                <a:gd name="T6" fmla="*/ 10 w 54"/>
                <a:gd name="T7" fmla="*/ 8 h 42"/>
                <a:gd name="T8" fmla="*/ 24 w 54"/>
                <a:gd name="T9" fmla="*/ 3 h 42"/>
                <a:gd name="T10" fmla="*/ 49 w 54"/>
                <a:gd name="T11" fmla="*/ 17 h 42"/>
                <a:gd name="T12" fmla="*/ 51 w 54"/>
                <a:gd name="T13" fmla="*/ 42 h 42"/>
                <a:gd name="T14" fmla="*/ 54 w 54"/>
                <a:gd name="T15" fmla="*/ 28 h 42"/>
                <a:gd name="T16" fmla="*/ 26 w 54"/>
                <a:gd name="T1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42">
                  <a:moveTo>
                    <a:pt x="26" y="0"/>
                  </a:moveTo>
                  <a:cubicBezTo>
                    <a:pt x="17" y="0"/>
                    <a:pt x="9" y="4"/>
                    <a:pt x="4" y="11"/>
                  </a:cubicBezTo>
                  <a:cubicBezTo>
                    <a:pt x="2" y="13"/>
                    <a:pt x="1" y="15"/>
                    <a:pt x="0" y="17"/>
                  </a:cubicBezTo>
                  <a:cubicBezTo>
                    <a:pt x="2" y="13"/>
                    <a:pt x="6" y="10"/>
                    <a:pt x="10" y="8"/>
                  </a:cubicBezTo>
                  <a:cubicBezTo>
                    <a:pt x="14" y="5"/>
                    <a:pt x="19" y="3"/>
                    <a:pt x="24" y="3"/>
                  </a:cubicBezTo>
                  <a:cubicBezTo>
                    <a:pt x="34" y="3"/>
                    <a:pt x="43" y="8"/>
                    <a:pt x="49" y="17"/>
                  </a:cubicBezTo>
                  <a:cubicBezTo>
                    <a:pt x="53" y="25"/>
                    <a:pt x="54" y="34"/>
                    <a:pt x="51" y="42"/>
                  </a:cubicBezTo>
                  <a:cubicBezTo>
                    <a:pt x="53" y="38"/>
                    <a:pt x="54" y="33"/>
                    <a:pt x="54" y="28"/>
                  </a:cubicBezTo>
                  <a:cubicBezTo>
                    <a:pt x="54" y="13"/>
                    <a:pt x="42" y="0"/>
                    <a:pt x="26" y="0"/>
                  </a:cubicBezTo>
                </a:path>
              </a:pathLst>
            </a:custGeom>
            <a:solidFill>
              <a:srgbClr val="D9D7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265" name="Freeform 83"/>
            <p:cNvSpPr>
              <a:spLocks noEditPoints="1"/>
            </p:cNvSpPr>
            <p:nvPr/>
          </p:nvSpPr>
          <p:spPr bwMode="auto">
            <a:xfrm>
              <a:off x="1471009" y="446059"/>
              <a:ext cx="193544" cy="294675"/>
            </a:xfrm>
            <a:custGeom>
              <a:avLst/>
              <a:gdLst>
                <a:gd name="T0" fmla="*/ 47 w 94"/>
                <a:gd name="T1" fmla="*/ 0 h 143"/>
                <a:gd name="T2" fmla="*/ 0 w 94"/>
                <a:gd name="T3" fmla="*/ 43 h 143"/>
                <a:gd name="T4" fmla="*/ 2 w 94"/>
                <a:gd name="T5" fmla="*/ 57 h 143"/>
                <a:gd name="T6" fmla="*/ 44 w 94"/>
                <a:gd name="T7" fmla="*/ 143 h 143"/>
                <a:gd name="T8" fmla="*/ 91 w 94"/>
                <a:gd name="T9" fmla="*/ 59 h 143"/>
                <a:gd name="T10" fmla="*/ 94 w 94"/>
                <a:gd name="T11" fmla="*/ 43 h 143"/>
                <a:gd name="T12" fmla="*/ 47 w 94"/>
                <a:gd name="T13" fmla="*/ 0 h 143"/>
                <a:gd name="T14" fmla="*/ 47 w 94"/>
                <a:gd name="T15" fmla="*/ 71 h 143"/>
                <a:gd name="T16" fmla="*/ 19 w 94"/>
                <a:gd name="T17" fmla="*/ 44 h 143"/>
                <a:gd name="T18" fmla="*/ 47 w 94"/>
                <a:gd name="T19" fmla="*/ 16 h 143"/>
                <a:gd name="T20" fmla="*/ 75 w 94"/>
                <a:gd name="T21" fmla="*/ 44 h 143"/>
                <a:gd name="T22" fmla="*/ 47 w 94"/>
                <a:gd name="T23" fmla="*/ 7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43">
                  <a:moveTo>
                    <a:pt x="47" y="0"/>
                  </a:moveTo>
                  <a:cubicBezTo>
                    <a:pt x="21" y="0"/>
                    <a:pt x="0" y="20"/>
                    <a:pt x="0" y="43"/>
                  </a:cubicBezTo>
                  <a:cubicBezTo>
                    <a:pt x="0" y="48"/>
                    <a:pt x="1" y="53"/>
                    <a:pt x="2" y="57"/>
                  </a:cubicBezTo>
                  <a:cubicBezTo>
                    <a:pt x="6" y="68"/>
                    <a:pt x="44" y="143"/>
                    <a:pt x="44" y="143"/>
                  </a:cubicBezTo>
                  <a:cubicBezTo>
                    <a:pt x="44" y="143"/>
                    <a:pt x="85" y="75"/>
                    <a:pt x="91" y="59"/>
                  </a:cubicBezTo>
                  <a:cubicBezTo>
                    <a:pt x="93" y="54"/>
                    <a:pt x="94" y="49"/>
                    <a:pt x="94" y="43"/>
                  </a:cubicBezTo>
                  <a:cubicBezTo>
                    <a:pt x="94" y="20"/>
                    <a:pt x="73" y="0"/>
                    <a:pt x="47" y="0"/>
                  </a:cubicBezTo>
                  <a:close/>
                  <a:moveTo>
                    <a:pt x="47" y="71"/>
                  </a:moveTo>
                  <a:cubicBezTo>
                    <a:pt x="31" y="71"/>
                    <a:pt x="19" y="59"/>
                    <a:pt x="19" y="44"/>
                  </a:cubicBezTo>
                  <a:cubicBezTo>
                    <a:pt x="19" y="29"/>
                    <a:pt x="31" y="16"/>
                    <a:pt x="47" y="16"/>
                  </a:cubicBezTo>
                  <a:cubicBezTo>
                    <a:pt x="63" y="16"/>
                    <a:pt x="75" y="29"/>
                    <a:pt x="75" y="44"/>
                  </a:cubicBezTo>
                  <a:cubicBezTo>
                    <a:pt x="75" y="59"/>
                    <a:pt x="63" y="71"/>
                    <a:pt x="47" y="71"/>
                  </a:cubicBezTo>
                  <a:close/>
                </a:path>
              </a:pathLst>
            </a:custGeom>
            <a:solidFill>
              <a:srgbClr val="2B2C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</p:grpSp>
      <p:grpSp>
        <p:nvGrpSpPr>
          <p:cNvPr id="266" name="组合 265"/>
          <p:cNvGrpSpPr/>
          <p:nvPr/>
        </p:nvGrpSpPr>
        <p:grpSpPr>
          <a:xfrm>
            <a:off x="4023862" y="3835091"/>
            <a:ext cx="314064" cy="478170"/>
            <a:chOff x="1471009" y="446059"/>
            <a:chExt cx="193544" cy="294675"/>
          </a:xfrm>
        </p:grpSpPr>
        <p:sp>
          <p:nvSpPr>
            <p:cNvPr id="267" name="Oval 80"/>
            <p:cNvSpPr>
              <a:spLocks noChangeArrowheads="1"/>
            </p:cNvSpPr>
            <p:nvPr/>
          </p:nvSpPr>
          <p:spPr bwMode="auto">
            <a:xfrm>
              <a:off x="1510241" y="479188"/>
              <a:ext cx="115080" cy="1176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268" name="Freeform 81"/>
            <p:cNvSpPr>
              <a:spLocks/>
            </p:cNvSpPr>
            <p:nvPr/>
          </p:nvSpPr>
          <p:spPr bwMode="auto">
            <a:xfrm>
              <a:off x="1522446" y="479188"/>
              <a:ext cx="107233" cy="88926"/>
            </a:xfrm>
            <a:custGeom>
              <a:avLst/>
              <a:gdLst>
                <a:gd name="T0" fmla="*/ 22 w 52"/>
                <a:gd name="T1" fmla="*/ 0 h 43"/>
                <a:gd name="T2" fmla="*/ 8 w 52"/>
                <a:gd name="T3" fmla="*/ 4 h 43"/>
                <a:gd name="T4" fmla="*/ 0 w 52"/>
                <a:gd name="T5" fmla="*/ 11 h 43"/>
                <a:gd name="T6" fmla="*/ 22 w 52"/>
                <a:gd name="T7" fmla="*/ 0 h 43"/>
                <a:gd name="T8" fmla="*/ 50 w 52"/>
                <a:gd name="T9" fmla="*/ 28 h 43"/>
                <a:gd name="T10" fmla="*/ 47 w 52"/>
                <a:gd name="T11" fmla="*/ 42 h 43"/>
                <a:gd name="T12" fmla="*/ 47 w 52"/>
                <a:gd name="T13" fmla="*/ 43 h 43"/>
                <a:gd name="T14" fmla="*/ 47 w 52"/>
                <a:gd name="T15" fmla="*/ 13 h 43"/>
                <a:gd name="T16" fmla="*/ 22 w 52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43">
                  <a:moveTo>
                    <a:pt x="22" y="0"/>
                  </a:moveTo>
                  <a:cubicBezTo>
                    <a:pt x="17" y="0"/>
                    <a:pt x="12" y="1"/>
                    <a:pt x="8" y="4"/>
                  </a:cubicBezTo>
                  <a:cubicBezTo>
                    <a:pt x="4" y="6"/>
                    <a:pt x="2" y="8"/>
                    <a:pt x="0" y="11"/>
                  </a:cubicBezTo>
                  <a:cubicBezTo>
                    <a:pt x="5" y="4"/>
                    <a:pt x="13" y="0"/>
                    <a:pt x="22" y="0"/>
                  </a:cubicBezTo>
                  <a:cubicBezTo>
                    <a:pt x="38" y="0"/>
                    <a:pt x="50" y="13"/>
                    <a:pt x="50" y="28"/>
                  </a:cubicBezTo>
                  <a:cubicBezTo>
                    <a:pt x="50" y="33"/>
                    <a:pt x="49" y="38"/>
                    <a:pt x="47" y="42"/>
                  </a:cubicBezTo>
                  <a:cubicBezTo>
                    <a:pt x="47" y="42"/>
                    <a:pt x="47" y="42"/>
                    <a:pt x="47" y="43"/>
                  </a:cubicBezTo>
                  <a:cubicBezTo>
                    <a:pt x="52" y="34"/>
                    <a:pt x="52" y="23"/>
                    <a:pt x="47" y="13"/>
                  </a:cubicBezTo>
                  <a:cubicBezTo>
                    <a:pt x="41" y="5"/>
                    <a:pt x="32" y="0"/>
                    <a:pt x="22" y="0"/>
                  </a:cubicBezTo>
                </a:path>
              </a:pathLst>
            </a:custGeom>
            <a:solidFill>
              <a:srgbClr val="807F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269" name="Freeform 82"/>
            <p:cNvSpPr>
              <a:spLocks/>
            </p:cNvSpPr>
            <p:nvPr/>
          </p:nvSpPr>
          <p:spPr bwMode="auto">
            <a:xfrm>
              <a:off x="1514600" y="479188"/>
              <a:ext cx="110721" cy="87182"/>
            </a:xfrm>
            <a:custGeom>
              <a:avLst/>
              <a:gdLst>
                <a:gd name="T0" fmla="*/ 26 w 54"/>
                <a:gd name="T1" fmla="*/ 0 h 42"/>
                <a:gd name="T2" fmla="*/ 4 w 54"/>
                <a:gd name="T3" fmla="*/ 11 h 42"/>
                <a:gd name="T4" fmla="*/ 0 w 54"/>
                <a:gd name="T5" fmla="*/ 17 h 42"/>
                <a:gd name="T6" fmla="*/ 10 w 54"/>
                <a:gd name="T7" fmla="*/ 8 h 42"/>
                <a:gd name="T8" fmla="*/ 24 w 54"/>
                <a:gd name="T9" fmla="*/ 3 h 42"/>
                <a:gd name="T10" fmla="*/ 49 w 54"/>
                <a:gd name="T11" fmla="*/ 17 h 42"/>
                <a:gd name="T12" fmla="*/ 51 w 54"/>
                <a:gd name="T13" fmla="*/ 42 h 42"/>
                <a:gd name="T14" fmla="*/ 54 w 54"/>
                <a:gd name="T15" fmla="*/ 28 h 42"/>
                <a:gd name="T16" fmla="*/ 26 w 54"/>
                <a:gd name="T1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42">
                  <a:moveTo>
                    <a:pt x="26" y="0"/>
                  </a:moveTo>
                  <a:cubicBezTo>
                    <a:pt x="17" y="0"/>
                    <a:pt x="9" y="4"/>
                    <a:pt x="4" y="11"/>
                  </a:cubicBezTo>
                  <a:cubicBezTo>
                    <a:pt x="2" y="13"/>
                    <a:pt x="1" y="15"/>
                    <a:pt x="0" y="17"/>
                  </a:cubicBezTo>
                  <a:cubicBezTo>
                    <a:pt x="2" y="13"/>
                    <a:pt x="6" y="10"/>
                    <a:pt x="10" y="8"/>
                  </a:cubicBezTo>
                  <a:cubicBezTo>
                    <a:pt x="14" y="5"/>
                    <a:pt x="19" y="3"/>
                    <a:pt x="24" y="3"/>
                  </a:cubicBezTo>
                  <a:cubicBezTo>
                    <a:pt x="34" y="3"/>
                    <a:pt x="43" y="8"/>
                    <a:pt x="49" y="17"/>
                  </a:cubicBezTo>
                  <a:cubicBezTo>
                    <a:pt x="53" y="25"/>
                    <a:pt x="54" y="34"/>
                    <a:pt x="51" y="42"/>
                  </a:cubicBezTo>
                  <a:cubicBezTo>
                    <a:pt x="53" y="38"/>
                    <a:pt x="54" y="33"/>
                    <a:pt x="54" y="28"/>
                  </a:cubicBezTo>
                  <a:cubicBezTo>
                    <a:pt x="54" y="13"/>
                    <a:pt x="42" y="0"/>
                    <a:pt x="26" y="0"/>
                  </a:cubicBezTo>
                </a:path>
              </a:pathLst>
            </a:custGeom>
            <a:solidFill>
              <a:srgbClr val="D9D7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270" name="Freeform 83"/>
            <p:cNvSpPr>
              <a:spLocks noEditPoints="1"/>
            </p:cNvSpPr>
            <p:nvPr/>
          </p:nvSpPr>
          <p:spPr bwMode="auto">
            <a:xfrm>
              <a:off x="1471009" y="446059"/>
              <a:ext cx="193544" cy="294675"/>
            </a:xfrm>
            <a:custGeom>
              <a:avLst/>
              <a:gdLst>
                <a:gd name="T0" fmla="*/ 47 w 94"/>
                <a:gd name="T1" fmla="*/ 0 h 143"/>
                <a:gd name="T2" fmla="*/ 0 w 94"/>
                <a:gd name="T3" fmla="*/ 43 h 143"/>
                <a:gd name="T4" fmla="*/ 2 w 94"/>
                <a:gd name="T5" fmla="*/ 57 h 143"/>
                <a:gd name="T6" fmla="*/ 44 w 94"/>
                <a:gd name="T7" fmla="*/ 143 h 143"/>
                <a:gd name="T8" fmla="*/ 91 w 94"/>
                <a:gd name="T9" fmla="*/ 59 h 143"/>
                <a:gd name="T10" fmla="*/ 94 w 94"/>
                <a:gd name="T11" fmla="*/ 43 h 143"/>
                <a:gd name="T12" fmla="*/ 47 w 94"/>
                <a:gd name="T13" fmla="*/ 0 h 143"/>
                <a:gd name="T14" fmla="*/ 47 w 94"/>
                <a:gd name="T15" fmla="*/ 71 h 143"/>
                <a:gd name="T16" fmla="*/ 19 w 94"/>
                <a:gd name="T17" fmla="*/ 44 h 143"/>
                <a:gd name="T18" fmla="*/ 47 w 94"/>
                <a:gd name="T19" fmla="*/ 16 h 143"/>
                <a:gd name="T20" fmla="*/ 75 w 94"/>
                <a:gd name="T21" fmla="*/ 44 h 143"/>
                <a:gd name="T22" fmla="*/ 47 w 94"/>
                <a:gd name="T23" fmla="*/ 7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43">
                  <a:moveTo>
                    <a:pt x="47" y="0"/>
                  </a:moveTo>
                  <a:cubicBezTo>
                    <a:pt x="21" y="0"/>
                    <a:pt x="0" y="20"/>
                    <a:pt x="0" y="43"/>
                  </a:cubicBezTo>
                  <a:cubicBezTo>
                    <a:pt x="0" y="48"/>
                    <a:pt x="1" y="53"/>
                    <a:pt x="2" y="57"/>
                  </a:cubicBezTo>
                  <a:cubicBezTo>
                    <a:pt x="6" y="68"/>
                    <a:pt x="44" y="143"/>
                    <a:pt x="44" y="143"/>
                  </a:cubicBezTo>
                  <a:cubicBezTo>
                    <a:pt x="44" y="143"/>
                    <a:pt x="85" y="75"/>
                    <a:pt x="91" y="59"/>
                  </a:cubicBezTo>
                  <a:cubicBezTo>
                    <a:pt x="93" y="54"/>
                    <a:pt x="94" y="49"/>
                    <a:pt x="94" y="43"/>
                  </a:cubicBezTo>
                  <a:cubicBezTo>
                    <a:pt x="94" y="20"/>
                    <a:pt x="73" y="0"/>
                    <a:pt x="47" y="0"/>
                  </a:cubicBezTo>
                  <a:close/>
                  <a:moveTo>
                    <a:pt x="47" y="71"/>
                  </a:moveTo>
                  <a:cubicBezTo>
                    <a:pt x="31" y="71"/>
                    <a:pt x="19" y="59"/>
                    <a:pt x="19" y="44"/>
                  </a:cubicBezTo>
                  <a:cubicBezTo>
                    <a:pt x="19" y="29"/>
                    <a:pt x="31" y="16"/>
                    <a:pt x="47" y="16"/>
                  </a:cubicBezTo>
                  <a:cubicBezTo>
                    <a:pt x="63" y="16"/>
                    <a:pt x="75" y="29"/>
                    <a:pt x="75" y="44"/>
                  </a:cubicBezTo>
                  <a:cubicBezTo>
                    <a:pt x="75" y="59"/>
                    <a:pt x="63" y="71"/>
                    <a:pt x="47" y="71"/>
                  </a:cubicBezTo>
                  <a:close/>
                </a:path>
              </a:pathLst>
            </a:custGeom>
            <a:solidFill>
              <a:srgbClr val="2B2C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238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弧形 12"/>
          <p:cNvSpPr/>
          <p:nvPr/>
        </p:nvSpPr>
        <p:spPr>
          <a:xfrm>
            <a:off x="1674102" y="2350885"/>
            <a:ext cx="1440160" cy="1440000"/>
          </a:xfrm>
          <a:prstGeom prst="arc">
            <a:avLst>
              <a:gd name="adj1" fmla="val 21573786"/>
              <a:gd name="adj2" fmla="val 16218957"/>
            </a:avLst>
          </a:prstGeom>
          <a:solidFill>
            <a:srgbClr val="2B2C27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弧形 13"/>
          <p:cNvSpPr/>
          <p:nvPr/>
        </p:nvSpPr>
        <p:spPr>
          <a:xfrm>
            <a:off x="1211265" y="1808753"/>
            <a:ext cx="2448336" cy="2448064"/>
          </a:xfrm>
          <a:prstGeom prst="arc">
            <a:avLst>
              <a:gd name="adj1" fmla="val 16190681"/>
              <a:gd name="adj2" fmla="val 21566573"/>
            </a:avLst>
          </a:prstGeom>
          <a:solidFill>
            <a:srgbClr val="FF775D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2375880" y="2293617"/>
            <a:ext cx="13260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rgbClr val="2B2C27"/>
                </a:solidFill>
                <a:latin typeface="+mj-ea"/>
                <a:ea typeface="+mj-ea"/>
              </a:rPr>
              <a:t>25</a:t>
            </a:r>
            <a:r>
              <a:rPr lang="en-US" altLang="zh-CN" sz="3200" b="1" dirty="0" smtClean="0">
                <a:solidFill>
                  <a:srgbClr val="2B2C27"/>
                </a:solidFill>
                <a:latin typeface="+mj-ea"/>
                <a:ea typeface="+mj-ea"/>
              </a:rPr>
              <a:t>%</a:t>
            </a:r>
            <a:endParaRPr lang="zh-CN" altLang="en-US" sz="3200" b="1" dirty="0">
              <a:solidFill>
                <a:srgbClr val="2B2C27"/>
              </a:solidFill>
              <a:latin typeface="+mj-ea"/>
              <a:ea typeface="+mj-ea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667648" y="1808753"/>
            <a:ext cx="2486026" cy="2448064"/>
            <a:chOff x="4597241" y="1808753"/>
            <a:chExt cx="2486026" cy="2448064"/>
          </a:xfrm>
        </p:grpSpPr>
        <p:sp>
          <p:nvSpPr>
            <p:cNvPr id="15" name="弧形 14"/>
            <p:cNvSpPr/>
            <p:nvPr/>
          </p:nvSpPr>
          <p:spPr>
            <a:xfrm>
              <a:off x="5063409" y="2312785"/>
              <a:ext cx="1440160" cy="1440000"/>
            </a:xfrm>
            <a:prstGeom prst="arc">
              <a:avLst>
                <a:gd name="adj1" fmla="val 2818122"/>
                <a:gd name="adj2" fmla="val 16218957"/>
              </a:avLst>
            </a:prstGeom>
            <a:solidFill>
              <a:srgbClr val="2B2C27"/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弧形 15"/>
            <p:cNvSpPr/>
            <p:nvPr/>
          </p:nvSpPr>
          <p:spPr>
            <a:xfrm>
              <a:off x="4597241" y="1808753"/>
              <a:ext cx="2448336" cy="2448064"/>
            </a:xfrm>
            <a:prstGeom prst="arc">
              <a:avLst>
                <a:gd name="adj1" fmla="val 16190681"/>
                <a:gd name="adj2" fmla="val 2805342"/>
              </a:avLst>
            </a:prstGeom>
            <a:solidFill>
              <a:srgbClr val="FF775D"/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5757263" y="2255517"/>
              <a:ext cx="132600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b="1" dirty="0" smtClean="0">
                  <a:solidFill>
                    <a:srgbClr val="2B2C27"/>
                  </a:solidFill>
                  <a:latin typeface="+mj-ea"/>
                  <a:ea typeface="+mj-ea"/>
                </a:rPr>
                <a:t>40</a:t>
              </a:r>
              <a:r>
                <a:rPr lang="en-US" altLang="zh-CN" sz="3200" b="1" dirty="0" smtClean="0">
                  <a:solidFill>
                    <a:srgbClr val="2B2C27"/>
                  </a:solidFill>
                  <a:latin typeface="+mj-ea"/>
                  <a:ea typeface="+mj-ea"/>
                </a:rPr>
                <a:t>%</a:t>
              </a:r>
              <a:endParaRPr lang="zh-CN" altLang="en-US" sz="3200" b="1" dirty="0">
                <a:solidFill>
                  <a:srgbClr val="2B2C27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8119732" y="1808753"/>
            <a:ext cx="2467386" cy="2448064"/>
            <a:chOff x="8049325" y="1808753"/>
            <a:chExt cx="2467386" cy="2448064"/>
          </a:xfrm>
        </p:grpSpPr>
        <p:sp>
          <p:nvSpPr>
            <p:cNvPr id="17" name="弧形 16"/>
            <p:cNvSpPr/>
            <p:nvPr/>
          </p:nvSpPr>
          <p:spPr>
            <a:xfrm>
              <a:off x="8513383" y="2312785"/>
              <a:ext cx="1440160" cy="1440000"/>
            </a:xfrm>
            <a:prstGeom prst="arc">
              <a:avLst>
                <a:gd name="adj1" fmla="val 7617337"/>
                <a:gd name="adj2" fmla="val 16193344"/>
              </a:avLst>
            </a:prstGeom>
            <a:solidFill>
              <a:srgbClr val="2B2C27"/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弧形 17"/>
            <p:cNvSpPr/>
            <p:nvPr/>
          </p:nvSpPr>
          <p:spPr>
            <a:xfrm>
              <a:off x="8049325" y="1808753"/>
              <a:ext cx="2448336" cy="2448064"/>
            </a:xfrm>
            <a:prstGeom prst="arc">
              <a:avLst>
                <a:gd name="adj1" fmla="val 16190681"/>
                <a:gd name="adj2" fmla="val 7562253"/>
              </a:avLst>
            </a:prstGeom>
            <a:solidFill>
              <a:srgbClr val="FF775D"/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9190707" y="2255517"/>
              <a:ext cx="132600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b="1" dirty="0">
                  <a:solidFill>
                    <a:srgbClr val="2B2C27"/>
                  </a:solidFill>
                  <a:latin typeface="+mj-ea"/>
                  <a:ea typeface="+mj-ea"/>
                </a:rPr>
                <a:t>6</a:t>
              </a:r>
              <a:r>
                <a:rPr lang="en-US" altLang="zh-CN" sz="4800" b="1" dirty="0" smtClean="0">
                  <a:solidFill>
                    <a:srgbClr val="2B2C27"/>
                  </a:solidFill>
                  <a:latin typeface="+mj-ea"/>
                  <a:ea typeface="+mj-ea"/>
                </a:rPr>
                <a:t>0</a:t>
              </a:r>
              <a:r>
                <a:rPr lang="en-US" altLang="zh-CN" sz="3200" b="1" dirty="0">
                  <a:solidFill>
                    <a:srgbClr val="2B2C27"/>
                  </a:solidFill>
                  <a:latin typeface="+mj-ea"/>
                  <a:ea typeface="+mj-ea"/>
                </a:rPr>
                <a:t>%</a:t>
              </a:r>
              <a:endParaRPr lang="zh-CN" altLang="en-US" sz="3200" b="1" dirty="0">
                <a:solidFill>
                  <a:srgbClr val="2B2C27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618778" y="5145009"/>
            <a:ext cx="9093670" cy="408056"/>
            <a:chOff x="1773362" y="5754266"/>
            <a:chExt cx="9093670" cy="408056"/>
          </a:xfrm>
        </p:grpSpPr>
        <p:sp>
          <p:nvSpPr>
            <p:cNvPr id="23" name="圆角矩形 22"/>
            <p:cNvSpPr/>
            <p:nvPr/>
          </p:nvSpPr>
          <p:spPr>
            <a:xfrm>
              <a:off x="1773362" y="5754266"/>
              <a:ext cx="1280029" cy="408056"/>
            </a:xfrm>
            <a:prstGeom prst="roundRect">
              <a:avLst>
                <a:gd name="adj" fmla="val 4305"/>
              </a:avLst>
            </a:prstGeom>
            <a:solidFill>
              <a:srgbClr val="FF775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" name="文本框 11"/>
            <p:cNvSpPr txBox="1"/>
            <p:nvPr/>
          </p:nvSpPr>
          <p:spPr>
            <a:xfrm>
              <a:off x="3069886" y="5792366"/>
              <a:ext cx="77971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800" dirty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请在此输入您的文字内容请在此输入您的文字</a:t>
              </a:r>
              <a:r>
                <a:rPr lang="zh-CN" altLang="en-US" sz="18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800" dirty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请在此输入您的文字</a:t>
              </a:r>
              <a:r>
                <a:rPr lang="zh-CN" altLang="en-US" sz="18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zh-CN" altLang="en-US" sz="18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1539838" y="4288859"/>
            <a:ext cx="185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2B2C2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970084" y="4288859"/>
            <a:ext cx="185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2B2C2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400330" y="4288859"/>
            <a:ext cx="1851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2B2C2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29" name="组合 28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32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0" name="文本框 29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0041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6095206" y="1866223"/>
            <a:ext cx="5059283" cy="3817318"/>
            <a:chOff x="7894638" y="3305175"/>
            <a:chExt cx="3602038" cy="2717801"/>
          </a:xfrm>
        </p:grpSpPr>
        <p:sp>
          <p:nvSpPr>
            <p:cNvPr id="14" name="Freeform 5"/>
            <p:cNvSpPr>
              <a:spLocks/>
            </p:cNvSpPr>
            <p:nvPr/>
          </p:nvSpPr>
          <p:spPr bwMode="auto">
            <a:xfrm>
              <a:off x="7894638" y="3878263"/>
              <a:ext cx="3602038" cy="1568450"/>
            </a:xfrm>
            <a:custGeom>
              <a:avLst/>
              <a:gdLst>
                <a:gd name="T0" fmla="*/ 2725 w 2749"/>
                <a:gd name="T1" fmla="*/ 1198 h 1198"/>
                <a:gd name="T2" fmla="*/ 24 w 2749"/>
                <a:gd name="T3" fmla="*/ 1198 h 1198"/>
                <a:gd name="T4" fmla="*/ 0 w 2749"/>
                <a:gd name="T5" fmla="*/ 1174 h 1198"/>
                <a:gd name="T6" fmla="*/ 0 w 2749"/>
                <a:gd name="T7" fmla="*/ 24 h 1198"/>
                <a:gd name="T8" fmla="*/ 24 w 2749"/>
                <a:gd name="T9" fmla="*/ 0 h 1198"/>
                <a:gd name="T10" fmla="*/ 2725 w 2749"/>
                <a:gd name="T11" fmla="*/ 0 h 1198"/>
                <a:gd name="T12" fmla="*/ 2749 w 2749"/>
                <a:gd name="T13" fmla="*/ 24 h 1198"/>
                <a:gd name="T14" fmla="*/ 2749 w 2749"/>
                <a:gd name="T15" fmla="*/ 1174 h 1198"/>
                <a:gd name="T16" fmla="*/ 2725 w 2749"/>
                <a:gd name="T17" fmla="*/ 1198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49" h="1198">
                  <a:moveTo>
                    <a:pt x="2725" y="1198"/>
                  </a:moveTo>
                  <a:cubicBezTo>
                    <a:pt x="24" y="1198"/>
                    <a:pt x="24" y="1198"/>
                    <a:pt x="24" y="1198"/>
                  </a:cubicBezTo>
                  <a:cubicBezTo>
                    <a:pt x="11" y="1198"/>
                    <a:pt x="0" y="1187"/>
                    <a:pt x="0" y="117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2725" y="0"/>
                    <a:pt x="2725" y="0"/>
                    <a:pt x="2725" y="0"/>
                  </a:cubicBezTo>
                  <a:cubicBezTo>
                    <a:pt x="2739" y="0"/>
                    <a:pt x="2749" y="11"/>
                    <a:pt x="2749" y="24"/>
                  </a:cubicBezTo>
                  <a:cubicBezTo>
                    <a:pt x="2749" y="1174"/>
                    <a:pt x="2749" y="1174"/>
                    <a:pt x="2749" y="1174"/>
                  </a:cubicBezTo>
                  <a:cubicBezTo>
                    <a:pt x="2749" y="1187"/>
                    <a:pt x="2739" y="1198"/>
                    <a:pt x="2725" y="1198"/>
                  </a:cubicBezTo>
                </a:path>
              </a:pathLst>
            </a:cu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9513888" y="4889500"/>
              <a:ext cx="363538" cy="460375"/>
            </a:xfrm>
            <a:custGeom>
              <a:avLst/>
              <a:gdLst>
                <a:gd name="T0" fmla="*/ 259 w 277"/>
                <a:gd name="T1" fmla="*/ 351 h 351"/>
                <a:gd name="T2" fmla="*/ 18 w 277"/>
                <a:gd name="T3" fmla="*/ 351 h 351"/>
                <a:gd name="T4" fmla="*/ 0 w 277"/>
                <a:gd name="T5" fmla="*/ 333 h 351"/>
                <a:gd name="T6" fmla="*/ 0 w 277"/>
                <a:gd name="T7" fmla="*/ 18 h 351"/>
                <a:gd name="T8" fmla="*/ 18 w 277"/>
                <a:gd name="T9" fmla="*/ 0 h 351"/>
                <a:gd name="T10" fmla="*/ 259 w 277"/>
                <a:gd name="T11" fmla="*/ 0 h 351"/>
                <a:gd name="T12" fmla="*/ 277 w 277"/>
                <a:gd name="T13" fmla="*/ 18 h 351"/>
                <a:gd name="T14" fmla="*/ 277 w 277"/>
                <a:gd name="T15" fmla="*/ 333 h 351"/>
                <a:gd name="T16" fmla="*/ 259 w 277"/>
                <a:gd name="T17" fmla="*/ 35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7" h="351">
                  <a:moveTo>
                    <a:pt x="259" y="351"/>
                  </a:moveTo>
                  <a:cubicBezTo>
                    <a:pt x="18" y="351"/>
                    <a:pt x="18" y="351"/>
                    <a:pt x="18" y="351"/>
                  </a:cubicBezTo>
                  <a:cubicBezTo>
                    <a:pt x="9" y="351"/>
                    <a:pt x="0" y="343"/>
                    <a:pt x="0" y="333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9" y="0"/>
                    <a:pt x="18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69" y="0"/>
                    <a:pt x="277" y="8"/>
                    <a:pt x="277" y="18"/>
                  </a:cubicBezTo>
                  <a:cubicBezTo>
                    <a:pt x="277" y="333"/>
                    <a:pt x="277" y="333"/>
                    <a:pt x="277" y="333"/>
                  </a:cubicBezTo>
                  <a:cubicBezTo>
                    <a:pt x="277" y="343"/>
                    <a:pt x="269" y="351"/>
                    <a:pt x="259" y="351"/>
                  </a:cubicBezTo>
                </a:path>
              </a:pathLst>
            </a:custGeom>
            <a:solidFill>
              <a:srgbClr val="2F5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Rectangle 7"/>
            <p:cNvSpPr>
              <a:spLocks noChangeArrowheads="1"/>
            </p:cNvSpPr>
            <p:nvPr/>
          </p:nvSpPr>
          <p:spPr bwMode="auto">
            <a:xfrm>
              <a:off x="9540876" y="4903788"/>
              <a:ext cx="309563" cy="3984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Rectangle 8"/>
            <p:cNvSpPr>
              <a:spLocks noChangeArrowheads="1"/>
            </p:cNvSpPr>
            <p:nvPr/>
          </p:nvSpPr>
          <p:spPr bwMode="auto">
            <a:xfrm>
              <a:off x="9540876" y="4903788"/>
              <a:ext cx="309563" cy="398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9"/>
            <p:cNvSpPr>
              <a:spLocks/>
            </p:cNvSpPr>
            <p:nvPr/>
          </p:nvSpPr>
          <p:spPr bwMode="auto">
            <a:xfrm>
              <a:off x="9540876" y="5302250"/>
              <a:ext cx="309563" cy="14288"/>
            </a:xfrm>
            <a:custGeom>
              <a:avLst/>
              <a:gdLst>
                <a:gd name="T0" fmla="*/ 194 w 195"/>
                <a:gd name="T1" fmla="*/ 9 h 9"/>
                <a:gd name="T2" fmla="*/ 1 w 195"/>
                <a:gd name="T3" fmla="*/ 9 h 9"/>
                <a:gd name="T4" fmla="*/ 0 w 195"/>
                <a:gd name="T5" fmla="*/ 0 h 9"/>
                <a:gd name="T6" fmla="*/ 195 w 195"/>
                <a:gd name="T7" fmla="*/ 0 h 9"/>
                <a:gd name="T8" fmla="*/ 194 w 19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9">
                  <a:moveTo>
                    <a:pt x="194" y="9"/>
                  </a:moveTo>
                  <a:lnTo>
                    <a:pt x="1" y="9"/>
                  </a:lnTo>
                  <a:lnTo>
                    <a:pt x="0" y="0"/>
                  </a:lnTo>
                  <a:lnTo>
                    <a:pt x="195" y="0"/>
                  </a:lnTo>
                  <a:lnTo>
                    <a:pt x="194" y="9"/>
                  </a:lnTo>
                  <a:close/>
                </a:path>
              </a:pathLst>
            </a:custGeom>
            <a:solidFill>
              <a:srgbClr val="DE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0"/>
            <p:cNvSpPr>
              <a:spLocks/>
            </p:cNvSpPr>
            <p:nvPr/>
          </p:nvSpPr>
          <p:spPr bwMode="auto">
            <a:xfrm>
              <a:off x="9559926" y="4933950"/>
              <a:ext cx="271463" cy="9525"/>
            </a:xfrm>
            <a:custGeom>
              <a:avLst/>
              <a:gdLst>
                <a:gd name="T0" fmla="*/ 205 w 207"/>
                <a:gd name="T1" fmla="*/ 0 h 7"/>
                <a:gd name="T2" fmla="*/ 2 w 207"/>
                <a:gd name="T3" fmla="*/ 0 h 7"/>
                <a:gd name="T4" fmla="*/ 0 w 207"/>
                <a:gd name="T5" fmla="*/ 2 h 7"/>
                <a:gd name="T6" fmla="*/ 0 w 207"/>
                <a:gd name="T7" fmla="*/ 5 h 7"/>
                <a:gd name="T8" fmla="*/ 2 w 207"/>
                <a:gd name="T9" fmla="*/ 7 h 7"/>
                <a:gd name="T10" fmla="*/ 205 w 207"/>
                <a:gd name="T11" fmla="*/ 7 h 7"/>
                <a:gd name="T12" fmla="*/ 207 w 207"/>
                <a:gd name="T13" fmla="*/ 5 h 7"/>
                <a:gd name="T14" fmla="*/ 207 w 207"/>
                <a:gd name="T15" fmla="*/ 2 h 7"/>
                <a:gd name="T16" fmla="*/ 205 w 207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7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205" y="7"/>
                    <a:pt x="205" y="7"/>
                    <a:pt x="205" y="7"/>
                  </a:cubicBezTo>
                  <a:cubicBezTo>
                    <a:pt x="206" y="7"/>
                    <a:pt x="207" y="6"/>
                    <a:pt x="207" y="5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9559926" y="4959350"/>
              <a:ext cx="271463" cy="9525"/>
            </a:xfrm>
            <a:custGeom>
              <a:avLst/>
              <a:gdLst>
                <a:gd name="T0" fmla="*/ 205 w 207"/>
                <a:gd name="T1" fmla="*/ 0 h 7"/>
                <a:gd name="T2" fmla="*/ 2 w 207"/>
                <a:gd name="T3" fmla="*/ 0 h 7"/>
                <a:gd name="T4" fmla="*/ 0 w 207"/>
                <a:gd name="T5" fmla="*/ 2 h 7"/>
                <a:gd name="T6" fmla="*/ 0 w 207"/>
                <a:gd name="T7" fmla="*/ 5 h 7"/>
                <a:gd name="T8" fmla="*/ 2 w 207"/>
                <a:gd name="T9" fmla="*/ 7 h 7"/>
                <a:gd name="T10" fmla="*/ 205 w 207"/>
                <a:gd name="T11" fmla="*/ 7 h 7"/>
                <a:gd name="T12" fmla="*/ 207 w 207"/>
                <a:gd name="T13" fmla="*/ 5 h 7"/>
                <a:gd name="T14" fmla="*/ 207 w 207"/>
                <a:gd name="T15" fmla="*/ 2 h 7"/>
                <a:gd name="T16" fmla="*/ 205 w 207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7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205" y="7"/>
                    <a:pt x="205" y="7"/>
                    <a:pt x="205" y="7"/>
                  </a:cubicBezTo>
                  <a:cubicBezTo>
                    <a:pt x="206" y="7"/>
                    <a:pt x="207" y="6"/>
                    <a:pt x="207" y="5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2"/>
            <p:cNvSpPr>
              <a:spLocks/>
            </p:cNvSpPr>
            <p:nvPr/>
          </p:nvSpPr>
          <p:spPr bwMode="auto">
            <a:xfrm>
              <a:off x="9559926" y="4984750"/>
              <a:ext cx="271463" cy="7938"/>
            </a:xfrm>
            <a:custGeom>
              <a:avLst/>
              <a:gdLst>
                <a:gd name="T0" fmla="*/ 205 w 207"/>
                <a:gd name="T1" fmla="*/ 0 h 6"/>
                <a:gd name="T2" fmla="*/ 2 w 207"/>
                <a:gd name="T3" fmla="*/ 0 h 6"/>
                <a:gd name="T4" fmla="*/ 0 w 207"/>
                <a:gd name="T5" fmla="*/ 2 h 6"/>
                <a:gd name="T6" fmla="*/ 0 w 207"/>
                <a:gd name="T7" fmla="*/ 4 h 6"/>
                <a:gd name="T8" fmla="*/ 2 w 207"/>
                <a:gd name="T9" fmla="*/ 6 h 6"/>
                <a:gd name="T10" fmla="*/ 205 w 207"/>
                <a:gd name="T11" fmla="*/ 6 h 6"/>
                <a:gd name="T12" fmla="*/ 207 w 207"/>
                <a:gd name="T13" fmla="*/ 4 h 6"/>
                <a:gd name="T14" fmla="*/ 207 w 207"/>
                <a:gd name="T15" fmla="*/ 2 h 6"/>
                <a:gd name="T16" fmla="*/ 205 w 207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6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205" y="6"/>
                    <a:pt x="205" y="6"/>
                    <a:pt x="205" y="6"/>
                  </a:cubicBezTo>
                  <a:cubicBezTo>
                    <a:pt x="206" y="6"/>
                    <a:pt x="207" y="5"/>
                    <a:pt x="207" y="4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3"/>
            <p:cNvSpPr>
              <a:spLocks/>
            </p:cNvSpPr>
            <p:nvPr/>
          </p:nvSpPr>
          <p:spPr bwMode="auto">
            <a:xfrm>
              <a:off x="9559926" y="5008563"/>
              <a:ext cx="271463" cy="7938"/>
            </a:xfrm>
            <a:custGeom>
              <a:avLst/>
              <a:gdLst>
                <a:gd name="T0" fmla="*/ 205 w 207"/>
                <a:gd name="T1" fmla="*/ 0 h 6"/>
                <a:gd name="T2" fmla="*/ 2 w 207"/>
                <a:gd name="T3" fmla="*/ 0 h 6"/>
                <a:gd name="T4" fmla="*/ 0 w 207"/>
                <a:gd name="T5" fmla="*/ 2 h 6"/>
                <a:gd name="T6" fmla="*/ 0 w 207"/>
                <a:gd name="T7" fmla="*/ 4 h 6"/>
                <a:gd name="T8" fmla="*/ 2 w 207"/>
                <a:gd name="T9" fmla="*/ 6 h 6"/>
                <a:gd name="T10" fmla="*/ 205 w 207"/>
                <a:gd name="T11" fmla="*/ 6 h 6"/>
                <a:gd name="T12" fmla="*/ 207 w 207"/>
                <a:gd name="T13" fmla="*/ 4 h 6"/>
                <a:gd name="T14" fmla="*/ 207 w 207"/>
                <a:gd name="T15" fmla="*/ 2 h 6"/>
                <a:gd name="T16" fmla="*/ 205 w 207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6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205" y="6"/>
                    <a:pt x="205" y="6"/>
                    <a:pt x="205" y="6"/>
                  </a:cubicBezTo>
                  <a:cubicBezTo>
                    <a:pt x="206" y="6"/>
                    <a:pt x="207" y="5"/>
                    <a:pt x="207" y="4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0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4"/>
            <p:cNvSpPr>
              <a:spLocks/>
            </p:cNvSpPr>
            <p:nvPr/>
          </p:nvSpPr>
          <p:spPr bwMode="auto">
            <a:xfrm>
              <a:off x="9559926" y="5032375"/>
              <a:ext cx="271463" cy="9525"/>
            </a:xfrm>
            <a:custGeom>
              <a:avLst/>
              <a:gdLst>
                <a:gd name="T0" fmla="*/ 205 w 207"/>
                <a:gd name="T1" fmla="*/ 0 h 7"/>
                <a:gd name="T2" fmla="*/ 2 w 207"/>
                <a:gd name="T3" fmla="*/ 0 h 7"/>
                <a:gd name="T4" fmla="*/ 0 w 207"/>
                <a:gd name="T5" fmla="*/ 2 h 7"/>
                <a:gd name="T6" fmla="*/ 0 w 207"/>
                <a:gd name="T7" fmla="*/ 5 h 7"/>
                <a:gd name="T8" fmla="*/ 2 w 207"/>
                <a:gd name="T9" fmla="*/ 7 h 7"/>
                <a:gd name="T10" fmla="*/ 205 w 207"/>
                <a:gd name="T11" fmla="*/ 7 h 7"/>
                <a:gd name="T12" fmla="*/ 207 w 207"/>
                <a:gd name="T13" fmla="*/ 5 h 7"/>
                <a:gd name="T14" fmla="*/ 207 w 207"/>
                <a:gd name="T15" fmla="*/ 2 h 7"/>
                <a:gd name="T16" fmla="*/ 205 w 207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7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205" y="7"/>
                    <a:pt x="205" y="7"/>
                    <a:pt x="205" y="7"/>
                  </a:cubicBezTo>
                  <a:cubicBezTo>
                    <a:pt x="206" y="7"/>
                    <a:pt x="207" y="6"/>
                    <a:pt x="207" y="5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5"/>
            <p:cNvSpPr>
              <a:spLocks/>
            </p:cNvSpPr>
            <p:nvPr/>
          </p:nvSpPr>
          <p:spPr bwMode="auto">
            <a:xfrm>
              <a:off x="9559926" y="5057775"/>
              <a:ext cx="271463" cy="9525"/>
            </a:xfrm>
            <a:custGeom>
              <a:avLst/>
              <a:gdLst>
                <a:gd name="T0" fmla="*/ 205 w 207"/>
                <a:gd name="T1" fmla="*/ 0 h 7"/>
                <a:gd name="T2" fmla="*/ 2 w 207"/>
                <a:gd name="T3" fmla="*/ 0 h 7"/>
                <a:gd name="T4" fmla="*/ 0 w 207"/>
                <a:gd name="T5" fmla="*/ 2 h 7"/>
                <a:gd name="T6" fmla="*/ 0 w 207"/>
                <a:gd name="T7" fmla="*/ 5 h 7"/>
                <a:gd name="T8" fmla="*/ 2 w 207"/>
                <a:gd name="T9" fmla="*/ 7 h 7"/>
                <a:gd name="T10" fmla="*/ 205 w 207"/>
                <a:gd name="T11" fmla="*/ 7 h 7"/>
                <a:gd name="T12" fmla="*/ 207 w 207"/>
                <a:gd name="T13" fmla="*/ 5 h 7"/>
                <a:gd name="T14" fmla="*/ 207 w 207"/>
                <a:gd name="T15" fmla="*/ 2 h 7"/>
                <a:gd name="T16" fmla="*/ 205 w 207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7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205" y="7"/>
                    <a:pt x="205" y="7"/>
                    <a:pt x="205" y="7"/>
                  </a:cubicBezTo>
                  <a:cubicBezTo>
                    <a:pt x="206" y="7"/>
                    <a:pt x="207" y="6"/>
                    <a:pt x="207" y="5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9559926" y="5083175"/>
              <a:ext cx="271463" cy="7938"/>
            </a:xfrm>
            <a:custGeom>
              <a:avLst/>
              <a:gdLst>
                <a:gd name="T0" fmla="*/ 205 w 207"/>
                <a:gd name="T1" fmla="*/ 0 h 7"/>
                <a:gd name="T2" fmla="*/ 2 w 207"/>
                <a:gd name="T3" fmla="*/ 0 h 7"/>
                <a:gd name="T4" fmla="*/ 0 w 207"/>
                <a:gd name="T5" fmla="*/ 2 h 7"/>
                <a:gd name="T6" fmla="*/ 0 w 207"/>
                <a:gd name="T7" fmla="*/ 5 h 7"/>
                <a:gd name="T8" fmla="*/ 2 w 207"/>
                <a:gd name="T9" fmla="*/ 7 h 7"/>
                <a:gd name="T10" fmla="*/ 205 w 207"/>
                <a:gd name="T11" fmla="*/ 7 h 7"/>
                <a:gd name="T12" fmla="*/ 207 w 207"/>
                <a:gd name="T13" fmla="*/ 5 h 7"/>
                <a:gd name="T14" fmla="*/ 207 w 207"/>
                <a:gd name="T15" fmla="*/ 2 h 7"/>
                <a:gd name="T16" fmla="*/ 205 w 207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7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205" y="7"/>
                    <a:pt x="205" y="7"/>
                    <a:pt x="205" y="7"/>
                  </a:cubicBezTo>
                  <a:cubicBezTo>
                    <a:pt x="206" y="7"/>
                    <a:pt x="207" y="6"/>
                    <a:pt x="207" y="5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9559926" y="5106988"/>
              <a:ext cx="271463" cy="7938"/>
            </a:xfrm>
            <a:custGeom>
              <a:avLst/>
              <a:gdLst>
                <a:gd name="T0" fmla="*/ 205 w 207"/>
                <a:gd name="T1" fmla="*/ 0 h 6"/>
                <a:gd name="T2" fmla="*/ 2 w 207"/>
                <a:gd name="T3" fmla="*/ 0 h 6"/>
                <a:gd name="T4" fmla="*/ 0 w 207"/>
                <a:gd name="T5" fmla="*/ 2 h 6"/>
                <a:gd name="T6" fmla="*/ 0 w 207"/>
                <a:gd name="T7" fmla="*/ 4 h 6"/>
                <a:gd name="T8" fmla="*/ 2 w 207"/>
                <a:gd name="T9" fmla="*/ 6 h 6"/>
                <a:gd name="T10" fmla="*/ 205 w 207"/>
                <a:gd name="T11" fmla="*/ 6 h 6"/>
                <a:gd name="T12" fmla="*/ 207 w 207"/>
                <a:gd name="T13" fmla="*/ 4 h 6"/>
                <a:gd name="T14" fmla="*/ 207 w 207"/>
                <a:gd name="T15" fmla="*/ 2 h 6"/>
                <a:gd name="T16" fmla="*/ 205 w 207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6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205" y="6"/>
                    <a:pt x="205" y="6"/>
                    <a:pt x="205" y="6"/>
                  </a:cubicBezTo>
                  <a:cubicBezTo>
                    <a:pt x="206" y="6"/>
                    <a:pt x="207" y="6"/>
                    <a:pt x="207" y="4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9559926" y="5132388"/>
              <a:ext cx="271463" cy="7938"/>
            </a:xfrm>
            <a:custGeom>
              <a:avLst/>
              <a:gdLst>
                <a:gd name="T0" fmla="*/ 205 w 207"/>
                <a:gd name="T1" fmla="*/ 0 h 6"/>
                <a:gd name="T2" fmla="*/ 2 w 207"/>
                <a:gd name="T3" fmla="*/ 0 h 6"/>
                <a:gd name="T4" fmla="*/ 0 w 207"/>
                <a:gd name="T5" fmla="*/ 2 h 6"/>
                <a:gd name="T6" fmla="*/ 0 w 207"/>
                <a:gd name="T7" fmla="*/ 4 h 6"/>
                <a:gd name="T8" fmla="*/ 2 w 207"/>
                <a:gd name="T9" fmla="*/ 6 h 6"/>
                <a:gd name="T10" fmla="*/ 205 w 207"/>
                <a:gd name="T11" fmla="*/ 6 h 6"/>
                <a:gd name="T12" fmla="*/ 207 w 207"/>
                <a:gd name="T13" fmla="*/ 4 h 6"/>
                <a:gd name="T14" fmla="*/ 207 w 207"/>
                <a:gd name="T15" fmla="*/ 2 h 6"/>
                <a:gd name="T16" fmla="*/ 205 w 207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6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205" y="6"/>
                    <a:pt x="205" y="6"/>
                    <a:pt x="205" y="6"/>
                  </a:cubicBezTo>
                  <a:cubicBezTo>
                    <a:pt x="206" y="6"/>
                    <a:pt x="207" y="5"/>
                    <a:pt x="207" y="4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9559926" y="5156200"/>
              <a:ext cx="271463" cy="9525"/>
            </a:xfrm>
            <a:custGeom>
              <a:avLst/>
              <a:gdLst>
                <a:gd name="T0" fmla="*/ 205 w 207"/>
                <a:gd name="T1" fmla="*/ 0 h 7"/>
                <a:gd name="T2" fmla="*/ 2 w 207"/>
                <a:gd name="T3" fmla="*/ 0 h 7"/>
                <a:gd name="T4" fmla="*/ 0 w 207"/>
                <a:gd name="T5" fmla="*/ 2 h 7"/>
                <a:gd name="T6" fmla="*/ 0 w 207"/>
                <a:gd name="T7" fmla="*/ 5 h 7"/>
                <a:gd name="T8" fmla="*/ 2 w 207"/>
                <a:gd name="T9" fmla="*/ 7 h 7"/>
                <a:gd name="T10" fmla="*/ 205 w 207"/>
                <a:gd name="T11" fmla="*/ 7 h 7"/>
                <a:gd name="T12" fmla="*/ 207 w 207"/>
                <a:gd name="T13" fmla="*/ 5 h 7"/>
                <a:gd name="T14" fmla="*/ 207 w 207"/>
                <a:gd name="T15" fmla="*/ 2 h 7"/>
                <a:gd name="T16" fmla="*/ 205 w 207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7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205" y="7"/>
                    <a:pt x="205" y="7"/>
                    <a:pt x="205" y="7"/>
                  </a:cubicBezTo>
                  <a:cubicBezTo>
                    <a:pt x="206" y="7"/>
                    <a:pt x="207" y="6"/>
                    <a:pt x="207" y="5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0"/>
            <p:cNvSpPr>
              <a:spLocks/>
            </p:cNvSpPr>
            <p:nvPr/>
          </p:nvSpPr>
          <p:spPr bwMode="auto">
            <a:xfrm>
              <a:off x="9559926" y="5181600"/>
              <a:ext cx="271463" cy="7938"/>
            </a:xfrm>
            <a:custGeom>
              <a:avLst/>
              <a:gdLst>
                <a:gd name="T0" fmla="*/ 205 w 207"/>
                <a:gd name="T1" fmla="*/ 0 h 7"/>
                <a:gd name="T2" fmla="*/ 2 w 207"/>
                <a:gd name="T3" fmla="*/ 0 h 7"/>
                <a:gd name="T4" fmla="*/ 0 w 207"/>
                <a:gd name="T5" fmla="*/ 2 h 7"/>
                <a:gd name="T6" fmla="*/ 0 w 207"/>
                <a:gd name="T7" fmla="*/ 5 h 7"/>
                <a:gd name="T8" fmla="*/ 2 w 207"/>
                <a:gd name="T9" fmla="*/ 7 h 7"/>
                <a:gd name="T10" fmla="*/ 205 w 207"/>
                <a:gd name="T11" fmla="*/ 7 h 7"/>
                <a:gd name="T12" fmla="*/ 207 w 207"/>
                <a:gd name="T13" fmla="*/ 5 h 7"/>
                <a:gd name="T14" fmla="*/ 207 w 207"/>
                <a:gd name="T15" fmla="*/ 2 h 7"/>
                <a:gd name="T16" fmla="*/ 205 w 207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7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205" y="7"/>
                    <a:pt x="205" y="7"/>
                    <a:pt x="205" y="7"/>
                  </a:cubicBezTo>
                  <a:cubicBezTo>
                    <a:pt x="206" y="7"/>
                    <a:pt x="207" y="6"/>
                    <a:pt x="207" y="5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1"/>
            <p:cNvSpPr>
              <a:spLocks/>
            </p:cNvSpPr>
            <p:nvPr/>
          </p:nvSpPr>
          <p:spPr bwMode="auto">
            <a:xfrm>
              <a:off x="9559926" y="5205413"/>
              <a:ext cx="271463" cy="9525"/>
            </a:xfrm>
            <a:custGeom>
              <a:avLst/>
              <a:gdLst>
                <a:gd name="T0" fmla="*/ 205 w 207"/>
                <a:gd name="T1" fmla="*/ 0 h 7"/>
                <a:gd name="T2" fmla="*/ 2 w 207"/>
                <a:gd name="T3" fmla="*/ 0 h 7"/>
                <a:gd name="T4" fmla="*/ 0 w 207"/>
                <a:gd name="T5" fmla="*/ 2 h 7"/>
                <a:gd name="T6" fmla="*/ 0 w 207"/>
                <a:gd name="T7" fmla="*/ 5 h 7"/>
                <a:gd name="T8" fmla="*/ 2 w 207"/>
                <a:gd name="T9" fmla="*/ 7 h 7"/>
                <a:gd name="T10" fmla="*/ 205 w 207"/>
                <a:gd name="T11" fmla="*/ 7 h 7"/>
                <a:gd name="T12" fmla="*/ 207 w 207"/>
                <a:gd name="T13" fmla="*/ 5 h 7"/>
                <a:gd name="T14" fmla="*/ 207 w 207"/>
                <a:gd name="T15" fmla="*/ 2 h 7"/>
                <a:gd name="T16" fmla="*/ 205 w 207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7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205" y="7"/>
                    <a:pt x="205" y="7"/>
                    <a:pt x="205" y="7"/>
                  </a:cubicBezTo>
                  <a:cubicBezTo>
                    <a:pt x="206" y="7"/>
                    <a:pt x="207" y="6"/>
                    <a:pt x="207" y="5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2"/>
            <p:cNvSpPr>
              <a:spLocks/>
            </p:cNvSpPr>
            <p:nvPr/>
          </p:nvSpPr>
          <p:spPr bwMode="auto">
            <a:xfrm>
              <a:off x="9559926" y="5230813"/>
              <a:ext cx="271463" cy="9525"/>
            </a:xfrm>
            <a:custGeom>
              <a:avLst/>
              <a:gdLst>
                <a:gd name="T0" fmla="*/ 205 w 207"/>
                <a:gd name="T1" fmla="*/ 0 h 7"/>
                <a:gd name="T2" fmla="*/ 2 w 207"/>
                <a:gd name="T3" fmla="*/ 0 h 7"/>
                <a:gd name="T4" fmla="*/ 0 w 207"/>
                <a:gd name="T5" fmla="*/ 2 h 7"/>
                <a:gd name="T6" fmla="*/ 0 w 207"/>
                <a:gd name="T7" fmla="*/ 5 h 7"/>
                <a:gd name="T8" fmla="*/ 2 w 207"/>
                <a:gd name="T9" fmla="*/ 7 h 7"/>
                <a:gd name="T10" fmla="*/ 205 w 207"/>
                <a:gd name="T11" fmla="*/ 7 h 7"/>
                <a:gd name="T12" fmla="*/ 207 w 207"/>
                <a:gd name="T13" fmla="*/ 5 h 7"/>
                <a:gd name="T14" fmla="*/ 207 w 207"/>
                <a:gd name="T15" fmla="*/ 2 h 7"/>
                <a:gd name="T16" fmla="*/ 205 w 207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7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205" y="7"/>
                    <a:pt x="205" y="7"/>
                    <a:pt x="205" y="7"/>
                  </a:cubicBezTo>
                  <a:cubicBezTo>
                    <a:pt x="206" y="7"/>
                    <a:pt x="207" y="6"/>
                    <a:pt x="207" y="5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3"/>
            <p:cNvSpPr>
              <a:spLocks/>
            </p:cNvSpPr>
            <p:nvPr/>
          </p:nvSpPr>
          <p:spPr bwMode="auto">
            <a:xfrm>
              <a:off x="9559926" y="5256213"/>
              <a:ext cx="271463" cy="7938"/>
            </a:xfrm>
            <a:custGeom>
              <a:avLst/>
              <a:gdLst>
                <a:gd name="T0" fmla="*/ 205 w 207"/>
                <a:gd name="T1" fmla="*/ 0 h 6"/>
                <a:gd name="T2" fmla="*/ 2 w 207"/>
                <a:gd name="T3" fmla="*/ 0 h 6"/>
                <a:gd name="T4" fmla="*/ 0 w 207"/>
                <a:gd name="T5" fmla="*/ 2 h 6"/>
                <a:gd name="T6" fmla="*/ 0 w 207"/>
                <a:gd name="T7" fmla="*/ 4 h 6"/>
                <a:gd name="T8" fmla="*/ 2 w 207"/>
                <a:gd name="T9" fmla="*/ 6 h 6"/>
                <a:gd name="T10" fmla="*/ 205 w 207"/>
                <a:gd name="T11" fmla="*/ 6 h 6"/>
                <a:gd name="T12" fmla="*/ 207 w 207"/>
                <a:gd name="T13" fmla="*/ 4 h 6"/>
                <a:gd name="T14" fmla="*/ 207 w 207"/>
                <a:gd name="T15" fmla="*/ 2 h 6"/>
                <a:gd name="T16" fmla="*/ 205 w 207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6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205" y="6"/>
                    <a:pt x="205" y="6"/>
                    <a:pt x="205" y="6"/>
                  </a:cubicBezTo>
                  <a:cubicBezTo>
                    <a:pt x="206" y="6"/>
                    <a:pt x="207" y="5"/>
                    <a:pt x="207" y="4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1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4"/>
            <p:cNvSpPr>
              <a:spLocks/>
            </p:cNvSpPr>
            <p:nvPr/>
          </p:nvSpPr>
          <p:spPr bwMode="auto">
            <a:xfrm>
              <a:off x="9559926" y="5280025"/>
              <a:ext cx="271463" cy="7938"/>
            </a:xfrm>
            <a:custGeom>
              <a:avLst/>
              <a:gdLst>
                <a:gd name="T0" fmla="*/ 205 w 207"/>
                <a:gd name="T1" fmla="*/ 0 h 6"/>
                <a:gd name="T2" fmla="*/ 2 w 207"/>
                <a:gd name="T3" fmla="*/ 0 h 6"/>
                <a:gd name="T4" fmla="*/ 0 w 207"/>
                <a:gd name="T5" fmla="*/ 2 h 6"/>
                <a:gd name="T6" fmla="*/ 0 w 207"/>
                <a:gd name="T7" fmla="*/ 4 h 6"/>
                <a:gd name="T8" fmla="*/ 2 w 207"/>
                <a:gd name="T9" fmla="*/ 6 h 6"/>
                <a:gd name="T10" fmla="*/ 205 w 207"/>
                <a:gd name="T11" fmla="*/ 6 h 6"/>
                <a:gd name="T12" fmla="*/ 207 w 207"/>
                <a:gd name="T13" fmla="*/ 4 h 6"/>
                <a:gd name="T14" fmla="*/ 207 w 207"/>
                <a:gd name="T15" fmla="*/ 2 h 6"/>
                <a:gd name="T16" fmla="*/ 205 w 207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6">
                  <a:moveTo>
                    <a:pt x="20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205" y="6"/>
                    <a:pt x="205" y="6"/>
                    <a:pt x="205" y="6"/>
                  </a:cubicBezTo>
                  <a:cubicBezTo>
                    <a:pt x="206" y="6"/>
                    <a:pt x="207" y="5"/>
                    <a:pt x="207" y="4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7" y="0"/>
                    <a:pt x="206" y="0"/>
                    <a:pt x="205" y="0"/>
                  </a:cubicBezTo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Rectangle 25"/>
            <p:cNvSpPr>
              <a:spLocks noChangeArrowheads="1"/>
            </p:cNvSpPr>
            <p:nvPr/>
          </p:nvSpPr>
          <p:spPr bwMode="auto">
            <a:xfrm>
              <a:off x="9607551" y="4859338"/>
              <a:ext cx="176213" cy="30163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Rectangle 26"/>
            <p:cNvSpPr>
              <a:spLocks noChangeArrowheads="1"/>
            </p:cNvSpPr>
            <p:nvPr/>
          </p:nvSpPr>
          <p:spPr bwMode="auto">
            <a:xfrm>
              <a:off x="9607551" y="4859338"/>
              <a:ext cx="176213" cy="15875"/>
            </a:xfrm>
            <a:prstGeom prst="rect">
              <a:avLst/>
            </a:pr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Oval 27"/>
            <p:cNvSpPr>
              <a:spLocks noChangeArrowheads="1"/>
            </p:cNvSpPr>
            <p:nvPr/>
          </p:nvSpPr>
          <p:spPr bwMode="auto">
            <a:xfrm>
              <a:off x="9671051" y="4870450"/>
              <a:ext cx="9525" cy="9525"/>
            </a:xfrm>
            <a:prstGeom prst="ellipse">
              <a:avLst/>
            </a:prstGeom>
            <a:solidFill>
              <a:srgbClr val="2F5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Oval 28"/>
            <p:cNvSpPr>
              <a:spLocks noChangeArrowheads="1"/>
            </p:cNvSpPr>
            <p:nvPr/>
          </p:nvSpPr>
          <p:spPr bwMode="auto">
            <a:xfrm>
              <a:off x="9710738" y="4870450"/>
              <a:ext cx="9525" cy="9525"/>
            </a:xfrm>
            <a:prstGeom prst="ellipse">
              <a:avLst/>
            </a:prstGeom>
            <a:solidFill>
              <a:srgbClr val="2F5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9"/>
            <p:cNvSpPr>
              <a:spLocks/>
            </p:cNvSpPr>
            <p:nvPr/>
          </p:nvSpPr>
          <p:spPr bwMode="auto">
            <a:xfrm>
              <a:off x="9696451" y="5207000"/>
              <a:ext cx="331788" cy="625475"/>
            </a:xfrm>
            <a:custGeom>
              <a:avLst/>
              <a:gdLst>
                <a:gd name="T0" fmla="*/ 0 w 254"/>
                <a:gd name="T1" fmla="*/ 186 h 478"/>
                <a:gd name="T2" fmla="*/ 156 w 254"/>
                <a:gd name="T3" fmla="*/ 186 h 478"/>
                <a:gd name="T4" fmla="*/ 96 w 254"/>
                <a:gd name="T5" fmla="*/ 38 h 478"/>
                <a:gd name="T6" fmla="*/ 163 w 254"/>
                <a:gd name="T7" fmla="*/ 0 h 478"/>
                <a:gd name="T8" fmla="*/ 251 w 254"/>
                <a:gd name="T9" fmla="*/ 179 h 478"/>
                <a:gd name="T10" fmla="*/ 248 w 254"/>
                <a:gd name="T11" fmla="*/ 351 h 478"/>
                <a:gd name="T12" fmla="*/ 158 w 254"/>
                <a:gd name="T13" fmla="*/ 475 h 478"/>
                <a:gd name="T14" fmla="*/ 140 w 254"/>
                <a:gd name="T15" fmla="*/ 475 h 478"/>
                <a:gd name="T16" fmla="*/ 52 w 254"/>
                <a:gd name="T17" fmla="*/ 317 h 478"/>
                <a:gd name="T18" fmla="*/ 0 w 254"/>
                <a:gd name="T19" fmla="*/ 186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4" h="478">
                  <a:moveTo>
                    <a:pt x="0" y="186"/>
                  </a:moveTo>
                  <a:cubicBezTo>
                    <a:pt x="156" y="186"/>
                    <a:pt x="156" y="186"/>
                    <a:pt x="156" y="186"/>
                  </a:cubicBezTo>
                  <a:cubicBezTo>
                    <a:pt x="156" y="186"/>
                    <a:pt x="100" y="38"/>
                    <a:pt x="96" y="38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3" y="0"/>
                    <a:pt x="249" y="172"/>
                    <a:pt x="251" y="179"/>
                  </a:cubicBezTo>
                  <a:cubicBezTo>
                    <a:pt x="254" y="187"/>
                    <a:pt x="254" y="338"/>
                    <a:pt x="248" y="351"/>
                  </a:cubicBezTo>
                  <a:cubicBezTo>
                    <a:pt x="241" y="364"/>
                    <a:pt x="168" y="472"/>
                    <a:pt x="158" y="475"/>
                  </a:cubicBezTo>
                  <a:cubicBezTo>
                    <a:pt x="149" y="478"/>
                    <a:pt x="140" y="475"/>
                    <a:pt x="140" y="475"/>
                  </a:cubicBezTo>
                  <a:cubicBezTo>
                    <a:pt x="52" y="317"/>
                    <a:pt x="52" y="317"/>
                    <a:pt x="52" y="317"/>
                  </a:cubicBezTo>
                  <a:lnTo>
                    <a:pt x="0" y="186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0"/>
            <p:cNvSpPr>
              <a:spLocks/>
            </p:cNvSpPr>
            <p:nvPr/>
          </p:nvSpPr>
          <p:spPr bwMode="auto">
            <a:xfrm>
              <a:off x="9896476" y="5549900"/>
              <a:ext cx="28575" cy="106363"/>
            </a:xfrm>
            <a:custGeom>
              <a:avLst/>
              <a:gdLst>
                <a:gd name="T0" fmla="*/ 9 w 22"/>
                <a:gd name="T1" fmla="*/ 81 h 81"/>
                <a:gd name="T2" fmla="*/ 0 w 22"/>
                <a:gd name="T3" fmla="*/ 32 h 81"/>
                <a:gd name="T4" fmla="*/ 0 w 22"/>
                <a:gd name="T5" fmla="*/ 17 h 81"/>
                <a:gd name="T6" fmla="*/ 9 w 22"/>
                <a:gd name="T7" fmla="*/ 49 h 81"/>
                <a:gd name="T8" fmla="*/ 15 w 22"/>
                <a:gd name="T9" fmla="*/ 0 h 81"/>
                <a:gd name="T10" fmla="*/ 9 w 22"/>
                <a:gd name="T1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81">
                  <a:moveTo>
                    <a:pt x="9" y="81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7" y="55"/>
                    <a:pt x="9" y="49"/>
                  </a:cubicBezTo>
                  <a:cubicBezTo>
                    <a:pt x="12" y="43"/>
                    <a:pt x="15" y="0"/>
                    <a:pt x="15" y="0"/>
                  </a:cubicBezTo>
                  <a:cubicBezTo>
                    <a:pt x="15" y="0"/>
                    <a:pt x="22" y="57"/>
                    <a:pt x="9" y="81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>
              <a:off x="9879013" y="5451475"/>
              <a:ext cx="36513" cy="184150"/>
            </a:xfrm>
            <a:custGeom>
              <a:avLst/>
              <a:gdLst>
                <a:gd name="T0" fmla="*/ 14 w 23"/>
                <a:gd name="T1" fmla="*/ 0 h 116"/>
                <a:gd name="T2" fmla="*/ 23 w 23"/>
                <a:gd name="T3" fmla="*/ 67 h 116"/>
                <a:gd name="T4" fmla="*/ 23 w 23"/>
                <a:gd name="T5" fmla="*/ 116 h 116"/>
                <a:gd name="T6" fmla="*/ 14 w 23"/>
                <a:gd name="T7" fmla="*/ 95 h 116"/>
                <a:gd name="T8" fmla="*/ 0 w 23"/>
                <a:gd name="T9" fmla="*/ 0 h 116"/>
                <a:gd name="T10" fmla="*/ 14 w 23"/>
                <a:gd name="T1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116">
                  <a:moveTo>
                    <a:pt x="14" y="0"/>
                  </a:moveTo>
                  <a:lnTo>
                    <a:pt x="23" y="67"/>
                  </a:lnTo>
                  <a:lnTo>
                    <a:pt x="23" y="116"/>
                  </a:lnTo>
                  <a:lnTo>
                    <a:pt x="14" y="95"/>
                  </a:lnTo>
                  <a:lnTo>
                    <a:pt x="0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2"/>
            <p:cNvSpPr>
              <a:spLocks/>
            </p:cNvSpPr>
            <p:nvPr/>
          </p:nvSpPr>
          <p:spPr bwMode="auto">
            <a:xfrm>
              <a:off x="9818688" y="5195888"/>
              <a:ext cx="87313" cy="58738"/>
            </a:xfrm>
            <a:custGeom>
              <a:avLst/>
              <a:gdLst>
                <a:gd name="T0" fmla="*/ 5 w 55"/>
                <a:gd name="T1" fmla="*/ 37 h 37"/>
                <a:gd name="T2" fmla="*/ 0 w 55"/>
                <a:gd name="T3" fmla="*/ 27 h 37"/>
                <a:gd name="T4" fmla="*/ 44 w 55"/>
                <a:gd name="T5" fmla="*/ 3 h 37"/>
                <a:gd name="T6" fmla="*/ 51 w 55"/>
                <a:gd name="T7" fmla="*/ 0 h 37"/>
                <a:gd name="T8" fmla="*/ 55 w 55"/>
                <a:gd name="T9" fmla="*/ 9 h 37"/>
                <a:gd name="T10" fmla="*/ 5 w 55"/>
                <a:gd name="T1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37">
                  <a:moveTo>
                    <a:pt x="5" y="37"/>
                  </a:moveTo>
                  <a:lnTo>
                    <a:pt x="0" y="27"/>
                  </a:lnTo>
                  <a:lnTo>
                    <a:pt x="44" y="3"/>
                  </a:lnTo>
                  <a:lnTo>
                    <a:pt x="51" y="0"/>
                  </a:lnTo>
                  <a:lnTo>
                    <a:pt x="55" y="9"/>
                  </a:lnTo>
                  <a:lnTo>
                    <a:pt x="5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3"/>
            <p:cNvSpPr>
              <a:spLocks/>
            </p:cNvSpPr>
            <p:nvPr/>
          </p:nvSpPr>
          <p:spPr bwMode="auto">
            <a:xfrm>
              <a:off x="9750426" y="5000625"/>
              <a:ext cx="134938" cy="233363"/>
            </a:xfrm>
            <a:custGeom>
              <a:avLst/>
              <a:gdLst>
                <a:gd name="T0" fmla="*/ 103 w 103"/>
                <a:gd name="T1" fmla="*/ 155 h 178"/>
                <a:gd name="T2" fmla="*/ 80 w 103"/>
                <a:gd name="T3" fmla="*/ 104 h 178"/>
                <a:gd name="T4" fmla="*/ 64 w 103"/>
                <a:gd name="T5" fmla="*/ 27 h 178"/>
                <a:gd name="T6" fmla="*/ 18 w 103"/>
                <a:gd name="T7" fmla="*/ 4 h 178"/>
                <a:gd name="T8" fmla="*/ 1 w 103"/>
                <a:gd name="T9" fmla="*/ 66 h 178"/>
                <a:gd name="T10" fmla="*/ 19 w 103"/>
                <a:gd name="T11" fmla="*/ 134 h 178"/>
                <a:gd name="T12" fmla="*/ 53 w 103"/>
                <a:gd name="T13" fmla="*/ 165 h 178"/>
                <a:gd name="T14" fmla="*/ 61 w 103"/>
                <a:gd name="T15" fmla="*/ 178 h 178"/>
                <a:gd name="T16" fmla="*/ 103 w 103"/>
                <a:gd name="T17" fmla="*/ 15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178">
                  <a:moveTo>
                    <a:pt x="103" y="155"/>
                  </a:moveTo>
                  <a:cubicBezTo>
                    <a:pt x="102" y="151"/>
                    <a:pt x="80" y="107"/>
                    <a:pt x="80" y="104"/>
                  </a:cubicBezTo>
                  <a:cubicBezTo>
                    <a:pt x="80" y="101"/>
                    <a:pt x="69" y="32"/>
                    <a:pt x="64" y="27"/>
                  </a:cubicBezTo>
                  <a:cubicBezTo>
                    <a:pt x="59" y="22"/>
                    <a:pt x="24" y="0"/>
                    <a:pt x="18" y="4"/>
                  </a:cubicBezTo>
                  <a:cubicBezTo>
                    <a:pt x="12" y="8"/>
                    <a:pt x="0" y="57"/>
                    <a:pt x="1" y="66"/>
                  </a:cubicBezTo>
                  <a:cubicBezTo>
                    <a:pt x="2" y="74"/>
                    <a:pt x="13" y="126"/>
                    <a:pt x="19" y="134"/>
                  </a:cubicBezTo>
                  <a:cubicBezTo>
                    <a:pt x="25" y="141"/>
                    <a:pt x="49" y="163"/>
                    <a:pt x="53" y="165"/>
                  </a:cubicBezTo>
                  <a:cubicBezTo>
                    <a:pt x="57" y="167"/>
                    <a:pt x="61" y="178"/>
                    <a:pt x="61" y="178"/>
                  </a:cubicBezTo>
                  <a:lnTo>
                    <a:pt x="103" y="155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4"/>
            <p:cNvSpPr>
              <a:spLocks/>
            </p:cNvSpPr>
            <p:nvPr/>
          </p:nvSpPr>
          <p:spPr bwMode="auto">
            <a:xfrm>
              <a:off x="9696451" y="5649913"/>
              <a:ext cx="161925" cy="373063"/>
            </a:xfrm>
            <a:custGeom>
              <a:avLst/>
              <a:gdLst>
                <a:gd name="T0" fmla="*/ 0 w 124"/>
                <a:gd name="T1" fmla="*/ 285 h 285"/>
                <a:gd name="T2" fmla="*/ 111 w 124"/>
                <a:gd name="T3" fmla="*/ 243 h 285"/>
                <a:gd name="T4" fmla="*/ 124 w 124"/>
                <a:gd name="T5" fmla="*/ 146 h 285"/>
                <a:gd name="T6" fmla="*/ 119 w 124"/>
                <a:gd name="T7" fmla="*/ 94 h 285"/>
                <a:gd name="T8" fmla="*/ 0 w 124"/>
                <a:gd name="T9" fmla="*/ 0 h 285"/>
                <a:gd name="T10" fmla="*/ 0 w 124"/>
                <a:gd name="T11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285">
                  <a:moveTo>
                    <a:pt x="0" y="285"/>
                  </a:moveTo>
                  <a:cubicBezTo>
                    <a:pt x="6" y="285"/>
                    <a:pt x="100" y="274"/>
                    <a:pt x="111" y="243"/>
                  </a:cubicBezTo>
                  <a:cubicBezTo>
                    <a:pt x="122" y="213"/>
                    <a:pt x="124" y="146"/>
                    <a:pt x="124" y="146"/>
                  </a:cubicBezTo>
                  <a:cubicBezTo>
                    <a:pt x="119" y="94"/>
                    <a:pt x="119" y="94"/>
                    <a:pt x="119" y="94"/>
                  </a:cubicBezTo>
                  <a:cubicBezTo>
                    <a:pt x="119" y="94"/>
                    <a:pt x="59" y="7"/>
                    <a:pt x="0" y="0"/>
                  </a:cubicBezTo>
                  <a:lnTo>
                    <a:pt x="0" y="285"/>
                  </a:lnTo>
                  <a:close/>
                </a:path>
              </a:pathLst>
            </a:custGeom>
            <a:solidFill>
              <a:srgbClr val="CD3E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5"/>
            <p:cNvSpPr>
              <a:spLocks/>
            </p:cNvSpPr>
            <p:nvPr/>
          </p:nvSpPr>
          <p:spPr bwMode="auto">
            <a:xfrm>
              <a:off x="9361488" y="5207000"/>
              <a:ext cx="334963" cy="625475"/>
            </a:xfrm>
            <a:custGeom>
              <a:avLst/>
              <a:gdLst>
                <a:gd name="T0" fmla="*/ 255 w 255"/>
                <a:gd name="T1" fmla="*/ 186 h 478"/>
                <a:gd name="T2" fmla="*/ 98 w 255"/>
                <a:gd name="T3" fmla="*/ 186 h 478"/>
                <a:gd name="T4" fmla="*/ 158 w 255"/>
                <a:gd name="T5" fmla="*/ 38 h 478"/>
                <a:gd name="T6" fmla="*/ 91 w 255"/>
                <a:gd name="T7" fmla="*/ 0 h 478"/>
                <a:gd name="T8" fmla="*/ 3 w 255"/>
                <a:gd name="T9" fmla="*/ 179 h 478"/>
                <a:gd name="T10" fmla="*/ 7 w 255"/>
                <a:gd name="T11" fmla="*/ 351 h 478"/>
                <a:gd name="T12" fmla="*/ 96 w 255"/>
                <a:gd name="T13" fmla="*/ 475 h 478"/>
                <a:gd name="T14" fmla="*/ 114 w 255"/>
                <a:gd name="T15" fmla="*/ 475 h 478"/>
                <a:gd name="T16" fmla="*/ 202 w 255"/>
                <a:gd name="T17" fmla="*/ 317 h 478"/>
                <a:gd name="T18" fmla="*/ 255 w 255"/>
                <a:gd name="T19" fmla="*/ 186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5" h="478">
                  <a:moveTo>
                    <a:pt x="255" y="186"/>
                  </a:moveTo>
                  <a:cubicBezTo>
                    <a:pt x="98" y="186"/>
                    <a:pt x="98" y="186"/>
                    <a:pt x="98" y="186"/>
                  </a:cubicBezTo>
                  <a:cubicBezTo>
                    <a:pt x="98" y="186"/>
                    <a:pt x="155" y="38"/>
                    <a:pt x="158" y="38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6" y="172"/>
                    <a:pt x="3" y="179"/>
                  </a:cubicBezTo>
                  <a:cubicBezTo>
                    <a:pt x="0" y="187"/>
                    <a:pt x="0" y="338"/>
                    <a:pt x="7" y="351"/>
                  </a:cubicBezTo>
                  <a:cubicBezTo>
                    <a:pt x="13" y="364"/>
                    <a:pt x="87" y="472"/>
                    <a:pt x="96" y="475"/>
                  </a:cubicBezTo>
                  <a:cubicBezTo>
                    <a:pt x="105" y="478"/>
                    <a:pt x="114" y="475"/>
                    <a:pt x="114" y="475"/>
                  </a:cubicBezTo>
                  <a:cubicBezTo>
                    <a:pt x="202" y="317"/>
                    <a:pt x="202" y="317"/>
                    <a:pt x="202" y="317"/>
                  </a:cubicBezTo>
                  <a:lnTo>
                    <a:pt x="255" y="186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6"/>
            <p:cNvSpPr>
              <a:spLocks/>
            </p:cNvSpPr>
            <p:nvPr/>
          </p:nvSpPr>
          <p:spPr bwMode="auto">
            <a:xfrm>
              <a:off x="9466263" y="5549900"/>
              <a:ext cx="28575" cy="106363"/>
            </a:xfrm>
            <a:custGeom>
              <a:avLst/>
              <a:gdLst>
                <a:gd name="T0" fmla="*/ 13 w 22"/>
                <a:gd name="T1" fmla="*/ 81 h 81"/>
                <a:gd name="T2" fmla="*/ 22 w 22"/>
                <a:gd name="T3" fmla="*/ 32 h 81"/>
                <a:gd name="T4" fmla="*/ 22 w 22"/>
                <a:gd name="T5" fmla="*/ 17 h 81"/>
                <a:gd name="T6" fmla="*/ 13 w 22"/>
                <a:gd name="T7" fmla="*/ 49 h 81"/>
                <a:gd name="T8" fmla="*/ 8 w 22"/>
                <a:gd name="T9" fmla="*/ 0 h 81"/>
                <a:gd name="T10" fmla="*/ 13 w 22"/>
                <a:gd name="T1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81">
                  <a:moveTo>
                    <a:pt x="13" y="81"/>
                  </a:moveTo>
                  <a:cubicBezTo>
                    <a:pt x="22" y="32"/>
                    <a:pt x="22" y="32"/>
                    <a:pt x="22" y="32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7"/>
                    <a:pt x="15" y="55"/>
                    <a:pt x="13" y="49"/>
                  </a:cubicBezTo>
                  <a:cubicBezTo>
                    <a:pt x="10" y="43"/>
                    <a:pt x="8" y="0"/>
                    <a:pt x="8" y="0"/>
                  </a:cubicBezTo>
                  <a:cubicBezTo>
                    <a:pt x="8" y="0"/>
                    <a:pt x="0" y="57"/>
                    <a:pt x="13" y="81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7"/>
            <p:cNvSpPr>
              <a:spLocks/>
            </p:cNvSpPr>
            <p:nvPr/>
          </p:nvSpPr>
          <p:spPr bwMode="auto">
            <a:xfrm>
              <a:off x="9475788" y="5451475"/>
              <a:ext cx="34925" cy="184150"/>
            </a:xfrm>
            <a:custGeom>
              <a:avLst/>
              <a:gdLst>
                <a:gd name="T0" fmla="*/ 9 w 22"/>
                <a:gd name="T1" fmla="*/ 0 h 116"/>
                <a:gd name="T2" fmla="*/ 0 w 22"/>
                <a:gd name="T3" fmla="*/ 67 h 116"/>
                <a:gd name="T4" fmla="*/ 0 w 22"/>
                <a:gd name="T5" fmla="*/ 116 h 116"/>
                <a:gd name="T6" fmla="*/ 9 w 22"/>
                <a:gd name="T7" fmla="*/ 95 h 116"/>
                <a:gd name="T8" fmla="*/ 22 w 22"/>
                <a:gd name="T9" fmla="*/ 0 h 116"/>
                <a:gd name="T10" fmla="*/ 9 w 22"/>
                <a:gd name="T1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16">
                  <a:moveTo>
                    <a:pt x="9" y="0"/>
                  </a:moveTo>
                  <a:lnTo>
                    <a:pt x="0" y="67"/>
                  </a:lnTo>
                  <a:lnTo>
                    <a:pt x="0" y="116"/>
                  </a:lnTo>
                  <a:lnTo>
                    <a:pt x="9" y="95"/>
                  </a:lnTo>
                  <a:lnTo>
                    <a:pt x="22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8"/>
            <p:cNvSpPr>
              <a:spLocks/>
            </p:cNvSpPr>
            <p:nvPr/>
          </p:nvSpPr>
          <p:spPr bwMode="auto">
            <a:xfrm>
              <a:off x="9485313" y="5195888"/>
              <a:ext cx="85725" cy="58738"/>
            </a:xfrm>
            <a:custGeom>
              <a:avLst/>
              <a:gdLst>
                <a:gd name="T0" fmla="*/ 50 w 54"/>
                <a:gd name="T1" fmla="*/ 37 h 37"/>
                <a:gd name="T2" fmla="*/ 54 w 54"/>
                <a:gd name="T3" fmla="*/ 27 h 37"/>
                <a:gd name="T4" fmla="*/ 11 w 54"/>
                <a:gd name="T5" fmla="*/ 3 h 37"/>
                <a:gd name="T6" fmla="*/ 4 w 54"/>
                <a:gd name="T7" fmla="*/ 0 h 37"/>
                <a:gd name="T8" fmla="*/ 0 w 54"/>
                <a:gd name="T9" fmla="*/ 9 h 37"/>
                <a:gd name="T10" fmla="*/ 50 w 54"/>
                <a:gd name="T1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37">
                  <a:moveTo>
                    <a:pt x="50" y="37"/>
                  </a:moveTo>
                  <a:lnTo>
                    <a:pt x="54" y="27"/>
                  </a:lnTo>
                  <a:lnTo>
                    <a:pt x="11" y="3"/>
                  </a:lnTo>
                  <a:lnTo>
                    <a:pt x="4" y="0"/>
                  </a:lnTo>
                  <a:lnTo>
                    <a:pt x="0" y="9"/>
                  </a:lnTo>
                  <a:lnTo>
                    <a:pt x="50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9"/>
            <p:cNvSpPr>
              <a:spLocks/>
            </p:cNvSpPr>
            <p:nvPr/>
          </p:nvSpPr>
          <p:spPr bwMode="auto">
            <a:xfrm>
              <a:off x="9507538" y="5000625"/>
              <a:ext cx="133350" cy="233363"/>
            </a:xfrm>
            <a:custGeom>
              <a:avLst/>
              <a:gdLst>
                <a:gd name="T0" fmla="*/ 0 w 102"/>
                <a:gd name="T1" fmla="*/ 155 h 178"/>
                <a:gd name="T2" fmla="*/ 22 w 102"/>
                <a:gd name="T3" fmla="*/ 104 h 178"/>
                <a:gd name="T4" fmla="*/ 39 w 102"/>
                <a:gd name="T5" fmla="*/ 27 h 178"/>
                <a:gd name="T6" fmla="*/ 85 w 102"/>
                <a:gd name="T7" fmla="*/ 4 h 178"/>
                <a:gd name="T8" fmla="*/ 101 w 102"/>
                <a:gd name="T9" fmla="*/ 66 h 178"/>
                <a:gd name="T10" fmla="*/ 83 w 102"/>
                <a:gd name="T11" fmla="*/ 134 h 178"/>
                <a:gd name="T12" fmla="*/ 49 w 102"/>
                <a:gd name="T13" fmla="*/ 165 h 178"/>
                <a:gd name="T14" fmla="*/ 41 w 102"/>
                <a:gd name="T15" fmla="*/ 178 h 178"/>
                <a:gd name="T16" fmla="*/ 0 w 102"/>
                <a:gd name="T17" fmla="*/ 15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178">
                  <a:moveTo>
                    <a:pt x="0" y="155"/>
                  </a:moveTo>
                  <a:cubicBezTo>
                    <a:pt x="0" y="151"/>
                    <a:pt x="22" y="107"/>
                    <a:pt x="22" y="104"/>
                  </a:cubicBezTo>
                  <a:cubicBezTo>
                    <a:pt x="22" y="101"/>
                    <a:pt x="33" y="32"/>
                    <a:pt x="39" y="27"/>
                  </a:cubicBezTo>
                  <a:cubicBezTo>
                    <a:pt x="44" y="22"/>
                    <a:pt x="79" y="0"/>
                    <a:pt x="85" y="4"/>
                  </a:cubicBezTo>
                  <a:cubicBezTo>
                    <a:pt x="90" y="8"/>
                    <a:pt x="102" y="57"/>
                    <a:pt x="101" y="66"/>
                  </a:cubicBezTo>
                  <a:cubicBezTo>
                    <a:pt x="101" y="74"/>
                    <a:pt x="90" y="126"/>
                    <a:pt x="83" y="134"/>
                  </a:cubicBezTo>
                  <a:cubicBezTo>
                    <a:pt x="77" y="141"/>
                    <a:pt x="53" y="163"/>
                    <a:pt x="49" y="165"/>
                  </a:cubicBezTo>
                  <a:cubicBezTo>
                    <a:pt x="45" y="167"/>
                    <a:pt x="41" y="178"/>
                    <a:pt x="41" y="178"/>
                  </a:cubicBezTo>
                  <a:lnTo>
                    <a:pt x="0" y="155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0"/>
            <p:cNvSpPr>
              <a:spLocks/>
            </p:cNvSpPr>
            <p:nvPr/>
          </p:nvSpPr>
          <p:spPr bwMode="auto">
            <a:xfrm>
              <a:off x="9615488" y="5451475"/>
              <a:ext cx="158750" cy="198438"/>
            </a:xfrm>
            <a:custGeom>
              <a:avLst/>
              <a:gdLst>
                <a:gd name="T0" fmla="*/ 61 w 121"/>
                <a:gd name="T1" fmla="*/ 0 h 152"/>
                <a:gd name="T2" fmla="*/ 0 w 121"/>
                <a:gd name="T3" fmla="*/ 152 h 152"/>
                <a:gd name="T4" fmla="*/ 61 w 121"/>
                <a:gd name="T5" fmla="*/ 131 h 152"/>
                <a:gd name="T6" fmla="*/ 121 w 121"/>
                <a:gd name="T7" fmla="*/ 152 h 152"/>
                <a:gd name="T8" fmla="*/ 61 w 121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52">
                  <a:moveTo>
                    <a:pt x="61" y="0"/>
                  </a:moveTo>
                  <a:cubicBezTo>
                    <a:pt x="61" y="0"/>
                    <a:pt x="12" y="123"/>
                    <a:pt x="0" y="152"/>
                  </a:cubicBezTo>
                  <a:cubicBezTo>
                    <a:pt x="61" y="131"/>
                    <a:pt x="61" y="131"/>
                    <a:pt x="61" y="131"/>
                  </a:cubicBezTo>
                  <a:cubicBezTo>
                    <a:pt x="121" y="152"/>
                    <a:pt x="121" y="152"/>
                    <a:pt x="121" y="152"/>
                  </a:cubicBezTo>
                  <a:cubicBezTo>
                    <a:pt x="110" y="123"/>
                    <a:pt x="61" y="0"/>
                    <a:pt x="61" y="0"/>
                  </a:cubicBezTo>
                  <a:close/>
                </a:path>
              </a:pathLst>
            </a:custGeom>
            <a:solidFill>
              <a:srgbClr val="ACAD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1"/>
            <p:cNvSpPr>
              <a:spLocks/>
            </p:cNvSpPr>
            <p:nvPr/>
          </p:nvSpPr>
          <p:spPr bwMode="auto">
            <a:xfrm>
              <a:off x="9505951" y="5581650"/>
              <a:ext cx="379413" cy="258763"/>
            </a:xfrm>
            <a:custGeom>
              <a:avLst/>
              <a:gdLst>
                <a:gd name="T0" fmla="*/ 281 w 289"/>
                <a:gd name="T1" fmla="*/ 147 h 198"/>
                <a:gd name="T2" fmla="*/ 259 w 289"/>
                <a:gd name="T3" fmla="*/ 131 h 198"/>
                <a:gd name="T4" fmla="*/ 233 w 289"/>
                <a:gd name="T5" fmla="*/ 62 h 198"/>
                <a:gd name="T6" fmla="*/ 145 w 289"/>
                <a:gd name="T7" fmla="*/ 0 h 198"/>
                <a:gd name="T8" fmla="*/ 56 w 289"/>
                <a:gd name="T9" fmla="*/ 62 h 198"/>
                <a:gd name="T10" fmla="*/ 31 w 289"/>
                <a:gd name="T11" fmla="*/ 131 h 198"/>
                <a:gd name="T12" fmla="*/ 8 w 289"/>
                <a:gd name="T13" fmla="*/ 147 h 198"/>
                <a:gd name="T14" fmla="*/ 8 w 289"/>
                <a:gd name="T15" fmla="*/ 198 h 198"/>
                <a:gd name="T16" fmla="*/ 21 w 289"/>
                <a:gd name="T17" fmla="*/ 198 h 198"/>
                <a:gd name="T18" fmla="*/ 26 w 289"/>
                <a:gd name="T19" fmla="*/ 146 h 198"/>
                <a:gd name="T20" fmla="*/ 145 w 289"/>
                <a:gd name="T21" fmla="*/ 52 h 198"/>
                <a:gd name="T22" fmla="*/ 264 w 289"/>
                <a:gd name="T23" fmla="*/ 146 h 198"/>
                <a:gd name="T24" fmla="*/ 269 w 289"/>
                <a:gd name="T25" fmla="*/ 198 h 198"/>
                <a:gd name="T26" fmla="*/ 281 w 289"/>
                <a:gd name="T27" fmla="*/ 198 h 198"/>
                <a:gd name="T28" fmla="*/ 281 w 289"/>
                <a:gd name="T29" fmla="*/ 147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9" h="198">
                  <a:moveTo>
                    <a:pt x="281" y="147"/>
                  </a:moveTo>
                  <a:cubicBezTo>
                    <a:pt x="280" y="138"/>
                    <a:pt x="259" y="131"/>
                    <a:pt x="259" y="131"/>
                  </a:cubicBezTo>
                  <a:cubicBezTo>
                    <a:pt x="259" y="131"/>
                    <a:pt x="242" y="83"/>
                    <a:pt x="233" y="62"/>
                  </a:cubicBezTo>
                  <a:cubicBezTo>
                    <a:pt x="224" y="42"/>
                    <a:pt x="145" y="0"/>
                    <a:pt x="145" y="0"/>
                  </a:cubicBezTo>
                  <a:cubicBezTo>
                    <a:pt x="145" y="0"/>
                    <a:pt x="65" y="42"/>
                    <a:pt x="56" y="62"/>
                  </a:cubicBezTo>
                  <a:cubicBezTo>
                    <a:pt x="47" y="83"/>
                    <a:pt x="31" y="131"/>
                    <a:pt x="31" y="131"/>
                  </a:cubicBezTo>
                  <a:cubicBezTo>
                    <a:pt x="31" y="131"/>
                    <a:pt x="9" y="138"/>
                    <a:pt x="8" y="147"/>
                  </a:cubicBezTo>
                  <a:cubicBezTo>
                    <a:pt x="7" y="156"/>
                    <a:pt x="0" y="198"/>
                    <a:pt x="8" y="198"/>
                  </a:cubicBezTo>
                  <a:cubicBezTo>
                    <a:pt x="15" y="198"/>
                    <a:pt x="21" y="198"/>
                    <a:pt x="21" y="198"/>
                  </a:cubicBezTo>
                  <a:cubicBezTo>
                    <a:pt x="26" y="146"/>
                    <a:pt x="26" y="146"/>
                    <a:pt x="26" y="146"/>
                  </a:cubicBezTo>
                  <a:cubicBezTo>
                    <a:pt x="26" y="146"/>
                    <a:pt x="104" y="52"/>
                    <a:pt x="145" y="52"/>
                  </a:cubicBezTo>
                  <a:cubicBezTo>
                    <a:pt x="185" y="52"/>
                    <a:pt x="264" y="146"/>
                    <a:pt x="264" y="146"/>
                  </a:cubicBezTo>
                  <a:cubicBezTo>
                    <a:pt x="269" y="198"/>
                    <a:pt x="269" y="198"/>
                    <a:pt x="269" y="198"/>
                  </a:cubicBezTo>
                  <a:cubicBezTo>
                    <a:pt x="269" y="198"/>
                    <a:pt x="274" y="198"/>
                    <a:pt x="281" y="198"/>
                  </a:cubicBezTo>
                  <a:cubicBezTo>
                    <a:pt x="289" y="198"/>
                    <a:pt x="283" y="156"/>
                    <a:pt x="281" y="147"/>
                  </a:cubicBezTo>
                  <a:close/>
                </a:path>
              </a:pathLst>
            </a:custGeom>
            <a:solidFill>
              <a:srgbClr val="FCCF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2"/>
            <p:cNvSpPr>
              <a:spLocks/>
            </p:cNvSpPr>
            <p:nvPr/>
          </p:nvSpPr>
          <p:spPr bwMode="auto">
            <a:xfrm>
              <a:off x="9532938" y="5635625"/>
              <a:ext cx="207963" cy="387350"/>
            </a:xfrm>
            <a:custGeom>
              <a:avLst/>
              <a:gdLst>
                <a:gd name="T0" fmla="*/ 81 w 158"/>
                <a:gd name="T1" fmla="*/ 28 h 296"/>
                <a:gd name="T2" fmla="*/ 81 w 158"/>
                <a:gd name="T3" fmla="*/ 28 h 296"/>
                <a:gd name="T4" fmla="*/ 5 w 158"/>
                <a:gd name="T5" fmla="*/ 105 h 296"/>
                <a:gd name="T6" fmla="*/ 0 w 158"/>
                <a:gd name="T7" fmla="*/ 157 h 296"/>
                <a:gd name="T8" fmla="*/ 12 w 158"/>
                <a:gd name="T9" fmla="*/ 254 h 296"/>
                <a:gd name="T10" fmla="*/ 124 w 158"/>
                <a:gd name="T11" fmla="*/ 296 h 296"/>
                <a:gd name="T12" fmla="*/ 124 w 158"/>
                <a:gd name="T13" fmla="*/ 28 h 296"/>
                <a:gd name="T14" fmla="*/ 158 w 158"/>
                <a:gd name="T15" fmla="*/ 0 h 296"/>
                <a:gd name="T16" fmla="*/ 81 w 158"/>
                <a:gd name="T17" fmla="*/ 28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" h="296">
                  <a:moveTo>
                    <a:pt x="81" y="28"/>
                  </a:moveTo>
                  <a:cubicBezTo>
                    <a:pt x="81" y="28"/>
                    <a:pt x="81" y="28"/>
                    <a:pt x="81" y="28"/>
                  </a:cubicBezTo>
                  <a:cubicBezTo>
                    <a:pt x="39" y="55"/>
                    <a:pt x="5" y="105"/>
                    <a:pt x="5" y="105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1" y="224"/>
                    <a:pt x="12" y="254"/>
                  </a:cubicBezTo>
                  <a:cubicBezTo>
                    <a:pt x="24" y="285"/>
                    <a:pt x="117" y="296"/>
                    <a:pt x="124" y="296"/>
                  </a:cubicBezTo>
                  <a:cubicBezTo>
                    <a:pt x="124" y="28"/>
                    <a:pt x="124" y="28"/>
                    <a:pt x="124" y="28"/>
                  </a:cubicBezTo>
                  <a:cubicBezTo>
                    <a:pt x="124" y="15"/>
                    <a:pt x="158" y="0"/>
                    <a:pt x="158" y="0"/>
                  </a:cubicBezTo>
                  <a:cubicBezTo>
                    <a:pt x="115" y="4"/>
                    <a:pt x="84" y="26"/>
                    <a:pt x="81" y="28"/>
                  </a:cubicBezTo>
                  <a:close/>
                </a:path>
              </a:pathLst>
            </a:custGeom>
            <a:solidFill>
              <a:srgbClr val="AF3C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43"/>
            <p:cNvSpPr>
              <a:spLocks/>
            </p:cNvSpPr>
            <p:nvPr/>
          </p:nvSpPr>
          <p:spPr bwMode="auto">
            <a:xfrm>
              <a:off x="8693151" y="5202238"/>
              <a:ext cx="333375" cy="625475"/>
            </a:xfrm>
            <a:custGeom>
              <a:avLst/>
              <a:gdLst>
                <a:gd name="T0" fmla="*/ 0 w 255"/>
                <a:gd name="T1" fmla="*/ 187 h 478"/>
                <a:gd name="T2" fmla="*/ 156 w 255"/>
                <a:gd name="T3" fmla="*/ 187 h 478"/>
                <a:gd name="T4" fmla="*/ 96 w 255"/>
                <a:gd name="T5" fmla="*/ 38 h 478"/>
                <a:gd name="T6" fmla="*/ 163 w 255"/>
                <a:gd name="T7" fmla="*/ 0 h 478"/>
                <a:gd name="T8" fmla="*/ 251 w 255"/>
                <a:gd name="T9" fmla="*/ 179 h 478"/>
                <a:gd name="T10" fmla="*/ 248 w 255"/>
                <a:gd name="T11" fmla="*/ 351 h 478"/>
                <a:gd name="T12" fmla="*/ 158 w 255"/>
                <a:gd name="T13" fmla="*/ 475 h 478"/>
                <a:gd name="T14" fmla="*/ 140 w 255"/>
                <a:gd name="T15" fmla="*/ 475 h 478"/>
                <a:gd name="T16" fmla="*/ 52 w 255"/>
                <a:gd name="T17" fmla="*/ 317 h 478"/>
                <a:gd name="T18" fmla="*/ 0 w 255"/>
                <a:gd name="T19" fmla="*/ 187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5" h="478">
                  <a:moveTo>
                    <a:pt x="0" y="187"/>
                  </a:moveTo>
                  <a:cubicBezTo>
                    <a:pt x="156" y="187"/>
                    <a:pt x="156" y="187"/>
                    <a:pt x="156" y="187"/>
                  </a:cubicBezTo>
                  <a:cubicBezTo>
                    <a:pt x="156" y="187"/>
                    <a:pt x="100" y="38"/>
                    <a:pt x="96" y="38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3" y="0"/>
                    <a:pt x="249" y="172"/>
                    <a:pt x="251" y="179"/>
                  </a:cubicBezTo>
                  <a:cubicBezTo>
                    <a:pt x="254" y="187"/>
                    <a:pt x="255" y="338"/>
                    <a:pt x="248" y="351"/>
                  </a:cubicBezTo>
                  <a:cubicBezTo>
                    <a:pt x="241" y="364"/>
                    <a:pt x="168" y="473"/>
                    <a:pt x="158" y="475"/>
                  </a:cubicBezTo>
                  <a:cubicBezTo>
                    <a:pt x="149" y="478"/>
                    <a:pt x="140" y="475"/>
                    <a:pt x="140" y="475"/>
                  </a:cubicBezTo>
                  <a:cubicBezTo>
                    <a:pt x="52" y="317"/>
                    <a:pt x="52" y="317"/>
                    <a:pt x="52" y="317"/>
                  </a:cubicBezTo>
                  <a:lnTo>
                    <a:pt x="0" y="187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44"/>
            <p:cNvSpPr>
              <a:spLocks/>
            </p:cNvSpPr>
            <p:nvPr/>
          </p:nvSpPr>
          <p:spPr bwMode="auto">
            <a:xfrm>
              <a:off x="8893176" y="5546725"/>
              <a:ext cx="28575" cy="104775"/>
            </a:xfrm>
            <a:custGeom>
              <a:avLst/>
              <a:gdLst>
                <a:gd name="T0" fmla="*/ 10 w 22"/>
                <a:gd name="T1" fmla="*/ 80 h 80"/>
                <a:gd name="T2" fmla="*/ 0 w 22"/>
                <a:gd name="T3" fmla="*/ 32 h 80"/>
                <a:gd name="T4" fmla="*/ 0 w 22"/>
                <a:gd name="T5" fmla="*/ 16 h 80"/>
                <a:gd name="T6" fmla="*/ 10 w 22"/>
                <a:gd name="T7" fmla="*/ 48 h 80"/>
                <a:gd name="T8" fmla="*/ 15 w 22"/>
                <a:gd name="T9" fmla="*/ 0 h 80"/>
                <a:gd name="T10" fmla="*/ 10 w 22"/>
                <a:gd name="T11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80">
                  <a:moveTo>
                    <a:pt x="10" y="80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7" y="54"/>
                    <a:pt x="10" y="48"/>
                  </a:cubicBezTo>
                  <a:cubicBezTo>
                    <a:pt x="12" y="42"/>
                    <a:pt x="15" y="0"/>
                    <a:pt x="15" y="0"/>
                  </a:cubicBezTo>
                  <a:cubicBezTo>
                    <a:pt x="15" y="0"/>
                    <a:pt x="22" y="56"/>
                    <a:pt x="10" y="80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45"/>
            <p:cNvSpPr>
              <a:spLocks/>
            </p:cNvSpPr>
            <p:nvPr/>
          </p:nvSpPr>
          <p:spPr bwMode="auto">
            <a:xfrm>
              <a:off x="8875713" y="5446713"/>
              <a:ext cx="34925" cy="184150"/>
            </a:xfrm>
            <a:custGeom>
              <a:avLst/>
              <a:gdLst>
                <a:gd name="T0" fmla="*/ 13 w 22"/>
                <a:gd name="T1" fmla="*/ 0 h 116"/>
                <a:gd name="T2" fmla="*/ 22 w 22"/>
                <a:gd name="T3" fmla="*/ 67 h 116"/>
                <a:gd name="T4" fmla="*/ 22 w 22"/>
                <a:gd name="T5" fmla="*/ 116 h 116"/>
                <a:gd name="T6" fmla="*/ 13 w 22"/>
                <a:gd name="T7" fmla="*/ 96 h 116"/>
                <a:gd name="T8" fmla="*/ 0 w 22"/>
                <a:gd name="T9" fmla="*/ 0 h 116"/>
                <a:gd name="T10" fmla="*/ 13 w 22"/>
                <a:gd name="T1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16">
                  <a:moveTo>
                    <a:pt x="13" y="0"/>
                  </a:moveTo>
                  <a:lnTo>
                    <a:pt x="22" y="67"/>
                  </a:lnTo>
                  <a:lnTo>
                    <a:pt x="22" y="116"/>
                  </a:lnTo>
                  <a:lnTo>
                    <a:pt x="13" y="96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46"/>
            <p:cNvSpPr>
              <a:spLocks/>
            </p:cNvSpPr>
            <p:nvPr/>
          </p:nvSpPr>
          <p:spPr bwMode="auto">
            <a:xfrm>
              <a:off x="8815388" y="5189538"/>
              <a:ext cx="88900" cy="58738"/>
            </a:xfrm>
            <a:custGeom>
              <a:avLst/>
              <a:gdLst>
                <a:gd name="T0" fmla="*/ 4 w 56"/>
                <a:gd name="T1" fmla="*/ 37 h 37"/>
                <a:gd name="T2" fmla="*/ 0 w 56"/>
                <a:gd name="T3" fmla="*/ 28 h 37"/>
                <a:gd name="T4" fmla="*/ 44 w 56"/>
                <a:gd name="T5" fmla="*/ 4 h 37"/>
                <a:gd name="T6" fmla="*/ 51 w 56"/>
                <a:gd name="T7" fmla="*/ 0 h 37"/>
                <a:gd name="T8" fmla="*/ 56 w 56"/>
                <a:gd name="T9" fmla="*/ 9 h 37"/>
                <a:gd name="T10" fmla="*/ 4 w 56"/>
                <a:gd name="T1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37">
                  <a:moveTo>
                    <a:pt x="4" y="37"/>
                  </a:moveTo>
                  <a:lnTo>
                    <a:pt x="0" y="28"/>
                  </a:lnTo>
                  <a:lnTo>
                    <a:pt x="44" y="4"/>
                  </a:lnTo>
                  <a:lnTo>
                    <a:pt x="51" y="0"/>
                  </a:lnTo>
                  <a:lnTo>
                    <a:pt x="56" y="9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47"/>
            <p:cNvSpPr>
              <a:spLocks/>
            </p:cNvSpPr>
            <p:nvPr/>
          </p:nvSpPr>
          <p:spPr bwMode="auto">
            <a:xfrm>
              <a:off x="8745538" y="4994275"/>
              <a:ext cx="134938" cy="233363"/>
            </a:xfrm>
            <a:custGeom>
              <a:avLst/>
              <a:gdLst>
                <a:gd name="T0" fmla="*/ 103 w 103"/>
                <a:gd name="T1" fmla="*/ 155 h 178"/>
                <a:gd name="T2" fmla="*/ 80 w 103"/>
                <a:gd name="T3" fmla="*/ 104 h 178"/>
                <a:gd name="T4" fmla="*/ 64 w 103"/>
                <a:gd name="T5" fmla="*/ 27 h 178"/>
                <a:gd name="T6" fmla="*/ 18 w 103"/>
                <a:gd name="T7" fmla="*/ 4 h 178"/>
                <a:gd name="T8" fmla="*/ 1 w 103"/>
                <a:gd name="T9" fmla="*/ 66 h 178"/>
                <a:gd name="T10" fmla="*/ 19 w 103"/>
                <a:gd name="T11" fmla="*/ 134 h 178"/>
                <a:gd name="T12" fmla="*/ 53 w 103"/>
                <a:gd name="T13" fmla="*/ 165 h 178"/>
                <a:gd name="T14" fmla="*/ 62 w 103"/>
                <a:gd name="T15" fmla="*/ 178 h 178"/>
                <a:gd name="T16" fmla="*/ 103 w 103"/>
                <a:gd name="T17" fmla="*/ 15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178">
                  <a:moveTo>
                    <a:pt x="103" y="155"/>
                  </a:moveTo>
                  <a:cubicBezTo>
                    <a:pt x="102" y="151"/>
                    <a:pt x="80" y="107"/>
                    <a:pt x="80" y="104"/>
                  </a:cubicBezTo>
                  <a:cubicBezTo>
                    <a:pt x="80" y="101"/>
                    <a:pt x="69" y="32"/>
                    <a:pt x="64" y="27"/>
                  </a:cubicBezTo>
                  <a:cubicBezTo>
                    <a:pt x="59" y="22"/>
                    <a:pt x="24" y="0"/>
                    <a:pt x="18" y="4"/>
                  </a:cubicBezTo>
                  <a:cubicBezTo>
                    <a:pt x="12" y="8"/>
                    <a:pt x="0" y="57"/>
                    <a:pt x="1" y="66"/>
                  </a:cubicBezTo>
                  <a:cubicBezTo>
                    <a:pt x="2" y="75"/>
                    <a:pt x="13" y="126"/>
                    <a:pt x="19" y="134"/>
                  </a:cubicBezTo>
                  <a:cubicBezTo>
                    <a:pt x="26" y="142"/>
                    <a:pt x="49" y="163"/>
                    <a:pt x="53" y="165"/>
                  </a:cubicBezTo>
                  <a:cubicBezTo>
                    <a:pt x="58" y="167"/>
                    <a:pt x="62" y="178"/>
                    <a:pt x="62" y="178"/>
                  </a:cubicBezTo>
                  <a:lnTo>
                    <a:pt x="103" y="155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48"/>
            <p:cNvSpPr>
              <a:spLocks/>
            </p:cNvSpPr>
            <p:nvPr/>
          </p:nvSpPr>
          <p:spPr bwMode="auto">
            <a:xfrm>
              <a:off x="8693151" y="5645150"/>
              <a:ext cx="161925" cy="373063"/>
            </a:xfrm>
            <a:custGeom>
              <a:avLst/>
              <a:gdLst>
                <a:gd name="T0" fmla="*/ 0 w 124"/>
                <a:gd name="T1" fmla="*/ 285 h 285"/>
                <a:gd name="T2" fmla="*/ 111 w 124"/>
                <a:gd name="T3" fmla="*/ 243 h 285"/>
                <a:gd name="T4" fmla="*/ 124 w 124"/>
                <a:gd name="T5" fmla="*/ 146 h 285"/>
                <a:gd name="T6" fmla="*/ 119 w 124"/>
                <a:gd name="T7" fmla="*/ 94 h 285"/>
                <a:gd name="T8" fmla="*/ 0 w 124"/>
                <a:gd name="T9" fmla="*/ 0 h 285"/>
                <a:gd name="T10" fmla="*/ 0 w 124"/>
                <a:gd name="T11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285">
                  <a:moveTo>
                    <a:pt x="0" y="285"/>
                  </a:moveTo>
                  <a:cubicBezTo>
                    <a:pt x="6" y="285"/>
                    <a:pt x="100" y="274"/>
                    <a:pt x="111" y="243"/>
                  </a:cubicBezTo>
                  <a:cubicBezTo>
                    <a:pt x="123" y="213"/>
                    <a:pt x="124" y="146"/>
                    <a:pt x="124" y="146"/>
                  </a:cubicBezTo>
                  <a:cubicBezTo>
                    <a:pt x="119" y="94"/>
                    <a:pt x="119" y="94"/>
                    <a:pt x="119" y="94"/>
                  </a:cubicBezTo>
                  <a:cubicBezTo>
                    <a:pt x="119" y="94"/>
                    <a:pt x="59" y="7"/>
                    <a:pt x="0" y="0"/>
                  </a:cubicBezTo>
                  <a:lnTo>
                    <a:pt x="0" y="285"/>
                  </a:lnTo>
                  <a:close/>
                </a:path>
              </a:pathLst>
            </a:custGeom>
            <a:solidFill>
              <a:srgbClr val="7F4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49"/>
            <p:cNvSpPr>
              <a:spLocks/>
            </p:cNvSpPr>
            <p:nvPr/>
          </p:nvSpPr>
          <p:spPr bwMode="auto">
            <a:xfrm>
              <a:off x="8358188" y="5202238"/>
              <a:ext cx="334963" cy="625475"/>
            </a:xfrm>
            <a:custGeom>
              <a:avLst/>
              <a:gdLst>
                <a:gd name="T0" fmla="*/ 255 w 255"/>
                <a:gd name="T1" fmla="*/ 187 h 478"/>
                <a:gd name="T2" fmla="*/ 99 w 255"/>
                <a:gd name="T3" fmla="*/ 187 h 478"/>
                <a:gd name="T4" fmla="*/ 158 w 255"/>
                <a:gd name="T5" fmla="*/ 38 h 478"/>
                <a:gd name="T6" fmla="*/ 91 w 255"/>
                <a:gd name="T7" fmla="*/ 0 h 478"/>
                <a:gd name="T8" fmla="*/ 3 w 255"/>
                <a:gd name="T9" fmla="*/ 179 h 478"/>
                <a:gd name="T10" fmla="*/ 7 w 255"/>
                <a:gd name="T11" fmla="*/ 351 h 478"/>
                <a:gd name="T12" fmla="*/ 96 w 255"/>
                <a:gd name="T13" fmla="*/ 475 h 478"/>
                <a:gd name="T14" fmla="*/ 115 w 255"/>
                <a:gd name="T15" fmla="*/ 475 h 478"/>
                <a:gd name="T16" fmla="*/ 203 w 255"/>
                <a:gd name="T17" fmla="*/ 317 h 478"/>
                <a:gd name="T18" fmla="*/ 255 w 255"/>
                <a:gd name="T19" fmla="*/ 187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5" h="478">
                  <a:moveTo>
                    <a:pt x="255" y="187"/>
                  </a:moveTo>
                  <a:cubicBezTo>
                    <a:pt x="99" y="187"/>
                    <a:pt x="99" y="187"/>
                    <a:pt x="99" y="187"/>
                  </a:cubicBezTo>
                  <a:cubicBezTo>
                    <a:pt x="99" y="187"/>
                    <a:pt x="155" y="38"/>
                    <a:pt x="158" y="38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6" y="172"/>
                    <a:pt x="3" y="179"/>
                  </a:cubicBezTo>
                  <a:cubicBezTo>
                    <a:pt x="1" y="187"/>
                    <a:pt x="0" y="338"/>
                    <a:pt x="7" y="351"/>
                  </a:cubicBezTo>
                  <a:cubicBezTo>
                    <a:pt x="14" y="364"/>
                    <a:pt x="87" y="473"/>
                    <a:pt x="96" y="475"/>
                  </a:cubicBezTo>
                  <a:cubicBezTo>
                    <a:pt x="105" y="478"/>
                    <a:pt x="115" y="475"/>
                    <a:pt x="115" y="475"/>
                  </a:cubicBezTo>
                  <a:cubicBezTo>
                    <a:pt x="203" y="317"/>
                    <a:pt x="203" y="317"/>
                    <a:pt x="203" y="317"/>
                  </a:cubicBezTo>
                  <a:lnTo>
                    <a:pt x="255" y="187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0"/>
            <p:cNvSpPr>
              <a:spLocks/>
            </p:cNvSpPr>
            <p:nvPr/>
          </p:nvSpPr>
          <p:spPr bwMode="auto">
            <a:xfrm>
              <a:off x="8461376" y="5546725"/>
              <a:ext cx="30163" cy="104775"/>
            </a:xfrm>
            <a:custGeom>
              <a:avLst/>
              <a:gdLst>
                <a:gd name="T0" fmla="*/ 13 w 22"/>
                <a:gd name="T1" fmla="*/ 80 h 80"/>
                <a:gd name="T2" fmla="*/ 22 w 22"/>
                <a:gd name="T3" fmla="*/ 32 h 80"/>
                <a:gd name="T4" fmla="*/ 22 w 22"/>
                <a:gd name="T5" fmla="*/ 16 h 80"/>
                <a:gd name="T6" fmla="*/ 13 w 22"/>
                <a:gd name="T7" fmla="*/ 48 h 80"/>
                <a:gd name="T8" fmla="*/ 8 w 22"/>
                <a:gd name="T9" fmla="*/ 0 h 80"/>
                <a:gd name="T10" fmla="*/ 13 w 22"/>
                <a:gd name="T11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80">
                  <a:moveTo>
                    <a:pt x="13" y="80"/>
                  </a:moveTo>
                  <a:cubicBezTo>
                    <a:pt x="22" y="32"/>
                    <a:pt x="22" y="32"/>
                    <a:pt x="22" y="32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6"/>
                    <a:pt x="16" y="54"/>
                    <a:pt x="13" y="48"/>
                  </a:cubicBezTo>
                  <a:cubicBezTo>
                    <a:pt x="10" y="42"/>
                    <a:pt x="8" y="0"/>
                    <a:pt x="8" y="0"/>
                  </a:cubicBezTo>
                  <a:cubicBezTo>
                    <a:pt x="8" y="0"/>
                    <a:pt x="0" y="56"/>
                    <a:pt x="13" y="80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1"/>
            <p:cNvSpPr>
              <a:spLocks/>
            </p:cNvSpPr>
            <p:nvPr/>
          </p:nvSpPr>
          <p:spPr bwMode="auto">
            <a:xfrm>
              <a:off x="8472488" y="5446713"/>
              <a:ext cx="34925" cy="184150"/>
            </a:xfrm>
            <a:custGeom>
              <a:avLst/>
              <a:gdLst>
                <a:gd name="T0" fmla="*/ 10 w 22"/>
                <a:gd name="T1" fmla="*/ 0 h 116"/>
                <a:gd name="T2" fmla="*/ 0 w 22"/>
                <a:gd name="T3" fmla="*/ 67 h 116"/>
                <a:gd name="T4" fmla="*/ 0 w 22"/>
                <a:gd name="T5" fmla="*/ 116 h 116"/>
                <a:gd name="T6" fmla="*/ 10 w 22"/>
                <a:gd name="T7" fmla="*/ 96 h 116"/>
                <a:gd name="T8" fmla="*/ 22 w 22"/>
                <a:gd name="T9" fmla="*/ 0 h 116"/>
                <a:gd name="T10" fmla="*/ 10 w 22"/>
                <a:gd name="T1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16">
                  <a:moveTo>
                    <a:pt x="10" y="0"/>
                  </a:moveTo>
                  <a:lnTo>
                    <a:pt x="0" y="67"/>
                  </a:lnTo>
                  <a:lnTo>
                    <a:pt x="0" y="116"/>
                  </a:lnTo>
                  <a:lnTo>
                    <a:pt x="10" y="96"/>
                  </a:lnTo>
                  <a:lnTo>
                    <a:pt x="22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52"/>
            <p:cNvSpPr>
              <a:spLocks/>
            </p:cNvSpPr>
            <p:nvPr/>
          </p:nvSpPr>
          <p:spPr bwMode="auto">
            <a:xfrm>
              <a:off x="8482013" y="5189538"/>
              <a:ext cx="85725" cy="58738"/>
            </a:xfrm>
            <a:custGeom>
              <a:avLst/>
              <a:gdLst>
                <a:gd name="T0" fmla="*/ 50 w 54"/>
                <a:gd name="T1" fmla="*/ 37 h 37"/>
                <a:gd name="T2" fmla="*/ 54 w 54"/>
                <a:gd name="T3" fmla="*/ 28 h 37"/>
                <a:gd name="T4" fmla="*/ 11 w 54"/>
                <a:gd name="T5" fmla="*/ 4 h 37"/>
                <a:gd name="T6" fmla="*/ 4 w 54"/>
                <a:gd name="T7" fmla="*/ 0 h 37"/>
                <a:gd name="T8" fmla="*/ 0 w 54"/>
                <a:gd name="T9" fmla="*/ 9 h 37"/>
                <a:gd name="T10" fmla="*/ 50 w 54"/>
                <a:gd name="T1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37">
                  <a:moveTo>
                    <a:pt x="50" y="37"/>
                  </a:moveTo>
                  <a:lnTo>
                    <a:pt x="54" y="28"/>
                  </a:lnTo>
                  <a:lnTo>
                    <a:pt x="11" y="4"/>
                  </a:lnTo>
                  <a:lnTo>
                    <a:pt x="4" y="0"/>
                  </a:lnTo>
                  <a:lnTo>
                    <a:pt x="0" y="9"/>
                  </a:lnTo>
                  <a:lnTo>
                    <a:pt x="50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53"/>
            <p:cNvSpPr>
              <a:spLocks/>
            </p:cNvSpPr>
            <p:nvPr/>
          </p:nvSpPr>
          <p:spPr bwMode="auto">
            <a:xfrm>
              <a:off x="8504238" y="4994275"/>
              <a:ext cx="133350" cy="233363"/>
            </a:xfrm>
            <a:custGeom>
              <a:avLst/>
              <a:gdLst>
                <a:gd name="T0" fmla="*/ 0 w 102"/>
                <a:gd name="T1" fmla="*/ 155 h 178"/>
                <a:gd name="T2" fmla="*/ 22 w 102"/>
                <a:gd name="T3" fmla="*/ 104 h 178"/>
                <a:gd name="T4" fmla="*/ 39 w 102"/>
                <a:gd name="T5" fmla="*/ 27 h 178"/>
                <a:gd name="T6" fmla="*/ 85 w 102"/>
                <a:gd name="T7" fmla="*/ 4 h 178"/>
                <a:gd name="T8" fmla="*/ 102 w 102"/>
                <a:gd name="T9" fmla="*/ 66 h 178"/>
                <a:gd name="T10" fmla="*/ 84 w 102"/>
                <a:gd name="T11" fmla="*/ 134 h 178"/>
                <a:gd name="T12" fmla="*/ 49 w 102"/>
                <a:gd name="T13" fmla="*/ 165 h 178"/>
                <a:gd name="T14" fmla="*/ 41 w 102"/>
                <a:gd name="T15" fmla="*/ 178 h 178"/>
                <a:gd name="T16" fmla="*/ 0 w 102"/>
                <a:gd name="T17" fmla="*/ 15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178">
                  <a:moveTo>
                    <a:pt x="0" y="155"/>
                  </a:moveTo>
                  <a:cubicBezTo>
                    <a:pt x="0" y="151"/>
                    <a:pt x="22" y="107"/>
                    <a:pt x="22" y="104"/>
                  </a:cubicBezTo>
                  <a:cubicBezTo>
                    <a:pt x="22" y="101"/>
                    <a:pt x="34" y="32"/>
                    <a:pt x="39" y="27"/>
                  </a:cubicBezTo>
                  <a:cubicBezTo>
                    <a:pt x="44" y="22"/>
                    <a:pt x="79" y="0"/>
                    <a:pt x="85" y="4"/>
                  </a:cubicBezTo>
                  <a:cubicBezTo>
                    <a:pt x="91" y="8"/>
                    <a:pt x="102" y="57"/>
                    <a:pt x="102" y="66"/>
                  </a:cubicBezTo>
                  <a:cubicBezTo>
                    <a:pt x="101" y="75"/>
                    <a:pt x="90" y="126"/>
                    <a:pt x="84" y="134"/>
                  </a:cubicBezTo>
                  <a:cubicBezTo>
                    <a:pt x="77" y="142"/>
                    <a:pt x="54" y="163"/>
                    <a:pt x="49" y="165"/>
                  </a:cubicBezTo>
                  <a:cubicBezTo>
                    <a:pt x="45" y="167"/>
                    <a:pt x="41" y="178"/>
                    <a:pt x="41" y="178"/>
                  </a:cubicBezTo>
                  <a:lnTo>
                    <a:pt x="0" y="155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54"/>
            <p:cNvSpPr>
              <a:spLocks/>
            </p:cNvSpPr>
            <p:nvPr/>
          </p:nvSpPr>
          <p:spPr bwMode="auto">
            <a:xfrm>
              <a:off x="8612188" y="5446713"/>
              <a:ext cx="160338" cy="198438"/>
            </a:xfrm>
            <a:custGeom>
              <a:avLst/>
              <a:gdLst>
                <a:gd name="T0" fmla="*/ 61 w 122"/>
                <a:gd name="T1" fmla="*/ 0 h 151"/>
                <a:gd name="T2" fmla="*/ 0 w 122"/>
                <a:gd name="T3" fmla="*/ 151 h 151"/>
                <a:gd name="T4" fmla="*/ 61 w 122"/>
                <a:gd name="T5" fmla="*/ 130 h 151"/>
                <a:gd name="T6" fmla="*/ 122 w 122"/>
                <a:gd name="T7" fmla="*/ 151 h 151"/>
                <a:gd name="T8" fmla="*/ 61 w 122"/>
                <a:gd name="T9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51">
                  <a:moveTo>
                    <a:pt x="61" y="0"/>
                  </a:moveTo>
                  <a:cubicBezTo>
                    <a:pt x="61" y="0"/>
                    <a:pt x="12" y="122"/>
                    <a:pt x="0" y="151"/>
                  </a:cubicBezTo>
                  <a:cubicBezTo>
                    <a:pt x="61" y="130"/>
                    <a:pt x="61" y="130"/>
                    <a:pt x="61" y="130"/>
                  </a:cubicBezTo>
                  <a:cubicBezTo>
                    <a:pt x="122" y="151"/>
                    <a:pt x="122" y="151"/>
                    <a:pt x="122" y="151"/>
                  </a:cubicBezTo>
                  <a:cubicBezTo>
                    <a:pt x="110" y="122"/>
                    <a:pt x="61" y="0"/>
                    <a:pt x="61" y="0"/>
                  </a:cubicBezTo>
                  <a:close/>
                </a:path>
              </a:pathLst>
            </a:custGeom>
            <a:solidFill>
              <a:srgbClr val="ACAD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55"/>
            <p:cNvSpPr>
              <a:spLocks/>
            </p:cNvSpPr>
            <p:nvPr/>
          </p:nvSpPr>
          <p:spPr bwMode="auto">
            <a:xfrm>
              <a:off x="8504238" y="5578475"/>
              <a:ext cx="376238" cy="257175"/>
            </a:xfrm>
            <a:custGeom>
              <a:avLst/>
              <a:gdLst>
                <a:gd name="T0" fmla="*/ 281 w 288"/>
                <a:gd name="T1" fmla="*/ 146 h 197"/>
                <a:gd name="T2" fmla="*/ 258 w 288"/>
                <a:gd name="T3" fmla="*/ 130 h 197"/>
                <a:gd name="T4" fmla="*/ 232 w 288"/>
                <a:gd name="T5" fmla="*/ 62 h 197"/>
                <a:gd name="T6" fmla="*/ 144 w 288"/>
                <a:gd name="T7" fmla="*/ 0 h 197"/>
                <a:gd name="T8" fmla="*/ 55 w 288"/>
                <a:gd name="T9" fmla="*/ 62 h 197"/>
                <a:gd name="T10" fmla="*/ 30 w 288"/>
                <a:gd name="T11" fmla="*/ 130 h 197"/>
                <a:gd name="T12" fmla="*/ 7 w 288"/>
                <a:gd name="T13" fmla="*/ 146 h 197"/>
                <a:gd name="T14" fmla="*/ 7 w 288"/>
                <a:gd name="T15" fmla="*/ 197 h 197"/>
                <a:gd name="T16" fmla="*/ 20 w 288"/>
                <a:gd name="T17" fmla="*/ 197 h 197"/>
                <a:gd name="T18" fmla="*/ 25 w 288"/>
                <a:gd name="T19" fmla="*/ 145 h 197"/>
                <a:gd name="T20" fmla="*/ 144 w 288"/>
                <a:gd name="T21" fmla="*/ 51 h 197"/>
                <a:gd name="T22" fmla="*/ 263 w 288"/>
                <a:gd name="T23" fmla="*/ 145 h 197"/>
                <a:gd name="T24" fmla="*/ 268 w 288"/>
                <a:gd name="T25" fmla="*/ 197 h 197"/>
                <a:gd name="T26" fmla="*/ 281 w 288"/>
                <a:gd name="T27" fmla="*/ 197 h 197"/>
                <a:gd name="T28" fmla="*/ 281 w 288"/>
                <a:gd name="T29" fmla="*/ 14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8" h="197">
                  <a:moveTo>
                    <a:pt x="281" y="146"/>
                  </a:moveTo>
                  <a:cubicBezTo>
                    <a:pt x="279" y="138"/>
                    <a:pt x="258" y="130"/>
                    <a:pt x="258" y="130"/>
                  </a:cubicBezTo>
                  <a:cubicBezTo>
                    <a:pt x="258" y="130"/>
                    <a:pt x="241" y="82"/>
                    <a:pt x="232" y="62"/>
                  </a:cubicBezTo>
                  <a:cubicBezTo>
                    <a:pt x="224" y="41"/>
                    <a:pt x="144" y="0"/>
                    <a:pt x="144" y="0"/>
                  </a:cubicBezTo>
                  <a:cubicBezTo>
                    <a:pt x="144" y="0"/>
                    <a:pt x="64" y="41"/>
                    <a:pt x="55" y="62"/>
                  </a:cubicBezTo>
                  <a:cubicBezTo>
                    <a:pt x="46" y="82"/>
                    <a:pt x="30" y="130"/>
                    <a:pt x="30" y="130"/>
                  </a:cubicBezTo>
                  <a:cubicBezTo>
                    <a:pt x="30" y="130"/>
                    <a:pt x="8" y="138"/>
                    <a:pt x="7" y="146"/>
                  </a:cubicBezTo>
                  <a:cubicBezTo>
                    <a:pt x="6" y="155"/>
                    <a:pt x="0" y="197"/>
                    <a:pt x="7" y="197"/>
                  </a:cubicBezTo>
                  <a:cubicBezTo>
                    <a:pt x="15" y="197"/>
                    <a:pt x="20" y="197"/>
                    <a:pt x="20" y="197"/>
                  </a:cubicBezTo>
                  <a:cubicBezTo>
                    <a:pt x="25" y="145"/>
                    <a:pt x="25" y="145"/>
                    <a:pt x="25" y="145"/>
                  </a:cubicBezTo>
                  <a:cubicBezTo>
                    <a:pt x="25" y="145"/>
                    <a:pt x="103" y="51"/>
                    <a:pt x="144" y="51"/>
                  </a:cubicBezTo>
                  <a:cubicBezTo>
                    <a:pt x="184" y="51"/>
                    <a:pt x="263" y="145"/>
                    <a:pt x="263" y="145"/>
                  </a:cubicBezTo>
                  <a:cubicBezTo>
                    <a:pt x="268" y="197"/>
                    <a:pt x="268" y="197"/>
                    <a:pt x="268" y="197"/>
                  </a:cubicBezTo>
                  <a:cubicBezTo>
                    <a:pt x="268" y="197"/>
                    <a:pt x="273" y="197"/>
                    <a:pt x="281" y="197"/>
                  </a:cubicBezTo>
                  <a:cubicBezTo>
                    <a:pt x="288" y="197"/>
                    <a:pt x="282" y="155"/>
                    <a:pt x="281" y="146"/>
                  </a:cubicBezTo>
                  <a:close/>
                </a:path>
              </a:pathLst>
            </a:custGeom>
            <a:solidFill>
              <a:srgbClr val="FCCF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56"/>
            <p:cNvSpPr>
              <a:spLocks/>
            </p:cNvSpPr>
            <p:nvPr/>
          </p:nvSpPr>
          <p:spPr bwMode="auto">
            <a:xfrm>
              <a:off x="8529638" y="5630863"/>
              <a:ext cx="207963" cy="387350"/>
            </a:xfrm>
            <a:custGeom>
              <a:avLst/>
              <a:gdLst>
                <a:gd name="T0" fmla="*/ 81 w 158"/>
                <a:gd name="T1" fmla="*/ 28 h 296"/>
                <a:gd name="T2" fmla="*/ 81 w 158"/>
                <a:gd name="T3" fmla="*/ 28 h 296"/>
                <a:gd name="T4" fmla="*/ 5 w 158"/>
                <a:gd name="T5" fmla="*/ 105 h 296"/>
                <a:gd name="T6" fmla="*/ 0 w 158"/>
                <a:gd name="T7" fmla="*/ 157 h 296"/>
                <a:gd name="T8" fmla="*/ 12 w 158"/>
                <a:gd name="T9" fmla="*/ 254 h 296"/>
                <a:gd name="T10" fmla="*/ 124 w 158"/>
                <a:gd name="T11" fmla="*/ 296 h 296"/>
                <a:gd name="T12" fmla="*/ 124 w 158"/>
                <a:gd name="T13" fmla="*/ 28 h 296"/>
                <a:gd name="T14" fmla="*/ 158 w 158"/>
                <a:gd name="T15" fmla="*/ 0 h 296"/>
                <a:gd name="T16" fmla="*/ 81 w 158"/>
                <a:gd name="T17" fmla="*/ 28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" h="296">
                  <a:moveTo>
                    <a:pt x="81" y="28"/>
                  </a:moveTo>
                  <a:cubicBezTo>
                    <a:pt x="81" y="28"/>
                    <a:pt x="81" y="28"/>
                    <a:pt x="81" y="28"/>
                  </a:cubicBezTo>
                  <a:cubicBezTo>
                    <a:pt x="39" y="55"/>
                    <a:pt x="5" y="105"/>
                    <a:pt x="5" y="105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1" y="224"/>
                    <a:pt x="12" y="254"/>
                  </a:cubicBezTo>
                  <a:cubicBezTo>
                    <a:pt x="24" y="285"/>
                    <a:pt x="118" y="296"/>
                    <a:pt x="124" y="296"/>
                  </a:cubicBezTo>
                  <a:cubicBezTo>
                    <a:pt x="124" y="28"/>
                    <a:pt x="124" y="28"/>
                    <a:pt x="124" y="28"/>
                  </a:cubicBezTo>
                  <a:cubicBezTo>
                    <a:pt x="124" y="16"/>
                    <a:pt x="158" y="0"/>
                    <a:pt x="158" y="0"/>
                  </a:cubicBezTo>
                  <a:cubicBezTo>
                    <a:pt x="115" y="4"/>
                    <a:pt x="84" y="26"/>
                    <a:pt x="81" y="28"/>
                  </a:cubicBezTo>
                  <a:close/>
                </a:path>
              </a:pathLst>
            </a:custGeom>
            <a:solidFill>
              <a:srgbClr val="6E3D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Rectangle 57"/>
            <p:cNvSpPr>
              <a:spLocks noChangeArrowheads="1"/>
            </p:cNvSpPr>
            <p:nvPr/>
          </p:nvSpPr>
          <p:spPr bwMode="auto">
            <a:xfrm>
              <a:off x="10517188" y="4892675"/>
              <a:ext cx="558800" cy="379413"/>
            </a:xfrm>
            <a:prstGeom prst="rect">
              <a:avLst/>
            </a:prstGeom>
            <a:solidFill>
              <a:srgbClr val="2F5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Rectangle 58"/>
            <p:cNvSpPr>
              <a:spLocks noChangeArrowheads="1"/>
            </p:cNvSpPr>
            <p:nvPr/>
          </p:nvSpPr>
          <p:spPr bwMode="auto">
            <a:xfrm>
              <a:off x="10517188" y="4892675"/>
              <a:ext cx="558800" cy="379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59"/>
            <p:cNvSpPr>
              <a:spLocks noEditPoints="1"/>
            </p:cNvSpPr>
            <p:nvPr/>
          </p:nvSpPr>
          <p:spPr bwMode="auto">
            <a:xfrm>
              <a:off x="10515601" y="4889500"/>
              <a:ext cx="563563" cy="385763"/>
            </a:xfrm>
            <a:custGeom>
              <a:avLst/>
              <a:gdLst>
                <a:gd name="T0" fmla="*/ 351 w 355"/>
                <a:gd name="T1" fmla="*/ 4 h 243"/>
                <a:gd name="T2" fmla="*/ 351 w 355"/>
                <a:gd name="T3" fmla="*/ 240 h 243"/>
                <a:gd name="T4" fmla="*/ 3 w 355"/>
                <a:gd name="T5" fmla="*/ 240 h 243"/>
                <a:gd name="T6" fmla="*/ 3 w 355"/>
                <a:gd name="T7" fmla="*/ 4 h 243"/>
                <a:gd name="T8" fmla="*/ 351 w 355"/>
                <a:gd name="T9" fmla="*/ 4 h 243"/>
                <a:gd name="T10" fmla="*/ 355 w 355"/>
                <a:gd name="T11" fmla="*/ 0 h 243"/>
                <a:gd name="T12" fmla="*/ 351 w 355"/>
                <a:gd name="T13" fmla="*/ 0 h 243"/>
                <a:gd name="T14" fmla="*/ 3 w 355"/>
                <a:gd name="T15" fmla="*/ 0 h 243"/>
                <a:gd name="T16" fmla="*/ 0 w 355"/>
                <a:gd name="T17" fmla="*/ 0 h 243"/>
                <a:gd name="T18" fmla="*/ 0 w 355"/>
                <a:gd name="T19" fmla="*/ 4 h 243"/>
                <a:gd name="T20" fmla="*/ 0 w 355"/>
                <a:gd name="T21" fmla="*/ 240 h 243"/>
                <a:gd name="T22" fmla="*/ 0 w 355"/>
                <a:gd name="T23" fmla="*/ 243 h 243"/>
                <a:gd name="T24" fmla="*/ 3 w 355"/>
                <a:gd name="T25" fmla="*/ 243 h 243"/>
                <a:gd name="T26" fmla="*/ 351 w 355"/>
                <a:gd name="T27" fmla="*/ 243 h 243"/>
                <a:gd name="T28" fmla="*/ 355 w 355"/>
                <a:gd name="T29" fmla="*/ 243 h 243"/>
                <a:gd name="T30" fmla="*/ 355 w 355"/>
                <a:gd name="T31" fmla="*/ 240 h 243"/>
                <a:gd name="T32" fmla="*/ 355 w 355"/>
                <a:gd name="T33" fmla="*/ 4 h 243"/>
                <a:gd name="T34" fmla="*/ 355 w 355"/>
                <a:gd name="T35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5" h="243">
                  <a:moveTo>
                    <a:pt x="351" y="4"/>
                  </a:moveTo>
                  <a:lnTo>
                    <a:pt x="351" y="240"/>
                  </a:lnTo>
                  <a:lnTo>
                    <a:pt x="3" y="240"/>
                  </a:lnTo>
                  <a:lnTo>
                    <a:pt x="3" y="4"/>
                  </a:lnTo>
                  <a:lnTo>
                    <a:pt x="351" y="4"/>
                  </a:lnTo>
                  <a:close/>
                  <a:moveTo>
                    <a:pt x="355" y="0"/>
                  </a:moveTo>
                  <a:lnTo>
                    <a:pt x="351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40"/>
                  </a:lnTo>
                  <a:lnTo>
                    <a:pt x="0" y="243"/>
                  </a:lnTo>
                  <a:lnTo>
                    <a:pt x="3" y="243"/>
                  </a:lnTo>
                  <a:lnTo>
                    <a:pt x="351" y="243"/>
                  </a:lnTo>
                  <a:lnTo>
                    <a:pt x="355" y="243"/>
                  </a:lnTo>
                  <a:lnTo>
                    <a:pt x="355" y="240"/>
                  </a:lnTo>
                  <a:lnTo>
                    <a:pt x="355" y="4"/>
                  </a:lnTo>
                  <a:lnTo>
                    <a:pt x="355" y="0"/>
                  </a:lnTo>
                  <a:close/>
                </a:path>
              </a:pathLst>
            </a:custGeom>
            <a:solidFill>
              <a:srgbClr val="2F5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60"/>
            <p:cNvSpPr>
              <a:spLocks noEditPoints="1"/>
            </p:cNvSpPr>
            <p:nvPr/>
          </p:nvSpPr>
          <p:spPr bwMode="auto">
            <a:xfrm>
              <a:off x="10515601" y="4889500"/>
              <a:ext cx="563563" cy="385763"/>
            </a:xfrm>
            <a:custGeom>
              <a:avLst/>
              <a:gdLst>
                <a:gd name="T0" fmla="*/ 351 w 355"/>
                <a:gd name="T1" fmla="*/ 4 h 243"/>
                <a:gd name="T2" fmla="*/ 351 w 355"/>
                <a:gd name="T3" fmla="*/ 240 h 243"/>
                <a:gd name="T4" fmla="*/ 3 w 355"/>
                <a:gd name="T5" fmla="*/ 240 h 243"/>
                <a:gd name="T6" fmla="*/ 3 w 355"/>
                <a:gd name="T7" fmla="*/ 4 h 243"/>
                <a:gd name="T8" fmla="*/ 351 w 355"/>
                <a:gd name="T9" fmla="*/ 4 h 243"/>
                <a:gd name="T10" fmla="*/ 355 w 355"/>
                <a:gd name="T11" fmla="*/ 0 h 243"/>
                <a:gd name="T12" fmla="*/ 351 w 355"/>
                <a:gd name="T13" fmla="*/ 0 h 243"/>
                <a:gd name="T14" fmla="*/ 3 w 355"/>
                <a:gd name="T15" fmla="*/ 0 h 243"/>
                <a:gd name="T16" fmla="*/ 0 w 355"/>
                <a:gd name="T17" fmla="*/ 0 h 243"/>
                <a:gd name="T18" fmla="*/ 0 w 355"/>
                <a:gd name="T19" fmla="*/ 4 h 243"/>
                <a:gd name="T20" fmla="*/ 0 w 355"/>
                <a:gd name="T21" fmla="*/ 240 h 243"/>
                <a:gd name="T22" fmla="*/ 0 w 355"/>
                <a:gd name="T23" fmla="*/ 243 h 243"/>
                <a:gd name="T24" fmla="*/ 3 w 355"/>
                <a:gd name="T25" fmla="*/ 243 h 243"/>
                <a:gd name="T26" fmla="*/ 351 w 355"/>
                <a:gd name="T27" fmla="*/ 243 h 243"/>
                <a:gd name="T28" fmla="*/ 355 w 355"/>
                <a:gd name="T29" fmla="*/ 243 h 243"/>
                <a:gd name="T30" fmla="*/ 355 w 355"/>
                <a:gd name="T31" fmla="*/ 240 h 243"/>
                <a:gd name="T32" fmla="*/ 355 w 355"/>
                <a:gd name="T33" fmla="*/ 4 h 243"/>
                <a:gd name="T34" fmla="*/ 355 w 355"/>
                <a:gd name="T35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5" h="243">
                  <a:moveTo>
                    <a:pt x="351" y="4"/>
                  </a:moveTo>
                  <a:lnTo>
                    <a:pt x="351" y="240"/>
                  </a:lnTo>
                  <a:lnTo>
                    <a:pt x="3" y="240"/>
                  </a:lnTo>
                  <a:lnTo>
                    <a:pt x="3" y="4"/>
                  </a:lnTo>
                  <a:lnTo>
                    <a:pt x="351" y="4"/>
                  </a:lnTo>
                  <a:moveTo>
                    <a:pt x="355" y="0"/>
                  </a:moveTo>
                  <a:lnTo>
                    <a:pt x="351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40"/>
                  </a:lnTo>
                  <a:lnTo>
                    <a:pt x="0" y="243"/>
                  </a:lnTo>
                  <a:lnTo>
                    <a:pt x="3" y="243"/>
                  </a:lnTo>
                  <a:lnTo>
                    <a:pt x="351" y="243"/>
                  </a:lnTo>
                  <a:lnTo>
                    <a:pt x="355" y="243"/>
                  </a:lnTo>
                  <a:lnTo>
                    <a:pt x="355" y="240"/>
                  </a:lnTo>
                  <a:lnTo>
                    <a:pt x="355" y="4"/>
                  </a:lnTo>
                  <a:lnTo>
                    <a:pt x="35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61"/>
            <p:cNvSpPr>
              <a:spLocks/>
            </p:cNvSpPr>
            <p:nvPr/>
          </p:nvSpPr>
          <p:spPr bwMode="auto">
            <a:xfrm>
              <a:off x="10529888" y="4905375"/>
              <a:ext cx="266700" cy="346075"/>
            </a:xfrm>
            <a:custGeom>
              <a:avLst/>
              <a:gdLst>
                <a:gd name="T0" fmla="*/ 176 w 204"/>
                <a:gd name="T1" fmla="*/ 0 h 264"/>
                <a:gd name="T2" fmla="*/ 0 w 204"/>
                <a:gd name="T3" fmla="*/ 0 h 264"/>
                <a:gd name="T4" fmla="*/ 0 w 204"/>
                <a:gd name="T5" fmla="*/ 264 h 264"/>
                <a:gd name="T6" fmla="*/ 204 w 204"/>
                <a:gd name="T7" fmla="*/ 264 h 264"/>
                <a:gd name="T8" fmla="*/ 204 w 204"/>
                <a:gd name="T9" fmla="*/ 19 h 264"/>
                <a:gd name="T10" fmla="*/ 176 w 204"/>
                <a:gd name="T11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4" h="264">
                  <a:moveTo>
                    <a:pt x="17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204" y="264"/>
                    <a:pt x="204" y="264"/>
                    <a:pt x="204" y="264"/>
                  </a:cubicBezTo>
                  <a:cubicBezTo>
                    <a:pt x="204" y="19"/>
                    <a:pt x="204" y="19"/>
                    <a:pt x="204" y="19"/>
                  </a:cubicBezTo>
                  <a:cubicBezTo>
                    <a:pt x="204" y="0"/>
                    <a:pt x="176" y="0"/>
                    <a:pt x="176" y="0"/>
                  </a:cubicBezTo>
                </a:path>
              </a:pathLst>
            </a:custGeom>
            <a:solidFill>
              <a:srgbClr val="F9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62"/>
            <p:cNvSpPr>
              <a:spLocks/>
            </p:cNvSpPr>
            <p:nvPr/>
          </p:nvSpPr>
          <p:spPr bwMode="auto">
            <a:xfrm>
              <a:off x="10796588" y="4905375"/>
              <a:ext cx="266700" cy="346075"/>
            </a:xfrm>
            <a:custGeom>
              <a:avLst/>
              <a:gdLst>
                <a:gd name="T0" fmla="*/ 27 w 204"/>
                <a:gd name="T1" fmla="*/ 0 h 264"/>
                <a:gd name="T2" fmla="*/ 204 w 204"/>
                <a:gd name="T3" fmla="*/ 0 h 264"/>
                <a:gd name="T4" fmla="*/ 204 w 204"/>
                <a:gd name="T5" fmla="*/ 264 h 264"/>
                <a:gd name="T6" fmla="*/ 0 w 204"/>
                <a:gd name="T7" fmla="*/ 264 h 264"/>
                <a:gd name="T8" fmla="*/ 0 w 204"/>
                <a:gd name="T9" fmla="*/ 19 h 264"/>
                <a:gd name="T10" fmla="*/ 27 w 204"/>
                <a:gd name="T11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4" h="264">
                  <a:moveTo>
                    <a:pt x="27" y="0"/>
                  </a:moveTo>
                  <a:cubicBezTo>
                    <a:pt x="204" y="0"/>
                    <a:pt x="204" y="0"/>
                    <a:pt x="204" y="0"/>
                  </a:cubicBezTo>
                  <a:cubicBezTo>
                    <a:pt x="204" y="264"/>
                    <a:pt x="204" y="264"/>
                    <a:pt x="204" y="264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0"/>
                    <a:pt x="27" y="0"/>
                    <a:pt x="27" y="0"/>
                  </a:cubicBezTo>
                </a:path>
              </a:pathLst>
            </a:custGeom>
            <a:solidFill>
              <a:srgbClr val="F9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63"/>
            <p:cNvSpPr>
              <a:spLocks/>
            </p:cNvSpPr>
            <p:nvPr/>
          </p:nvSpPr>
          <p:spPr bwMode="auto">
            <a:xfrm>
              <a:off x="10529888" y="4905375"/>
              <a:ext cx="266700" cy="346075"/>
            </a:xfrm>
            <a:custGeom>
              <a:avLst/>
              <a:gdLst>
                <a:gd name="T0" fmla="*/ 176 w 204"/>
                <a:gd name="T1" fmla="*/ 0 h 264"/>
                <a:gd name="T2" fmla="*/ 176 w 204"/>
                <a:gd name="T3" fmla="*/ 247 h 264"/>
                <a:gd name="T4" fmla="*/ 5 w 204"/>
                <a:gd name="T5" fmla="*/ 247 h 264"/>
                <a:gd name="T6" fmla="*/ 5 w 204"/>
                <a:gd name="T7" fmla="*/ 0 h 264"/>
                <a:gd name="T8" fmla="*/ 0 w 204"/>
                <a:gd name="T9" fmla="*/ 0 h 264"/>
                <a:gd name="T10" fmla="*/ 0 w 204"/>
                <a:gd name="T11" fmla="*/ 264 h 264"/>
                <a:gd name="T12" fmla="*/ 204 w 204"/>
                <a:gd name="T13" fmla="*/ 264 h 264"/>
                <a:gd name="T14" fmla="*/ 204 w 204"/>
                <a:gd name="T15" fmla="*/ 19 h 264"/>
                <a:gd name="T16" fmla="*/ 176 w 204"/>
                <a:gd name="T17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4" h="264">
                  <a:moveTo>
                    <a:pt x="176" y="0"/>
                  </a:moveTo>
                  <a:cubicBezTo>
                    <a:pt x="176" y="247"/>
                    <a:pt x="176" y="247"/>
                    <a:pt x="176" y="247"/>
                  </a:cubicBezTo>
                  <a:cubicBezTo>
                    <a:pt x="5" y="247"/>
                    <a:pt x="5" y="247"/>
                    <a:pt x="5" y="247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204" y="264"/>
                    <a:pt x="204" y="264"/>
                    <a:pt x="204" y="264"/>
                  </a:cubicBezTo>
                  <a:cubicBezTo>
                    <a:pt x="204" y="19"/>
                    <a:pt x="204" y="19"/>
                    <a:pt x="204" y="19"/>
                  </a:cubicBezTo>
                  <a:cubicBezTo>
                    <a:pt x="204" y="19"/>
                    <a:pt x="204" y="0"/>
                    <a:pt x="176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64"/>
            <p:cNvSpPr>
              <a:spLocks noEditPoints="1"/>
            </p:cNvSpPr>
            <p:nvPr/>
          </p:nvSpPr>
          <p:spPr bwMode="auto">
            <a:xfrm>
              <a:off x="10796588" y="4905375"/>
              <a:ext cx="34925" cy="25400"/>
            </a:xfrm>
            <a:custGeom>
              <a:avLst/>
              <a:gdLst>
                <a:gd name="T0" fmla="*/ 0 w 27"/>
                <a:gd name="T1" fmla="*/ 19 h 19"/>
                <a:gd name="T2" fmla="*/ 0 w 27"/>
                <a:gd name="T3" fmla="*/ 19 h 19"/>
                <a:gd name="T4" fmla="*/ 0 w 27"/>
                <a:gd name="T5" fmla="*/ 19 h 19"/>
                <a:gd name="T6" fmla="*/ 0 w 27"/>
                <a:gd name="T7" fmla="*/ 19 h 19"/>
                <a:gd name="T8" fmla="*/ 27 w 27"/>
                <a:gd name="T9" fmla="*/ 0 h 19"/>
                <a:gd name="T10" fmla="*/ 5 w 27"/>
                <a:gd name="T11" fmla="*/ 8 h 19"/>
                <a:gd name="T12" fmla="*/ 27 w 27"/>
                <a:gd name="T13" fmla="*/ 0 h 19"/>
                <a:gd name="T14" fmla="*/ 27 w 27"/>
                <a:gd name="T1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19"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27" y="0"/>
                  </a:moveTo>
                  <a:cubicBezTo>
                    <a:pt x="15" y="0"/>
                    <a:pt x="8" y="3"/>
                    <a:pt x="5" y="8"/>
                  </a:cubicBezTo>
                  <a:cubicBezTo>
                    <a:pt x="13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rgbClr val="7489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65"/>
            <p:cNvSpPr>
              <a:spLocks/>
            </p:cNvSpPr>
            <p:nvPr/>
          </p:nvSpPr>
          <p:spPr bwMode="auto">
            <a:xfrm>
              <a:off x="10796588" y="4905375"/>
              <a:ext cx="266700" cy="346075"/>
            </a:xfrm>
            <a:custGeom>
              <a:avLst/>
              <a:gdLst>
                <a:gd name="T0" fmla="*/ 204 w 204"/>
                <a:gd name="T1" fmla="*/ 0 h 264"/>
                <a:gd name="T2" fmla="*/ 198 w 204"/>
                <a:gd name="T3" fmla="*/ 0 h 264"/>
                <a:gd name="T4" fmla="*/ 198 w 204"/>
                <a:gd name="T5" fmla="*/ 247 h 264"/>
                <a:gd name="T6" fmla="*/ 27 w 204"/>
                <a:gd name="T7" fmla="*/ 247 h 264"/>
                <a:gd name="T8" fmla="*/ 27 w 204"/>
                <a:gd name="T9" fmla="*/ 0 h 264"/>
                <a:gd name="T10" fmla="*/ 5 w 204"/>
                <a:gd name="T11" fmla="*/ 8 h 264"/>
                <a:gd name="T12" fmla="*/ 0 w 204"/>
                <a:gd name="T13" fmla="*/ 19 h 264"/>
                <a:gd name="T14" fmla="*/ 0 w 204"/>
                <a:gd name="T15" fmla="*/ 19 h 264"/>
                <a:gd name="T16" fmla="*/ 0 w 204"/>
                <a:gd name="T17" fmla="*/ 264 h 264"/>
                <a:gd name="T18" fmla="*/ 204 w 204"/>
                <a:gd name="T19" fmla="*/ 264 h 264"/>
                <a:gd name="T20" fmla="*/ 204 w 204"/>
                <a:gd name="T21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4" h="264">
                  <a:moveTo>
                    <a:pt x="204" y="0"/>
                  </a:moveTo>
                  <a:cubicBezTo>
                    <a:pt x="198" y="0"/>
                    <a:pt x="198" y="0"/>
                    <a:pt x="198" y="0"/>
                  </a:cubicBezTo>
                  <a:cubicBezTo>
                    <a:pt x="198" y="247"/>
                    <a:pt x="198" y="247"/>
                    <a:pt x="198" y="247"/>
                  </a:cubicBezTo>
                  <a:cubicBezTo>
                    <a:pt x="27" y="247"/>
                    <a:pt x="27" y="247"/>
                    <a:pt x="27" y="247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13" y="0"/>
                    <a:pt x="5" y="8"/>
                  </a:cubicBezTo>
                  <a:cubicBezTo>
                    <a:pt x="0" y="13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204" y="264"/>
                    <a:pt x="204" y="264"/>
                    <a:pt x="204" y="264"/>
                  </a:cubicBezTo>
                  <a:cubicBezTo>
                    <a:pt x="204" y="0"/>
                    <a:pt x="204" y="0"/>
                    <a:pt x="204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66"/>
            <p:cNvSpPr>
              <a:spLocks/>
            </p:cNvSpPr>
            <p:nvPr/>
          </p:nvSpPr>
          <p:spPr bwMode="auto">
            <a:xfrm>
              <a:off x="10529888" y="5229225"/>
              <a:ext cx="266700" cy="22225"/>
            </a:xfrm>
            <a:custGeom>
              <a:avLst/>
              <a:gdLst>
                <a:gd name="T0" fmla="*/ 0 w 204"/>
                <a:gd name="T1" fmla="*/ 17 h 17"/>
                <a:gd name="T2" fmla="*/ 5 w 204"/>
                <a:gd name="T3" fmla="*/ 0 h 17"/>
                <a:gd name="T4" fmla="*/ 176 w 204"/>
                <a:gd name="T5" fmla="*/ 0 h 17"/>
                <a:gd name="T6" fmla="*/ 204 w 204"/>
                <a:gd name="T7" fmla="*/ 17 h 17"/>
                <a:gd name="T8" fmla="*/ 0 w 204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7">
                  <a:moveTo>
                    <a:pt x="0" y="17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76" y="0"/>
                    <a:pt x="196" y="4"/>
                    <a:pt x="204" y="17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67"/>
            <p:cNvSpPr>
              <a:spLocks/>
            </p:cNvSpPr>
            <p:nvPr/>
          </p:nvSpPr>
          <p:spPr bwMode="auto">
            <a:xfrm>
              <a:off x="10796588" y="5229225"/>
              <a:ext cx="266700" cy="22225"/>
            </a:xfrm>
            <a:custGeom>
              <a:avLst/>
              <a:gdLst>
                <a:gd name="T0" fmla="*/ 204 w 204"/>
                <a:gd name="T1" fmla="*/ 17 h 17"/>
                <a:gd name="T2" fmla="*/ 198 w 204"/>
                <a:gd name="T3" fmla="*/ 0 h 17"/>
                <a:gd name="T4" fmla="*/ 27 w 204"/>
                <a:gd name="T5" fmla="*/ 0 h 17"/>
                <a:gd name="T6" fmla="*/ 0 w 204"/>
                <a:gd name="T7" fmla="*/ 17 h 17"/>
                <a:gd name="T8" fmla="*/ 204 w 204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7">
                  <a:moveTo>
                    <a:pt x="204" y="17"/>
                  </a:moveTo>
                  <a:cubicBezTo>
                    <a:pt x="198" y="0"/>
                    <a:pt x="198" y="0"/>
                    <a:pt x="19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7" y="4"/>
                    <a:pt x="0" y="17"/>
                  </a:cubicBezTo>
                  <a:lnTo>
                    <a:pt x="204" y="17"/>
                  </a:lnTo>
                  <a:close/>
                </a:path>
              </a:pathLst>
            </a:cu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Rectangle 68"/>
            <p:cNvSpPr>
              <a:spLocks noChangeArrowheads="1"/>
            </p:cNvSpPr>
            <p:nvPr/>
          </p:nvSpPr>
          <p:spPr bwMode="auto">
            <a:xfrm>
              <a:off x="10795001" y="4905375"/>
              <a:ext cx="1588" cy="354013"/>
            </a:xfrm>
            <a:prstGeom prst="rect">
              <a:avLst/>
            </a:prstGeom>
            <a:solidFill>
              <a:srgbClr val="4352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69"/>
            <p:cNvSpPr>
              <a:spLocks/>
            </p:cNvSpPr>
            <p:nvPr/>
          </p:nvSpPr>
          <p:spPr bwMode="auto">
            <a:xfrm>
              <a:off x="10795001" y="4905375"/>
              <a:ext cx="1588" cy="354013"/>
            </a:xfrm>
            <a:custGeom>
              <a:avLst/>
              <a:gdLst>
                <a:gd name="T0" fmla="*/ 1 w 1"/>
                <a:gd name="T1" fmla="*/ 223 h 223"/>
                <a:gd name="T2" fmla="*/ 1 w 1"/>
                <a:gd name="T3" fmla="*/ 0 h 223"/>
                <a:gd name="T4" fmla="*/ 0 w 1"/>
                <a:gd name="T5" fmla="*/ 0 h 223"/>
                <a:gd name="T6" fmla="*/ 0 w 1"/>
                <a:gd name="T7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23">
                  <a:moveTo>
                    <a:pt x="1" y="223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22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70"/>
            <p:cNvSpPr>
              <a:spLocks/>
            </p:cNvSpPr>
            <p:nvPr/>
          </p:nvSpPr>
          <p:spPr bwMode="auto">
            <a:xfrm>
              <a:off x="10545763" y="4927600"/>
              <a:ext cx="211138" cy="6350"/>
            </a:xfrm>
            <a:custGeom>
              <a:avLst/>
              <a:gdLst>
                <a:gd name="T0" fmla="*/ 158 w 160"/>
                <a:gd name="T1" fmla="*/ 0 h 6"/>
                <a:gd name="T2" fmla="*/ 2 w 160"/>
                <a:gd name="T3" fmla="*/ 0 h 6"/>
                <a:gd name="T4" fmla="*/ 0 w 160"/>
                <a:gd name="T5" fmla="*/ 2 h 6"/>
                <a:gd name="T6" fmla="*/ 0 w 160"/>
                <a:gd name="T7" fmla="*/ 3 h 6"/>
                <a:gd name="T8" fmla="*/ 2 w 160"/>
                <a:gd name="T9" fmla="*/ 6 h 6"/>
                <a:gd name="T10" fmla="*/ 158 w 160"/>
                <a:gd name="T11" fmla="*/ 6 h 6"/>
                <a:gd name="T12" fmla="*/ 160 w 160"/>
                <a:gd name="T13" fmla="*/ 3 h 6"/>
                <a:gd name="T14" fmla="*/ 160 w 160"/>
                <a:gd name="T15" fmla="*/ 2 h 6"/>
                <a:gd name="T16" fmla="*/ 158 w 160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6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158" y="6"/>
                    <a:pt x="158" y="6"/>
                    <a:pt x="158" y="6"/>
                  </a:cubicBezTo>
                  <a:cubicBezTo>
                    <a:pt x="159" y="6"/>
                    <a:pt x="160" y="5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71"/>
            <p:cNvSpPr>
              <a:spLocks/>
            </p:cNvSpPr>
            <p:nvPr/>
          </p:nvSpPr>
          <p:spPr bwMode="auto">
            <a:xfrm>
              <a:off x="10545763" y="4946650"/>
              <a:ext cx="211138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72"/>
            <p:cNvSpPr>
              <a:spLocks/>
            </p:cNvSpPr>
            <p:nvPr/>
          </p:nvSpPr>
          <p:spPr bwMode="auto">
            <a:xfrm>
              <a:off x="10545763" y="4964113"/>
              <a:ext cx="211138" cy="7938"/>
            </a:xfrm>
            <a:custGeom>
              <a:avLst/>
              <a:gdLst>
                <a:gd name="T0" fmla="*/ 158 w 160"/>
                <a:gd name="T1" fmla="*/ 0 h 6"/>
                <a:gd name="T2" fmla="*/ 2 w 160"/>
                <a:gd name="T3" fmla="*/ 0 h 6"/>
                <a:gd name="T4" fmla="*/ 0 w 160"/>
                <a:gd name="T5" fmla="*/ 2 h 6"/>
                <a:gd name="T6" fmla="*/ 0 w 160"/>
                <a:gd name="T7" fmla="*/ 4 h 6"/>
                <a:gd name="T8" fmla="*/ 2 w 160"/>
                <a:gd name="T9" fmla="*/ 6 h 6"/>
                <a:gd name="T10" fmla="*/ 158 w 160"/>
                <a:gd name="T11" fmla="*/ 6 h 6"/>
                <a:gd name="T12" fmla="*/ 160 w 160"/>
                <a:gd name="T13" fmla="*/ 4 h 6"/>
                <a:gd name="T14" fmla="*/ 160 w 160"/>
                <a:gd name="T15" fmla="*/ 2 h 6"/>
                <a:gd name="T16" fmla="*/ 158 w 160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6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158" y="6"/>
                    <a:pt x="158" y="6"/>
                    <a:pt x="158" y="6"/>
                  </a:cubicBezTo>
                  <a:cubicBezTo>
                    <a:pt x="159" y="6"/>
                    <a:pt x="160" y="5"/>
                    <a:pt x="160" y="4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73"/>
            <p:cNvSpPr>
              <a:spLocks/>
            </p:cNvSpPr>
            <p:nvPr/>
          </p:nvSpPr>
          <p:spPr bwMode="auto">
            <a:xfrm>
              <a:off x="10545763" y="4984750"/>
              <a:ext cx="211138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74"/>
            <p:cNvSpPr>
              <a:spLocks/>
            </p:cNvSpPr>
            <p:nvPr/>
          </p:nvSpPr>
          <p:spPr bwMode="auto">
            <a:xfrm>
              <a:off x="10545763" y="5002213"/>
              <a:ext cx="211138" cy="7938"/>
            </a:xfrm>
            <a:custGeom>
              <a:avLst/>
              <a:gdLst>
                <a:gd name="T0" fmla="*/ 158 w 160"/>
                <a:gd name="T1" fmla="*/ 0 h 6"/>
                <a:gd name="T2" fmla="*/ 2 w 160"/>
                <a:gd name="T3" fmla="*/ 0 h 6"/>
                <a:gd name="T4" fmla="*/ 0 w 160"/>
                <a:gd name="T5" fmla="*/ 3 h 6"/>
                <a:gd name="T6" fmla="*/ 0 w 160"/>
                <a:gd name="T7" fmla="*/ 4 h 6"/>
                <a:gd name="T8" fmla="*/ 2 w 160"/>
                <a:gd name="T9" fmla="*/ 6 h 6"/>
                <a:gd name="T10" fmla="*/ 158 w 160"/>
                <a:gd name="T11" fmla="*/ 6 h 6"/>
                <a:gd name="T12" fmla="*/ 160 w 160"/>
                <a:gd name="T13" fmla="*/ 4 h 6"/>
                <a:gd name="T14" fmla="*/ 160 w 160"/>
                <a:gd name="T15" fmla="*/ 3 h 6"/>
                <a:gd name="T16" fmla="*/ 158 w 160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6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158" y="6"/>
                    <a:pt x="158" y="6"/>
                    <a:pt x="158" y="6"/>
                  </a:cubicBezTo>
                  <a:cubicBezTo>
                    <a:pt x="159" y="6"/>
                    <a:pt x="160" y="5"/>
                    <a:pt x="160" y="4"/>
                  </a:cubicBezTo>
                  <a:cubicBezTo>
                    <a:pt x="160" y="3"/>
                    <a:pt x="160" y="3"/>
                    <a:pt x="160" y="3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75"/>
            <p:cNvSpPr>
              <a:spLocks/>
            </p:cNvSpPr>
            <p:nvPr/>
          </p:nvSpPr>
          <p:spPr bwMode="auto">
            <a:xfrm>
              <a:off x="10545763" y="5022850"/>
              <a:ext cx="211138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76"/>
            <p:cNvSpPr>
              <a:spLocks/>
            </p:cNvSpPr>
            <p:nvPr/>
          </p:nvSpPr>
          <p:spPr bwMode="auto">
            <a:xfrm>
              <a:off x="10545763" y="5041900"/>
              <a:ext cx="211138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0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77"/>
            <p:cNvSpPr>
              <a:spLocks/>
            </p:cNvSpPr>
            <p:nvPr/>
          </p:nvSpPr>
          <p:spPr bwMode="auto">
            <a:xfrm>
              <a:off x="10545763" y="5060950"/>
              <a:ext cx="211138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78"/>
            <p:cNvSpPr>
              <a:spLocks/>
            </p:cNvSpPr>
            <p:nvPr/>
          </p:nvSpPr>
          <p:spPr bwMode="auto">
            <a:xfrm>
              <a:off x="10545763" y="5080000"/>
              <a:ext cx="211138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79"/>
            <p:cNvSpPr>
              <a:spLocks/>
            </p:cNvSpPr>
            <p:nvPr/>
          </p:nvSpPr>
          <p:spPr bwMode="auto">
            <a:xfrm>
              <a:off x="10545763" y="5099050"/>
              <a:ext cx="211138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80"/>
            <p:cNvSpPr>
              <a:spLocks/>
            </p:cNvSpPr>
            <p:nvPr/>
          </p:nvSpPr>
          <p:spPr bwMode="auto">
            <a:xfrm>
              <a:off x="10545763" y="5118100"/>
              <a:ext cx="211138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81"/>
            <p:cNvSpPr>
              <a:spLocks/>
            </p:cNvSpPr>
            <p:nvPr/>
          </p:nvSpPr>
          <p:spPr bwMode="auto">
            <a:xfrm>
              <a:off x="10545763" y="5137150"/>
              <a:ext cx="211138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82"/>
            <p:cNvSpPr>
              <a:spLocks/>
            </p:cNvSpPr>
            <p:nvPr/>
          </p:nvSpPr>
          <p:spPr bwMode="auto">
            <a:xfrm>
              <a:off x="10545763" y="5156200"/>
              <a:ext cx="211138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83"/>
            <p:cNvSpPr>
              <a:spLocks/>
            </p:cNvSpPr>
            <p:nvPr/>
          </p:nvSpPr>
          <p:spPr bwMode="auto">
            <a:xfrm>
              <a:off x="10545763" y="5173663"/>
              <a:ext cx="211138" cy="7938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84"/>
            <p:cNvSpPr>
              <a:spLocks/>
            </p:cNvSpPr>
            <p:nvPr/>
          </p:nvSpPr>
          <p:spPr bwMode="auto">
            <a:xfrm>
              <a:off x="10545763" y="5194300"/>
              <a:ext cx="211138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85"/>
            <p:cNvSpPr>
              <a:spLocks/>
            </p:cNvSpPr>
            <p:nvPr/>
          </p:nvSpPr>
          <p:spPr bwMode="auto">
            <a:xfrm>
              <a:off x="10839451" y="4927600"/>
              <a:ext cx="209550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86"/>
            <p:cNvSpPr>
              <a:spLocks/>
            </p:cNvSpPr>
            <p:nvPr/>
          </p:nvSpPr>
          <p:spPr bwMode="auto">
            <a:xfrm>
              <a:off x="10839451" y="4946650"/>
              <a:ext cx="209550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0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87"/>
            <p:cNvSpPr>
              <a:spLocks/>
            </p:cNvSpPr>
            <p:nvPr/>
          </p:nvSpPr>
          <p:spPr bwMode="auto">
            <a:xfrm>
              <a:off x="10839451" y="4964113"/>
              <a:ext cx="209550" cy="7938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88"/>
            <p:cNvSpPr>
              <a:spLocks/>
            </p:cNvSpPr>
            <p:nvPr/>
          </p:nvSpPr>
          <p:spPr bwMode="auto">
            <a:xfrm>
              <a:off x="10839451" y="4984750"/>
              <a:ext cx="209550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89"/>
            <p:cNvSpPr>
              <a:spLocks/>
            </p:cNvSpPr>
            <p:nvPr/>
          </p:nvSpPr>
          <p:spPr bwMode="auto">
            <a:xfrm>
              <a:off x="10839451" y="5002213"/>
              <a:ext cx="209550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90"/>
            <p:cNvSpPr>
              <a:spLocks/>
            </p:cNvSpPr>
            <p:nvPr/>
          </p:nvSpPr>
          <p:spPr bwMode="auto">
            <a:xfrm>
              <a:off x="10839451" y="5022850"/>
              <a:ext cx="209550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91"/>
            <p:cNvSpPr>
              <a:spLocks/>
            </p:cNvSpPr>
            <p:nvPr/>
          </p:nvSpPr>
          <p:spPr bwMode="auto">
            <a:xfrm>
              <a:off x="10839451" y="5040313"/>
              <a:ext cx="209550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92"/>
            <p:cNvSpPr>
              <a:spLocks/>
            </p:cNvSpPr>
            <p:nvPr/>
          </p:nvSpPr>
          <p:spPr bwMode="auto">
            <a:xfrm>
              <a:off x="10839451" y="5060950"/>
              <a:ext cx="209550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93"/>
            <p:cNvSpPr>
              <a:spLocks/>
            </p:cNvSpPr>
            <p:nvPr/>
          </p:nvSpPr>
          <p:spPr bwMode="auto">
            <a:xfrm>
              <a:off x="10839451" y="5078413"/>
              <a:ext cx="209550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94"/>
            <p:cNvSpPr>
              <a:spLocks/>
            </p:cNvSpPr>
            <p:nvPr/>
          </p:nvSpPr>
          <p:spPr bwMode="auto">
            <a:xfrm>
              <a:off x="10839451" y="5099050"/>
              <a:ext cx="209550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95"/>
            <p:cNvSpPr>
              <a:spLocks/>
            </p:cNvSpPr>
            <p:nvPr/>
          </p:nvSpPr>
          <p:spPr bwMode="auto">
            <a:xfrm>
              <a:off x="10839451" y="5116513"/>
              <a:ext cx="209550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96"/>
            <p:cNvSpPr>
              <a:spLocks/>
            </p:cNvSpPr>
            <p:nvPr/>
          </p:nvSpPr>
          <p:spPr bwMode="auto">
            <a:xfrm>
              <a:off x="10839451" y="5137150"/>
              <a:ext cx="209550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97"/>
            <p:cNvSpPr>
              <a:spLocks/>
            </p:cNvSpPr>
            <p:nvPr/>
          </p:nvSpPr>
          <p:spPr bwMode="auto">
            <a:xfrm>
              <a:off x="10839451" y="5154613"/>
              <a:ext cx="209550" cy="6350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5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98"/>
            <p:cNvSpPr>
              <a:spLocks/>
            </p:cNvSpPr>
            <p:nvPr/>
          </p:nvSpPr>
          <p:spPr bwMode="auto">
            <a:xfrm>
              <a:off x="10839451" y="5173663"/>
              <a:ext cx="209550" cy="7938"/>
            </a:xfrm>
            <a:custGeom>
              <a:avLst/>
              <a:gdLst>
                <a:gd name="T0" fmla="*/ 158 w 160"/>
                <a:gd name="T1" fmla="*/ 0 h 5"/>
                <a:gd name="T2" fmla="*/ 2 w 160"/>
                <a:gd name="T3" fmla="*/ 0 h 5"/>
                <a:gd name="T4" fmla="*/ 0 w 160"/>
                <a:gd name="T5" fmla="*/ 2 h 5"/>
                <a:gd name="T6" fmla="*/ 0 w 160"/>
                <a:gd name="T7" fmla="*/ 3 h 5"/>
                <a:gd name="T8" fmla="*/ 2 w 160"/>
                <a:gd name="T9" fmla="*/ 5 h 5"/>
                <a:gd name="T10" fmla="*/ 158 w 160"/>
                <a:gd name="T11" fmla="*/ 5 h 5"/>
                <a:gd name="T12" fmla="*/ 160 w 160"/>
                <a:gd name="T13" fmla="*/ 3 h 5"/>
                <a:gd name="T14" fmla="*/ 160 w 160"/>
                <a:gd name="T15" fmla="*/ 2 h 5"/>
                <a:gd name="T16" fmla="*/ 158 w 160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5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60" y="4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99"/>
            <p:cNvSpPr>
              <a:spLocks/>
            </p:cNvSpPr>
            <p:nvPr/>
          </p:nvSpPr>
          <p:spPr bwMode="auto">
            <a:xfrm>
              <a:off x="10839451" y="5192713"/>
              <a:ext cx="209550" cy="7938"/>
            </a:xfrm>
            <a:custGeom>
              <a:avLst/>
              <a:gdLst>
                <a:gd name="T0" fmla="*/ 158 w 160"/>
                <a:gd name="T1" fmla="*/ 0 h 6"/>
                <a:gd name="T2" fmla="*/ 2 w 160"/>
                <a:gd name="T3" fmla="*/ 0 h 6"/>
                <a:gd name="T4" fmla="*/ 0 w 160"/>
                <a:gd name="T5" fmla="*/ 2 h 6"/>
                <a:gd name="T6" fmla="*/ 0 w 160"/>
                <a:gd name="T7" fmla="*/ 3 h 6"/>
                <a:gd name="T8" fmla="*/ 2 w 160"/>
                <a:gd name="T9" fmla="*/ 6 h 6"/>
                <a:gd name="T10" fmla="*/ 158 w 160"/>
                <a:gd name="T11" fmla="*/ 6 h 6"/>
                <a:gd name="T12" fmla="*/ 160 w 160"/>
                <a:gd name="T13" fmla="*/ 3 h 6"/>
                <a:gd name="T14" fmla="*/ 160 w 160"/>
                <a:gd name="T15" fmla="*/ 2 h 6"/>
                <a:gd name="T16" fmla="*/ 158 w 160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6">
                  <a:moveTo>
                    <a:pt x="1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158" y="6"/>
                    <a:pt x="158" y="6"/>
                    <a:pt x="158" y="6"/>
                  </a:cubicBezTo>
                  <a:cubicBezTo>
                    <a:pt x="159" y="6"/>
                    <a:pt x="160" y="5"/>
                    <a:pt x="160" y="3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59" y="0"/>
                    <a:pt x="158" y="0"/>
                  </a:cubicBezTo>
                </a:path>
              </a:pathLst>
            </a:custGeom>
            <a:solidFill>
              <a:srgbClr val="F1F1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00"/>
            <p:cNvSpPr>
              <a:spLocks/>
            </p:cNvSpPr>
            <p:nvPr/>
          </p:nvSpPr>
          <p:spPr bwMode="auto">
            <a:xfrm>
              <a:off x="10721976" y="5200650"/>
              <a:ext cx="19050" cy="17463"/>
            </a:xfrm>
            <a:custGeom>
              <a:avLst/>
              <a:gdLst>
                <a:gd name="T0" fmla="*/ 10 w 12"/>
                <a:gd name="T1" fmla="*/ 0 h 11"/>
                <a:gd name="T2" fmla="*/ 10 w 12"/>
                <a:gd name="T3" fmla="*/ 1 h 11"/>
                <a:gd name="T4" fmla="*/ 12 w 12"/>
                <a:gd name="T5" fmla="*/ 0 h 11"/>
                <a:gd name="T6" fmla="*/ 1 w 12"/>
                <a:gd name="T7" fmla="*/ 11 h 11"/>
                <a:gd name="T8" fmla="*/ 0 w 12"/>
                <a:gd name="T9" fmla="*/ 11 h 11"/>
                <a:gd name="T10" fmla="*/ 10 w 12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1">
                  <a:moveTo>
                    <a:pt x="10" y="0"/>
                  </a:moveTo>
                  <a:lnTo>
                    <a:pt x="10" y="1"/>
                  </a:lnTo>
                  <a:lnTo>
                    <a:pt x="12" y="0"/>
                  </a:lnTo>
                  <a:lnTo>
                    <a:pt x="1" y="11"/>
                  </a:lnTo>
                  <a:lnTo>
                    <a:pt x="0" y="11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A9A8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01"/>
            <p:cNvSpPr>
              <a:spLocks/>
            </p:cNvSpPr>
            <p:nvPr/>
          </p:nvSpPr>
          <p:spPr bwMode="auto">
            <a:xfrm>
              <a:off x="9413876" y="4013200"/>
              <a:ext cx="563563" cy="374650"/>
            </a:xfrm>
            <a:custGeom>
              <a:avLst/>
              <a:gdLst>
                <a:gd name="T0" fmla="*/ 414 w 431"/>
                <a:gd name="T1" fmla="*/ 287 h 287"/>
                <a:gd name="T2" fmla="*/ 17 w 431"/>
                <a:gd name="T3" fmla="*/ 287 h 287"/>
                <a:gd name="T4" fmla="*/ 0 w 431"/>
                <a:gd name="T5" fmla="*/ 271 h 287"/>
                <a:gd name="T6" fmla="*/ 0 w 431"/>
                <a:gd name="T7" fmla="*/ 17 h 287"/>
                <a:gd name="T8" fmla="*/ 17 w 431"/>
                <a:gd name="T9" fmla="*/ 0 h 287"/>
                <a:gd name="T10" fmla="*/ 414 w 431"/>
                <a:gd name="T11" fmla="*/ 0 h 287"/>
                <a:gd name="T12" fmla="*/ 431 w 431"/>
                <a:gd name="T13" fmla="*/ 17 h 287"/>
                <a:gd name="T14" fmla="*/ 431 w 431"/>
                <a:gd name="T15" fmla="*/ 271 h 287"/>
                <a:gd name="T16" fmla="*/ 414 w 431"/>
                <a:gd name="T17" fmla="*/ 28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1" h="287">
                  <a:moveTo>
                    <a:pt x="414" y="287"/>
                  </a:moveTo>
                  <a:cubicBezTo>
                    <a:pt x="17" y="287"/>
                    <a:pt x="17" y="287"/>
                    <a:pt x="17" y="287"/>
                  </a:cubicBezTo>
                  <a:cubicBezTo>
                    <a:pt x="8" y="287"/>
                    <a:pt x="0" y="280"/>
                    <a:pt x="0" y="27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414" y="0"/>
                    <a:pt x="414" y="0"/>
                    <a:pt x="414" y="0"/>
                  </a:cubicBezTo>
                  <a:cubicBezTo>
                    <a:pt x="424" y="0"/>
                    <a:pt x="431" y="8"/>
                    <a:pt x="431" y="17"/>
                  </a:cubicBezTo>
                  <a:cubicBezTo>
                    <a:pt x="431" y="271"/>
                    <a:pt x="431" y="271"/>
                    <a:pt x="431" y="271"/>
                  </a:cubicBezTo>
                  <a:cubicBezTo>
                    <a:pt x="431" y="280"/>
                    <a:pt x="424" y="287"/>
                    <a:pt x="414" y="287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02"/>
            <p:cNvSpPr>
              <a:spLocks/>
            </p:cNvSpPr>
            <p:nvPr/>
          </p:nvSpPr>
          <p:spPr bwMode="auto">
            <a:xfrm>
              <a:off x="9598026" y="4029075"/>
              <a:ext cx="195263" cy="117475"/>
            </a:xfrm>
            <a:custGeom>
              <a:avLst/>
              <a:gdLst>
                <a:gd name="T0" fmla="*/ 140 w 149"/>
                <a:gd name="T1" fmla="*/ 90 h 90"/>
                <a:gd name="T2" fmla="*/ 9 w 149"/>
                <a:gd name="T3" fmla="*/ 90 h 90"/>
                <a:gd name="T4" fmla="*/ 0 w 149"/>
                <a:gd name="T5" fmla="*/ 81 h 90"/>
                <a:gd name="T6" fmla="*/ 0 w 149"/>
                <a:gd name="T7" fmla="*/ 9 h 90"/>
                <a:gd name="T8" fmla="*/ 9 w 149"/>
                <a:gd name="T9" fmla="*/ 0 h 90"/>
                <a:gd name="T10" fmla="*/ 140 w 149"/>
                <a:gd name="T11" fmla="*/ 0 h 90"/>
                <a:gd name="T12" fmla="*/ 149 w 149"/>
                <a:gd name="T13" fmla="*/ 9 h 90"/>
                <a:gd name="T14" fmla="*/ 149 w 149"/>
                <a:gd name="T15" fmla="*/ 81 h 90"/>
                <a:gd name="T16" fmla="*/ 140 w 149"/>
                <a:gd name="T1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" h="90">
                  <a:moveTo>
                    <a:pt x="140" y="90"/>
                  </a:moveTo>
                  <a:cubicBezTo>
                    <a:pt x="9" y="90"/>
                    <a:pt x="9" y="90"/>
                    <a:pt x="9" y="90"/>
                  </a:cubicBezTo>
                  <a:cubicBezTo>
                    <a:pt x="4" y="90"/>
                    <a:pt x="0" y="86"/>
                    <a:pt x="0" y="8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5" y="0"/>
                    <a:pt x="149" y="4"/>
                    <a:pt x="149" y="9"/>
                  </a:cubicBezTo>
                  <a:cubicBezTo>
                    <a:pt x="149" y="81"/>
                    <a:pt x="149" y="81"/>
                    <a:pt x="149" y="81"/>
                  </a:cubicBezTo>
                  <a:cubicBezTo>
                    <a:pt x="149" y="86"/>
                    <a:pt x="145" y="90"/>
                    <a:pt x="140" y="90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03"/>
            <p:cNvSpPr>
              <a:spLocks/>
            </p:cNvSpPr>
            <p:nvPr/>
          </p:nvSpPr>
          <p:spPr bwMode="auto">
            <a:xfrm>
              <a:off x="9598026" y="4171950"/>
              <a:ext cx="214313" cy="34925"/>
            </a:xfrm>
            <a:custGeom>
              <a:avLst/>
              <a:gdLst>
                <a:gd name="T0" fmla="*/ 158 w 164"/>
                <a:gd name="T1" fmla="*/ 26 h 26"/>
                <a:gd name="T2" fmla="*/ 6 w 164"/>
                <a:gd name="T3" fmla="*/ 26 h 26"/>
                <a:gd name="T4" fmla="*/ 0 w 164"/>
                <a:gd name="T5" fmla="*/ 20 h 26"/>
                <a:gd name="T6" fmla="*/ 0 w 164"/>
                <a:gd name="T7" fmla="*/ 6 h 26"/>
                <a:gd name="T8" fmla="*/ 6 w 164"/>
                <a:gd name="T9" fmla="*/ 0 h 26"/>
                <a:gd name="T10" fmla="*/ 158 w 164"/>
                <a:gd name="T11" fmla="*/ 0 h 26"/>
                <a:gd name="T12" fmla="*/ 164 w 164"/>
                <a:gd name="T13" fmla="*/ 6 h 26"/>
                <a:gd name="T14" fmla="*/ 164 w 164"/>
                <a:gd name="T15" fmla="*/ 20 h 26"/>
                <a:gd name="T16" fmla="*/ 158 w 164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" h="26">
                  <a:moveTo>
                    <a:pt x="158" y="26"/>
                  </a:moveTo>
                  <a:cubicBezTo>
                    <a:pt x="6" y="26"/>
                    <a:pt x="6" y="26"/>
                    <a:pt x="6" y="26"/>
                  </a:cubicBezTo>
                  <a:cubicBezTo>
                    <a:pt x="3" y="26"/>
                    <a:pt x="0" y="23"/>
                    <a:pt x="0" y="2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61" y="0"/>
                    <a:pt x="164" y="2"/>
                    <a:pt x="164" y="6"/>
                  </a:cubicBezTo>
                  <a:cubicBezTo>
                    <a:pt x="164" y="20"/>
                    <a:pt x="164" y="20"/>
                    <a:pt x="164" y="20"/>
                  </a:cubicBezTo>
                  <a:cubicBezTo>
                    <a:pt x="164" y="23"/>
                    <a:pt x="161" y="26"/>
                    <a:pt x="158" y="26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04"/>
            <p:cNvSpPr>
              <a:spLocks/>
            </p:cNvSpPr>
            <p:nvPr/>
          </p:nvSpPr>
          <p:spPr bwMode="auto">
            <a:xfrm>
              <a:off x="9429751" y="4171950"/>
              <a:ext cx="46038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2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05"/>
            <p:cNvSpPr>
              <a:spLocks/>
            </p:cNvSpPr>
            <p:nvPr/>
          </p:nvSpPr>
          <p:spPr bwMode="auto">
            <a:xfrm>
              <a:off x="9486901" y="4171950"/>
              <a:ext cx="44450" cy="34925"/>
            </a:xfrm>
            <a:custGeom>
              <a:avLst/>
              <a:gdLst>
                <a:gd name="T0" fmla="*/ 29 w 34"/>
                <a:gd name="T1" fmla="*/ 27 h 27"/>
                <a:gd name="T2" fmla="*/ 5 w 34"/>
                <a:gd name="T3" fmla="*/ 27 h 27"/>
                <a:gd name="T4" fmla="*/ 0 w 34"/>
                <a:gd name="T5" fmla="*/ 22 h 27"/>
                <a:gd name="T6" fmla="*/ 0 w 34"/>
                <a:gd name="T7" fmla="*/ 5 h 27"/>
                <a:gd name="T8" fmla="*/ 5 w 34"/>
                <a:gd name="T9" fmla="*/ 0 h 27"/>
                <a:gd name="T10" fmla="*/ 29 w 34"/>
                <a:gd name="T11" fmla="*/ 0 h 27"/>
                <a:gd name="T12" fmla="*/ 34 w 34"/>
                <a:gd name="T13" fmla="*/ 5 h 27"/>
                <a:gd name="T14" fmla="*/ 34 w 34"/>
                <a:gd name="T15" fmla="*/ 22 h 27"/>
                <a:gd name="T16" fmla="*/ 29 w 34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7">
                  <a:moveTo>
                    <a:pt x="29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5"/>
                    <a:pt x="32" y="27"/>
                    <a:pt x="29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06"/>
            <p:cNvSpPr>
              <a:spLocks/>
            </p:cNvSpPr>
            <p:nvPr/>
          </p:nvSpPr>
          <p:spPr bwMode="auto">
            <a:xfrm>
              <a:off x="9540876" y="4171950"/>
              <a:ext cx="46038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3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07"/>
            <p:cNvSpPr>
              <a:spLocks/>
            </p:cNvSpPr>
            <p:nvPr/>
          </p:nvSpPr>
          <p:spPr bwMode="auto">
            <a:xfrm>
              <a:off x="9821863" y="4171950"/>
              <a:ext cx="46038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08"/>
            <p:cNvSpPr>
              <a:spLocks/>
            </p:cNvSpPr>
            <p:nvPr/>
          </p:nvSpPr>
          <p:spPr bwMode="auto">
            <a:xfrm>
              <a:off x="9879013" y="4171950"/>
              <a:ext cx="44450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2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09"/>
            <p:cNvSpPr>
              <a:spLocks/>
            </p:cNvSpPr>
            <p:nvPr/>
          </p:nvSpPr>
          <p:spPr bwMode="auto">
            <a:xfrm>
              <a:off x="9429751" y="4214813"/>
              <a:ext cx="46038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0"/>
                    <a:pt x="35" y="3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2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10"/>
            <p:cNvSpPr>
              <a:spLocks/>
            </p:cNvSpPr>
            <p:nvPr/>
          </p:nvSpPr>
          <p:spPr bwMode="auto">
            <a:xfrm>
              <a:off x="9486901" y="4214813"/>
              <a:ext cx="44450" cy="34925"/>
            </a:xfrm>
            <a:custGeom>
              <a:avLst/>
              <a:gdLst>
                <a:gd name="T0" fmla="*/ 29 w 34"/>
                <a:gd name="T1" fmla="*/ 27 h 27"/>
                <a:gd name="T2" fmla="*/ 5 w 34"/>
                <a:gd name="T3" fmla="*/ 27 h 27"/>
                <a:gd name="T4" fmla="*/ 0 w 34"/>
                <a:gd name="T5" fmla="*/ 22 h 27"/>
                <a:gd name="T6" fmla="*/ 0 w 34"/>
                <a:gd name="T7" fmla="*/ 5 h 27"/>
                <a:gd name="T8" fmla="*/ 5 w 34"/>
                <a:gd name="T9" fmla="*/ 0 h 27"/>
                <a:gd name="T10" fmla="*/ 29 w 34"/>
                <a:gd name="T11" fmla="*/ 0 h 27"/>
                <a:gd name="T12" fmla="*/ 34 w 34"/>
                <a:gd name="T13" fmla="*/ 5 h 27"/>
                <a:gd name="T14" fmla="*/ 34 w 34"/>
                <a:gd name="T15" fmla="*/ 22 h 27"/>
                <a:gd name="T16" fmla="*/ 29 w 34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7">
                  <a:moveTo>
                    <a:pt x="29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3"/>
                    <a:pt x="34" y="5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5"/>
                    <a:pt x="32" y="27"/>
                    <a:pt x="29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11"/>
            <p:cNvSpPr>
              <a:spLocks/>
            </p:cNvSpPr>
            <p:nvPr/>
          </p:nvSpPr>
          <p:spPr bwMode="auto">
            <a:xfrm>
              <a:off x="9540876" y="4214813"/>
              <a:ext cx="46038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3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3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3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12"/>
            <p:cNvSpPr>
              <a:spLocks/>
            </p:cNvSpPr>
            <p:nvPr/>
          </p:nvSpPr>
          <p:spPr bwMode="auto">
            <a:xfrm>
              <a:off x="9598026" y="4214813"/>
              <a:ext cx="46038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3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13"/>
            <p:cNvSpPr>
              <a:spLocks/>
            </p:cNvSpPr>
            <p:nvPr/>
          </p:nvSpPr>
          <p:spPr bwMode="auto">
            <a:xfrm>
              <a:off x="9653588" y="4214813"/>
              <a:ext cx="46038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0"/>
                    <a:pt x="35" y="3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2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14"/>
            <p:cNvSpPr>
              <a:spLocks/>
            </p:cNvSpPr>
            <p:nvPr/>
          </p:nvSpPr>
          <p:spPr bwMode="auto">
            <a:xfrm>
              <a:off x="9710738" y="4214813"/>
              <a:ext cx="44450" cy="34925"/>
            </a:xfrm>
            <a:custGeom>
              <a:avLst/>
              <a:gdLst>
                <a:gd name="T0" fmla="*/ 29 w 34"/>
                <a:gd name="T1" fmla="*/ 27 h 27"/>
                <a:gd name="T2" fmla="*/ 5 w 34"/>
                <a:gd name="T3" fmla="*/ 27 h 27"/>
                <a:gd name="T4" fmla="*/ 0 w 34"/>
                <a:gd name="T5" fmla="*/ 22 h 27"/>
                <a:gd name="T6" fmla="*/ 0 w 34"/>
                <a:gd name="T7" fmla="*/ 5 h 27"/>
                <a:gd name="T8" fmla="*/ 5 w 34"/>
                <a:gd name="T9" fmla="*/ 0 h 27"/>
                <a:gd name="T10" fmla="*/ 29 w 34"/>
                <a:gd name="T11" fmla="*/ 0 h 27"/>
                <a:gd name="T12" fmla="*/ 34 w 34"/>
                <a:gd name="T13" fmla="*/ 5 h 27"/>
                <a:gd name="T14" fmla="*/ 34 w 34"/>
                <a:gd name="T15" fmla="*/ 22 h 27"/>
                <a:gd name="T16" fmla="*/ 29 w 34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7">
                  <a:moveTo>
                    <a:pt x="29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3"/>
                    <a:pt x="34" y="5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5"/>
                    <a:pt x="32" y="27"/>
                    <a:pt x="29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15"/>
            <p:cNvSpPr>
              <a:spLocks/>
            </p:cNvSpPr>
            <p:nvPr/>
          </p:nvSpPr>
          <p:spPr bwMode="auto">
            <a:xfrm>
              <a:off x="9766301" y="4214813"/>
              <a:ext cx="44450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3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3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3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16"/>
            <p:cNvSpPr>
              <a:spLocks/>
            </p:cNvSpPr>
            <p:nvPr/>
          </p:nvSpPr>
          <p:spPr bwMode="auto">
            <a:xfrm>
              <a:off x="9821863" y="4214813"/>
              <a:ext cx="46038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3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17"/>
            <p:cNvSpPr>
              <a:spLocks/>
            </p:cNvSpPr>
            <p:nvPr/>
          </p:nvSpPr>
          <p:spPr bwMode="auto">
            <a:xfrm>
              <a:off x="9879013" y="4214813"/>
              <a:ext cx="44450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0"/>
                    <a:pt x="35" y="3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2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18"/>
            <p:cNvSpPr>
              <a:spLocks/>
            </p:cNvSpPr>
            <p:nvPr/>
          </p:nvSpPr>
          <p:spPr bwMode="auto">
            <a:xfrm>
              <a:off x="9429751" y="4259263"/>
              <a:ext cx="46038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4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4"/>
                    <a:pt x="32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19"/>
            <p:cNvSpPr>
              <a:spLocks/>
            </p:cNvSpPr>
            <p:nvPr/>
          </p:nvSpPr>
          <p:spPr bwMode="auto">
            <a:xfrm>
              <a:off x="9486901" y="4259263"/>
              <a:ext cx="44450" cy="34925"/>
            </a:xfrm>
            <a:custGeom>
              <a:avLst/>
              <a:gdLst>
                <a:gd name="T0" fmla="*/ 29 w 34"/>
                <a:gd name="T1" fmla="*/ 27 h 27"/>
                <a:gd name="T2" fmla="*/ 5 w 34"/>
                <a:gd name="T3" fmla="*/ 27 h 27"/>
                <a:gd name="T4" fmla="*/ 0 w 34"/>
                <a:gd name="T5" fmla="*/ 22 h 27"/>
                <a:gd name="T6" fmla="*/ 0 w 34"/>
                <a:gd name="T7" fmla="*/ 5 h 27"/>
                <a:gd name="T8" fmla="*/ 5 w 34"/>
                <a:gd name="T9" fmla="*/ 0 h 27"/>
                <a:gd name="T10" fmla="*/ 29 w 34"/>
                <a:gd name="T11" fmla="*/ 0 h 27"/>
                <a:gd name="T12" fmla="*/ 34 w 34"/>
                <a:gd name="T13" fmla="*/ 5 h 27"/>
                <a:gd name="T14" fmla="*/ 34 w 34"/>
                <a:gd name="T15" fmla="*/ 22 h 27"/>
                <a:gd name="T16" fmla="*/ 29 w 34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7">
                  <a:moveTo>
                    <a:pt x="29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4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4"/>
                    <a:pt x="32" y="27"/>
                    <a:pt x="29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20"/>
            <p:cNvSpPr>
              <a:spLocks/>
            </p:cNvSpPr>
            <p:nvPr/>
          </p:nvSpPr>
          <p:spPr bwMode="auto">
            <a:xfrm>
              <a:off x="9540876" y="4259263"/>
              <a:ext cx="46038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3" y="27"/>
                    <a:pt x="0" y="24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4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21"/>
            <p:cNvSpPr>
              <a:spLocks/>
            </p:cNvSpPr>
            <p:nvPr/>
          </p:nvSpPr>
          <p:spPr bwMode="auto">
            <a:xfrm>
              <a:off x="9598026" y="4259263"/>
              <a:ext cx="46038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4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4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22"/>
            <p:cNvSpPr>
              <a:spLocks/>
            </p:cNvSpPr>
            <p:nvPr/>
          </p:nvSpPr>
          <p:spPr bwMode="auto">
            <a:xfrm>
              <a:off x="9653588" y="4259263"/>
              <a:ext cx="46038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4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4"/>
                    <a:pt x="32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23"/>
            <p:cNvSpPr>
              <a:spLocks/>
            </p:cNvSpPr>
            <p:nvPr/>
          </p:nvSpPr>
          <p:spPr bwMode="auto">
            <a:xfrm>
              <a:off x="9710738" y="4259263"/>
              <a:ext cx="44450" cy="34925"/>
            </a:xfrm>
            <a:custGeom>
              <a:avLst/>
              <a:gdLst>
                <a:gd name="T0" fmla="*/ 29 w 34"/>
                <a:gd name="T1" fmla="*/ 27 h 27"/>
                <a:gd name="T2" fmla="*/ 5 w 34"/>
                <a:gd name="T3" fmla="*/ 27 h 27"/>
                <a:gd name="T4" fmla="*/ 0 w 34"/>
                <a:gd name="T5" fmla="*/ 22 h 27"/>
                <a:gd name="T6" fmla="*/ 0 w 34"/>
                <a:gd name="T7" fmla="*/ 5 h 27"/>
                <a:gd name="T8" fmla="*/ 5 w 34"/>
                <a:gd name="T9" fmla="*/ 0 h 27"/>
                <a:gd name="T10" fmla="*/ 29 w 34"/>
                <a:gd name="T11" fmla="*/ 0 h 27"/>
                <a:gd name="T12" fmla="*/ 34 w 34"/>
                <a:gd name="T13" fmla="*/ 5 h 27"/>
                <a:gd name="T14" fmla="*/ 34 w 34"/>
                <a:gd name="T15" fmla="*/ 22 h 27"/>
                <a:gd name="T16" fmla="*/ 29 w 34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7">
                  <a:moveTo>
                    <a:pt x="29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4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4"/>
                    <a:pt x="32" y="27"/>
                    <a:pt x="29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24"/>
            <p:cNvSpPr>
              <a:spLocks/>
            </p:cNvSpPr>
            <p:nvPr/>
          </p:nvSpPr>
          <p:spPr bwMode="auto">
            <a:xfrm>
              <a:off x="9766301" y="4259263"/>
              <a:ext cx="44450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3" y="27"/>
                    <a:pt x="0" y="24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4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25"/>
            <p:cNvSpPr>
              <a:spLocks/>
            </p:cNvSpPr>
            <p:nvPr/>
          </p:nvSpPr>
          <p:spPr bwMode="auto">
            <a:xfrm>
              <a:off x="9821863" y="4259263"/>
              <a:ext cx="46038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4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4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26"/>
            <p:cNvSpPr>
              <a:spLocks/>
            </p:cNvSpPr>
            <p:nvPr/>
          </p:nvSpPr>
          <p:spPr bwMode="auto">
            <a:xfrm>
              <a:off x="9879013" y="4259263"/>
              <a:ext cx="44450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4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4"/>
                    <a:pt x="32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27"/>
            <p:cNvSpPr>
              <a:spLocks/>
            </p:cNvSpPr>
            <p:nvPr/>
          </p:nvSpPr>
          <p:spPr bwMode="auto">
            <a:xfrm>
              <a:off x="9429751" y="4302125"/>
              <a:ext cx="46038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2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28"/>
            <p:cNvSpPr>
              <a:spLocks/>
            </p:cNvSpPr>
            <p:nvPr/>
          </p:nvSpPr>
          <p:spPr bwMode="auto">
            <a:xfrm>
              <a:off x="9486901" y="4302125"/>
              <a:ext cx="44450" cy="34925"/>
            </a:xfrm>
            <a:custGeom>
              <a:avLst/>
              <a:gdLst>
                <a:gd name="T0" fmla="*/ 29 w 34"/>
                <a:gd name="T1" fmla="*/ 27 h 27"/>
                <a:gd name="T2" fmla="*/ 5 w 34"/>
                <a:gd name="T3" fmla="*/ 27 h 27"/>
                <a:gd name="T4" fmla="*/ 0 w 34"/>
                <a:gd name="T5" fmla="*/ 22 h 27"/>
                <a:gd name="T6" fmla="*/ 0 w 34"/>
                <a:gd name="T7" fmla="*/ 5 h 27"/>
                <a:gd name="T8" fmla="*/ 5 w 34"/>
                <a:gd name="T9" fmla="*/ 0 h 27"/>
                <a:gd name="T10" fmla="*/ 29 w 34"/>
                <a:gd name="T11" fmla="*/ 0 h 27"/>
                <a:gd name="T12" fmla="*/ 34 w 34"/>
                <a:gd name="T13" fmla="*/ 5 h 27"/>
                <a:gd name="T14" fmla="*/ 34 w 34"/>
                <a:gd name="T15" fmla="*/ 22 h 27"/>
                <a:gd name="T16" fmla="*/ 29 w 34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7">
                  <a:moveTo>
                    <a:pt x="29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5"/>
                    <a:pt x="32" y="27"/>
                    <a:pt x="29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29"/>
            <p:cNvSpPr>
              <a:spLocks/>
            </p:cNvSpPr>
            <p:nvPr/>
          </p:nvSpPr>
          <p:spPr bwMode="auto">
            <a:xfrm>
              <a:off x="9540876" y="4302125"/>
              <a:ext cx="46038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3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30"/>
            <p:cNvSpPr>
              <a:spLocks/>
            </p:cNvSpPr>
            <p:nvPr/>
          </p:nvSpPr>
          <p:spPr bwMode="auto">
            <a:xfrm>
              <a:off x="9598026" y="4302125"/>
              <a:ext cx="46038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31"/>
            <p:cNvSpPr>
              <a:spLocks/>
            </p:cNvSpPr>
            <p:nvPr/>
          </p:nvSpPr>
          <p:spPr bwMode="auto">
            <a:xfrm>
              <a:off x="9653588" y="4302125"/>
              <a:ext cx="46038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2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32"/>
            <p:cNvSpPr>
              <a:spLocks/>
            </p:cNvSpPr>
            <p:nvPr/>
          </p:nvSpPr>
          <p:spPr bwMode="auto">
            <a:xfrm>
              <a:off x="9710738" y="4302125"/>
              <a:ext cx="44450" cy="34925"/>
            </a:xfrm>
            <a:custGeom>
              <a:avLst/>
              <a:gdLst>
                <a:gd name="T0" fmla="*/ 29 w 34"/>
                <a:gd name="T1" fmla="*/ 27 h 27"/>
                <a:gd name="T2" fmla="*/ 5 w 34"/>
                <a:gd name="T3" fmla="*/ 27 h 27"/>
                <a:gd name="T4" fmla="*/ 0 w 34"/>
                <a:gd name="T5" fmla="*/ 22 h 27"/>
                <a:gd name="T6" fmla="*/ 0 w 34"/>
                <a:gd name="T7" fmla="*/ 5 h 27"/>
                <a:gd name="T8" fmla="*/ 5 w 34"/>
                <a:gd name="T9" fmla="*/ 0 h 27"/>
                <a:gd name="T10" fmla="*/ 29 w 34"/>
                <a:gd name="T11" fmla="*/ 0 h 27"/>
                <a:gd name="T12" fmla="*/ 34 w 34"/>
                <a:gd name="T13" fmla="*/ 5 h 27"/>
                <a:gd name="T14" fmla="*/ 34 w 34"/>
                <a:gd name="T15" fmla="*/ 22 h 27"/>
                <a:gd name="T16" fmla="*/ 29 w 34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7">
                  <a:moveTo>
                    <a:pt x="29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5"/>
                    <a:pt x="32" y="27"/>
                    <a:pt x="29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133"/>
            <p:cNvSpPr>
              <a:spLocks/>
            </p:cNvSpPr>
            <p:nvPr/>
          </p:nvSpPr>
          <p:spPr bwMode="auto">
            <a:xfrm>
              <a:off x="9766301" y="4302125"/>
              <a:ext cx="44450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3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134"/>
            <p:cNvSpPr>
              <a:spLocks/>
            </p:cNvSpPr>
            <p:nvPr/>
          </p:nvSpPr>
          <p:spPr bwMode="auto">
            <a:xfrm>
              <a:off x="9821863" y="4302125"/>
              <a:ext cx="46038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3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135"/>
            <p:cNvSpPr>
              <a:spLocks/>
            </p:cNvSpPr>
            <p:nvPr/>
          </p:nvSpPr>
          <p:spPr bwMode="auto">
            <a:xfrm>
              <a:off x="9879013" y="4302125"/>
              <a:ext cx="44450" cy="34925"/>
            </a:xfrm>
            <a:custGeom>
              <a:avLst/>
              <a:gdLst>
                <a:gd name="T0" fmla="*/ 30 w 35"/>
                <a:gd name="T1" fmla="*/ 27 h 27"/>
                <a:gd name="T2" fmla="*/ 5 w 35"/>
                <a:gd name="T3" fmla="*/ 27 h 27"/>
                <a:gd name="T4" fmla="*/ 0 w 35"/>
                <a:gd name="T5" fmla="*/ 22 h 27"/>
                <a:gd name="T6" fmla="*/ 0 w 35"/>
                <a:gd name="T7" fmla="*/ 5 h 27"/>
                <a:gd name="T8" fmla="*/ 5 w 35"/>
                <a:gd name="T9" fmla="*/ 0 h 27"/>
                <a:gd name="T10" fmla="*/ 30 w 35"/>
                <a:gd name="T11" fmla="*/ 0 h 27"/>
                <a:gd name="T12" fmla="*/ 35 w 35"/>
                <a:gd name="T13" fmla="*/ 5 h 27"/>
                <a:gd name="T14" fmla="*/ 35 w 35"/>
                <a:gd name="T15" fmla="*/ 22 h 27"/>
                <a:gd name="T16" fmla="*/ 30 w 35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7">
                  <a:moveTo>
                    <a:pt x="30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0"/>
                    <a:pt x="35" y="2"/>
                    <a:pt x="35" y="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5"/>
                    <a:pt x="32" y="27"/>
                    <a:pt x="30" y="27"/>
                  </a:cubicBez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136"/>
            <p:cNvSpPr>
              <a:spLocks/>
            </p:cNvSpPr>
            <p:nvPr/>
          </p:nvSpPr>
          <p:spPr bwMode="auto">
            <a:xfrm>
              <a:off x="9364663" y="4389438"/>
              <a:ext cx="661988" cy="131763"/>
            </a:xfrm>
            <a:custGeom>
              <a:avLst/>
              <a:gdLst>
                <a:gd name="T0" fmla="*/ 475 w 505"/>
                <a:gd name="T1" fmla="*/ 16 h 100"/>
                <a:gd name="T2" fmla="*/ 446 w 505"/>
                <a:gd name="T3" fmla="*/ 0 h 100"/>
                <a:gd name="T4" fmla="*/ 253 w 505"/>
                <a:gd name="T5" fmla="*/ 0 h 100"/>
                <a:gd name="T6" fmla="*/ 59 w 505"/>
                <a:gd name="T7" fmla="*/ 0 h 100"/>
                <a:gd name="T8" fmla="*/ 30 w 505"/>
                <a:gd name="T9" fmla="*/ 16 h 100"/>
                <a:gd name="T10" fmla="*/ 0 w 505"/>
                <a:gd name="T11" fmla="*/ 78 h 100"/>
                <a:gd name="T12" fmla="*/ 23 w 505"/>
                <a:gd name="T13" fmla="*/ 100 h 100"/>
                <a:gd name="T14" fmla="*/ 253 w 505"/>
                <a:gd name="T15" fmla="*/ 100 h 100"/>
                <a:gd name="T16" fmla="*/ 483 w 505"/>
                <a:gd name="T17" fmla="*/ 100 h 100"/>
                <a:gd name="T18" fmla="*/ 505 w 505"/>
                <a:gd name="T19" fmla="*/ 78 h 100"/>
                <a:gd name="T20" fmla="*/ 475 w 505"/>
                <a:gd name="T21" fmla="*/ 1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5" h="100">
                  <a:moveTo>
                    <a:pt x="475" y="16"/>
                  </a:moveTo>
                  <a:cubicBezTo>
                    <a:pt x="468" y="0"/>
                    <a:pt x="459" y="0"/>
                    <a:pt x="446" y="0"/>
                  </a:cubicBezTo>
                  <a:cubicBezTo>
                    <a:pt x="253" y="0"/>
                    <a:pt x="253" y="0"/>
                    <a:pt x="253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47" y="0"/>
                    <a:pt x="38" y="0"/>
                    <a:pt x="30" y="16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90"/>
                    <a:pt x="10" y="100"/>
                    <a:pt x="23" y="100"/>
                  </a:cubicBezTo>
                  <a:cubicBezTo>
                    <a:pt x="253" y="100"/>
                    <a:pt x="253" y="100"/>
                    <a:pt x="253" y="100"/>
                  </a:cubicBezTo>
                  <a:cubicBezTo>
                    <a:pt x="483" y="100"/>
                    <a:pt x="483" y="100"/>
                    <a:pt x="483" y="100"/>
                  </a:cubicBezTo>
                  <a:cubicBezTo>
                    <a:pt x="495" y="100"/>
                    <a:pt x="505" y="90"/>
                    <a:pt x="505" y="78"/>
                  </a:cubicBezTo>
                  <a:lnTo>
                    <a:pt x="475" y="16"/>
                  </a:lnTo>
                  <a:close/>
                </a:path>
              </a:pathLst>
            </a:custGeom>
            <a:solidFill>
              <a:srgbClr val="B0AF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137"/>
            <p:cNvSpPr>
              <a:spLocks/>
            </p:cNvSpPr>
            <p:nvPr/>
          </p:nvSpPr>
          <p:spPr bwMode="auto">
            <a:xfrm>
              <a:off x="9383713" y="4397375"/>
              <a:ext cx="623888" cy="103188"/>
            </a:xfrm>
            <a:custGeom>
              <a:avLst/>
              <a:gdLst>
                <a:gd name="T0" fmla="*/ 363 w 393"/>
                <a:gd name="T1" fmla="*/ 0 h 65"/>
                <a:gd name="T2" fmla="*/ 197 w 393"/>
                <a:gd name="T3" fmla="*/ 0 h 65"/>
                <a:gd name="T4" fmla="*/ 29 w 393"/>
                <a:gd name="T5" fmla="*/ 0 h 65"/>
                <a:gd name="T6" fmla="*/ 0 w 393"/>
                <a:gd name="T7" fmla="*/ 65 h 65"/>
                <a:gd name="T8" fmla="*/ 197 w 393"/>
                <a:gd name="T9" fmla="*/ 65 h 65"/>
                <a:gd name="T10" fmla="*/ 393 w 393"/>
                <a:gd name="T11" fmla="*/ 65 h 65"/>
                <a:gd name="T12" fmla="*/ 363 w 393"/>
                <a:gd name="T1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3" h="65">
                  <a:moveTo>
                    <a:pt x="363" y="0"/>
                  </a:moveTo>
                  <a:lnTo>
                    <a:pt x="197" y="0"/>
                  </a:lnTo>
                  <a:lnTo>
                    <a:pt x="29" y="0"/>
                  </a:lnTo>
                  <a:lnTo>
                    <a:pt x="0" y="65"/>
                  </a:lnTo>
                  <a:lnTo>
                    <a:pt x="197" y="65"/>
                  </a:lnTo>
                  <a:lnTo>
                    <a:pt x="393" y="65"/>
                  </a:lnTo>
                  <a:lnTo>
                    <a:pt x="36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138"/>
            <p:cNvSpPr>
              <a:spLocks/>
            </p:cNvSpPr>
            <p:nvPr/>
          </p:nvSpPr>
          <p:spPr bwMode="auto">
            <a:xfrm>
              <a:off x="9383713" y="4478338"/>
              <a:ext cx="623888" cy="22225"/>
            </a:xfrm>
            <a:custGeom>
              <a:avLst/>
              <a:gdLst>
                <a:gd name="T0" fmla="*/ 0 w 393"/>
                <a:gd name="T1" fmla="*/ 14 h 14"/>
                <a:gd name="T2" fmla="*/ 6 w 393"/>
                <a:gd name="T3" fmla="*/ 0 h 14"/>
                <a:gd name="T4" fmla="*/ 387 w 393"/>
                <a:gd name="T5" fmla="*/ 0 h 14"/>
                <a:gd name="T6" fmla="*/ 393 w 393"/>
                <a:gd name="T7" fmla="*/ 14 h 14"/>
                <a:gd name="T8" fmla="*/ 0 w 393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3" h="14">
                  <a:moveTo>
                    <a:pt x="0" y="14"/>
                  </a:moveTo>
                  <a:lnTo>
                    <a:pt x="6" y="0"/>
                  </a:lnTo>
                  <a:lnTo>
                    <a:pt x="387" y="0"/>
                  </a:lnTo>
                  <a:lnTo>
                    <a:pt x="393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EE2C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139"/>
            <p:cNvSpPr>
              <a:spLocks/>
            </p:cNvSpPr>
            <p:nvPr/>
          </p:nvSpPr>
          <p:spPr bwMode="auto">
            <a:xfrm>
              <a:off x="9426576" y="4408488"/>
              <a:ext cx="166688" cy="47625"/>
            </a:xfrm>
            <a:custGeom>
              <a:avLst/>
              <a:gdLst>
                <a:gd name="T0" fmla="*/ 0 w 105"/>
                <a:gd name="T1" fmla="*/ 30 h 30"/>
                <a:gd name="T2" fmla="*/ 105 w 105"/>
                <a:gd name="T3" fmla="*/ 30 h 30"/>
                <a:gd name="T4" fmla="*/ 105 w 105"/>
                <a:gd name="T5" fmla="*/ 0 h 30"/>
                <a:gd name="T6" fmla="*/ 11 w 105"/>
                <a:gd name="T7" fmla="*/ 0 h 30"/>
                <a:gd name="T8" fmla="*/ 0 w 105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30">
                  <a:moveTo>
                    <a:pt x="0" y="30"/>
                  </a:moveTo>
                  <a:lnTo>
                    <a:pt x="105" y="30"/>
                  </a:lnTo>
                  <a:lnTo>
                    <a:pt x="105" y="0"/>
                  </a:lnTo>
                  <a:lnTo>
                    <a:pt x="11" y="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2F5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140"/>
            <p:cNvSpPr>
              <a:spLocks/>
            </p:cNvSpPr>
            <p:nvPr/>
          </p:nvSpPr>
          <p:spPr bwMode="auto">
            <a:xfrm>
              <a:off x="9794876" y="4408488"/>
              <a:ext cx="166688" cy="47625"/>
            </a:xfrm>
            <a:custGeom>
              <a:avLst/>
              <a:gdLst>
                <a:gd name="T0" fmla="*/ 105 w 105"/>
                <a:gd name="T1" fmla="*/ 30 h 30"/>
                <a:gd name="T2" fmla="*/ 0 w 105"/>
                <a:gd name="T3" fmla="*/ 30 h 30"/>
                <a:gd name="T4" fmla="*/ 0 w 105"/>
                <a:gd name="T5" fmla="*/ 0 h 30"/>
                <a:gd name="T6" fmla="*/ 94 w 105"/>
                <a:gd name="T7" fmla="*/ 0 h 30"/>
                <a:gd name="T8" fmla="*/ 105 w 105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30">
                  <a:moveTo>
                    <a:pt x="105" y="30"/>
                  </a:moveTo>
                  <a:lnTo>
                    <a:pt x="0" y="30"/>
                  </a:lnTo>
                  <a:lnTo>
                    <a:pt x="0" y="0"/>
                  </a:lnTo>
                  <a:lnTo>
                    <a:pt x="94" y="0"/>
                  </a:lnTo>
                  <a:lnTo>
                    <a:pt x="105" y="30"/>
                  </a:lnTo>
                  <a:close/>
                </a:path>
              </a:pathLst>
            </a:custGeom>
            <a:solidFill>
              <a:srgbClr val="2F5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141"/>
            <p:cNvSpPr>
              <a:spLocks/>
            </p:cNvSpPr>
            <p:nvPr/>
          </p:nvSpPr>
          <p:spPr bwMode="auto">
            <a:xfrm>
              <a:off x="10698163" y="5207000"/>
              <a:ext cx="334963" cy="625475"/>
            </a:xfrm>
            <a:custGeom>
              <a:avLst/>
              <a:gdLst>
                <a:gd name="T0" fmla="*/ 0 w 255"/>
                <a:gd name="T1" fmla="*/ 186 h 478"/>
                <a:gd name="T2" fmla="*/ 156 w 255"/>
                <a:gd name="T3" fmla="*/ 186 h 478"/>
                <a:gd name="T4" fmla="*/ 97 w 255"/>
                <a:gd name="T5" fmla="*/ 38 h 478"/>
                <a:gd name="T6" fmla="*/ 164 w 255"/>
                <a:gd name="T7" fmla="*/ 0 h 478"/>
                <a:gd name="T8" fmla="*/ 252 w 255"/>
                <a:gd name="T9" fmla="*/ 179 h 478"/>
                <a:gd name="T10" fmla="*/ 248 w 255"/>
                <a:gd name="T11" fmla="*/ 351 h 478"/>
                <a:gd name="T12" fmla="*/ 159 w 255"/>
                <a:gd name="T13" fmla="*/ 475 h 478"/>
                <a:gd name="T14" fmla="*/ 141 w 255"/>
                <a:gd name="T15" fmla="*/ 475 h 478"/>
                <a:gd name="T16" fmla="*/ 53 w 255"/>
                <a:gd name="T17" fmla="*/ 317 h 478"/>
                <a:gd name="T18" fmla="*/ 0 w 255"/>
                <a:gd name="T19" fmla="*/ 186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5" h="478">
                  <a:moveTo>
                    <a:pt x="0" y="186"/>
                  </a:moveTo>
                  <a:cubicBezTo>
                    <a:pt x="156" y="186"/>
                    <a:pt x="156" y="186"/>
                    <a:pt x="156" y="186"/>
                  </a:cubicBezTo>
                  <a:cubicBezTo>
                    <a:pt x="156" y="186"/>
                    <a:pt x="100" y="38"/>
                    <a:pt x="97" y="38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4" y="0"/>
                    <a:pt x="249" y="172"/>
                    <a:pt x="252" y="179"/>
                  </a:cubicBezTo>
                  <a:cubicBezTo>
                    <a:pt x="254" y="187"/>
                    <a:pt x="255" y="338"/>
                    <a:pt x="248" y="351"/>
                  </a:cubicBezTo>
                  <a:cubicBezTo>
                    <a:pt x="242" y="364"/>
                    <a:pt x="168" y="472"/>
                    <a:pt x="159" y="475"/>
                  </a:cubicBezTo>
                  <a:cubicBezTo>
                    <a:pt x="150" y="478"/>
                    <a:pt x="141" y="475"/>
                    <a:pt x="141" y="475"/>
                  </a:cubicBezTo>
                  <a:cubicBezTo>
                    <a:pt x="53" y="317"/>
                    <a:pt x="53" y="317"/>
                    <a:pt x="53" y="317"/>
                  </a:cubicBezTo>
                  <a:lnTo>
                    <a:pt x="0" y="186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142"/>
            <p:cNvSpPr>
              <a:spLocks/>
            </p:cNvSpPr>
            <p:nvPr/>
          </p:nvSpPr>
          <p:spPr bwMode="auto">
            <a:xfrm>
              <a:off x="10899776" y="5549900"/>
              <a:ext cx="28575" cy="106363"/>
            </a:xfrm>
            <a:custGeom>
              <a:avLst/>
              <a:gdLst>
                <a:gd name="T0" fmla="*/ 9 w 22"/>
                <a:gd name="T1" fmla="*/ 81 h 81"/>
                <a:gd name="T2" fmla="*/ 0 w 22"/>
                <a:gd name="T3" fmla="*/ 32 h 81"/>
                <a:gd name="T4" fmla="*/ 0 w 22"/>
                <a:gd name="T5" fmla="*/ 17 h 81"/>
                <a:gd name="T6" fmla="*/ 9 w 22"/>
                <a:gd name="T7" fmla="*/ 49 h 81"/>
                <a:gd name="T8" fmla="*/ 14 w 22"/>
                <a:gd name="T9" fmla="*/ 0 h 81"/>
                <a:gd name="T10" fmla="*/ 9 w 22"/>
                <a:gd name="T1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81">
                  <a:moveTo>
                    <a:pt x="9" y="81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7" y="55"/>
                    <a:pt x="9" y="49"/>
                  </a:cubicBezTo>
                  <a:cubicBezTo>
                    <a:pt x="12" y="43"/>
                    <a:pt x="14" y="0"/>
                    <a:pt x="14" y="0"/>
                  </a:cubicBezTo>
                  <a:cubicBezTo>
                    <a:pt x="14" y="0"/>
                    <a:pt x="22" y="57"/>
                    <a:pt x="9" y="81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143"/>
            <p:cNvSpPr>
              <a:spLocks/>
            </p:cNvSpPr>
            <p:nvPr/>
          </p:nvSpPr>
          <p:spPr bwMode="auto">
            <a:xfrm>
              <a:off x="10883901" y="5451475"/>
              <a:ext cx="34925" cy="184150"/>
            </a:xfrm>
            <a:custGeom>
              <a:avLst/>
              <a:gdLst>
                <a:gd name="T0" fmla="*/ 12 w 22"/>
                <a:gd name="T1" fmla="*/ 0 h 116"/>
                <a:gd name="T2" fmla="*/ 22 w 22"/>
                <a:gd name="T3" fmla="*/ 67 h 116"/>
                <a:gd name="T4" fmla="*/ 22 w 22"/>
                <a:gd name="T5" fmla="*/ 116 h 116"/>
                <a:gd name="T6" fmla="*/ 12 w 22"/>
                <a:gd name="T7" fmla="*/ 95 h 116"/>
                <a:gd name="T8" fmla="*/ 0 w 22"/>
                <a:gd name="T9" fmla="*/ 0 h 116"/>
                <a:gd name="T10" fmla="*/ 12 w 22"/>
                <a:gd name="T1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16">
                  <a:moveTo>
                    <a:pt x="12" y="0"/>
                  </a:moveTo>
                  <a:lnTo>
                    <a:pt x="22" y="67"/>
                  </a:lnTo>
                  <a:lnTo>
                    <a:pt x="22" y="116"/>
                  </a:lnTo>
                  <a:lnTo>
                    <a:pt x="12" y="95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144"/>
            <p:cNvSpPr>
              <a:spLocks/>
            </p:cNvSpPr>
            <p:nvPr/>
          </p:nvSpPr>
          <p:spPr bwMode="auto">
            <a:xfrm>
              <a:off x="10823576" y="5195888"/>
              <a:ext cx="85725" cy="58738"/>
            </a:xfrm>
            <a:custGeom>
              <a:avLst/>
              <a:gdLst>
                <a:gd name="T0" fmla="*/ 4 w 54"/>
                <a:gd name="T1" fmla="*/ 37 h 37"/>
                <a:gd name="T2" fmla="*/ 0 w 54"/>
                <a:gd name="T3" fmla="*/ 27 h 37"/>
                <a:gd name="T4" fmla="*/ 43 w 54"/>
                <a:gd name="T5" fmla="*/ 3 h 37"/>
                <a:gd name="T6" fmla="*/ 50 w 54"/>
                <a:gd name="T7" fmla="*/ 0 h 37"/>
                <a:gd name="T8" fmla="*/ 54 w 54"/>
                <a:gd name="T9" fmla="*/ 9 h 37"/>
                <a:gd name="T10" fmla="*/ 4 w 54"/>
                <a:gd name="T1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37">
                  <a:moveTo>
                    <a:pt x="4" y="37"/>
                  </a:moveTo>
                  <a:lnTo>
                    <a:pt x="0" y="27"/>
                  </a:lnTo>
                  <a:lnTo>
                    <a:pt x="43" y="3"/>
                  </a:lnTo>
                  <a:lnTo>
                    <a:pt x="50" y="0"/>
                  </a:lnTo>
                  <a:lnTo>
                    <a:pt x="54" y="9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145"/>
            <p:cNvSpPr>
              <a:spLocks/>
            </p:cNvSpPr>
            <p:nvPr/>
          </p:nvSpPr>
          <p:spPr bwMode="auto">
            <a:xfrm>
              <a:off x="10753726" y="5000625"/>
              <a:ext cx="133350" cy="233363"/>
            </a:xfrm>
            <a:custGeom>
              <a:avLst/>
              <a:gdLst>
                <a:gd name="T0" fmla="*/ 102 w 102"/>
                <a:gd name="T1" fmla="*/ 155 h 178"/>
                <a:gd name="T2" fmla="*/ 80 w 102"/>
                <a:gd name="T3" fmla="*/ 104 h 178"/>
                <a:gd name="T4" fmla="*/ 63 w 102"/>
                <a:gd name="T5" fmla="*/ 27 h 178"/>
                <a:gd name="T6" fmla="*/ 17 w 102"/>
                <a:gd name="T7" fmla="*/ 4 h 178"/>
                <a:gd name="T8" fmla="*/ 1 w 102"/>
                <a:gd name="T9" fmla="*/ 66 h 178"/>
                <a:gd name="T10" fmla="*/ 19 w 102"/>
                <a:gd name="T11" fmla="*/ 134 h 178"/>
                <a:gd name="T12" fmla="*/ 53 w 102"/>
                <a:gd name="T13" fmla="*/ 165 h 178"/>
                <a:gd name="T14" fmla="*/ 61 w 102"/>
                <a:gd name="T15" fmla="*/ 178 h 178"/>
                <a:gd name="T16" fmla="*/ 102 w 102"/>
                <a:gd name="T17" fmla="*/ 15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178">
                  <a:moveTo>
                    <a:pt x="102" y="155"/>
                  </a:moveTo>
                  <a:cubicBezTo>
                    <a:pt x="102" y="151"/>
                    <a:pt x="80" y="107"/>
                    <a:pt x="80" y="104"/>
                  </a:cubicBezTo>
                  <a:cubicBezTo>
                    <a:pt x="80" y="101"/>
                    <a:pt x="68" y="32"/>
                    <a:pt x="63" y="27"/>
                  </a:cubicBezTo>
                  <a:cubicBezTo>
                    <a:pt x="58" y="22"/>
                    <a:pt x="23" y="0"/>
                    <a:pt x="17" y="4"/>
                  </a:cubicBezTo>
                  <a:cubicBezTo>
                    <a:pt x="12" y="8"/>
                    <a:pt x="0" y="57"/>
                    <a:pt x="1" y="66"/>
                  </a:cubicBezTo>
                  <a:cubicBezTo>
                    <a:pt x="1" y="74"/>
                    <a:pt x="12" y="126"/>
                    <a:pt x="19" y="134"/>
                  </a:cubicBezTo>
                  <a:cubicBezTo>
                    <a:pt x="25" y="141"/>
                    <a:pt x="49" y="163"/>
                    <a:pt x="53" y="165"/>
                  </a:cubicBezTo>
                  <a:cubicBezTo>
                    <a:pt x="57" y="167"/>
                    <a:pt x="61" y="178"/>
                    <a:pt x="61" y="178"/>
                  </a:cubicBezTo>
                  <a:lnTo>
                    <a:pt x="102" y="155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146"/>
            <p:cNvSpPr>
              <a:spLocks/>
            </p:cNvSpPr>
            <p:nvPr/>
          </p:nvSpPr>
          <p:spPr bwMode="auto">
            <a:xfrm>
              <a:off x="10698163" y="5649913"/>
              <a:ext cx="163513" cy="373063"/>
            </a:xfrm>
            <a:custGeom>
              <a:avLst/>
              <a:gdLst>
                <a:gd name="T0" fmla="*/ 0 w 124"/>
                <a:gd name="T1" fmla="*/ 285 h 285"/>
                <a:gd name="T2" fmla="*/ 112 w 124"/>
                <a:gd name="T3" fmla="*/ 243 h 285"/>
                <a:gd name="T4" fmla="*/ 124 w 124"/>
                <a:gd name="T5" fmla="*/ 146 h 285"/>
                <a:gd name="T6" fmla="*/ 119 w 124"/>
                <a:gd name="T7" fmla="*/ 94 h 285"/>
                <a:gd name="T8" fmla="*/ 0 w 124"/>
                <a:gd name="T9" fmla="*/ 0 h 285"/>
                <a:gd name="T10" fmla="*/ 0 w 124"/>
                <a:gd name="T11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285">
                  <a:moveTo>
                    <a:pt x="0" y="285"/>
                  </a:moveTo>
                  <a:cubicBezTo>
                    <a:pt x="7" y="285"/>
                    <a:pt x="100" y="274"/>
                    <a:pt x="112" y="243"/>
                  </a:cubicBezTo>
                  <a:cubicBezTo>
                    <a:pt x="123" y="213"/>
                    <a:pt x="124" y="146"/>
                    <a:pt x="124" y="146"/>
                  </a:cubicBezTo>
                  <a:cubicBezTo>
                    <a:pt x="119" y="94"/>
                    <a:pt x="119" y="94"/>
                    <a:pt x="119" y="94"/>
                  </a:cubicBezTo>
                  <a:cubicBezTo>
                    <a:pt x="119" y="94"/>
                    <a:pt x="60" y="7"/>
                    <a:pt x="0" y="0"/>
                  </a:cubicBezTo>
                  <a:lnTo>
                    <a:pt x="0" y="285"/>
                  </a:lnTo>
                  <a:close/>
                </a:path>
              </a:pathLst>
            </a:custGeom>
            <a:solidFill>
              <a:srgbClr val="7D5C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147"/>
            <p:cNvSpPr>
              <a:spLocks/>
            </p:cNvSpPr>
            <p:nvPr/>
          </p:nvSpPr>
          <p:spPr bwMode="auto">
            <a:xfrm>
              <a:off x="10366376" y="5207000"/>
              <a:ext cx="331788" cy="625475"/>
            </a:xfrm>
            <a:custGeom>
              <a:avLst/>
              <a:gdLst>
                <a:gd name="T0" fmla="*/ 254 w 254"/>
                <a:gd name="T1" fmla="*/ 186 h 478"/>
                <a:gd name="T2" fmla="*/ 98 w 254"/>
                <a:gd name="T3" fmla="*/ 186 h 478"/>
                <a:gd name="T4" fmla="*/ 158 w 254"/>
                <a:gd name="T5" fmla="*/ 38 h 478"/>
                <a:gd name="T6" fmla="*/ 91 w 254"/>
                <a:gd name="T7" fmla="*/ 0 h 478"/>
                <a:gd name="T8" fmla="*/ 3 w 254"/>
                <a:gd name="T9" fmla="*/ 179 h 478"/>
                <a:gd name="T10" fmla="*/ 6 w 254"/>
                <a:gd name="T11" fmla="*/ 351 h 478"/>
                <a:gd name="T12" fmla="*/ 96 w 254"/>
                <a:gd name="T13" fmla="*/ 475 h 478"/>
                <a:gd name="T14" fmla="*/ 114 w 254"/>
                <a:gd name="T15" fmla="*/ 475 h 478"/>
                <a:gd name="T16" fmla="*/ 202 w 254"/>
                <a:gd name="T17" fmla="*/ 317 h 478"/>
                <a:gd name="T18" fmla="*/ 254 w 254"/>
                <a:gd name="T19" fmla="*/ 186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4" h="478">
                  <a:moveTo>
                    <a:pt x="254" y="186"/>
                  </a:moveTo>
                  <a:cubicBezTo>
                    <a:pt x="98" y="186"/>
                    <a:pt x="98" y="186"/>
                    <a:pt x="98" y="186"/>
                  </a:cubicBezTo>
                  <a:cubicBezTo>
                    <a:pt x="98" y="186"/>
                    <a:pt x="154" y="38"/>
                    <a:pt x="158" y="38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5" y="172"/>
                    <a:pt x="3" y="179"/>
                  </a:cubicBezTo>
                  <a:cubicBezTo>
                    <a:pt x="0" y="187"/>
                    <a:pt x="0" y="338"/>
                    <a:pt x="6" y="351"/>
                  </a:cubicBezTo>
                  <a:cubicBezTo>
                    <a:pt x="13" y="364"/>
                    <a:pt x="86" y="472"/>
                    <a:pt x="96" y="475"/>
                  </a:cubicBezTo>
                  <a:cubicBezTo>
                    <a:pt x="105" y="478"/>
                    <a:pt x="114" y="475"/>
                    <a:pt x="114" y="475"/>
                  </a:cubicBezTo>
                  <a:cubicBezTo>
                    <a:pt x="202" y="317"/>
                    <a:pt x="202" y="317"/>
                    <a:pt x="202" y="317"/>
                  </a:cubicBezTo>
                  <a:lnTo>
                    <a:pt x="254" y="186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148"/>
            <p:cNvSpPr>
              <a:spLocks/>
            </p:cNvSpPr>
            <p:nvPr/>
          </p:nvSpPr>
          <p:spPr bwMode="auto">
            <a:xfrm>
              <a:off x="10469563" y="5549900"/>
              <a:ext cx="28575" cy="106363"/>
            </a:xfrm>
            <a:custGeom>
              <a:avLst/>
              <a:gdLst>
                <a:gd name="T0" fmla="*/ 13 w 22"/>
                <a:gd name="T1" fmla="*/ 81 h 81"/>
                <a:gd name="T2" fmla="*/ 22 w 22"/>
                <a:gd name="T3" fmla="*/ 32 h 81"/>
                <a:gd name="T4" fmla="*/ 22 w 22"/>
                <a:gd name="T5" fmla="*/ 17 h 81"/>
                <a:gd name="T6" fmla="*/ 13 w 22"/>
                <a:gd name="T7" fmla="*/ 49 h 81"/>
                <a:gd name="T8" fmla="*/ 7 w 22"/>
                <a:gd name="T9" fmla="*/ 0 h 81"/>
                <a:gd name="T10" fmla="*/ 13 w 22"/>
                <a:gd name="T1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81">
                  <a:moveTo>
                    <a:pt x="13" y="81"/>
                  </a:moveTo>
                  <a:cubicBezTo>
                    <a:pt x="22" y="32"/>
                    <a:pt x="22" y="32"/>
                    <a:pt x="22" y="32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7"/>
                    <a:pt x="15" y="55"/>
                    <a:pt x="13" y="49"/>
                  </a:cubicBezTo>
                  <a:cubicBezTo>
                    <a:pt x="10" y="43"/>
                    <a:pt x="7" y="0"/>
                    <a:pt x="7" y="0"/>
                  </a:cubicBezTo>
                  <a:cubicBezTo>
                    <a:pt x="7" y="0"/>
                    <a:pt x="0" y="57"/>
                    <a:pt x="13" y="81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149"/>
            <p:cNvSpPr>
              <a:spLocks/>
            </p:cNvSpPr>
            <p:nvPr/>
          </p:nvSpPr>
          <p:spPr bwMode="auto">
            <a:xfrm>
              <a:off x="10479088" y="5451475"/>
              <a:ext cx="36513" cy="184150"/>
            </a:xfrm>
            <a:custGeom>
              <a:avLst/>
              <a:gdLst>
                <a:gd name="T0" fmla="*/ 9 w 23"/>
                <a:gd name="T1" fmla="*/ 0 h 116"/>
                <a:gd name="T2" fmla="*/ 0 w 23"/>
                <a:gd name="T3" fmla="*/ 67 h 116"/>
                <a:gd name="T4" fmla="*/ 0 w 23"/>
                <a:gd name="T5" fmla="*/ 116 h 116"/>
                <a:gd name="T6" fmla="*/ 9 w 23"/>
                <a:gd name="T7" fmla="*/ 95 h 116"/>
                <a:gd name="T8" fmla="*/ 23 w 23"/>
                <a:gd name="T9" fmla="*/ 0 h 116"/>
                <a:gd name="T10" fmla="*/ 9 w 23"/>
                <a:gd name="T1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116">
                  <a:moveTo>
                    <a:pt x="9" y="0"/>
                  </a:moveTo>
                  <a:lnTo>
                    <a:pt x="0" y="67"/>
                  </a:lnTo>
                  <a:lnTo>
                    <a:pt x="0" y="116"/>
                  </a:lnTo>
                  <a:lnTo>
                    <a:pt x="9" y="95"/>
                  </a:lnTo>
                  <a:lnTo>
                    <a:pt x="23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150"/>
            <p:cNvSpPr>
              <a:spLocks/>
            </p:cNvSpPr>
            <p:nvPr/>
          </p:nvSpPr>
          <p:spPr bwMode="auto">
            <a:xfrm>
              <a:off x="10488613" y="5195888"/>
              <a:ext cx="87313" cy="58738"/>
            </a:xfrm>
            <a:custGeom>
              <a:avLst/>
              <a:gdLst>
                <a:gd name="T0" fmla="*/ 50 w 55"/>
                <a:gd name="T1" fmla="*/ 37 h 37"/>
                <a:gd name="T2" fmla="*/ 55 w 55"/>
                <a:gd name="T3" fmla="*/ 27 h 37"/>
                <a:gd name="T4" fmla="*/ 11 w 55"/>
                <a:gd name="T5" fmla="*/ 3 h 37"/>
                <a:gd name="T6" fmla="*/ 4 w 55"/>
                <a:gd name="T7" fmla="*/ 0 h 37"/>
                <a:gd name="T8" fmla="*/ 0 w 55"/>
                <a:gd name="T9" fmla="*/ 9 h 37"/>
                <a:gd name="T10" fmla="*/ 50 w 55"/>
                <a:gd name="T1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37">
                  <a:moveTo>
                    <a:pt x="50" y="37"/>
                  </a:moveTo>
                  <a:lnTo>
                    <a:pt x="55" y="27"/>
                  </a:lnTo>
                  <a:lnTo>
                    <a:pt x="11" y="3"/>
                  </a:lnTo>
                  <a:lnTo>
                    <a:pt x="4" y="0"/>
                  </a:lnTo>
                  <a:lnTo>
                    <a:pt x="0" y="9"/>
                  </a:lnTo>
                  <a:lnTo>
                    <a:pt x="50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151"/>
            <p:cNvSpPr>
              <a:spLocks/>
            </p:cNvSpPr>
            <p:nvPr/>
          </p:nvSpPr>
          <p:spPr bwMode="auto">
            <a:xfrm>
              <a:off x="10509251" y="5000625"/>
              <a:ext cx="134938" cy="233363"/>
            </a:xfrm>
            <a:custGeom>
              <a:avLst/>
              <a:gdLst>
                <a:gd name="T0" fmla="*/ 0 w 103"/>
                <a:gd name="T1" fmla="*/ 155 h 178"/>
                <a:gd name="T2" fmla="*/ 23 w 103"/>
                <a:gd name="T3" fmla="*/ 104 h 178"/>
                <a:gd name="T4" fmla="*/ 39 w 103"/>
                <a:gd name="T5" fmla="*/ 27 h 178"/>
                <a:gd name="T6" fmla="*/ 85 w 103"/>
                <a:gd name="T7" fmla="*/ 4 h 178"/>
                <a:gd name="T8" fmla="*/ 102 w 103"/>
                <a:gd name="T9" fmla="*/ 66 h 178"/>
                <a:gd name="T10" fmla="*/ 84 w 103"/>
                <a:gd name="T11" fmla="*/ 134 h 178"/>
                <a:gd name="T12" fmla="*/ 50 w 103"/>
                <a:gd name="T13" fmla="*/ 165 h 178"/>
                <a:gd name="T14" fmla="*/ 42 w 103"/>
                <a:gd name="T15" fmla="*/ 178 h 178"/>
                <a:gd name="T16" fmla="*/ 0 w 103"/>
                <a:gd name="T17" fmla="*/ 15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178">
                  <a:moveTo>
                    <a:pt x="0" y="155"/>
                  </a:moveTo>
                  <a:cubicBezTo>
                    <a:pt x="1" y="151"/>
                    <a:pt x="23" y="107"/>
                    <a:pt x="23" y="104"/>
                  </a:cubicBezTo>
                  <a:cubicBezTo>
                    <a:pt x="23" y="101"/>
                    <a:pt x="34" y="32"/>
                    <a:pt x="39" y="27"/>
                  </a:cubicBezTo>
                  <a:cubicBezTo>
                    <a:pt x="44" y="22"/>
                    <a:pt x="79" y="0"/>
                    <a:pt x="85" y="4"/>
                  </a:cubicBezTo>
                  <a:cubicBezTo>
                    <a:pt x="91" y="8"/>
                    <a:pt x="103" y="57"/>
                    <a:pt x="102" y="66"/>
                  </a:cubicBezTo>
                  <a:cubicBezTo>
                    <a:pt x="101" y="74"/>
                    <a:pt x="90" y="126"/>
                    <a:pt x="84" y="134"/>
                  </a:cubicBezTo>
                  <a:cubicBezTo>
                    <a:pt x="78" y="141"/>
                    <a:pt x="54" y="163"/>
                    <a:pt x="50" y="165"/>
                  </a:cubicBezTo>
                  <a:cubicBezTo>
                    <a:pt x="46" y="167"/>
                    <a:pt x="42" y="178"/>
                    <a:pt x="42" y="178"/>
                  </a:cubicBezTo>
                  <a:lnTo>
                    <a:pt x="0" y="155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152"/>
            <p:cNvSpPr>
              <a:spLocks/>
            </p:cNvSpPr>
            <p:nvPr/>
          </p:nvSpPr>
          <p:spPr bwMode="auto">
            <a:xfrm>
              <a:off x="10620376" y="5451475"/>
              <a:ext cx="158750" cy="198438"/>
            </a:xfrm>
            <a:custGeom>
              <a:avLst/>
              <a:gdLst>
                <a:gd name="T0" fmla="*/ 60 w 121"/>
                <a:gd name="T1" fmla="*/ 0 h 152"/>
                <a:gd name="T2" fmla="*/ 0 w 121"/>
                <a:gd name="T3" fmla="*/ 152 h 152"/>
                <a:gd name="T4" fmla="*/ 60 w 121"/>
                <a:gd name="T5" fmla="*/ 131 h 152"/>
                <a:gd name="T6" fmla="*/ 121 w 121"/>
                <a:gd name="T7" fmla="*/ 152 h 152"/>
                <a:gd name="T8" fmla="*/ 60 w 121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52">
                  <a:moveTo>
                    <a:pt x="60" y="0"/>
                  </a:moveTo>
                  <a:cubicBezTo>
                    <a:pt x="60" y="0"/>
                    <a:pt x="11" y="123"/>
                    <a:pt x="0" y="152"/>
                  </a:cubicBezTo>
                  <a:cubicBezTo>
                    <a:pt x="60" y="131"/>
                    <a:pt x="60" y="131"/>
                    <a:pt x="60" y="131"/>
                  </a:cubicBezTo>
                  <a:cubicBezTo>
                    <a:pt x="121" y="152"/>
                    <a:pt x="121" y="152"/>
                    <a:pt x="121" y="152"/>
                  </a:cubicBezTo>
                  <a:cubicBezTo>
                    <a:pt x="109" y="123"/>
                    <a:pt x="60" y="0"/>
                    <a:pt x="60" y="0"/>
                  </a:cubicBezTo>
                  <a:close/>
                </a:path>
              </a:pathLst>
            </a:custGeom>
            <a:solidFill>
              <a:srgbClr val="ACAD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153"/>
            <p:cNvSpPr>
              <a:spLocks/>
            </p:cNvSpPr>
            <p:nvPr/>
          </p:nvSpPr>
          <p:spPr bwMode="auto">
            <a:xfrm>
              <a:off x="10509251" y="5581650"/>
              <a:ext cx="379413" cy="258763"/>
            </a:xfrm>
            <a:custGeom>
              <a:avLst/>
              <a:gdLst>
                <a:gd name="T0" fmla="*/ 281 w 289"/>
                <a:gd name="T1" fmla="*/ 147 h 198"/>
                <a:gd name="T2" fmla="*/ 258 w 289"/>
                <a:gd name="T3" fmla="*/ 131 h 198"/>
                <a:gd name="T4" fmla="*/ 233 w 289"/>
                <a:gd name="T5" fmla="*/ 62 h 198"/>
                <a:gd name="T6" fmla="*/ 144 w 289"/>
                <a:gd name="T7" fmla="*/ 0 h 198"/>
                <a:gd name="T8" fmla="*/ 56 w 289"/>
                <a:gd name="T9" fmla="*/ 62 h 198"/>
                <a:gd name="T10" fmla="*/ 30 w 289"/>
                <a:gd name="T11" fmla="*/ 131 h 198"/>
                <a:gd name="T12" fmla="*/ 8 w 289"/>
                <a:gd name="T13" fmla="*/ 147 h 198"/>
                <a:gd name="T14" fmla="*/ 8 w 289"/>
                <a:gd name="T15" fmla="*/ 198 h 198"/>
                <a:gd name="T16" fmla="*/ 20 w 289"/>
                <a:gd name="T17" fmla="*/ 198 h 198"/>
                <a:gd name="T18" fmla="*/ 25 w 289"/>
                <a:gd name="T19" fmla="*/ 146 h 198"/>
                <a:gd name="T20" fmla="*/ 144 w 289"/>
                <a:gd name="T21" fmla="*/ 52 h 198"/>
                <a:gd name="T22" fmla="*/ 263 w 289"/>
                <a:gd name="T23" fmla="*/ 146 h 198"/>
                <a:gd name="T24" fmla="*/ 268 w 289"/>
                <a:gd name="T25" fmla="*/ 198 h 198"/>
                <a:gd name="T26" fmla="*/ 281 w 289"/>
                <a:gd name="T27" fmla="*/ 198 h 198"/>
                <a:gd name="T28" fmla="*/ 281 w 289"/>
                <a:gd name="T29" fmla="*/ 147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9" h="198">
                  <a:moveTo>
                    <a:pt x="281" y="147"/>
                  </a:moveTo>
                  <a:cubicBezTo>
                    <a:pt x="280" y="138"/>
                    <a:pt x="258" y="131"/>
                    <a:pt x="258" y="131"/>
                  </a:cubicBezTo>
                  <a:cubicBezTo>
                    <a:pt x="258" y="131"/>
                    <a:pt x="242" y="83"/>
                    <a:pt x="233" y="62"/>
                  </a:cubicBezTo>
                  <a:cubicBezTo>
                    <a:pt x="224" y="42"/>
                    <a:pt x="144" y="0"/>
                    <a:pt x="144" y="0"/>
                  </a:cubicBezTo>
                  <a:cubicBezTo>
                    <a:pt x="144" y="0"/>
                    <a:pt x="65" y="42"/>
                    <a:pt x="56" y="62"/>
                  </a:cubicBezTo>
                  <a:cubicBezTo>
                    <a:pt x="47" y="83"/>
                    <a:pt x="30" y="131"/>
                    <a:pt x="30" y="131"/>
                  </a:cubicBezTo>
                  <a:cubicBezTo>
                    <a:pt x="30" y="131"/>
                    <a:pt x="9" y="138"/>
                    <a:pt x="8" y="147"/>
                  </a:cubicBezTo>
                  <a:cubicBezTo>
                    <a:pt x="6" y="156"/>
                    <a:pt x="0" y="198"/>
                    <a:pt x="8" y="198"/>
                  </a:cubicBezTo>
                  <a:cubicBezTo>
                    <a:pt x="15" y="198"/>
                    <a:pt x="20" y="198"/>
                    <a:pt x="20" y="198"/>
                  </a:cubicBezTo>
                  <a:cubicBezTo>
                    <a:pt x="25" y="146"/>
                    <a:pt x="25" y="146"/>
                    <a:pt x="25" y="146"/>
                  </a:cubicBezTo>
                  <a:cubicBezTo>
                    <a:pt x="25" y="146"/>
                    <a:pt x="104" y="52"/>
                    <a:pt x="144" y="52"/>
                  </a:cubicBezTo>
                  <a:cubicBezTo>
                    <a:pt x="185" y="52"/>
                    <a:pt x="263" y="146"/>
                    <a:pt x="263" y="146"/>
                  </a:cubicBezTo>
                  <a:cubicBezTo>
                    <a:pt x="268" y="198"/>
                    <a:pt x="268" y="198"/>
                    <a:pt x="268" y="198"/>
                  </a:cubicBezTo>
                  <a:cubicBezTo>
                    <a:pt x="268" y="198"/>
                    <a:pt x="273" y="198"/>
                    <a:pt x="281" y="198"/>
                  </a:cubicBezTo>
                  <a:cubicBezTo>
                    <a:pt x="289" y="198"/>
                    <a:pt x="282" y="156"/>
                    <a:pt x="281" y="147"/>
                  </a:cubicBezTo>
                  <a:close/>
                </a:path>
              </a:pathLst>
            </a:custGeom>
            <a:solidFill>
              <a:srgbClr val="FCCF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154"/>
            <p:cNvSpPr>
              <a:spLocks/>
            </p:cNvSpPr>
            <p:nvPr/>
          </p:nvSpPr>
          <p:spPr bwMode="auto">
            <a:xfrm>
              <a:off x="10536238" y="5635625"/>
              <a:ext cx="207963" cy="387350"/>
            </a:xfrm>
            <a:custGeom>
              <a:avLst/>
              <a:gdLst>
                <a:gd name="T0" fmla="*/ 82 w 159"/>
                <a:gd name="T1" fmla="*/ 28 h 296"/>
                <a:gd name="T2" fmla="*/ 82 w 159"/>
                <a:gd name="T3" fmla="*/ 28 h 296"/>
                <a:gd name="T4" fmla="*/ 5 w 159"/>
                <a:gd name="T5" fmla="*/ 105 h 296"/>
                <a:gd name="T6" fmla="*/ 0 w 159"/>
                <a:gd name="T7" fmla="*/ 157 h 296"/>
                <a:gd name="T8" fmla="*/ 13 w 159"/>
                <a:gd name="T9" fmla="*/ 254 h 296"/>
                <a:gd name="T10" fmla="*/ 124 w 159"/>
                <a:gd name="T11" fmla="*/ 296 h 296"/>
                <a:gd name="T12" fmla="*/ 124 w 159"/>
                <a:gd name="T13" fmla="*/ 28 h 296"/>
                <a:gd name="T14" fmla="*/ 159 w 159"/>
                <a:gd name="T15" fmla="*/ 0 h 296"/>
                <a:gd name="T16" fmla="*/ 82 w 159"/>
                <a:gd name="T17" fmla="*/ 28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9" h="296">
                  <a:moveTo>
                    <a:pt x="82" y="28"/>
                  </a:moveTo>
                  <a:cubicBezTo>
                    <a:pt x="82" y="28"/>
                    <a:pt x="82" y="28"/>
                    <a:pt x="82" y="28"/>
                  </a:cubicBezTo>
                  <a:cubicBezTo>
                    <a:pt x="39" y="55"/>
                    <a:pt x="5" y="105"/>
                    <a:pt x="5" y="105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" y="224"/>
                    <a:pt x="13" y="254"/>
                  </a:cubicBezTo>
                  <a:cubicBezTo>
                    <a:pt x="24" y="285"/>
                    <a:pt x="118" y="296"/>
                    <a:pt x="124" y="296"/>
                  </a:cubicBezTo>
                  <a:cubicBezTo>
                    <a:pt x="124" y="28"/>
                    <a:pt x="124" y="28"/>
                    <a:pt x="124" y="28"/>
                  </a:cubicBezTo>
                  <a:cubicBezTo>
                    <a:pt x="124" y="15"/>
                    <a:pt x="159" y="0"/>
                    <a:pt x="159" y="0"/>
                  </a:cubicBezTo>
                  <a:cubicBezTo>
                    <a:pt x="116" y="4"/>
                    <a:pt x="85" y="26"/>
                    <a:pt x="82" y="28"/>
                  </a:cubicBezTo>
                  <a:close/>
                </a:path>
              </a:pathLst>
            </a:custGeom>
            <a:solidFill>
              <a:srgbClr val="674A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155"/>
            <p:cNvSpPr>
              <a:spLocks/>
            </p:cNvSpPr>
            <p:nvPr/>
          </p:nvSpPr>
          <p:spPr bwMode="auto">
            <a:xfrm>
              <a:off x="9696451" y="3497263"/>
              <a:ext cx="331788" cy="623888"/>
            </a:xfrm>
            <a:custGeom>
              <a:avLst/>
              <a:gdLst>
                <a:gd name="T0" fmla="*/ 0 w 254"/>
                <a:gd name="T1" fmla="*/ 291 h 477"/>
                <a:gd name="T2" fmla="*/ 156 w 254"/>
                <a:gd name="T3" fmla="*/ 291 h 477"/>
                <a:gd name="T4" fmla="*/ 96 w 254"/>
                <a:gd name="T5" fmla="*/ 440 h 477"/>
                <a:gd name="T6" fmla="*/ 163 w 254"/>
                <a:gd name="T7" fmla="*/ 477 h 477"/>
                <a:gd name="T8" fmla="*/ 251 w 254"/>
                <a:gd name="T9" fmla="*/ 298 h 477"/>
                <a:gd name="T10" fmla="*/ 248 w 254"/>
                <a:gd name="T11" fmla="*/ 126 h 477"/>
                <a:gd name="T12" fmla="*/ 158 w 254"/>
                <a:gd name="T13" fmla="*/ 2 h 477"/>
                <a:gd name="T14" fmla="*/ 140 w 254"/>
                <a:gd name="T15" fmla="*/ 2 h 477"/>
                <a:gd name="T16" fmla="*/ 52 w 254"/>
                <a:gd name="T17" fmla="*/ 160 h 477"/>
                <a:gd name="T18" fmla="*/ 0 w 254"/>
                <a:gd name="T19" fmla="*/ 291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4" h="477">
                  <a:moveTo>
                    <a:pt x="0" y="291"/>
                  </a:moveTo>
                  <a:cubicBezTo>
                    <a:pt x="156" y="291"/>
                    <a:pt x="156" y="291"/>
                    <a:pt x="156" y="291"/>
                  </a:cubicBezTo>
                  <a:cubicBezTo>
                    <a:pt x="156" y="291"/>
                    <a:pt x="100" y="439"/>
                    <a:pt x="96" y="440"/>
                  </a:cubicBezTo>
                  <a:cubicBezTo>
                    <a:pt x="163" y="477"/>
                    <a:pt x="163" y="477"/>
                    <a:pt x="163" y="477"/>
                  </a:cubicBezTo>
                  <a:cubicBezTo>
                    <a:pt x="163" y="477"/>
                    <a:pt x="249" y="306"/>
                    <a:pt x="251" y="298"/>
                  </a:cubicBezTo>
                  <a:cubicBezTo>
                    <a:pt x="254" y="291"/>
                    <a:pt x="254" y="139"/>
                    <a:pt x="248" y="126"/>
                  </a:cubicBezTo>
                  <a:cubicBezTo>
                    <a:pt x="241" y="114"/>
                    <a:pt x="168" y="5"/>
                    <a:pt x="158" y="2"/>
                  </a:cubicBezTo>
                  <a:cubicBezTo>
                    <a:pt x="149" y="0"/>
                    <a:pt x="140" y="2"/>
                    <a:pt x="140" y="2"/>
                  </a:cubicBezTo>
                  <a:cubicBezTo>
                    <a:pt x="52" y="160"/>
                    <a:pt x="52" y="160"/>
                    <a:pt x="52" y="160"/>
                  </a:cubicBezTo>
                  <a:lnTo>
                    <a:pt x="0" y="291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156"/>
            <p:cNvSpPr>
              <a:spLocks/>
            </p:cNvSpPr>
            <p:nvPr/>
          </p:nvSpPr>
          <p:spPr bwMode="auto">
            <a:xfrm>
              <a:off x="9896476" y="3673475"/>
              <a:ext cx="28575" cy="104775"/>
            </a:xfrm>
            <a:custGeom>
              <a:avLst/>
              <a:gdLst>
                <a:gd name="T0" fmla="*/ 9 w 22"/>
                <a:gd name="T1" fmla="*/ 0 h 80"/>
                <a:gd name="T2" fmla="*/ 0 w 22"/>
                <a:gd name="T3" fmla="*/ 48 h 80"/>
                <a:gd name="T4" fmla="*/ 0 w 22"/>
                <a:gd name="T5" fmla="*/ 63 h 80"/>
                <a:gd name="T6" fmla="*/ 9 w 22"/>
                <a:gd name="T7" fmla="*/ 32 h 80"/>
                <a:gd name="T8" fmla="*/ 15 w 22"/>
                <a:gd name="T9" fmla="*/ 80 h 80"/>
                <a:gd name="T10" fmla="*/ 9 w 22"/>
                <a:gd name="T1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80">
                  <a:moveTo>
                    <a:pt x="9" y="0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7" y="25"/>
                    <a:pt x="9" y="32"/>
                  </a:cubicBezTo>
                  <a:cubicBezTo>
                    <a:pt x="12" y="38"/>
                    <a:pt x="15" y="80"/>
                    <a:pt x="15" y="80"/>
                  </a:cubicBezTo>
                  <a:cubicBezTo>
                    <a:pt x="15" y="80"/>
                    <a:pt x="22" y="23"/>
                    <a:pt x="9" y="0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157"/>
            <p:cNvSpPr>
              <a:spLocks/>
            </p:cNvSpPr>
            <p:nvPr/>
          </p:nvSpPr>
          <p:spPr bwMode="auto">
            <a:xfrm>
              <a:off x="9879013" y="3692525"/>
              <a:ext cx="36513" cy="185738"/>
            </a:xfrm>
            <a:custGeom>
              <a:avLst/>
              <a:gdLst>
                <a:gd name="T0" fmla="*/ 14 w 23"/>
                <a:gd name="T1" fmla="*/ 117 h 117"/>
                <a:gd name="T2" fmla="*/ 23 w 23"/>
                <a:gd name="T3" fmla="*/ 49 h 117"/>
                <a:gd name="T4" fmla="*/ 23 w 23"/>
                <a:gd name="T5" fmla="*/ 0 h 117"/>
                <a:gd name="T6" fmla="*/ 14 w 23"/>
                <a:gd name="T7" fmla="*/ 21 h 117"/>
                <a:gd name="T8" fmla="*/ 0 w 23"/>
                <a:gd name="T9" fmla="*/ 117 h 117"/>
                <a:gd name="T10" fmla="*/ 14 w 23"/>
                <a:gd name="T11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117">
                  <a:moveTo>
                    <a:pt x="14" y="117"/>
                  </a:moveTo>
                  <a:lnTo>
                    <a:pt x="23" y="49"/>
                  </a:lnTo>
                  <a:lnTo>
                    <a:pt x="23" y="0"/>
                  </a:lnTo>
                  <a:lnTo>
                    <a:pt x="14" y="21"/>
                  </a:lnTo>
                  <a:lnTo>
                    <a:pt x="0" y="117"/>
                  </a:lnTo>
                  <a:lnTo>
                    <a:pt x="14" y="117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158"/>
            <p:cNvSpPr>
              <a:spLocks/>
            </p:cNvSpPr>
            <p:nvPr/>
          </p:nvSpPr>
          <p:spPr bwMode="auto">
            <a:xfrm>
              <a:off x="9818688" y="4073525"/>
              <a:ext cx="87313" cy="60325"/>
            </a:xfrm>
            <a:custGeom>
              <a:avLst/>
              <a:gdLst>
                <a:gd name="T0" fmla="*/ 5 w 55"/>
                <a:gd name="T1" fmla="*/ 0 h 38"/>
                <a:gd name="T2" fmla="*/ 0 w 55"/>
                <a:gd name="T3" fmla="*/ 10 h 38"/>
                <a:gd name="T4" fmla="*/ 44 w 55"/>
                <a:gd name="T5" fmla="*/ 34 h 38"/>
                <a:gd name="T6" fmla="*/ 51 w 55"/>
                <a:gd name="T7" fmla="*/ 38 h 38"/>
                <a:gd name="T8" fmla="*/ 55 w 55"/>
                <a:gd name="T9" fmla="*/ 29 h 38"/>
                <a:gd name="T10" fmla="*/ 5 w 55"/>
                <a:gd name="T1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38">
                  <a:moveTo>
                    <a:pt x="5" y="0"/>
                  </a:moveTo>
                  <a:lnTo>
                    <a:pt x="0" y="10"/>
                  </a:lnTo>
                  <a:lnTo>
                    <a:pt x="44" y="34"/>
                  </a:lnTo>
                  <a:lnTo>
                    <a:pt x="51" y="38"/>
                  </a:lnTo>
                  <a:lnTo>
                    <a:pt x="55" y="29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159"/>
            <p:cNvSpPr>
              <a:spLocks/>
            </p:cNvSpPr>
            <p:nvPr/>
          </p:nvSpPr>
          <p:spPr bwMode="auto">
            <a:xfrm>
              <a:off x="9750426" y="4097338"/>
              <a:ext cx="134938" cy="231775"/>
            </a:xfrm>
            <a:custGeom>
              <a:avLst/>
              <a:gdLst>
                <a:gd name="T0" fmla="*/ 103 w 103"/>
                <a:gd name="T1" fmla="*/ 22 h 178"/>
                <a:gd name="T2" fmla="*/ 80 w 103"/>
                <a:gd name="T3" fmla="*/ 73 h 178"/>
                <a:gd name="T4" fmla="*/ 64 w 103"/>
                <a:gd name="T5" fmla="*/ 150 h 178"/>
                <a:gd name="T6" fmla="*/ 18 w 103"/>
                <a:gd name="T7" fmla="*/ 173 h 178"/>
                <a:gd name="T8" fmla="*/ 1 w 103"/>
                <a:gd name="T9" fmla="*/ 112 h 178"/>
                <a:gd name="T10" fmla="*/ 19 w 103"/>
                <a:gd name="T11" fmla="*/ 43 h 178"/>
                <a:gd name="T12" fmla="*/ 53 w 103"/>
                <a:gd name="T13" fmla="*/ 13 h 178"/>
                <a:gd name="T14" fmla="*/ 61 w 103"/>
                <a:gd name="T15" fmla="*/ 0 h 178"/>
                <a:gd name="T16" fmla="*/ 103 w 103"/>
                <a:gd name="T17" fmla="*/ 2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178">
                  <a:moveTo>
                    <a:pt x="103" y="22"/>
                  </a:moveTo>
                  <a:cubicBezTo>
                    <a:pt x="102" y="27"/>
                    <a:pt x="80" y="70"/>
                    <a:pt x="80" y="73"/>
                  </a:cubicBezTo>
                  <a:cubicBezTo>
                    <a:pt x="80" y="77"/>
                    <a:pt x="69" y="145"/>
                    <a:pt x="64" y="150"/>
                  </a:cubicBezTo>
                  <a:cubicBezTo>
                    <a:pt x="59" y="155"/>
                    <a:pt x="24" y="178"/>
                    <a:pt x="18" y="173"/>
                  </a:cubicBezTo>
                  <a:cubicBezTo>
                    <a:pt x="12" y="169"/>
                    <a:pt x="0" y="121"/>
                    <a:pt x="1" y="112"/>
                  </a:cubicBezTo>
                  <a:cubicBezTo>
                    <a:pt x="2" y="103"/>
                    <a:pt x="13" y="51"/>
                    <a:pt x="19" y="43"/>
                  </a:cubicBezTo>
                  <a:cubicBezTo>
                    <a:pt x="25" y="36"/>
                    <a:pt x="49" y="15"/>
                    <a:pt x="53" y="13"/>
                  </a:cubicBezTo>
                  <a:cubicBezTo>
                    <a:pt x="57" y="11"/>
                    <a:pt x="61" y="0"/>
                    <a:pt x="61" y="0"/>
                  </a:cubicBezTo>
                  <a:lnTo>
                    <a:pt x="103" y="22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160"/>
            <p:cNvSpPr>
              <a:spLocks/>
            </p:cNvSpPr>
            <p:nvPr/>
          </p:nvSpPr>
          <p:spPr bwMode="auto">
            <a:xfrm>
              <a:off x="9696451" y="3305175"/>
              <a:ext cx="161925" cy="373063"/>
            </a:xfrm>
            <a:custGeom>
              <a:avLst/>
              <a:gdLst>
                <a:gd name="T0" fmla="*/ 0 w 124"/>
                <a:gd name="T1" fmla="*/ 0 h 285"/>
                <a:gd name="T2" fmla="*/ 111 w 124"/>
                <a:gd name="T3" fmla="*/ 42 h 285"/>
                <a:gd name="T4" fmla="*/ 124 w 124"/>
                <a:gd name="T5" fmla="*/ 140 h 285"/>
                <a:gd name="T6" fmla="*/ 119 w 124"/>
                <a:gd name="T7" fmla="*/ 191 h 285"/>
                <a:gd name="T8" fmla="*/ 0 w 124"/>
                <a:gd name="T9" fmla="*/ 285 h 285"/>
                <a:gd name="T10" fmla="*/ 0 w 124"/>
                <a:gd name="T11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285">
                  <a:moveTo>
                    <a:pt x="0" y="0"/>
                  </a:moveTo>
                  <a:cubicBezTo>
                    <a:pt x="6" y="0"/>
                    <a:pt x="100" y="12"/>
                    <a:pt x="111" y="42"/>
                  </a:cubicBezTo>
                  <a:cubicBezTo>
                    <a:pt x="122" y="72"/>
                    <a:pt x="124" y="140"/>
                    <a:pt x="124" y="140"/>
                  </a:cubicBezTo>
                  <a:cubicBezTo>
                    <a:pt x="119" y="191"/>
                    <a:pt x="119" y="191"/>
                    <a:pt x="119" y="191"/>
                  </a:cubicBezTo>
                  <a:cubicBezTo>
                    <a:pt x="119" y="191"/>
                    <a:pt x="59" y="279"/>
                    <a:pt x="0" y="28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F4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161"/>
            <p:cNvSpPr>
              <a:spLocks/>
            </p:cNvSpPr>
            <p:nvPr/>
          </p:nvSpPr>
          <p:spPr bwMode="auto">
            <a:xfrm>
              <a:off x="9361488" y="3497263"/>
              <a:ext cx="334963" cy="623888"/>
            </a:xfrm>
            <a:custGeom>
              <a:avLst/>
              <a:gdLst>
                <a:gd name="T0" fmla="*/ 255 w 255"/>
                <a:gd name="T1" fmla="*/ 291 h 477"/>
                <a:gd name="T2" fmla="*/ 98 w 255"/>
                <a:gd name="T3" fmla="*/ 291 h 477"/>
                <a:gd name="T4" fmla="*/ 158 w 255"/>
                <a:gd name="T5" fmla="*/ 440 h 477"/>
                <a:gd name="T6" fmla="*/ 91 w 255"/>
                <a:gd name="T7" fmla="*/ 477 h 477"/>
                <a:gd name="T8" fmla="*/ 3 w 255"/>
                <a:gd name="T9" fmla="*/ 298 h 477"/>
                <a:gd name="T10" fmla="*/ 7 w 255"/>
                <a:gd name="T11" fmla="*/ 126 h 477"/>
                <a:gd name="T12" fmla="*/ 96 w 255"/>
                <a:gd name="T13" fmla="*/ 2 h 477"/>
                <a:gd name="T14" fmla="*/ 114 w 255"/>
                <a:gd name="T15" fmla="*/ 2 h 477"/>
                <a:gd name="T16" fmla="*/ 202 w 255"/>
                <a:gd name="T17" fmla="*/ 160 h 477"/>
                <a:gd name="T18" fmla="*/ 255 w 255"/>
                <a:gd name="T19" fmla="*/ 291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5" h="477">
                  <a:moveTo>
                    <a:pt x="255" y="291"/>
                  </a:moveTo>
                  <a:cubicBezTo>
                    <a:pt x="98" y="291"/>
                    <a:pt x="98" y="291"/>
                    <a:pt x="98" y="291"/>
                  </a:cubicBezTo>
                  <a:cubicBezTo>
                    <a:pt x="98" y="291"/>
                    <a:pt x="155" y="439"/>
                    <a:pt x="158" y="440"/>
                  </a:cubicBezTo>
                  <a:cubicBezTo>
                    <a:pt x="91" y="477"/>
                    <a:pt x="91" y="477"/>
                    <a:pt x="91" y="477"/>
                  </a:cubicBezTo>
                  <a:cubicBezTo>
                    <a:pt x="91" y="477"/>
                    <a:pt x="6" y="306"/>
                    <a:pt x="3" y="298"/>
                  </a:cubicBezTo>
                  <a:cubicBezTo>
                    <a:pt x="0" y="291"/>
                    <a:pt x="0" y="139"/>
                    <a:pt x="7" y="126"/>
                  </a:cubicBezTo>
                  <a:cubicBezTo>
                    <a:pt x="13" y="114"/>
                    <a:pt x="87" y="5"/>
                    <a:pt x="96" y="2"/>
                  </a:cubicBezTo>
                  <a:cubicBezTo>
                    <a:pt x="105" y="0"/>
                    <a:pt x="114" y="2"/>
                    <a:pt x="114" y="2"/>
                  </a:cubicBezTo>
                  <a:cubicBezTo>
                    <a:pt x="202" y="160"/>
                    <a:pt x="202" y="160"/>
                    <a:pt x="202" y="160"/>
                  </a:cubicBezTo>
                  <a:lnTo>
                    <a:pt x="255" y="291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162"/>
            <p:cNvSpPr>
              <a:spLocks/>
            </p:cNvSpPr>
            <p:nvPr/>
          </p:nvSpPr>
          <p:spPr bwMode="auto">
            <a:xfrm>
              <a:off x="9466263" y="3673475"/>
              <a:ext cx="28575" cy="104775"/>
            </a:xfrm>
            <a:custGeom>
              <a:avLst/>
              <a:gdLst>
                <a:gd name="T0" fmla="*/ 13 w 22"/>
                <a:gd name="T1" fmla="*/ 0 h 80"/>
                <a:gd name="T2" fmla="*/ 22 w 22"/>
                <a:gd name="T3" fmla="*/ 48 h 80"/>
                <a:gd name="T4" fmla="*/ 22 w 22"/>
                <a:gd name="T5" fmla="*/ 63 h 80"/>
                <a:gd name="T6" fmla="*/ 13 w 22"/>
                <a:gd name="T7" fmla="*/ 32 h 80"/>
                <a:gd name="T8" fmla="*/ 8 w 22"/>
                <a:gd name="T9" fmla="*/ 80 h 80"/>
                <a:gd name="T10" fmla="*/ 13 w 22"/>
                <a:gd name="T1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80">
                  <a:moveTo>
                    <a:pt x="13" y="0"/>
                  </a:moveTo>
                  <a:cubicBezTo>
                    <a:pt x="22" y="48"/>
                    <a:pt x="22" y="48"/>
                    <a:pt x="22" y="48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2" y="63"/>
                    <a:pt x="15" y="25"/>
                    <a:pt x="13" y="32"/>
                  </a:cubicBezTo>
                  <a:cubicBezTo>
                    <a:pt x="10" y="38"/>
                    <a:pt x="8" y="80"/>
                    <a:pt x="8" y="80"/>
                  </a:cubicBezTo>
                  <a:cubicBezTo>
                    <a:pt x="8" y="80"/>
                    <a:pt x="0" y="23"/>
                    <a:pt x="13" y="0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163"/>
            <p:cNvSpPr>
              <a:spLocks/>
            </p:cNvSpPr>
            <p:nvPr/>
          </p:nvSpPr>
          <p:spPr bwMode="auto">
            <a:xfrm>
              <a:off x="9475788" y="3692525"/>
              <a:ext cx="34925" cy="185738"/>
            </a:xfrm>
            <a:custGeom>
              <a:avLst/>
              <a:gdLst>
                <a:gd name="T0" fmla="*/ 9 w 22"/>
                <a:gd name="T1" fmla="*/ 117 h 117"/>
                <a:gd name="T2" fmla="*/ 0 w 22"/>
                <a:gd name="T3" fmla="*/ 49 h 117"/>
                <a:gd name="T4" fmla="*/ 0 w 22"/>
                <a:gd name="T5" fmla="*/ 0 h 117"/>
                <a:gd name="T6" fmla="*/ 9 w 22"/>
                <a:gd name="T7" fmla="*/ 21 h 117"/>
                <a:gd name="T8" fmla="*/ 22 w 22"/>
                <a:gd name="T9" fmla="*/ 117 h 117"/>
                <a:gd name="T10" fmla="*/ 9 w 22"/>
                <a:gd name="T11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17">
                  <a:moveTo>
                    <a:pt x="9" y="117"/>
                  </a:moveTo>
                  <a:lnTo>
                    <a:pt x="0" y="49"/>
                  </a:lnTo>
                  <a:lnTo>
                    <a:pt x="0" y="0"/>
                  </a:lnTo>
                  <a:lnTo>
                    <a:pt x="9" y="21"/>
                  </a:lnTo>
                  <a:lnTo>
                    <a:pt x="22" y="117"/>
                  </a:lnTo>
                  <a:lnTo>
                    <a:pt x="9" y="117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164"/>
            <p:cNvSpPr>
              <a:spLocks/>
            </p:cNvSpPr>
            <p:nvPr/>
          </p:nvSpPr>
          <p:spPr bwMode="auto">
            <a:xfrm>
              <a:off x="9485313" y="4073525"/>
              <a:ext cx="85725" cy="60325"/>
            </a:xfrm>
            <a:custGeom>
              <a:avLst/>
              <a:gdLst>
                <a:gd name="T0" fmla="*/ 50 w 54"/>
                <a:gd name="T1" fmla="*/ 0 h 38"/>
                <a:gd name="T2" fmla="*/ 54 w 54"/>
                <a:gd name="T3" fmla="*/ 10 h 38"/>
                <a:gd name="T4" fmla="*/ 11 w 54"/>
                <a:gd name="T5" fmla="*/ 34 h 38"/>
                <a:gd name="T6" fmla="*/ 4 w 54"/>
                <a:gd name="T7" fmla="*/ 38 h 38"/>
                <a:gd name="T8" fmla="*/ 0 w 54"/>
                <a:gd name="T9" fmla="*/ 29 h 38"/>
                <a:gd name="T10" fmla="*/ 50 w 54"/>
                <a:gd name="T1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38">
                  <a:moveTo>
                    <a:pt x="50" y="0"/>
                  </a:moveTo>
                  <a:lnTo>
                    <a:pt x="54" y="10"/>
                  </a:lnTo>
                  <a:lnTo>
                    <a:pt x="11" y="34"/>
                  </a:lnTo>
                  <a:lnTo>
                    <a:pt x="4" y="38"/>
                  </a:lnTo>
                  <a:lnTo>
                    <a:pt x="0" y="29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165"/>
            <p:cNvSpPr>
              <a:spLocks/>
            </p:cNvSpPr>
            <p:nvPr/>
          </p:nvSpPr>
          <p:spPr bwMode="auto">
            <a:xfrm>
              <a:off x="9507538" y="4097338"/>
              <a:ext cx="133350" cy="231775"/>
            </a:xfrm>
            <a:custGeom>
              <a:avLst/>
              <a:gdLst>
                <a:gd name="T0" fmla="*/ 0 w 102"/>
                <a:gd name="T1" fmla="*/ 22 h 178"/>
                <a:gd name="T2" fmla="*/ 22 w 102"/>
                <a:gd name="T3" fmla="*/ 73 h 178"/>
                <a:gd name="T4" fmla="*/ 39 w 102"/>
                <a:gd name="T5" fmla="*/ 150 h 178"/>
                <a:gd name="T6" fmla="*/ 85 w 102"/>
                <a:gd name="T7" fmla="*/ 173 h 178"/>
                <a:gd name="T8" fmla="*/ 101 w 102"/>
                <a:gd name="T9" fmla="*/ 112 h 178"/>
                <a:gd name="T10" fmla="*/ 83 w 102"/>
                <a:gd name="T11" fmla="*/ 43 h 178"/>
                <a:gd name="T12" fmla="*/ 49 w 102"/>
                <a:gd name="T13" fmla="*/ 13 h 178"/>
                <a:gd name="T14" fmla="*/ 41 w 102"/>
                <a:gd name="T15" fmla="*/ 0 h 178"/>
                <a:gd name="T16" fmla="*/ 0 w 102"/>
                <a:gd name="T17" fmla="*/ 2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178">
                  <a:moveTo>
                    <a:pt x="0" y="22"/>
                  </a:moveTo>
                  <a:cubicBezTo>
                    <a:pt x="0" y="27"/>
                    <a:pt x="22" y="70"/>
                    <a:pt x="22" y="73"/>
                  </a:cubicBezTo>
                  <a:cubicBezTo>
                    <a:pt x="22" y="77"/>
                    <a:pt x="33" y="145"/>
                    <a:pt x="39" y="150"/>
                  </a:cubicBezTo>
                  <a:cubicBezTo>
                    <a:pt x="44" y="155"/>
                    <a:pt x="79" y="178"/>
                    <a:pt x="85" y="173"/>
                  </a:cubicBezTo>
                  <a:cubicBezTo>
                    <a:pt x="90" y="169"/>
                    <a:pt x="102" y="121"/>
                    <a:pt x="101" y="112"/>
                  </a:cubicBezTo>
                  <a:cubicBezTo>
                    <a:pt x="101" y="103"/>
                    <a:pt x="90" y="51"/>
                    <a:pt x="83" y="43"/>
                  </a:cubicBezTo>
                  <a:cubicBezTo>
                    <a:pt x="77" y="36"/>
                    <a:pt x="53" y="15"/>
                    <a:pt x="49" y="13"/>
                  </a:cubicBezTo>
                  <a:cubicBezTo>
                    <a:pt x="45" y="11"/>
                    <a:pt x="41" y="0"/>
                    <a:pt x="41" y="0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166"/>
            <p:cNvSpPr>
              <a:spLocks/>
            </p:cNvSpPr>
            <p:nvPr/>
          </p:nvSpPr>
          <p:spPr bwMode="auto">
            <a:xfrm>
              <a:off x="9615488" y="3678238"/>
              <a:ext cx="158750" cy="200025"/>
            </a:xfrm>
            <a:custGeom>
              <a:avLst/>
              <a:gdLst>
                <a:gd name="T0" fmla="*/ 61 w 121"/>
                <a:gd name="T1" fmla="*/ 21 h 152"/>
                <a:gd name="T2" fmla="*/ 0 w 121"/>
                <a:gd name="T3" fmla="*/ 0 h 152"/>
                <a:gd name="T4" fmla="*/ 61 w 121"/>
                <a:gd name="T5" fmla="*/ 152 h 152"/>
                <a:gd name="T6" fmla="*/ 121 w 121"/>
                <a:gd name="T7" fmla="*/ 0 h 152"/>
                <a:gd name="T8" fmla="*/ 61 w 121"/>
                <a:gd name="T9" fmla="*/ 2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52">
                  <a:moveTo>
                    <a:pt x="61" y="2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30"/>
                    <a:pt x="61" y="152"/>
                    <a:pt x="61" y="152"/>
                  </a:cubicBezTo>
                  <a:cubicBezTo>
                    <a:pt x="61" y="152"/>
                    <a:pt x="110" y="30"/>
                    <a:pt x="121" y="0"/>
                  </a:cubicBezTo>
                  <a:lnTo>
                    <a:pt x="61" y="21"/>
                  </a:lnTo>
                  <a:close/>
                </a:path>
              </a:pathLst>
            </a:custGeom>
            <a:solidFill>
              <a:srgbClr val="ACAD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167"/>
            <p:cNvSpPr>
              <a:spLocks/>
            </p:cNvSpPr>
            <p:nvPr/>
          </p:nvSpPr>
          <p:spPr bwMode="auto">
            <a:xfrm>
              <a:off x="9505951" y="3489325"/>
              <a:ext cx="379413" cy="257175"/>
            </a:xfrm>
            <a:custGeom>
              <a:avLst/>
              <a:gdLst>
                <a:gd name="T0" fmla="*/ 281 w 289"/>
                <a:gd name="T1" fmla="*/ 0 h 197"/>
                <a:gd name="T2" fmla="*/ 269 w 289"/>
                <a:gd name="T3" fmla="*/ 0 h 197"/>
                <a:gd name="T4" fmla="*/ 264 w 289"/>
                <a:gd name="T5" fmla="*/ 51 h 197"/>
                <a:gd name="T6" fmla="*/ 145 w 289"/>
                <a:gd name="T7" fmla="*/ 145 h 197"/>
                <a:gd name="T8" fmla="*/ 26 w 289"/>
                <a:gd name="T9" fmla="*/ 51 h 197"/>
                <a:gd name="T10" fmla="*/ 21 w 289"/>
                <a:gd name="T11" fmla="*/ 0 h 197"/>
                <a:gd name="T12" fmla="*/ 8 w 289"/>
                <a:gd name="T13" fmla="*/ 0 h 197"/>
                <a:gd name="T14" fmla="*/ 8 w 289"/>
                <a:gd name="T15" fmla="*/ 50 h 197"/>
                <a:gd name="T16" fmla="*/ 31 w 289"/>
                <a:gd name="T17" fmla="*/ 67 h 197"/>
                <a:gd name="T18" fmla="*/ 56 w 289"/>
                <a:gd name="T19" fmla="*/ 135 h 197"/>
                <a:gd name="T20" fmla="*/ 145 w 289"/>
                <a:gd name="T21" fmla="*/ 197 h 197"/>
                <a:gd name="T22" fmla="*/ 233 w 289"/>
                <a:gd name="T23" fmla="*/ 135 h 197"/>
                <a:gd name="T24" fmla="*/ 259 w 289"/>
                <a:gd name="T25" fmla="*/ 67 h 197"/>
                <a:gd name="T26" fmla="*/ 281 w 289"/>
                <a:gd name="T27" fmla="*/ 50 h 197"/>
                <a:gd name="T28" fmla="*/ 281 w 289"/>
                <a:gd name="T2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9" h="197">
                  <a:moveTo>
                    <a:pt x="281" y="0"/>
                  </a:moveTo>
                  <a:cubicBezTo>
                    <a:pt x="274" y="0"/>
                    <a:pt x="269" y="0"/>
                    <a:pt x="269" y="0"/>
                  </a:cubicBezTo>
                  <a:cubicBezTo>
                    <a:pt x="264" y="51"/>
                    <a:pt x="264" y="51"/>
                    <a:pt x="264" y="51"/>
                  </a:cubicBezTo>
                  <a:cubicBezTo>
                    <a:pt x="264" y="51"/>
                    <a:pt x="185" y="145"/>
                    <a:pt x="145" y="145"/>
                  </a:cubicBezTo>
                  <a:cubicBezTo>
                    <a:pt x="104" y="145"/>
                    <a:pt x="26" y="51"/>
                    <a:pt x="26" y="51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15" y="0"/>
                    <a:pt x="8" y="0"/>
                  </a:cubicBezTo>
                  <a:cubicBezTo>
                    <a:pt x="0" y="0"/>
                    <a:pt x="7" y="41"/>
                    <a:pt x="8" y="50"/>
                  </a:cubicBezTo>
                  <a:cubicBezTo>
                    <a:pt x="9" y="59"/>
                    <a:pt x="31" y="67"/>
                    <a:pt x="31" y="67"/>
                  </a:cubicBezTo>
                  <a:cubicBezTo>
                    <a:pt x="31" y="67"/>
                    <a:pt x="47" y="115"/>
                    <a:pt x="56" y="135"/>
                  </a:cubicBezTo>
                  <a:cubicBezTo>
                    <a:pt x="65" y="155"/>
                    <a:pt x="145" y="197"/>
                    <a:pt x="145" y="197"/>
                  </a:cubicBezTo>
                  <a:cubicBezTo>
                    <a:pt x="145" y="197"/>
                    <a:pt x="224" y="155"/>
                    <a:pt x="233" y="135"/>
                  </a:cubicBezTo>
                  <a:cubicBezTo>
                    <a:pt x="242" y="115"/>
                    <a:pt x="259" y="67"/>
                    <a:pt x="259" y="67"/>
                  </a:cubicBezTo>
                  <a:cubicBezTo>
                    <a:pt x="259" y="67"/>
                    <a:pt x="280" y="59"/>
                    <a:pt x="281" y="50"/>
                  </a:cubicBezTo>
                  <a:cubicBezTo>
                    <a:pt x="283" y="41"/>
                    <a:pt x="289" y="0"/>
                    <a:pt x="281" y="0"/>
                  </a:cubicBezTo>
                  <a:close/>
                </a:path>
              </a:pathLst>
            </a:custGeom>
            <a:solidFill>
              <a:srgbClr val="FCCF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168"/>
            <p:cNvSpPr>
              <a:spLocks/>
            </p:cNvSpPr>
            <p:nvPr/>
          </p:nvSpPr>
          <p:spPr bwMode="auto">
            <a:xfrm>
              <a:off x="9532938" y="3305175"/>
              <a:ext cx="207963" cy="387350"/>
            </a:xfrm>
            <a:custGeom>
              <a:avLst/>
              <a:gdLst>
                <a:gd name="T0" fmla="*/ 81 w 158"/>
                <a:gd name="T1" fmla="*/ 268 h 296"/>
                <a:gd name="T2" fmla="*/ 81 w 158"/>
                <a:gd name="T3" fmla="*/ 268 h 296"/>
                <a:gd name="T4" fmla="*/ 5 w 158"/>
                <a:gd name="T5" fmla="*/ 191 h 296"/>
                <a:gd name="T6" fmla="*/ 0 w 158"/>
                <a:gd name="T7" fmla="*/ 140 h 296"/>
                <a:gd name="T8" fmla="*/ 12 w 158"/>
                <a:gd name="T9" fmla="*/ 42 h 296"/>
                <a:gd name="T10" fmla="*/ 124 w 158"/>
                <a:gd name="T11" fmla="*/ 0 h 296"/>
                <a:gd name="T12" fmla="*/ 124 w 158"/>
                <a:gd name="T13" fmla="*/ 268 h 296"/>
                <a:gd name="T14" fmla="*/ 158 w 158"/>
                <a:gd name="T15" fmla="*/ 296 h 296"/>
                <a:gd name="T16" fmla="*/ 81 w 158"/>
                <a:gd name="T17" fmla="*/ 268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" h="296">
                  <a:moveTo>
                    <a:pt x="81" y="268"/>
                  </a:moveTo>
                  <a:cubicBezTo>
                    <a:pt x="81" y="268"/>
                    <a:pt x="81" y="268"/>
                    <a:pt x="81" y="268"/>
                  </a:cubicBezTo>
                  <a:cubicBezTo>
                    <a:pt x="39" y="241"/>
                    <a:pt x="5" y="191"/>
                    <a:pt x="5" y="191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0"/>
                    <a:pt x="1" y="72"/>
                    <a:pt x="12" y="42"/>
                  </a:cubicBezTo>
                  <a:cubicBezTo>
                    <a:pt x="24" y="12"/>
                    <a:pt x="117" y="0"/>
                    <a:pt x="124" y="0"/>
                  </a:cubicBezTo>
                  <a:cubicBezTo>
                    <a:pt x="124" y="268"/>
                    <a:pt x="124" y="268"/>
                    <a:pt x="124" y="268"/>
                  </a:cubicBezTo>
                  <a:cubicBezTo>
                    <a:pt x="124" y="281"/>
                    <a:pt x="158" y="296"/>
                    <a:pt x="158" y="296"/>
                  </a:cubicBezTo>
                  <a:cubicBezTo>
                    <a:pt x="115" y="293"/>
                    <a:pt x="84" y="270"/>
                    <a:pt x="81" y="268"/>
                  </a:cubicBezTo>
                  <a:close/>
                </a:path>
              </a:pathLst>
            </a:custGeom>
            <a:solidFill>
              <a:srgbClr val="6E3D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Rectangle 169"/>
            <p:cNvSpPr>
              <a:spLocks noChangeArrowheads="1"/>
            </p:cNvSpPr>
            <p:nvPr/>
          </p:nvSpPr>
          <p:spPr bwMode="auto">
            <a:xfrm>
              <a:off x="8561388" y="4108450"/>
              <a:ext cx="263525" cy="339725"/>
            </a:xfrm>
            <a:prstGeom prst="rect">
              <a:avLst/>
            </a:prstGeom>
            <a:solidFill>
              <a:srgbClr val="F7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170"/>
            <p:cNvSpPr>
              <a:spLocks noEditPoints="1"/>
            </p:cNvSpPr>
            <p:nvPr/>
          </p:nvSpPr>
          <p:spPr bwMode="auto">
            <a:xfrm>
              <a:off x="8548688" y="4076700"/>
              <a:ext cx="287338" cy="387350"/>
            </a:xfrm>
            <a:custGeom>
              <a:avLst/>
              <a:gdLst>
                <a:gd name="T0" fmla="*/ 19 w 220"/>
                <a:gd name="T1" fmla="*/ 294 h 296"/>
                <a:gd name="T2" fmla="*/ 36 w 220"/>
                <a:gd name="T3" fmla="*/ 294 h 296"/>
                <a:gd name="T4" fmla="*/ 36 w 220"/>
                <a:gd name="T5" fmla="*/ 296 h 296"/>
                <a:gd name="T6" fmla="*/ 58 w 220"/>
                <a:gd name="T7" fmla="*/ 296 h 296"/>
                <a:gd name="T8" fmla="*/ 58 w 220"/>
                <a:gd name="T9" fmla="*/ 294 h 296"/>
                <a:gd name="T10" fmla="*/ 200 w 220"/>
                <a:gd name="T11" fmla="*/ 294 h 296"/>
                <a:gd name="T12" fmla="*/ 220 w 220"/>
                <a:gd name="T13" fmla="*/ 272 h 296"/>
                <a:gd name="T14" fmla="*/ 220 w 220"/>
                <a:gd name="T15" fmla="*/ 22 h 296"/>
                <a:gd name="T16" fmla="*/ 200 w 220"/>
                <a:gd name="T17" fmla="*/ 0 h 296"/>
                <a:gd name="T18" fmla="*/ 19 w 220"/>
                <a:gd name="T19" fmla="*/ 0 h 296"/>
                <a:gd name="T20" fmla="*/ 0 w 220"/>
                <a:gd name="T21" fmla="*/ 22 h 296"/>
                <a:gd name="T22" fmla="*/ 0 w 220"/>
                <a:gd name="T23" fmla="*/ 272 h 296"/>
                <a:gd name="T24" fmla="*/ 19 w 220"/>
                <a:gd name="T25" fmla="*/ 294 h 296"/>
                <a:gd name="T26" fmla="*/ 15 w 220"/>
                <a:gd name="T27" fmla="*/ 27 h 296"/>
                <a:gd name="T28" fmla="*/ 204 w 220"/>
                <a:gd name="T29" fmla="*/ 27 h 296"/>
                <a:gd name="T30" fmla="*/ 204 w 220"/>
                <a:gd name="T31" fmla="*/ 275 h 296"/>
                <a:gd name="T32" fmla="*/ 15 w 220"/>
                <a:gd name="T33" fmla="*/ 275 h 296"/>
                <a:gd name="T34" fmla="*/ 15 w 220"/>
                <a:gd name="T35" fmla="*/ 27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0" h="296">
                  <a:moveTo>
                    <a:pt x="19" y="294"/>
                  </a:moveTo>
                  <a:cubicBezTo>
                    <a:pt x="36" y="294"/>
                    <a:pt x="36" y="294"/>
                    <a:pt x="36" y="294"/>
                  </a:cubicBezTo>
                  <a:cubicBezTo>
                    <a:pt x="36" y="296"/>
                    <a:pt x="36" y="296"/>
                    <a:pt x="36" y="296"/>
                  </a:cubicBezTo>
                  <a:cubicBezTo>
                    <a:pt x="58" y="296"/>
                    <a:pt x="58" y="296"/>
                    <a:pt x="58" y="296"/>
                  </a:cubicBezTo>
                  <a:cubicBezTo>
                    <a:pt x="58" y="294"/>
                    <a:pt x="58" y="294"/>
                    <a:pt x="58" y="294"/>
                  </a:cubicBezTo>
                  <a:cubicBezTo>
                    <a:pt x="200" y="294"/>
                    <a:pt x="200" y="294"/>
                    <a:pt x="200" y="294"/>
                  </a:cubicBezTo>
                  <a:cubicBezTo>
                    <a:pt x="211" y="294"/>
                    <a:pt x="220" y="284"/>
                    <a:pt x="220" y="272"/>
                  </a:cubicBezTo>
                  <a:cubicBezTo>
                    <a:pt x="220" y="22"/>
                    <a:pt x="220" y="22"/>
                    <a:pt x="220" y="22"/>
                  </a:cubicBezTo>
                  <a:cubicBezTo>
                    <a:pt x="220" y="10"/>
                    <a:pt x="211" y="0"/>
                    <a:pt x="20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10"/>
                    <a:pt x="0" y="22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4"/>
                    <a:pt x="9" y="294"/>
                    <a:pt x="19" y="294"/>
                  </a:cubicBezTo>
                  <a:close/>
                  <a:moveTo>
                    <a:pt x="15" y="27"/>
                  </a:moveTo>
                  <a:cubicBezTo>
                    <a:pt x="204" y="27"/>
                    <a:pt x="204" y="27"/>
                    <a:pt x="204" y="27"/>
                  </a:cubicBezTo>
                  <a:cubicBezTo>
                    <a:pt x="204" y="275"/>
                    <a:pt x="204" y="275"/>
                    <a:pt x="204" y="275"/>
                  </a:cubicBezTo>
                  <a:cubicBezTo>
                    <a:pt x="15" y="275"/>
                    <a:pt x="15" y="275"/>
                    <a:pt x="15" y="275"/>
                  </a:cubicBezTo>
                  <a:lnTo>
                    <a:pt x="15" y="27"/>
                  </a:lnTo>
                  <a:close/>
                </a:path>
              </a:pathLst>
            </a:custGeom>
            <a:solidFill>
              <a:srgbClr val="39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171"/>
            <p:cNvSpPr>
              <a:spLocks/>
            </p:cNvSpPr>
            <p:nvPr/>
          </p:nvSpPr>
          <p:spPr bwMode="auto">
            <a:xfrm>
              <a:off x="8582026" y="4397375"/>
              <a:ext cx="222250" cy="28575"/>
            </a:xfrm>
            <a:custGeom>
              <a:avLst/>
              <a:gdLst>
                <a:gd name="T0" fmla="*/ 5 w 169"/>
                <a:gd name="T1" fmla="*/ 0 h 22"/>
                <a:gd name="T2" fmla="*/ 165 w 169"/>
                <a:gd name="T3" fmla="*/ 0 h 22"/>
                <a:gd name="T4" fmla="*/ 169 w 169"/>
                <a:gd name="T5" fmla="*/ 5 h 22"/>
                <a:gd name="T6" fmla="*/ 169 w 169"/>
                <a:gd name="T7" fmla="*/ 18 h 22"/>
                <a:gd name="T8" fmla="*/ 165 w 169"/>
                <a:gd name="T9" fmla="*/ 22 h 22"/>
                <a:gd name="T10" fmla="*/ 5 w 169"/>
                <a:gd name="T11" fmla="*/ 22 h 22"/>
                <a:gd name="T12" fmla="*/ 0 w 169"/>
                <a:gd name="T13" fmla="*/ 18 h 22"/>
                <a:gd name="T14" fmla="*/ 0 w 169"/>
                <a:gd name="T15" fmla="*/ 5 h 22"/>
                <a:gd name="T16" fmla="*/ 5 w 169"/>
                <a:gd name="T1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22">
                  <a:moveTo>
                    <a:pt x="5" y="0"/>
                  </a:moveTo>
                  <a:cubicBezTo>
                    <a:pt x="165" y="0"/>
                    <a:pt x="165" y="0"/>
                    <a:pt x="165" y="0"/>
                  </a:cubicBezTo>
                  <a:cubicBezTo>
                    <a:pt x="167" y="0"/>
                    <a:pt x="169" y="2"/>
                    <a:pt x="169" y="5"/>
                  </a:cubicBezTo>
                  <a:cubicBezTo>
                    <a:pt x="169" y="18"/>
                    <a:pt x="169" y="18"/>
                    <a:pt x="169" y="18"/>
                  </a:cubicBezTo>
                  <a:cubicBezTo>
                    <a:pt x="169" y="20"/>
                    <a:pt x="167" y="22"/>
                    <a:pt x="16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2" y="22"/>
                    <a:pt x="0" y="20"/>
                    <a:pt x="0" y="1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lose/>
                </a:path>
              </a:pathLst>
            </a:custGeom>
            <a:solidFill>
              <a:srgbClr val="2F5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172"/>
            <p:cNvSpPr>
              <a:spLocks/>
            </p:cNvSpPr>
            <p:nvPr/>
          </p:nvSpPr>
          <p:spPr bwMode="auto">
            <a:xfrm>
              <a:off x="8580438" y="4395788"/>
              <a:ext cx="225425" cy="33338"/>
            </a:xfrm>
            <a:custGeom>
              <a:avLst/>
              <a:gdLst>
                <a:gd name="T0" fmla="*/ 7 w 173"/>
                <a:gd name="T1" fmla="*/ 2 h 26"/>
                <a:gd name="T2" fmla="*/ 7 w 173"/>
                <a:gd name="T3" fmla="*/ 4 h 26"/>
                <a:gd name="T4" fmla="*/ 167 w 173"/>
                <a:gd name="T5" fmla="*/ 4 h 26"/>
                <a:gd name="T6" fmla="*/ 169 w 173"/>
                <a:gd name="T7" fmla="*/ 7 h 26"/>
                <a:gd name="T8" fmla="*/ 169 w 173"/>
                <a:gd name="T9" fmla="*/ 20 h 26"/>
                <a:gd name="T10" fmla="*/ 167 w 173"/>
                <a:gd name="T11" fmla="*/ 22 h 26"/>
                <a:gd name="T12" fmla="*/ 7 w 173"/>
                <a:gd name="T13" fmla="*/ 22 h 26"/>
                <a:gd name="T14" fmla="*/ 4 w 173"/>
                <a:gd name="T15" fmla="*/ 20 h 26"/>
                <a:gd name="T16" fmla="*/ 4 w 173"/>
                <a:gd name="T17" fmla="*/ 7 h 26"/>
                <a:gd name="T18" fmla="*/ 7 w 173"/>
                <a:gd name="T19" fmla="*/ 4 h 26"/>
                <a:gd name="T20" fmla="*/ 7 w 173"/>
                <a:gd name="T21" fmla="*/ 2 h 26"/>
                <a:gd name="T22" fmla="*/ 7 w 173"/>
                <a:gd name="T23" fmla="*/ 0 h 26"/>
                <a:gd name="T24" fmla="*/ 0 w 173"/>
                <a:gd name="T25" fmla="*/ 7 h 26"/>
                <a:gd name="T26" fmla="*/ 0 w 173"/>
                <a:gd name="T27" fmla="*/ 20 h 26"/>
                <a:gd name="T28" fmla="*/ 7 w 173"/>
                <a:gd name="T29" fmla="*/ 26 h 26"/>
                <a:gd name="T30" fmla="*/ 167 w 173"/>
                <a:gd name="T31" fmla="*/ 26 h 26"/>
                <a:gd name="T32" fmla="*/ 173 w 173"/>
                <a:gd name="T33" fmla="*/ 20 h 26"/>
                <a:gd name="T34" fmla="*/ 173 w 173"/>
                <a:gd name="T35" fmla="*/ 7 h 26"/>
                <a:gd name="T36" fmla="*/ 167 w 173"/>
                <a:gd name="T37" fmla="*/ 0 h 26"/>
                <a:gd name="T38" fmla="*/ 7 w 173"/>
                <a:gd name="T39" fmla="*/ 0 h 26"/>
                <a:gd name="T40" fmla="*/ 7 w 173"/>
                <a:gd name="T41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3" h="26">
                  <a:moveTo>
                    <a:pt x="7" y="2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167" y="4"/>
                    <a:pt x="167" y="4"/>
                    <a:pt x="167" y="4"/>
                  </a:cubicBezTo>
                  <a:cubicBezTo>
                    <a:pt x="168" y="4"/>
                    <a:pt x="169" y="6"/>
                    <a:pt x="169" y="7"/>
                  </a:cubicBezTo>
                  <a:cubicBezTo>
                    <a:pt x="169" y="20"/>
                    <a:pt x="169" y="20"/>
                    <a:pt x="169" y="20"/>
                  </a:cubicBezTo>
                  <a:cubicBezTo>
                    <a:pt x="169" y="21"/>
                    <a:pt x="168" y="22"/>
                    <a:pt x="16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6" y="22"/>
                    <a:pt x="4" y="21"/>
                    <a:pt x="4" y="2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6" y="4"/>
                    <a:pt x="7" y="4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3"/>
                    <a:pt x="3" y="26"/>
                    <a:pt x="7" y="26"/>
                  </a:cubicBezTo>
                  <a:cubicBezTo>
                    <a:pt x="167" y="26"/>
                    <a:pt x="167" y="26"/>
                    <a:pt x="167" y="26"/>
                  </a:cubicBezTo>
                  <a:cubicBezTo>
                    <a:pt x="170" y="26"/>
                    <a:pt x="173" y="23"/>
                    <a:pt x="173" y="20"/>
                  </a:cubicBezTo>
                  <a:cubicBezTo>
                    <a:pt x="173" y="7"/>
                    <a:pt x="173" y="7"/>
                    <a:pt x="173" y="7"/>
                  </a:cubicBezTo>
                  <a:cubicBezTo>
                    <a:pt x="173" y="3"/>
                    <a:pt x="170" y="0"/>
                    <a:pt x="167" y="0"/>
                  </a:cubicBezTo>
                  <a:cubicBezTo>
                    <a:pt x="7" y="0"/>
                    <a:pt x="7" y="0"/>
                    <a:pt x="7" y="0"/>
                  </a:cubicBezTo>
                  <a:lnTo>
                    <a:pt x="7" y="2"/>
                  </a:lnTo>
                  <a:close/>
                </a:path>
              </a:pathLst>
            </a:custGeom>
            <a:solidFill>
              <a:srgbClr val="2F5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173"/>
            <p:cNvSpPr>
              <a:spLocks/>
            </p:cNvSpPr>
            <p:nvPr/>
          </p:nvSpPr>
          <p:spPr bwMode="auto">
            <a:xfrm>
              <a:off x="8582026" y="4124325"/>
              <a:ext cx="222250" cy="28575"/>
            </a:xfrm>
            <a:custGeom>
              <a:avLst/>
              <a:gdLst>
                <a:gd name="T0" fmla="*/ 5 w 169"/>
                <a:gd name="T1" fmla="*/ 0 h 22"/>
                <a:gd name="T2" fmla="*/ 165 w 169"/>
                <a:gd name="T3" fmla="*/ 0 h 22"/>
                <a:gd name="T4" fmla="*/ 169 w 169"/>
                <a:gd name="T5" fmla="*/ 5 h 22"/>
                <a:gd name="T6" fmla="*/ 169 w 169"/>
                <a:gd name="T7" fmla="*/ 18 h 22"/>
                <a:gd name="T8" fmla="*/ 165 w 169"/>
                <a:gd name="T9" fmla="*/ 22 h 22"/>
                <a:gd name="T10" fmla="*/ 5 w 169"/>
                <a:gd name="T11" fmla="*/ 22 h 22"/>
                <a:gd name="T12" fmla="*/ 0 w 169"/>
                <a:gd name="T13" fmla="*/ 18 h 22"/>
                <a:gd name="T14" fmla="*/ 0 w 169"/>
                <a:gd name="T15" fmla="*/ 5 h 22"/>
                <a:gd name="T16" fmla="*/ 5 w 169"/>
                <a:gd name="T1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22">
                  <a:moveTo>
                    <a:pt x="5" y="0"/>
                  </a:moveTo>
                  <a:cubicBezTo>
                    <a:pt x="165" y="0"/>
                    <a:pt x="165" y="0"/>
                    <a:pt x="165" y="0"/>
                  </a:cubicBezTo>
                  <a:cubicBezTo>
                    <a:pt x="167" y="0"/>
                    <a:pt x="169" y="2"/>
                    <a:pt x="169" y="5"/>
                  </a:cubicBezTo>
                  <a:cubicBezTo>
                    <a:pt x="169" y="18"/>
                    <a:pt x="169" y="18"/>
                    <a:pt x="169" y="18"/>
                  </a:cubicBezTo>
                  <a:cubicBezTo>
                    <a:pt x="169" y="20"/>
                    <a:pt x="167" y="22"/>
                    <a:pt x="16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2" y="22"/>
                    <a:pt x="0" y="20"/>
                    <a:pt x="0" y="1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174"/>
            <p:cNvSpPr>
              <a:spLocks/>
            </p:cNvSpPr>
            <p:nvPr/>
          </p:nvSpPr>
          <p:spPr bwMode="auto">
            <a:xfrm>
              <a:off x="8772526" y="4362450"/>
              <a:ext cx="31750" cy="22225"/>
            </a:xfrm>
            <a:custGeom>
              <a:avLst/>
              <a:gdLst>
                <a:gd name="T0" fmla="*/ 2 w 24"/>
                <a:gd name="T1" fmla="*/ 0 h 17"/>
                <a:gd name="T2" fmla="*/ 22 w 24"/>
                <a:gd name="T3" fmla="*/ 0 h 17"/>
                <a:gd name="T4" fmla="*/ 24 w 24"/>
                <a:gd name="T5" fmla="*/ 2 h 17"/>
                <a:gd name="T6" fmla="*/ 24 w 24"/>
                <a:gd name="T7" fmla="*/ 15 h 17"/>
                <a:gd name="T8" fmla="*/ 22 w 24"/>
                <a:gd name="T9" fmla="*/ 17 h 17"/>
                <a:gd name="T10" fmla="*/ 2 w 24"/>
                <a:gd name="T11" fmla="*/ 17 h 17"/>
                <a:gd name="T12" fmla="*/ 0 w 24"/>
                <a:gd name="T13" fmla="*/ 15 h 17"/>
                <a:gd name="T14" fmla="*/ 0 w 24"/>
                <a:gd name="T15" fmla="*/ 2 h 17"/>
                <a:gd name="T16" fmla="*/ 2 w 24"/>
                <a:gd name="T1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17">
                  <a:moveTo>
                    <a:pt x="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4" y="1"/>
                    <a:pt x="24" y="2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6"/>
                    <a:pt x="23" y="17"/>
                    <a:pt x="2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1" y="17"/>
                    <a:pt x="0" y="16"/>
                    <a:pt x="0" y="1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175"/>
            <p:cNvSpPr>
              <a:spLocks/>
            </p:cNvSpPr>
            <p:nvPr/>
          </p:nvSpPr>
          <p:spPr bwMode="auto">
            <a:xfrm>
              <a:off x="8586788" y="4381500"/>
              <a:ext cx="39688" cy="3175"/>
            </a:xfrm>
            <a:custGeom>
              <a:avLst/>
              <a:gdLst>
                <a:gd name="T0" fmla="*/ 2 w 30"/>
                <a:gd name="T1" fmla="*/ 0 h 3"/>
                <a:gd name="T2" fmla="*/ 28 w 30"/>
                <a:gd name="T3" fmla="*/ 0 h 3"/>
                <a:gd name="T4" fmla="*/ 30 w 30"/>
                <a:gd name="T5" fmla="*/ 1 h 3"/>
                <a:gd name="T6" fmla="*/ 28 w 30"/>
                <a:gd name="T7" fmla="*/ 3 h 3"/>
                <a:gd name="T8" fmla="*/ 2 w 30"/>
                <a:gd name="T9" fmla="*/ 3 h 3"/>
                <a:gd name="T10" fmla="*/ 0 w 30"/>
                <a:gd name="T11" fmla="*/ 1 h 3"/>
                <a:gd name="T12" fmla="*/ 2 w 30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">
                  <a:moveTo>
                    <a:pt x="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0" y="1"/>
                    <a:pt x="30" y="1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176"/>
            <p:cNvSpPr>
              <a:spLocks/>
            </p:cNvSpPr>
            <p:nvPr/>
          </p:nvSpPr>
          <p:spPr bwMode="auto">
            <a:xfrm>
              <a:off x="8586788" y="4371975"/>
              <a:ext cx="39688" cy="3175"/>
            </a:xfrm>
            <a:custGeom>
              <a:avLst/>
              <a:gdLst>
                <a:gd name="T0" fmla="*/ 2 w 30"/>
                <a:gd name="T1" fmla="*/ 0 h 3"/>
                <a:gd name="T2" fmla="*/ 28 w 30"/>
                <a:gd name="T3" fmla="*/ 0 h 3"/>
                <a:gd name="T4" fmla="*/ 30 w 30"/>
                <a:gd name="T5" fmla="*/ 1 h 3"/>
                <a:gd name="T6" fmla="*/ 28 w 30"/>
                <a:gd name="T7" fmla="*/ 3 h 3"/>
                <a:gd name="T8" fmla="*/ 2 w 30"/>
                <a:gd name="T9" fmla="*/ 3 h 3"/>
                <a:gd name="T10" fmla="*/ 0 w 30"/>
                <a:gd name="T11" fmla="*/ 1 h 3"/>
                <a:gd name="T12" fmla="*/ 2 w 30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">
                  <a:moveTo>
                    <a:pt x="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0" y="1"/>
                    <a:pt x="30" y="1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177"/>
            <p:cNvSpPr>
              <a:spLocks/>
            </p:cNvSpPr>
            <p:nvPr/>
          </p:nvSpPr>
          <p:spPr bwMode="auto">
            <a:xfrm>
              <a:off x="8693151" y="3502025"/>
              <a:ext cx="333375" cy="623888"/>
            </a:xfrm>
            <a:custGeom>
              <a:avLst/>
              <a:gdLst>
                <a:gd name="T0" fmla="*/ 0 w 255"/>
                <a:gd name="T1" fmla="*/ 291 h 477"/>
                <a:gd name="T2" fmla="*/ 156 w 255"/>
                <a:gd name="T3" fmla="*/ 291 h 477"/>
                <a:gd name="T4" fmla="*/ 96 w 255"/>
                <a:gd name="T5" fmla="*/ 440 h 477"/>
                <a:gd name="T6" fmla="*/ 163 w 255"/>
                <a:gd name="T7" fmla="*/ 477 h 477"/>
                <a:gd name="T8" fmla="*/ 251 w 255"/>
                <a:gd name="T9" fmla="*/ 298 h 477"/>
                <a:gd name="T10" fmla="*/ 248 w 255"/>
                <a:gd name="T11" fmla="*/ 126 h 477"/>
                <a:gd name="T12" fmla="*/ 158 w 255"/>
                <a:gd name="T13" fmla="*/ 2 h 477"/>
                <a:gd name="T14" fmla="*/ 140 w 255"/>
                <a:gd name="T15" fmla="*/ 2 h 477"/>
                <a:gd name="T16" fmla="*/ 52 w 255"/>
                <a:gd name="T17" fmla="*/ 160 h 477"/>
                <a:gd name="T18" fmla="*/ 0 w 255"/>
                <a:gd name="T19" fmla="*/ 291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5" h="477">
                  <a:moveTo>
                    <a:pt x="0" y="291"/>
                  </a:moveTo>
                  <a:cubicBezTo>
                    <a:pt x="156" y="291"/>
                    <a:pt x="156" y="291"/>
                    <a:pt x="156" y="291"/>
                  </a:cubicBezTo>
                  <a:cubicBezTo>
                    <a:pt x="156" y="291"/>
                    <a:pt x="100" y="439"/>
                    <a:pt x="96" y="440"/>
                  </a:cubicBezTo>
                  <a:cubicBezTo>
                    <a:pt x="163" y="477"/>
                    <a:pt x="163" y="477"/>
                    <a:pt x="163" y="477"/>
                  </a:cubicBezTo>
                  <a:cubicBezTo>
                    <a:pt x="163" y="477"/>
                    <a:pt x="249" y="306"/>
                    <a:pt x="251" y="298"/>
                  </a:cubicBezTo>
                  <a:cubicBezTo>
                    <a:pt x="254" y="290"/>
                    <a:pt x="255" y="139"/>
                    <a:pt x="248" y="126"/>
                  </a:cubicBezTo>
                  <a:cubicBezTo>
                    <a:pt x="241" y="114"/>
                    <a:pt x="168" y="5"/>
                    <a:pt x="158" y="2"/>
                  </a:cubicBezTo>
                  <a:cubicBezTo>
                    <a:pt x="149" y="0"/>
                    <a:pt x="140" y="2"/>
                    <a:pt x="140" y="2"/>
                  </a:cubicBezTo>
                  <a:cubicBezTo>
                    <a:pt x="52" y="160"/>
                    <a:pt x="52" y="160"/>
                    <a:pt x="52" y="160"/>
                  </a:cubicBezTo>
                  <a:lnTo>
                    <a:pt x="0" y="291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178"/>
            <p:cNvSpPr>
              <a:spLocks/>
            </p:cNvSpPr>
            <p:nvPr/>
          </p:nvSpPr>
          <p:spPr bwMode="auto">
            <a:xfrm>
              <a:off x="8893176" y="3678238"/>
              <a:ext cx="28575" cy="104775"/>
            </a:xfrm>
            <a:custGeom>
              <a:avLst/>
              <a:gdLst>
                <a:gd name="T0" fmla="*/ 10 w 22"/>
                <a:gd name="T1" fmla="*/ 0 h 80"/>
                <a:gd name="T2" fmla="*/ 0 w 22"/>
                <a:gd name="T3" fmla="*/ 48 h 80"/>
                <a:gd name="T4" fmla="*/ 0 w 22"/>
                <a:gd name="T5" fmla="*/ 63 h 80"/>
                <a:gd name="T6" fmla="*/ 10 w 22"/>
                <a:gd name="T7" fmla="*/ 31 h 80"/>
                <a:gd name="T8" fmla="*/ 15 w 22"/>
                <a:gd name="T9" fmla="*/ 80 h 80"/>
                <a:gd name="T10" fmla="*/ 10 w 22"/>
                <a:gd name="T1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80">
                  <a:moveTo>
                    <a:pt x="10" y="0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7" y="25"/>
                    <a:pt x="10" y="31"/>
                  </a:cubicBezTo>
                  <a:cubicBezTo>
                    <a:pt x="12" y="38"/>
                    <a:pt x="15" y="80"/>
                    <a:pt x="15" y="80"/>
                  </a:cubicBezTo>
                  <a:cubicBezTo>
                    <a:pt x="15" y="80"/>
                    <a:pt x="22" y="23"/>
                    <a:pt x="10" y="0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179"/>
            <p:cNvSpPr>
              <a:spLocks/>
            </p:cNvSpPr>
            <p:nvPr/>
          </p:nvSpPr>
          <p:spPr bwMode="auto">
            <a:xfrm>
              <a:off x="8875713" y="3698875"/>
              <a:ext cx="34925" cy="184150"/>
            </a:xfrm>
            <a:custGeom>
              <a:avLst/>
              <a:gdLst>
                <a:gd name="T0" fmla="*/ 13 w 22"/>
                <a:gd name="T1" fmla="*/ 116 h 116"/>
                <a:gd name="T2" fmla="*/ 22 w 22"/>
                <a:gd name="T3" fmla="*/ 48 h 116"/>
                <a:gd name="T4" fmla="*/ 22 w 22"/>
                <a:gd name="T5" fmla="*/ 0 h 116"/>
                <a:gd name="T6" fmla="*/ 13 w 22"/>
                <a:gd name="T7" fmla="*/ 20 h 116"/>
                <a:gd name="T8" fmla="*/ 0 w 22"/>
                <a:gd name="T9" fmla="*/ 116 h 116"/>
                <a:gd name="T10" fmla="*/ 13 w 22"/>
                <a:gd name="T11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16">
                  <a:moveTo>
                    <a:pt x="13" y="116"/>
                  </a:moveTo>
                  <a:lnTo>
                    <a:pt x="22" y="48"/>
                  </a:lnTo>
                  <a:lnTo>
                    <a:pt x="22" y="0"/>
                  </a:lnTo>
                  <a:lnTo>
                    <a:pt x="13" y="20"/>
                  </a:lnTo>
                  <a:lnTo>
                    <a:pt x="0" y="116"/>
                  </a:lnTo>
                  <a:lnTo>
                    <a:pt x="13" y="116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180"/>
            <p:cNvSpPr>
              <a:spLocks/>
            </p:cNvSpPr>
            <p:nvPr/>
          </p:nvSpPr>
          <p:spPr bwMode="auto">
            <a:xfrm>
              <a:off x="8815388" y="4079875"/>
              <a:ext cx="88900" cy="60325"/>
            </a:xfrm>
            <a:custGeom>
              <a:avLst/>
              <a:gdLst>
                <a:gd name="T0" fmla="*/ 4 w 56"/>
                <a:gd name="T1" fmla="*/ 0 h 38"/>
                <a:gd name="T2" fmla="*/ 0 w 56"/>
                <a:gd name="T3" fmla="*/ 10 h 38"/>
                <a:gd name="T4" fmla="*/ 44 w 56"/>
                <a:gd name="T5" fmla="*/ 34 h 38"/>
                <a:gd name="T6" fmla="*/ 51 w 56"/>
                <a:gd name="T7" fmla="*/ 38 h 38"/>
                <a:gd name="T8" fmla="*/ 56 w 56"/>
                <a:gd name="T9" fmla="*/ 29 h 38"/>
                <a:gd name="T10" fmla="*/ 4 w 56"/>
                <a:gd name="T1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38">
                  <a:moveTo>
                    <a:pt x="4" y="0"/>
                  </a:moveTo>
                  <a:lnTo>
                    <a:pt x="0" y="10"/>
                  </a:lnTo>
                  <a:lnTo>
                    <a:pt x="44" y="34"/>
                  </a:lnTo>
                  <a:lnTo>
                    <a:pt x="51" y="38"/>
                  </a:lnTo>
                  <a:lnTo>
                    <a:pt x="56" y="29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181"/>
            <p:cNvSpPr>
              <a:spLocks/>
            </p:cNvSpPr>
            <p:nvPr/>
          </p:nvSpPr>
          <p:spPr bwMode="auto">
            <a:xfrm>
              <a:off x="8745538" y="4100513"/>
              <a:ext cx="134938" cy="234950"/>
            </a:xfrm>
            <a:custGeom>
              <a:avLst/>
              <a:gdLst>
                <a:gd name="T0" fmla="*/ 103 w 103"/>
                <a:gd name="T1" fmla="*/ 23 h 179"/>
                <a:gd name="T2" fmla="*/ 80 w 103"/>
                <a:gd name="T3" fmla="*/ 74 h 179"/>
                <a:gd name="T4" fmla="*/ 64 w 103"/>
                <a:gd name="T5" fmla="*/ 151 h 179"/>
                <a:gd name="T6" fmla="*/ 18 w 103"/>
                <a:gd name="T7" fmla="*/ 174 h 179"/>
                <a:gd name="T8" fmla="*/ 1 w 103"/>
                <a:gd name="T9" fmla="*/ 113 h 179"/>
                <a:gd name="T10" fmla="*/ 19 w 103"/>
                <a:gd name="T11" fmla="*/ 44 h 179"/>
                <a:gd name="T12" fmla="*/ 53 w 103"/>
                <a:gd name="T13" fmla="*/ 14 h 179"/>
                <a:gd name="T14" fmla="*/ 62 w 103"/>
                <a:gd name="T15" fmla="*/ 0 h 179"/>
                <a:gd name="T16" fmla="*/ 103 w 103"/>
                <a:gd name="T17" fmla="*/ 23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179">
                  <a:moveTo>
                    <a:pt x="103" y="23"/>
                  </a:moveTo>
                  <a:cubicBezTo>
                    <a:pt x="102" y="27"/>
                    <a:pt x="80" y="71"/>
                    <a:pt x="80" y="74"/>
                  </a:cubicBezTo>
                  <a:cubicBezTo>
                    <a:pt x="80" y="78"/>
                    <a:pt x="69" y="146"/>
                    <a:pt x="64" y="151"/>
                  </a:cubicBezTo>
                  <a:cubicBezTo>
                    <a:pt x="59" y="156"/>
                    <a:pt x="24" y="179"/>
                    <a:pt x="18" y="174"/>
                  </a:cubicBezTo>
                  <a:cubicBezTo>
                    <a:pt x="12" y="170"/>
                    <a:pt x="0" y="122"/>
                    <a:pt x="1" y="113"/>
                  </a:cubicBezTo>
                  <a:cubicBezTo>
                    <a:pt x="2" y="104"/>
                    <a:pt x="13" y="52"/>
                    <a:pt x="19" y="44"/>
                  </a:cubicBezTo>
                  <a:cubicBezTo>
                    <a:pt x="26" y="37"/>
                    <a:pt x="49" y="16"/>
                    <a:pt x="53" y="14"/>
                  </a:cubicBezTo>
                  <a:cubicBezTo>
                    <a:pt x="58" y="11"/>
                    <a:pt x="62" y="0"/>
                    <a:pt x="62" y="0"/>
                  </a:cubicBezTo>
                  <a:lnTo>
                    <a:pt x="103" y="23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182"/>
            <p:cNvSpPr>
              <a:spLocks/>
            </p:cNvSpPr>
            <p:nvPr/>
          </p:nvSpPr>
          <p:spPr bwMode="auto">
            <a:xfrm>
              <a:off x="8693151" y="3311525"/>
              <a:ext cx="161925" cy="373063"/>
            </a:xfrm>
            <a:custGeom>
              <a:avLst/>
              <a:gdLst>
                <a:gd name="T0" fmla="*/ 0 w 124"/>
                <a:gd name="T1" fmla="*/ 0 h 285"/>
                <a:gd name="T2" fmla="*/ 111 w 124"/>
                <a:gd name="T3" fmla="*/ 42 h 285"/>
                <a:gd name="T4" fmla="*/ 124 w 124"/>
                <a:gd name="T5" fmla="*/ 139 h 285"/>
                <a:gd name="T6" fmla="*/ 119 w 124"/>
                <a:gd name="T7" fmla="*/ 191 h 285"/>
                <a:gd name="T8" fmla="*/ 0 w 124"/>
                <a:gd name="T9" fmla="*/ 285 h 285"/>
                <a:gd name="T10" fmla="*/ 0 w 124"/>
                <a:gd name="T11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285">
                  <a:moveTo>
                    <a:pt x="0" y="0"/>
                  </a:moveTo>
                  <a:cubicBezTo>
                    <a:pt x="6" y="0"/>
                    <a:pt x="100" y="12"/>
                    <a:pt x="111" y="42"/>
                  </a:cubicBezTo>
                  <a:cubicBezTo>
                    <a:pt x="123" y="72"/>
                    <a:pt x="124" y="139"/>
                    <a:pt x="124" y="139"/>
                  </a:cubicBezTo>
                  <a:cubicBezTo>
                    <a:pt x="119" y="191"/>
                    <a:pt x="119" y="191"/>
                    <a:pt x="119" y="191"/>
                  </a:cubicBezTo>
                  <a:cubicBezTo>
                    <a:pt x="119" y="191"/>
                    <a:pt x="59" y="279"/>
                    <a:pt x="0" y="28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D5C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183"/>
            <p:cNvSpPr>
              <a:spLocks/>
            </p:cNvSpPr>
            <p:nvPr/>
          </p:nvSpPr>
          <p:spPr bwMode="auto">
            <a:xfrm>
              <a:off x="8358188" y="3502025"/>
              <a:ext cx="334963" cy="623888"/>
            </a:xfrm>
            <a:custGeom>
              <a:avLst/>
              <a:gdLst>
                <a:gd name="T0" fmla="*/ 255 w 255"/>
                <a:gd name="T1" fmla="*/ 291 h 477"/>
                <a:gd name="T2" fmla="*/ 99 w 255"/>
                <a:gd name="T3" fmla="*/ 291 h 477"/>
                <a:gd name="T4" fmla="*/ 158 w 255"/>
                <a:gd name="T5" fmla="*/ 440 h 477"/>
                <a:gd name="T6" fmla="*/ 91 w 255"/>
                <a:gd name="T7" fmla="*/ 477 h 477"/>
                <a:gd name="T8" fmla="*/ 3 w 255"/>
                <a:gd name="T9" fmla="*/ 298 h 477"/>
                <a:gd name="T10" fmla="*/ 7 w 255"/>
                <a:gd name="T11" fmla="*/ 126 h 477"/>
                <a:gd name="T12" fmla="*/ 96 w 255"/>
                <a:gd name="T13" fmla="*/ 2 h 477"/>
                <a:gd name="T14" fmla="*/ 115 w 255"/>
                <a:gd name="T15" fmla="*/ 2 h 477"/>
                <a:gd name="T16" fmla="*/ 203 w 255"/>
                <a:gd name="T17" fmla="*/ 160 h 477"/>
                <a:gd name="T18" fmla="*/ 255 w 255"/>
                <a:gd name="T19" fmla="*/ 291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5" h="477">
                  <a:moveTo>
                    <a:pt x="255" y="291"/>
                  </a:moveTo>
                  <a:cubicBezTo>
                    <a:pt x="99" y="291"/>
                    <a:pt x="99" y="291"/>
                    <a:pt x="99" y="291"/>
                  </a:cubicBezTo>
                  <a:cubicBezTo>
                    <a:pt x="99" y="291"/>
                    <a:pt x="155" y="439"/>
                    <a:pt x="158" y="440"/>
                  </a:cubicBezTo>
                  <a:cubicBezTo>
                    <a:pt x="91" y="477"/>
                    <a:pt x="91" y="477"/>
                    <a:pt x="91" y="477"/>
                  </a:cubicBezTo>
                  <a:cubicBezTo>
                    <a:pt x="91" y="477"/>
                    <a:pt x="6" y="306"/>
                    <a:pt x="3" y="298"/>
                  </a:cubicBezTo>
                  <a:cubicBezTo>
                    <a:pt x="1" y="290"/>
                    <a:pt x="0" y="139"/>
                    <a:pt x="7" y="126"/>
                  </a:cubicBezTo>
                  <a:cubicBezTo>
                    <a:pt x="14" y="114"/>
                    <a:pt x="87" y="5"/>
                    <a:pt x="96" y="2"/>
                  </a:cubicBezTo>
                  <a:cubicBezTo>
                    <a:pt x="105" y="0"/>
                    <a:pt x="115" y="2"/>
                    <a:pt x="115" y="2"/>
                  </a:cubicBezTo>
                  <a:cubicBezTo>
                    <a:pt x="203" y="160"/>
                    <a:pt x="203" y="160"/>
                    <a:pt x="203" y="160"/>
                  </a:cubicBezTo>
                  <a:lnTo>
                    <a:pt x="255" y="291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184"/>
            <p:cNvSpPr>
              <a:spLocks/>
            </p:cNvSpPr>
            <p:nvPr/>
          </p:nvSpPr>
          <p:spPr bwMode="auto">
            <a:xfrm>
              <a:off x="8461376" y="3678238"/>
              <a:ext cx="30163" cy="104775"/>
            </a:xfrm>
            <a:custGeom>
              <a:avLst/>
              <a:gdLst>
                <a:gd name="T0" fmla="*/ 13 w 22"/>
                <a:gd name="T1" fmla="*/ 0 h 80"/>
                <a:gd name="T2" fmla="*/ 22 w 22"/>
                <a:gd name="T3" fmla="*/ 48 h 80"/>
                <a:gd name="T4" fmla="*/ 22 w 22"/>
                <a:gd name="T5" fmla="*/ 63 h 80"/>
                <a:gd name="T6" fmla="*/ 13 w 22"/>
                <a:gd name="T7" fmla="*/ 31 h 80"/>
                <a:gd name="T8" fmla="*/ 8 w 22"/>
                <a:gd name="T9" fmla="*/ 80 h 80"/>
                <a:gd name="T10" fmla="*/ 13 w 22"/>
                <a:gd name="T1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80">
                  <a:moveTo>
                    <a:pt x="13" y="0"/>
                  </a:moveTo>
                  <a:cubicBezTo>
                    <a:pt x="22" y="48"/>
                    <a:pt x="22" y="48"/>
                    <a:pt x="22" y="48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2" y="63"/>
                    <a:pt x="16" y="25"/>
                    <a:pt x="13" y="31"/>
                  </a:cubicBezTo>
                  <a:cubicBezTo>
                    <a:pt x="10" y="38"/>
                    <a:pt x="8" y="80"/>
                    <a:pt x="8" y="80"/>
                  </a:cubicBezTo>
                  <a:cubicBezTo>
                    <a:pt x="8" y="80"/>
                    <a:pt x="0" y="23"/>
                    <a:pt x="13" y="0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185"/>
            <p:cNvSpPr>
              <a:spLocks/>
            </p:cNvSpPr>
            <p:nvPr/>
          </p:nvSpPr>
          <p:spPr bwMode="auto">
            <a:xfrm>
              <a:off x="8472488" y="3698875"/>
              <a:ext cx="34925" cy="184150"/>
            </a:xfrm>
            <a:custGeom>
              <a:avLst/>
              <a:gdLst>
                <a:gd name="T0" fmla="*/ 10 w 22"/>
                <a:gd name="T1" fmla="*/ 116 h 116"/>
                <a:gd name="T2" fmla="*/ 0 w 22"/>
                <a:gd name="T3" fmla="*/ 48 h 116"/>
                <a:gd name="T4" fmla="*/ 0 w 22"/>
                <a:gd name="T5" fmla="*/ 0 h 116"/>
                <a:gd name="T6" fmla="*/ 10 w 22"/>
                <a:gd name="T7" fmla="*/ 20 h 116"/>
                <a:gd name="T8" fmla="*/ 22 w 22"/>
                <a:gd name="T9" fmla="*/ 116 h 116"/>
                <a:gd name="T10" fmla="*/ 10 w 22"/>
                <a:gd name="T11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16">
                  <a:moveTo>
                    <a:pt x="10" y="116"/>
                  </a:moveTo>
                  <a:lnTo>
                    <a:pt x="0" y="48"/>
                  </a:lnTo>
                  <a:lnTo>
                    <a:pt x="0" y="0"/>
                  </a:lnTo>
                  <a:lnTo>
                    <a:pt x="10" y="20"/>
                  </a:lnTo>
                  <a:lnTo>
                    <a:pt x="22" y="116"/>
                  </a:lnTo>
                  <a:lnTo>
                    <a:pt x="10" y="116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186"/>
            <p:cNvSpPr>
              <a:spLocks/>
            </p:cNvSpPr>
            <p:nvPr/>
          </p:nvSpPr>
          <p:spPr bwMode="auto">
            <a:xfrm>
              <a:off x="8482013" y="4079875"/>
              <a:ext cx="85725" cy="60325"/>
            </a:xfrm>
            <a:custGeom>
              <a:avLst/>
              <a:gdLst>
                <a:gd name="T0" fmla="*/ 50 w 54"/>
                <a:gd name="T1" fmla="*/ 0 h 38"/>
                <a:gd name="T2" fmla="*/ 54 w 54"/>
                <a:gd name="T3" fmla="*/ 10 h 38"/>
                <a:gd name="T4" fmla="*/ 11 w 54"/>
                <a:gd name="T5" fmla="*/ 34 h 38"/>
                <a:gd name="T6" fmla="*/ 4 w 54"/>
                <a:gd name="T7" fmla="*/ 38 h 38"/>
                <a:gd name="T8" fmla="*/ 0 w 54"/>
                <a:gd name="T9" fmla="*/ 29 h 38"/>
                <a:gd name="T10" fmla="*/ 50 w 54"/>
                <a:gd name="T1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38">
                  <a:moveTo>
                    <a:pt x="50" y="0"/>
                  </a:moveTo>
                  <a:lnTo>
                    <a:pt x="54" y="10"/>
                  </a:lnTo>
                  <a:lnTo>
                    <a:pt x="11" y="34"/>
                  </a:lnTo>
                  <a:lnTo>
                    <a:pt x="4" y="38"/>
                  </a:lnTo>
                  <a:lnTo>
                    <a:pt x="0" y="29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187"/>
            <p:cNvSpPr>
              <a:spLocks/>
            </p:cNvSpPr>
            <p:nvPr/>
          </p:nvSpPr>
          <p:spPr bwMode="auto">
            <a:xfrm>
              <a:off x="8504238" y="4100513"/>
              <a:ext cx="133350" cy="234950"/>
            </a:xfrm>
            <a:custGeom>
              <a:avLst/>
              <a:gdLst>
                <a:gd name="T0" fmla="*/ 0 w 102"/>
                <a:gd name="T1" fmla="*/ 23 h 179"/>
                <a:gd name="T2" fmla="*/ 22 w 102"/>
                <a:gd name="T3" fmla="*/ 74 h 179"/>
                <a:gd name="T4" fmla="*/ 39 w 102"/>
                <a:gd name="T5" fmla="*/ 151 h 179"/>
                <a:gd name="T6" fmla="*/ 85 w 102"/>
                <a:gd name="T7" fmla="*/ 174 h 179"/>
                <a:gd name="T8" fmla="*/ 102 w 102"/>
                <a:gd name="T9" fmla="*/ 113 h 179"/>
                <a:gd name="T10" fmla="*/ 84 w 102"/>
                <a:gd name="T11" fmla="*/ 44 h 179"/>
                <a:gd name="T12" fmla="*/ 49 w 102"/>
                <a:gd name="T13" fmla="*/ 14 h 179"/>
                <a:gd name="T14" fmla="*/ 41 w 102"/>
                <a:gd name="T15" fmla="*/ 0 h 179"/>
                <a:gd name="T16" fmla="*/ 0 w 102"/>
                <a:gd name="T17" fmla="*/ 23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179">
                  <a:moveTo>
                    <a:pt x="0" y="23"/>
                  </a:moveTo>
                  <a:cubicBezTo>
                    <a:pt x="0" y="27"/>
                    <a:pt x="22" y="71"/>
                    <a:pt x="22" y="74"/>
                  </a:cubicBezTo>
                  <a:cubicBezTo>
                    <a:pt x="22" y="78"/>
                    <a:pt x="34" y="146"/>
                    <a:pt x="39" y="151"/>
                  </a:cubicBezTo>
                  <a:cubicBezTo>
                    <a:pt x="44" y="156"/>
                    <a:pt x="79" y="179"/>
                    <a:pt x="85" y="174"/>
                  </a:cubicBezTo>
                  <a:cubicBezTo>
                    <a:pt x="91" y="170"/>
                    <a:pt x="102" y="122"/>
                    <a:pt x="102" y="113"/>
                  </a:cubicBezTo>
                  <a:cubicBezTo>
                    <a:pt x="101" y="104"/>
                    <a:pt x="90" y="52"/>
                    <a:pt x="84" y="44"/>
                  </a:cubicBezTo>
                  <a:cubicBezTo>
                    <a:pt x="77" y="37"/>
                    <a:pt x="54" y="16"/>
                    <a:pt x="49" y="14"/>
                  </a:cubicBezTo>
                  <a:cubicBezTo>
                    <a:pt x="45" y="11"/>
                    <a:pt x="41" y="0"/>
                    <a:pt x="41" y="0"/>
                  </a:cubicBezTo>
                  <a:lnTo>
                    <a:pt x="0" y="23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188"/>
            <p:cNvSpPr>
              <a:spLocks/>
            </p:cNvSpPr>
            <p:nvPr/>
          </p:nvSpPr>
          <p:spPr bwMode="auto">
            <a:xfrm>
              <a:off x="8612188" y="3684588"/>
              <a:ext cx="160338" cy="198438"/>
            </a:xfrm>
            <a:custGeom>
              <a:avLst/>
              <a:gdLst>
                <a:gd name="T0" fmla="*/ 61 w 122"/>
                <a:gd name="T1" fmla="*/ 21 h 152"/>
                <a:gd name="T2" fmla="*/ 0 w 122"/>
                <a:gd name="T3" fmla="*/ 0 h 152"/>
                <a:gd name="T4" fmla="*/ 61 w 122"/>
                <a:gd name="T5" fmla="*/ 152 h 152"/>
                <a:gd name="T6" fmla="*/ 122 w 122"/>
                <a:gd name="T7" fmla="*/ 0 h 152"/>
                <a:gd name="T8" fmla="*/ 61 w 122"/>
                <a:gd name="T9" fmla="*/ 2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52">
                  <a:moveTo>
                    <a:pt x="61" y="2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29"/>
                    <a:pt x="61" y="152"/>
                    <a:pt x="61" y="152"/>
                  </a:cubicBezTo>
                  <a:cubicBezTo>
                    <a:pt x="61" y="152"/>
                    <a:pt x="110" y="29"/>
                    <a:pt x="122" y="0"/>
                  </a:cubicBezTo>
                  <a:lnTo>
                    <a:pt x="61" y="21"/>
                  </a:lnTo>
                  <a:close/>
                </a:path>
              </a:pathLst>
            </a:custGeom>
            <a:solidFill>
              <a:srgbClr val="ACAD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189"/>
            <p:cNvSpPr>
              <a:spLocks/>
            </p:cNvSpPr>
            <p:nvPr/>
          </p:nvSpPr>
          <p:spPr bwMode="auto">
            <a:xfrm>
              <a:off x="8504238" y="3492500"/>
              <a:ext cx="376238" cy="260350"/>
            </a:xfrm>
            <a:custGeom>
              <a:avLst/>
              <a:gdLst>
                <a:gd name="T0" fmla="*/ 281 w 288"/>
                <a:gd name="T1" fmla="*/ 0 h 198"/>
                <a:gd name="T2" fmla="*/ 268 w 288"/>
                <a:gd name="T3" fmla="*/ 0 h 198"/>
                <a:gd name="T4" fmla="*/ 263 w 288"/>
                <a:gd name="T5" fmla="*/ 52 h 198"/>
                <a:gd name="T6" fmla="*/ 144 w 288"/>
                <a:gd name="T7" fmla="*/ 146 h 198"/>
                <a:gd name="T8" fmla="*/ 25 w 288"/>
                <a:gd name="T9" fmla="*/ 52 h 198"/>
                <a:gd name="T10" fmla="*/ 20 w 288"/>
                <a:gd name="T11" fmla="*/ 0 h 198"/>
                <a:gd name="T12" fmla="*/ 7 w 288"/>
                <a:gd name="T13" fmla="*/ 0 h 198"/>
                <a:gd name="T14" fmla="*/ 7 w 288"/>
                <a:gd name="T15" fmla="*/ 51 h 198"/>
                <a:gd name="T16" fmla="*/ 30 w 288"/>
                <a:gd name="T17" fmla="*/ 67 h 198"/>
                <a:gd name="T18" fmla="*/ 55 w 288"/>
                <a:gd name="T19" fmla="*/ 136 h 198"/>
                <a:gd name="T20" fmla="*/ 144 w 288"/>
                <a:gd name="T21" fmla="*/ 198 h 198"/>
                <a:gd name="T22" fmla="*/ 232 w 288"/>
                <a:gd name="T23" fmla="*/ 136 h 198"/>
                <a:gd name="T24" fmla="*/ 258 w 288"/>
                <a:gd name="T25" fmla="*/ 67 h 198"/>
                <a:gd name="T26" fmla="*/ 281 w 288"/>
                <a:gd name="T27" fmla="*/ 51 h 198"/>
                <a:gd name="T28" fmla="*/ 281 w 288"/>
                <a:gd name="T2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8" h="198">
                  <a:moveTo>
                    <a:pt x="281" y="0"/>
                  </a:moveTo>
                  <a:cubicBezTo>
                    <a:pt x="273" y="0"/>
                    <a:pt x="268" y="0"/>
                    <a:pt x="268" y="0"/>
                  </a:cubicBezTo>
                  <a:cubicBezTo>
                    <a:pt x="263" y="52"/>
                    <a:pt x="263" y="52"/>
                    <a:pt x="263" y="52"/>
                  </a:cubicBezTo>
                  <a:cubicBezTo>
                    <a:pt x="263" y="52"/>
                    <a:pt x="184" y="146"/>
                    <a:pt x="144" y="146"/>
                  </a:cubicBezTo>
                  <a:cubicBezTo>
                    <a:pt x="103" y="146"/>
                    <a:pt x="25" y="52"/>
                    <a:pt x="25" y="5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15" y="0"/>
                    <a:pt x="7" y="0"/>
                  </a:cubicBezTo>
                  <a:cubicBezTo>
                    <a:pt x="0" y="0"/>
                    <a:pt x="6" y="42"/>
                    <a:pt x="7" y="51"/>
                  </a:cubicBezTo>
                  <a:cubicBezTo>
                    <a:pt x="8" y="60"/>
                    <a:pt x="30" y="67"/>
                    <a:pt x="30" y="67"/>
                  </a:cubicBezTo>
                  <a:cubicBezTo>
                    <a:pt x="30" y="67"/>
                    <a:pt x="46" y="116"/>
                    <a:pt x="55" y="136"/>
                  </a:cubicBezTo>
                  <a:cubicBezTo>
                    <a:pt x="64" y="156"/>
                    <a:pt x="144" y="198"/>
                    <a:pt x="144" y="198"/>
                  </a:cubicBezTo>
                  <a:cubicBezTo>
                    <a:pt x="144" y="198"/>
                    <a:pt x="224" y="156"/>
                    <a:pt x="232" y="136"/>
                  </a:cubicBezTo>
                  <a:cubicBezTo>
                    <a:pt x="241" y="116"/>
                    <a:pt x="258" y="67"/>
                    <a:pt x="258" y="67"/>
                  </a:cubicBezTo>
                  <a:cubicBezTo>
                    <a:pt x="258" y="67"/>
                    <a:pt x="279" y="60"/>
                    <a:pt x="281" y="51"/>
                  </a:cubicBezTo>
                  <a:cubicBezTo>
                    <a:pt x="282" y="42"/>
                    <a:pt x="288" y="0"/>
                    <a:pt x="281" y="0"/>
                  </a:cubicBezTo>
                  <a:close/>
                </a:path>
              </a:pathLst>
            </a:custGeom>
            <a:solidFill>
              <a:srgbClr val="FCCF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190"/>
            <p:cNvSpPr>
              <a:spLocks/>
            </p:cNvSpPr>
            <p:nvPr/>
          </p:nvSpPr>
          <p:spPr bwMode="auto">
            <a:xfrm>
              <a:off x="8529638" y="3311525"/>
              <a:ext cx="207963" cy="387350"/>
            </a:xfrm>
            <a:custGeom>
              <a:avLst/>
              <a:gdLst>
                <a:gd name="T0" fmla="*/ 81 w 158"/>
                <a:gd name="T1" fmla="*/ 268 h 296"/>
                <a:gd name="T2" fmla="*/ 81 w 158"/>
                <a:gd name="T3" fmla="*/ 268 h 296"/>
                <a:gd name="T4" fmla="*/ 5 w 158"/>
                <a:gd name="T5" fmla="*/ 191 h 296"/>
                <a:gd name="T6" fmla="*/ 0 w 158"/>
                <a:gd name="T7" fmla="*/ 139 h 296"/>
                <a:gd name="T8" fmla="*/ 12 w 158"/>
                <a:gd name="T9" fmla="*/ 42 h 296"/>
                <a:gd name="T10" fmla="*/ 124 w 158"/>
                <a:gd name="T11" fmla="*/ 0 h 296"/>
                <a:gd name="T12" fmla="*/ 124 w 158"/>
                <a:gd name="T13" fmla="*/ 268 h 296"/>
                <a:gd name="T14" fmla="*/ 158 w 158"/>
                <a:gd name="T15" fmla="*/ 296 h 296"/>
                <a:gd name="T16" fmla="*/ 81 w 158"/>
                <a:gd name="T17" fmla="*/ 268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" h="296">
                  <a:moveTo>
                    <a:pt x="81" y="268"/>
                  </a:moveTo>
                  <a:cubicBezTo>
                    <a:pt x="81" y="268"/>
                    <a:pt x="81" y="268"/>
                    <a:pt x="81" y="268"/>
                  </a:cubicBezTo>
                  <a:cubicBezTo>
                    <a:pt x="39" y="241"/>
                    <a:pt x="5" y="191"/>
                    <a:pt x="5" y="191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39"/>
                    <a:pt x="1" y="72"/>
                    <a:pt x="12" y="42"/>
                  </a:cubicBezTo>
                  <a:cubicBezTo>
                    <a:pt x="24" y="12"/>
                    <a:pt x="118" y="0"/>
                    <a:pt x="124" y="0"/>
                  </a:cubicBezTo>
                  <a:cubicBezTo>
                    <a:pt x="124" y="268"/>
                    <a:pt x="124" y="268"/>
                    <a:pt x="124" y="268"/>
                  </a:cubicBezTo>
                  <a:cubicBezTo>
                    <a:pt x="124" y="281"/>
                    <a:pt x="158" y="296"/>
                    <a:pt x="158" y="296"/>
                  </a:cubicBezTo>
                  <a:cubicBezTo>
                    <a:pt x="115" y="293"/>
                    <a:pt x="84" y="270"/>
                    <a:pt x="81" y="268"/>
                  </a:cubicBezTo>
                  <a:close/>
                </a:path>
              </a:pathLst>
            </a:custGeom>
            <a:solidFill>
              <a:srgbClr val="6D4B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191"/>
            <p:cNvSpPr>
              <a:spLocks/>
            </p:cNvSpPr>
            <p:nvPr/>
          </p:nvSpPr>
          <p:spPr bwMode="auto">
            <a:xfrm>
              <a:off x="10574338" y="4022725"/>
              <a:ext cx="444500" cy="404813"/>
            </a:xfrm>
            <a:custGeom>
              <a:avLst/>
              <a:gdLst>
                <a:gd name="T0" fmla="*/ 280 w 280"/>
                <a:gd name="T1" fmla="*/ 163 h 255"/>
                <a:gd name="T2" fmla="*/ 188 w 280"/>
                <a:gd name="T3" fmla="*/ 255 h 255"/>
                <a:gd name="T4" fmla="*/ 138 w 280"/>
                <a:gd name="T5" fmla="*/ 255 h 255"/>
                <a:gd name="T6" fmla="*/ 0 w 280"/>
                <a:gd name="T7" fmla="*/ 117 h 255"/>
                <a:gd name="T8" fmla="*/ 117 w 280"/>
                <a:gd name="T9" fmla="*/ 0 h 255"/>
                <a:gd name="T10" fmla="*/ 280 w 280"/>
                <a:gd name="T11" fmla="*/ 16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" h="255">
                  <a:moveTo>
                    <a:pt x="280" y="163"/>
                  </a:moveTo>
                  <a:lnTo>
                    <a:pt x="188" y="255"/>
                  </a:lnTo>
                  <a:lnTo>
                    <a:pt x="138" y="255"/>
                  </a:lnTo>
                  <a:lnTo>
                    <a:pt x="0" y="117"/>
                  </a:lnTo>
                  <a:lnTo>
                    <a:pt x="117" y="0"/>
                  </a:lnTo>
                  <a:lnTo>
                    <a:pt x="280" y="163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192"/>
            <p:cNvSpPr>
              <a:spLocks/>
            </p:cNvSpPr>
            <p:nvPr/>
          </p:nvSpPr>
          <p:spPr bwMode="auto">
            <a:xfrm>
              <a:off x="10793413" y="4387850"/>
              <a:ext cx="79375" cy="39688"/>
            </a:xfrm>
            <a:custGeom>
              <a:avLst/>
              <a:gdLst>
                <a:gd name="T0" fmla="*/ 50 w 50"/>
                <a:gd name="T1" fmla="*/ 25 h 25"/>
                <a:gd name="T2" fmla="*/ 25 w 50"/>
                <a:gd name="T3" fmla="*/ 0 h 25"/>
                <a:gd name="T4" fmla="*/ 0 w 50"/>
                <a:gd name="T5" fmla="*/ 25 h 25"/>
                <a:gd name="T6" fmla="*/ 50 w 50"/>
                <a:gd name="T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25">
                  <a:moveTo>
                    <a:pt x="50" y="25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50" y="25"/>
                  </a:ln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193"/>
            <p:cNvSpPr>
              <a:spLocks/>
            </p:cNvSpPr>
            <p:nvPr/>
          </p:nvSpPr>
          <p:spPr bwMode="auto">
            <a:xfrm>
              <a:off x="10791826" y="4232275"/>
              <a:ext cx="157163" cy="157163"/>
            </a:xfrm>
            <a:custGeom>
              <a:avLst/>
              <a:gdLst>
                <a:gd name="T0" fmla="*/ 1 w 120"/>
                <a:gd name="T1" fmla="*/ 113 h 120"/>
                <a:gd name="T2" fmla="*/ 113 w 120"/>
                <a:gd name="T3" fmla="*/ 1 h 120"/>
                <a:gd name="T4" fmla="*/ 118 w 120"/>
                <a:gd name="T5" fmla="*/ 1 h 120"/>
                <a:gd name="T6" fmla="*/ 118 w 120"/>
                <a:gd name="T7" fmla="*/ 7 h 120"/>
                <a:gd name="T8" fmla="*/ 7 w 120"/>
                <a:gd name="T9" fmla="*/ 119 h 120"/>
                <a:gd name="T10" fmla="*/ 1 w 120"/>
                <a:gd name="T11" fmla="*/ 119 h 120"/>
                <a:gd name="T12" fmla="*/ 1 w 120"/>
                <a:gd name="T13" fmla="*/ 11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20">
                  <a:moveTo>
                    <a:pt x="1" y="113"/>
                  </a:moveTo>
                  <a:cubicBezTo>
                    <a:pt x="113" y="1"/>
                    <a:pt x="113" y="1"/>
                    <a:pt x="113" y="1"/>
                  </a:cubicBezTo>
                  <a:cubicBezTo>
                    <a:pt x="114" y="0"/>
                    <a:pt x="117" y="0"/>
                    <a:pt x="118" y="1"/>
                  </a:cubicBezTo>
                  <a:cubicBezTo>
                    <a:pt x="120" y="3"/>
                    <a:pt x="120" y="6"/>
                    <a:pt x="118" y="7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20"/>
                    <a:pt x="3" y="120"/>
                    <a:pt x="1" y="119"/>
                  </a:cubicBezTo>
                  <a:cubicBezTo>
                    <a:pt x="0" y="117"/>
                    <a:pt x="0" y="114"/>
                    <a:pt x="1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194"/>
            <p:cNvSpPr>
              <a:spLocks/>
            </p:cNvSpPr>
            <p:nvPr/>
          </p:nvSpPr>
          <p:spPr bwMode="auto">
            <a:xfrm>
              <a:off x="10772776" y="4214813"/>
              <a:ext cx="158750" cy="158750"/>
            </a:xfrm>
            <a:custGeom>
              <a:avLst/>
              <a:gdLst>
                <a:gd name="T0" fmla="*/ 2 w 121"/>
                <a:gd name="T1" fmla="*/ 113 h 121"/>
                <a:gd name="T2" fmla="*/ 113 w 121"/>
                <a:gd name="T3" fmla="*/ 2 h 121"/>
                <a:gd name="T4" fmla="*/ 119 w 121"/>
                <a:gd name="T5" fmla="*/ 2 h 121"/>
                <a:gd name="T6" fmla="*/ 119 w 121"/>
                <a:gd name="T7" fmla="*/ 8 h 121"/>
                <a:gd name="T8" fmla="*/ 8 w 121"/>
                <a:gd name="T9" fmla="*/ 119 h 121"/>
                <a:gd name="T10" fmla="*/ 2 w 121"/>
                <a:gd name="T11" fmla="*/ 119 h 121"/>
                <a:gd name="T12" fmla="*/ 2 w 121"/>
                <a:gd name="T13" fmla="*/ 11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121">
                  <a:moveTo>
                    <a:pt x="2" y="113"/>
                  </a:moveTo>
                  <a:cubicBezTo>
                    <a:pt x="113" y="2"/>
                    <a:pt x="113" y="2"/>
                    <a:pt x="113" y="2"/>
                  </a:cubicBezTo>
                  <a:cubicBezTo>
                    <a:pt x="115" y="0"/>
                    <a:pt x="117" y="0"/>
                    <a:pt x="119" y="2"/>
                  </a:cubicBezTo>
                  <a:cubicBezTo>
                    <a:pt x="121" y="4"/>
                    <a:pt x="121" y="6"/>
                    <a:pt x="119" y="8"/>
                  </a:cubicBezTo>
                  <a:cubicBezTo>
                    <a:pt x="8" y="119"/>
                    <a:pt x="8" y="119"/>
                    <a:pt x="8" y="119"/>
                  </a:cubicBezTo>
                  <a:cubicBezTo>
                    <a:pt x="6" y="121"/>
                    <a:pt x="4" y="121"/>
                    <a:pt x="2" y="119"/>
                  </a:cubicBezTo>
                  <a:cubicBezTo>
                    <a:pt x="0" y="118"/>
                    <a:pt x="0" y="115"/>
                    <a:pt x="2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195"/>
            <p:cNvSpPr>
              <a:spLocks/>
            </p:cNvSpPr>
            <p:nvPr/>
          </p:nvSpPr>
          <p:spPr bwMode="auto">
            <a:xfrm>
              <a:off x="10725151" y="4165600"/>
              <a:ext cx="158750" cy="158750"/>
            </a:xfrm>
            <a:custGeom>
              <a:avLst/>
              <a:gdLst>
                <a:gd name="T0" fmla="*/ 2 w 121"/>
                <a:gd name="T1" fmla="*/ 114 h 121"/>
                <a:gd name="T2" fmla="*/ 114 w 121"/>
                <a:gd name="T3" fmla="*/ 2 h 121"/>
                <a:gd name="T4" fmla="*/ 119 w 121"/>
                <a:gd name="T5" fmla="*/ 2 h 121"/>
                <a:gd name="T6" fmla="*/ 120 w 121"/>
                <a:gd name="T7" fmla="*/ 3 h 121"/>
                <a:gd name="T8" fmla="*/ 120 w 121"/>
                <a:gd name="T9" fmla="*/ 7 h 121"/>
                <a:gd name="T10" fmla="*/ 7 w 121"/>
                <a:gd name="T11" fmla="*/ 120 h 121"/>
                <a:gd name="T12" fmla="*/ 3 w 121"/>
                <a:gd name="T13" fmla="*/ 120 h 121"/>
                <a:gd name="T14" fmla="*/ 2 w 121"/>
                <a:gd name="T15" fmla="*/ 119 h 121"/>
                <a:gd name="T16" fmla="*/ 2 w 121"/>
                <a:gd name="T17" fmla="*/ 11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1" h="121">
                  <a:moveTo>
                    <a:pt x="2" y="114"/>
                  </a:moveTo>
                  <a:cubicBezTo>
                    <a:pt x="114" y="2"/>
                    <a:pt x="114" y="2"/>
                    <a:pt x="114" y="2"/>
                  </a:cubicBezTo>
                  <a:cubicBezTo>
                    <a:pt x="115" y="0"/>
                    <a:pt x="117" y="0"/>
                    <a:pt x="119" y="2"/>
                  </a:cubicBezTo>
                  <a:cubicBezTo>
                    <a:pt x="120" y="3"/>
                    <a:pt x="120" y="3"/>
                    <a:pt x="120" y="3"/>
                  </a:cubicBezTo>
                  <a:cubicBezTo>
                    <a:pt x="121" y="4"/>
                    <a:pt x="121" y="6"/>
                    <a:pt x="120" y="7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6" y="121"/>
                    <a:pt x="4" y="121"/>
                    <a:pt x="3" y="120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0" y="117"/>
                    <a:pt x="0" y="115"/>
                    <a:pt x="2" y="114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196"/>
            <p:cNvSpPr>
              <a:spLocks/>
            </p:cNvSpPr>
            <p:nvPr/>
          </p:nvSpPr>
          <p:spPr bwMode="auto">
            <a:xfrm>
              <a:off x="10710863" y="4151313"/>
              <a:ext cx="157163" cy="158750"/>
            </a:xfrm>
            <a:custGeom>
              <a:avLst/>
              <a:gdLst>
                <a:gd name="T0" fmla="*/ 2 w 120"/>
                <a:gd name="T1" fmla="*/ 113 h 121"/>
                <a:gd name="T2" fmla="*/ 113 w 120"/>
                <a:gd name="T3" fmla="*/ 2 h 121"/>
                <a:gd name="T4" fmla="*/ 119 w 120"/>
                <a:gd name="T5" fmla="*/ 2 h 121"/>
                <a:gd name="T6" fmla="*/ 119 w 120"/>
                <a:gd name="T7" fmla="*/ 8 h 121"/>
                <a:gd name="T8" fmla="*/ 8 w 120"/>
                <a:gd name="T9" fmla="*/ 119 h 121"/>
                <a:gd name="T10" fmla="*/ 2 w 120"/>
                <a:gd name="T11" fmla="*/ 119 h 121"/>
                <a:gd name="T12" fmla="*/ 2 w 120"/>
                <a:gd name="T13" fmla="*/ 11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21">
                  <a:moveTo>
                    <a:pt x="2" y="113"/>
                  </a:moveTo>
                  <a:cubicBezTo>
                    <a:pt x="113" y="2"/>
                    <a:pt x="113" y="2"/>
                    <a:pt x="113" y="2"/>
                  </a:cubicBezTo>
                  <a:cubicBezTo>
                    <a:pt x="115" y="0"/>
                    <a:pt x="117" y="0"/>
                    <a:pt x="119" y="2"/>
                  </a:cubicBezTo>
                  <a:cubicBezTo>
                    <a:pt x="120" y="4"/>
                    <a:pt x="120" y="6"/>
                    <a:pt x="119" y="8"/>
                  </a:cubicBezTo>
                  <a:cubicBezTo>
                    <a:pt x="8" y="119"/>
                    <a:pt x="8" y="119"/>
                    <a:pt x="8" y="119"/>
                  </a:cubicBezTo>
                  <a:cubicBezTo>
                    <a:pt x="6" y="121"/>
                    <a:pt x="3" y="121"/>
                    <a:pt x="2" y="119"/>
                  </a:cubicBezTo>
                  <a:cubicBezTo>
                    <a:pt x="0" y="117"/>
                    <a:pt x="0" y="115"/>
                    <a:pt x="2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197"/>
            <p:cNvSpPr>
              <a:spLocks/>
            </p:cNvSpPr>
            <p:nvPr/>
          </p:nvSpPr>
          <p:spPr bwMode="auto">
            <a:xfrm>
              <a:off x="10694988" y="4135438"/>
              <a:ext cx="157163" cy="157163"/>
            </a:xfrm>
            <a:custGeom>
              <a:avLst/>
              <a:gdLst>
                <a:gd name="T0" fmla="*/ 1 w 120"/>
                <a:gd name="T1" fmla="*/ 113 h 120"/>
                <a:gd name="T2" fmla="*/ 113 w 120"/>
                <a:gd name="T3" fmla="*/ 1 h 120"/>
                <a:gd name="T4" fmla="*/ 118 w 120"/>
                <a:gd name="T5" fmla="*/ 1 h 120"/>
                <a:gd name="T6" fmla="*/ 118 w 120"/>
                <a:gd name="T7" fmla="*/ 7 h 120"/>
                <a:gd name="T8" fmla="*/ 7 w 120"/>
                <a:gd name="T9" fmla="*/ 119 h 120"/>
                <a:gd name="T10" fmla="*/ 1 w 120"/>
                <a:gd name="T11" fmla="*/ 119 h 120"/>
                <a:gd name="T12" fmla="*/ 1 w 120"/>
                <a:gd name="T13" fmla="*/ 11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20">
                  <a:moveTo>
                    <a:pt x="1" y="113"/>
                  </a:moveTo>
                  <a:cubicBezTo>
                    <a:pt x="113" y="1"/>
                    <a:pt x="113" y="1"/>
                    <a:pt x="113" y="1"/>
                  </a:cubicBezTo>
                  <a:cubicBezTo>
                    <a:pt x="114" y="0"/>
                    <a:pt x="117" y="0"/>
                    <a:pt x="118" y="1"/>
                  </a:cubicBezTo>
                  <a:cubicBezTo>
                    <a:pt x="120" y="3"/>
                    <a:pt x="120" y="6"/>
                    <a:pt x="118" y="7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20"/>
                    <a:pt x="3" y="120"/>
                    <a:pt x="1" y="119"/>
                  </a:cubicBezTo>
                  <a:cubicBezTo>
                    <a:pt x="0" y="117"/>
                    <a:pt x="0" y="114"/>
                    <a:pt x="1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198"/>
            <p:cNvSpPr>
              <a:spLocks/>
            </p:cNvSpPr>
            <p:nvPr/>
          </p:nvSpPr>
          <p:spPr bwMode="auto">
            <a:xfrm>
              <a:off x="10658476" y="4098925"/>
              <a:ext cx="157163" cy="157163"/>
            </a:xfrm>
            <a:custGeom>
              <a:avLst/>
              <a:gdLst>
                <a:gd name="T0" fmla="*/ 1 w 120"/>
                <a:gd name="T1" fmla="*/ 113 h 120"/>
                <a:gd name="T2" fmla="*/ 113 w 120"/>
                <a:gd name="T3" fmla="*/ 2 h 120"/>
                <a:gd name="T4" fmla="*/ 119 w 120"/>
                <a:gd name="T5" fmla="*/ 2 h 120"/>
                <a:gd name="T6" fmla="*/ 119 w 120"/>
                <a:gd name="T7" fmla="*/ 7 h 120"/>
                <a:gd name="T8" fmla="*/ 7 w 120"/>
                <a:gd name="T9" fmla="*/ 119 h 120"/>
                <a:gd name="T10" fmla="*/ 1 w 120"/>
                <a:gd name="T11" fmla="*/ 119 h 120"/>
                <a:gd name="T12" fmla="*/ 1 w 120"/>
                <a:gd name="T13" fmla="*/ 11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20">
                  <a:moveTo>
                    <a:pt x="1" y="113"/>
                  </a:moveTo>
                  <a:cubicBezTo>
                    <a:pt x="113" y="2"/>
                    <a:pt x="113" y="2"/>
                    <a:pt x="113" y="2"/>
                  </a:cubicBezTo>
                  <a:cubicBezTo>
                    <a:pt x="114" y="0"/>
                    <a:pt x="117" y="0"/>
                    <a:pt x="119" y="2"/>
                  </a:cubicBezTo>
                  <a:cubicBezTo>
                    <a:pt x="120" y="3"/>
                    <a:pt x="120" y="6"/>
                    <a:pt x="119" y="7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20"/>
                    <a:pt x="3" y="120"/>
                    <a:pt x="1" y="119"/>
                  </a:cubicBezTo>
                  <a:cubicBezTo>
                    <a:pt x="0" y="117"/>
                    <a:pt x="0" y="114"/>
                    <a:pt x="1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199"/>
            <p:cNvSpPr>
              <a:spLocks/>
            </p:cNvSpPr>
            <p:nvPr/>
          </p:nvSpPr>
          <p:spPr bwMode="auto">
            <a:xfrm>
              <a:off x="10637838" y="4081463"/>
              <a:ext cx="158750" cy="157163"/>
            </a:xfrm>
            <a:custGeom>
              <a:avLst/>
              <a:gdLst>
                <a:gd name="T0" fmla="*/ 2 w 121"/>
                <a:gd name="T1" fmla="*/ 112 h 120"/>
                <a:gd name="T2" fmla="*/ 113 w 121"/>
                <a:gd name="T3" fmla="*/ 1 h 120"/>
                <a:gd name="T4" fmla="*/ 119 w 121"/>
                <a:gd name="T5" fmla="*/ 1 h 120"/>
                <a:gd name="T6" fmla="*/ 119 w 121"/>
                <a:gd name="T7" fmla="*/ 7 h 120"/>
                <a:gd name="T8" fmla="*/ 8 w 121"/>
                <a:gd name="T9" fmla="*/ 118 h 120"/>
                <a:gd name="T10" fmla="*/ 2 w 121"/>
                <a:gd name="T11" fmla="*/ 118 h 120"/>
                <a:gd name="T12" fmla="*/ 2 w 121"/>
                <a:gd name="T13" fmla="*/ 11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120">
                  <a:moveTo>
                    <a:pt x="2" y="112"/>
                  </a:move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8" y="0"/>
                    <a:pt x="119" y="1"/>
                  </a:cubicBezTo>
                  <a:cubicBezTo>
                    <a:pt x="121" y="3"/>
                    <a:pt x="121" y="5"/>
                    <a:pt x="119" y="7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120"/>
                    <a:pt x="4" y="120"/>
                    <a:pt x="2" y="118"/>
                  </a:cubicBezTo>
                  <a:cubicBezTo>
                    <a:pt x="0" y="117"/>
                    <a:pt x="0" y="114"/>
                    <a:pt x="2" y="112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200"/>
            <p:cNvSpPr>
              <a:spLocks/>
            </p:cNvSpPr>
            <p:nvPr/>
          </p:nvSpPr>
          <p:spPr bwMode="auto">
            <a:xfrm>
              <a:off x="10467976" y="4116388"/>
              <a:ext cx="444500" cy="404813"/>
            </a:xfrm>
            <a:custGeom>
              <a:avLst/>
              <a:gdLst>
                <a:gd name="T0" fmla="*/ 280 w 280"/>
                <a:gd name="T1" fmla="*/ 162 h 255"/>
                <a:gd name="T2" fmla="*/ 188 w 280"/>
                <a:gd name="T3" fmla="*/ 255 h 255"/>
                <a:gd name="T4" fmla="*/ 138 w 280"/>
                <a:gd name="T5" fmla="*/ 255 h 255"/>
                <a:gd name="T6" fmla="*/ 0 w 280"/>
                <a:gd name="T7" fmla="*/ 117 h 255"/>
                <a:gd name="T8" fmla="*/ 117 w 280"/>
                <a:gd name="T9" fmla="*/ 0 h 255"/>
                <a:gd name="T10" fmla="*/ 280 w 280"/>
                <a:gd name="T11" fmla="*/ 162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" h="255">
                  <a:moveTo>
                    <a:pt x="280" y="162"/>
                  </a:moveTo>
                  <a:lnTo>
                    <a:pt x="188" y="255"/>
                  </a:lnTo>
                  <a:lnTo>
                    <a:pt x="138" y="255"/>
                  </a:lnTo>
                  <a:lnTo>
                    <a:pt x="0" y="117"/>
                  </a:lnTo>
                  <a:lnTo>
                    <a:pt x="117" y="0"/>
                  </a:lnTo>
                  <a:lnTo>
                    <a:pt x="280" y="162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201"/>
            <p:cNvSpPr>
              <a:spLocks/>
            </p:cNvSpPr>
            <p:nvPr/>
          </p:nvSpPr>
          <p:spPr bwMode="auto">
            <a:xfrm>
              <a:off x="10687051" y="4481513"/>
              <a:ext cx="79375" cy="39688"/>
            </a:xfrm>
            <a:custGeom>
              <a:avLst/>
              <a:gdLst>
                <a:gd name="T0" fmla="*/ 50 w 50"/>
                <a:gd name="T1" fmla="*/ 25 h 25"/>
                <a:gd name="T2" fmla="*/ 25 w 50"/>
                <a:gd name="T3" fmla="*/ 0 h 25"/>
                <a:gd name="T4" fmla="*/ 0 w 50"/>
                <a:gd name="T5" fmla="*/ 25 h 25"/>
                <a:gd name="T6" fmla="*/ 50 w 50"/>
                <a:gd name="T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25">
                  <a:moveTo>
                    <a:pt x="50" y="25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50" y="25"/>
                  </a:ln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202"/>
            <p:cNvSpPr>
              <a:spLocks/>
            </p:cNvSpPr>
            <p:nvPr/>
          </p:nvSpPr>
          <p:spPr bwMode="auto">
            <a:xfrm>
              <a:off x="10683876" y="4325938"/>
              <a:ext cx="158750" cy="157163"/>
            </a:xfrm>
            <a:custGeom>
              <a:avLst/>
              <a:gdLst>
                <a:gd name="T0" fmla="*/ 2 w 121"/>
                <a:gd name="T1" fmla="*/ 113 h 120"/>
                <a:gd name="T2" fmla="*/ 113 w 121"/>
                <a:gd name="T3" fmla="*/ 1 h 120"/>
                <a:gd name="T4" fmla="*/ 119 w 121"/>
                <a:gd name="T5" fmla="*/ 1 h 120"/>
                <a:gd name="T6" fmla="*/ 119 w 121"/>
                <a:gd name="T7" fmla="*/ 7 h 120"/>
                <a:gd name="T8" fmla="*/ 8 w 121"/>
                <a:gd name="T9" fmla="*/ 118 h 120"/>
                <a:gd name="T10" fmla="*/ 2 w 121"/>
                <a:gd name="T11" fmla="*/ 118 h 120"/>
                <a:gd name="T12" fmla="*/ 2 w 121"/>
                <a:gd name="T13" fmla="*/ 11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120">
                  <a:moveTo>
                    <a:pt x="2" y="113"/>
                  </a:move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7" y="0"/>
                    <a:pt x="119" y="1"/>
                  </a:cubicBezTo>
                  <a:cubicBezTo>
                    <a:pt x="121" y="3"/>
                    <a:pt x="121" y="6"/>
                    <a:pt x="119" y="7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120"/>
                    <a:pt x="3" y="120"/>
                    <a:pt x="2" y="118"/>
                  </a:cubicBezTo>
                  <a:cubicBezTo>
                    <a:pt x="0" y="117"/>
                    <a:pt x="0" y="114"/>
                    <a:pt x="2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203"/>
            <p:cNvSpPr>
              <a:spLocks/>
            </p:cNvSpPr>
            <p:nvPr/>
          </p:nvSpPr>
          <p:spPr bwMode="auto">
            <a:xfrm>
              <a:off x="10666413" y="4306888"/>
              <a:ext cx="157163" cy="158750"/>
            </a:xfrm>
            <a:custGeom>
              <a:avLst/>
              <a:gdLst>
                <a:gd name="T0" fmla="*/ 1 w 120"/>
                <a:gd name="T1" fmla="*/ 113 h 121"/>
                <a:gd name="T2" fmla="*/ 113 w 120"/>
                <a:gd name="T3" fmla="*/ 2 h 121"/>
                <a:gd name="T4" fmla="*/ 118 w 120"/>
                <a:gd name="T5" fmla="*/ 2 h 121"/>
                <a:gd name="T6" fmla="*/ 118 w 120"/>
                <a:gd name="T7" fmla="*/ 8 h 121"/>
                <a:gd name="T8" fmla="*/ 7 w 120"/>
                <a:gd name="T9" fmla="*/ 119 h 121"/>
                <a:gd name="T10" fmla="*/ 1 w 120"/>
                <a:gd name="T11" fmla="*/ 119 h 121"/>
                <a:gd name="T12" fmla="*/ 1 w 120"/>
                <a:gd name="T13" fmla="*/ 11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21">
                  <a:moveTo>
                    <a:pt x="1" y="113"/>
                  </a:moveTo>
                  <a:cubicBezTo>
                    <a:pt x="113" y="2"/>
                    <a:pt x="113" y="2"/>
                    <a:pt x="113" y="2"/>
                  </a:cubicBezTo>
                  <a:cubicBezTo>
                    <a:pt x="114" y="0"/>
                    <a:pt x="117" y="0"/>
                    <a:pt x="118" y="2"/>
                  </a:cubicBezTo>
                  <a:cubicBezTo>
                    <a:pt x="120" y="3"/>
                    <a:pt x="120" y="6"/>
                    <a:pt x="118" y="8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21"/>
                    <a:pt x="3" y="121"/>
                    <a:pt x="1" y="119"/>
                  </a:cubicBezTo>
                  <a:cubicBezTo>
                    <a:pt x="0" y="117"/>
                    <a:pt x="0" y="115"/>
                    <a:pt x="1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204"/>
            <p:cNvSpPr>
              <a:spLocks/>
            </p:cNvSpPr>
            <p:nvPr/>
          </p:nvSpPr>
          <p:spPr bwMode="auto">
            <a:xfrm>
              <a:off x="10618788" y="4259263"/>
              <a:ext cx="158750" cy="158750"/>
            </a:xfrm>
            <a:custGeom>
              <a:avLst/>
              <a:gdLst>
                <a:gd name="T0" fmla="*/ 1 w 121"/>
                <a:gd name="T1" fmla="*/ 114 h 121"/>
                <a:gd name="T2" fmla="*/ 113 w 121"/>
                <a:gd name="T3" fmla="*/ 2 h 121"/>
                <a:gd name="T4" fmla="*/ 118 w 121"/>
                <a:gd name="T5" fmla="*/ 2 h 121"/>
                <a:gd name="T6" fmla="*/ 119 w 121"/>
                <a:gd name="T7" fmla="*/ 3 h 121"/>
                <a:gd name="T8" fmla="*/ 119 w 121"/>
                <a:gd name="T9" fmla="*/ 7 h 121"/>
                <a:gd name="T10" fmla="*/ 7 w 121"/>
                <a:gd name="T11" fmla="*/ 120 h 121"/>
                <a:gd name="T12" fmla="*/ 2 w 121"/>
                <a:gd name="T13" fmla="*/ 120 h 121"/>
                <a:gd name="T14" fmla="*/ 1 w 121"/>
                <a:gd name="T15" fmla="*/ 119 h 121"/>
                <a:gd name="T16" fmla="*/ 1 w 121"/>
                <a:gd name="T17" fmla="*/ 11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1" h="121">
                  <a:moveTo>
                    <a:pt x="1" y="114"/>
                  </a:moveTo>
                  <a:cubicBezTo>
                    <a:pt x="113" y="2"/>
                    <a:pt x="113" y="2"/>
                    <a:pt x="113" y="2"/>
                  </a:cubicBezTo>
                  <a:cubicBezTo>
                    <a:pt x="115" y="0"/>
                    <a:pt x="117" y="0"/>
                    <a:pt x="118" y="2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1" y="4"/>
                    <a:pt x="121" y="6"/>
                    <a:pt x="119" y="7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6" y="121"/>
                    <a:pt x="3" y="121"/>
                    <a:pt x="2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0" y="117"/>
                    <a:pt x="0" y="115"/>
                    <a:pt x="1" y="114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206"/>
            <p:cNvSpPr>
              <a:spLocks/>
            </p:cNvSpPr>
            <p:nvPr/>
          </p:nvSpPr>
          <p:spPr bwMode="auto">
            <a:xfrm>
              <a:off x="10604501" y="4244975"/>
              <a:ext cx="157163" cy="157163"/>
            </a:xfrm>
            <a:custGeom>
              <a:avLst/>
              <a:gdLst>
                <a:gd name="T0" fmla="*/ 1 w 120"/>
                <a:gd name="T1" fmla="*/ 113 h 120"/>
                <a:gd name="T2" fmla="*/ 113 w 120"/>
                <a:gd name="T3" fmla="*/ 2 h 120"/>
                <a:gd name="T4" fmla="*/ 118 w 120"/>
                <a:gd name="T5" fmla="*/ 2 h 120"/>
                <a:gd name="T6" fmla="*/ 118 w 120"/>
                <a:gd name="T7" fmla="*/ 8 h 120"/>
                <a:gd name="T8" fmla="*/ 7 w 120"/>
                <a:gd name="T9" fmla="*/ 119 h 120"/>
                <a:gd name="T10" fmla="*/ 1 w 120"/>
                <a:gd name="T11" fmla="*/ 119 h 120"/>
                <a:gd name="T12" fmla="*/ 1 w 120"/>
                <a:gd name="T13" fmla="*/ 11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20">
                  <a:moveTo>
                    <a:pt x="1" y="113"/>
                  </a:moveTo>
                  <a:cubicBezTo>
                    <a:pt x="113" y="2"/>
                    <a:pt x="113" y="2"/>
                    <a:pt x="113" y="2"/>
                  </a:cubicBezTo>
                  <a:cubicBezTo>
                    <a:pt x="114" y="0"/>
                    <a:pt x="117" y="0"/>
                    <a:pt x="118" y="2"/>
                  </a:cubicBezTo>
                  <a:cubicBezTo>
                    <a:pt x="120" y="3"/>
                    <a:pt x="120" y="6"/>
                    <a:pt x="118" y="8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20"/>
                    <a:pt x="3" y="120"/>
                    <a:pt x="1" y="119"/>
                  </a:cubicBezTo>
                  <a:cubicBezTo>
                    <a:pt x="0" y="117"/>
                    <a:pt x="0" y="115"/>
                    <a:pt x="1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Freeform 207"/>
            <p:cNvSpPr>
              <a:spLocks/>
            </p:cNvSpPr>
            <p:nvPr/>
          </p:nvSpPr>
          <p:spPr bwMode="auto">
            <a:xfrm>
              <a:off x="10587038" y="4229100"/>
              <a:ext cx="157163" cy="157163"/>
            </a:xfrm>
            <a:custGeom>
              <a:avLst/>
              <a:gdLst>
                <a:gd name="T0" fmla="*/ 2 w 120"/>
                <a:gd name="T1" fmla="*/ 113 h 120"/>
                <a:gd name="T2" fmla="*/ 113 w 120"/>
                <a:gd name="T3" fmla="*/ 1 h 120"/>
                <a:gd name="T4" fmla="*/ 119 w 120"/>
                <a:gd name="T5" fmla="*/ 1 h 120"/>
                <a:gd name="T6" fmla="*/ 119 w 120"/>
                <a:gd name="T7" fmla="*/ 7 h 120"/>
                <a:gd name="T8" fmla="*/ 8 w 120"/>
                <a:gd name="T9" fmla="*/ 118 h 120"/>
                <a:gd name="T10" fmla="*/ 2 w 120"/>
                <a:gd name="T11" fmla="*/ 118 h 120"/>
                <a:gd name="T12" fmla="*/ 2 w 120"/>
                <a:gd name="T13" fmla="*/ 11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20">
                  <a:moveTo>
                    <a:pt x="2" y="113"/>
                  </a:move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7" y="0"/>
                    <a:pt x="119" y="1"/>
                  </a:cubicBezTo>
                  <a:cubicBezTo>
                    <a:pt x="120" y="3"/>
                    <a:pt x="120" y="6"/>
                    <a:pt x="119" y="7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120"/>
                    <a:pt x="3" y="120"/>
                    <a:pt x="2" y="118"/>
                  </a:cubicBezTo>
                  <a:cubicBezTo>
                    <a:pt x="0" y="117"/>
                    <a:pt x="0" y="114"/>
                    <a:pt x="2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Freeform 208"/>
            <p:cNvSpPr>
              <a:spLocks/>
            </p:cNvSpPr>
            <p:nvPr/>
          </p:nvSpPr>
          <p:spPr bwMode="auto">
            <a:xfrm>
              <a:off x="10550526" y="4192588"/>
              <a:ext cx="158750" cy="157163"/>
            </a:xfrm>
            <a:custGeom>
              <a:avLst/>
              <a:gdLst>
                <a:gd name="T0" fmla="*/ 2 w 121"/>
                <a:gd name="T1" fmla="*/ 113 h 120"/>
                <a:gd name="T2" fmla="*/ 113 w 121"/>
                <a:gd name="T3" fmla="*/ 1 h 120"/>
                <a:gd name="T4" fmla="*/ 119 w 121"/>
                <a:gd name="T5" fmla="*/ 1 h 120"/>
                <a:gd name="T6" fmla="*/ 119 w 121"/>
                <a:gd name="T7" fmla="*/ 7 h 120"/>
                <a:gd name="T8" fmla="*/ 8 w 121"/>
                <a:gd name="T9" fmla="*/ 119 h 120"/>
                <a:gd name="T10" fmla="*/ 2 w 121"/>
                <a:gd name="T11" fmla="*/ 119 h 120"/>
                <a:gd name="T12" fmla="*/ 2 w 121"/>
                <a:gd name="T13" fmla="*/ 11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120">
                  <a:moveTo>
                    <a:pt x="2" y="113"/>
                  </a:move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7" y="0"/>
                    <a:pt x="119" y="1"/>
                  </a:cubicBezTo>
                  <a:cubicBezTo>
                    <a:pt x="121" y="3"/>
                    <a:pt x="121" y="6"/>
                    <a:pt x="119" y="7"/>
                  </a:cubicBezTo>
                  <a:cubicBezTo>
                    <a:pt x="8" y="119"/>
                    <a:pt x="8" y="119"/>
                    <a:pt x="8" y="119"/>
                  </a:cubicBezTo>
                  <a:cubicBezTo>
                    <a:pt x="6" y="120"/>
                    <a:pt x="4" y="120"/>
                    <a:pt x="2" y="119"/>
                  </a:cubicBezTo>
                  <a:cubicBezTo>
                    <a:pt x="0" y="117"/>
                    <a:pt x="0" y="114"/>
                    <a:pt x="2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Freeform 209"/>
            <p:cNvSpPr>
              <a:spLocks/>
            </p:cNvSpPr>
            <p:nvPr/>
          </p:nvSpPr>
          <p:spPr bwMode="auto">
            <a:xfrm>
              <a:off x="10531476" y="4171950"/>
              <a:ext cx="157163" cy="158750"/>
            </a:xfrm>
            <a:custGeom>
              <a:avLst/>
              <a:gdLst>
                <a:gd name="T0" fmla="*/ 2 w 120"/>
                <a:gd name="T1" fmla="*/ 113 h 121"/>
                <a:gd name="T2" fmla="*/ 113 w 120"/>
                <a:gd name="T3" fmla="*/ 2 h 121"/>
                <a:gd name="T4" fmla="*/ 119 w 120"/>
                <a:gd name="T5" fmla="*/ 2 h 121"/>
                <a:gd name="T6" fmla="*/ 119 w 120"/>
                <a:gd name="T7" fmla="*/ 8 h 121"/>
                <a:gd name="T8" fmla="*/ 7 w 120"/>
                <a:gd name="T9" fmla="*/ 119 h 121"/>
                <a:gd name="T10" fmla="*/ 2 w 120"/>
                <a:gd name="T11" fmla="*/ 119 h 121"/>
                <a:gd name="T12" fmla="*/ 2 w 120"/>
                <a:gd name="T13" fmla="*/ 11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21">
                  <a:moveTo>
                    <a:pt x="2" y="113"/>
                  </a:moveTo>
                  <a:cubicBezTo>
                    <a:pt x="113" y="2"/>
                    <a:pt x="113" y="2"/>
                    <a:pt x="113" y="2"/>
                  </a:cubicBezTo>
                  <a:cubicBezTo>
                    <a:pt x="114" y="0"/>
                    <a:pt x="117" y="0"/>
                    <a:pt x="119" y="2"/>
                  </a:cubicBezTo>
                  <a:cubicBezTo>
                    <a:pt x="120" y="4"/>
                    <a:pt x="120" y="6"/>
                    <a:pt x="119" y="8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21"/>
                    <a:pt x="3" y="121"/>
                    <a:pt x="2" y="119"/>
                  </a:cubicBezTo>
                  <a:cubicBezTo>
                    <a:pt x="0" y="117"/>
                    <a:pt x="0" y="115"/>
                    <a:pt x="2" y="113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Freeform 210"/>
            <p:cNvSpPr>
              <a:spLocks/>
            </p:cNvSpPr>
            <p:nvPr/>
          </p:nvSpPr>
          <p:spPr bwMode="auto">
            <a:xfrm>
              <a:off x="10417176" y="4046538"/>
              <a:ext cx="361950" cy="439738"/>
            </a:xfrm>
            <a:custGeom>
              <a:avLst/>
              <a:gdLst>
                <a:gd name="T0" fmla="*/ 139 w 228"/>
                <a:gd name="T1" fmla="*/ 277 h 277"/>
                <a:gd name="T2" fmla="*/ 19 w 228"/>
                <a:gd name="T3" fmla="*/ 227 h 277"/>
                <a:gd name="T4" fmla="*/ 0 w 228"/>
                <a:gd name="T5" fmla="*/ 181 h 277"/>
                <a:gd name="T6" fmla="*/ 75 w 228"/>
                <a:gd name="T7" fmla="*/ 0 h 277"/>
                <a:gd name="T8" fmla="*/ 228 w 228"/>
                <a:gd name="T9" fmla="*/ 64 h 277"/>
                <a:gd name="T10" fmla="*/ 139 w 228"/>
                <a:gd name="T11" fmla="*/ 27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77">
                  <a:moveTo>
                    <a:pt x="139" y="277"/>
                  </a:moveTo>
                  <a:lnTo>
                    <a:pt x="19" y="227"/>
                  </a:lnTo>
                  <a:lnTo>
                    <a:pt x="0" y="181"/>
                  </a:lnTo>
                  <a:lnTo>
                    <a:pt x="75" y="0"/>
                  </a:lnTo>
                  <a:lnTo>
                    <a:pt x="228" y="64"/>
                  </a:lnTo>
                  <a:lnTo>
                    <a:pt x="139" y="277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211"/>
            <p:cNvSpPr>
              <a:spLocks/>
            </p:cNvSpPr>
            <p:nvPr/>
          </p:nvSpPr>
          <p:spPr bwMode="auto">
            <a:xfrm>
              <a:off x="10417176" y="4333875"/>
              <a:ext cx="52388" cy="73025"/>
            </a:xfrm>
            <a:custGeom>
              <a:avLst/>
              <a:gdLst>
                <a:gd name="T0" fmla="*/ 19 w 33"/>
                <a:gd name="T1" fmla="*/ 46 h 46"/>
                <a:gd name="T2" fmla="*/ 33 w 33"/>
                <a:gd name="T3" fmla="*/ 13 h 46"/>
                <a:gd name="T4" fmla="*/ 0 w 33"/>
                <a:gd name="T5" fmla="*/ 0 h 46"/>
                <a:gd name="T6" fmla="*/ 19 w 33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46">
                  <a:moveTo>
                    <a:pt x="19" y="46"/>
                  </a:moveTo>
                  <a:lnTo>
                    <a:pt x="33" y="13"/>
                  </a:lnTo>
                  <a:lnTo>
                    <a:pt x="0" y="0"/>
                  </a:lnTo>
                  <a:lnTo>
                    <a:pt x="19" y="46"/>
                  </a:ln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212"/>
            <p:cNvSpPr>
              <a:spLocks/>
            </p:cNvSpPr>
            <p:nvPr/>
          </p:nvSpPr>
          <p:spPr bwMode="auto">
            <a:xfrm>
              <a:off x="10452101" y="4313238"/>
              <a:ext cx="203200" cy="90488"/>
            </a:xfrm>
            <a:custGeom>
              <a:avLst/>
              <a:gdLst>
                <a:gd name="T0" fmla="*/ 6 w 155"/>
                <a:gd name="T1" fmla="*/ 1 h 69"/>
                <a:gd name="T2" fmla="*/ 152 w 155"/>
                <a:gd name="T3" fmla="*/ 61 h 69"/>
                <a:gd name="T4" fmla="*/ 154 w 155"/>
                <a:gd name="T5" fmla="*/ 66 h 69"/>
                <a:gd name="T6" fmla="*/ 149 w 155"/>
                <a:gd name="T7" fmla="*/ 69 h 69"/>
                <a:gd name="T8" fmla="*/ 3 w 155"/>
                <a:gd name="T9" fmla="*/ 8 h 69"/>
                <a:gd name="T10" fmla="*/ 1 w 155"/>
                <a:gd name="T11" fmla="*/ 3 h 69"/>
                <a:gd name="T12" fmla="*/ 6 w 155"/>
                <a:gd name="T13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69">
                  <a:moveTo>
                    <a:pt x="6" y="1"/>
                  </a:moveTo>
                  <a:cubicBezTo>
                    <a:pt x="152" y="61"/>
                    <a:pt x="152" y="61"/>
                    <a:pt x="152" y="61"/>
                  </a:cubicBezTo>
                  <a:cubicBezTo>
                    <a:pt x="154" y="62"/>
                    <a:pt x="155" y="64"/>
                    <a:pt x="154" y="66"/>
                  </a:cubicBezTo>
                  <a:cubicBezTo>
                    <a:pt x="153" y="68"/>
                    <a:pt x="151" y="69"/>
                    <a:pt x="149" y="6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7"/>
                    <a:pt x="0" y="5"/>
                    <a:pt x="1" y="3"/>
                  </a:cubicBezTo>
                  <a:cubicBezTo>
                    <a:pt x="2" y="1"/>
                    <a:pt x="4" y="0"/>
                    <a:pt x="6" y="1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213"/>
            <p:cNvSpPr>
              <a:spLocks/>
            </p:cNvSpPr>
            <p:nvPr/>
          </p:nvSpPr>
          <p:spPr bwMode="auto">
            <a:xfrm>
              <a:off x="10463213" y="4291013"/>
              <a:ext cx="201613" cy="90488"/>
            </a:xfrm>
            <a:custGeom>
              <a:avLst/>
              <a:gdLst>
                <a:gd name="T0" fmla="*/ 6 w 154"/>
                <a:gd name="T1" fmla="*/ 1 h 70"/>
                <a:gd name="T2" fmla="*/ 151 w 154"/>
                <a:gd name="T3" fmla="*/ 61 h 70"/>
                <a:gd name="T4" fmla="*/ 153 w 154"/>
                <a:gd name="T5" fmla="*/ 67 h 70"/>
                <a:gd name="T6" fmla="*/ 148 w 154"/>
                <a:gd name="T7" fmla="*/ 69 h 70"/>
                <a:gd name="T8" fmla="*/ 3 w 154"/>
                <a:gd name="T9" fmla="*/ 9 h 70"/>
                <a:gd name="T10" fmla="*/ 0 w 154"/>
                <a:gd name="T11" fmla="*/ 3 h 70"/>
                <a:gd name="T12" fmla="*/ 6 w 154"/>
                <a:gd name="T13" fmla="*/ 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70">
                  <a:moveTo>
                    <a:pt x="6" y="1"/>
                  </a:moveTo>
                  <a:cubicBezTo>
                    <a:pt x="151" y="61"/>
                    <a:pt x="151" y="61"/>
                    <a:pt x="151" y="61"/>
                  </a:cubicBezTo>
                  <a:cubicBezTo>
                    <a:pt x="153" y="62"/>
                    <a:pt x="154" y="65"/>
                    <a:pt x="153" y="67"/>
                  </a:cubicBezTo>
                  <a:cubicBezTo>
                    <a:pt x="152" y="69"/>
                    <a:pt x="150" y="70"/>
                    <a:pt x="148" y="6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5"/>
                    <a:pt x="0" y="3"/>
                  </a:cubicBezTo>
                  <a:cubicBezTo>
                    <a:pt x="1" y="1"/>
                    <a:pt x="4" y="0"/>
                    <a:pt x="6" y="1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214"/>
            <p:cNvSpPr>
              <a:spLocks/>
            </p:cNvSpPr>
            <p:nvPr/>
          </p:nvSpPr>
          <p:spPr bwMode="auto">
            <a:xfrm>
              <a:off x="10487026" y="4227513"/>
              <a:ext cx="203200" cy="92075"/>
            </a:xfrm>
            <a:custGeom>
              <a:avLst/>
              <a:gdLst>
                <a:gd name="T0" fmla="*/ 6 w 155"/>
                <a:gd name="T1" fmla="*/ 1 h 70"/>
                <a:gd name="T2" fmla="*/ 153 w 155"/>
                <a:gd name="T3" fmla="*/ 62 h 70"/>
                <a:gd name="T4" fmla="*/ 155 w 155"/>
                <a:gd name="T5" fmla="*/ 66 h 70"/>
                <a:gd name="T6" fmla="*/ 154 w 155"/>
                <a:gd name="T7" fmla="*/ 68 h 70"/>
                <a:gd name="T8" fmla="*/ 150 w 155"/>
                <a:gd name="T9" fmla="*/ 69 h 70"/>
                <a:gd name="T10" fmla="*/ 3 w 155"/>
                <a:gd name="T11" fmla="*/ 8 h 70"/>
                <a:gd name="T12" fmla="*/ 1 w 155"/>
                <a:gd name="T13" fmla="*/ 4 h 70"/>
                <a:gd name="T14" fmla="*/ 2 w 155"/>
                <a:gd name="T15" fmla="*/ 2 h 70"/>
                <a:gd name="T16" fmla="*/ 6 w 155"/>
                <a:gd name="T17" fmla="*/ 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5" h="70">
                  <a:moveTo>
                    <a:pt x="6" y="1"/>
                  </a:moveTo>
                  <a:cubicBezTo>
                    <a:pt x="153" y="62"/>
                    <a:pt x="153" y="62"/>
                    <a:pt x="153" y="62"/>
                  </a:cubicBezTo>
                  <a:cubicBezTo>
                    <a:pt x="155" y="62"/>
                    <a:pt x="155" y="64"/>
                    <a:pt x="155" y="66"/>
                  </a:cubicBezTo>
                  <a:cubicBezTo>
                    <a:pt x="154" y="68"/>
                    <a:pt x="154" y="68"/>
                    <a:pt x="154" y="68"/>
                  </a:cubicBezTo>
                  <a:cubicBezTo>
                    <a:pt x="153" y="69"/>
                    <a:pt x="151" y="70"/>
                    <a:pt x="150" y="6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4" y="0"/>
                    <a:pt x="6" y="1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Freeform 215"/>
            <p:cNvSpPr>
              <a:spLocks/>
            </p:cNvSpPr>
            <p:nvPr/>
          </p:nvSpPr>
          <p:spPr bwMode="auto">
            <a:xfrm>
              <a:off x="10496551" y="4208463"/>
              <a:ext cx="201613" cy="90488"/>
            </a:xfrm>
            <a:custGeom>
              <a:avLst/>
              <a:gdLst>
                <a:gd name="T0" fmla="*/ 6 w 154"/>
                <a:gd name="T1" fmla="*/ 1 h 70"/>
                <a:gd name="T2" fmla="*/ 151 w 154"/>
                <a:gd name="T3" fmla="*/ 62 h 70"/>
                <a:gd name="T4" fmla="*/ 153 w 154"/>
                <a:gd name="T5" fmla="*/ 67 h 70"/>
                <a:gd name="T6" fmla="*/ 148 w 154"/>
                <a:gd name="T7" fmla="*/ 69 h 70"/>
                <a:gd name="T8" fmla="*/ 3 w 154"/>
                <a:gd name="T9" fmla="*/ 9 h 70"/>
                <a:gd name="T10" fmla="*/ 1 w 154"/>
                <a:gd name="T11" fmla="*/ 4 h 70"/>
                <a:gd name="T12" fmla="*/ 6 w 154"/>
                <a:gd name="T13" fmla="*/ 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70">
                  <a:moveTo>
                    <a:pt x="6" y="1"/>
                  </a:moveTo>
                  <a:cubicBezTo>
                    <a:pt x="151" y="62"/>
                    <a:pt x="151" y="62"/>
                    <a:pt x="151" y="62"/>
                  </a:cubicBezTo>
                  <a:cubicBezTo>
                    <a:pt x="153" y="63"/>
                    <a:pt x="154" y="65"/>
                    <a:pt x="153" y="67"/>
                  </a:cubicBezTo>
                  <a:cubicBezTo>
                    <a:pt x="153" y="69"/>
                    <a:pt x="150" y="70"/>
                    <a:pt x="148" y="6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1"/>
                    <a:pt x="4" y="0"/>
                    <a:pt x="6" y="1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Freeform 216"/>
            <p:cNvSpPr>
              <a:spLocks/>
            </p:cNvSpPr>
            <p:nvPr/>
          </p:nvSpPr>
          <p:spPr bwMode="auto">
            <a:xfrm>
              <a:off x="10504488" y="4186238"/>
              <a:ext cx="203200" cy="92075"/>
            </a:xfrm>
            <a:custGeom>
              <a:avLst/>
              <a:gdLst>
                <a:gd name="T0" fmla="*/ 7 w 155"/>
                <a:gd name="T1" fmla="*/ 1 h 70"/>
                <a:gd name="T2" fmla="*/ 152 w 155"/>
                <a:gd name="T3" fmla="*/ 61 h 70"/>
                <a:gd name="T4" fmla="*/ 154 w 155"/>
                <a:gd name="T5" fmla="*/ 67 h 70"/>
                <a:gd name="T6" fmla="*/ 149 w 155"/>
                <a:gd name="T7" fmla="*/ 69 h 70"/>
                <a:gd name="T8" fmla="*/ 4 w 155"/>
                <a:gd name="T9" fmla="*/ 9 h 70"/>
                <a:gd name="T10" fmla="*/ 1 w 155"/>
                <a:gd name="T11" fmla="*/ 3 h 70"/>
                <a:gd name="T12" fmla="*/ 7 w 155"/>
                <a:gd name="T13" fmla="*/ 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70">
                  <a:moveTo>
                    <a:pt x="7" y="1"/>
                  </a:moveTo>
                  <a:cubicBezTo>
                    <a:pt x="152" y="61"/>
                    <a:pt x="152" y="61"/>
                    <a:pt x="152" y="61"/>
                  </a:cubicBezTo>
                  <a:cubicBezTo>
                    <a:pt x="154" y="62"/>
                    <a:pt x="155" y="65"/>
                    <a:pt x="154" y="67"/>
                  </a:cubicBezTo>
                  <a:cubicBezTo>
                    <a:pt x="153" y="69"/>
                    <a:pt x="151" y="70"/>
                    <a:pt x="149" y="6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2" y="1"/>
                    <a:pt x="5" y="0"/>
                    <a:pt x="7" y="1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Freeform 217"/>
            <p:cNvSpPr>
              <a:spLocks/>
            </p:cNvSpPr>
            <p:nvPr/>
          </p:nvSpPr>
          <p:spPr bwMode="auto">
            <a:xfrm>
              <a:off x="10525126" y="4140200"/>
              <a:ext cx="201613" cy="90488"/>
            </a:xfrm>
            <a:custGeom>
              <a:avLst/>
              <a:gdLst>
                <a:gd name="T0" fmla="*/ 6 w 154"/>
                <a:gd name="T1" fmla="*/ 1 h 69"/>
                <a:gd name="T2" fmla="*/ 151 w 154"/>
                <a:gd name="T3" fmla="*/ 61 h 69"/>
                <a:gd name="T4" fmla="*/ 153 w 154"/>
                <a:gd name="T5" fmla="*/ 66 h 69"/>
                <a:gd name="T6" fmla="*/ 148 w 154"/>
                <a:gd name="T7" fmla="*/ 68 h 69"/>
                <a:gd name="T8" fmla="*/ 3 w 154"/>
                <a:gd name="T9" fmla="*/ 8 h 69"/>
                <a:gd name="T10" fmla="*/ 0 w 154"/>
                <a:gd name="T11" fmla="*/ 3 h 69"/>
                <a:gd name="T12" fmla="*/ 6 w 154"/>
                <a:gd name="T13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69">
                  <a:moveTo>
                    <a:pt x="6" y="1"/>
                  </a:moveTo>
                  <a:cubicBezTo>
                    <a:pt x="151" y="61"/>
                    <a:pt x="151" y="61"/>
                    <a:pt x="151" y="61"/>
                  </a:cubicBezTo>
                  <a:cubicBezTo>
                    <a:pt x="153" y="62"/>
                    <a:pt x="154" y="64"/>
                    <a:pt x="153" y="66"/>
                  </a:cubicBezTo>
                  <a:cubicBezTo>
                    <a:pt x="152" y="68"/>
                    <a:pt x="150" y="69"/>
                    <a:pt x="148" y="6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7"/>
                    <a:pt x="0" y="5"/>
                    <a:pt x="0" y="3"/>
                  </a:cubicBezTo>
                  <a:cubicBezTo>
                    <a:pt x="1" y="1"/>
                    <a:pt x="4" y="0"/>
                    <a:pt x="6" y="1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218"/>
            <p:cNvSpPr>
              <a:spLocks/>
            </p:cNvSpPr>
            <p:nvPr/>
          </p:nvSpPr>
          <p:spPr bwMode="auto">
            <a:xfrm>
              <a:off x="10534651" y="4114800"/>
              <a:ext cx="203200" cy="90488"/>
            </a:xfrm>
            <a:custGeom>
              <a:avLst/>
              <a:gdLst>
                <a:gd name="T0" fmla="*/ 7 w 155"/>
                <a:gd name="T1" fmla="*/ 1 h 69"/>
                <a:gd name="T2" fmla="*/ 152 w 155"/>
                <a:gd name="T3" fmla="*/ 61 h 69"/>
                <a:gd name="T4" fmla="*/ 154 w 155"/>
                <a:gd name="T5" fmla="*/ 66 h 69"/>
                <a:gd name="T6" fmla="*/ 149 w 155"/>
                <a:gd name="T7" fmla="*/ 69 h 69"/>
                <a:gd name="T8" fmla="*/ 3 w 155"/>
                <a:gd name="T9" fmla="*/ 8 h 69"/>
                <a:gd name="T10" fmla="*/ 1 w 155"/>
                <a:gd name="T11" fmla="*/ 3 h 69"/>
                <a:gd name="T12" fmla="*/ 7 w 155"/>
                <a:gd name="T13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69">
                  <a:moveTo>
                    <a:pt x="7" y="1"/>
                  </a:moveTo>
                  <a:cubicBezTo>
                    <a:pt x="152" y="61"/>
                    <a:pt x="152" y="61"/>
                    <a:pt x="152" y="61"/>
                  </a:cubicBezTo>
                  <a:cubicBezTo>
                    <a:pt x="154" y="62"/>
                    <a:pt x="155" y="64"/>
                    <a:pt x="154" y="66"/>
                  </a:cubicBezTo>
                  <a:cubicBezTo>
                    <a:pt x="153" y="69"/>
                    <a:pt x="151" y="69"/>
                    <a:pt x="149" y="6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7"/>
                    <a:pt x="0" y="5"/>
                    <a:pt x="1" y="3"/>
                  </a:cubicBezTo>
                  <a:cubicBezTo>
                    <a:pt x="2" y="1"/>
                    <a:pt x="5" y="0"/>
                    <a:pt x="7" y="1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219"/>
            <p:cNvSpPr>
              <a:spLocks/>
            </p:cNvSpPr>
            <p:nvPr/>
          </p:nvSpPr>
          <p:spPr bwMode="auto">
            <a:xfrm>
              <a:off x="10663238" y="4014788"/>
              <a:ext cx="438150" cy="361950"/>
            </a:xfrm>
            <a:custGeom>
              <a:avLst/>
              <a:gdLst>
                <a:gd name="T0" fmla="*/ 276 w 276"/>
                <a:gd name="T1" fmla="*/ 89 h 228"/>
                <a:gd name="T2" fmla="*/ 227 w 276"/>
                <a:gd name="T3" fmla="*/ 209 h 228"/>
                <a:gd name="T4" fmla="*/ 181 w 276"/>
                <a:gd name="T5" fmla="*/ 228 h 228"/>
                <a:gd name="T6" fmla="*/ 0 w 276"/>
                <a:gd name="T7" fmla="*/ 154 h 228"/>
                <a:gd name="T8" fmla="*/ 63 w 276"/>
                <a:gd name="T9" fmla="*/ 0 h 228"/>
                <a:gd name="T10" fmla="*/ 276 w 276"/>
                <a:gd name="T11" fmla="*/ 8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6" h="228">
                  <a:moveTo>
                    <a:pt x="276" y="89"/>
                  </a:moveTo>
                  <a:lnTo>
                    <a:pt x="227" y="209"/>
                  </a:lnTo>
                  <a:lnTo>
                    <a:pt x="181" y="228"/>
                  </a:lnTo>
                  <a:lnTo>
                    <a:pt x="0" y="154"/>
                  </a:lnTo>
                  <a:lnTo>
                    <a:pt x="63" y="0"/>
                  </a:lnTo>
                  <a:lnTo>
                    <a:pt x="276" y="89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Freeform 220"/>
            <p:cNvSpPr>
              <a:spLocks/>
            </p:cNvSpPr>
            <p:nvPr/>
          </p:nvSpPr>
          <p:spPr bwMode="auto">
            <a:xfrm>
              <a:off x="10950576" y="4325938"/>
              <a:ext cx="73025" cy="50800"/>
            </a:xfrm>
            <a:custGeom>
              <a:avLst/>
              <a:gdLst>
                <a:gd name="T0" fmla="*/ 46 w 46"/>
                <a:gd name="T1" fmla="*/ 13 h 32"/>
                <a:gd name="T2" fmla="*/ 13 w 46"/>
                <a:gd name="T3" fmla="*/ 0 h 32"/>
                <a:gd name="T4" fmla="*/ 0 w 46"/>
                <a:gd name="T5" fmla="*/ 32 h 32"/>
                <a:gd name="T6" fmla="*/ 46 w 46"/>
                <a:gd name="T7" fmla="*/ 1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2">
                  <a:moveTo>
                    <a:pt x="46" y="13"/>
                  </a:moveTo>
                  <a:lnTo>
                    <a:pt x="13" y="0"/>
                  </a:lnTo>
                  <a:lnTo>
                    <a:pt x="0" y="32"/>
                  </a:lnTo>
                  <a:lnTo>
                    <a:pt x="46" y="13"/>
                  </a:ln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Freeform 221"/>
            <p:cNvSpPr>
              <a:spLocks/>
            </p:cNvSpPr>
            <p:nvPr/>
          </p:nvSpPr>
          <p:spPr bwMode="auto">
            <a:xfrm>
              <a:off x="10929938" y="4138613"/>
              <a:ext cx="90488" cy="203200"/>
            </a:xfrm>
            <a:custGeom>
              <a:avLst/>
              <a:gdLst>
                <a:gd name="T0" fmla="*/ 1 w 69"/>
                <a:gd name="T1" fmla="*/ 149 h 155"/>
                <a:gd name="T2" fmla="*/ 61 w 69"/>
                <a:gd name="T3" fmla="*/ 3 h 155"/>
                <a:gd name="T4" fmla="*/ 66 w 69"/>
                <a:gd name="T5" fmla="*/ 1 h 155"/>
                <a:gd name="T6" fmla="*/ 68 w 69"/>
                <a:gd name="T7" fmla="*/ 7 h 155"/>
                <a:gd name="T8" fmla="*/ 8 w 69"/>
                <a:gd name="T9" fmla="*/ 152 h 155"/>
                <a:gd name="T10" fmla="*/ 3 w 69"/>
                <a:gd name="T11" fmla="*/ 154 h 155"/>
                <a:gd name="T12" fmla="*/ 1 w 69"/>
                <a:gd name="T13" fmla="*/ 149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155">
                  <a:moveTo>
                    <a:pt x="1" y="149"/>
                  </a:moveTo>
                  <a:cubicBezTo>
                    <a:pt x="61" y="3"/>
                    <a:pt x="61" y="3"/>
                    <a:pt x="61" y="3"/>
                  </a:cubicBezTo>
                  <a:cubicBezTo>
                    <a:pt x="62" y="1"/>
                    <a:pt x="64" y="0"/>
                    <a:pt x="66" y="1"/>
                  </a:cubicBezTo>
                  <a:cubicBezTo>
                    <a:pt x="68" y="2"/>
                    <a:pt x="69" y="4"/>
                    <a:pt x="68" y="7"/>
                  </a:cubicBezTo>
                  <a:cubicBezTo>
                    <a:pt x="8" y="152"/>
                    <a:pt x="8" y="152"/>
                    <a:pt x="8" y="152"/>
                  </a:cubicBezTo>
                  <a:cubicBezTo>
                    <a:pt x="7" y="154"/>
                    <a:pt x="5" y="155"/>
                    <a:pt x="3" y="154"/>
                  </a:cubicBezTo>
                  <a:cubicBezTo>
                    <a:pt x="1" y="153"/>
                    <a:pt x="0" y="151"/>
                    <a:pt x="1" y="149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222"/>
            <p:cNvSpPr>
              <a:spLocks/>
            </p:cNvSpPr>
            <p:nvPr/>
          </p:nvSpPr>
          <p:spPr bwMode="auto">
            <a:xfrm>
              <a:off x="10906126" y="4129088"/>
              <a:ext cx="92075" cy="203200"/>
            </a:xfrm>
            <a:custGeom>
              <a:avLst/>
              <a:gdLst>
                <a:gd name="T0" fmla="*/ 1 w 70"/>
                <a:gd name="T1" fmla="*/ 149 h 155"/>
                <a:gd name="T2" fmla="*/ 61 w 70"/>
                <a:gd name="T3" fmla="*/ 3 h 155"/>
                <a:gd name="T4" fmla="*/ 67 w 70"/>
                <a:gd name="T5" fmla="*/ 1 h 155"/>
                <a:gd name="T6" fmla="*/ 69 w 70"/>
                <a:gd name="T7" fmla="*/ 6 h 155"/>
                <a:gd name="T8" fmla="*/ 9 w 70"/>
                <a:gd name="T9" fmla="*/ 152 h 155"/>
                <a:gd name="T10" fmla="*/ 3 w 70"/>
                <a:gd name="T11" fmla="*/ 154 h 155"/>
                <a:gd name="T12" fmla="*/ 1 w 70"/>
                <a:gd name="T13" fmla="*/ 149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55">
                  <a:moveTo>
                    <a:pt x="1" y="149"/>
                  </a:moveTo>
                  <a:cubicBezTo>
                    <a:pt x="61" y="3"/>
                    <a:pt x="61" y="3"/>
                    <a:pt x="61" y="3"/>
                  </a:cubicBezTo>
                  <a:cubicBezTo>
                    <a:pt x="62" y="1"/>
                    <a:pt x="65" y="0"/>
                    <a:pt x="67" y="1"/>
                  </a:cubicBezTo>
                  <a:cubicBezTo>
                    <a:pt x="69" y="2"/>
                    <a:pt x="70" y="4"/>
                    <a:pt x="69" y="6"/>
                  </a:cubicBezTo>
                  <a:cubicBezTo>
                    <a:pt x="9" y="152"/>
                    <a:pt x="9" y="152"/>
                    <a:pt x="9" y="152"/>
                  </a:cubicBezTo>
                  <a:cubicBezTo>
                    <a:pt x="8" y="154"/>
                    <a:pt x="6" y="155"/>
                    <a:pt x="3" y="154"/>
                  </a:cubicBezTo>
                  <a:cubicBezTo>
                    <a:pt x="1" y="153"/>
                    <a:pt x="0" y="151"/>
                    <a:pt x="1" y="149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223"/>
            <p:cNvSpPr>
              <a:spLocks/>
            </p:cNvSpPr>
            <p:nvPr/>
          </p:nvSpPr>
          <p:spPr bwMode="auto">
            <a:xfrm>
              <a:off x="10844213" y="4103688"/>
              <a:ext cx="92075" cy="201613"/>
            </a:xfrm>
            <a:custGeom>
              <a:avLst/>
              <a:gdLst>
                <a:gd name="T0" fmla="*/ 1 w 70"/>
                <a:gd name="T1" fmla="*/ 150 h 155"/>
                <a:gd name="T2" fmla="*/ 62 w 70"/>
                <a:gd name="T3" fmla="*/ 3 h 155"/>
                <a:gd name="T4" fmla="*/ 66 w 70"/>
                <a:gd name="T5" fmla="*/ 1 h 155"/>
                <a:gd name="T6" fmla="*/ 67 w 70"/>
                <a:gd name="T7" fmla="*/ 1 h 155"/>
                <a:gd name="T8" fmla="*/ 69 w 70"/>
                <a:gd name="T9" fmla="*/ 6 h 155"/>
                <a:gd name="T10" fmla="*/ 8 w 70"/>
                <a:gd name="T11" fmla="*/ 153 h 155"/>
                <a:gd name="T12" fmla="*/ 4 w 70"/>
                <a:gd name="T13" fmla="*/ 154 h 155"/>
                <a:gd name="T14" fmla="*/ 3 w 70"/>
                <a:gd name="T15" fmla="*/ 154 h 155"/>
                <a:gd name="T16" fmla="*/ 1 w 70"/>
                <a:gd name="T17" fmla="*/ 15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155">
                  <a:moveTo>
                    <a:pt x="1" y="150"/>
                  </a:moveTo>
                  <a:cubicBezTo>
                    <a:pt x="62" y="3"/>
                    <a:pt x="62" y="3"/>
                    <a:pt x="62" y="3"/>
                  </a:cubicBezTo>
                  <a:cubicBezTo>
                    <a:pt x="62" y="1"/>
                    <a:pt x="64" y="0"/>
                    <a:pt x="66" y="1"/>
                  </a:cubicBezTo>
                  <a:cubicBezTo>
                    <a:pt x="67" y="1"/>
                    <a:pt x="67" y="1"/>
                    <a:pt x="67" y="1"/>
                  </a:cubicBezTo>
                  <a:cubicBezTo>
                    <a:pt x="69" y="2"/>
                    <a:pt x="70" y="4"/>
                    <a:pt x="69" y="6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8" y="154"/>
                    <a:pt x="6" y="155"/>
                    <a:pt x="4" y="154"/>
                  </a:cubicBezTo>
                  <a:cubicBezTo>
                    <a:pt x="3" y="154"/>
                    <a:pt x="3" y="154"/>
                    <a:pt x="3" y="154"/>
                  </a:cubicBezTo>
                  <a:cubicBezTo>
                    <a:pt x="1" y="153"/>
                    <a:pt x="0" y="151"/>
                    <a:pt x="1" y="150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Freeform 224"/>
            <p:cNvSpPr>
              <a:spLocks/>
            </p:cNvSpPr>
            <p:nvPr/>
          </p:nvSpPr>
          <p:spPr bwMode="auto">
            <a:xfrm>
              <a:off x="10825163" y="4095750"/>
              <a:ext cx="90488" cy="203200"/>
            </a:xfrm>
            <a:custGeom>
              <a:avLst/>
              <a:gdLst>
                <a:gd name="T0" fmla="*/ 0 w 69"/>
                <a:gd name="T1" fmla="*/ 149 h 155"/>
                <a:gd name="T2" fmla="*/ 60 w 69"/>
                <a:gd name="T3" fmla="*/ 3 h 155"/>
                <a:gd name="T4" fmla="*/ 66 w 69"/>
                <a:gd name="T5" fmla="*/ 1 h 155"/>
                <a:gd name="T6" fmla="*/ 68 w 69"/>
                <a:gd name="T7" fmla="*/ 6 h 155"/>
                <a:gd name="T8" fmla="*/ 8 w 69"/>
                <a:gd name="T9" fmla="*/ 152 h 155"/>
                <a:gd name="T10" fmla="*/ 3 w 69"/>
                <a:gd name="T11" fmla="*/ 154 h 155"/>
                <a:gd name="T12" fmla="*/ 0 w 69"/>
                <a:gd name="T13" fmla="*/ 149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155">
                  <a:moveTo>
                    <a:pt x="0" y="149"/>
                  </a:moveTo>
                  <a:cubicBezTo>
                    <a:pt x="60" y="3"/>
                    <a:pt x="60" y="3"/>
                    <a:pt x="60" y="3"/>
                  </a:cubicBezTo>
                  <a:cubicBezTo>
                    <a:pt x="61" y="1"/>
                    <a:pt x="64" y="0"/>
                    <a:pt x="66" y="1"/>
                  </a:cubicBezTo>
                  <a:cubicBezTo>
                    <a:pt x="68" y="2"/>
                    <a:pt x="69" y="4"/>
                    <a:pt x="68" y="6"/>
                  </a:cubicBezTo>
                  <a:cubicBezTo>
                    <a:pt x="8" y="152"/>
                    <a:pt x="8" y="152"/>
                    <a:pt x="8" y="152"/>
                  </a:cubicBezTo>
                  <a:cubicBezTo>
                    <a:pt x="7" y="154"/>
                    <a:pt x="5" y="155"/>
                    <a:pt x="3" y="154"/>
                  </a:cubicBezTo>
                  <a:cubicBezTo>
                    <a:pt x="1" y="153"/>
                    <a:pt x="0" y="151"/>
                    <a:pt x="0" y="149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Freeform 225"/>
            <p:cNvSpPr>
              <a:spLocks/>
            </p:cNvSpPr>
            <p:nvPr/>
          </p:nvSpPr>
          <p:spPr bwMode="auto">
            <a:xfrm>
              <a:off x="10802938" y="4086225"/>
              <a:ext cx="92075" cy="203200"/>
            </a:xfrm>
            <a:custGeom>
              <a:avLst/>
              <a:gdLst>
                <a:gd name="T0" fmla="*/ 1 w 70"/>
                <a:gd name="T1" fmla="*/ 149 h 155"/>
                <a:gd name="T2" fmla="*/ 61 w 70"/>
                <a:gd name="T3" fmla="*/ 3 h 155"/>
                <a:gd name="T4" fmla="*/ 66 w 70"/>
                <a:gd name="T5" fmla="*/ 1 h 155"/>
                <a:gd name="T6" fmla="*/ 69 w 70"/>
                <a:gd name="T7" fmla="*/ 7 h 155"/>
                <a:gd name="T8" fmla="*/ 9 w 70"/>
                <a:gd name="T9" fmla="*/ 152 h 155"/>
                <a:gd name="T10" fmla="*/ 3 w 70"/>
                <a:gd name="T11" fmla="*/ 154 h 155"/>
                <a:gd name="T12" fmla="*/ 1 w 70"/>
                <a:gd name="T13" fmla="*/ 149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55">
                  <a:moveTo>
                    <a:pt x="1" y="149"/>
                  </a:moveTo>
                  <a:cubicBezTo>
                    <a:pt x="61" y="3"/>
                    <a:pt x="61" y="3"/>
                    <a:pt x="61" y="3"/>
                  </a:cubicBezTo>
                  <a:cubicBezTo>
                    <a:pt x="62" y="1"/>
                    <a:pt x="64" y="0"/>
                    <a:pt x="66" y="1"/>
                  </a:cubicBezTo>
                  <a:cubicBezTo>
                    <a:pt x="69" y="2"/>
                    <a:pt x="70" y="5"/>
                    <a:pt x="69" y="7"/>
                  </a:cubicBezTo>
                  <a:cubicBezTo>
                    <a:pt x="9" y="152"/>
                    <a:pt x="9" y="152"/>
                    <a:pt x="9" y="152"/>
                  </a:cubicBezTo>
                  <a:cubicBezTo>
                    <a:pt x="8" y="154"/>
                    <a:pt x="5" y="155"/>
                    <a:pt x="3" y="154"/>
                  </a:cubicBezTo>
                  <a:cubicBezTo>
                    <a:pt x="1" y="153"/>
                    <a:pt x="0" y="151"/>
                    <a:pt x="1" y="149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Freeform 226"/>
            <p:cNvSpPr>
              <a:spLocks/>
            </p:cNvSpPr>
            <p:nvPr/>
          </p:nvSpPr>
          <p:spPr bwMode="auto">
            <a:xfrm>
              <a:off x="10756901" y="4067175"/>
              <a:ext cx="88900" cy="201613"/>
            </a:xfrm>
            <a:custGeom>
              <a:avLst/>
              <a:gdLst>
                <a:gd name="T0" fmla="*/ 1 w 69"/>
                <a:gd name="T1" fmla="*/ 149 h 155"/>
                <a:gd name="T2" fmla="*/ 61 w 69"/>
                <a:gd name="T3" fmla="*/ 3 h 155"/>
                <a:gd name="T4" fmla="*/ 66 w 69"/>
                <a:gd name="T5" fmla="*/ 1 h 155"/>
                <a:gd name="T6" fmla="*/ 68 w 69"/>
                <a:gd name="T7" fmla="*/ 7 h 155"/>
                <a:gd name="T8" fmla="*/ 8 w 69"/>
                <a:gd name="T9" fmla="*/ 152 h 155"/>
                <a:gd name="T10" fmla="*/ 3 w 69"/>
                <a:gd name="T11" fmla="*/ 154 h 155"/>
                <a:gd name="T12" fmla="*/ 1 w 69"/>
                <a:gd name="T13" fmla="*/ 149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155">
                  <a:moveTo>
                    <a:pt x="1" y="149"/>
                  </a:moveTo>
                  <a:cubicBezTo>
                    <a:pt x="61" y="3"/>
                    <a:pt x="61" y="3"/>
                    <a:pt x="61" y="3"/>
                  </a:cubicBezTo>
                  <a:cubicBezTo>
                    <a:pt x="62" y="1"/>
                    <a:pt x="64" y="0"/>
                    <a:pt x="66" y="1"/>
                  </a:cubicBezTo>
                  <a:cubicBezTo>
                    <a:pt x="68" y="2"/>
                    <a:pt x="69" y="4"/>
                    <a:pt x="68" y="7"/>
                  </a:cubicBezTo>
                  <a:cubicBezTo>
                    <a:pt x="8" y="152"/>
                    <a:pt x="8" y="152"/>
                    <a:pt x="8" y="152"/>
                  </a:cubicBezTo>
                  <a:cubicBezTo>
                    <a:pt x="7" y="154"/>
                    <a:pt x="5" y="155"/>
                    <a:pt x="3" y="154"/>
                  </a:cubicBezTo>
                  <a:cubicBezTo>
                    <a:pt x="1" y="153"/>
                    <a:pt x="0" y="151"/>
                    <a:pt x="1" y="149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Freeform 227"/>
            <p:cNvSpPr>
              <a:spLocks/>
            </p:cNvSpPr>
            <p:nvPr/>
          </p:nvSpPr>
          <p:spPr bwMode="auto">
            <a:xfrm>
              <a:off x="10731501" y="4057650"/>
              <a:ext cx="90488" cy="201613"/>
            </a:xfrm>
            <a:custGeom>
              <a:avLst/>
              <a:gdLst>
                <a:gd name="T0" fmla="*/ 1 w 69"/>
                <a:gd name="T1" fmla="*/ 148 h 154"/>
                <a:gd name="T2" fmla="*/ 61 w 69"/>
                <a:gd name="T3" fmla="*/ 3 h 154"/>
                <a:gd name="T4" fmla="*/ 66 w 69"/>
                <a:gd name="T5" fmla="*/ 0 h 154"/>
                <a:gd name="T6" fmla="*/ 68 w 69"/>
                <a:gd name="T7" fmla="*/ 6 h 154"/>
                <a:gd name="T8" fmla="*/ 8 w 69"/>
                <a:gd name="T9" fmla="*/ 151 h 154"/>
                <a:gd name="T10" fmla="*/ 3 w 69"/>
                <a:gd name="T11" fmla="*/ 153 h 154"/>
                <a:gd name="T12" fmla="*/ 1 w 69"/>
                <a:gd name="T13" fmla="*/ 148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154">
                  <a:moveTo>
                    <a:pt x="1" y="148"/>
                  </a:moveTo>
                  <a:cubicBezTo>
                    <a:pt x="61" y="3"/>
                    <a:pt x="61" y="3"/>
                    <a:pt x="61" y="3"/>
                  </a:cubicBezTo>
                  <a:cubicBezTo>
                    <a:pt x="62" y="1"/>
                    <a:pt x="64" y="0"/>
                    <a:pt x="66" y="0"/>
                  </a:cubicBezTo>
                  <a:cubicBezTo>
                    <a:pt x="68" y="1"/>
                    <a:pt x="69" y="4"/>
                    <a:pt x="68" y="6"/>
                  </a:cubicBezTo>
                  <a:cubicBezTo>
                    <a:pt x="8" y="151"/>
                    <a:pt x="8" y="151"/>
                    <a:pt x="8" y="151"/>
                  </a:cubicBezTo>
                  <a:cubicBezTo>
                    <a:pt x="7" y="153"/>
                    <a:pt x="5" y="154"/>
                    <a:pt x="3" y="153"/>
                  </a:cubicBezTo>
                  <a:cubicBezTo>
                    <a:pt x="1" y="153"/>
                    <a:pt x="0" y="150"/>
                    <a:pt x="1" y="148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Freeform 228"/>
            <p:cNvSpPr>
              <a:spLocks/>
            </p:cNvSpPr>
            <p:nvPr/>
          </p:nvSpPr>
          <p:spPr bwMode="auto">
            <a:xfrm>
              <a:off x="10539413" y="4073525"/>
              <a:ext cx="357188" cy="481013"/>
            </a:xfrm>
            <a:custGeom>
              <a:avLst/>
              <a:gdLst>
                <a:gd name="T0" fmla="*/ 225 w 225"/>
                <a:gd name="T1" fmla="*/ 295 h 303"/>
                <a:gd name="T2" fmla="*/ 59 w 225"/>
                <a:gd name="T3" fmla="*/ 303 h 303"/>
                <a:gd name="T4" fmla="*/ 11 w 225"/>
                <a:gd name="T5" fmla="*/ 260 h 303"/>
                <a:gd name="T6" fmla="*/ 0 w 225"/>
                <a:gd name="T7" fmla="*/ 11 h 303"/>
                <a:gd name="T8" fmla="*/ 211 w 225"/>
                <a:gd name="T9" fmla="*/ 0 h 303"/>
                <a:gd name="T10" fmla="*/ 225 w 225"/>
                <a:gd name="T11" fmla="*/ 295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5" h="303">
                  <a:moveTo>
                    <a:pt x="225" y="295"/>
                  </a:moveTo>
                  <a:lnTo>
                    <a:pt x="59" y="303"/>
                  </a:lnTo>
                  <a:lnTo>
                    <a:pt x="11" y="260"/>
                  </a:lnTo>
                  <a:lnTo>
                    <a:pt x="0" y="11"/>
                  </a:lnTo>
                  <a:lnTo>
                    <a:pt x="211" y="0"/>
                  </a:lnTo>
                  <a:lnTo>
                    <a:pt x="225" y="295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229"/>
            <p:cNvSpPr>
              <a:spLocks/>
            </p:cNvSpPr>
            <p:nvPr/>
          </p:nvSpPr>
          <p:spPr bwMode="auto">
            <a:xfrm>
              <a:off x="10556876" y="4483100"/>
              <a:ext cx="76200" cy="71438"/>
            </a:xfrm>
            <a:custGeom>
              <a:avLst/>
              <a:gdLst>
                <a:gd name="T0" fmla="*/ 48 w 48"/>
                <a:gd name="T1" fmla="*/ 45 h 45"/>
                <a:gd name="T2" fmla="*/ 45 w 48"/>
                <a:gd name="T3" fmla="*/ 0 h 45"/>
                <a:gd name="T4" fmla="*/ 0 w 48"/>
                <a:gd name="T5" fmla="*/ 2 h 45"/>
                <a:gd name="T6" fmla="*/ 48 w 48"/>
                <a:gd name="T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5">
                  <a:moveTo>
                    <a:pt x="48" y="45"/>
                  </a:moveTo>
                  <a:lnTo>
                    <a:pt x="45" y="0"/>
                  </a:lnTo>
                  <a:lnTo>
                    <a:pt x="0" y="2"/>
                  </a:lnTo>
                  <a:lnTo>
                    <a:pt x="48" y="45"/>
                  </a:ln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Freeform 230"/>
            <p:cNvSpPr>
              <a:spLocks/>
            </p:cNvSpPr>
            <p:nvPr/>
          </p:nvSpPr>
          <p:spPr bwMode="auto">
            <a:xfrm>
              <a:off x="10591801" y="4427538"/>
              <a:ext cx="276225" cy="28575"/>
            </a:xfrm>
            <a:custGeom>
              <a:avLst/>
              <a:gdLst>
                <a:gd name="T0" fmla="*/ 5 w 212"/>
                <a:gd name="T1" fmla="*/ 10 h 21"/>
                <a:gd name="T2" fmla="*/ 206 w 212"/>
                <a:gd name="T3" fmla="*/ 0 h 21"/>
                <a:gd name="T4" fmla="*/ 212 w 212"/>
                <a:gd name="T5" fmla="*/ 5 h 21"/>
                <a:gd name="T6" fmla="*/ 207 w 212"/>
                <a:gd name="T7" fmla="*/ 11 h 21"/>
                <a:gd name="T8" fmla="*/ 6 w 212"/>
                <a:gd name="T9" fmla="*/ 20 h 21"/>
                <a:gd name="T10" fmla="*/ 0 w 212"/>
                <a:gd name="T11" fmla="*/ 16 h 21"/>
                <a:gd name="T12" fmla="*/ 5 w 212"/>
                <a:gd name="T13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21">
                  <a:moveTo>
                    <a:pt x="5" y="10"/>
                  </a:moveTo>
                  <a:cubicBezTo>
                    <a:pt x="206" y="0"/>
                    <a:pt x="206" y="0"/>
                    <a:pt x="206" y="0"/>
                  </a:cubicBezTo>
                  <a:cubicBezTo>
                    <a:pt x="209" y="0"/>
                    <a:pt x="211" y="2"/>
                    <a:pt x="212" y="5"/>
                  </a:cubicBezTo>
                  <a:cubicBezTo>
                    <a:pt x="212" y="8"/>
                    <a:pt x="210" y="10"/>
                    <a:pt x="207" y="11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3" y="21"/>
                    <a:pt x="1" y="18"/>
                    <a:pt x="0" y="16"/>
                  </a:cubicBezTo>
                  <a:cubicBezTo>
                    <a:pt x="0" y="13"/>
                    <a:pt x="3" y="10"/>
                    <a:pt x="5" y="10"/>
                  </a:cubicBezTo>
                  <a:close/>
                </a:path>
              </a:pathLst>
            </a:custGeom>
            <a:solidFill>
              <a:srgbClr val="EE2C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Freeform 231"/>
            <p:cNvSpPr>
              <a:spLocks/>
            </p:cNvSpPr>
            <p:nvPr/>
          </p:nvSpPr>
          <p:spPr bwMode="auto">
            <a:xfrm>
              <a:off x="10590213" y="4395788"/>
              <a:ext cx="277813" cy="26988"/>
            </a:xfrm>
            <a:custGeom>
              <a:avLst/>
              <a:gdLst>
                <a:gd name="T0" fmla="*/ 5 w 212"/>
                <a:gd name="T1" fmla="*/ 10 h 20"/>
                <a:gd name="T2" fmla="*/ 206 w 212"/>
                <a:gd name="T3" fmla="*/ 0 h 20"/>
                <a:gd name="T4" fmla="*/ 211 w 212"/>
                <a:gd name="T5" fmla="*/ 5 h 20"/>
                <a:gd name="T6" fmla="*/ 206 w 212"/>
                <a:gd name="T7" fmla="*/ 10 h 20"/>
                <a:gd name="T8" fmla="*/ 6 w 212"/>
                <a:gd name="T9" fmla="*/ 20 h 20"/>
                <a:gd name="T10" fmla="*/ 0 w 212"/>
                <a:gd name="T11" fmla="*/ 15 h 20"/>
                <a:gd name="T12" fmla="*/ 5 w 212"/>
                <a:gd name="T13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20">
                  <a:moveTo>
                    <a:pt x="5" y="10"/>
                  </a:moveTo>
                  <a:cubicBezTo>
                    <a:pt x="206" y="0"/>
                    <a:pt x="206" y="0"/>
                    <a:pt x="206" y="0"/>
                  </a:cubicBezTo>
                  <a:cubicBezTo>
                    <a:pt x="209" y="0"/>
                    <a:pt x="211" y="2"/>
                    <a:pt x="211" y="5"/>
                  </a:cubicBezTo>
                  <a:cubicBezTo>
                    <a:pt x="212" y="8"/>
                    <a:pt x="209" y="10"/>
                    <a:pt x="206" y="1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3" y="20"/>
                    <a:pt x="0" y="18"/>
                    <a:pt x="0" y="15"/>
                  </a:cubicBezTo>
                  <a:cubicBezTo>
                    <a:pt x="0" y="12"/>
                    <a:pt x="2" y="10"/>
                    <a:pt x="5" y="10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Freeform 232"/>
            <p:cNvSpPr>
              <a:spLocks/>
            </p:cNvSpPr>
            <p:nvPr/>
          </p:nvSpPr>
          <p:spPr bwMode="auto">
            <a:xfrm>
              <a:off x="10585451" y="4308475"/>
              <a:ext cx="276225" cy="26988"/>
            </a:xfrm>
            <a:custGeom>
              <a:avLst/>
              <a:gdLst>
                <a:gd name="T0" fmla="*/ 3 w 211"/>
                <a:gd name="T1" fmla="*/ 11 h 21"/>
                <a:gd name="T2" fmla="*/ 208 w 211"/>
                <a:gd name="T3" fmla="*/ 0 h 21"/>
                <a:gd name="T4" fmla="*/ 211 w 211"/>
                <a:gd name="T5" fmla="*/ 4 h 21"/>
                <a:gd name="T6" fmla="*/ 211 w 211"/>
                <a:gd name="T7" fmla="*/ 7 h 21"/>
                <a:gd name="T8" fmla="*/ 208 w 211"/>
                <a:gd name="T9" fmla="*/ 11 h 21"/>
                <a:gd name="T10" fmla="*/ 3 w 211"/>
                <a:gd name="T11" fmla="*/ 21 h 21"/>
                <a:gd name="T12" fmla="*/ 0 w 211"/>
                <a:gd name="T13" fmla="*/ 18 h 21"/>
                <a:gd name="T14" fmla="*/ 0 w 211"/>
                <a:gd name="T15" fmla="*/ 14 h 21"/>
                <a:gd name="T16" fmla="*/ 3 w 211"/>
                <a:gd name="T17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1" h="21">
                  <a:moveTo>
                    <a:pt x="3" y="11"/>
                  </a:moveTo>
                  <a:cubicBezTo>
                    <a:pt x="208" y="0"/>
                    <a:pt x="208" y="0"/>
                    <a:pt x="208" y="0"/>
                  </a:cubicBezTo>
                  <a:cubicBezTo>
                    <a:pt x="209" y="0"/>
                    <a:pt x="211" y="2"/>
                    <a:pt x="211" y="4"/>
                  </a:cubicBezTo>
                  <a:cubicBezTo>
                    <a:pt x="211" y="7"/>
                    <a:pt x="211" y="7"/>
                    <a:pt x="211" y="7"/>
                  </a:cubicBezTo>
                  <a:cubicBezTo>
                    <a:pt x="211" y="9"/>
                    <a:pt x="210" y="11"/>
                    <a:pt x="208" y="1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2" y="21"/>
                    <a:pt x="0" y="20"/>
                    <a:pt x="0" y="1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2"/>
                    <a:pt x="1" y="11"/>
                    <a:pt x="3" y="11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Freeform 233"/>
            <p:cNvSpPr>
              <a:spLocks/>
            </p:cNvSpPr>
            <p:nvPr/>
          </p:nvSpPr>
          <p:spPr bwMode="auto">
            <a:xfrm>
              <a:off x="10583863" y="4283075"/>
              <a:ext cx="277813" cy="26988"/>
            </a:xfrm>
            <a:custGeom>
              <a:avLst/>
              <a:gdLst>
                <a:gd name="T0" fmla="*/ 5 w 211"/>
                <a:gd name="T1" fmla="*/ 10 h 21"/>
                <a:gd name="T2" fmla="*/ 206 w 211"/>
                <a:gd name="T3" fmla="*/ 0 h 21"/>
                <a:gd name="T4" fmla="*/ 211 w 211"/>
                <a:gd name="T5" fmla="*/ 5 h 21"/>
                <a:gd name="T6" fmla="*/ 206 w 211"/>
                <a:gd name="T7" fmla="*/ 11 h 21"/>
                <a:gd name="T8" fmla="*/ 5 w 211"/>
                <a:gd name="T9" fmla="*/ 20 h 21"/>
                <a:gd name="T10" fmla="*/ 0 w 211"/>
                <a:gd name="T11" fmla="*/ 16 h 21"/>
                <a:gd name="T12" fmla="*/ 5 w 211"/>
                <a:gd name="T13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21">
                  <a:moveTo>
                    <a:pt x="5" y="10"/>
                  </a:moveTo>
                  <a:cubicBezTo>
                    <a:pt x="206" y="0"/>
                    <a:pt x="206" y="0"/>
                    <a:pt x="206" y="0"/>
                  </a:cubicBezTo>
                  <a:cubicBezTo>
                    <a:pt x="209" y="0"/>
                    <a:pt x="211" y="2"/>
                    <a:pt x="211" y="5"/>
                  </a:cubicBezTo>
                  <a:cubicBezTo>
                    <a:pt x="211" y="8"/>
                    <a:pt x="209" y="10"/>
                    <a:pt x="206" y="1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3" y="21"/>
                    <a:pt x="0" y="18"/>
                    <a:pt x="0" y="16"/>
                  </a:cubicBezTo>
                  <a:cubicBezTo>
                    <a:pt x="0" y="13"/>
                    <a:pt x="2" y="10"/>
                    <a:pt x="5" y="10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Freeform 234"/>
            <p:cNvSpPr>
              <a:spLocks/>
            </p:cNvSpPr>
            <p:nvPr/>
          </p:nvSpPr>
          <p:spPr bwMode="auto">
            <a:xfrm>
              <a:off x="10583863" y="4252913"/>
              <a:ext cx="276225" cy="26988"/>
            </a:xfrm>
            <a:custGeom>
              <a:avLst/>
              <a:gdLst>
                <a:gd name="T0" fmla="*/ 5 w 211"/>
                <a:gd name="T1" fmla="*/ 10 h 20"/>
                <a:gd name="T2" fmla="*/ 206 w 211"/>
                <a:gd name="T3" fmla="*/ 0 h 20"/>
                <a:gd name="T4" fmla="*/ 211 w 211"/>
                <a:gd name="T5" fmla="*/ 5 h 20"/>
                <a:gd name="T6" fmla="*/ 206 w 211"/>
                <a:gd name="T7" fmla="*/ 10 h 20"/>
                <a:gd name="T8" fmla="*/ 5 w 211"/>
                <a:gd name="T9" fmla="*/ 20 h 20"/>
                <a:gd name="T10" fmla="*/ 0 w 211"/>
                <a:gd name="T11" fmla="*/ 15 h 20"/>
                <a:gd name="T12" fmla="*/ 5 w 211"/>
                <a:gd name="T13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20">
                  <a:moveTo>
                    <a:pt x="5" y="10"/>
                  </a:moveTo>
                  <a:cubicBezTo>
                    <a:pt x="206" y="0"/>
                    <a:pt x="206" y="0"/>
                    <a:pt x="206" y="0"/>
                  </a:cubicBezTo>
                  <a:cubicBezTo>
                    <a:pt x="208" y="0"/>
                    <a:pt x="211" y="2"/>
                    <a:pt x="211" y="5"/>
                  </a:cubicBezTo>
                  <a:cubicBezTo>
                    <a:pt x="211" y="7"/>
                    <a:pt x="209" y="10"/>
                    <a:pt x="206" y="1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3" y="20"/>
                    <a:pt x="0" y="18"/>
                    <a:pt x="0" y="15"/>
                  </a:cubicBezTo>
                  <a:cubicBezTo>
                    <a:pt x="0" y="12"/>
                    <a:pt x="2" y="10"/>
                    <a:pt x="5" y="10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235"/>
            <p:cNvSpPr>
              <a:spLocks/>
            </p:cNvSpPr>
            <p:nvPr/>
          </p:nvSpPr>
          <p:spPr bwMode="auto">
            <a:xfrm>
              <a:off x="10579101" y="4186238"/>
              <a:ext cx="277813" cy="28575"/>
            </a:xfrm>
            <a:custGeom>
              <a:avLst/>
              <a:gdLst>
                <a:gd name="T0" fmla="*/ 5 w 212"/>
                <a:gd name="T1" fmla="*/ 10 h 21"/>
                <a:gd name="T2" fmla="*/ 206 w 212"/>
                <a:gd name="T3" fmla="*/ 0 h 21"/>
                <a:gd name="T4" fmla="*/ 212 w 212"/>
                <a:gd name="T5" fmla="*/ 5 h 21"/>
                <a:gd name="T6" fmla="*/ 207 w 212"/>
                <a:gd name="T7" fmla="*/ 11 h 21"/>
                <a:gd name="T8" fmla="*/ 6 w 212"/>
                <a:gd name="T9" fmla="*/ 21 h 21"/>
                <a:gd name="T10" fmla="*/ 0 w 212"/>
                <a:gd name="T11" fmla="*/ 16 h 21"/>
                <a:gd name="T12" fmla="*/ 5 w 212"/>
                <a:gd name="T13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21">
                  <a:moveTo>
                    <a:pt x="5" y="10"/>
                  </a:moveTo>
                  <a:cubicBezTo>
                    <a:pt x="206" y="0"/>
                    <a:pt x="206" y="0"/>
                    <a:pt x="206" y="0"/>
                  </a:cubicBezTo>
                  <a:cubicBezTo>
                    <a:pt x="209" y="0"/>
                    <a:pt x="211" y="2"/>
                    <a:pt x="212" y="5"/>
                  </a:cubicBezTo>
                  <a:cubicBezTo>
                    <a:pt x="212" y="8"/>
                    <a:pt x="210" y="11"/>
                    <a:pt x="207" y="1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3" y="21"/>
                    <a:pt x="1" y="19"/>
                    <a:pt x="0" y="16"/>
                  </a:cubicBezTo>
                  <a:cubicBezTo>
                    <a:pt x="0" y="13"/>
                    <a:pt x="3" y="10"/>
                    <a:pt x="5" y="10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Freeform 236"/>
            <p:cNvSpPr>
              <a:spLocks/>
            </p:cNvSpPr>
            <p:nvPr/>
          </p:nvSpPr>
          <p:spPr bwMode="auto">
            <a:xfrm>
              <a:off x="10577513" y="4152900"/>
              <a:ext cx="276225" cy="26988"/>
            </a:xfrm>
            <a:custGeom>
              <a:avLst/>
              <a:gdLst>
                <a:gd name="T0" fmla="*/ 5 w 211"/>
                <a:gd name="T1" fmla="*/ 10 h 21"/>
                <a:gd name="T2" fmla="*/ 206 w 211"/>
                <a:gd name="T3" fmla="*/ 0 h 21"/>
                <a:gd name="T4" fmla="*/ 211 w 211"/>
                <a:gd name="T5" fmla="*/ 5 h 21"/>
                <a:gd name="T6" fmla="*/ 206 w 211"/>
                <a:gd name="T7" fmla="*/ 11 h 21"/>
                <a:gd name="T8" fmla="*/ 6 w 211"/>
                <a:gd name="T9" fmla="*/ 21 h 21"/>
                <a:gd name="T10" fmla="*/ 0 w 211"/>
                <a:gd name="T11" fmla="*/ 16 h 21"/>
                <a:gd name="T12" fmla="*/ 5 w 211"/>
                <a:gd name="T13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21">
                  <a:moveTo>
                    <a:pt x="5" y="10"/>
                  </a:moveTo>
                  <a:cubicBezTo>
                    <a:pt x="206" y="0"/>
                    <a:pt x="206" y="0"/>
                    <a:pt x="206" y="0"/>
                  </a:cubicBezTo>
                  <a:cubicBezTo>
                    <a:pt x="209" y="0"/>
                    <a:pt x="211" y="2"/>
                    <a:pt x="211" y="5"/>
                  </a:cubicBezTo>
                  <a:cubicBezTo>
                    <a:pt x="211" y="8"/>
                    <a:pt x="209" y="11"/>
                    <a:pt x="206" y="1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3" y="21"/>
                    <a:pt x="0" y="19"/>
                    <a:pt x="0" y="16"/>
                  </a:cubicBezTo>
                  <a:cubicBezTo>
                    <a:pt x="0" y="13"/>
                    <a:pt x="2" y="10"/>
                    <a:pt x="5" y="10"/>
                  </a:cubicBezTo>
                  <a:close/>
                </a:path>
              </a:pathLst>
            </a:custGeom>
            <a:solidFill>
              <a:srgbClr val="AE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Freeform 237"/>
            <p:cNvSpPr>
              <a:spLocks/>
            </p:cNvSpPr>
            <p:nvPr/>
          </p:nvSpPr>
          <p:spPr bwMode="auto">
            <a:xfrm>
              <a:off x="10698163" y="3497263"/>
              <a:ext cx="334963" cy="623888"/>
            </a:xfrm>
            <a:custGeom>
              <a:avLst/>
              <a:gdLst>
                <a:gd name="T0" fmla="*/ 0 w 255"/>
                <a:gd name="T1" fmla="*/ 291 h 477"/>
                <a:gd name="T2" fmla="*/ 156 w 255"/>
                <a:gd name="T3" fmla="*/ 291 h 477"/>
                <a:gd name="T4" fmla="*/ 97 w 255"/>
                <a:gd name="T5" fmla="*/ 440 h 477"/>
                <a:gd name="T6" fmla="*/ 164 w 255"/>
                <a:gd name="T7" fmla="*/ 477 h 477"/>
                <a:gd name="T8" fmla="*/ 252 w 255"/>
                <a:gd name="T9" fmla="*/ 298 h 477"/>
                <a:gd name="T10" fmla="*/ 248 w 255"/>
                <a:gd name="T11" fmla="*/ 126 h 477"/>
                <a:gd name="T12" fmla="*/ 159 w 255"/>
                <a:gd name="T13" fmla="*/ 2 h 477"/>
                <a:gd name="T14" fmla="*/ 141 w 255"/>
                <a:gd name="T15" fmla="*/ 2 h 477"/>
                <a:gd name="T16" fmla="*/ 53 w 255"/>
                <a:gd name="T17" fmla="*/ 160 h 477"/>
                <a:gd name="T18" fmla="*/ 0 w 255"/>
                <a:gd name="T19" fmla="*/ 291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5" h="477">
                  <a:moveTo>
                    <a:pt x="0" y="291"/>
                  </a:moveTo>
                  <a:cubicBezTo>
                    <a:pt x="156" y="291"/>
                    <a:pt x="156" y="291"/>
                    <a:pt x="156" y="291"/>
                  </a:cubicBezTo>
                  <a:cubicBezTo>
                    <a:pt x="156" y="291"/>
                    <a:pt x="100" y="439"/>
                    <a:pt x="97" y="440"/>
                  </a:cubicBezTo>
                  <a:cubicBezTo>
                    <a:pt x="164" y="477"/>
                    <a:pt x="164" y="477"/>
                    <a:pt x="164" y="477"/>
                  </a:cubicBezTo>
                  <a:cubicBezTo>
                    <a:pt x="164" y="477"/>
                    <a:pt x="249" y="306"/>
                    <a:pt x="252" y="298"/>
                  </a:cubicBezTo>
                  <a:cubicBezTo>
                    <a:pt x="254" y="291"/>
                    <a:pt x="255" y="139"/>
                    <a:pt x="248" y="126"/>
                  </a:cubicBezTo>
                  <a:cubicBezTo>
                    <a:pt x="242" y="114"/>
                    <a:pt x="168" y="5"/>
                    <a:pt x="159" y="2"/>
                  </a:cubicBezTo>
                  <a:cubicBezTo>
                    <a:pt x="150" y="0"/>
                    <a:pt x="141" y="2"/>
                    <a:pt x="141" y="2"/>
                  </a:cubicBezTo>
                  <a:cubicBezTo>
                    <a:pt x="53" y="160"/>
                    <a:pt x="53" y="160"/>
                    <a:pt x="53" y="160"/>
                  </a:cubicBezTo>
                  <a:lnTo>
                    <a:pt x="0" y="291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Freeform 238"/>
            <p:cNvSpPr>
              <a:spLocks/>
            </p:cNvSpPr>
            <p:nvPr/>
          </p:nvSpPr>
          <p:spPr bwMode="auto">
            <a:xfrm>
              <a:off x="10899776" y="3673475"/>
              <a:ext cx="28575" cy="104775"/>
            </a:xfrm>
            <a:custGeom>
              <a:avLst/>
              <a:gdLst>
                <a:gd name="T0" fmla="*/ 9 w 22"/>
                <a:gd name="T1" fmla="*/ 0 h 80"/>
                <a:gd name="T2" fmla="*/ 0 w 22"/>
                <a:gd name="T3" fmla="*/ 48 h 80"/>
                <a:gd name="T4" fmla="*/ 0 w 22"/>
                <a:gd name="T5" fmla="*/ 63 h 80"/>
                <a:gd name="T6" fmla="*/ 9 w 22"/>
                <a:gd name="T7" fmla="*/ 32 h 80"/>
                <a:gd name="T8" fmla="*/ 14 w 22"/>
                <a:gd name="T9" fmla="*/ 80 h 80"/>
                <a:gd name="T10" fmla="*/ 9 w 22"/>
                <a:gd name="T1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80">
                  <a:moveTo>
                    <a:pt x="9" y="0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7" y="25"/>
                    <a:pt x="9" y="32"/>
                  </a:cubicBezTo>
                  <a:cubicBezTo>
                    <a:pt x="12" y="38"/>
                    <a:pt x="14" y="80"/>
                    <a:pt x="14" y="80"/>
                  </a:cubicBezTo>
                  <a:cubicBezTo>
                    <a:pt x="14" y="80"/>
                    <a:pt x="22" y="23"/>
                    <a:pt x="9" y="0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Freeform 239"/>
            <p:cNvSpPr>
              <a:spLocks/>
            </p:cNvSpPr>
            <p:nvPr/>
          </p:nvSpPr>
          <p:spPr bwMode="auto">
            <a:xfrm>
              <a:off x="10883901" y="3692525"/>
              <a:ext cx="34925" cy="185738"/>
            </a:xfrm>
            <a:custGeom>
              <a:avLst/>
              <a:gdLst>
                <a:gd name="T0" fmla="*/ 12 w 22"/>
                <a:gd name="T1" fmla="*/ 117 h 117"/>
                <a:gd name="T2" fmla="*/ 22 w 22"/>
                <a:gd name="T3" fmla="*/ 49 h 117"/>
                <a:gd name="T4" fmla="*/ 22 w 22"/>
                <a:gd name="T5" fmla="*/ 0 h 117"/>
                <a:gd name="T6" fmla="*/ 12 w 22"/>
                <a:gd name="T7" fmla="*/ 21 h 117"/>
                <a:gd name="T8" fmla="*/ 0 w 22"/>
                <a:gd name="T9" fmla="*/ 117 h 117"/>
                <a:gd name="T10" fmla="*/ 12 w 22"/>
                <a:gd name="T11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17">
                  <a:moveTo>
                    <a:pt x="12" y="117"/>
                  </a:moveTo>
                  <a:lnTo>
                    <a:pt x="22" y="49"/>
                  </a:lnTo>
                  <a:lnTo>
                    <a:pt x="22" y="0"/>
                  </a:lnTo>
                  <a:lnTo>
                    <a:pt x="12" y="21"/>
                  </a:lnTo>
                  <a:lnTo>
                    <a:pt x="0" y="117"/>
                  </a:lnTo>
                  <a:lnTo>
                    <a:pt x="12" y="117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Freeform 240"/>
            <p:cNvSpPr>
              <a:spLocks/>
            </p:cNvSpPr>
            <p:nvPr/>
          </p:nvSpPr>
          <p:spPr bwMode="auto">
            <a:xfrm>
              <a:off x="10823576" y="4073525"/>
              <a:ext cx="85725" cy="60325"/>
            </a:xfrm>
            <a:custGeom>
              <a:avLst/>
              <a:gdLst>
                <a:gd name="T0" fmla="*/ 4 w 54"/>
                <a:gd name="T1" fmla="*/ 0 h 38"/>
                <a:gd name="T2" fmla="*/ 0 w 54"/>
                <a:gd name="T3" fmla="*/ 10 h 38"/>
                <a:gd name="T4" fmla="*/ 43 w 54"/>
                <a:gd name="T5" fmla="*/ 34 h 38"/>
                <a:gd name="T6" fmla="*/ 50 w 54"/>
                <a:gd name="T7" fmla="*/ 38 h 38"/>
                <a:gd name="T8" fmla="*/ 54 w 54"/>
                <a:gd name="T9" fmla="*/ 29 h 38"/>
                <a:gd name="T10" fmla="*/ 4 w 54"/>
                <a:gd name="T1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38">
                  <a:moveTo>
                    <a:pt x="4" y="0"/>
                  </a:moveTo>
                  <a:lnTo>
                    <a:pt x="0" y="10"/>
                  </a:lnTo>
                  <a:lnTo>
                    <a:pt x="43" y="34"/>
                  </a:lnTo>
                  <a:lnTo>
                    <a:pt x="50" y="38"/>
                  </a:lnTo>
                  <a:lnTo>
                    <a:pt x="54" y="29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Freeform 241"/>
            <p:cNvSpPr>
              <a:spLocks/>
            </p:cNvSpPr>
            <p:nvPr/>
          </p:nvSpPr>
          <p:spPr bwMode="auto">
            <a:xfrm>
              <a:off x="10753726" y="4097338"/>
              <a:ext cx="133350" cy="231775"/>
            </a:xfrm>
            <a:custGeom>
              <a:avLst/>
              <a:gdLst>
                <a:gd name="T0" fmla="*/ 102 w 102"/>
                <a:gd name="T1" fmla="*/ 22 h 178"/>
                <a:gd name="T2" fmla="*/ 80 w 102"/>
                <a:gd name="T3" fmla="*/ 73 h 178"/>
                <a:gd name="T4" fmla="*/ 63 w 102"/>
                <a:gd name="T5" fmla="*/ 150 h 178"/>
                <a:gd name="T6" fmla="*/ 17 w 102"/>
                <a:gd name="T7" fmla="*/ 173 h 178"/>
                <a:gd name="T8" fmla="*/ 1 w 102"/>
                <a:gd name="T9" fmla="*/ 112 h 178"/>
                <a:gd name="T10" fmla="*/ 19 w 102"/>
                <a:gd name="T11" fmla="*/ 43 h 178"/>
                <a:gd name="T12" fmla="*/ 53 w 102"/>
                <a:gd name="T13" fmla="*/ 13 h 178"/>
                <a:gd name="T14" fmla="*/ 61 w 102"/>
                <a:gd name="T15" fmla="*/ 0 h 178"/>
                <a:gd name="T16" fmla="*/ 102 w 102"/>
                <a:gd name="T17" fmla="*/ 2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178">
                  <a:moveTo>
                    <a:pt x="102" y="22"/>
                  </a:moveTo>
                  <a:cubicBezTo>
                    <a:pt x="102" y="27"/>
                    <a:pt x="80" y="70"/>
                    <a:pt x="80" y="73"/>
                  </a:cubicBezTo>
                  <a:cubicBezTo>
                    <a:pt x="80" y="77"/>
                    <a:pt x="68" y="145"/>
                    <a:pt x="63" y="150"/>
                  </a:cubicBezTo>
                  <a:cubicBezTo>
                    <a:pt x="58" y="155"/>
                    <a:pt x="23" y="178"/>
                    <a:pt x="17" y="173"/>
                  </a:cubicBezTo>
                  <a:cubicBezTo>
                    <a:pt x="12" y="169"/>
                    <a:pt x="0" y="121"/>
                    <a:pt x="1" y="112"/>
                  </a:cubicBezTo>
                  <a:cubicBezTo>
                    <a:pt x="1" y="103"/>
                    <a:pt x="12" y="51"/>
                    <a:pt x="19" y="43"/>
                  </a:cubicBezTo>
                  <a:cubicBezTo>
                    <a:pt x="25" y="36"/>
                    <a:pt x="49" y="15"/>
                    <a:pt x="53" y="13"/>
                  </a:cubicBezTo>
                  <a:cubicBezTo>
                    <a:pt x="57" y="11"/>
                    <a:pt x="61" y="0"/>
                    <a:pt x="61" y="0"/>
                  </a:cubicBezTo>
                  <a:lnTo>
                    <a:pt x="102" y="22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Freeform 242"/>
            <p:cNvSpPr>
              <a:spLocks/>
            </p:cNvSpPr>
            <p:nvPr/>
          </p:nvSpPr>
          <p:spPr bwMode="auto">
            <a:xfrm>
              <a:off x="10698163" y="3305175"/>
              <a:ext cx="163513" cy="373063"/>
            </a:xfrm>
            <a:custGeom>
              <a:avLst/>
              <a:gdLst>
                <a:gd name="T0" fmla="*/ 0 w 124"/>
                <a:gd name="T1" fmla="*/ 0 h 285"/>
                <a:gd name="T2" fmla="*/ 112 w 124"/>
                <a:gd name="T3" fmla="*/ 42 h 285"/>
                <a:gd name="T4" fmla="*/ 124 w 124"/>
                <a:gd name="T5" fmla="*/ 140 h 285"/>
                <a:gd name="T6" fmla="*/ 119 w 124"/>
                <a:gd name="T7" fmla="*/ 191 h 285"/>
                <a:gd name="T8" fmla="*/ 0 w 124"/>
                <a:gd name="T9" fmla="*/ 285 h 285"/>
                <a:gd name="T10" fmla="*/ 0 w 124"/>
                <a:gd name="T11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285">
                  <a:moveTo>
                    <a:pt x="0" y="0"/>
                  </a:moveTo>
                  <a:cubicBezTo>
                    <a:pt x="7" y="0"/>
                    <a:pt x="100" y="12"/>
                    <a:pt x="112" y="42"/>
                  </a:cubicBezTo>
                  <a:cubicBezTo>
                    <a:pt x="123" y="72"/>
                    <a:pt x="124" y="140"/>
                    <a:pt x="124" y="140"/>
                  </a:cubicBezTo>
                  <a:cubicBezTo>
                    <a:pt x="119" y="191"/>
                    <a:pt x="119" y="191"/>
                    <a:pt x="119" y="191"/>
                  </a:cubicBezTo>
                  <a:cubicBezTo>
                    <a:pt x="119" y="191"/>
                    <a:pt x="60" y="279"/>
                    <a:pt x="0" y="28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99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Freeform 243"/>
            <p:cNvSpPr>
              <a:spLocks/>
            </p:cNvSpPr>
            <p:nvPr/>
          </p:nvSpPr>
          <p:spPr bwMode="auto">
            <a:xfrm>
              <a:off x="10366376" y="3497263"/>
              <a:ext cx="331788" cy="623888"/>
            </a:xfrm>
            <a:custGeom>
              <a:avLst/>
              <a:gdLst>
                <a:gd name="T0" fmla="*/ 254 w 254"/>
                <a:gd name="T1" fmla="*/ 291 h 477"/>
                <a:gd name="T2" fmla="*/ 98 w 254"/>
                <a:gd name="T3" fmla="*/ 291 h 477"/>
                <a:gd name="T4" fmla="*/ 158 w 254"/>
                <a:gd name="T5" fmla="*/ 440 h 477"/>
                <a:gd name="T6" fmla="*/ 91 w 254"/>
                <a:gd name="T7" fmla="*/ 477 h 477"/>
                <a:gd name="T8" fmla="*/ 3 w 254"/>
                <a:gd name="T9" fmla="*/ 298 h 477"/>
                <a:gd name="T10" fmla="*/ 6 w 254"/>
                <a:gd name="T11" fmla="*/ 126 h 477"/>
                <a:gd name="T12" fmla="*/ 96 w 254"/>
                <a:gd name="T13" fmla="*/ 2 h 477"/>
                <a:gd name="T14" fmla="*/ 114 w 254"/>
                <a:gd name="T15" fmla="*/ 2 h 477"/>
                <a:gd name="T16" fmla="*/ 202 w 254"/>
                <a:gd name="T17" fmla="*/ 160 h 477"/>
                <a:gd name="T18" fmla="*/ 254 w 254"/>
                <a:gd name="T19" fmla="*/ 291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4" h="477">
                  <a:moveTo>
                    <a:pt x="254" y="291"/>
                  </a:moveTo>
                  <a:cubicBezTo>
                    <a:pt x="98" y="291"/>
                    <a:pt x="98" y="291"/>
                    <a:pt x="98" y="291"/>
                  </a:cubicBezTo>
                  <a:cubicBezTo>
                    <a:pt x="98" y="291"/>
                    <a:pt x="154" y="439"/>
                    <a:pt x="158" y="440"/>
                  </a:cubicBezTo>
                  <a:cubicBezTo>
                    <a:pt x="91" y="477"/>
                    <a:pt x="91" y="477"/>
                    <a:pt x="91" y="477"/>
                  </a:cubicBezTo>
                  <a:cubicBezTo>
                    <a:pt x="91" y="477"/>
                    <a:pt x="5" y="306"/>
                    <a:pt x="3" y="298"/>
                  </a:cubicBezTo>
                  <a:cubicBezTo>
                    <a:pt x="0" y="291"/>
                    <a:pt x="0" y="139"/>
                    <a:pt x="6" y="126"/>
                  </a:cubicBezTo>
                  <a:cubicBezTo>
                    <a:pt x="13" y="114"/>
                    <a:pt x="86" y="5"/>
                    <a:pt x="96" y="2"/>
                  </a:cubicBezTo>
                  <a:cubicBezTo>
                    <a:pt x="105" y="0"/>
                    <a:pt x="114" y="2"/>
                    <a:pt x="114" y="2"/>
                  </a:cubicBezTo>
                  <a:cubicBezTo>
                    <a:pt x="202" y="160"/>
                    <a:pt x="202" y="160"/>
                    <a:pt x="202" y="160"/>
                  </a:cubicBezTo>
                  <a:lnTo>
                    <a:pt x="254" y="291"/>
                  </a:lnTo>
                  <a:close/>
                </a:path>
              </a:pathLst>
            </a:custGeom>
            <a:solidFill>
              <a:srgbClr val="3B3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Freeform 244"/>
            <p:cNvSpPr>
              <a:spLocks/>
            </p:cNvSpPr>
            <p:nvPr/>
          </p:nvSpPr>
          <p:spPr bwMode="auto">
            <a:xfrm>
              <a:off x="10469563" y="3673475"/>
              <a:ext cx="28575" cy="104775"/>
            </a:xfrm>
            <a:custGeom>
              <a:avLst/>
              <a:gdLst>
                <a:gd name="T0" fmla="*/ 13 w 22"/>
                <a:gd name="T1" fmla="*/ 0 h 80"/>
                <a:gd name="T2" fmla="*/ 22 w 22"/>
                <a:gd name="T3" fmla="*/ 48 h 80"/>
                <a:gd name="T4" fmla="*/ 22 w 22"/>
                <a:gd name="T5" fmla="*/ 63 h 80"/>
                <a:gd name="T6" fmla="*/ 13 w 22"/>
                <a:gd name="T7" fmla="*/ 32 h 80"/>
                <a:gd name="T8" fmla="*/ 7 w 22"/>
                <a:gd name="T9" fmla="*/ 80 h 80"/>
                <a:gd name="T10" fmla="*/ 13 w 22"/>
                <a:gd name="T1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80">
                  <a:moveTo>
                    <a:pt x="13" y="0"/>
                  </a:moveTo>
                  <a:cubicBezTo>
                    <a:pt x="22" y="48"/>
                    <a:pt x="22" y="48"/>
                    <a:pt x="22" y="48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2" y="63"/>
                    <a:pt x="15" y="25"/>
                    <a:pt x="13" y="32"/>
                  </a:cubicBezTo>
                  <a:cubicBezTo>
                    <a:pt x="10" y="38"/>
                    <a:pt x="7" y="80"/>
                    <a:pt x="7" y="80"/>
                  </a:cubicBezTo>
                  <a:cubicBezTo>
                    <a:pt x="7" y="80"/>
                    <a:pt x="0" y="23"/>
                    <a:pt x="13" y="0"/>
                  </a:cubicBez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Freeform 245"/>
            <p:cNvSpPr>
              <a:spLocks/>
            </p:cNvSpPr>
            <p:nvPr/>
          </p:nvSpPr>
          <p:spPr bwMode="auto">
            <a:xfrm>
              <a:off x="10479088" y="3692525"/>
              <a:ext cx="36513" cy="185738"/>
            </a:xfrm>
            <a:custGeom>
              <a:avLst/>
              <a:gdLst>
                <a:gd name="T0" fmla="*/ 9 w 23"/>
                <a:gd name="T1" fmla="*/ 117 h 117"/>
                <a:gd name="T2" fmla="*/ 0 w 23"/>
                <a:gd name="T3" fmla="*/ 49 h 117"/>
                <a:gd name="T4" fmla="*/ 0 w 23"/>
                <a:gd name="T5" fmla="*/ 0 h 117"/>
                <a:gd name="T6" fmla="*/ 9 w 23"/>
                <a:gd name="T7" fmla="*/ 21 h 117"/>
                <a:gd name="T8" fmla="*/ 23 w 23"/>
                <a:gd name="T9" fmla="*/ 117 h 117"/>
                <a:gd name="T10" fmla="*/ 9 w 23"/>
                <a:gd name="T11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117">
                  <a:moveTo>
                    <a:pt x="9" y="117"/>
                  </a:moveTo>
                  <a:lnTo>
                    <a:pt x="0" y="49"/>
                  </a:lnTo>
                  <a:lnTo>
                    <a:pt x="0" y="0"/>
                  </a:lnTo>
                  <a:lnTo>
                    <a:pt x="9" y="21"/>
                  </a:lnTo>
                  <a:lnTo>
                    <a:pt x="23" y="117"/>
                  </a:lnTo>
                  <a:lnTo>
                    <a:pt x="9" y="117"/>
                  </a:lnTo>
                  <a:close/>
                </a:path>
              </a:pathLst>
            </a:custGeom>
            <a:solidFill>
              <a:srgbClr val="2B2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Freeform 246"/>
            <p:cNvSpPr>
              <a:spLocks/>
            </p:cNvSpPr>
            <p:nvPr/>
          </p:nvSpPr>
          <p:spPr bwMode="auto">
            <a:xfrm>
              <a:off x="10488613" y="4073525"/>
              <a:ext cx="87313" cy="60325"/>
            </a:xfrm>
            <a:custGeom>
              <a:avLst/>
              <a:gdLst>
                <a:gd name="T0" fmla="*/ 50 w 55"/>
                <a:gd name="T1" fmla="*/ 0 h 38"/>
                <a:gd name="T2" fmla="*/ 55 w 55"/>
                <a:gd name="T3" fmla="*/ 10 h 38"/>
                <a:gd name="T4" fmla="*/ 11 w 55"/>
                <a:gd name="T5" fmla="*/ 34 h 38"/>
                <a:gd name="T6" fmla="*/ 4 w 55"/>
                <a:gd name="T7" fmla="*/ 38 h 38"/>
                <a:gd name="T8" fmla="*/ 0 w 55"/>
                <a:gd name="T9" fmla="*/ 29 h 38"/>
                <a:gd name="T10" fmla="*/ 50 w 55"/>
                <a:gd name="T1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38">
                  <a:moveTo>
                    <a:pt x="50" y="0"/>
                  </a:moveTo>
                  <a:lnTo>
                    <a:pt x="55" y="10"/>
                  </a:lnTo>
                  <a:lnTo>
                    <a:pt x="11" y="34"/>
                  </a:lnTo>
                  <a:lnTo>
                    <a:pt x="4" y="38"/>
                  </a:lnTo>
                  <a:lnTo>
                    <a:pt x="0" y="29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Freeform 247"/>
            <p:cNvSpPr>
              <a:spLocks/>
            </p:cNvSpPr>
            <p:nvPr/>
          </p:nvSpPr>
          <p:spPr bwMode="auto">
            <a:xfrm>
              <a:off x="10509251" y="4097338"/>
              <a:ext cx="134938" cy="231775"/>
            </a:xfrm>
            <a:custGeom>
              <a:avLst/>
              <a:gdLst>
                <a:gd name="T0" fmla="*/ 0 w 103"/>
                <a:gd name="T1" fmla="*/ 22 h 178"/>
                <a:gd name="T2" fmla="*/ 23 w 103"/>
                <a:gd name="T3" fmla="*/ 73 h 178"/>
                <a:gd name="T4" fmla="*/ 39 w 103"/>
                <a:gd name="T5" fmla="*/ 150 h 178"/>
                <a:gd name="T6" fmla="*/ 85 w 103"/>
                <a:gd name="T7" fmla="*/ 173 h 178"/>
                <a:gd name="T8" fmla="*/ 102 w 103"/>
                <a:gd name="T9" fmla="*/ 112 h 178"/>
                <a:gd name="T10" fmla="*/ 84 w 103"/>
                <a:gd name="T11" fmla="*/ 43 h 178"/>
                <a:gd name="T12" fmla="*/ 50 w 103"/>
                <a:gd name="T13" fmla="*/ 13 h 178"/>
                <a:gd name="T14" fmla="*/ 42 w 103"/>
                <a:gd name="T15" fmla="*/ 0 h 178"/>
                <a:gd name="T16" fmla="*/ 0 w 103"/>
                <a:gd name="T17" fmla="*/ 2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178">
                  <a:moveTo>
                    <a:pt x="0" y="22"/>
                  </a:moveTo>
                  <a:cubicBezTo>
                    <a:pt x="1" y="27"/>
                    <a:pt x="23" y="70"/>
                    <a:pt x="23" y="73"/>
                  </a:cubicBezTo>
                  <a:cubicBezTo>
                    <a:pt x="23" y="77"/>
                    <a:pt x="34" y="145"/>
                    <a:pt x="39" y="150"/>
                  </a:cubicBezTo>
                  <a:cubicBezTo>
                    <a:pt x="44" y="155"/>
                    <a:pt x="79" y="178"/>
                    <a:pt x="85" y="173"/>
                  </a:cubicBezTo>
                  <a:cubicBezTo>
                    <a:pt x="91" y="169"/>
                    <a:pt x="103" y="121"/>
                    <a:pt x="102" y="112"/>
                  </a:cubicBezTo>
                  <a:cubicBezTo>
                    <a:pt x="101" y="103"/>
                    <a:pt x="90" y="51"/>
                    <a:pt x="84" y="43"/>
                  </a:cubicBezTo>
                  <a:cubicBezTo>
                    <a:pt x="78" y="36"/>
                    <a:pt x="54" y="15"/>
                    <a:pt x="50" y="13"/>
                  </a:cubicBezTo>
                  <a:cubicBezTo>
                    <a:pt x="46" y="11"/>
                    <a:pt x="42" y="0"/>
                    <a:pt x="42" y="0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Freeform 248"/>
            <p:cNvSpPr>
              <a:spLocks/>
            </p:cNvSpPr>
            <p:nvPr/>
          </p:nvSpPr>
          <p:spPr bwMode="auto">
            <a:xfrm>
              <a:off x="10620376" y="3678238"/>
              <a:ext cx="158750" cy="200025"/>
            </a:xfrm>
            <a:custGeom>
              <a:avLst/>
              <a:gdLst>
                <a:gd name="T0" fmla="*/ 60 w 121"/>
                <a:gd name="T1" fmla="*/ 21 h 152"/>
                <a:gd name="T2" fmla="*/ 0 w 121"/>
                <a:gd name="T3" fmla="*/ 0 h 152"/>
                <a:gd name="T4" fmla="*/ 60 w 121"/>
                <a:gd name="T5" fmla="*/ 152 h 152"/>
                <a:gd name="T6" fmla="*/ 121 w 121"/>
                <a:gd name="T7" fmla="*/ 0 h 152"/>
                <a:gd name="T8" fmla="*/ 60 w 121"/>
                <a:gd name="T9" fmla="*/ 2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52">
                  <a:moveTo>
                    <a:pt x="60" y="2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" y="30"/>
                    <a:pt x="60" y="152"/>
                    <a:pt x="60" y="152"/>
                  </a:cubicBezTo>
                  <a:cubicBezTo>
                    <a:pt x="60" y="152"/>
                    <a:pt x="109" y="30"/>
                    <a:pt x="121" y="0"/>
                  </a:cubicBezTo>
                  <a:lnTo>
                    <a:pt x="60" y="21"/>
                  </a:lnTo>
                  <a:close/>
                </a:path>
              </a:pathLst>
            </a:custGeom>
            <a:solidFill>
              <a:srgbClr val="ACAD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Freeform 249"/>
            <p:cNvSpPr>
              <a:spLocks/>
            </p:cNvSpPr>
            <p:nvPr/>
          </p:nvSpPr>
          <p:spPr bwMode="auto">
            <a:xfrm>
              <a:off x="10509251" y="3489325"/>
              <a:ext cx="379413" cy="257175"/>
            </a:xfrm>
            <a:custGeom>
              <a:avLst/>
              <a:gdLst>
                <a:gd name="T0" fmla="*/ 281 w 289"/>
                <a:gd name="T1" fmla="*/ 0 h 197"/>
                <a:gd name="T2" fmla="*/ 268 w 289"/>
                <a:gd name="T3" fmla="*/ 0 h 197"/>
                <a:gd name="T4" fmla="*/ 263 w 289"/>
                <a:gd name="T5" fmla="*/ 51 h 197"/>
                <a:gd name="T6" fmla="*/ 144 w 289"/>
                <a:gd name="T7" fmla="*/ 145 h 197"/>
                <a:gd name="T8" fmla="*/ 25 w 289"/>
                <a:gd name="T9" fmla="*/ 51 h 197"/>
                <a:gd name="T10" fmla="*/ 20 w 289"/>
                <a:gd name="T11" fmla="*/ 0 h 197"/>
                <a:gd name="T12" fmla="*/ 8 w 289"/>
                <a:gd name="T13" fmla="*/ 0 h 197"/>
                <a:gd name="T14" fmla="*/ 8 w 289"/>
                <a:gd name="T15" fmla="*/ 50 h 197"/>
                <a:gd name="T16" fmla="*/ 30 w 289"/>
                <a:gd name="T17" fmla="*/ 67 h 197"/>
                <a:gd name="T18" fmla="*/ 56 w 289"/>
                <a:gd name="T19" fmla="*/ 135 h 197"/>
                <a:gd name="T20" fmla="*/ 144 w 289"/>
                <a:gd name="T21" fmla="*/ 197 h 197"/>
                <a:gd name="T22" fmla="*/ 233 w 289"/>
                <a:gd name="T23" fmla="*/ 135 h 197"/>
                <a:gd name="T24" fmla="*/ 258 w 289"/>
                <a:gd name="T25" fmla="*/ 67 h 197"/>
                <a:gd name="T26" fmla="*/ 281 w 289"/>
                <a:gd name="T27" fmla="*/ 50 h 197"/>
                <a:gd name="T28" fmla="*/ 281 w 289"/>
                <a:gd name="T2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9" h="197">
                  <a:moveTo>
                    <a:pt x="281" y="0"/>
                  </a:moveTo>
                  <a:cubicBezTo>
                    <a:pt x="273" y="0"/>
                    <a:pt x="268" y="0"/>
                    <a:pt x="268" y="0"/>
                  </a:cubicBezTo>
                  <a:cubicBezTo>
                    <a:pt x="263" y="51"/>
                    <a:pt x="263" y="51"/>
                    <a:pt x="263" y="51"/>
                  </a:cubicBezTo>
                  <a:cubicBezTo>
                    <a:pt x="263" y="51"/>
                    <a:pt x="185" y="145"/>
                    <a:pt x="144" y="145"/>
                  </a:cubicBezTo>
                  <a:cubicBezTo>
                    <a:pt x="104" y="145"/>
                    <a:pt x="25" y="51"/>
                    <a:pt x="25" y="5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15" y="0"/>
                    <a:pt x="8" y="0"/>
                  </a:cubicBezTo>
                  <a:cubicBezTo>
                    <a:pt x="0" y="0"/>
                    <a:pt x="6" y="41"/>
                    <a:pt x="8" y="50"/>
                  </a:cubicBezTo>
                  <a:cubicBezTo>
                    <a:pt x="9" y="59"/>
                    <a:pt x="30" y="67"/>
                    <a:pt x="30" y="67"/>
                  </a:cubicBezTo>
                  <a:cubicBezTo>
                    <a:pt x="30" y="67"/>
                    <a:pt x="47" y="115"/>
                    <a:pt x="56" y="135"/>
                  </a:cubicBezTo>
                  <a:cubicBezTo>
                    <a:pt x="65" y="155"/>
                    <a:pt x="144" y="197"/>
                    <a:pt x="144" y="197"/>
                  </a:cubicBezTo>
                  <a:cubicBezTo>
                    <a:pt x="144" y="197"/>
                    <a:pt x="224" y="155"/>
                    <a:pt x="233" y="135"/>
                  </a:cubicBezTo>
                  <a:cubicBezTo>
                    <a:pt x="242" y="115"/>
                    <a:pt x="258" y="67"/>
                    <a:pt x="258" y="67"/>
                  </a:cubicBezTo>
                  <a:cubicBezTo>
                    <a:pt x="258" y="67"/>
                    <a:pt x="280" y="59"/>
                    <a:pt x="281" y="50"/>
                  </a:cubicBezTo>
                  <a:cubicBezTo>
                    <a:pt x="282" y="41"/>
                    <a:pt x="289" y="0"/>
                    <a:pt x="281" y="0"/>
                  </a:cubicBezTo>
                  <a:close/>
                </a:path>
              </a:pathLst>
            </a:custGeom>
            <a:solidFill>
              <a:srgbClr val="FCCF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Freeform 250"/>
            <p:cNvSpPr>
              <a:spLocks/>
            </p:cNvSpPr>
            <p:nvPr/>
          </p:nvSpPr>
          <p:spPr bwMode="auto">
            <a:xfrm>
              <a:off x="10536238" y="3305175"/>
              <a:ext cx="207963" cy="387350"/>
            </a:xfrm>
            <a:custGeom>
              <a:avLst/>
              <a:gdLst>
                <a:gd name="T0" fmla="*/ 82 w 159"/>
                <a:gd name="T1" fmla="*/ 268 h 296"/>
                <a:gd name="T2" fmla="*/ 82 w 159"/>
                <a:gd name="T3" fmla="*/ 268 h 296"/>
                <a:gd name="T4" fmla="*/ 5 w 159"/>
                <a:gd name="T5" fmla="*/ 191 h 296"/>
                <a:gd name="T6" fmla="*/ 0 w 159"/>
                <a:gd name="T7" fmla="*/ 140 h 296"/>
                <a:gd name="T8" fmla="*/ 13 w 159"/>
                <a:gd name="T9" fmla="*/ 42 h 296"/>
                <a:gd name="T10" fmla="*/ 124 w 159"/>
                <a:gd name="T11" fmla="*/ 0 h 296"/>
                <a:gd name="T12" fmla="*/ 124 w 159"/>
                <a:gd name="T13" fmla="*/ 268 h 296"/>
                <a:gd name="T14" fmla="*/ 159 w 159"/>
                <a:gd name="T15" fmla="*/ 296 h 296"/>
                <a:gd name="T16" fmla="*/ 82 w 159"/>
                <a:gd name="T17" fmla="*/ 268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9" h="296">
                  <a:moveTo>
                    <a:pt x="82" y="268"/>
                  </a:moveTo>
                  <a:cubicBezTo>
                    <a:pt x="82" y="268"/>
                    <a:pt x="82" y="268"/>
                    <a:pt x="82" y="268"/>
                  </a:cubicBezTo>
                  <a:cubicBezTo>
                    <a:pt x="39" y="241"/>
                    <a:pt x="5" y="191"/>
                    <a:pt x="5" y="191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0"/>
                    <a:pt x="2" y="72"/>
                    <a:pt x="13" y="42"/>
                  </a:cubicBezTo>
                  <a:cubicBezTo>
                    <a:pt x="24" y="12"/>
                    <a:pt x="118" y="0"/>
                    <a:pt x="124" y="0"/>
                  </a:cubicBezTo>
                  <a:cubicBezTo>
                    <a:pt x="124" y="268"/>
                    <a:pt x="124" y="268"/>
                    <a:pt x="124" y="268"/>
                  </a:cubicBezTo>
                  <a:cubicBezTo>
                    <a:pt x="124" y="281"/>
                    <a:pt x="159" y="296"/>
                    <a:pt x="159" y="296"/>
                  </a:cubicBezTo>
                  <a:cubicBezTo>
                    <a:pt x="116" y="293"/>
                    <a:pt x="85" y="270"/>
                    <a:pt x="82" y="268"/>
                  </a:cubicBezTo>
                  <a:close/>
                </a:path>
              </a:pathLst>
            </a:custGeom>
            <a:solidFill>
              <a:srgbClr val="F47B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Freeform 251"/>
            <p:cNvSpPr>
              <a:spLocks/>
            </p:cNvSpPr>
            <p:nvPr/>
          </p:nvSpPr>
          <p:spPr bwMode="auto">
            <a:xfrm>
              <a:off x="10526713" y="5060950"/>
              <a:ext cx="139700" cy="84138"/>
            </a:xfrm>
            <a:custGeom>
              <a:avLst/>
              <a:gdLst>
                <a:gd name="T0" fmla="*/ 5 w 88"/>
                <a:gd name="T1" fmla="*/ 53 h 53"/>
                <a:gd name="T2" fmla="*/ 0 w 88"/>
                <a:gd name="T3" fmla="*/ 43 h 53"/>
                <a:gd name="T4" fmla="*/ 83 w 88"/>
                <a:gd name="T5" fmla="*/ 0 h 53"/>
                <a:gd name="T6" fmla="*/ 88 w 88"/>
                <a:gd name="T7" fmla="*/ 10 h 53"/>
                <a:gd name="T8" fmla="*/ 5 w 88"/>
                <a:gd name="T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53">
                  <a:moveTo>
                    <a:pt x="5" y="53"/>
                  </a:moveTo>
                  <a:lnTo>
                    <a:pt x="0" y="43"/>
                  </a:lnTo>
                  <a:lnTo>
                    <a:pt x="83" y="0"/>
                  </a:lnTo>
                  <a:lnTo>
                    <a:pt x="88" y="10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F89A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Freeform 252"/>
            <p:cNvSpPr>
              <a:spLocks/>
            </p:cNvSpPr>
            <p:nvPr/>
          </p:nvSpPr>
          <p:spPr bwMode="auto">
            <a:xfrm>
              <a:off x="10533063" y="5075238"/>
              <a:ext cx="141288" cy="84138"/>
            </a:xfrm>
            <a:custGeom>
              <a:avLst/>
              <a:gdLst>
                <a:gd name="T0" fmla="*/ 6 w 89"/>
                <a:gd name="T1" fmla="*/ 53 h 53"/>
                <a:gd name="T2" fmla="*/ 0 w 89"/>
                <a:gd name="T3" fmla="*/ 43 h 53"/>
                <a:gd name="T4" fmla="*/ 83 w 89"/>
                <a:gd name="T5" fmla="*/ 0 h 53"/>
                <a:gd name="T6" fmla="*/ 89 w 89"/>
                <a:gd name="T7" fmla="*/ 10 h 53"/>
                <a:gd name="T8" fmla="*/ 6 w 89"/>
                <a:gd name="T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53">
                  <a:moveTo>
                    <a:pt x="6" y="53"/>
                  </a:moveTo>
                  <a:lnTo>
                    <a:pt x="0" y="43"/>
                  </a:lnTo>
                  <a:lnTo>
                    <a:pt x="83" y="0"/>
                  </a:lnTo>
                  <a:lnTo>
                    <a:pt x="89" y="10"/>
                  </a:lnTo>
                  <a:lnTo>
                    <a:pt x="6" y="53"/>
                  </a:lnTo>
                  <a:close/>
                </a:path>
              </a:pathLst>
            </a:custGeom>
            <a:solidFill>
              <a:srgbClr val="F2C1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Freeform 253"/>
            <p:cNvSpPr>
              <a:spLocks/>
            </p:cNvSpPr>
            <p:nvPr/>
          </p:nvSpPr>
          <p:spPr bwMode="auto">
            <a:xfrm>
              <a:off x="10655301" y="5060950"/>
              <a:ext cx="34925" cy="30163"/>
            </a:xfrm>
            <a:custGeom>
              <a:avLst/>
              <a:gdLst>
                <a:gd name="T0" fmla="*/ 2 w 27"/>
                <a:gd name="T1" fmla="*/ 0 h 23"/>
                <a:gd name="T2" fmla="*/ 27 w 27"/>
                <a:gd name="T3" fmla="*/ 2 h 23"/>
                <a:gd name="T4" fmla="*/ 14 w 27"/>
                <a:gd name="T5" fmla="*/ 23 h 23"/>
                <a:gd name="T6" fmla="*/ 2 w 27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3">
                  <a:moveTo>
                    <a:pt x="2" y="0"/>
                  </a:moveTo>
                  <a:cubicBezTo>
                    <a:pt x="27" y="2"/>
                    <a:pt x="27" y="2"/>
                    <a:pt x="27" y="2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0" y="15"/>
                    <a:pt x="2" y="0"/>
                  </a:cubicBezTo>
                  <a:close/>
                </a:path>
              </a:pathLst>
            </a:custGeom>
            <a:solidFill>
              <a:srgbClr val="F6DB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Freeform 254"/>
            <p:cNvSpPr>
              <a:spLocks/>
            </p:cNvSpPr>
            <p:nvPr/>
          </p:nvSpPr>
          <p:spPr bwMode="auto">
            <a:xfrm>
              <a:off x="10685463" y="5062538"/>
              <a:ext cx="4763" cy="6350"/>
            </a:xfrm>
            <a:custGeom>
              <a:avLst/>
              <a:gdLst>
                <a:gd name="T0" fmla="*/ 3 w 3"/>
                <a:gd name="T1" fmla="*/ 0 h 4"/>
                <a:gd name="T2" fmla="*/ 2 w 3"/>
                <a:gd name="T3" fmla="*/ 4 h 4"/>
                <a:gd name="T4" fmla="*/ 0 w 3"/>
                <a:gd name="T5" fmla="*/ 0 h 4"/>
                <a:gd name="T6" fmla="*/ 3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lnTo>
                    <a:pt x="2" y="4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3041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" name="Freeform 255"/>
            <p:cNvSpPr>
              <a:spLocks/>
            </p:cNvSpPr>
            <p:nvPr/>
          </p:nvSpPr>
          <p:spPr bwMode="auto">
            <a:xfrm>
              <a:off x="10515601" y="5129213"/>
              <a:ext cx="26988" cy="36513"/>
            </a:xfrm>
            <a:custGeom>
              <a:avLst/>
              <a:gdLst>
                <a:gd name="T0" fmla="*/ 8 w 20"/>
                <a:gd name="T1" fmla="*/ 0 h 27"/>
                <a:gd name="T2" fmla="*/ 20 w 20"/>
                <a:gd name="T3" fmla="*/ 23 h 27"/>
                <a:gd name="T4" fmla="*/ 12 w 20"/>
                <a:gd name="T5" fmla="*/ 27 h 27"/>
                <a:gd name="T6" fmla="*/ 0 w 20"/>
                <a:gd name="T7" fmla="*/ 4 h 27"/>
                <a:gd name="T8" fmla="*/ 8 w 2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7">
                  <a:moveTo>
                    <a:pt x="8" y="0"/>
                  </a:moveTo>
                  <a:cubicBezTo>
                    <a:pt x="8" y="0"/>
                    <a:pt x="19" y="8"/>
                    <a:pt x="20" y="23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0" y="4"/>
                    <a:pt x="0" y="4"/>
                    <a:pt x="0" y="4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3E5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" name="Freeform 256"/>
            <p:cNvSpPr>
              <a:spLocks/>
            </p:cNvSpPr>
            <p:nvPr/>
          </p:nvSpPr>
          <p:spPr bwMode="auto">
            <a:xfrm>
              <a:off x="10499726" y="5135563"/>
              <a:ext cx="31750" cy="36513"/>
            </a:xfrm>
            <a:custGeom>
              <a:avLst/>
              <a:gdLst>
                <a:gd name="T0" fmla="*/ 13 w 25"/>
                <a:gd name="T1" fmla="*/ 0 h 28"/>
                <a:gd name="T2" fmla="*/ 4 w 25"/>
                <a:gd name="T3" fmla="*/ 5 h 28"/>
                <a:gd name="T4" fmla="*/ 16 w 25"/>
                <a:gd name="T5" fmla="*/ 28 h 28"/>
                <a:gd name="T6" fmla="*/ 25 w 25"/>
                <a:gd name="T7" fmla="*/ 23 h 28"/>
                <a:gd name="T8" fmla="*/ 13 w 25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8">
                  <a:moveTo>
                    <a:pt x="13" y="0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0" y="15"/>
                    <a:pt x="16" y="28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9"/>
                    <a:pt x="13" y="0"/>
                  </a:cubicBezTo>
                  <a:close/>
                </a:path>
              </a:pathLst>
            </a:custGeom>
            <a:solidFill>
              <a:srgbClr val="F698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Freeform 257"/>
            <p:cNvSpPr>
              <a:spLocks/>
            </p:cNvSpPr>
            <p:nvPr/>
          </p:nvSpPr>
          <p:spPr bwMode="auto">
            <a:xfrm>
              <a:off x="11163301" y="4135438"/>
              <a:ext cx="79375" cy="141288"/>
            </a:xfrm>
            <a:custGeom>
              <a:avLst/>
              <a:gdLst>
                <a:gd name="T0" fmla="*/ 39 w 50"/>
                <a:gd name="T1" fmla="*/ 0 h 89"/>
                <a:gd name="T2" fmla="*/ 50 w 50"/>
                <a:gd name="T3" fmla="*/ 4 h 89"/>
                <a:gd name="T4" fmla="*/ 11 w 50"/>
                <a:gd name="T5" fmla="*/ 89 h 89"/>
                <a:gd name="T6" fmla="*/ 0 w 50"/>
                <a:gd name="T7" fmla="*/ 84 h 89"/>
                <a:gd name="T8" fmla="*/ 39 w 50"/>
                <a:gd name="T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89">
                  <a:moveTo>
                    <a:pt x="39" y="0"/>
                  </a:moveTo>
                  <a:lnTo>
                    <a:pt x="50" y="4"/>
                  </a:lnTo>
                  <a:lnTo>
                    <a:pt x="11" y="89"/>
                  </a:lnTo>
                  <a:lnTo>
                    <a:pt x="0" y="84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F89A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Freeform 258"/>
            <p:cNvSpPr>
              <a:spLocks/>
            </p:cNvSpPr>
            <p:nvPr/>
          </p:nvSpPr>
          <p:spPr bwMode="auto">
            <a:xfrm>
              <a:off x="11149013" y="4127500"/>
              <a:ext cx="79375" cy="142875"/>
            </a:xfrm>
            <a:custGeom>
              <a:avLst/>
              <a:gdLst>
                <a:gd name="T0" fmla="*/ 39 w 50"/>
                <a:gd name="T1" fmla="*/ 0 h 90"/>
                <a:gd name="T2" fmla="*/ 50 w 50"/>
                <a:gd name="T3" fmla="*/ 5 h 90"/>
                <a:gd name="T4" fmla="*/ 11 w 50"/>
                <a:gd name="T5" fmla="*/ 90 h 90"/>
                <a:gd name="T6" fmla="*/ 0 w 50"/>
                <a:gd name="T7" fmla="*/ 85 h 90"/>
                <a:gd name="T8" fmla="*/ 39 w 50"/>
                <a:gd name="T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90">
                  <a:moveTo>
                    <a:pt x="39" y="0"/>
                  </a:moveTo>
                  <a:lnTo>
                    <a:pt x="50" y="5"/>
                  </a:lnTo>
                  <a:lnTo>
                    <a:pt x="11" y="90"/>
                  </a:lnTo>
                  <a:lnTo>
                    <a:pt x="0" y="85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F2C1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Freeform 259"/>
            <p:cNvSpPr>
              <a:spLocks/>
            </p:cNvSpPr>
            <p:nvPr/>
          </p:nvSpPr>
          <p:spPr bwMode="auto">
            <a:xfrm>
              <a:off x="11149013" y="4260850"/>
              <a:ext cx="31750" cy="34925"/>
            </a:xfrm>
            <a:custGeom>
              <a:avLst/>
              <a:gdLst>
                <a:gd name="T0" fmla="*/ 24 w 24"/>
                <a:gd name="T1" fmla="*/ 13 h 27"/>
                <a:gd name="T2" fmla="*/ 3 w 24"/>
                <a:gd name="T3" fmla="*/ 27 h 27"/>
                <a:gd name="T4" fmla="*/ 0 w 24"/>
                <a:gd name="T5" fmla="*/ 2 h 27"/>
                <a:gd name="T6" fmla="*/ 24 w 24"/>
                <a:gd name="T7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7">
                  <a:moveTo>
                    <a:pt x="24" y="13"/>
                  </a:moveTo>
                  <a:cubicBezTo>
                    <a:pt x="3" y="27"/>
                    <a:pt x="3" y="27"/>
                    <a:pt x="3" y="2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6" y="0"/>
                    <a:pt x="24" y="13"/>
                  </a:cubicBezTo>
                  <a:close/>
                </a:path>
              </a:pathLst>
            </a:custGeom>
            <a:solidFill>
              <a:srgbClr val="F6DB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Freeform 260"/>
            <p:cNvSpPr>
              <a:spLocks/>
            </p:cNvSpPr>
            <p:nvPr/>
          </p:nvSpPr>
          <p:spPr bwMode="auto">
            <a:xfrm>
              <a:off x="11152188" y="4291013"/>
              <a:ext cx="4763" cy="4763"/>
            </a:xfrm>
            <a:custGeom>
              <a:avLst/>
              <a:gdLst>
                <a:gd name="T0" fmla="*/ 1 w 3"/>
                <a:gd name="T1" fmla="*/ 3 h 3"/>
                <a:gd name="T2" fmla="*/ 0 w 3"/>
                <a:gd name="T3" fmla="*/ 0 h 3"/>
                <a:gd name="T4" fmla="*/ 3 w 3"/>
                <a:gd name="T5" fmla="*/ 1 h 3"/>
                <a:gd name="T6" fmla="*/ 1 w 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1" y="3"/>
                  </a:moveTo>
                  <a:lnTo>
                    <a:pt x="0" y="0"/>
                  </a:lnTo>
                  <a:lnTo>
                    <a:pt x="3" y="1"/>
                  </a:lnTo>
                  <a:lnTo>
                    <a:pt x="1" y="3"/>
                  </a:lnTo>
                  <a:close/>
                </a:path>
              </a:pathLst>
            </a:custGeom>
            <a:solidFill>
              <a:srgbClr val="3041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Freeform 261"/>
            <p:cNvSpPr>
              <a:spLocks/>
            </p:cNvSpPr>
            <p:nvPr/>
          </p:nvSpPr>
          <p:spPr bwMode="auto">
            <a:xfrm>
              <a:off x="11210926" y="4117975"/>
              <a:ext cx="36513" cy="23813"/>
            </a:xfrm>
            <a:custGeom>
              <a:avLst/>
              <a:gdLst>
                <a:gd name="T0" fmla="*/ 24 w 28"/>
                <a:gd name="T1" fmla="*/ 19 h 19"/>
                <a:gd name="T2" fmla="*/ 0 w 28"/>
                <a:gd name="T3" fmla="*/ 8 h 19"/>
                <a:gd name="T4" fmla="*/ 4 w 28"/>
                <a:gd name="T5" fmla="*/ 0 h 19"/>
                <a:gd name="T6" fmla="*/ 28 w 28"/>
                <a:gd name="T7" fmla="*/ 11 h 19"/>
                <a:gd name="T8" fmla="*/ 24 w 28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9">
                  <a:moveTo>
                    <a:pt x="24" y="19"/>
                  </a:moveTo>
                  <a:cubicBezTo>
                    <a:pt x="24" y="19"/>
                    <a:pt x="10" y="19"/>
                    <a:pt x="0" y="8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8" y="11"/>
                    <a:pt x="28" y="11"/>
                    <a:pt x="28" y="11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3E5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" name="Freeform 262"/>
            <p:cNvSpPr>
              <a:spLocks/>
            </p:cNvSpPr>
            <p:nvPr/>
          </p:nvSpPr>
          <p:spPr bwMode="auto">
            <a:xfrm>
              <a:off x="11215688" y="4105275"/>
              <a:ext cx="36513" cy="28575"/>
            </a:xfrm>
            <a:custGeom>
              <a:avLst/>
              <a:gdLst>
                <a:gd name="T0" fmla="*/ 24 w 28"/>
                <a:gd name="T1" fmla="*/ 20 h 21"/>
                <a:gd name="T2" fmla="*/ 28 w 28"/>
                <a:gd name="T3" fmla="*/ 11 h 21"/>
                <a:gd name="T4" fmla="*/ 4 w 28"/>
                <a:gd name="T5" fmla="*/ 0 h 21"/>
                <a:gd name="T6" fmla="*/ 0 w 28"/>
                <a:gd name="T7" fmla="*/ 9 h 21"/>
                <a:gd name="T8" fmla="*/ 24 w 28"/>
                <a:gd name="T9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1">
                  <a:moveTo>
                    <a:pt x="24" y="20"/>
                  </a:moveTo>
                  <a:cubicBezTo>
                    <a:pt x="28" y="11"/>
                    <a:pt x="28" y="11"/>
                    <a:pt x="28" y="11"/>
                  </a:cubicBezTo>
                  <a:cubicBezTo>
                    <a:pt x="28" y="11"/>
                    <a:pt x="24" y="0"/>
                    <a:pt x="4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8" y="21"/>
                    <a:pt x="24" y="20"/>
                  </a:cubicBezTo>
                  <a:close/>
                </a:path>
              </a:pathLst>
            </a:custGeom>
            <a:solidFill>
              <a:srgbClr val="F698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Freeform 263"/>
            <p:cNvSpPr>
              <a:spLocks/>
            </p:cNvSpPr>
            <p:nvPr/>
          </p:nvSpPr>
          <p:spPr bwMode="auto">
            <a:xfrm>
              <a:off x="10606088" y="5068888"/>
              <a:ext cx="38100" cy="82550"/>
            </a:xfrm>
            <a:custGeom>
              <a:avLst/>
              <a:gdLst>
                <a:gd name="T0" fmla="*/ 24 w 28"/>
                <a:gd name="T1" fmla="*/ 37 h 63"/>
                <a:gd name="T2" fmla="*/ 28 w 28"/>
                <a:gd name="T3" fmla="*/ 11 h 63"/>
                <a:gd name="T4" fmla="*/ 9 w 28"/>
                <a:gd name="T5" fmla="*/ 14 h 63"/>
                <a:gd name="T6" fmla="*/ 2 w 28"/>
                <a:gd name="T7" fmla="*/ 55 h 63"/>
                <a:gd name="T8" fmla="*/ 24 w 28"/>
                <a:gd name="T9" fmla="*/ 3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63">
                  <a:moveTo>
                    <a:pt x="24" y="37"/>
                  </a:moveTo>
                  <a:cubicBezTo>
                    <a:pt x="28" y="11"/>
                    <a:pt x="28" y="11"/>
                    <a:pt x="28" y="11"/>
                  </a:cubicBezTo>
                  <a:cubicBezTo>
                    <a:pt x="28" y="11"/>
                    <a:pt x="22" y="0"/>
                    <a:pt x="9" y="14"/>
                  </a:cubicBezTo>
                  <a:cubicBezTo>
                    <a:pt x="9" y="14"/>
                    <a:pt x="0" y="46"/>
                    <a:pt x="2" y="55"/>
                  </a:cubicBezTo>
                  <a:cubicBezTo>
                    <a:pt x="4" y="63"/>
                    <a:pt x="24" y="37"/>
                    <a:pt x="24" y="37"/>
                  </a:cubicBez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Freeform 264"/>
            <p:cNvSpPr>
              <a:spLocks/>
            </p:cNvSpPr>
            <p:nvPr/>
          </p:nvSpPr>
          <p:spPr bwMode="auto">
            <a:xfrm>
              <a:off x="10425113" y="5032375"/>
              <a:ext cx="41275" cy="36513"/>
            </a:xfrm>
            <a:custGeom>
              <a:avLst/>
              <a:gdLst>
                <a:gd name="T0" fmla="*/ 26 w 32"/>
                <a:gd name="T1" fmla="*/ 20 h 27"/>
                <a:gd name="T2" fmla="*/ 13 w 32"/>
                <a:gd name="T3" fmla="*/ 26 h 27"/>
                <a:gd name="T4" fmla="*/ 3 w 32"/>
                <a:gd name="T5" fmla="*/ 22 h 27"/>
                <a:gd name="T6" fmla="*/ 1 w 32"/>
                <a:gd name="T7" fmla="*/ 18 h 27"/>
                <a:gd name="T8" fmla="*/ 5 w 32"/>
                <a:gd name="T9" fmla="*/ 8 h 27"/>
                <a:gd name="T10" fmla="*/ 19 w 32"/>
                <a:gd name="T11" fmla="*/ 2 h 27"/>
                <a:gd name="T12" fmla="*/ 29 w 32"/>
                <a:gd name="T13" fmla="*/ 6 h 27"/>
                <a:gd name="T14" fmla="*/ 30 w 32"/>
                <a:gd name="T15" fmla="*/ 10 h 27"/>
                <a:gd name="T16" fmla="*/ 26 w 32"/>
                <a:gd name="T17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7">
                  <a:moveTo>
                    <a:pt x="26" y="20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9" y="27"/>
                    <a:pt x="5" y="25"/>
                    <a:pt x="3" y="22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4"/>
                    <a:pt x="1" y="9"/>
                    <a:pt x="5" y="8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3" y="0"/>
                    <a:pt x="27" y="2"/>
                    <a:pt x="29" y="6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2" y="14"/>
                    <a:pt x="30" y="18"/>
                    <a:pt x="26" y="20"/>
                  </a:cubicBezTo>
                </a:path>
              </a:pathLst>
            </a:custGeom>
            <a:solidFill>
              <a:srgbClr val="F698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Freeform 265"/>
            <p:cNvSpPr>
              <a:spLocks/>
            </p:cNvSpPr>
            <p:nvPr/>
          </p:nvSpPr>
          <p:spPr bwMode="auto">
            <a:xfrm>
              <a:off x="10452101" y="5097463"/>
              <a:ext cx="41275" cy="34925"/>
            </a:xfrm>
            <a:custGeom>
              <a:avLst/>
              <a:gdLst>
                <a:gd name="T0" fmla="*/ 27 w 32"/>
                <a:gd name="T1" fmla="*/ 20 h 27"/>
                <a:gd name="T2" fmla="*/ 13 w 32"/>
                <a:gd name="T3" fmla="*/ 25 h 27"/>
                <a:gd name="T4" fmla="*/ 3 w 32"/>
                <a:gd name="T5" fmla="*/ 21 h 27"/>
                <a:gd name="T6" fmla="*/ 1 w 32"/>
                <a:gd name="T7" fmla="*/ 18 h 27"/>
                <a:gd name="T8" fmla="*/ 5 w 32"/>
                <a:gd name="T9" fmla="*/ 8 h 27"/>
                <a:gd name="T10" fmla="*/ 19 w 32"/>
                <a:gd name="T11" fmla="*/ 2 h 27"/>
                <a:gd name="T12" fmla="*/ 29 w 32"/>
                <a:gd name="T13" fmla="*/ 6 h 27"/>
                <a:gd name="T14" fmla="*/ 31 w 32"/>
                <a:gd name="T15" fmla="*/ 9 h 27"/>
                <a:gd name="T16" fmla="*/ 27 w 32"/>
                <a:gd name="T17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7">
                  <a:moveTo>
                    <a:pt x="27" y="20"/>
                  </a:moveTo>
                  <a:cubicBezTo>
                    <a:pt x="13" y="25"/>
                    <a:pt x="13" y="25"/>
                    <a:pt x="13" y="25"/>
                  </a:cubicBezTo>
                  <a:cubicBezTo>
                    <a:pt x="9" y="27"/>
                    <a:pt x="5" y="25"/>
                    <a:pt x="3" y="21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4"/>
                    <a:pt x="2" y="9"/>
                    <a:pt x="5" y="8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3" y="0"/>
                    <a:pt x="27" y="2"/>
                    <a:pt x="29" y="6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2" y="13"/>
                    <a:pt x="30" y="18"/>
                    <a:pt x="27" y="20"/>
                  </a:cubicBezTo>
                </a:path>
              </a:pathLst>
            </a:custGeom>
            <a:solidFill>
              <a:srgbClr val="F698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Freeform 266"/>
            <p:cNvSpPr>
              <a:spLocks/>
            </p:cNvSpPr>
            <p:nvPr/>
          </p:nvSpPr>
          <p:spPr bwMode="auto">
            <a:xfrm>
              <a:off x="10452101" y="5097463"/>
              <a:ext cx="41275" cy="34925"/>
            </a:xfrm>
            <a:custGeom>
              <a:avLst/>
              <a:gdLst>
                <a:gd name="T0" fmla="*/ 27 w 32"/>
                <a:gd name="T1" fmla="*/ 20 h 27"/>
                <a:gd name="T2" fmla="*/ 13 w 32"/>
                <a:gd name="T3" fmla="*/ 25 h 27"/>
                <a:gd name="T4" fmla="*/ 3 w 32"/>
                <a:gd name="T5" fmla="*/ 21 h 27"/>
                <a:gd name="T6" fmla="*/ 1 w 32"/>
                <a:gd name="T7" fmla="*/ 18 h 27"/>
                <a:gd name="T8" fmla="*/ 5 w 32"/>
                <a:gd name="T9" fmla="*/ 8 h 27"/>
                <a:gd name="T10" fmla="*/ 19 w 32"/>
                <a:gd name="T11" fmla="*/ 2 h 27"/>
                <a:gd name="T12" fmla="*/ 29 w 32"/>
                <a:gd name="T13" fmla="*/ 6 h 27"/>
                <a:gd name="T14" fmla="*/ 31 w 32"/>
                <a:gd name="T15" fmla="*/ 9 h 27"/>
                <a:gd name="T16" fmla="*/ 27 w 32"/>
                <a:gd name="T17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7">
                  <a:moveTo>
                    <a:pt x="27" y="20"/>
                  </a:moveTo>
                  <a:cubicBezTo>
                    <a:pt x="13" y="25"/>
                    <a:pt x="13" y="25"/>
                    <a:pt x="13" y="25"/>
                  </a:cubicBezTo>
                  <a:cubicBezTo>
                    <a:pt x="9" y="27"/>
                    <a:pt x="5" y="25"/>
                    <a:pt x="3" y="21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4"/>
                    <a:pt x="2" y="9"/>
                    <a:pt x="5" y="8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3" y="0"/>
                    <a:pt x="27" y="2"/>
                    <a:pt x="29" y="6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2" y="13"/>
                    <a:pt x="30" y="18"/>
                    <a:pt x="27" y="2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" name="Rectangle 267"/>
            <p:cNvSpPr>
              <a:spLocks noChangeArrowheads="1"/>
            </p:cNvSpPr>
            <p:nvPr/>
          </p:nvSpPr>
          <p:spPr bwMode="auto">
            <a:xfrm>
              <a:off x="10453688" y="5099050"/>
              <a:ext cx="39688" cy="31750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Freeform 268"/>
            <p:cNvSpPr>
              <a:spLocks/>
            </p:cNvSpPr>
            <p:nvPr/>
          </p:nvSpPr>
          <p:spPr bwMode="auto">
            <a:xfrm>
              <a:off x="10425113" y="5032375"/>
              <a:ext cx="41275" cy="36513"/>
            </a:xfrm>
            <a:custGeom>
              <a:avLst/>
              <a:gdLst>
                <a:gd name="T0" fmla="*/ 26 w 32"/>
                <a:gd name="T1" fmla="*/ 20 h 27"/>
                <a:gd name="T2" fmla="*/ 13 w 32"/>
                <a:gd name="T3" fmla="*/ 26 h 27"/>
                <a:gd name="T4" fmla="*/ 3 w 32"/>
                <a:gd name="T5" fmla="*/ 22 h 27"/>
                <a:gd name="T6" fmla="*/ 1 w 32"/>
                <a:gd name="T7" fmla="*/ 18 h 27"/>
                <a:gd name="T8" fmla="*/ 5 w 32"/>
                <a:gd name="T9" fmla="*/ 8 h 27"/>
                <a:gd name="T10" fmla="*/ 19 w 32"/>
                <a:gd name="T11" fmla="*/ 2 h 27"/>
                <a:gd name="T12" fmla="*/ 29 w 32"/>
                <a:gd name="T13" fmla="*/ 6 h 27"/>
                <a:gd name="T14" fmla="*/ 30 w 32"/>
                <a:gd name="T15" fmla="*/ 10 h 27"/>
                <a:gd name="T16" fmla="*/ 26 w 32"/>
                <a:gd name="T17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7">
                  <a:moveTo>
                    <a:pt x="26" y="20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9" y="27"/>
                    <a:pt x="5" y="25"/>
                    <a:pt x="3" y="22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4"/>
                    <a:pt x="1" y="9"/>
                    <a:pt x="5" y="8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3" y="0"/>
                    <a:pt x="27" y="2"/>
                    <a:pt x="29" y="6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2" y="14"/>
                    <a:pt x="30" y="18"/>
                    <a:pt x="26" y="2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Freeform 269"/>
            <p:cNvSpPr>
              <a:spLocks/>
            </p:cNvSpPr>
            <p:nvPr/>
          </p:nvSpPr>
          <p:spPr bwMode="auto">
            <a:xfrm>
              <a:off x="10426701" y="5033963"/>
              <a:ext cx="38100" cy="33338"/>
            </a:xfrm>
            <a:custGeom>
              <a:avLst/>
              <a:gdLst>
                <a:gd name="T0" fmla="*/ 21 w 30"/>
                <a:gd name="T1" fmla="*/ 0 h 25"/>
                <a:gd name="T2" fmla="*/ 18 w 30"/>
                <a:gd name="T3" fmla="*/ 1 h 25"/>
                <a:gd name="T4" fmla="*/ 4 w 30"/>
                <a:gd name="T5" fmla="*/ 7 h 25"/>
                <a:gd name="T6" fmla="*/ 0 w 30"/>
                <a:gd name="T7" fmla="*/ 14 h 25"/>
                <a:gd name="T8" fmla="*/ 0 w 30"/>
                <a:gd name="T9" fmla="*/ 17 h 25"/>
                <a:gd name="T10" fmla="*/ 2 w 30"/>
                <a:gd name="T11" fmla="*/ 21 h 25"/>
                <a:gd name="T12" fmla="*/ 9 w 30"/>
                <a:gd name="T13" fmla="*/ 25 h 25"/>
                <a:gd name="T14" fmla="*/ 12 w 30"/>
                <a:gd name="T15" fmla="*/ 25 h 25"/>
                <a:gd name="T16" fmla="*/ 25 w 30"/>
                <a:gd name="T17" fmla="*/ 19 h 25"/>
                <a:gd name="T18" fmla="*/ 30 w 30"/>
                <a:gd name="T19" fmla="*/ 12 h 25"/>
                <a:gd name="T20" fmla="*/ 29 w 30"/>
                <a:gd name="T21" fmla="*/ 9 h 25"/>
                <a:gd name="T22" fmla="*/ 28 w 30"/>
                <a:gd name="T23" fmla="*/ 5 h 25"/>
                <a:gd name="T24" fmla="*/ 21 w 30"/>
                <a:gd name="T2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25">
                  <a:moveTo>
                    <a:pt x="21" y="0"/>
                  </a:moveTo>
                  <a:cubicBezTo>
                    <a:pt x="20" y="0"/>
                    <a:pt x="19" y="0"/>
                    <a:pt x="18" y="1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1" y="8"/>
                    <a:pt x="0" y="11"/>
                    <a:pt x="0" y="14"/>
                  </a:cubicBezTo>
                  <a:cubicBezTo>
                    <a:pt x="0" y="15"/>
                    <a:pt x="0" y="16"/>
                    <a:pt x="0" y="17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3" y="23"/>
                    <a:pt x="6" y="25"/>
                    <a:pt x="9" y="25"/>
                  </a:cubicBezTo>
                  <a:cubicBezTo>
                    <a:pt x="10" y="25"/>
                    <a:pt x="11" y="25"/>
                    <a:pt x="12" y="25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8" y="18"/>
                    <a:pt x="30" y="15"/>
                    <a:pt x="30" y="12"/>
                  </a:cubicBezTo>
                  <a:cubicBezTo>
                    <a:pt x="30" y="11"/>
                    <a:pt x="30" y="10"/>
                    <a:pt x="29" y="9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7" y="2"/>
                    <a:pt x="24" y="0"/>
                    <a:pt x="21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Freeform 270"/>
            <p:cNvSpPr>
              <a:spLocks/>
            </p:cNvSpPr>
            <p:nvPr/>
          </p:nvSpPr>
          <p:spPr bwMode="auto">
            <a:xfrm>
              <a:off x="10426701" y="5043488"/>
              <a:ext cx="66675" cy="79375"/>
            </a:xfrm>
            <a:custGeom>
              <a:avLst/>
              <a:gdLst>
                <a:gd name="T0" fmla="*/ 12 w 42"/>
                <a:gd name="T1" fmla="*/ 5 h 50"/>
                <a:gd name="T2" fmla="*/ 0 w 42"/>
                <a:gd name="T3" fmla="*/ 11 h 50"/>
                <a:gd name="T4" fmla="*/ 17 w 42"/>
                <a:gd name="T5" fmla="*/ 50 h 50"/>
                <a:gd name="T6" fmla="*/ 29 w 42"/>
                <a:gd name="T7" fmla="*/ 45 h 50"/>
                <a:gd name="T8" fmla="*/ 42 w 42"/>
                <a:gd name="T9" fmla="*/ 40 h 50"/>
                <a:gd name="T10" fmla="*/ 24 w 42"/>
                <a:gd name="T11" fmla="*/ 0 h 50"/>
                <a:gd name="T12" fmla="*/ 12 w 42"/>
                <a:gd name="T13" fmla="*/ 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50">
                  <a:moveTo>
                    <a:pt x="12" y="5"/>
                  </a:moveTo>
                  <a:lnTo>
                    <a:pt x="0" y="11"/>
                  </a:lnTo>
                  <a:lnTo>
                    <a:pt x="17" y="50"/>
                  </a:lnTo>
                  <a:lnTo>
                    <a:pt x="29" y="45"/>
                  </a:lnTo>
                  <a:lnTo>
                    <a:pt x="42" y="40"/>
                  </a:lnTo>
                  <a:lnTo>
                    <a:pt x="24" y="0"/>
                  </a:lnTo>
                  <a:lnTo>
                    <a:pt x="12" y="5"/>
                  </a:lnTo>
                  <a:close/>
                </a:path>
              </a:pathLst>
            </a:custGeom>
            <a:solidFill>
              <a:srgbClr val="3E5B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" name="Freeform 271"/>
            <p:cNvSpPr>
              <a:spLocks/>
            </p:cNvSpPr>
            <p:nvPr/>
          </p:nvSpPr>
          <p:spPr bwMode="auto">
            <a:xfrm>
              <a:off x="11123613" y="5033963"/>
              <a:ext cx="26988" cy="26988"/>
            </a:xfrm>
            <a:custGeom>
              <a:avLst/>
              <a:gdLst>
                <a:gd name="T0" fmla="*/ 7 w 20"/>
                <a:gd name="T1" fmla="*/ 20 h 21"/>
                <a:gd name="T2" fmla="*/ 2 w 20"/>
                <a:gd name="T3" fmla="*/ 17 h 21"/>
                <a:gd name="T4" fmla="*/ 1 w 20"/>
                <a:gd name="T5" fmla="*/ 11 h 21"/>
                <a:gd name="T6" fmla="*/ 7 w 20"/>
                <a:gd name="T7" fmla="*/ 2 h 21"/>
                <a:gd name="T8" fmla="*/ 13 w 20"/>
                <a:gd name="T9" fmla="*/ 1 h 21"/>
                <a:gd name="T10" fmla="*/ 18 w 20"/>
                <a:gd name="T11" fmla="*/ 4 h 21"/>
                <a:gd name="T12" fmla="*/ 19 w 20"/>
                <a:gd name="T13" fmla="*/ 10 h 21"/>
                <a:gd name="T14" fmla="*/ 12 w 20"/>
                <a:gd name="T15" fmla="*/ 19 h 21"/>
                <a:gd name="T16" fmla="*/ 7 w 20"/>
                <a:gd name="T17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1">
                  <a:moveTo>
                    <a:pt x="7" y="20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0" y="16"/>
                    <a:pt x="0" y="13"/>
                    <a:pt x="1" y="1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9" y="0"/>
                    <a:pt x="11" y="0"/>
                    <a:pt x="13" y="1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9" y="6"/>
                    <a:pt x="20" y="8"/>
                    <a:pt x="19" y="10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21"/>
                    <a:pt x="8" y="21"/>
                    <a:pt x="7" y="20"/>
                  </a:cubicBezTo>
                  <a:close/>
                </a:path>
              </a:pathLst>
            </a:custGeom>
            <a:solidFill>
              <a:srgbClr val="5A66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" name="Freeform 272"/>
            <p:cNvSpPr>
              <a:spLocks/>
            </p:cNvSpPr>
            <p:nvPr/>
          </p:nvSpPr>
          <p:spPr bwMode="auto">
            <a:xfrm>
              <a:off x="11128376" y="4921250"/>
              <a:ext cx="100013" cy="133350"/>
            </a:xfrm>
            <a:custGeom>
              <a:avLst/>
              <a:gdLst>
                <a:gd name="T0" fmla="*/ 9 w 77"/>
                <a:gd name="T1" fmla="*/ 100 h 102"/>
                <a:gd name="T2" fmla="*/ 3 w 77"/>
                <a:gd name="T3" fmla="*/ 96 h 102"/>
                <a:gd name="T4" fmla="*/ 2 w 77"/>
                <a:gd name="T5" fmla="*/ 89 h 102"/>
                <a:gd name="T6" fmla="*/ 61 w 77"/>
                <a:gd name="T7" fmla="*/ 3 h 102"/>
                <a:gd name="T8" fmla="*/ 68 w 77"/>
                <a:gd name="T9" fmla="*/ 2 h 102"/>
                <a:gd name="T10" fmla="*/ 74 w 77"/>
                <a:gd name="T11" fmla="*/ 6 h 102"/>
                <a:gd name="T12" fmla="*/ 75 w 77"/>
                <a:gd name="T13" fmla="*/ 13 h 102"/>
                <a:gd name="T14" fmla="*/ 16 w 77"/>
                <a:gd name="T15" fmla="*/ 99 h 102"/>
                <a:gd name="T16" fmla="*/ 9 w 77"/>
                <a:gd name="T17" fmla="*/ 10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102">
                  <a:moveTo>
                    <a:pt x="9" y="100"/>
                  </a:moveTo>
                  <a:cubicBezTo>
                    <a:pt x="3" y="96"/>
                    <a:pt x="3" y="96"/>
                    <a:pt x="3" y="96"/>
                  </a:cubicBezTo>
                  <a:cubicBezTo>
                    <a:pt x="1" y="95"/>
                    <a:pt x="0" y="91"/>
                    <a:pt x="2" y="89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3" y="1"/>
                    <a:pt x="66" y="0"/>
                    <a:pt x="68" y="2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6" y="7"/>
                    <a:pt x="77" y="10"/>
                    <a:pt x="75" y="13"/>
                  </a:cubicBezTo>
                  <a:cubicBezTo>
                    <a:pt x="16" y="99"/>
                    <a:pt x="16" y="99"/>
                    <a:pt x="16" y="99"/>
                  </a:cubicBezTo>
                  <a:cubicBezTo>
                    <a:pt x="14" y="101"/>
                    <a:pt x="11" y="102"/>
                    <a:pt x="9" y="100"/>
                  </a:cubicBezTo>
                  <a:close/>
                </a:path>
              </a:pathLst>
            </a:custGeom>
            <a:solidFill>
              <a:srgbClr val="434D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Freeform 273"/>
            <p:cNvSpPr>
              <a:spLocks/>
            </p:cNvSpPr>
            <p:nvPr/>
          </p:nvSpPr>
          <p:spPr bwMode="auto">
            <a:xfrm>
              <a:off x="11177588" y="4964113"/>
              <a:ext cx="23813" cy="17463"/>
            </a:xfrm>
            <a:custGeom>
              <a:avLst/>
              <a:gdLst>
                <a:gd name="T0" fmla="*/ 16 w 18"/>
                <a:gd name="T1" fmla="*/ 13 h 14"/>
                <a:gd name="T2" fmla="*/ 0 w 18"/>
                <a:gd name="T3" fmla="*/ 3 h 14"/>
                <a:gd name="T4" fmla="*/ 0 w 18"/>
                <a:gd name="T5" fmla="*/ 1 h 14"/>
                <a:gd name="T6" fmla="*/ 1 w 18"/>
                <a:gd name="T7" fmla="*/ 0 h 14"/>
                <a:gd name="T8" fmla="*/ 2 w 18"/>
                <a:gd name="T9" fmla="*/ 0 h 14"/>
                <a:gd name="T10" fmla="*/ 17 w 18"/>
                <a:gd name="T11" fmla="*/ 11 h 14"/>
                <a:gd name="T12" fmla="*/ 18 w 18"/>
                <a:gd name="T13" fmla="*/ 12 h 14"/>
                <a:gd name="T14" fmla="*/ 17 w 18"/>
                <a:gd name="T15" fmla="*/ 13 h 14"/>
                <a:gd name="T16" fmla="*/ 16 w 18"/>
                <a:gd name="T17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4">
                  <a:moveTo>
                    <a:pt x="16" y="1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1"/>
                    <a:pt x="18" y="12"/>
                    <a:pt x="18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4"/>
                    <a:pt x="16" y="14"/>
                    <a:pt x="16" y="13"/>
                  </a:cubicBezTo>
                  <a:close/>
                </a:path>
              </a:pathLst>
            </a:custGeom>
            <a:solidFill>
              <a:srgbClr val="2C36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Freeform 274"/>
            <p:cNvSpPr>
              <a:spLocks/>
            </p:cNvSpPr>
            <p:nvPr/>
          </p:nvSpPr>
          <p:spPr bwMode="auto">
            <a:xfrm>
              <a:off x="11180763" y="4895850"/>
              <a:ext cx="65088" cy="82550"/>
            </a:xfrm>
            <a:custGeom>
              <a:avLst/>
              <a:gdLst>
                <a:gd name="T0" fmla="*/ 42 w 50"/>
                <a:gd name="T1" fmla="*/ 25 h 63"/>
                <a:gd name="T2" fmla="*/ 45 w 50"/>
                <a:gd name="T3" fmla="*/ 3 h 63"/>
                <a:gd name="T4" fmla="*/ 26 w 50"/>
                <a:gd name="T5" fmla="*/ 14 h 63"/>
                <a:gd name="T6" fmla="*/ 0 w 50"/>
                <a:gd name="T7" fmla="*/ 52 h 63"/>
                <a:gd name="T8" fmla="*/ 16 w 50"/>
                <a:gd name="T9" fmla="*/ 63 h 63"/>
                <a:gd name="T10" fmla="*/ 42 w 50"/>
                <a:gd name="T11" fmla="*/ 2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63">
                  <a:moveTo>
                    <a:pt x="42" y="25"/>
                  </a:moveTo>
                  <a:cubicBezTo>
                    <a:pt x="50" y="13"/>
                    <a:pt x="49" y="6"/>
                    <a:pt x="45" y="3"/>
                  </a:cubicBezTo>
                  <a:cubicBezTo>
                    <a:pt x="41" y="0"/>
                    <a:pt x="34" y="2"/>
                    <a:pt x="26" y="14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42" y="25"/>
                    <a:pt x="42" y="25"/>
                    <a:pt x="42" y="25"/>
                  </a:cubicBezTo>
                  <a:close/>
                </a:path>
              </a:pathLst>
            </a:custGeom>
            <a:solidFill>
              <a:srgbClr val="4D59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" name="Freeform 275"/>
            <p:cNvSpPr>
              <a:spLocks/>
            </p:cNvSpPr>
            <p:nvPr/>
          </p:nvSpPr>
          <p:spPr bwMode="auto">
            <a:xfrm>
              <a:off x="11214101" y="4911725"/>
              <a:ext cx="22225" cy="17463"/>
            </a:xfrm>
            <a:custGeom>
              <a:avLst/>
              <a:gdLst>
                <a:gd name="T0" fmla="*/ 16 w 18"/>
                <a:gd name="T1" fmla="*/ 13 h 13"/>
                <a:gd name="T2" fmla="*/ 0 w 18"/>
                <a:gd name="T3" fmla="*/ 2 h 13"/>
                <a:gd name="T4" fmla="*/ 0 w 18"/>
                <a:gd name="T5" fmla="*/ 1 h 13"/>
                <a:gd name="T6" fmla="*/ 1 w 18"/>
                <a:gd name="T7" fmla="*/ 0 h 13"/>
                <a:gd name="T8" fmla="*/ 2 w 18"/>
                <a:gd name="T9" fmla="*/ 0 h 13"/>
                <a:gd name="T10" fmla="*/ 17 w 18"/>
                <a:gd name="T11" fmla="*/ 11 h 13"/>
                <a:gd name="T12" fmla="*/ 18 w 18"/>
                <a:gd name="T13" fmla="*/ 12 h 13"/>
                <a:gd name="T14" fmla="*/ 17 w 18"/>
                <a:gd name="T15" fmla="*/ 13 h 13"/>
                <a:gd name="T16" fmla="*/ 16 w 18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3">
                  <a:moveTo>
                    <a:pt x="16" y="13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1"/>
                    <a:pt x="18" y="12"/>
                    <a:pt x="18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6" y="13"/>
                    <a:pt x="16" y="13"/>
                  </a:cubicBezTo>
                  <a:close/>
                </a:path>
              </a:pathLst>
            </a:custGeom>
            <a:solidFill>
              <a:srgbClr val="2C36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Freeform 276"/>
            <p:cNvSpPr>
              <a:spLocks/>
            </p:cNvSpPr>
            <p:nvPr/>
          </p:nvSpPr>
          <p:spPr bwMode="auto">
            <a:xfrm>
              <a:off x="11191876" y="4916488"/>
              <a:ext cx="30163" cy="41275"/>
            </a:xfrm>
            <a:custGeom>
              <a:avLst/>
              <a:gdLst>
                <a:gd name="T0" fmla="*/ 6 w 23"/>
                <a:gd name="T1" fmla="*/ 25 h 32"/>
                <a:gd name="T2" fmla="*/ 22 w 23"/>
                <a:gd name="T3" fmla="*/ 2 h 32"/>
                <a:gd name="T4" fmla="*/ 22 w 23"/>
                <a:gd name="T5" fmla="*/ 0 h 32"/>
                <a:gd name="T6" fmla="*/ 20 w 23"/>
                <a:gd name="T7" fmla="*/ 1 h 32"/>
                <a:gd name="T8" fmla="*/ 1 w 23"/>
                <a:gd name="T9" fmla="*/ 29 h 32"/>
                <a:gd name="T10" fmla="*/ 1 w 23"/>
                <a:gd name="T11" fmla="*/ 31 h 32"/>
                <a:gd name="T12" fmla="*/ 1 w 23"/>
                <a:gd name="T13" fmla="*/ 31 h 32"/>
                <a:gd name="T14" fmla="*/ 1 w 23"/>
                <a:gd name="T15" fmla="*/ 31 h 32"/>
                <a:gd name="T16" fmla="*/ 1 w 23"/>
                <a:gd name="T17" fmla="*/ 32 h 32"/>
                <a:gd name="T18" fmla="*/ 3 w 23"/>
                <a:gd name="T19" fmla="*/ 30 h 32"/>
                <a:gd name="T20" fmla="*/ 5 w 23"/>
                <a:gd name="T21" fmla="*/ 28 h 32"/>
                <a:gd name="T22" fmla="*/ 6 w 23"/>
                <a:gd name="T23" fmla="*/ 2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2">
                  <a:moveTo>
                    <a:pt x="6" y="25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2" y="1"/>
                    <a:pt x="23" y="0"/>
                    <a:pt x="22" y="0"/>
                  </a:cubicBezTo>
                  <a:cubicBezTo>
                    <a:pt x="22" y="0"/>
                    <a:pt x="21" y="0"/>
                    <a:pt x="20" y="1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30"/>
                    <a:pt x="0" y="31"/>
                    <a:pt x="1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1"/>
                    <a:pt x="3" y="30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6" y="27"/>
                    <a:pt x="6" y="26"/>
                    <a:pt x="6" y="25"/>
                  </a:cubicBezTo>
                  <a:close/>
                </a:path>
              </a:pathLst>
            </a:custGeom>
            <a:solidFill>
              <a:srgbClr val="2C36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Freeform 277"/>
            <p:cNvSpPr>
              <a:spLocks/>
            </p:cNvSpPr>
            <p:nvPr/>
          </p:nvSpPr>
          <p:spPr bwMode="auto">
            <a:xfrm>
              <a:off x="11122026" y="5054600"/>
              <a:ext cx="14288" cy="14288"/>
            </a:xfrm>
            <a:custGeom>
              <a:avLst/>
              <a:gdLst>
                <a:gd name="T0" fmla="*/ 6 w 11"/>
                <a:gd name="T1" fmla="*/ 3 h 11"/>
                <a:gd name="T2" fmla="*/ 2 w 11"/>
                <a:gd name="T3" fmla="*/ 0 h 11"/>
                <a:gd name="T4" fmla="*/ 0 w 11"/>
                <a:gd name="T5" fmla="*/ 8 h 11"/>
                <a:gd name="T6" fmla="*/ 2 w 11"/>
                <a:gd name="T7" fmla="*/ 10 h 11"/>
                <a:gd name="T8" fmla="*/ 3 w 11"/>
                <a:gd name="T9" fmla="*/ 11 h 11"/>
                <a:gd name="T10" fmla="*/ 11 w 11"/>
                <a:gd name="T11" fmla="*/ 5 h 11"/>
                <a:gd name="T12" fmla="*/ 6 w 11"/>
                <a:gd name="T13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6" y="3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6"/>
                    <a:pt x="0" y="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5" y="8"/>
                    <a:pt x="11" y="5"/>
                    <a:pt x="11" y="5"/>
                  </a:cubicBezTo>
                  <a:lnTo>
                    <a:pt x="6" y="3"/>
                  </a:lnTo>
                  <a:close/>
                </a:path>
              </a:pathLst>
            </a:custGeom>
            <a:solidFill>
              <a:srgbClr val="434D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Freeform 278"/>
            <p:cNvSpPr>
              <a:spLocks/>
            </p:cNvSpPr>
            <p:nvPr/>
          </p:nvSpPr>
          <p:spPr bwMode="auto">
            <a:xfrm>
              <a:off x="11117263" y="5067300"/>
              <a:ext cx="7938" cy="9525"/>
            </a:xfrm>
            <a:custGeom>
              <a:avLst/>
              <a:gdLst>
                <a:gd name="T0" fmla="*/ 4 w 5"/>
                <a:gd name="T1" fmla="*/ 1 h 6"/>
                <a:gd name="T2" fmla="*/ 3 w 5"/>
                <a:gd name="T3" fmla="*/ 0 h 6"/>
                <a:gd name="T4" fmla="*/ 0 w 5"/>
                <a:gd name="T5" fmla="*/ 5 h 6"/>
                <a:gd name="T6" fmla="*/ 0 w 5"/>
                <a:gd name="T7" fmla="*/ 5 h 6"/>
                <a:gd name="T8" fmla="*/ 1 w 5"/>
                <a:gd name="T9" fmla="*/ 6 h 6"/>
                <a:gd name="T10" fmla="*/ 5 w 5"/>
                <a:gd name="T11" fmla="*/ 1 h 6"/>
                <a:gd name="T12" fmla="*/ 4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4" y="1"/>
                  </a:moveTo>
                  <a:lnTo>
                    <a:pt x="3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6"/>
                  </a:lnTo>
                  <a:lnTo>
                    <a:pt x="5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1D21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Freeform 279"/>
            <p:cNvSpPr>
              <a:spLocks/>
            </p:cNvSpPr>
            <p:nvPr/>
          </p:nvSpPr>
          <p:spPr bwMode="auto">
            <a:xfrm>
              <a:off x="11191876" y="4949825"/>
              <a:ext cx="9525" cy="9525"/>
            </a:xfrm>
            <a:custGeom>
              <a:avLst/>
              <a:gdLst>
                <a:gd name="T0" fmla="*/ 2 w 7"/>
                <a:gd name="T1" fmla="*/ 7 h 8"/>
                <a:gd name="T2" fmla="*/ 1 w 7"/>
                <a:gd name="T3" fmla="*/ 6 h 8"/>
                <a:gd name="T4" fmla="*/ 1 w 7"/>
                <a:gd name="T5" fmla="*/ 5 h 8"/>
                <a:gd name="T6" fmla="*/ 4 w 7"/>
                <a:gd name="T7" fmla="*/ 0 h 8"/>
                <a:gd name="T8" fmla="*/ 5 w 7"/>
                <a:gd name="T9" fmla="*/ 0 h 8"/>
                <a:gd name="T10" fmla="*/ 6 w 7"/>
                <a:gd name="T11" fmla="*/ 1 h 8"/>
                <a:gd name="T12" fmla="*/ 7 w 7"/>
                <a:gd name="T13" fmla="*/ 2 h 8"/>
                <a:gd name="T14" fmla="*/ 3 w 7"/>
                <a:gd name="T15" fmla="*/ 7 h 8"/>
                <a:gd name="T16" fmla="*/ 2 w 7"/>
                <a:gd name="T1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8">
                  <a:moveTo>
                    <a:pt x="2" y="7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5"/>
                    <a:pt x="1" y="5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1"/>
                    <a:pt x="7" y="2"/>
                    <a:pt x="7" y="2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2" y="8"/>
                    <a:pt x="2" y="7"/>
                  </a:cubicBezTo>
                  <a:close/>
                </a:path>
              </a:pathLst>
            </a:custGeom>
            <a:solidFill>
              <a:srgbClr val="2C36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Freeform 280"/>
            <p:cNvSpPr>
              <a:spLocks/>
            </p:cNvSpPr>
            <p:nvPr/>
          </p:nvSpPr>
          <p:spPr bwMode="auto">
            <a:xfrm>
              <a:off x="9677401" y="5014913"/>
              <a:ext cx="28575" cy="26988"/>
            </a:xfrm>
            <a:custGeom>
              <a:avLst/>
              <a:gdLst>
                <a:gd name="T0" fmla="*/ 16 w 21"/>
                <a:gd name="T1" fmla="*/ 2 h 21"/>
                <a:gd name="T2" fmla="*/ 20 w 21"/>
                <a:gd name="T3" fmla="*/ 7 h 21"/>
                <a:gd name="T4" fmla="*/ 19 w 21"/>
                <a:gd name="T5" fmla="*/ 12 h 21"/>
                <a:gd name="T6" fmla="*/ 10 w 21"/>
                <a:gd name="T7" fmla="*/ 19 h 21"/>
                <a:gd name="T8" fmla="*/ 4 w 21"/>
                <a:gd name="T9" fmla="*/ 18 h 21"/>
                <a:gd name="T10" fmla="*/ 1 w 21"/>
                <a:gd name="T11" fmla="*/ 14 h 21"/>
                <a:gd name="T12" fmla="*/ 2 w 21"/>
                <a:gd name="T13" fmla="*/ 8 h 21"/>
                <a:gd name="T14" fmla="*/ 10 w 21"/>
                <a:gd name="T15" fmla="*/ 2 h 21"/>
                <a:gd name="T16" fmla="*/ 16 w 21"/>
                <a:gd name="T1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1">
                  <a:moveTo>
                    <a:pt x="16" y="2"/>
                  </a:moveTo>
                  <a:cubicBezTo>
                    <a:pt x="20" y="7"/>
                    <a:pt x="20" y="7"/>
                    <a:pt x="20" y="7"/>
                  </a:cubicBezTo>
                  <a:cubicBezTo>
                    <a:pt x="21" y="8"/>
                    <a:pt x="21" y="11"/>
                    <a:pt x="19" y="12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8" y="21"/>
                    <a:pt x="6" y="20"/>
                    <a:pt x="4" y="18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2"/>
                    <a:pt x="0" y="10"/>
                    <a:pt x="2" y="8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2" y="0"/>
                    <a:pt x="15" y="1"/>
                    <a:pt x="16" y="2"/>
                  </a:cubicBezTo>
                  <a:close/>
                </a:path>
              </a:pathLst>
            </a:custGeom>
            <a:solidFill>
              <a:srgbClr val="5A66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Freeform 281"/>
            <p:cNvSpPr>
              <a:spLocks/>
            </p:cNvSpPr>
            <p:nvPr/>
          </p:nvSpPr>
          <p:spPr bwMode="auto">
            <a:xfrm>
              <a:off x="9569451" y="5019675"/>
              <a:ext cx="128588" cy="106363"/>
            </a:xfrm>
            <a:custGeom>
              <a:avLst/>
              <a:gdLst>
                <a:gd name="T0" fmla="*/ 93 w 99"/>
                <a:gd name="T1" fmla="*/ 3 h 81"/>
                <a:gd name="T2" fmla="*/ 97 w 99"/>
                <a:gd name="T3" fmla="*/ 8 h 81"/>
                <a:gd name="T4" fmla="*/ 96 w 99"/>
                <a:gd name="T5" fmla="*/ 15 h 81"/>
                <a:gd name="T6" fmla="*/ 14 w 99"/>
                <a:gd name="T7" fmla="*/ 79 h 81"/>
                <a:gd name="T8" fmla="*/ 6 w 99"/>
                <a:gd name="T9" fmla="*/ 79 h 81"/>
                <a:gd name="T10" fmla="*/ 2 w 99"/>
                <a:gd name="T11" fmla="*/ 73 h 81"/>
                <a:gd name="T12" fmla="*/ 3 w 99"/>
                <a:gd name="T13" fmla="*/ 66 h 81"/>
                <a:gd name="T14" fmla="*/ 85 w 99"/>
                <a:gd name="T15" fmla="*/ 2 h 81"/>
                <a:gd name="T16" fmla="*/ 93 w 99"/>
                <a:gd name="T17" fmla="*/ 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81">
                  <a:moveTo>
                    <a:pt x="93" y="3"/>
                  </a:moveTo>
                  <a:cubicBezTo>
                    <a:pt x="97" y="8"/>
                    <a:pt x="97" y="8"/>
                    <a:pt x="97" y="8"/>
                  </a:cubicBezTo>
                  <a:cubicBezTo>
                    <a:pt x="99" y="10"/>
                    <a:pt x="98" y="14"/>
                    <a:pt x="96" y="15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11" y="81"/>
                    <a:pt x="8" y="81"/>
                    <a:pt x="6" y="79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0" y="71"/>
                    <a:pt x="1" y="68"/>
                    <a:pt x="3" y="66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88" y="0"/>
                    <a:pt x="91" y="0"/>
                    <a:pt x="93" y="3"/>
                  </a:cubicBezTo>
                  <a:close/>
                </a:path>
              </a:pathLst>
            </a:custGeom>
            <a:solidFill>
              <a:srgbClr val="434D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" name="Freeform 282"/>
            <p:cNvSpPr>
              <a:spLocks/>
            </p:cNvSpPr>
            <p:nvPr/>
          </p:nvSpPr>
          <p:spPr bwMode="auto">
            <a:xfrm>
              <a:off x="9609138" y="5073650"/>
              <a:ext cx="19050" cy="23813"/>
            </a:xfrm>
            <a:custGeom>
              <a:avLst/>
              <a:gdLst>
                <a:gd name="T0" fmla="*/ 3 w 15"/>
                <a:gd name="T1" fmla="*/ 0 h 18"/>
                <a:gd name="T2" fmla="*/ 15 w 15"/>
                <a:gd name="T3" fmla="*/ 15 h 18"/>
                <a:gd name="T4" fmla="*/ 15 w 15"/>
                <a:gd name="T5" fmla="*/ 16 h 18"/>
                <a:gd name="T6" fmla="*/ 14 w 15"/>
                <a:gd name="T7" fmla="*/ 17 h 18"/>
                <a:gd name="T8" fmla="*/ 12 w 15"/>
                <a:gd name="T9" fmla="*/ 17 h 18"/>
                <a:gd name="T10" fmla="*/ 1 w 15"/>
                <a:gd name="T11" fmla="*/ 2 h 18"/>
                <a:gd name="T12" fmla="*/ 1 w 15"/>
                <a:gd name="T13" fmla="*/ 1 h 18"/>
                <a:gd name="T14" fmla="*/ 2 w 15"/>
                <a:gd name="T15" fmla="*/ 0 h 18"/>
                <a:gd name="T16" fmla="*/ 3 w 15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3" y="0"/>
                  </a:move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6"/>
                    <a:pt x="15" y="16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8"/>
                    <a:pt x="13" y="17"/>
                    <a:pt x="12" y="17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2C36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Freeform 283"/>
            <p:cNvSpPr>
              <a:spLocks/>
            </p:cNvSpPr>
            <p:nvPr/>
          </p:nvSpPr>
          <p:spPr bwMode="auto">
            <a:xfrm>
              <a:off x="9545638" y="5076825"/>
              <a:ext cx="79375" cy="66675"/>
            </a:xfrm>
            <a:custGeom>
              <a:avLst/>
              <a:gdLst>
                <a:gd name="T0" fmla="*/ 12 w 61"/>
                <a:gd name="T1" fmla="*/ 28 h 52"/>
                <a:gd name="T2" fmla="*/ 3 w 61"/>
                <a:gd name="T3" fmla="*/ 48 h 52"/>
                <a:gd name="T4" fmla="*/ 24 w 61"/>
                <a:gd name="T5" fmla="*/ 44 h 52"/>
                <a:gd name="T6" fmla="*/ 61 w 61"/>
                <a:gd name="T7" fmla="*/ 15 h 52"/>
                <a:gd name="T8" fmla="*/ 49 w 61"/>
                <a:gd name="T9" fmla="*/ 0 h 52"/>
                <a:gd name="T10" fmla="*/ 12 w 61"/>
                <a:gd name="T11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52">
                  <a:moveTo>
                    <a:pt x="12" y="28"/>
                  </a:moveTo>
                  <a:cubicBezTo>
                    <a:pt x="1" y="37"/>
                    <a:pt x="0" y="44"/>
                    <a:pt x="3" y="48"/>
                  </a:cubicBezTo>
                  <a:cubicBezTo>
                    <a:pt x="6" y="52"/>
                    <a:pt x="13" y="52"/>
                    <a:pt x="24" y="44"/>
                  </a:cubicBezTo>
                  <a:cubicBezTo>
                    <a:pt x="61" y="15"/>
                    <a:pt x="61" y="15"/>
                    <a:pt x="61" y="15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12" y="28"/>
                    <a:pt x="12" y="28"/>
                    <a:pt x="12" y="28"/>
                  </a:cubicBezTo>
                  <a:close/>
                </a:path>
              </a:pathLst>
            </a:custGeom>
            <a:solidFill>
              <a:srgbClr val="4D59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Freeform 284"/>
            <p:cNvSpPr>
              <a:spLocks/>
            </p:cNvSpPr>
            <p:nvPr/>
          </p:nvSpPr>
          <p:spPr bwMode="auto">
            <a:xfrm>
              <a:off x="9559926" y="5111750"/>
              <a:ext cx="19050" cy="23813"/>
            </a:xfrm>
            <a:custGeom>
              <a:avLst/>
              <a:gdLst>
                <a:gd name="T0" fmla="*/ 3 w 15"/>
                <a:gd name="T1" fmla="*/ 0 h 18"/>
                <a:gd name="T2" fmla="*/ 14 w 15"/>
                <a:gd name="T3" fmla="*/ 15 h 18"/>
                <a:gd name="T4" fmla="*/ 14 w 15"/>
                <a:gd name="T5" fmla="*/ 17 h 18"/>
                <a:gd name="T6" fmla="*/ 13 w 15"/>
                <a:gd name="T7" fmla="*/ 17 h 18"/>
                <a:gd name="T8" fmla="*/ 12 w 15"/>
                <a:gd name="T9" fmla="*/ 17 h 18"/>
                <a:gd name="T10" fmla="*/ 0 w 15"/>
                <a:gd name="T11" fmla="*/ 2 h 18"/>
                <a:gd name="T12" fmla="*/ 0 w 15"/>
                <a:gd name="T13" fmla="*/ 1 h 18"/>
                <a:gd name="T14" fmla="*/ 1 w 15"/>
                <a:gd name="T15" fmla="*/ 0 h 18"/>
                <a:gd name="T16" fmla="*/ 3 w 15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3" y="0"/>
                  </a:moveTo>
                  <a:cubicBezTo>
                    <a:pt x="14" y="15"/>
                    <a:pt x="14" y="15"/>
                    <a:pt x="14" y="15"/>
                  </a:cubicBezTo>
                  <a:cubicBezTo>
                    <a:pt x="15" y="16"/>
                    <a:pt x="15" y="16"/>
                    <a:pt x="14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8"/>
                    <a:pt x="12" y="18"/>
                    <a:pt x="12" y="1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2C36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Freeform 285"/>
            <p:cNvSpPr>
              <a:spLocks/>
            </p:cNvSpPr>
            <p:nvPr/>
          </p:nvSpPr>
          <p:spPr bwMode="auto">
            <a:xfrm>
              <a:off x="9571038" y="5097463"/>
              <a:ext cx="39688" cy="31750"/>
            </a:xfrm>
            <a:custGeom>
              <a:avLst/>
              <a:gdLst>
                <a:gd name="T0" fmla="*/ 24 w 31"/>
                <a:gd name="T1" fmla="*/ 5 h 24"/>
                <a:gd name="T2" fmla="*/ 2 w 31"/>
                <a:gd name="T3" fmla="*/ 22 h 24"/>
                <a:gd name="T4" fmla="*/ 1 w 31"/>
                <a:gd name="T5" fmla="*/ 24 h 24"/>
                <a:gd name="T6" fmla="*/ 3 w 31"/>
                <a:gd name="T7" fmla="*/ 23 h 24"/>
                <a:gd name="T8" fmla="*/ 30 w 31"/>
                <a:gd name="T9" fmla="*/ 3 h 24"/>
                <a:gd name="T10" fmla="*/ 31 w 31"/>
                <a:gd name="T11" fmla="*/ 1 h 24"/>
                <a:gd name="T12" fmla="*/ 31 w 31"/>
                <a:gd name="T13" fmla="*/ 1 h 24"/>
                <a:gd name="T14" fmla="*/ 31 w 31"/>
                <a:gd name="T15" fmla="*/ 1 h 24"/>
                <a:gd name="T16" fmla="*/ 30 w 31"/>
                <a:gd name="T17" fmla="*/ 0 h 24"/>
                <a:gd name="T18" fmla="*/ 28 w 31"/>
                <a:gd name="T19" fmla="*/ 1 h 24"/>
                <a:gd name="T20" fmla="*/ 25 w 31"/>
                <a:gd name="T21" fmla="*/ 3 h 24"/>
                <a:gd name="T22" fmla="*/ 24 w 31"/>
                <a:gd name="T2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4">
                  <a:moveTo>
                    <a:pt x="24" y="5"/>
                  </a:moveTo>
                  <a:cubicBezTo>
                    <a:pt x="2" y="22"/>
                    <a:pt x="2" y="22"/>
                    <a:pt x="2" y="22"/>
                  </a:cubicBezTo>
                  <a:cubicBezTo>
                    <a:pt x="1" y="23"/>
                    <a:pt x="0" y="24"/>
                    <a:pt x="1" y="24"/>
                  </a:cubicBezTo>
                  <a:cubicBezTo>
                    <a:pt x="1" y="24"/>
                    <a:pt x="2" y="24"/>
                    <a:pt x="3" y="2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2"/>
                    <a:pt x="31" y="1"/>
                    <a:pt x="31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29" y="0"/>
                    <a:pt x="28" y="1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4" y="4"/>
                    <a:pt x="24" y="4"/>
                    <a:pt x="24" y="5"/>
                  </a:cubicBezTo>
                  <a:close/>
                </a:path>
              </a:pathLst>
            </a:custGeom>
            <a:solidFill>
              <a:srgbClr val="2C36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" name="Freeform 286"/>
            <p:cNvSpPr>
              <a:spLocks/>
            </p:cNvSpPr>
            <p:nvPr/>
          </p:nvSpPr>
          <p:spPr bwMode="auto">
            <a:xfrm>
              <a:off x="9698038" y="5011738"/>
              <a:ext cx="14288" cy="12700"/>
            </a:xfrm>
            <a:custGeom>
              <a:avLst/>
              <a:gdLst>
                <a:gd name="T0" fmla="*/ 3 w 11"/>
                <a:gd name="T1" fmla="*/ 6 h 10"/>
                <a:gd name="T2" fmla="*/ 6 w 11"/>
                <a:gd name="T3" fmla="*/ 10 h 10"/>
                <a:gd name="T4" fmla="*/ 11 w 11"/>
                <a:gd name="T5" fmla="*/ 3 h 10"/>
                <a:gd name="T6" fmla="*/ 10 w 11"/>
                <a:gd name="T7" fmla="*/ 1 h 10"/>
                <a:gd name="T8" fmla="*/ 8 w 11"/>
                <a:gd name="T9" fmla="*/ 0 h 10"/>
                <a:gd name="T10" fmla="*/ 0 w 11"/>
                <a:gd name="T11" fmla="*/ 3 h 10"/>
                <a:gd name="T12" fmla="*/ 3 w 11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3" y="6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9" y="5"/>
                    <a:pt x="11" y="3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1"/>
                    <a:pt x="0" y="3"/>
                    <a:pt x="0" y="3"/>
                  </a:cubicBezTo>
                  <a:lnTo>
                    <a:pt x="3" y="6"/>
                  </a:lnTo>
                  <a:close/>
                </a:path>
              </a:pathLst>
            </a:custGeom>
            <a:solidFill>
              <a:srgbClr val="434D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" name="Freeform 287"/>
            <p:cNvSpPr>
              <a:spLocks/>
            </p:cNvSpPr>
            <p:nvPr/>
          </p:nvSpPr>
          <p:spPr bwMode="auto">
            <a:xfrm>
              <a:off x="9709151" y="5006975"/>
              <a:ext cx="9525" cy="9525"/>
            </a:xfrm>
            <a:custGeom>
              <a:avLst/>
              <a:gdLst>
                <a:gd name="T0" fmla="*/ 1 w 6"/>
                <a:gd name="T1" fmla="*/ 4 h 6"/>
                <a:gd name="T2" fmla="*/ 2 w 6"/>
                <a:gd name="T3" fmla="*/ 6 h 6"/>
                <a:gd name="T4" fmla="*/ 6 w 6"/>
                <a:gd name="T5" fmla="*/ 1 h 6"/>
                <a:gd name="T6" fmla="*/ 5 w 6"/>
                <a:gd name="T7" fmla="*/ 1 h 6"/>
                <a:gd name="T8" fmla="*/ 5 w 6"/>
                <a:gd name="T9" fmla="*/ 0 h 6"/>
                <a:gd name="T10" fmla="*/ 0 w 6"/>
                <a:gd name="T11" fmla="*/ 3 h 6"/>
                <a:gd name="T12" fmla="*/ 1 w 6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1" y="4"/>
                  </a:moveTo>
                  <a:lnTo>
                    <a:pt x="2" y="6"/>
                  </a:lnTo>
                  <a:lnTo>
                    <a:pt x="6" y="1"/>
                  </a:lnTo>
                  <a:lnTo>
                    <a:pt x="5" y="1"/>
                  </a:lnTo>
                  <a:lnTo>
                    <a:pt x="5" y="0"/>
                  </a:lnTo>
                  <a:lnTo>
                    <a:pt x="0" y="3"/>
                  </a:lnTo>
                  <a:lnTo>
                    <a:pt x="1" y="4"/>
                  </a:lnTo>
                  <a:close/>
                </a:path>
              </a:pathLst>
            </a:custGeom>
            <a:solidFill>
              <a:srgbClr val="1D21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" name="Freeform 288"/>
            <p:cNvSpPr>
              <a:spLocks/>
            </p:cNvSpPr>
            <p:nvPr/>
          </p:nvSpPr>
          <p:spPr bwMode="auto">
            <a:xfrm>
              <a:off x="9601201" y="5095875"/>
              <a:ext cx="9525" cy="9525"/>
            </a:xfrm>
            <a:custGeom>
              <a:avLst/>
              <a:gdLst>
                <a:gd name="T0" fmla="*/ 7 w 8"/>
                <a:gd name="T1" fmla="*/ 0 h 7"/>
                <a:gd name="T2" fmla="*/ 8 w 8"/>
                <a:gd name="T3" fmla="*/ 1 h 7"/>
                <a:gd name="T4" fmla="*/ 7 w 8"/>
                <a:gd name="T5" fmla="*/ 3 h 7"/>
                <a:gd name="T6" fmla="*/ 3 w 8"/>
                <a:gd name="T7" fmla="*/ 6 h 7"/>
                <a:gd name="T8" fmla="*/ 2 w 8"/>
                <a:gd name="T9" fmla="*/ 6 h 7"/>
                <a:gd name="T10" fmla="*/ 1 w 8"/>
                <a:gd name="T11" fmla="*/ 5 h 7"/>
                <a:gd name="T12" fmla="*/ 1 w 8"/>
                <a:gd name="T13" fmla="*/ 4 h 7"/>
                <a:gd name="T14" fmla="*/ 5 w 8"/>
                <a:gd name="T15" fmla="*/ 0 h 7"/>
                <a:gd name="T16" fmla="*/ 7 w 8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7" y="0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3"/>
                    <a:pt x="7" y="3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2" y="7"/>
                    <a:pt x="2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4"/>
                    <a:pt x="1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lose/>
                </a:path>
              </a:pathLst>
            </a:custGeom>
            <a:solidFill>
              <a:srgbClr val="2C36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Freeform 289"/>
            <p:cNvSpPr>
              <a:spLocks/>
            </p:cNvSpPr>
            <p:nvPr/>
          </p:nvSpPr>
          <p:spPr bwMode="auto">
            <a:xfrm>
              <a:off x="8018463" y="4597400"/>
              <a:ext cx="276225" cy="284163"/>
            </a:xfrm>
            <a:custGeom>
              <a:avLst/>
              <a:gdLst>
                <a:gd name="T0" fmla="*/ 203 w 211"/>
                <a:gd name="T1" fmla="*/ 149 h 217"/>
                <a:gd name="T2" fmla="*/ 91 w 211"/>
                <a:gd name="T3" fmla="*/ 213 h 217"/>
                <a:gd name="T4" fmla="*/ 75 w 211"/>
                <a:gd name="T5" fmla="*/ 209 h 217"/>
                <a:gd name="T6" fmla="*/ 3 w 211"/>
                <a:gd name="T7" fmla="*/ 83 h 217"/>
                <a:gd name="T8" fmla="*/ 7 w 211"/>
                <a:gd name="T9" fmla="*/ 67 h 217"/>
                <a:gd name="T10" fmla="*/ 119 w 211"/>
                <a:gd name="T11" fmla="*/ 3 h 217"/>
                <a:gd name="T12" fmla="*/ 135 w 211"/>
                <a:gd name="T13" fmla="*/ 7 h 217"/>
                <a:gd name="T14" fmla="*/ 207 w 211"/>
                <a:gd name="T15" fmla="*/ 133 h 217"/>
                <a:gd name="T16" fmla="*/ 203 w 211"/>
                <a:gd name="T17" fmla="*/ 14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1" h="217">
                  <a:moveTo>
                    <a:pt x="203" y="149"/>
                  </a:moveTo>
                  <a:cubicBezTo>
                    <a:pt x="91" y="213"/>
                    <a:pt x="91" y="213"/>
                    <a:pt x="91" y="213"/>
                  </a:cubicBezTo>
                  <a:cubicBezTo>
                    <a:pt x="86" y="217"/>
                    <a:pt x="79" y="215"/>
                    <a:pt x="75" y="209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0" y="77"/>
                    <a:pt x="2" y="70"/>
                    <a:pt x="7" y="67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4" y="0"/>
                    <a:pt x="132" y="2"/>
                    <a:pt x="135" y="7"/>
                  </a:cubicBezTo>
                  <a:cubicBezTo>
                    <a:pt x="207" y="133"/>
                    <a:pt x="207" y="133"/>
                    <a:pt x="207" y="133"/>
                  </a:cubicBezTo>
                  <a:cubicBezTo>
                    <a:pt x="211" y="139"/>
                    <a:pt x="209" y="146"/>
                    <a:pt x="203" y="149"/>
                  </a:cubicBezTo>
                  <a:close/>
                </a:path>
              </a:pathLst>
            </a:custGeom>
            <a:solidFill>
              <a:srgbClr val="4D59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Freeform 290"/>
            <p:cNvSpPr>
              <a:spLocks/>
            </p:cNvSpPr>
            <p:nvPr/>
          </p:nvSpPr>
          <p:spPr bwMode="auto">
            <a:xfrm>
              <a:off x="8035926" y="4616450"/>
              <a:ext cx="157163" cy="107950"/>
            </a:xfrm>
            <a:custGeom>
              <a:avLst/>
              <a:gdLst>
                <a:gd name="T0" fmla="*/ 99 w 99"/>
                <a:gd name="T1" fmla="*/ 17 h 68"/>
                <a:gd name="T2" fmla="*/ 10 w 99"/>
                <a:gd name="T3" fmla="*/ 68 h 68"/>
                <a:gd name="T4" fmla="*/ 0 w 99"/>
                <a:gd name="T5" fmla="*/ 51 h 68"/>
                <a:gd name="T6" fmla="*/ 89 w 99"/>
                <a:gd name="T7" fmla="*/ 0 h 68"/>
                <a:gd name="T8" fmla="*/ 99 w 99"/>
                <a:gd name="T9" fmla="*/ 1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68">
                  <a:moveTo>
                    <a:pt x="99" y="17"/>
                  </a:moveTo>
                  <a:lnTo>
                    <a:pt x="10" y="68"/>
                  </a:lnTo>
                  <a:lnTo>
                    <a:pt x="0" y="51"/>
                  </a:lnTo>
                  <a:lnTo>
                    <a:pt x="89" y="0"/>
                  </a:lnTo>
                  <a:lnTo>
                    <a:pt x="99" y="17"/>
                  </a:lnTo>
                  <a:close/>
                </a:path>
              </a:pathLst>
            </a:custGeom>
            <a:solidFill>
              <a:srgbClr val="F9D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Freeform 291"/>
            <p:cNvSpPr>
              <a:spLocks/>
            </p:cNvSpPr>
            <p:nvPr/>
          </p:nvSpPr>
          <p:spPr bwMode="auto">
            <a:xfrm>
              <a:off x="8051801" y="4683125"/>
              <a:ext cx="23813" cy="15875"/>
            </a:xfrm>
            <a:custGeom>
              <a:avLst/>
              <a:gdLst>
                <a:gd name="T0" fmla="*/ 15 w 15"/>
                <a:gd name="T1" fmla="*/ 3 h 10"/>
                <a:gd name="T2" fmla="*/ 1 w 15"/>
                <a:gd name="T3" fmla="*/ 10 h 10"/>
                <a:gd name="T4" fmla="*/ 0 w 15"/>
                <a:gd name="T5" fmla="*/ 8 h 10"/>
                <a:gd name="T6" fmla="*/ 13 w 15"/>
                <a:gd name="T7" fmla="*/ 0 h 10"/>
                <a:gd name="T8" fmla="*/ 15 w 15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0">
                  <a:moveTo>
                    <a:pt x="15" y="3"/>
                  </a:moveTo>
                  <a:lnTo>
                    <a:pt x="1" y="10"/>
                  </a:lnTo>
                  <a:lnTo>
                    <a:pt x="0" y="8"/>
                  </a:lnTo>
                  <a:lnTo>
                    <a:pt x="13" y="0"/>
                  </a:lnTo>
                  <a:lnTo>
                    <a:pt x="15" y="3"/>
                  </a:lnTo>
                  <a:close/>
                </a:path>
              </a:pathLst>
            </a:custGeom>
            <a:solidFill>
              <a:srgbClr val="4D59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Freeform 292"/>
            <p:cNvSpPr>
              <a:spLocks/>
            </p:cNvSpPr>
            <p:nvPr/>
          </p:nvSpPr>
          <p:spPr bwMode="auto">
            <a:xfrm>
              <a:off x="8069263" y="4684713"/>
              <a:ext cx="14288" cy="17463"/>
            </a:xfrm>
            <a:custGeom>
              <a:avLst/>
              <a:gdLst>
                <a:gd name="T0" fmla="*/ 0 w 9"/>
                <a:gd name="T1" fmla="*/ 2 h 11"/>
                <a:gd name="T2" fmla="*/ 3 w 9"/>
                <a:gd name="T3" fmla="*/ 0 h 11"/>
                <a:gd name="T4" fmla="*/ 9 w 9"/>
                <a:gd name="T5" fmla="*/ 10 h 11"/>
                <a:gd name="T6" fmla="*/ 6 w 9"/>
                <a:gd name="T7" fmla="*/ 11 h 11"/>
                <a:gd name="T8" fmla="*/ 0 w 9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0" y="2"/>
                  </a:moveTo>
                  <a:lnTo>
                    <a:pt x="3" y="0"/>
                  </a:lnTo>
                  <a:lnTo>
                    <a:pt x="9" y="10"/>
                  </a:lnTo>
                  <a:lnTo>
                    <a:pt x="6" y="11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4D59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1" name="Freeform 293"/>
            <p:cNvSpPr>
              <a:spLocks/>
            </p:cNvSpPr>
            <p:nvPr/>
          </p:nvSpPr>
          <p:spPr bwMode="auto">
            <a:xfrm>
              <a:off x="8091488" y="4672013"/>
              <a:ext cx="9525" cy="9525"/>
            </a:xfrm>
            <a:custGeom>
              <a:avLst/>
              <a:gdLst>
                <a:gd name="T0" fmla="*/ 6 w 6"/>
                <a:gd name="T1" fmla="*/ 5 h 6"/>
                <a:gd name="T2" fmla="*/ 2 w 6"/>
                <a:gd name="T3" fmla="*/ 6 h 6"/>
                <a:gd name="T4" fmla="*/ 0 w 6"/>
                <a:gd name="T5" fmla="*/ 2 h 6"/>
                <a:gd name="T6" fmla="*/ 3 w 6"/>
                <a:gd name="T7" fmla="*/ 0 h 6"/>
                <a:gd name="T8" fmla="*/ 6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6" y="5"/>
                  </a:moveTo>
                  <a:lnTo>
                    <a:pt x="2" y="6"/>
                  </a:lnTo>
                  <a:lnTo>
                    <a:pt x="0" y="2"/>
                  </a:lnTo>
                  <a:lnTo>
                    <a:pt x="3" y="0"/>
                  </a:lnTo>
                  <a:lnTo>
                    <a:pt x="6" y="5"/>
                  </a:lnTo>
                  <a:close/>
                </a:path>
              </a:pathLst>
            </a:custGeom>
            <a:solidFill>
              <a:srgbClr val="4D59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Freeform 294"/>
            <p:cNvSpPr>
              <a:spLocks/>
            </p:cNvSpPr>
            <p:nvPr/>
          </p:nvSpPr>
          <p:spPr bwMode="auto">
            <a:xfrm>
              <a:off x="8128001" y="4654550"/>
              <a:ext cx="14288" cy="15875"/>
            </a:xfrm>
            <a:custGeom>
              <a:avLst/>
              <a:gdLst>
                <a:gd name="T0" fmla="*/ 9 w 9"/>
                <a:gd name="T1" fmla="*/ 7 h 10"/>
                <a:gd name="T2" fmla="*/ 4 w 9"/>
                <a:gd name="T3" fmla="*/ 10 h 10"/>
                <a:gd name="T4" fmla="*/ 0 w 9"/>
                <a:gd name="T5" fmla="*/ 2 h 10"/>
                <a:gd name="T6" fmla="*/ 5 w 9"/>
                <a:gd name="T7" fmla="*/ 0 h 10"/>
                <a:gd name="T8" fmla="*/ 9 w 9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9" y="7"/>
                  </a:moveTo>
                  <a:lnTo>
                    <a:pt x="4" y="10"/>
                  </a:lnTo>
                  <a:lnTo>
                    <a:pt x="0" y="2"/>
                  </a:lnTo>
                  <a:lnTo>
                    <a:pt x="5" y="0"/>
                  </a:lnTo>
                  <a:lnTo>
                    <a:pt x="9" y="7"/>
                  </a:lnTo>
                  <a:close/>
                </a:path>
              </a:pathLst>
            </a:custGeom>
            <a:solidFill>
              <a:srgbClr val="4D59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Freeform 295"/>
            <p:cNvSpPr>
              <a:spLocks/>
            </p:cNvSpPr>
            <p:nvPr/>
          </p:nvSpPr>
          <p:spPr bwMode="auto">
            <a:xfrm>
              <a:off x="8153401" y="4632325"/>
              <a:ext cx="12700" cy="9525"/>
            </a:xfrm>
            <a:custGeom>
              <a:avLst/>
              <a:gdLst>
                <a:gd name="T0" fmla="*/ 8 w 8"/>
                <a:gd name="T1" fmla="*/ 3 h 6"/>
                <a:gd name="T2" fmla="*/ 2 w 8"/>
                <a:gd name="T3" fmla="*/ 6 h 6"/>
                <a:gd name="T4" fmla="*/ 0 w 8"/>
                <a:gd name="T5" fmla="*/ 3 h 6"/>
                <a:gd name="T6" fmla="*/ 6 w 8"/>
                <a:gd name="T7" fmla="*/ 0 h 6"/>
                <a:gd name="T8" fmla="*/ 8 w 8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">
                  <a:moveTo>
                    <a:pt x="8" y="3"/>
                  </a:moveTo>
                  <a:lnTo>
                    <a:pt x="2" y="6"/>
                  </a:lnTo>
                  <a:lnTo>
                    <a:pt x="0" y="3"/>
                  </a:lnTo>
                  <a:lnTo>
                    <a:pt x="6" y="0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4D59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4" name="Freeform 296"/>
            <p:cNvSpPr>
              <a:spLocks/>
            </p:cNvSpPr>
            <p:nvPr/>
          </p:nvSpPr>
          <p:spPr bwMode="auto">
            <a:xfrm>
              <a:off x="8161338" y="4637088"/>
              <a:ext cx="15875" cy="12700"/>
            </a:xfrm>
            <a:custGeom>
              <a:avLst/>
              <a:gdLst>
                <a:gd name="T0" fmla="*/ 10 w 10"/>
                <a:gd name="T1" fmla="*/ 4 h 8"/>
                <a:gd name="T2" fmla="*/ 3 w 10"/>
                <a:gd name="T3" fmla="*/ 8 h 8"/>
                <a:gd name="T4" fmla="*/ 0 w 10"/>
                <a:gd name="T5" fmla="*/ 4 h 8"/>
                <a:gd name="T6" fmla="*/ 8 w 10"/>
                <a:gd name="T7" fmla="*/ 0 h 8"/>
                <a:gd name="T8" fmla="*/ 10 w 10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">
                  <a:moveTo>
                    <a:pt x="10" y="4"/>
                  </a:moveTo>
                  <a:lnTo>
                    <a:pt x="3" y="8"/>
                  </a:lnTo>
                  <a:lnTo>
                    <a:pt x="0" y="4"/>
                  </a:lnTo>
                  <a:lnTo>
                    <a:pt x="8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4D59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Freeform 297"/>
            <p:cNvSpPr>
              <a:spLocks/>
            </p:cNvSpPr>
            <p:nvPr/>
          </p:nvSpPr>
          <p:spPr bwMode="auto">
            <a:xfrm>
              <a:off x="8101013" y="4672013"/>
              <a:ext cx="20638" cy="15875"/>
            </a:xfrm>
            <a:custGeom>
              <a:avLst/>
              <a:gdLst>
                <a:gd name="T0" fmla="*/ 13 w 13"/>
                <a:gd name="T1" fmla="*/ 3 h 10"/>
                <a:gd name="T2" fmla="*/ 0 w 13"/>
                <a:gd name="T3" fmla="*/ 10 h 10"/>
                <a:gd name="T4" fmla="*/ 0 w 13"/>
                <a:gd name="T5" fmla="*/ 8 h 10"/>
                <a:gd name="T6" fmla="*/ 12 w 13"/>
                <a:gd name="T7" fmla="*/ 0 h 10"/>
                <a:gd name="T8" fmla="*/ 13 w 13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13" y="3"/>
                  </a:moveTo>
                  <a:lnTo>
                    <a:pt x="0" y="10"/>
                  </a:lnTo>
                  <a:lnTo>
                    <a:pt x="0" y="8"/>
                  </a:lnTo>
                  <a:lnTo>
                    <a:pt x="12" y="0"/>
                  </a:lnTo>
                  <a:lnTo>
                    <a:pt x="13" y="3"/>
                  </a:lnTo>
                  <a:close/>
                </a:path>
              </a:pathLst>
            </a:custGeom>
            <a:solidFill>
              <a:srgbClr val="4D59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Freeform 298"/>
            <p:cNvSpPr>
              <a:spLocks/>
            </p:cNvSpPr>
            <p:nvPr/>
          </p:nvSpPr>
          <p:spPr bwMode="auto">
            <a:xfrm>
              <a:off x="8064501" y="4665663"/>
              <a:ext cx="201613" cy="187325"/>
            </a:xfrm>
            <a:custGeom>
              <a:avLst/>
              <a:gdLst>
                <a:gd name="T0" fmla="*/ 147 w 153"/>
                <a:gd name="T1" fmla="*/ 89 h 144"/>
                <a:gd name="T2" fmla="*/ 56 w 153"/>
                <a:gd name="T3" fmla="*/ 141 h 144"/>
                <a:gd name="T4" fmla="*/ 43 w 153"/>
                <a:gd name="T5" fmla="*/ 138 h 144"/>
                <a:gd name="T6" fmla="*/ 3 w 153"/>
                <a:gd name="T7" fmla="*/ 68 h 144"/>
                <a:gd name="T8" fmla="*/ 6 w 153"/>
                <a:gd name="T9" fmla="*/ 55 h 144"/>
                <a:gd name="T10" fmla="*/ 98 w 153"/>
                <a:gd name="T11" fmla="*/ 2 h 144"/>
                <a:gd name="T12" fmla="*/ 111 w 153"/>
                <a:gd name="T13" fmla="*/ 6 h 144"/>
                <a:gd name="T14" fmla="*/ 151 w 153"/>
                <a:gd name="T15" fmla="*/ 76 h 144"/>
                <a:gd name="T16" fmla="*/ 147 w 153"/>
                <a:gd name="T17" fmla="*/ 8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3" h="144">
                  <a:moveTo>
                    <a:pt x="147" y="89"/>
                  </a:moveTo>
                  <a:cubicBezTo>
                    <a:pt x="56" y="141"/>
                    <a:pt x="56" y="141"/>
                    <a:pt x="56" y="141"/>
                  </a:cubicBezTo>
                  <a:cubicBezTo>
                    <a:pt x="51" y="144"/>
                    <a:pt x="45" y="142"/>
                    <a:pt x="43" y="13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0" y="63"/>
                    <a:pt x="2" y="58"/>
                    <a:pt x="6" y="55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102" y="0"/>
                    <a:pt x="108" y="1"/>
                    <a:pt x="111" y="6"/>
                  </a:cubicBezTo>
                  <a:cubicBezTo>
                    <a:pt x="151" y="76"/>
                    <a:pt x="151" y="76"/>
                    <a:pt x="151" y="76"/>
                  </a:cubicBezTo>
                  <a:cubicBezTo>
                    <a:pt x="153" y="80"/>
                    <a:pt x="152" y="86"/>
                    <a:pt x="147" y="89"/>
                  </a:cubicBezTo>
                  <a:close/>
                </a:path>
              </a:pathLst>
            </a:custGeom>
            <a:solidFill>
              <a:srgbClr val="333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Freeform 299"/>
            <p:cNvSpPr>
              <a:spLocks/>
            </p:cNvSpPr>
            <p:nvPr/>
          </p:nvSpPr>
          <p:spPr bwMode="auto">
            <a:xfrm>
              <a:off x="8118476" y="4714875"/>
              <a:ext cx="38100" cy="34925"/>
            </a:xfrm>
            <a:custGeom>
              <a:avLst/>
              <a:gdLst>
                <a:gd name="T0" fmla="*/ 23 w 29"/>
                <a:gd name="T1" fmla="*/ 21 h 27"/>
                <a:gd name="T2" fmla="*/ 16 w 29"/>
                <a:gd name="T3" fmla="*/ 25 h 27"/>
                <a:gd name="T4" fmla="*/ 5 w 29"/>
                <a:gd name="T5" fmla="*/ 22 h 27"/>
                <a:gd name="T6" fmla="*/ 2 w 29"/>
                <a:gd name="T7" fmla="*/ 18 h 27"/>
                <a:gd name="T8" fmla="*/ 5 w 29"/>
                <a:gd name="T9" fmla="*/ 6 h 27"/>
                <a:gd name="T10" fmla="*/ 12 w 29"/>
                <a:gd name="T11" fmla="*/ 2 h 27"/>
                <a:gd name="T12" fmla="*/ 24 w 29"/>
                <a:gd name="T13" fmla="*/ 5 h 27"/>
                <a:gd name="T14" fmla="*/ 26 w 29"/>
                <a:gd name="T15" fmla="*/ 9 h 27"/>
                <a:gd name="T16" fmla="*/ 23 w 29"/>
                <a:gd name="T17" fmla="*/ 2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7">
                  <a:moveTo>
                    <a:pt x="23" y="21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2" y="27"/>
                    <a:pt x="7" y="26"/>
                    <a:pt x="5" y="22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14"/>
                    <a:pt x="1" y="8"/>
                    <a:pt x="5" y="6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7" y="0"/>
                    <a:pt x="22" y="1"/>
                    <a:pt x="24" y="5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9" y="13"/>
                    <a:pt x="27" y="19"/>
                    <a:pt x="23" y="21"/>
                  </a:cubicBezTo>
                  <a:close/>
                </a:path>
              </a:pathLst>
            </a:custGeom>
            <a:solidFill>
              <a:srgbClr val="E2E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Freeform 300"/>
            <p:cNvSpPr>
              <a:spLocks/>
            </p:cNvSpPr>
            <p:nvPr/>
          </p:nvSpPr>
          <p:spPr bwMode="auto">
            <a:xfrm>
              <a:off x="8085138" y="4732338"/>
              <a:ext cx="38100" cy="38100"/>
            </a:xfrm>
            <a:custGeom>
              <a:avLst/>
              <a:gdLst>
                <a:gd name="T0" fmla="*/ 24 w 29"/>
                <a:gd name="T1" fmla="*/ 22 h 28"/>
                <a:gd name="T2" fmla="*/ 17 w 29"/>
                <a:gd name="T3" fmla="*/ 26 h 28"/>
                <a:gd name="T4" fmla="*/ 5 w 29"/>
                <a:gd name="T5" fmla="*/ 23 h 28"/>
                <a:gd name="T6" fmla="*/ 3 w 29"/>
                <a:gd name="T7" fmla="*/ 19 h 28"/>
                <a:gd name="T8" fmla="*/ 6 w 29"/>
                <a:gd name="T9" fmla="*/ 7 h 28"/>
                <a:gd name="T10" fmla="*/ 13 w 29"/>
                <a:gd name="T11" fmla="*/ 3 h 28"/>
                <a:gd name="T12" fmla="*/ 25 w 29"/>
                <a:gd name="T13" fmla="*/ 6 h 28"/>
                <a:gd name="T14" fmla="*/ 27 w 29"/>
                <a:gd name="T15" fmla="*/ 10 h 28"/>
                <a:gd name="T16" fmla="*/ 24 w 29"/>
                <a:gd name="T17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8">
                  <a:moveTo>
                    <a:pt x="24" y="22"/>
                  </a:moveTo>
                  <a:cubicBezTo>
                    <a:pt x="17" y="26"/>
                    <a:pt x="17" y="26"/>
                    <a:pt x="17" y="26"/>
                  </a:cubicBezTo>
                  <a:cubicBezTo>
                    <a:pt x="12" y="28"/>
                    <a:pt x="7" y="27"/>
                    <a:pt x="5" y="23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0" y="15"/>
                    <a:pt x="2" y="9"/>
                    <a:pt x="6" y="7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7" y="0"/>
                    <a:pt x="22" y="2"/>
                    <a:pt x="25" y="6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9" y="14"/>
                    <a:pt x="28" y="19"/>
                    <a:pt x="24" y="22"/>
                  </a:cubicBezTo>
                  <a:close/>
                </a:path>
              </a:pathLst>
            </a:custGeom>
            <a:solidFill>
              <a:srgbClr val="E2E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Freeform 301"/>
            <p:cNvSpPr>
              <a:spLocks/>
            </p:cNvSpPr>
            <p:nvPr/>
          </p:nvSpPr>
          <p:spPr bwMode="auto">
            <a:xfrm>
              <a:off x="8153401" y="4695825"/>
              <a:ext cx="38100" cy="36513"/>
            </a:xfrm>
            <a:custGeom>
              <a:avLst/>
              <a:gdLst>
                <a:gd name="T0" fmla="*/ 23 w 29"/>
                <a:gd name="T1" fmla="*/ 21 h 28"/>
                <a:gd name="T2" fmla="*/ 16 w 29"/>
                <a:gd name="T3" fmla="*/ 25 h 28"/>
                <a:gd name="T4" fmla="*/ 4 w 29"/>
                <a:gd name="T5" fmla="*/ 22 h 28"/>
                <a:gd name="T6" fmla="*/ 2 w 29"/>
                <a:gd name="T7" fmla="*/ 18 h 28"/>
                <a:gd name="T8" fmla="*/ 5 w 29"/>
                <a:gd name="T9" fmla="*/ 6 h 28"/>
                <a:gd name="T10" fmla="*/ 12 w 29"/>
                <a:gd name="T11" fmla="*/ 2 h 28"/>
                <a:gd name="T12" fmla="*/ 24 w 29"/>
                <a:gd name="T13" fmla="*/ 6 h 28"/>
                <a:gd name="T14" fmla="*/ 26 w 29"/>
                <a:gd name="T15" fmla="*/ 9 h 28"/>
                <a:gd name="T16" fmla="*/ 23 w 29"/>
                <a:gd name="T17" fmla="*/ 2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8">
                  <a:moveTo>
                    <a:pt x="23" y="21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2" y="28"/>
                    <a:pt x="7" y="26"/>
                    <a:pt x="4" y="22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14"/>
                    <a:pt x="1" y="9"/>
                    <a:pt x="5" y="6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6" y="0"/>
                    <a:pt x="22" y="1"/>
                    <a:pt x="24" y="6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9" y="14"/>
                    <a:pt x="27" y="19"/>
                    <a:pt x="23" y="21"/>
                  </a:cubicBezTo>
                  <a:close/>
                </a:path>
              </a:pathLst>
            </a:custGeom>
            <a:solidFill>
              <a:srgbClr val="E2E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Freeform 302"/>
            <p:cNvSpPr>
              <a:spLocks/>
            </p:cNvSpPr>
            <p:nvPr/>
          </p:nvSpPr>
          <p:spPr bwMode="auto">
            <a:xfrm>
              <a:off x="8135938" y="4745038"/>
              <a:ext cx="38100" cy="34925"/>
            </a:xfrm>
            <a:custGeom>
              <a:avLst/>
              <a:gdLst>
                <a:gd name="T0" fmla="*/ 23 w 29"/>
                <a:gd name="T1" fmla="*/ 21 h 27"/>
                <a:gd name="T2" fmla="*/ 16 w 29"/>
                <a:gd name="T3" fmla="*/ 25 h 27"/>
                <a:gd name="T4" fmla="*/ 5 w 29"/>
                <a:gd name="T5" fmla="*/ 22 h 27"/>
                <a:gd name="T6" fmla="*/ 2 w 29"/>
                <a:gd name="T7" fmla="*/ 18 h 27"/>
                <a:gd name="T8" fmla="*/ 6 w 29"/>
                <a:gd name="T9" fmla="*/ 6 h 27"/>
                <a:gd name="T10" fmla="*/ 13 w 29"/>
                <a:gd name="T11" fmla="*/ 2 h 27"/>
                <a:gd name="T12" fmla="*/ 24 w 29"/>
                <a:gd name="T13" fmla="*/ 5 h 27"/>
                <a:gd name="T14" fmla="*/ 27 w 29"/>
                <a:gd name="T15" fmla="*/ 9 h 27"/>
                <a:gd name="T16" fmla="*/ 23 w 29"/>
                <a:gd name="T17" fmla="*/ 2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7">
                  <a:moveTo>
                    <a:pt x="23" y="21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2" y="27"/>
                    <a:pt x="7" y="26"/>
                    <a:pt x="5" y="22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14"/>
                    <a:pt x="1" y="8"/>
                    <a:pt x="6" y="6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7" y="0"/>
                    <a:pt x="22" y="1"/>
                    <a:pt x="24" y="5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9" y="13"/>
                    <a:pt x="27" y="18"/>
                    <a:pt x="23" y="21"/>
                  </a:cubicBezTo>
                  <a:close/>
                </a:path>
              </a:pathLst>
            </a:custGeom>
            <a:solidFill>
              <a:srgbClr val="E2E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" name="Freeform 303"/>
            <p:cNvSpPr>
              <a:spLocks/>
            </p:cNvSpPr>
            <p:nvPr/>
          </p:nvSpPr>
          <p:spPr bwMode="auto">
            <a:xfrm>
              <a:off x="8101013" y="4762500"/>
              <a:ext cx="38100" cy="38100"/>
            </a:xfrm>
            <a:custGeom>
              <a:avLst/>
              <a:gdLst>
                <a:gd name="T0" fmla="*/ 24 w 29"/>
                <a:gd name="T1" fmla="*/ 22 h 28"/>
                <a:gd name="T2" fmla="*/ 17 w 29"/>
                <a:gd name="T3" fmla="*/ 26 h 28"/>
                <a:gd name="T4" fmla="*/ 5 w 29"/>
                <a:gd name="T5" fmla="*/ 22 h 28"/>
                <a:gd name="T6" fmla="*/ 3 w 29"/>
                <a:gd name="T7" fmla="*/ 18 h 28"/>
                <a:gd name="T8" fmla="*/ 6 w 29"/>
                <a:gd name="T9" fmla="*/ 7 h 28"/>
                <a:gd name="T10" fmla="*/ 13 w 29"/>
                <a:gd name="T11" fmla="*/ 3 h 28"/>
                <a:gd name="T12" fmla="*/ 25 w 29"/>
                <a:gd name="T13" fmla="*/ 6 h 28"/>
                <a:gd name="T14" fmla="*/ 27 w 29"/>
                <a:gd name="T15" fmla="*/ 10 h 28"/>
                <a:gd name="T16" fmla="*/ 24 w 29"/>
                <a:gd name="T17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8">
                  <a:moveTo>
                    <a:pt x="24" y="22"/>
                  </a:moveTo>
                  <a:cubicBezTo>
                    <a:pt x="17" y="26"/>
                    <a:pt x="17" y="26"/>
                    <a:pt x="17" y="26"/>
                  </a:cubicBezTo>
                  <a:cubicBezTo>
                    <a:pt x="13" y="28"/>
                    <a:pt x="7" y="26"/>
                    <a:pt x="5" y="22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0" y="14"/>
                    <a:pt x="2" y="9"/>
                    <a:pt x="6" y="7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7" y="0"/>
                    <a:pt x="22" y="2"/>
                    <a:pt x="25" y="6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9" y="14"/>
                    <a:pt x="28" y="19"/>
                    <a:pt x="24" y="22"/>
                  </a:cubicBezTo>
                  <a:close/>
                </a:path>
              </a:pathLst>
            </a:custGeom>
            <a:solidFill>
              <a:srgbClr val="E2E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Freeform 304"/>
            <p:cNvSpPr>
              <a:spLocks/>
            </p:cNvSpPr>
            <p:nvPr/>
          </p:nvSpPr>
          <p:spPr bwMode="auto">
            <a:xfrm>
              <a:off x="8169276" y="4724400"/>
              <a:ext cx="38100" cy="36513"/>
            </a:xfrm>
            <a:custGeom>
              <a:avLst/>
              <a:gdLst>
                <a:gd name="T0" fmla="*/ 23 w 29"/>
                <a:gd name="T1" fmla="*/ 21 h 27"/>
                <a:gd name="T2" fmla="*/ 16 w 29"/>
                <a:gd name="T3" fmla="*/ 25 h 27"/>
                <a:gd name="T4" fmla="*/ 4 w 29"/>
                <a:gd name="T5" fmla="*/ 22 h 27"/>
                <a:gd name="T6" fmla="*/ 2 w 29"/>
                <a:gd name="T7" fmla="*/ 18 h 27"/>
                <a:gd name="T8" fmla="*/ 5 w 29"/>
                <a:gd name="T9" fmla="*/ 6 h 27"/>
                <a:gd name="T10" fmla="*/ 12 w 29"/>
                <a:gd name="T11" fmla="*/ 2 h 27"/>
                <a:gd name="T12" fmla="*/ 24 w 29"/>
                <a:gd name="T13" fmla="*/ 5 h 27"/>
                <a:gd name="T14" fmla="*/ 26 w 29"/>
                <a:gd name="T15" fmla="*/ 9 h 27"/>
                <a:gd name="T16" fmla="*/ 23 w 29"/>
                <a:gd name="T17" fmla="*/ 2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7">
                  <a:moveTo>
                    <a:pt x="23" y="21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2" y="27"/>
                    <a:pt x="7" y="26"/>
                    <a:pt x="4" y="22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14"/>
                    <a:pt x="1" y="9"/>
                    <a:pt x="5" y="6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6" y="0"/>
                    <a:pt x="22" y="1"/>
                    <a:pt x="24" y="5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9" y="13"/>
                    <a:pt x="27" y="19"/>
                    <a:pt x="23" y="21"/>
                  </a:cubicBezTo>
                  <a:close/>
                </a:path>
              </a:pathLst>
            </a:custGeom>
            <a:solidFill>
              <a:srgbClr val="E2E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Freeform 305"/>
            <p:cNvSpPr>
              <a:spLocks/>
            </p:cNvSpPr>
            <p:nvPr/>
          </p:nvSpPr>
          <p:spPr bwMode="auto">
            <a:xfrm>
              <a:off x="8153401" y="4773613"/>
              <a:ext cx="38100" cy="36513"/>
            </a:xfrm>
            <a:custGeom>
              <a:avLst/>
              <a:gdLst>
                <a:gd name="T0" fmla="*/ 23 w 29"/>
                <a:gd name="T1" fmla="*/ 22 h 28"/>
                <a:gd name="T2" fmla="*/ 16 w 29"/>
                <a:gd name="T3" fmla="*/ 26 h 28"/>
                <a:gd name="T4" fmla="*/ 5 w 29"/>
                <a:gd name="T5" fmla="*/ 22 h 28"/>
                <a:gd name="T6" fmla="*/ 3 w 29"/>
                <a:gd name="T7" fmla="*/ 19 h 28"/>
                <a:gd name="T8" fmla="*/ 6 w 29"/>
                <a:gd name="T9" fmla="*/ 7 h 28"/>
                <a:gd name="T10" fmla="*/ 13 w 29"/>
                <a:gd name="T11" fmla="*/ 3 h 28"/>
                <a:gd name="T12" fmla="*/ 24 w 29"/>
                <a:gd name="T13" fmla="*/ 6 h 28"/>
                <a:gd name="T14" fmla="*/ 27 w 29"/>
                <a:gd name="T15" fmla="*/ 10 h 28"/>
                <a:gd name="T16" fmla="*/ 23 w 29"/>
                <a:gd name="T17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8">
                  <a:moveTo>
                    <a:pt x="23" y="22"/>
                  </a:moveTo>
                  <a:cubicBezTo>
                    <a:pt x="16" y="26"/>
                    <a:pt x="16" y="26"/>
                    <a:pt x="16" y="26"/>
                  </a:cubicBezTo>
                  <a:cubicBezTo>
                    <a:pt x="12" y="28"/>
                    <a:pt x="7" y="27"/>
                    <a:pt x="5" y="22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0" y="14"/>
                    <a:pt x="2" y="9"/>
                    <a:pt x="6" y="7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7" y="0"/>
                    <a:pt x="22" y="2"/>
                    <a:pt x="24" y="6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9" y="14"/>
                    <a:pt x="28" y="19"/>
                    <a:pt x="23" y="22"/>
                  </a:cubicBezTo>
                  <a:close/>
                </a:path>
              </a:pathLst>
            </a:custGeom>
            <a:solidFill>
              <a:srgbClr val="E2E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Freeform 306"/>
            <p:cNvSpPr>
              <a:spLocks/>
            </p:cNvSpPr>
            <p:nvPr/>
          </p:nvSpPr>
          <p:spPr bwMode="auto">
            <a:xfrm>
              <a:off x="8118476" y="4792663"/>
              <a:ext cx="38100" cy="36513"/>
            </a:xfrm>
            <a:custGeom>
              <a:avLst/>
              <a:gdLst>
                <a:gd name="T0" fmla="*/ 24 w 29"/>
                <a:gd name="T1" fmla="*/ 21 h 28"/>
                <a:gd name="T2" fmla="*/ 17 w 29"/>
                <a:gd name="T3" fmla="*/ 25 h 28"/>
                <a:gd name="T4" fmla="*/ 5 w 29"/>
                <a:gd name="T5" fmla="*/ 22 h 28"/>
                <a:gd name="T6" fmla="*/ 3 w 29"/>
                <a:gd name="T7" fmla="*/ 18 h 28"/>
                <a:gd name="T8" fmla="*/ 6 w 29"/>
                <a:gd name="T9" fmla="*/ 7 h 28"/>
                <a:gd name="T10" fmla="*/ 13 w 29"/>
                <a:gd name="T11" fmla="*/ 3 h 28"/>
                <a:gd name="T12" fmla="*/ 25 w 29"/>
                <a:gd name="T13" fmla="*/ 6 h 28"/>
                <a:gd name="T14" fmla="*/ 27 w 29"/>
                <a:gd name="T15" fmla="*/ 10 h 28"/>
                <a:gd name="T16" fmla="*/ 24 w 29"/>
                <a:gd name="T17" fmla="*/ 2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8">
                  <a:moveTo>
                    <a:pt x="24" y="21"/>
                  </a:moveTo>
                  <a:cubicBezTo>
                    <a:pt x="17" y="25"/>
                    <a:pt x="17" y="25"/>
                    <a:pt x="17" y="25"/>
                  </a:cubicBezTo>
                  <a:cubicBezTo>
                    <a:pt x="13" y="28"/>
                    <a:pt x="7" y="26"/>
                    <a:pt x="5" y="22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0" y="14"/>
                    <a:pt x="2" y="9"/>
                    <a:pt x="6" y="7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7" y="0"/>
                    <a:pt x="22" y="2"/>
                    <a:pt x="25" y="6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9" y="14"/>
                    <a:pt x="28" y="19"/>
                    <a:pt x="24" y="21"/>
                  </a:cubicBezTo>
                  <a:close/>
                </a:path>
              </a:pathLst>
            </a:custGeom>
            <a:solidFill>
              <a:srgbClr val="E2E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Freeform 307"/>
            <p:cNvSpPr>
              <a:spLocks/>
            </p:cNvSpPr>
            <p:nvPr/>
          </p:nvSpPr>
          <p:spPr bwMode="auto">
            <a:xfrm>
              <a:off x="8186738" y="4754563"/>
              <a:ext cx="38100" cy="36513"/>
            </a:xfrm>
            <a:custGeom>
              <a:avLst/>
              <a:gdLst>
                <a:gd name="T0" fmla="*/ 23 w 29"/>
                <a:gd name="T1" fmla="*/ 21 h 27"/>
                <a:gd name="T2" fmla="*/ 16 w 29"/>
                <a:gd name="T3" fmla="*/ 25 h 27"/>
                <a:gd name="T4" fmla="*/ 4 w 29"/>
                <a:gd name="T5" fmla="*/ 22 h 27"/>
                <a:gd name="T6" fmla="*/ 2 w 29"/>
                <a:gd name="T7" fmla="*/ 18 h 27"/>
                <a:gd name="T8" fmla="*/ 5 w 29"/>
                <a:gd name="T9" fmla="*/ 6 h 27"/>
                <a:gd name="T10" fmla="*/ 12 w 29"/>
                <a:gd name="T11" fmla="*/ 2 h 27"/>
                <a:gd name="T12" fmla="*/ 24 w 29"/>
                <a:gd name="T13" fmla="*/ 5 h 27"/>
                <a:gd name="T14" fmla="*/ 26 w 29"/>
                <a:gd name="T15" fmla="*/ 9 h 27"/>
                <a:gd name="T16" fmla="*/ 23 w 29"/>
                <a:gd name="T17" fmla="*/ 2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7">
                  <a:moveTo>
                    <a:pt x="23" y="21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2" y="27"/>
                    <a:pt x="7" y="26"/>
                    <a:pt x="4" y="22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14"/>
                    <a:pt x="1" y="8"/>
                    <a:pt x="5" y="6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6" y="0"/>
                    <a:pt x="22" y="1"/>
                    <a:pt x="24" y="5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9" y="13"/>
                    <a:pt x="27" y="18"/>
                    <a:pt x="23" y="21"/>
                  </a:cubicBezTo>
                  <a:close/>
                </a:path>
              </a:pathLst>
            </a:custGeom>
            <a:solidFill>
              <a:srgbClr val="E2E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Freeform 308"/>
            <p:cNvSpPr>
              <a:spLocks/>
            </p:cNvSpPr>
            <p:nvPr/>
          </p:nvSpPr>
          <p:spPr bwMode="auto">
            <a:xfrm>
              <a:off x="8185151" y="4678363"/>
              <a:ext cx="33338" cy="34925"/>
            </a:xfrm>
            <a:custGeom>
              <a:avLst/>
              <a:gdLst>
                <a:gd name="T0" fmla="*/ 22 w 25"/>
                <a:gd name="T1" fmla="*/ 20 h 27"/>
                <a:gd name="T2" fmla="*/ 13 w 25"/>
                <a:gd name="T3" fmla="*/ 25 h 27"/>
                <a:gd name="T4" fmla="*/ 8 w 25"/>
                <a:gd name="T5" fmla="*/ 24 h 27"/>
                <a:gd name="T6" fmla="*/ 1 w 25"/>
                <a:gd name="T7" fmla="*/ 12 h 27"/>
                <a:gd name="T8" fmla="*/ 3 w 25"/>
                <a:gd name="T9" fmla="*/ 6 h 27"/>
                <a:gd name="T10" fmla="*/ 11 w 25"/>
                <a:gd name="T11" fmla="*/ 2 h 27"/>
                <a:gd name="T12" fmla="*/ 17 w 25"/>
                <a:gd name="T13" fmla="*/ 3 h 27"/>
                <a:gd name="T14" fmla="*/ 24 w 25"/>
                <a:gd name="T15" fmla="*/ 14 h 27"/>
                <a:gd name="T16" fmla="*/ 22 w 25"/>
                <a:gd name="T17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7">
                  <a:moveTo>
                    <a:pt x="22" y="20"/>
                  </a:moveTo>
                  <a:cubicBezTo>
                    <a:pt x="13" y="25"/>
                    <a:pt x="13" y="25"/>
                    <a:pt x="13" y="25"/>
                  </a:cubicBezTo>
                  <a:cubicBezTo>
                    <a:pt x="11" y="27"/>
                    <a:pt x="9" y="26"/>
                    <a:pt x="8" y="24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0"/>
                    <a:pt x="1" y="8"/>
                    <a:pt x="3" y="6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3" y="0"/>
                    <a:pt x="16" y="1"/>
                    <a:pt x="17" y="3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5" y="17"/>
                    <a:pt x="24" y="19"/>
                    <a:pt x="22" y="20"/>
                  </a:cubicBezTo>
                  <a:close/>
                </a:path>
              </a:pathLst>
            </a:custGeom>
            <a:solidFill>
              <a:srgbClr val="EE2C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Freeform 309"/>
            <p:cNvSpPr>
              <a:spLocks/>
            </p:cNvSpPr>
            <p:nvPr/>
          </p:nvSpPr>
          <p:spPr bwMode="auto">
            <a:xfrm>
              <a:off x="8220076" y="4738688"/>
              <a:ext cx="31750" cy="33338"/>
            </a:xfrm>
            <a:custGeom>
              <a:avLst/>
              <a:gdLst>
                <a:gd name="T0" fmla="*/ 22 w 25"/>
                <a:gd name="T1" fmla="*/ 20 h 26"/>
                <a:gd name="T2" fmla="*/ 14 w 25"/>
                <a:gd name="T3" fmla="*/ 25 h 26"/>
                <a:gd name="T4" fmla="*/ 8 w 25"/>
                <a:gd name="T5" fmla="*/ 23 h 26"/>
                <a:gd name="T6" fmla="*/ 1 w 25"/>
                <a:gd name="T7" fmla="*/ 12 h 26"/>
                <a:gd name="T8" fmla="*/ 3 w 25"/>
                <a:gd name="T9" fmla="*/ 6 h 26"/>
                <a:gd name="T10" fmla="*/ 11 w 25"/>
                <a:gd name="T11" fmla="*/ 1 h 26"/>
                <a:gd name="T12" fmla="*/ 17 w 25"/>
                <a:gd name="T13" fmla="*/ 3 h 26"/>
                <a:gd name="T14" fmla="*/ 24 w 25"/>
                <a:gd name="T15" fmla="*/ 14 h 26"/>
                <a:gd name="T16" fmla="*/ 22 w 25"/>
                <a:gd name="T17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22" y="20"/>
                  </a:moveTo>
                  <a:cubicBezTo>
                    <a:pt x="14" y="25"/>
                    <a:pt x="14" y="25"/>
                    <a:pt x="14" y="25"/>
                  </a:cubicBezTo>
                  <a:cubicBezTo>
                    <a:pt x="12" y="26"/>
                    <a:pt x="9" y="25"/>
                    <a:pt x="8" y="23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0"/>
                    <a:pt x="1" y="7"/>
                    <a:pt x="3" y="6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3" y="0"/>
                    <a:pt x="16" y="1"/>
                    <a:pt x="17" y="3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5" y="16"/>
                    <a:pt x="24" y="19"/>
                    <a:pt x="22" y="20"/>
                  </a:cubicBezTo>
                  <a:close/>
                </a:path>
              </a:pathLst>
            </a:custGeom>
            <a:solidFill>
              <a:srgbClr val="F7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Freeform 310"/>
            <p:cNvSpPr>
              <a:spLocks/>
            </p:cNvSpPr>
            <p:nvPr/>
          </p:nvSpPr>
          <p:spPr bwMode="auto">
            <a:xfrm>
              <a:off x="8202613" y="4708525"/>
              <a:ext cx="33338" cy="33338"/>
            </a:xfrm>
            <a:custGeom>
              <a:avLst/>
              <a:gdLst>
                <a:gd name="T0" fmla="*/ 21 w 25"/>
                <a:gd name="T1" fmla="*/ 21 h 26"/>
                <a:gd name="T2" fmla="*/ 15 w 25"/>
                <a:gd name="T3" fmla="*/ 25 h 26"/>
                <a:gd name="T4" fmla="*/ 7 w 25"/>
                <a:gd name="T5" fmla="*/ 23 h 26"/>
                <a:gd name="T6" fmla="*/ 2 w 25"/>
                <a:gd name="T7" fmla="*/ 13 h 26"/>
                <a:gd name="T8" fmla="*/ 4 w 25"/>
                <a:gd name="T9" fmla="*/ 6 h 26"/>
                <a:gd name="T10" fmla="*/ 10 w 25"/>
                <a:gd name="T11" fmla="*/ 2 h 26"/>
                <a:gd name="T12" fmla="*/ 18 w 25"/>
                <a:gd name="T13" fmla="*/ 4 h 26"/>
                <a:gd name="T14" fmla="*/ 23 w 25"/>
                <a:gd name="T15" fmla="*/ 13 h 26"/>
                <a:gd name="T16" fmla="*/ 21 w 25"/>
                <a:gd name="T17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21" y="21"/>
                  </a:moveTo>
                  <a:cubicBezTo>
                    <a:pt x="15" y="25"/>
                    <a:pt x="15" y="25"/>
                    <a:pt x="15" y="25"/>
                  </a:cubicBezTo>
                  <a:cubicBezTo>
                    <a:pt x="12" y="26"/>
                    <a:pt x="9" y="25"/>
                    <a:pt x="7" y="2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1"/>
                    <a:pt x="1" y="7"/>
                    <a:pt x="4" y="6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3" y="0"/>
                    <a:pt x="16" y="1"/>
                    <a:pt x="18" y="4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5" y="16"/>
                    <a:pt x="24" y="19"/>
                    <a:pt x="21" y="21"/>
                  </a:cubicBezTo>
                  <a:close/>
                </a:path>
              </a:pathLst>
            </a:custGeom>
            <a:solidFill>
              <a:srgbClr val="E2E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" name="Freeform 311"/>
            <p:cNvSpPr>
              <a:spLocks/>
            </p:cNvSpPr>
            <p:nvPr/>
          </p:nvSpPr>
          <p:spPr bwMode="auto">
            <a:xfrm>
              <a:off x="8051801" y="4643438"/>
              <a:ext cx="142875" cy="82550"/>
            </a:xfrm>
            <a:custGeom>
              <a:avLst/>
              <a:gdLst>
                <a:gd name="T0" fmla="*/ 90 w 90"/>
                <a:gd name="T1" fmla="*/ 1 h 52"/>
                <a:gd name="T2" fmla="*/ 1 w 90"/>
                <a:gd name="T3" fmla="*/ 52 h 52"/>
                <a:gd name="T4" fmla="*/ 0 w 90"/>
                <a:gd name="T5" fmla="*/ 51 h 52"/>
                <a:gd name="T6" fmla="*/ 89 w 90"/>
                <a:gd name="T7" fmla="*/ 0 h 52"/>
                <a:gd name="T8" fmla="*/ 90 w 90"/>
                <a:gd name="T9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52">
                  <a:moveTo>
                    <a:pt x="90" y="1"/>
                  </a:moveTo>
                  <a:lnTo>
                    <a:pt x="1" y="52"/>
                  </a:lnTo>
                  <a:lnTo>
                    <a:pt x="0" y="51"/>
                  </a:lnTo>
                  <a:lnTo>
                    <a:pt x="89" y="0"/>
                  </a:lnTo>
                  <a:lnTo>
                    <a:pt x="90" y="1"/>
                  </a:lnTo>
                  <a:close/>
                </a:path>
              </a:pathLst>
            </a:custGeom>
            <a:solidFill>
              <a:srgbClr val="333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Freeform 312"/>
            <p:cNvSpPr>
              <a:spLocks/>
            </p:cNvSpPr>
            <p:nvPr/>
          </p:nvSpPr>
          <p:spPr bwMode="auto">
            <a:xfrm>
              <a:off x="9605963" y="5054600"/>
              <a:ext cx="36513" cy="82550"/>
            </a:xfrm>
            <a:custGeom>
              <a:avLst/>
              <a:gdLst>
                <a:gd name="T0" fmla="*/ 23 w 28"/>
                <a:gd name="T1" fmla="*/ 38 h 64"/>
                <a:gd name="T2" fmla="*/ 28 w 28"/>
                <a:gd name="T3" fmla="*/ 12 h 64"/>
                <a:gd name="T4" fmla="*/ 8 w 28"/>
                <a:gd name="T5" fmla="*/ 15 h 64"/>
                <a:gd name="T6" fmla="*/ 2 w 28"/>
                <a:gd name="T7" fmla="*/ 55 h 64"/>
                <a:gd name="T8" fmla="*/ 23 w 28"/>
                <a:gd name="T9" fmla="*/ 3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64">
                  <a:moveTo>
                    <a:pt x="23" y="38"/>
                  </a:move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1" y="0"/>
                    <a:pt x="8" y="15"/>
                  </a:cubicBezTo>
                  <a:cubicBezTo>
                    <a:pt x="8" y="15"/>
                    <a:pt x="0" y="47"/>
                    <a:pt x="2" y="55"/>
                  </a:cubicBezTo>
                  <a:cubicBezTo>
                    <a:pt x="4" y="64"/>
                    <a:pt x="23" y="38"/>
                    <a:pt x="23" y="38"/>
                  </a:cubicBezTo>
                  <a:close/>
                </a:path>
              </a:pathLst>
            </a:custGeom>
            <a:solidFill>
              <a:srgbClr val="FED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Freeform 313"/>
            <p:cNvSpPr>
              <a:spLocks/>
            </p:cNvSpPr>
            <p:nvPr/>
          </p:nvSpPr>
          <p:spPr bwMode="auto">
            <a:xfrm>
              <a:off x="8505826" y="4883150"/>
              <a:ext cx="373063" cy="415925"/>
            </a:xfrm>
            <a:custGeom>
              <a:avLst/>
              <a:gdLst>
                <a:gd name="T0" fmla="*/ 184 w 235"/>
                <a:gd name="T1" fmla="*/ 10 h 262"/>
                <a:gd name="T2" fmla="*/ 165 w 235"/>
                <a:gd name="T3" fmla="*/ 5 h 262"/>
                <a:gd name="T4" fmla="*/ 151 w 235"/>
                <a:gd name="T5" fmla="*/ 16 h 262"/>
                <a:gd name="T6" fmla="*/ 132 w 235"/>
                <a:gd name="T7" fmla="*/ 10 h 262"/>
                <a:gd name="T8" fmla="*/ 118 w 235"/>
                <a:gd name="T9" fmla="*/ 21 h 262"/>
                <a:gd name="T10" fmla="*/ 99 w 235"/>
                <a:gd name="T11" fmla="*/ 15 h 262"/>
                <a:gd name="T12" fmla="*/ 85 w 235"/>
                <a:gd name="T13" fmla="*/ 26 h 262"/>
                <a:gd name="T14" fmla="*/ 66 w 235"/>
                <a:gd name="T15" fmla="*/ 20 h 262"/>
                <a:gd name="T16" fmla="*/ 52 w 235"/>
                <a:gd name="T17" fmla="*/ 31 h 262"/>
                <a:gd name="T18" fmla="*/ 33 w 235"/>
                <a:gd name="T19" fmla="*/ 26 h 262"/>
                <a:gd name="T20" fmla="*/ 19 w 235"/>
                <a:gd name="T21" fmla="*/ 37 h 262"/>
                <a:gd name="T22" fmla="*/ 0 w 235"/>
                <a:gd name="T23" fmla="*/ 31 h 262"/>
                <a:gd name="T24" fmla="*/ 2 w 235"/>
                <a:gd name="T25" fmla="*/ 39 h 262"/>
                <a:gd name="T26" fmla="*/ 16 w 235"/>
                <a:gd name="T27" fmla="*/ 130 h 262"/>
                <a:gd name="T28" fmla="*/ 37 w 235"/>
                <a:gd name="T29" fmla="*/ 262 h 262"/>
                <a:gd name="T30" fmla="*/ 235 w 235"/>
                <a:gd name="T31" fmla="*/ 230 h 262"/>
                <a:gd name="T32" fmla="*/ 214 w 235"/>
                <a:gd name="T33" fmla="*/ 99 h 262"/>
                <a:gd name="T34" fmla="*/ 200 w 235"/>
                <a:gd name="T35" fmla="*/ 8 h 262"/>
                <a:gd name="T36" fmla="*/ 199 w 235"/>
                <a:gd name="T37" fmla="*/ 0 h 262"/>
                <a:gd name="T38" fmla="*/ 184 w 235"/>
                <a:gd name="T39" fmla="*/ 1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262">
                  <a:moveTo>
                    <a:pt x="184" y="10"/>
                  </a:moveTo>
                  <a:lnTo>
                    <a:pt x="165" y="5"/>
                  </a:lnTo>
                  <a:lnTo>
                    <a:pt x="151" y="16"/>
                  </a:lnTo>
                  <a:lnTo>
                    <a:pt x="132" y="10"/>
                  </a:lnTo>
                  <a:lnTo>
                    <a:pt x="118" y="21"/>
                  </a:lnTo>
                  <a:lnTo>
                    <a:pt x="99" y="15"/>
                  </a:lnTo>
                  <a:lnTo>
                    <a:pt x="85" y="26"/>
                  </a:lnTo>
                  <a:lnTo>
                    <a:pt x="66" y="20"/>
                  </a:lnTo>
                  <a:lnTo>
                    <a:pt x="52" y="31"/>
                  </a:lnTo>
                  <a:lnTo>
                    <a:pt x="33" y="26"/>
                  </a:lnTo>
                  <a:lnTo>
                    <a:pt x="19" y="37"/>
                  </a:lnTo>
                  <a:lnTo>
                    <a:pt x="0" y="31"/>
                  </a:lnTo>
                  <a:lnTo>
                    <a:pt x="2" y="39"/>
                  </a:lnTo>
                  <a:lnTo>
                    <a:pt x="16" y="130"/>
                  </a:lnTo>
                  <a:lnTo>
                    <a:pt x="37" y="262"/>
                  </a:lnTo>
                  <a:lnTo>
                    <a:pt x="235" y="230"/>
                  </a:lnTo>
                  <a:lnTo>
                    <a:pt x="214" y="99"/>
                  </a:lnTo>
                  <a:lnTo>
                    <a:pt x="200" y="8"/>
                  </a:lnTo>
                  <a:lnTo>
                    <a:pt x="199" y="0"/>
                  </a:lnTo>
                  <a:lnTo>
                    <a:pt x="184" y="10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Freeform 314"/>
            <p:cNvSpPr>
              <a:spLocks/>
            </p:cNvSpPr>
            <p:nvPr/>
          </p:nvSpPr>
          <p:spPr bwMode="auto">
            <a:xfrm>
              <a:off x="8532813" y="4922838"/>
              <a:ext cx="279400" cy="76200"/>
            </a:xfrm>
            <a:custGeom>
              <a:avLst/>
              <a:gdLst>
                <a:gd name="T0" fmla="*/ 210 w 213"/>
                <a:gd name="T1" fmla="*/ 27 h 58"/>
                <a:gd name="T2" fmla="*/ 7 w 213"/>
                <a:gd name="T3" fmla="*/ 58 h 58"/>
                <a:gd name="T4" fmla="*/ 3 w 213"/>
                <a:gd name="T5" fmla="*/ 55 h 58"/>
                <a:gd name="T6" fmla="*/ 0 w 213"/>
                <a:gd name="T7" fmla="*/ 35 h 58"/>
                <a:gd name="T8" fmla="*/ 3 w 213"/>
                <a:gd name="T9" fmla="*/ 32 h 58"/>
                <a:gd name="T10" fmla="*/ 206 w 213"/>
                <a:gd name="T11" fmla="*/ 0 h 58"/>
                <a:gd name="T12" fmla="*/ 209 w 213"/>
                <a:gd name="T13" fmla="*/ 3 h 58"/>
                <a:gd name="T14" fmla="*/ 213 w 213"/>
                <a:gd name="T15" fmla="*/ 23 h 58"/>
                <a:gd name="T16" fmla="*/ 210 w 213"/>
                <a:gd name="T17" fmla="*/ 2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3" h="58">
                  <a:moveTo>
                    <a:pt x="210" y="27"/>
                  </a:moveTo>
                  <a:cubicBezTo>
                    <a:pt x="7" y="58"/>
                    <a:pt x="7" y="58"/>
                    <a:pt x="7" y="58"/>
                  </a:cubicBezTo>
                  <a:cubicBezTo>
                    <a:pt x="5" y="58"/>
                    <a:pt x="4" y="57"/>
                    <a:pt x="3" y="5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4"/>
                    <a:pt x="1" y="32"/>
                    <a:pt x="3" y="32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207" y="0"/>
                    <a:pt x="209" y="1"/>
                    <a:pt x="209" y="3"/>
                  </a:cubicBezTo>
                  <a:cubicBezTo>
                    <a:pt x="213" y="23"/>
                    <a:pt x="213" y="23"/>
                    <a:pt x="213" y="23"/>
                  </a:cubicBezTo>
                  <a:cubicBezTo>
                    <a:pt x="213" y="25"/>
                    <a:pt x="212" y="26"/>
                    <a:pt x="210" y="27"/>
                  </a:cubicBezTo>
                  <a:close/>
                </a:path>
              </a:pathLst>
            </a:custGeom>
            <a:solidFill>
              <a:srgbClr val="EE2C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Freeform 315"/>
            <p:cNvSpPr>
              <a:spLocks/>
            </p:cNvSpPr>
            <p:nvPr/>
          </p:nvSpPr>
          <p:spPr bwMode="auto">
            <a:xfrm>
              <a:off x="8540751" y="5002213"/>
              <a:ext cx="93663" cy="109538"/>
            </a:xfrm>
            <a:custGeom>
              <a:avLst/>
              <a:gdLst>
                <a:gd name="T0" fmla="*/ 69 w 72"/>
                <a:gd name="T1" fmla="*/ 75 h 83"/>
                <a:gd name="T2" fmla="*/ 14 w 72"/>
                <a:gd name="T3" fmla="*/ 83 h 83"/>
                <a:gd name="T4" fmla="*/ 11 w 72"/>
                <a:gd name="T5" fmla="*/ 80 h 83"/>
                <a:gd name="T6" fmla="*/ 0 w 72"/>
                <a:gd name="T7" fmla="*/ 12 h 83"/>
                <a:gd name="T8" fmla="*/ 3 w 72"/>
                <a:gd name="T9" fmla="*/ 9 h 83"/>
                <a:gd name="T10" fmla="*/ 57 w 72"/>
                <a:gd name="T11" fmla="*/ 0 h 83"/>
                <a:gd name="T12" fmla="*/ 61 w 72"/>
                <a:gd name="T13" fmla="*/ 3 h 83"/>
                <a:gd name="T14" fmla="*/ 72 w 72"/>
                <a:gd name="T15" fmla="*/ 71 h 83"/>
                <a:gd name="T16" fmla="*/ 69 w 72"/>
                <a:gd name="T17" fmla="*/ 75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83">
                  <a:moveTo>
                    <a:pt x="69" y="75"/>
                  </a:moveTo>
                  <a:cubicBezTo>
                    <a:pt x="14" y="83"/>
                    <a:pt x="14" y="83"/>
                    <a:pt x="14" y="83"/>
                  </a:cubicBezTo>
                  <a:cubicBezTo>
                    <a:pt x="13" y="83"/>
                    <a:pt x="11" y="82"/>
                    <a:pt x="11" y="8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0"/>
                    <a:pt x="1" y="9"/>
                    <a:pt x="3" y="9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9" y="0"/>
                    <a:pt x="61" y="1"/>
                    <a:pt x="61" y="3"/>
                  </a:cubicBezTo>
                  <a:cubicBezTo>
                    <a:pt x="72" y="71"/>
                    <a:pt x="72" y="71"/>
                    <a:pt x="72" y="71"/>
                  </a:cubicBezTo>
                  <a:cubicBezTo>
                    <a:pt x="72" y="73"/>
                    <a:pt x="71" y="74"/>
                    <a:pt x="69" y="75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Freeform 316"/>
            <p:cNvSpPr>
              <a:spLocks/>
            </p:cNvSpPr>
            <p:nvPr/>
          </p:nvSpPr>
          <p:spPr bwMode="auto">
            <a:xfrm>
              <a:off x="8558213" y="5108575"/>
              <a:ext cx="101600" cy="161925"/>
            </a:xfrm>
            <a:custGeom>
              <a:avLst/>
              <a:gdLst>
                <a:gd name="T0" fmla="*/ 74 w 78"/>
                <a:gd name="T1" fmla="*/ 114 h 123"/>
                <a:gd name="T2" fmla="*/ 21 w 78"/>
                <a:gd name="T3" fmla="*/ 123 h 123"/>
                <a:gd name="T4" fmla="*/ 16 w 78"/>
                <a:gd name="T5" fmla="*/ 119 h 123"/>
                <a:gd name="T6" fmla="*/ 0 w 78"/>
                <a:gd name="T7" fmla="*/ 13 h 123"/>
                <a:gd name="T8" fmla="*/ 3 w 78"/>
                <a:gd name="T9" fmla="*/ 9 h 123"/>
                <a:gd name="T10" fmla="*/ 56 w 78"/>
                <a:gd name="T11" fmla="*/ 1 h 123"/>
                <a:gd name="T12" fmla="*/ 61 w 78"/>
                <a:gd name="T13" fmla="*/ 4 h 123"/>
                <a:gd name="T14" fmla="*/ 77 w 78"/>
                <a:gd name="T15" fmla="*/ 110 h 123"/>
                <a:gd name="T16" fmla="*/ 74 w 78"/>
                <a:gd name="T17" fmla="*/ 11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123">
                  <a:moveTo>
                    <a:pt x="74" y="114"/>
                  </a:moveTo>
                  <a:cubicBezTo>
                    <a:pt x="21" y="123"/>
                    <a:pt x="21" y="123"/>
                    <a:pt x="21" y="123"/>
                  </a:cubicBezTo>
                  <a:cubicBezTo>
                    <a:pt x="19" y="123"/>
                    <a:pt x="17" y="122"/>
                    <a:pt x="16" y="11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1" y="9"/>
                    <a:pt x="3" y="9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8" y="0"/>
                    <a:pt x="60" y="2"/>
                    <a:pt x="61" y="4"/>
                  </a:cubicBezTo>
                  <a:cubicBezTo>
                    <a:pt x="77" y="110"/>
                    <a:pt x="77" y="110"/>
                    <a:pt x="77" y="110"/>
                  </a:cubicBezTo>
                  <a:cubicBezTo>
                    <a:pt x="78" y="112"/>
                    <a:pt x="76" y="114"/>
                    <a:pt x="74" y="114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Freeform 317"/>
            <p:cNvSpPr>
              <a:spLocks/>
            </p:cNvSpPr>
            <p:nvPr/>
          </p:nvSpPr>
          <p:spPr bwMode="auto">
            <a:xfrm>
              <a:off x="8632826" y="4972050"/>
              <a:ext cx="185738" cy="57150"/>
            </a:xfrm>
            <a:custGeom>
              <a:avLst/>
              <a:gdLst>
                <a:gd name="T0" fmla="*/ 140 w 142"/>
                <a:gd name="T1" fmla="*/ 21 h 43"/>
                <a:gd name="T2" fmla="*/ 5 w 142"/>
                <a:gd name="T3" fmla="*/ 42 h 43"/>
                <a:gd name="T4" fmla="*/ 3 w 142"/>
                <a:gd name="T5" fmla="*/ 40 h 43"/>
                <a:gd name="T6" fmla="*/ 0 w 142"/>
                <a:gd name="T7" fmla="*/ 24 h 43"/>
                <a:gd name="T8" fmla="*/ 2 w 142"/>
                <a:gd name="T9" fmla="*/ 21 h 43"/>
                <a:gd name="T10" fmla="*/ 136 w 142"/>
                <a:gd name="T11" fmla="*/ 0 h 43"/>
                <a:gd name="T12" fmla="*/ 139 w 142"/>
                <a:gd name="T13" fmla="*/ 2 h 43"/>
                <a:gd name="T14" fmla="*/ 142 w 142"/>
                <a:gd name="T15" fmla="*/ 19 h 43"/>
                <a:gd name="T16" fmla="*/ 140 w 142"/>
                <a:gd name="T17" fmla="*/ 2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43">
                  <a:moveTo>
                    <a:pt x="140" y="21"/>
                  </a:moveTo>
                  <a:cubicBezTo>
                    <a:pt x="5" y="42"/>
                    <a:pt x="5" y="42"/>
                    <a:pt x="5" y="42"/>
                  </a:cubicBezTo>
                  <a:cubicBezTo>
                    <a:pt x="4" y="43"/>
                    <a:pt x="3" y="42"/>
                    <a:pt x="3" y="4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2"/>
                    <a:pt x="1" y="21"/>
                    <a:pt x="2" y="21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8" y="0"/>
                    <a:pt x="139" y="1"/>
                    <a:pt x="139" y="2"/>
                  </a:cubicBezTo>
                  <a:cubicBezTo>
                    <a:pt x="142" y="19"/>
                    <a:pt x="142" y="19"/>
                    <a:pt x="142" y="19"/>
                  </a:cubicBezTo>
                  <a:cubicBezTo>
                    <a:pt x="142" y="20"/>
                    <a:pt x="141" y="21"/>
                    <a:pt x="140" y="21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Freeform 318"/>
            <p:cNvSpPr>
              <a:spLocks/>
            </p:cNvSpPr>
            <p:nvPr/>
          </p:nvSpPr>
          <p:spPr bwMode="auto">
            <a:xfrm>
              <a:off x="8637588" y="5008563"/>
              <a:ext cx="184150" cy="46038"/>
            </a:xfrm>
            <a:custGeom>
              <a:avLst/>
              <a:gdLst>
                <a:gd name="T0" fmla="*/ 116 w 116"/>
                <a:gd name="T1" fmla="*/ 11 h 29"/>
                <a:gd name="T2" fmla="*/ 2 w 116"/>
                <a:gd name="T3" fmla="*/ 29 h 29"/>
                <a:gd name="T4" fmla="*/ 0 w 116"/>
                <a:gd name="T5" fmla="*/ 19 h 29"/>
                <a:gd name="T6" fmla="*/ 115 w 116"/>
                <a:gd name="T7" fmla="*/ 0 h 29"/>
                <a:gd name="T8" fmla="*/ 116 w 116"/>
                <a:gd name="T9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29">
                  <a:moveTo>
                    <a:pt x="116" y="11"/>
                  </a:moveTo>
                  <a:lnTo>
                    <a:pt x="2" y="29"/>
                  </a:lnTo>
                  <a:lnTo>
                    <a:pt x="0" y="19"/>
                  </a:lnTo>
                  <a:lnTo>
                    <a:pt x="115" y="0"/>
                  </a:lnTo>
                  <a:lnTo>
                    <a:pt x="116" y="11"/>
                  </a:ln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Freeform 319"/>
            <p:cNvSpPr>
              <a:spLocks/>
            </p:cNvSpPr>
            <p:nvPr/>
          </p:nvSpPr>
          <p:spPr bwMode="auto">
            <a:xfrm>
              <a:off x="8642351" y="5038725"/>
              <a:ext cx="184150" cy="36513"/>
            </a:xfrm>
            <a:custGeom>
              <a:avLst/>
              <a:gdLst>
                <a:gd name="T0" fmla="*/ 138 w 140"/>
                <a:gd name="T1" fmla="*/ 6 h 27"/>
                <a:gd name="T2" fmla="*/ 2 w 140"/>
                <a:gd name="T3" fmla="*/ 27 h 27"/>
                <a:gd name="T4" fmla="*/ 0 w 140"/>
                <a:gd name="T5" fmla="*/ 26 h 27"/>
                <a:gd name="T6" fmla="*/ 0 w 140"/>
                <a:gd name="T7" fmla="*/ 23 h 27"/>
                <a:gd name="T8" fmla="*/ 1 w 140"/>
                <a:gd name="T9" fmla="*/ 22 h 27"/>
                <a:gd name="T10" fmla="*/ 138 w 140"/>
                <a:gd name="T11" fmla="*/ 0 h 27"/>
                <a:gd name="T12" fmla="*/ 139 w 140"/>
                <a:gd name="T13" fmla="*/ 1 h 27"/>
                <a:gd name="T14" fmla="*/ 140 w 140"/>
                <a:gd name="T15" fmla="*/ 4 h 27"/>
                <a:gd name="T16" fmla="*/ 138 w 140"/>
                <a:gd name="T17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27">
                  <a:moveTo>
                    <a:pt x="138" y="6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0" y="27"/>
                    <a:pt x="0" y="2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2"/>
                    <a:pt x="1" y="2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8" y="0"/>
                    <a:pt x="139" y="1"/>
                    <a:pt x="139" y="1"/>
                  </a:cubicBezTo>
                  <a:cubicBezTo>
                    <a:pt x="140" y="4"/>
                    <a:pt x="140" y="4"/>
                    <a:pt x="140" y="4"/>
                  </a:cubicBezTo>
                  <a:cubicBezTo>
                    <a:pt x="140" y="5"/>
                    <a:pt x="139" y="6"/>
                    <a:pt x="138" y="6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" name="Freeform 320"/>
            <p:cNvSpPr>
              <a:spLocks/>
            </p:cNvSpPr>
            <p:nvPr/>
          </p:nvSpPr>
          <p:spPr bwMode="auto">
            <a:xfrm>
              <a:off x="8643938" y="5053013"/>
              <a:ext cx="184150" cy="36513"/>
            </a:xfrm>
            <a:custGeom>
              <a:avLst/>
              <a:gdLst>
                <a:gd name="T0" fmla="*/ 139 w 140"/>
                <a:gd name="T1" fmla="*/ 6 h 28"/>
                <a:gd name="T2" fmla="*/ 2 w 140"/>
                <a:gd name="T3" fmla="*/ 28 h 28"/>
                <a:gd name="T4" fmla="*/ 1 w 140"/>
                <a:gd name="T5" fmla="*/ 26 h 28"/>
                <a:gd name="T6" fmla="*/ 0 w 140"/>
                <a:gd name="T7" fmla="*/ 23 h 28"/>
                <a:gd name="T8" fmla="*/ 2 w 140"/>
                <a:gd name="T9" fmla="*/ 22 h 28"/>
                <a:gd name="T10" fmla="*/ 138 w 140"/>
                <a:gd name="T11" fmla="*/ 1 h 28"/>
                <a:gd name="T12" fmla="*/ 140 w 140"/>
                <a:gd name="T13" fmla="*/ 2 h 28"/>
                <a:gd name="T14" fmla="*/ 140 w 140"/>
                <a:gd name="T15" fmla="*/ 5 h 28"/>
                <a:gd name="T16" fmla="*/ 139 w 140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28">
                  <a:moveTo>
                    <a:pt x="139" y="6"/>
                  </a:moveTo>
                  <a:cubicBezTo>
                    <a:pt x="2" y="28"/>
                    <a:pt x="2" y="28"/>
                    <a:pt x="2" y="28"/>
                  </a:cubicBezTo>
                  <a:cubicBezTo>
                    <a:pt x="2" y="28"/>
                    <a:pt x="1" y="27"/>
                    <a:pt x="1" y="2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1" y="22"/>
                    <a:pt x="2" y="22"/>
                  </a:cubicBezTo>
                  <a:cubicBezTo>
                    <a:pt x="138" y="1"/>
                    <a:pt x="138" y="1"/>
                    <a:pt x="138" y="1"/>
                  </a:cubicBezTo>
                  <a:cubicBezTo>
                    <a:pt x="139" y="0"/>
                    <a:pt x="140" y="1"/>
                    <a:pt x="140" y="2"/>
                  </a:cubicBezTo>
                  <a:cubicBezTo>
                    <a:pt x="140" y="5"/>
                    <a:pt x="140" y="5"/>
                    <a:pt x="140" y="5"/>
                  </a:cubicBezTo>
                  <a:cubicBezTo>
                    <a:pt x="140" y="5"/>
                    <a:pt x="140" y="6"/>
                    <a:pt x="139" y="6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" name="Freeform 321"/>
            <p:cNvSpPr>
              <a:spLocks/>
            </p:cNvSpPr>
            <p:nvPr/>
          </p:nvSpPr>
          <p:spPr bwMode="auto">
            <a:xfrm>
              <a:off x="8647113" y="5067300"/>
              <a:ext cx="182563" cy="34925"/>
            </a:xfrm>
            <a:custGeom>
              <a:avLst/>
              <a:gdLst>
                <a:gd name="T0" fmla="*/ 139 w 140"/>
                <a:gd name="T1" fmla="*/ 5 h 27"/>
                <a:gd name="T2" fmla="*/ 2 w 140"/>
                <a:gd name="T3" fmla="*/ 27 h 27"/>
                <a:gd name="T4" fmla="*/ 1 w 140"/>
                <a:gd name="T5" fmla="*/ 26 h 27"/>
                <a:gd name="T6" fmla="*/ 0 w 140"/>
                <a:gd name="T7" fmla="*/ 23 h 27"/>
                <a:gd name="T8" fmla="*/ 1 w 140"/>
                <a:gd name="T9" fmla="*/ 21 h 27"/>
                <a:gd name="T10" fmla="*/ 138 w 140"/>
                <a:gd name="T11" fmla="*/ 0 h 27"/>
                <a:gd name="T12" fmla="*/ 139 w 140"/>
                <a:gd name="T13" fmla="*/ 1 h 27"/>
                <a:gd name="T14" fmla="*/ 140 w 140"/>
                <a:gd name="T15" fmla="*/ 4 h 27"/>
                <a:gd name="T16" fmla="*/ 139 w 140"/>
                <a:gd name="T17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27">
                  <a:moveTo>
                    <a:pt x="139" y="5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1" y="26"/>
                    <a:pt x="1" y="2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8" y="0"/>
                    <a:pt x="139" y="0"/>
                    <a:pt x="139" y="1"/>
                  </a:cubicBezTo>
                  <a:cubicBezTo>
                    <a:pt x="140" y="4"/>
                    <a:pt x="140" y="4"/>
                    <a:pt x="140" y="4"/>
                  </a:cubicBezTo>
                  <a:cubicBezTo>
                    <a:pt x="140" y="5"/>
                    <a:pt x="139" y="5"/>
                    <a:pt x="139" y="5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" name="Freeform 322"/>
            <p:cNvSpPr>
              <a:spLocks/>
            </p:cNvSpPr>
            <p:nvPr/>
          </p:nvSpPr>
          <p:spPr bwMode="auto">
            <a:xfrm>
              <a:off x="8648701" y="5080000"/>
              <a:ext cx="182563" cy="34925"/>
            </a:xfrm>
            <a:custGeom>
              <a:avLst/>
              <a:gdLst>
                <a:gd name="T0" fmla="*/ 138 w 139"/>
                <a:gd name="T1" fmla="*/ 6 h 27"/>
                <a:gd name="T2" fmla="*/ 2 w 139"/>
                <a:gd name="T3" fmla="*/ 27 h 27"/>
                <a:gd name="T4" fmla="*/ 0 w 139"/>
                <a:gd name="T5" fmla="*/ 26 h 27"/>
                <a:gd name="T6" fmla="*/ 0 w 139"/>
                <a:gd name="T7" fmla="*/ 23 h 27"/>
                <a:gd name="T8" fmla="*/ 1 w 139"/>
                <a:gd name="T9" fmla="*/ 21 h 27"/>
                <a:gd name="T10" fmla="*/ 137 w 139"/>
                <a:gd name="T11" fmla="*/ 0 h 27"/>
                <a:gd name="T12" fmla="*/ 139 w 139"/>
                <a:gd name="T13" fmla="*/ 1 h 27"/>
                <a:gd name="T14" fmla="*/ 139 w 139"/>
                <a:gd name="T15" fmla="*/ 4 h 27"/>
                <a:gd name="T16" fmla="*/ 138 w 139"/>
                <a:gd name="T17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27">
                  <a:moveTo>
                    <a:pt x="138" y="6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0" y="27"/>
                    <a:pt x="0" y="2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1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38" y="0"/>
                    <a:pt x="139" y="0"/>
                    <a:pt x="139" y="1"/>
                  </a:cubicBezTo>
                  <a:cubicBezTo>
                    <a:pt x="139" y="4"/>
                    <a:pt x="139" y="4"/>
                    <a:pt x="139" y="4"/>
                  </a:cubicBezTo>
                  <a:cubicBezTo>
                    <a:pt x="139" y="5"/>
                    <a:pt x="139" y="6"/>
                    <a:pt x="138" y="6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" name="Freeform 323"/>
            <p:cNvSpPr>
              <a:spLocks/>
            </p:cNvSpPr>
            <p:nvPr/>
          </p:nvSpPr>
          <p:spPr bwMode="auto">
            <a:xfrm>
              <a:off x="8650288" y="5092700"/>
              <a:ext cx="184150" cy="36513"/>
            </a:xfrm>
            <a:custGeom>
              <a:avLst/>
              <a:gdLst>
                <a:gd name="T0" fmla="*/ 139 w 140"/>
                <a:gd name="T1" fmla="*/ 6 h 27"/>
                <a:gd name="T2" fmla="*/ 2 w 140"/>
                <a:gd name="T3" fmla="*/ 27 h 27"/>
                <a:gd name="T4" fmla="*/ 1 w 140"/>
                <a:gd name="T5" fmla="*/ 26 h 27"/>
                <a:gd name="T6" fmla="*/ 0 w 140"/>
                <a:gd name="T7" fmla="*/ 23 h 27"/>
                <a:gd name="T8" fmla="*/ 1 w 140"/>
                <a:gd name="T9" fmla="*/ 22 h 27"/>
                <a:gd name="T10" fmla="*/ 138 w 140"/>
                <a:gd name="T11" fmla="*/ 0 h 27"/>
                <a:gd name="T12" fmla="*/ 139 w 140"/>
                <a:gd name="T13" fmla="*/ 1 h 27"/>
                <a:gd name="T14" fmla="*/ 140 w 140"/>
                <a:gd name="T15" fmla="*/ 4 h 27"/>
                <a:gd name="T16" fmla="*/ 139 w 140"/>
                <a:gd name="T17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27">
                  <a:moveTo>
                    <a:pt x="139" y="6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1" y="27"/>
                    <a:pt x="1" y="2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1" y="22"/>
                    <a:pt x="1" y="2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1"/>
                    <a:pt x="139" y="1"/>
                  </a:cubicBezTo>
                  <a:cubicBezTo>
                    <a:pt x="140" y="4"/>
                    <a:pt x="140" y="4"/>
                    <a:pt x="140" y="4"/>
                  </a:cubicBezTo>
                  <a:cubicBezTo>
                    <a:pt x="140" y="5"/>
                    <a:pt x="140" y="6"/>
                    <a:pt x="139" y="6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" name="Freeform 324"/>
            <p:cNvSpPr>
              <a:spLocks/>
            </p:cNvSpPr>
            <p:nvPr/>
          </p:nvSpPr>
          <p:spPr bwMode="auto">
            <a:xfrm>
              <a:off x="8653463" y="5106988"/>
              <a:ext cx="182563" cy="36513"/>
            </a:xfrm>
            <a:custGeom>
              <a:avLst/>
              <a:gdLst>
                <a:gd name="T0" fmla="*/ 138 w 140"/>
                <a:gd name="T1" fmla="*/ 6 h 28"/>
                <a:gd name="T2" fmla="*/ 2 w 140"/>
                <a:gd name="T3" fmla="*/ 27 h 28"/>
                <a:gd name="T4" fmla="*/ 0 w 140"/>
                <a:gd name="T5" fmla="*/ 26 h 28"/>
                <a:gd name="T6" fmla="*/ 0 w 140"/>
                <a:gd name="T7" fmla="*/ 23 h 28"/>
                <a:gd name="T8" fmla="*/ 1 w 140"/>
                <a:gd name="T9" fmla="*/ 22 h 28"/>
                <a:gd name="T10" fmla="*/ 138 w 140"/>
                <a:gd name="T11" fmla="*/ 0 h 28"/>
                <a:gd name="T12" fmla="*/ 139 w 140"/>
                <a:gd name="T13" fmla="*/ 2 h 28"/>
                <a:gd name="T14" fmla="*/ 140 w 140"/>
                <a:gd name="T15" fmla="*/ 5 h 28"/>
                <a:gd name="T16" fmla="*/ 138 w 140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28">
                  <a:moveTo>
                    <a:pt x="138" y="6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1" y="28"/>
                    <a:pt x="0" y="27"/>
                    <a:pt x="0" y="2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2"/>
                    <a:pt x="1" y="2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8" y="0"/>
                    <a:pt x="139" y="1"/>
                    <a:pt x="139" y="2"/>
                  </a:cubicBezTo>
                  <a:cubicBezTo>
                    <a:pt x="140" y="5"/>
                    <a:pt x="140" y="5"/>
                    <a:pt x="140" y="5"/>
                  </a:cubicBezTo>
                  <a:cubicBezTo>
                    <a:pt x="140" y="5"/>
                    <a:pt x="139" y="6"/>
                    <a:pt x="138" y="6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" name="Freeform 325"/>
            <p:cNvSpPr>
              <a:spLocks/>
            </p:cNvSpPr>
            <p:nvPr/>
          </p:nvSpPr>
          <p:spPr bwMode="auto">
            <a:xfrm>
              <a:off x="8655051" y="5121275"/>
              <a:ext cx="182563" cy="34925"/>
            </a:xfrm>
            <a:custGeom>
              <a:avLst/>
              <a:gdLst>
                <a:gd name="T0" fmla="*/ 139 w 140"/>
                <a:gd name="T1" fmla="*/ 5 h 27"/>
                <a:gd name="T2" fmla="*/ 2 w 140"/>
                <a:gd name="T3" fmla="*/ 27 h 27"/>
                <a:gd name="T4" fmla="*/ 1 w 140"/>
                <a:gd name="T5" fmla="*/ 26 h 27"/>
                <a:gd name="T6" fmla="*/ 0 w 140"/>
                <a:gd name="T7" fmla="*/ 23 h 27"/>
                <a:gd name="T8" fmla="*/ 2 w 140"/>
                <a:gd name="T9" fmla="*/ 21 h 27"/>
                <a:gd name="T10" fmla="*/ 138 w 140"/>
                <a:gd name="T11" fmla="*/ 0 h 27"/>
                <a:gd name="T12" fmla="*/ 140 w 140"/>
                <a:gd name="T13" fmla="*/ 1 h 27"/>
                <a:gd name="T14" fmla="*/ 140 w 140"/>
                <a:gd name="T15" fmla="*/ 4 h 27"/>
                <a:gd name="T16" fmla="*/ 139 w 140"/>
                <a:gd name="T17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27">
                  <a:moveTo>
                    <a:pt x="139" y="5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1" y="26"/>
                    <a:pt x="1" y="2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1" y="21"/>
                    <a:pt x="2" y="2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0"/>
                    <a:pt x="140" y="1"/>
                  </a:cubicBezTo>
                  <a:cubicBezTo>
                    <a:pt x="140" y="4"/>
                    <a:pt x="140" y="4"/>
                    <a:pt x="140" y="4"/>
                  </a:cubicBezTo>
                  <a:cubicBezTo>
                    <a:pt x="140" y="5"/>
                    <a:pt x="140" y="5"/>
                    <a:pt x="139" y="5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" name="Freeform 326"/>
            <p:cNvSpPr>
              <a:spLocks/>
            </p:cNvSpPr>
            <p:nvPr/>
          </p:nvSpPr>
          <p:spPr bwMode="auto">
            <a:xfrm>
              <a:off x="8656638" y="5133975"/>
              <a:ext cx="184150" cy="34925"/>
            </a:xfrm>
            <a:custGeom>
              <a:avLst/>
              <a:gdLst>
                <a:gd name="T0" fmla="*/ 139 w 140"/>
                <a:gd name="T1" fmla="*/ 6 h 27"/>
                <a:gd name="T2" fmla="*/ 2 w 140"/>
                <a:gd name="T3" fmla="*/ 27 h 27"/>
                <a:gd name="T4" fmla="*/ 1 w 140"/>
                <a:gd name="T5" fmla="*/ 26 h 27"/>
                <a:gd name="T6" fmla="*/ 0 w 140"/>
                <a:gd name="T7" fmla="*/ 23 h 27"/>
                <a:gd name="T8" fmla="*/ 1 w 140"/>
                <a:gd name="T9" fmla="*/ 21 h 27"/>
                <a:gd name="T10" fmla="*/ 138 w 140"/>
                <a:gd name="T11" fmla="*/ 0 h 27"/>
                <a:gd name="T12" fmla="*/ 139 w 140"/>
                <a:gd name="T13" fmla="*/ 1 h 27"/>
                <a:gd name="T14" fmla="*/ 140 w 140"/>
                <a:gd name="T15" fmla="*/ 4 h 27"/>
                <a:gd name="T16" fmla="*/ 139 w 140"/>
                <a:gd name="T17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27">
                  <a:moveTo>
                    <a:pt x="139" y="6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1" y="27"/>
                    <a:pt x="1" y="2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8" y="0"/>
                    <a:pt x="139" y="0"/>
                    <a:pt x="139" y="1"/>
                  </a:cubicBezTo>
                  <a:cubicBezTo>
                    <a:pt x="140" y="4"/>
                    <a:pt x="140" y="4"/>
                    <a:pt x="140" y="4"/>
                  </a:cubicBezTo>
                  <a:cubicBezTo>
                    <a:pt x="140" y="5"/>
                    <a:pt x="139" y="6"/>
                    <a:pt x="139" y="6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" name="Freeform 327"/>
            <p:cNvSpPr>
              <a:spLocks/>
            </p:cNvSpPr>
            <p:nvPr/>
          </p:nvSpPr>
          <p:spPr bwMode="auto">
            <a:xfrm>
              <a:off x="8662988" y="5184775"/>
              <a:ext cx="76200" cy="19050"/>
            </a:xfrm>
            <a:custGeom>
              <a:avLst/>
              <a:gdLst>
                <a:gd name="T0" fmla="*/ 58 w 59"/>
                <a:gd name="T1" fmla="*/ 6 h 15"/>
                <a:gd name="T2" fmla="*/ 2 w 59"/>
                <a:gd name="T3" fmla="*/ 15 h 15"/>
                <a:gd name="T4" fmla="*/ 1 w 59"/>
                <a:gd name="T5" fmla="*/ 14 h 15"/>
                <a:gd name="T6" fmla="*/ 0 w 59"/>
                <a:gd name="T7" fmla="*/ 10 h 15"/>
                <a:gd name="T8" fmla="*/ 1 w 59"/>
                <a:gd name="T9" fmla="*/ 9 h 15"/>
                <a:gd name="T10" fmla="*/ 57 w 59"/>
                <a:gd name="T11" fmla="*/ 0 h 15"/>
                <a:gd name="T12" fmla="*/ 58 w 59"/>
                <a:gd name="T13" fmla="*/ 1 h 15"/>
                <a:gd name="T14" fmla="*/ 59 w 59"/>
                <a:gd name="T15" fmla="*/ 5 h 15"/>
                <a:gd name="T16" fmla="*/ 58 w 59"/>
                <a:gd name="T17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15">
                  <a:moveTo>
                    <a:pt x="58" y="6"/>
                  </a:move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1" y="14"/>
                    <a:pt x="1" y="1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9"/>
                    <a:pt x="1" y="9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5"/>
                    <a:pt x="58" y="6"/>
                    <a:pt x="58" y="6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" name="Freeform 328"/>
            <p:cNvSpPr>
              <a:spLocks/>
            </p:cNvSpPr>
            <p:nvPr/>
          </p:nvSpPr>
          <p:spPr bwMode="auto">
            <a:xfrm>
              <a:off x="8666163" y="5189538"/>
              <a:ext cx="182563" cy="36513"/>
            </a:xfrm>
            <a:custGeom>
              <a:avLst/>
              <a:gdLst>
                <a:gd name="T0" fmla="*/ 138 w 139"/>
                <a:gd name="T1" fmla="*/ 6 h 28"/>
                <a:gd name="T2" fmla="*/ 2 w 139"/>
                <a:gd name="T3" fmla="*/ 28 h 28"/>
                <a:gd name="T4" fmla="*/ 0 w 139"/>
                <a:gd name="T5" fmla="*/ 26 h 28"/>
                <a:gd name="T6" fmla="*/ 0 w 139"/>
                <a:gd name="T7" fmla="*/ 23 h 28"/>
                <a:gd name="T8" fmla="*/ 1 w 139"/>
                <a:gd name="T9" fmla="*/ 22 h 28"/>
                <a:gd name="T10" fmla="*/ 137 w 139"/>
                <a:gd name="T11" fmla="*/ 1 h 28"/>
                <a:gd name="T12" fmla="*/ 139 w 139"/>
                <a:gd name="T13" fmla="*/ 2 h 28"/>
                <a:gd name="T14" fmla="*/ 139 w 139"/>
                <a:gd name="T15" fmla="*/ 5 h 28"/>
                <a:gd name="T16" fmla="*/ 138 w 139"/>
                <a:gd name="T1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28">
                  <a:moveTo>
                    <a:pt x="138" y="6"/>
                  </a:moveTo>
                  <a:cubicBezTo>
                    <a:pt x="2" y="28"/>
                    <a:pt x="2" y="28"/>
                    <a:pt x="2" y="28"/>
                  </a:cubicBezTo>
                  <a:cubicBezTo>
                    <a:pt x="1" y="28"/>
                    <a:pt x="0" y="27"/>
                    <a:pt x="0" y="2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2"/>
                    <a:pt x="1" y="22"/>
                  </a:cubicBezTo>
                  <a:cubicBezTo>
                    <a:pt x="137" y="1"/>
                    <a:pt x="137" y="1"/>
                    <a:pt x="137" y="1"/>
                  </a:cubicBezTo>
                  <a:cubicBezTo>
                    <a:pt x="138" y="0"/>
                    <a:pt x="139" y="1"/>
                    <a:pt x="139" y="2"/>
                  </a:cubicBezTo>
                  <a:cubicBezTo>
                    <a:pt x="139" y="5"/>
                    <a:pt x="139" y="5"/>
                    <a:pt x="139" y="5"/>
                  </a:cubicBezTo>
                  <a:cubicBezTo>
                    <a:pt x="139" y="5"/>
                    <a:pt x="139" y="6"/>
                    <a:pt x="138" y="6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" name="Freeform 329"/>
            <p:cNvSpPr>
              <a:spLocks/>
            </p:cNvSpPr>
            <p:nvPr/>
          </p:nvSpPr>
          <p:spPr bwMode="auto">
            <a:xfrm>
              <a:off x="8667751" y="5203825"/>
              <a:ext cx="182563" cy="34925"/>
            </a:xfrm>
            <a:custGeom>
              <a:avLst/>
              <a:gdLst>
                <a:gd name="T0" fmla="*/ 139 w 140"/>
                <a:gd name="T1" fmla="*/ 5 h 27"/>
                <a:gd name="T2" fmla="*/ 2 w 140"/>
                <a:gd name="T3" fmla="*/ 27 h 27"/>
                <a:gd name="T4" fmla="*/ 1 w 140"/>
                <a:gd name="T5" fmla="*/ 26 h 27"/>
                <a:gd name="T6" fmla="*/ 0 w 140"/>
                <a:gd name="T7" fmla="*/ 23 h 27"/>
                <a:gd name="T8" fmla="*/ 1 w 140"/>
                <a:gd name="T9" fmla="*/ 21 h 27"/>
                <a:gd name="T10" fmla="*/ 138 w 140"/>
                <a:gd name="T11" fmla="*/ 0 h 27"/>
                <a:gd name="T12" fmla="*/ 139 w 140"/>
                <a:gd name="T13" fmla="*/ 1 h 27"/>
                <a:gd name="T14" fmla="*/ 140 w 140"/>
                <a:gd name="T15" fmla="*/ 4 h 27"/>
                <a:gd name="T16" fmla="*/ 139 w 140"/>
                <a:gd name="T17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27">
                  <a:moveTo>
                    <a:pt x="139" y="5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1" y="26"/>
                    <a:pt x="1" y="2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1" y="21"/>
                    <a:pt x="1" y="2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1"/>
                  </a:cubicBezTo>
                  <a:cubicBezTo>
                    <a:pt x="140" y="4"/>
                    <a:pt x="140" y="4"/>
                    <a:pt x="140" y="4"/>
                  </a:cubicBezTo>
                  <a:cubicBezTo>
                    <a:pt x="140" y="5"/>
                    <a:pt x="140" y="5"/>
                    <a:pt x="139" y="5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" name="Freeform 330"/>
            <p:cNvSpPr>
              <a:spLocks/>
            </p:cNvSpPr>
            <p:nvPr/>
          </p:nvSpPr>
          <p:spPr bwMode="auto">
            <a:xfrm>
              <a:off x="8670926" y="5216525"/>
              <a:ext cx="182563" cy="34925"/>
            </a:xfrm>
            <a:custGeom>
              <a:avLst/>
              <a:gdLst>
                <a:gd name="T0" fmla="*/ 138 w 140"/>
                <a:gd name="T1" fmla="*/ 6 h 27"/>
                <a:gd name="T2" fmla="*/ 2 w 140"/>
                <a:gd name="T3" fmla="*/ 27 h 27"/>
                <a:gd name="T4" fmla="*/ 0 w 140"/>
                <a:gd name="T5" fmla="*/ 26 h 27"/>
                <a:gd name="T6" fmla="*/ 0 w 140"/>
                <a:gd name="T7" fmla="*/ 23 h 27"/>
                <a:gd name="T8" fmla="*/ 1 w 140"/>
                <a:gd name="T9" fmla="*/ 21 h 27"/>
                <a:gd name="T10" fmla="*/ 138 w 140"/>
                <a:gd name="T11" fmla="*/ 0 h 27"/>
                <a:gd name="T12" fmla="*/ 139 w 140"/>
                <a:gd name="T13" fmla="*/ 1 h 27"/>
                <a:gd name="T14" fmla="*/ 140 w 140"/>
                <a:gd name="T15" fmla="*/ 4 h 27"/>
                <a:gd name="T16" fmla="*/ 138 w 140"/>
                <a:gd name="T17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27">
                  <a:moveTo>
                    <a:pt x="138" y="6"/>
                  </a:move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0" y="27"/>
                    <a:pt x="0" y="2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1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8" y="0"/>
                    <a:pt x="139" y="0"/>
                    <a:pt x="139" y="1"/>
                  </a:cubicBezTo>
                  <a:cubicBezTo>
                    <a:pt x="140" y="4"/>
                    <a:pt x="140" y="4"/>
                    <a:pt x="140" y="4"/>
                  </a:cubicBezTo>
                  <a:cubicBezTo>
                    <a:pt x="140" y="5"/>
                    <a:pt x="139" y="6"/>
                    <a:pt x="138" y="6"/>
                  </a:cubicBezTo>
                  <a:close/>
                </a:path>
              </a:pathLst>
            </a:custGeom>
            <a:solidFill>
              <a:srgbClr val="D7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" name="Freeform 331"/>
            <p:cNvSpPr>
              <a:spLocks/>
            </p:cNvSpPr>
            <p:nvPr/>
          </p:nvSpPr>
          <p:spPr bwMode="auto">
            <a:xfrm>
              <a:off x="10248901" y="4672013"/>
              <a:ext cx="104775" cy="125413"/>
            </a:xfrm>
            <a:custGeom>
              <a:avLst/>
              <a:gdLst>
                <a:gd name="T0" fmla="*/ 66 w 80"/>
                <a:gd name="T1" fmla="*/ 36 h 95"/>
                <a:gd name="T2" fmla="*/ 68 w 80"/>
                <a:gd name="T3" fmla="*/ 7 h 95"/>
                <a:gd name="T4" fmla="*/ 42 w 80"/>
                <a:gd name="T5" fmla="*/ 19 h 95"/>
                <a:gd name="T6" fmla="*/ 0 w 80"/>
                <a:gd name="T7" fmla="*/ 77 h 95"/>
                <a:gd name="T8" fmla="*/ 15 w 80"/>
                <a:gd name="T9" fmla="*/ 81 h 95"/>
                <a:gd name="T10" fmla="*/ 24 w 80"/>
                <a:gd name="T11" fmla="*/ 95 h 95"/>
                <a:gd name="T12" fmla="*/ 66 w 80"/>
                <a:gd name="T13" fmla="*/ 3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95">
                  <a:moveTo>
                    <a:pt x="66" y="36"/>
                  </a:moveTo>
                  <a:cubicBezTo>
                    <a:pt x="80" y="17"/>
                    <a:pt x="68" y="7"/>
                    <a:pt x="68" y="7"/>
                  </a:cubicBezTo>
                  <a:cubicBezTo>
                    <a:pt x="68" y="7"/>
                    <a:pt x="55" y="0"/>
                    <a:pt x="42" y="19"/>
                  </a:cubicBezTo>
                  <a:cubicBezTo>
                    <a:pt x="28" y="38"/>
                    <a:pt x="0" y="77"/>
                    <a:pt x="0" y="77"/>
                  </a:cubicBezTo>
                  <a:cubicBezTo>
                    <a:pt x="0" y="77"/>
                    <a:pt x="11" y="76"/>
                    <a:pt x="15" y="81"/>
                  </a:cubicBezTo>
                  <a:cubicBezTo>
                    <a:pt x="22" y="84"/>
                    <a:pt x="24" y="95"/>
                    <a:pt x="24" y="95"/>
                  </a:cubicBezTo>
                  <a:cubicBezTo>
                    <a:pt x="24" y="95"/>
                    <a:pt x="52" y="55"/>
                    <a:pt x="66" y="36"/>
                  </a:cubicBezTo>
                  <a:close/>
                </a:path>
              </a:pathLst>
            </a:custGeom>
            <a:solidFill>
              <a:srgbClr val="634D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" name="Freeform 332"/>
            <p:cNvSpPr>
              <a:spLocks/>
            </p:cNvSpPr>
            <p:nvPr/>
          </p:nvSpPr>
          <p:spPr bwMode="auto">
            <a:xfrm>
              <a:off x="10321926" y="4699000"/>
              <a:ext cx="4763" cy="4763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3 h 4"/>
                <a:gd name="T4" fmla="*/ 1 w 4"/>
                <a:gd name="T5" fmla="*/ 1 h 4"/>
                <a:gd name="T6" fmla="*/ 3 w 4"/>
                <a:gd name="T7" fmla="*/ 1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3" y="4"/>
                    <a:pt x="2" y="4"/>
                    <a:pt x="1" y="3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4" y="1"/>
                    <a:pt x="4" y="2"/>
                    <a:pt x="3" y="3"/>
                  </a:cubicBezTo>
                  <a:close/>
                </a:path>
              </a:pathLst>
            </a:custGeom>
            <a:solidFill>
              <a:srgbClr val="4432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" name="Freeform 333"/>
            <p:cNvSpPr>
              <a:spLocks/>
            </p:cNvSpPr>
            <p:nvPr/>
          </p:nvSpPr>
          <p:spPr bwMode="auto">
            <a:xfrm>
              <a:off x="10313988" y="4708525"/>
              <a:ext cx="6350" cy="4763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3 h 4"/>
                <a:gd name="T4" fmla="*/ 1 w 4"/>
                <a:gd name="T5" fmla="*/ 1 h 4"/>
                <a:gd name="T6" fmla="*/ 3 w 4"/>
                <a:gd name="T7" fmla="*/ 1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3" y="4"/>
                    <a:pt x="2" y="4"/>
                    <a:pt x="1" y="3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4" y="1"/>
                    <a:pt x="4" y="2"/>
                    <a:pt x="3" y="3"/>
                  </a:cubicBezTo>
                  <a:close/>
                </a:path>
              </a:pathLst>
            </a:custGeom>
            <a:solidFill>
              <a:srgbClr val="4432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" name="Freeform 334"/>
            <p:cNvSpPr>
              <a:spLocks/>
            </p:cNvSpPr>
            <p:nvPr/>
          </p:nvSpPr>
          <p:spPr bwMode="auto">
            <a:xfrm>
              <a:off x="10307638" y="4718050"/>
              <a:ext cx="6350" cy="4763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3 h 4"/>
                <a:gd name="T4" fmla="*/ 1 w 4"/>
                <a:gd name="T5" fmla="*/ 1 h 4"/>
                <a:gd name="T6" fmla="*/ 3 w 4"/>
                <a:gd name="T7" fmla="*/ 1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3" y="4"/>
                    <a:pt x="2" y="4"/>
                    <a:pt x="1" y="3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4" y="1"/>
                    <a:pt x="4" y="2"/>
                    <a:pt x="3" y="3"/>
                  </a:cubicBezTo>
                  <a:close/>
                </a:path>
              </a:pathLst>
            </a:custGeom>
            <a:solidFill>
              <a:srgbClr val="4432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Freeform 335"/>
            <p:cNvSpPr>
              <a:spLocks/>
            </p:cNvSpPr>
            <p:nvPr/>
          </p:nvSpPr>
          <p:spPr bwMode="auto">
            <a:xfrm>
              <a:off x="10301288" y="4725988"/>
              <a:ext cx="4763" cy="6350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3 h 4"/>
                <a:gd name="T4" fmla="*/ 1 w 4"/>
                <a:gd name="T5" fmla="*/ 1 h 4"/>
                <a:gd name="T6" fmla="*/ 3 w 4"/>
                <a:gd name="T7" fmla="*/ 1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3" y="4"/>
                    <a:pt x="2" y="4"/>
                    <a:pt x="1" y="3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4" y="1"/>
                    <a:pt x="4" y="2"/>
                    <a:pt x="3" y="3"/>
                  </a:cubicBezTo>
                  <a:close/>
                </a:path>
              </a:pathLst>
            </a:custGeom>
            <a:solidFill>
              <a:srgbClr val="4432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Freeform 336"/>
            <p:cNvSpPr>
              <a:spLocks/>
            </p:cNvSpPr>
            <p:nvPr/>
          </p:nvSpPr>
          <p:spPr bwMode="auto">
            <a:xfrm>
              <a:off x="10294938" y="4735513"/>
              <a:ext cx="4763" cy="4763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3 h 4"/>
                <a:gd name="T4" fmla="*/ 1 w 4"/>
                <a:gd name="T5" fmla="*/ 1 h 4"/>
                <a:gd name="T6" fmla="*/ 3 w 4"/>
                <a:gd name="T7" fmla="*/ 1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3" y="4"/>
                    <a:pt x="2" y="4"/>
                    <a:pt x="1" y="3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4" y="1"/>
                    <a:pt x="4" y="2"/>
                    <a:pt x="3" y="3"/>
                  </a:cubicBezTo>
                  <a:close/>
                </a:path>
              </a:pathLst>
            </a:custGeom>
            <a:solidFill>
              <a:srgbClr val="4432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Freeform 337"/>
            <p:cNvSpPr>
              <a:spLocks/>
            </p:cNvSpPr>
            <p:nvPr/>
          </p:nvSpPr>
          <p:spPr bwMode="auto">
            <a:xfrm>
              <a:off x="10136188" y="4829175"/>
              <a:ext cx="104775" cy="125413"/>
            </a:xfrm>
            <a:custGeom>
              <a:avLst/>
              <a:gdLst>
                <a:gd name="T0" fmla="*/ 38 w 80"/>
                <a:gd name="T1" fmla="*/ 77 h 96"/>
                <a:gd name="T2" fmla="*/ 12 w 80"/>
                <a:gd name="T3" fmla="*/ 88 h 96"/>
                <a:gd name="T4" fmla="*/ 14 w 80"/>
                <a:gd name="T5" fmla="*/ 59 h 96"/>
                <a:gd name="T6" fmla="*/ 56 w 80"/>
                <a:gd name="T7" fmla="*/ 0 h 96"/>
                <a:gd name="T8" fmla="*/ 64 w 80"/>
                <a:gd name="T9" fmla="*/ 14 h 96"/>
                <a:gd name="T10" fmla="*/ 80 w 80"/>
                <a:gd name="T11" fmla="*/ 18 h 96"/>
                <a:gd name="T12" fmla="*/ 38 w 80"/>
                <a:gd name="T13" fmla="*/ 7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96">
                  <a:moveTo>
                    <a:pt x="38" y="77"/>
                  </a:moveTo>
                  <a:cubicBezTo>
                    <a:pt x="25" y="96"/>
                    <a:pt x="12" y="88"/>
                    <a:pt x="12" y="88"/>
                  </a:cubicBezTo>
                  <a:cubicBezTo>
                    <a:pt x="12" y="88"/>
                    <a:pt x="0" y="78"/>
                    <a:pt x="14" y="59"/>
                  </a:cubicBezTo>
                  <a:cubicBezTo>
                    <a:pt x="28" y="40"/>
                    <a:pt x="56" y="0"/>
                    <a:pt x="56" y="0"/>
                  </a:cubicBezTo>
                  <a:cubicBezTo>
                    <a:pt x="56" y="0"/>
                    <a:pt x="58" y="11"/>
                    <a:pt x="64" y="14"/>
                  </a:cubicBezTo>
                  <a:cubicBezTo>
                    <a:pt x="69" y="19"/>
                    <a:pt x="80" y="18"/>
                    <a:pt x="80" y="18"/>
                  </a:cubicBezTo>
                  <a:cubicBezTo>
                    <a:pt x="80" y="18"/>
                    <a:pt x="52" y="58"/>
                    <a:pt x="38" y="77"/>
                  </a:cubicBezTo>
                  <a:close/>
                </a:path>
              </a:pathLst>
            </a:custGeom>
            <a:solidFill>
              <a:srgbClr val="634D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" name="Freeform 338"/>
            <p:cNvSpPr>
              <a:spLocks/>
            </p:cNvSpPr>
            <p:nvPr/>
          </p:nvSpPr>
          <p:spPr bwMode="auto">
            <a:xfrm>
              <a:off x="10191751" y="4764088"/>
              <a:ext cx="103188" cy="103188"/>
            </a:xfrm>
            <a:custGeom>
              <a:avLst/>
              <a:gdLst>
                <a:gd name="T0" fmla="*/ 11 w 79"/>
                <a:gd name="T1" fmla="*/ 19 h 79"/>
                <a:gd name="T2" fmla="*/ 19 w 79"/>
                <a:gd name="T3" fmla="*/ 68 h 79"/>
                <a:gd name="T4" fmla="*/ 68 w 79"/>
                <a:gd name="T5" fmla="*/ 60 h 79"/>
                <a:gd name="T6" fmla="*/ 60 w 79"/>
                <a:gd name="T7" fmla="*/ 11 h 79"/>
                <a:gd name="T8" fmla="*/ 11 w 79"/>
                <a:gd name="T9" fmla="*/ 1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9">
                  <a:moveTo>
                    <a:pt x="11" y="19"/>
                  </a:moveTo>
                  <a:cubicBezTo>
                    <a:pt x="0" y="35"/>
                    <a:pt x="3" y="57"/>
                    <a:pt x="19" y="68"/>
                  </a:cubicBezTo>
                  <a:cubicBezTo>
                    <a:pt x="35" y="79"/>
                    <a:pt x="57" y="76"/>
                    <a:pt x="68" y="60"/>
                  </a:cubicBezTo>
                  <a:cubicBezTo>
                    <a:pt x="79" y="44"/>
                    <a:pt x="75" y="22"/>
                    <a:pt x="60" y="11"/>
                  </a:cubicBezTo>
                  <a:cubicBezTo>
                    <a:pt x="44" y="0"/>
                    <a:pt x="22" y="3"/>
                    <a:pt x="11" y="19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" name="Freeform 339"/>
            <p:cNvSpPr>
              <a:spLocks/>
            </p:cNvSpPr>
            <p:nvPr/>
          </p:nvSpPr>
          <p:spPr bwMode="auto">
            <a:xfrm>
              <a:off x="10199688" y="4772025"/>
              <a:ext cx="87313" cy="87313"/>
            </a:xfrm>
            <a:custGeom>
              <a:avLst/>
              <a:gdLst>
                <a:gd name="T0" fmla="*/ 9 w 67"/>
                <a:gd name="T1" fmla="*/ 16 h 67"/>
                <a:gd name="T2" fmla="*/ 16 w 67"/>
                <a:gd name="T3" fmla="*/ 58 h 67"/>
                <a:gd name="T4" fmla="*/ 57 w 67"/>
                <a:gd name="T5" fmla="*/ 51 h 67"/>
                <a:gd name="T6" fmla="*/ 51 w 67"/>
                <a:gd name="T7" fmla="*/ 9 h 67"/>
                <a:gd name="T8" fmla="*/ 9 w 67"/>
                <a:gd name="T9" fmla="*/ 1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7">
                  <a:moveTo>
                    <a:pt x="9" y="16"/>
                  </a:moveTo>
                  <a:cubicBezTo>
                    <a:pt x="0" y="30"/>
                    <a:pt x="3" y="48"/>
                    <a:pt x="16" y="58"/>
                  </a:cubicBezTo>
                  <a:cubicBezTo>
                    <a:pt x="29" y="67"/>
                    <a:pt x="48" y="64"/>
                    <a:pt x="57" y="51"/>
                  </a:cubicBezTo>
                  <a:cubicBezTo>
                    <a:pt x="67" y="37"/>
                    <a:pt x="64" y="19"/>
                    <a:pt x="51" y="9"/>
                  </a:cubicBezTo>
                  <a:cubicBezTo>
                    <a:pt x="37" y="0"/>
                    <a:pt x="19" y="3"/>
                    <a:pt x="9" y="16"/>
                  </a:cubicBez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Freeform 340"/>
            <p:cNvSpPr>
              <a:spLocks/>
            </p:cNvSpPr>
            <p:nvPr/>
          </p:nvSpPr>
          <p:spPr bwMode="auto">
            <a:xfrm>
              <a:off x="10260013" y="4786313"/>
              <a:ext cx="4763" cy="6350"/>
            </a:xfrm>
            <a:custGeom>
              <a:avLst/>
              <a:gdLst>
                <a:gd name="T0" fmla="*/ 1 w 3"/>
                <a:gd name="T1" fmla="*/ 4 h 4"/>
                <a:gd name="T2" fmla="*/ 1 w 3"/>
                <a:gd name="T3" fmla="*/ 4 h 4"/>
                <a:gd name="T4" fmla="*/ 1 w 3"/>
                <a:gd name="T5" fmla="*/ 4 h 4"/>
                <a:gd name="T6" fmla="*/ 3 w 3"/>
                <a:gd name="T7" fmla="*/ 1 h 4"/>
                <a:gd name="T8" fmla="*/ 2 w 3"/>
                <a:gd name="T9" fmla="*/ 0 h 4"/>
                <a:gd name="T10" fmla="*/ 1 w 3"/>
                <a:gd name="T11" fmla="*/ 0 h 4"/>
                <a:gd name="T12" fmla="*/ 0 w 3"/>
                <a:gd name="T13" fmla="*/ 3 h 4"/>
                <a:gd name="T14" fmla="*/ 1 w 3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lnTo>
                    <a:pt x="1" y="4"/>
                  </a:lnTo>
                  <a:lnTo>
                    <a:pt x="1" y="4"/>
                  </a:lnTo>
                  <a:lnTo>
                    <a:pt x="3" y="1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3"/>
                  </a:lnTo>
                  <a:lnTo>
                    <a:pt x="1" y="4"/>
                  </a:ln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Freeform 341"/>
            <p:cNvSpPr>
              <a:spLocks/>
            </p:cNvSpPr>
            <p:nvPr/>
          </p:nvSpPr>
          <p:spPr bwMode="auto">
            <a:xfrm>
              <a:off x="10267951" y="4794250"/>
              <a:ext cx="4763" cy="6350"/>
            </a:xfrm>
            <a:custGeom>
              <a:avLst/>
              <a:gdLst>
                <a:gd name="T0" fmla="*/ 0 w 3"/>
                <a:gd name="T1" fmla="*/ 3 h 4"/>
                <a:gd name="T2" fmla="*/ 0 w 3"/>
                <a:gd name="T3" fmla="*/ 3 h 4"/>
                <a:gd name="T4" fmla="*/ 0 w 3"/>
                <a:gd name="T5" fmla="*/ 4 h 4"/>
                <a:gd name="T6" fmla="*/ 3 w 3"/>
                <a:gd name="T7" fmla="*/ 2 h 4"/>
                <a:gd name="T8" fmla="*/ 3 w 3"/>
                <a:gd name="T9" fmla="*/ 1 h 4"/>
                <a:gd name="T10" fmla="*/ 2 w 3"/>
                <a:gd name="T11" fmla="*/ 0 h 4"/>
                <a:gd name="T12" fmla="*/ 0 w 3"/>
                <a:gd name="T13" fmla="*/ 2 h 4"/>
                <a:gd name="T14" fmla="*/ 0 w 3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0" y="3"/>
                  </a:moveTo>
                  <a:lnTo>
                    <a:pt x="0" y="3"/>
                  </a:lnTo>
                  <a:lnTo>
                    <a:pt x="0" y="4"/>
                  </a:lnTo>
                  <a:lnTo>
                    <a:pt x="3" y="2"/>
                  </a:lnTo>
                  <a:lnTo>
                    <a:pt x="3" y="1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Freeform 342"/>
            <p:cNvSpPr>
              <a:spLocks/>
            </p:cNvSpPr>
            <p:nvPr/>
          </p:nvSpPr>
          <p:spPr bwMode="auto">
            <a:xfrm>
              <a:off x="10271126" y="4806950"/>
              <a:ext cx="6350" cy="1588"/>
            </a:xfrm>
            <a:custGeom>
              <a:avLst/>
              <a:gdLst>
                <a:gd name="T0" fmla="*/ 1 w 5"/>
                <a:gd name="T1" fmla="*/ 2 h 2"/>
                <a:gd name="T2" fmla="*/ 1 w 5"/>
                <a:gd name="T3" fmla="*/ 2 h 2"/>
                <a:gd name="T4" fmla="*/ 2 w 5"/>
                <a:gd name="T5" fmla="*/ 2 h 2"/>
                <a:gd name="T6" fmla="*/ 5 w 5"/>
                <a:gd name="T7" fmla="*/ 1 h 2"/>
                <a:gd name="T8" fmla="*/ 5 w 5"/>
                <a:gd name="T9" fmla="*/ 0 h 2"/>
                <a:gd name="T10" fmla="*/ 4 w 5"/>
                <a:gd name="T11" fmla="*/ 0 h 2"/>
                <a:gd name="T12" fmla="*/ 1 w 5"/>
                <a:gd name="T13" fmla="*/ 1 h 2"/>
                <a:gd name="T14" fmla="*/ 1 w 5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2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1"/>
                    <a:pt x="1" y="2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" name="Freeform 343"/>
            <p:cNvSpPr>
              <a:spLocks/>
            </p:cNvSpPr>
            <p:nvPr/>
          </p:nvSpPr>
          <p:spPr bwMode="auto">
            <a:xfrm>
              <a:off x="10272713" y="4818063"/>
              <a:ext cx="6350" cy="3175"/>
            </a:xfrm>
            <a:custGeom>
              <a:avLst/>
              <a:gdLst>
                <a:gd name="T0" fmla="*/ 0 w 5"/>
                <a:gd name="T1" fmla="*/ 1 h 2"/>
                <a:gd name="T2" fmla="*/ 0 w 5"/>
                <a:gd name="T3" fmla="*/ 1 h 2"/>
                <a:gd name="T4" fmla="*/ 1 w 5"/>
                <a:gd name="T5" fmla="*/ 2 h 2"/>
                <a:gd name="T6" fmla="*/ 4 w 5"/>
                <a:gd name="T7" fmla="*/ 2 h 2"/>
                <a:gd name="T8" fmla="*/ 5 w 5"/>
                <a:gd name="T9" fmla="*/ 1 h 2"/>
                <a:gd name="T10" fmla="*/ 4 w 5"/>
                <a:gd name="T11" fmla="*/ 0 h 2"/>
                <a:gd name="T12" fmla="*/ 1 w 5"/>
                <a:gd name="T13" fmla="*/ 0 h 2"/>
                <a:gd name="T14" fmla="*/ 0 w 5"/>
                <a:gd name="T1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2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" name="Freeform 344"/>
            <p:cNvSpPr>
              <a:spLocks/>
            </p:cNvSpPr>
            <p:nvPr/>
          </p:nvSpPr>
          <p:spPr bwMode="auto">
            <a:xfrm>
              <a:off x="10269538" y="4829175"/>
              <a:ext cx="6350" cy="3175"/>
            </a:xfrm>
            <a:custGeom>
              <a:avLst/>
              <a:gdLst>
                <a:gd name="T0" fmla="*/ 0 w 5"/>
                <a:gd name="T1" fmla="*/ 0 h 3"/>
                <a:gd name="T2" fmla="*/ 0 w 5"/>
                <a:gd name="T3" fmla="*/ 0 h 3"/>
                <a:gd name="T4" fmla="*/ 0 w 5"/>
                <a:gd name="T5" fmla="*/ 1 h 3"/>
                <a:gd name="T6" fmla="*/ 3 w 5"/>
                <a:gd name="T7" fmla="*/ 3 h 3"/>
                <a:gd name="T8" fmla="*/ 4 w 5"/>
                <a:gd name="T9" fmla="*/ 2 h 3"/>
                <a:gd name="T10" fmla="*/ 4 w 5"/>
                <a:gd name="T11" fmla="*/ 1 h 3"/>
                <a:gd name="T12" fmla="*/ 1 w 5"/>
                <a:gd name="T13" fmla="*/ 0 h 3"/>
                <a:gd name="T14" fmla="*/ 0 w 5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5" y="2"/>
                    <a:pt x="4" y="2"/>
                    <a:pt x="4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Freeform 345"/>
            <p:cNvSpPr>
              <a:spLocks/>
            </p:cNvSpPr>
            <p:nvPr/>
          </p:nvSpPr>
          <p:spPr bwMode="auto">
            <a:xfrm>
              <a:off x="10263188" y="4837113"/>
              <a:ext cx="4763" cy="4763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0 h 3"/>
                <a:gd name="T4" fmla="*/ 0 w 3"/>
                <a:gd name="T5" fmla="*/ 1 h 3"/>
                <a:gd name="T6" fmla="*/ 3 w 3"/>
                <a:gd name="T7" fmla="*/ 3 h 3"/>
                <a:gd name="T8" fmla="*/ 3 w 3"/>
                <a:gd name="T9" fmla="*/ 3 h 3"/>
                <a:gd name="T10" fmla="*/ 3 w 3"/>
                <a:gd name="T11" fmla="*/ 2 h 3"/>
                <a:gd name="T12" fmla="*/ 2 w 3"/>
                <a:gd name="T13" fmla="*/ 0 h 3"/>
                <a:gd name="T14" fmla="*/ 0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2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Freeform 346"/>
            <p:cNvSpPr>
              <a:spLocks/>
            </p:cNvSpPr>
            <p:nvPr/>
          </p:nvSpPr>
          <p:spPr bwMode="auto">
            <a:xfrm>
              <a:off x="10253663" y="4843463"/>
              <a:ext cx="4763" cy="6350"/>
            </a:xfrm>
            <a:custGeom>
              <a:avLst/>
              <a:gdLst>
                <a:gd name="T0" fmla="*/ 1 w 3"/>
                <a:gd name="T1" fmla="*/ 0 h 5"/>
                <a:gd name="T2" fmla="*/ 1 w 3"/>
                <a:gd name="T3" fmla="*/ 0 h 5"/>
                <a:gd name="T4" fmla="*/ 0 w 3"/>
                <a:gd name="T5" fmla="*/ 1 h 5"/>
                <a:gd name="T6" fmla="*/ 2 w 3"/>
                <a:gd name="T7" fmla="*/ 4 h 5"/>
                <a:gd name="T8" fmla="*/ 3 w 3"/>
                <a:gd name="T9" fmla="*/ 5 h 5"/>
                <a:gd name="T10" fmla="*/ 3 w 3"/>
                <a:gd name="T11" fmla="*/ 4 h 5"/>
                <a:gd name="T12" fmla="*/ 2 w 3"/>
                <a:gd name="T13" fmla="*/ 1 h 5"/>
                <a:gd name="T14" fmla="*/ 1 w 3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Freeform 347"/>
            <p:cNvSpPr>
              <a:spLocks/>
            </p:cNvSpPr>
            <p:nvPr/>
          </p:nvSpPr>
          <p:spPr bwMode="auto">
            <a:xfrm>
              <a:off x="10244138" y="4845050"/>
              <a:ext cx="1588" cy="7938"/>
            </a:xfrm>
            <a:custGeom>
              <a:avLst/>
              <a:gdLst>
                <a:gd name="T0" fmla="*/ 1 w 2"/>
                <a:gd name="T1" fmla="*/ 0 h 5"/>
                <a:gd name="T2" fmla="*/ 1 w 2"/>
                <a:gd name="T3" fmla="*/ 0 h 5"/>
                <a:gd name="T4" fmla="*/ 0 w 2"/>
                <a:gd name="T5" fmla="*/ 1 h 5"/>
                <a:gd name="T6" fmla="*/ 1 w 2"/>
                <a:gd name="T7" fmla="*/ 4 h 5"/>
                <a:gd name="T8" fmla="*/ 1 w 2"/>
                <a:gd name="T9" fmla="*/ 5 h 5"/>
                <a:gd name="T10" fmla="*/ 2 w 2"/>
                <a:gd name="T11" fmla="*/ 4 h 5"/>
                <a:gd name="T12" fmla="*/ 2 w 2"/>
                <a:gd name="T13" fmla="*/ 1 h 5"/>
                <a:gd name="T14" fmla="*/ 1 w 2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5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4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" name="Freeform 348"/>
            <p:cNvSpPr>
              <a:spLocks/>
            </p:cNvSpPr>
            <p:nvPr/>
          </p:nvSpPr>
          <p:spPr bwMode="auto">
            <a:xfrm>
              <a:off x="10231438" y="4845050"/>
              <a:ext cx="4763" cy="6350"/>
            </a:xfrm>
            <a:custGeom>
              <a:avLst/>
              <a:gdLst>
                <a:gd name="T0" fmla="*/ 2 w 3"/>
                <a:gd name="T1" fmla="*/ 1 h 5"/>
                <a:gd name="T2" fmla="*/ 2 w 3"/>
                <a:gd name="T3" fmla="*/ 1 h 5"/>
                <a:gd name="T4" fmla="*/ 1 w 3"/>
                <a:gd name="T5" fmla="*/ 1 h 5"/>
                <a:gd name="T6" fmla="*/ 0 w 3"/>
                <a:gd name="T7" fmla="*/ 4 h 5"/>
                <a:gd name="T8" fmla="*/ 1 w 3"/>
                <a:gd name="T9" fmla="*/ 5 h 5"/>
                <a:gd name="T10" fmla="*/ 2 w 3"/>
                <a:gd name="T11" fmla="*/ 5 h 5"/>
                <a:gd name="T12" fmla="*/ 3 w 3"/>
                <a:gd name="T13" fmla="*/ 2 h 5"/>
                <a:gd name="T14" fmla="*/ 2 w 3"/>
                <a:gd name="T1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5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1" y="5"/>
                  </a:cubicBezTo>
                  <a:cubicBezTo>
                    <a:pt x="1" y="5"/>
                    <a:pt x="2" y="5"/>
                    <a:pt x="2" y="5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2" y="1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7" name="Freeform 349"/>
            <p:cNvSpPr>
              <a:spLocks/>
            </p:cNvSpPr>
            <p:nvPr/>
          </p:nvSpPr>
          <p:spPr bwMode="auto">
            <a:xfrm>
              <a:off x="10221913" y="4840288"/>
              <a:ext cx="3175" cy="4763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1 w 2"/>
                <a:gd name="T5" fmla="*/ 0 h 3"/>
                <a:gd name="T6" fmla="*/ 0 w 2"/>
                <a:gd name="T7" fmla="*/ 3 h 3"/>
                <a:gd name="T8" fmla="*/ 0 w 2"/>
                <a:gd name="T9" fmla="*/ 3 h 3"/>
                <a:gd name="T10" fmla="*/ 1 w 2"/>
                <a:gd name="T11" fmla="*/ 3 h 3"/>
                <a:gd name="T12" fmla="*/ 2 w 2"/>
                <a:gd name="T13" fmla="*/ 1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lnTo>
                    <a:pt x="1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3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" name="Freeform 350"/>
            <p:cNvSpPr>
              <a:spLocks/>
            </p:cNvSpPr>
            <p:nvPr/>
          </p:nvSpPr>
          <p:spPr bwMode="auto">
            <a:xfrm>
              <a:off x="10212388" y="4832350"/>
              <a:ext cx="4763" cy="4763"/>
            </a:xfrm>
            <a:custGeom>
              <a:avLst/>
              <a:gdLst>
                <a:gd name="T0" fmla="*/ 3 w 3"/>
                <a:gd name="T1" fmla="*/ 0 h 3"/>
                <a:gd name="T2" fmla="*/ 3 w 3"/>
                <a:gd name="T3" fmla="*/ 0 h 3"/>
                <a:gd name="T4" fmla="*/ 2 w 3"/>
                <a:gd name="T5" fmla="*/ 0 h 3"/>
                <a:gd name="T6" fmla="*/ 1 w 3"/>
                <a:gd name="T7" fmla="*/ 2 h 3"/>
                <a:gd name="T8" fmla="*/ 0 w 3"/>
                <a:gd name="T9" fmla="*/ 3 h 3"/>
                <a:gd name="T10" fmla="*/ 1 w 3"/>
                <a:gd name="T11" fmla="*/ 3 h 3"/>
                <a:gd name="T12" fmla="*/ 3 w 3"/>
                <a:gd name="T13" fmla="*/ 2 h 3"/>
                <a:gd name="T14" fmla="*/ 3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3" y="0"/>
                  </a:lnTo>
                  <a:lnTo>
                    <a:pt x="2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3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" name="Freeform 351"/>
            <p:cNvSpPr>
              <a:spLocks/>
            </p:cNvSpPr>
            <p:nvPr/>
          </p:nvSpPr>
          <p:spPr bwMode="auto">
            <a:xfrm>
              <a:off x="10207626" y="4822825"/>
              <a:ext cx="6350" cy="3175"/>
            </a:xfrm>
            <a:custGeom>
              <a:avLst/>
              <a:gdLst>
                <a:gd name="T0" fmla="*/ 5 w 5"/>
                <a:gd name="T1" fmla="*/ 0 h 2"/>
                <a:gd name="T2" fmla="*/ 5 w 5"/>
                <a:gd name="T3" fmla="*/ 0 h 2"/>
                <a:gd name="T4" fmla="*/ 4 w 5"/>
                <a:gd name="T5" fmla="*/ 0 h 2"/>
                <a:gd name="T6" fmla="*/ 1 w 5"/>
                <a:gd name="T7" fmla="*/ 0 h 2"/>
                <a:gd name="T8" fmla="*/ 0 w 5"/>
                <a:gd name="T9" fmla="*/ 1 h 2"/>
                <a:gd name="T10" fmla="*/ 1 w 5"/>
                <a:gd name="T11" fmla="*/ 2 h 2"/>
                <a:gd name="T12" fmla="*/ 4 w 5"/>
                <a:gd name="T13" fmla="*/ 1 h 2"/>
                <a:gd name="T14" fmla="*/ 5 w 5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2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0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0" name="Freeform 352"/>
            <p:cNvSpPr>
              <a:spLocks/>
            </p:cNvSpPr>
            <p:nvPr/>
          </p:nvSpPr>
          <p:spPr bwMode="auto">
            <a:xfrm>
              <a:off x="10207626" y="4811713"/>
              <a:ext cx="4763" cy="3175"/>
            </a:xfrm>
            <a:custGeom>
              <a:avLst/>
              <a:gdLst>
                <a:gd name="T0" fmla="*/ 4 w 4"/>
                <a:gd name="T1" fmla="*/ 1 h 2"/>
                <a:gd name="T2" fmla="*/ 4 w 4"/>
                <a:gd name="T3" fmla="*/ 1 h 2"/>
                <a:gd name="T4" fmla="*/ 4 w 4"/>
                <a:gd name="T5" fmla="*/ 0 h 2"/>
                <a:gd name="T6" fmla="*/ 0 w 4"/>
                <a:gd name="T7" fmla="*/ 0 h 2"/>
                <a:gd name="T8" fmla="*/ 0 w 4"/>
                <a:gd name="T9" fmla="*/ 1 h 2"/>
                <a:gd name="T10" fmla="*/ 0 w 4"/>
                <a:gd name="T11" fmla="*/ 2 h 2"/>
                <a:gd name="T12" fmla="*/ 4 w 4"/>
                <a:gd name="T13" fmla="*/ 2 h 2"/>
                <a:gd name="T14" fmla="*/ 4 w 4"/>
                <a:gd name="T1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2"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1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" name="Freeform 353"/>
            <p:cNvSpPr>
              <a:spLocks/>
            </p:cNvSpPr>
            <p:nvPr/>
          </p:nvSpPr>
          <p:spPr bwMode="auto">
            <a:xfrm>
              <a:off x="10209213" y="4800600"/>
              <a:ext cx="6350" cy="3175"/>
            </a:xfrm>
            <a:custGeom>
              <a:avLst/>
              <a:gdLst>
                <a:gd name="T0" fmla="*/ 5 w 5"/>
                <a:gd name="T1" fmla="*/ 3 h 3"/>
                <a:gd name="T2" fmla="*/ 5 w 5"/>
                <a:gd name="T3" fmla="*/ 3 h 3"/>
                <a:gd name="T4" fmla="*/ 4 w 5"/>
                <a:gd name="T5" fmla="*/ 1 h 3"/>
                <a:gd name="T6" fmla="*/ 1 w 5"/>
                <a:gd name="T7" fmla="*/ 0 h 3"/>
                <a:gd name="T8" fmla="*/ 0 w 5"/>
                <a:gd name="T9" fmla="*/ 0 h 3"/>
                <a:gd name="T10" fmla="*/ 1 w 5"/>
                <a:gd name="T11" fmla="*/ 2 h 3"/>
                <a:gd name="T12" fmla="*/ 3 w 5"/>
                <a:gd name="T13" fmla="*/ 3 h 3"/>
                <a:gd name="T14" fmla="*/ 5 w 5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3">
                  <a:moveTo>
                    <a:pt x="5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4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1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5" y="3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" name="Freeform 354"/>
            <p:cNvSpPr>
              <a:spLocks/>
            </p:cNvSpPr>
            <p:nvPr/>
          </p:nvSpPr>
          <p:spPr bwMode="auto">
            <a:xfrm>
              <a:off x="10217151" y="4791075"/>
              <a:ext cx="4763" cy="3175"/>
            </a:xfrm>
            <a:custGeom>
              <a:avLst/>
              <a:gdLst>
                <a:gd name="T0" fmla="*/ 3 w 3"/>
                <a:gd name="T1" fmla="*/ 2 h 2"/>
                <a:gd name="T2" fmla="*/ 3 w 3"/>
                <a:gd name="T3" fmla="*/ 2 h 2"/>
                <a:gd name="T4" fmla="*/ 3 w 3"/>
                <a:gd name="T5" fmla="*/ 1 h 2"/>
                <a:gd name="T6" fmla="*/ 1 w 3"/>
                <a:gd name="T7" fmla="*/ 0 h 2"/>
                <a:gd name="T8" fmla="*/ 0 w 3"/>
                <a:gd name="T9" fmla="*/ 0 h 2"/>
                <a:gd name="T10" fmla="*/ 0 w 3"/>
                <a:gd name="T11" fmla="*/ 1 h 2"/>
                <a:gd name="T12" fmla="*/ 2 w 3"/>
                <a:gd name="T13" fmla="*/ 2 h 2"/>
                <a:gd name="T14" fmla="*/ 3 w 3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lnTo>
                    <a:pt x="3" y="2"/>
                  </a:lnTo>
                  <a:lnTo>
                    <a:pt x="3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2"/>
                  </a:lnTo>
                  <a:lnTo>
                    <a:pt x="3" y="2"/>
                  </a:ln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" name="Freeform 355"/>
            <p:cNvSpPr>
              <a:spLocks/>
            </p:cNvSpPr>
            <p:nvPr/>
          </p:nvSpPr>
          <p:spPr bwMode="auto">
            <a:xfrm>
              <a:off x="10226676" y="4783138"/>
              <a:ext cx="4763" cy="6350"/>
            </a:xfrm>
            <a:custGeom>
              <a:avLst/>
              <a:gdLst>
                <a:gd name="T0" fmla="*/ 3 w 3"/>
                <a:gd name="T1" fmla="*/ 5 h 5"/>
                <a:gd name="T2" fmla="*/ 3 w 3"/>
                <a:gd name="T3" fmla="*/ 5 h 5"/>
                <a:gd name="T4" fmla="*/ 3 w 3"/>
                <a:gd name="T5" fmla="*/ 3 h 5"/>
                <a:gd name="T6" fmla="*/ 2 w 3"/>
                <a:gd name="T7" fmla="*/ 1 h 5"/>
                <a:gd name="T8" fmla="*/ 1 w 3"/>
                <a:gd name="T9" fmla="*/ 0 h 5"/>
                <a:gd name="T10" fmla="*/ 0 w 3"/>
                <a:gd name="T11" fmla="*/ 1 h 5"/>
                <a:gd name="T12" fmla="*/ 2 w 3"/>
                <a:gd name="T13" fmla="*/ 4 h 5"/>
                <a:gd name="T14" fmla="*/ 3 w 3"/>
                <a:gd name="T1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5"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3" y="5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" name="Freeform 356"/>
            <p:cNvSpPr>
              <a:spLocks/>
            </p:cNvSpPr>
            <p:nvPr/>
          </p:nvSpPr>
          <p:spPr bwMode="auto">
            <a:xfrm>
              <a:off x="10239376" y="4779963"/>
              <a:ext cx="1588" cy="6350"/>
            </a:xfrm>
            <a:custGeom>
              <a:avLst/>
              <a:gdLst>
                <a:gd name="T0" fmla="*/ 1 w 2"/>
                <a:gd name="T1" fmla="*/ 5 h 5"/>
                <a:gd name="T2" fmla="*/ 1 w 2"/>
                <a:gd name="T3" fmla="*/ 5 h 5"/>
                <a:gd name="T4" fmla="*/ 2 w 2"/>
                <a:gd name="T5" fmla="*/ 4 h 5"/>
                <a:gd name="T6" fmla="*/ 2 w 2"/>
                <a:gd name="T7" fmla="*/ 0 h 5"/>
                <a:gd name="T8" fmla="*/ 1 w 2"/>
                <a:gd name="T9" fmla="*/ 0 h 5"/>
                <a:gd name="T10" fmla="*/ 0 w 2"/>
                <a:gd name="T11" fmla="*/ 1 h 5"/>
                <a:gd name="T12" fmla="*/ 1 w 2"/>
                <a:gd name="T13" fmla="*/ 4 h 5"/>
                <a:gd name="T14" fmla="*/ 1 w 2"/>
                <a:gd name="T1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5"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" name="Freeform 357"/>
            <p:cNvSpPr>
              <a:spLocks/>
            </p:cNvSpPr>
            <p:nvPr/>
          </p:nvSpPr>
          <p:spPr bwMode="auto">
            <a:xfrm>
              <a:off x="10250488" y="4779963"/>
              <a:ext cx="3175" cy="6350"/>
            </a:xfrm>
            <a:custGeom>
              <a:avLst/>
              <a:gdLst>
                <a:gd name="T0" fmla="*/ 0 w 2"/>
                <a:gd name="T1" fmla="*/ 5 h 5"/>
                <a:gd name="T2" fmla="*/ 0 w 2"/>
                <a:gd name="T3" fmla="*/ 5 h 5"/>
                <a:gd name="T4" fmla="*/ 1 w 2"/>
                <a:gd name="T5" fmla="*/ 5 h 5"/>
                <a:gd name="T6" fmla="*/ 2 w 2"/>
                <a:gd name="T7" fmla="*/ 2 h 5"/>
                <a:gd name="T8" fmla="*/ 2 w 2"/>
                <a:gd name="T9" fmla="*/ 1 h 5"/>
                <a:gd name="T10" fmla="*/ 1 w 2"/>
                <a:gd name="T11" fmla="*/ 1 h 5"/>
                <a:gd name="T12" fmla="*/ 0 w 2"/>
                <a:gd name="T13" fmla="*/ 4 h 5"/>
                <a:gd name="T14" fmla="*/ 0 w 2"/>
                <a:gd name="T1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5"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" name="Freeform 358"/>
            <p:cNvSpPr>
              <a:spLocks/>
            </p:cNvSpPr>
            <p:nvPr/>
          </p:nvSpPr>
          <p:spPr bwMode="auto">
            <a:xfrm>
              <a:off x="10217151" y="4814888"/>
              <a:ext cx="26988" cy="7938"/>
            </a:xfrm>
            <a:custGeom>
              <a:avLst/>
              <a:gdLst>
                <a:gd name="T0" fmla="*/ 0 w 20"/>
                <a:gd name="T1" fmla="*/ 5 h 6"/>
                <a:gd name="T2" fmla="*/ 0 w 20"/>
                <a:gd name="T3" fmla="*/ 5 h 6"/>
                <a:gd name="T4" fmla="*/ 1 w 20"/>
                <a:gd name="T5" fmla="*/ 6 h 6"/>
                <a:gd name="T6" fmla="*/ 19 w 20"/>
                <a:gd name="T7" fmla="*/ 2 h 6"/>
                <a:gd name="T8" fmla="*/ 20 w 20"/>
                <a:gd name="T9" fmla="*/ 0 h 6"/>
                <a:gd name="T10" fmla="*/ 19 w 20"/>
                <a:gd name="T11" fmla="*/ 0 h 6"/>
                <a:gd name="T12" fmla="*/ 1 w 20"/>
                <a:gd name="T13" fmla="*/ 4 h 6"/>
                <a:gd name="T14" fmla="*/ 0 w 20"/>
                <a:gd name="T1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6"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0" y="2"/>
                    <a:pt x="20" y="1"/>
                    <a:pt x="20" y="0"/>
                  </a:cubicBezTo>
                  <a:cubicBezTo>
                    <a:pt x="20" y="0"/>
                    <a:pt x="19" y="0"/>
                    <a:pt x="19" y="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5"/>
                  </a:cubicBezTo>
                  <a:close/>
                </a:path>
              </a:pathLst>
            </a:custGeom>
            <a:solidFill>
              <a:srgbClr val="8D95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7" name="Freeform 359"/>
            <p:cNvSpPr>
              <a:spLocks/>
            </p:cNvSpPr>
            <p:nvPr/>
          </p:nvSpPr>
          <p:spPr bwMode="auto">
            <a:xfrm>
              <a:off x="10220326" y="4800600"/>
              <a:ext cx="22225" cy="15875"/>
            </a:xfrm>
            <a:custGeom>
              <a:avLst/>
              <a:gdLst>
                <a:gd name="T0" fmla="*/ 0 w 14"/>
                <a:gd name="T1" fmla="*/ 0 h 10"/>
                <a:gd name="T2" fmla="*/ 14 w 14"/>
                <a:gd name="T3" fmla="*/ 10 h 10"/>
                <a:gd name="T4" fmla="*/ 14 w 14"/>
                <a:gd name="T5" fmla="*/ 9 h 10"/>
                <a:gd name="T6" fmla="*/ 0 w 14"/>
                <a:gd name="T7" fmla="*/ 0 h 10"/>
                <a:gd name="T8" fmla="*/ 0 w 14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0">
                  <a:moveTo>
                    <a:pt x="0" y="0"/>
                  </a:moveTo>
                  <a:lnTo>
                    <a:pt x="14" y="10"/>
                  </a:lnTo>
                  <a:lnTo>
                    <a:pt x="14" y="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2C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" name="Freeform 360"/>
            <p:cNvSpPr>
              <a:spLocks/>
            </p:cNvSpPr>
            <p:nvPr/>
          </p:nvSpPr>
          <p:spPr bwMode="auto">
            <a:xfrm>
              <a:off x="10239376" y="4813300"/>
              <a:ext cx="6350" cy="6350"/>
            </a:xfrm>
            <a:custGeom>
              <a:avLst/>
              <a:gdLst>
                <a:gd name="T0" fmla="*/ 0 w 5"/>
                <a:gd name="T1" fmla="*/ 1 h 5"/>
                <a:gd name="T2" fmla="*/ 1 w 5"/>
                <a:gd name="T3" fmla="*/ 4 h 5"/>
                <a:gd name="T4" fmla="*/ 4 w 5"/>
                <a:gd name="T5" fmla="*/ 4 h 5"/>
                <a:gd name="T6" fmla="*/ 4 w 5"/>
                <a:gd name="T7" fmla="*/ 0 h 5"/>
                <a:gd name="T8" fmla="*/ 0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0" y="1"/>
                  </a:moveTo>
                  <a:cubicBezTo>
                    <a:pt x="0" y="2"/>
                    <a:pt x="0" y="4"/>
                    <a:pt x="1" y="4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5" y="3"/>
                    <a:pt x="5" y="1"/>
                    <a:pt x="4" y="0"/>
                  </a:cubicBezTo>
                  <a:cubicBezTo>
                    <a:pt x="3" y="0"/>
                    <a:pt x="1" y="0"/>
                    <a:pt x="0" y="1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" name="Freeform 361"/>
            <p:cNvSpPr>
              <a:spLocks/>
            </p:cNvSpPr>
            <p:nvPr/>
          </p:nvSpPr>
          <p:spPr bwMode="auto">
            <a:xfrm>
              <a:off x="10240963" y="4797425"/>
              <a:ext cx="15875" cy="19050"/>
            </a:xfrm>
            <a:custGeom>
              <a:avLst/>
              <a:gdLst>
                <a:gd name="T0" fmla="*/ 1 w 12"/>
                <a:gd name="T1" fmla="*/ 14 h 15"/>
                <a:gd name="T2" fmla="*/ 2 w 12"/>
                <a:gd name="T3" fmla="*/ 14 h 15"/>
                <a:gd name="T4" fmla="*/ 4 w 12"/>
                <a:gd name="T5" fmla="*/ 14 h 15"/>
                <a:gd name="T6" fmla="*/ 12 w 12"/>
                <a:gd name="T7" fmla="*/ 3 h 15"/>
                <a:gd name="T8" fmla="*/ 12 w 12"/>
                <a:gd name="T9" fmla="*/ 1 h 15"/>
                <a:gd name="T10" fmla="*/ 11 w 12"/>
                <a:gd name="T11" fmla="*/ 0 h 15"/>
                <a:gd name="T12" fmla="*/ 9 w 12"/>
                <a:gd name="T13" fmla="*/ 1 h 15"/>
                <a:gd name="T14" fmla="*/ 1 w 12"/>
                <a:gd name="T15" fmla="*/ 12 h 15"/>
                <a:gd name="T16" fmla="*/ 1 w 12"/>
                <a:gd name="T17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5">
                  <a:moveTo>
                    <a:pt x="1" y="14"/>
                  </a:move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3" y="15"/>
                    <a:pt x="4" y="1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1"/>
                    <a:pt x="12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9" y="0"/>
                    <a:pt x="9" y="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3"/>
                    <a:pt x="1" y="14"/>
                    <a:pt x="1" y="14"/>
                  </a:cubicBezTo>
                  <a:close/>
                </a:path>
              </a:pathLst>
            </a:custGeom>
            <a:solidFill>
              <a:srgbClr val="2A2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" name="Freeform 362"/>
            <p:cNvSpPr>
              <a:spLocks/>
            </p:cNvSpPr>
            <p:nvPr/>
          </p:nvSpPr>
          <p:spPr bwMode="auto">
            <a:xfrm>
              <a:off x="10698163" y="3305175"/>
              <a:ext cx="0" cy="350838"/>
            </a:xfrm>
            <a:custGeom>
              <a:avLst/>
              <a:gdLst>
                <a:gd name="T0" fmla="*/ 0 h 221"/>
                <a:gd name="T1" fmla="*/ 221 h 221"/>
                <a:gd name="T2" fmla="*/ 0 h 22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21">
                  <a:moveTo>
                    <a:pt x="0" y="0"/>
                  </a:moveTo>
                  <a:lnTo>
                    <a:pt x="0" y="2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9D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" name="Line 363"/>
            <p:cNvSpPr>
              <a:spLocks noChangeShapeType="1"/>
            </p:cNvSpPr>
            <p:nvPr/>
          </p:nvSpPr>
          <p:spPr bwMode="auto">
            <a:xfrm>
              <a:off x="10698163" y="3305175"/>
              <a:ext cx="0" cy="3508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" name="Freeform 364"/>
            <p:cNvSpPr>
              <a:spLocks/>
            </p:cNvSpPr>
            <p:nvPr/>
          </p:nvSpPr>
          <p:spPr bwMode="auto">
            <a:xfrm>
              <a:off x="9031288" y="4811713"/>
              <a:ext cx="236538" cy="200025"/>
            </a:xfrm>
            <a:custGeom>
              <a:avLst/>
              <a:gdLst>
                <a:gd name="T0" fmla="*/ 171 w 180"/>
                <a:gd name="T1" fmla="*/ 91 h 153"/>
                <a:gd name="T2" fmla="*/ 146 w 180"/>
                <a:gd name="T3" fmla="*/ 85 h 153"/>
                <a:gd name="T4" fmla="*/ 95 w 180"/>
                <a:gd name="T5" fmla="*/ 10 h 153"/>
                <a:gd name="T6" fmla="*/ 10 w 180"/>
                <a:gd name="T7" fmla="*/ 59 h 153"/>
                <a:gd name="T8" fmla="*/ 59 w 180"/>
                <a:gd name="T9" fmla="*/ 144 h 153"/>
                <a:gd name="T10" fmla="*/ 141 w 180"/>
                <a:gd name="T11" fmla="*/ 105 h 153"/>
                <a:gd name="T12" fmla="*/ 166 w 180"/>
                <a:gd name="T13" fmla="*/ 112 h 153"/>
                <a:gd name="T14" fmla="*/ 179 w 180"/>
                <a:gd name="T15" fmla="*/ 104 h 153"/>
                <a:gd name="T16" fmla="*/ 171 w 180"/>
                <a:gd name="T17" fmla="*/ 9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53">
                  <a:moveTo>
                    <a:pt x="171" y="91"/>
                  </a:moveTo>
                  <a:cubicBezTo>
                    <a:pt x="146" y="85"/>
                    <a:pt x="146" y="85"/>
                    <a:pt x="146" y="85"/>
                  </a:cubicBezTo>
                  <a:cubicBezTo>
                    <a:pt x="150" y="51"/>
                    <a:pt x="129" y="19"/>
                    <a:pt x="95" y="10"/>
                  </a:cubicBezTo>
                  <a:cubicBezTo>
                    <a:pt x="58" y="0"/>
                    <a:pt x="20" y="22"/>
                    <a:pt x="10" y="59"/>
                  </a:cubicBezTo>
                  <a:cubicBezTo>
                    <a:pt x="0" y="96"/>
                    <a:pt x="22" y="134"/>
                    <a:pt x="59" y="144"/>
                  </a:cubicBezTo>
                  <a:cubicBezTo>
                    <a:pt x="93" y="153"/>
                    <a:pt x="127" y="136"/>
                    <a:pt x="141" y="105"/>
                  </a:cubicBezTo>
                  <a:cubicBezTo>
                    <a:pt x="166" y="112"/>
                    <a:pt x="166" y="112"/>
                    <a:pt x="166" y="112"/>
                  </a:cubicBezTo>
                  <a:cubicBezTo>
                    <a:pt x="171" y="113"/>
                    <a:pt x="177" y="110"/>
                    <a:pt x="179" y="104"/>
                  </a:cubicBezTo>
                  <a:cubicBezTo>
                    <a:pt x="180" y="99"/>
                    <a:pt x="177" y="93"/>
                    <a:pt x="171" y="9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" name="Freeform 365"/>
            <p:cNvSpPr>
              <a:spLocks/>
            </p:cNvSpPr>
            <p:nvPr/>
          </p:nvSpPr>
          <p:spPr bwMode="auto">
            <a:xfrm>
              <a:off x="9055101" y="4835525"/>
              <a:ext cx="155575" cy="153988"/>
            </a:xfrm>
            <a:custGeom>
              <a:avLst/>
              <a:gdLst>
                <a:gd name="T0" fmla="*/ 110 w 118"/>
                <a:gd name="T1" fmla="*/ 73 h 118"/>
                <a:gd name="T2" fmla="*/ 45 w 118"/>
                <a:gd name="T3" fmla="*/ 110 h 118"/>
                <a:gd name="T4" fmla="*/ 8 w 118"/>
                <a:gd name="T5" fmla="*/ 45 h 118"/>
                <a:gd name="T6" fmla="*/ 73 w 118"/>
                <a:gd name="T7" fmla="*/ 8 h 118"/>
                <a:gd name="T8" fmla="*/ 110 w 118"/>
                <a:gd name="T9" fmla="*/ 73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18">
                  <a:moveTo>
                    <a:pt x="110" y="73"/>
                  </a:moveTo>
                  <a:cubicBezTo>
                    <a:pt x="103" y="101"/>
                    <a:pt x="74" y="118"/>
                    <a:pt x="45" y="110"/>
                  </a:cubicBezTo>
                  <a:cubicBezTo>
                    <a:pt x="17" y="103"/>
                    <a:pt x="0" y="74"/>
                    <a:pt x="8" y="45"/>
                  </a:cubicBezTo>
                  <a:cubicBezTo>
                    <a:pt x="15" y="17"/>
                    <a:pt x="44" y="0"/>
                    <a:pt x="73" y="8"/>
                  </a:cubicBezTo>
                  <a:cubicBezTo>
                    <a:pt x="101" y="15"/>
                    <a:pt x="118" y="44"/>
                    <a:pt x="110" y="73"/>
                  </a:cubicBezTo>
                  <a:close/>
                </a:path>
              </a:pathLst>
            </a:custGeom>
            <a:solidFill>
              <a:srgbClr val="6E3D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" name="Freeform 366"/>
            <p:cNvSpPr>
              <a:spLocks/>
            </p:cNvSpPr>
            <p:nvPr/>
          </p:nvSpPr>
          <p:spPr bwMode="auto">
            <a:xfrm>
              <a:off x="9121776" y="4916488"/>
              <a:ext cx="30163" cy="31750"/>
            </a:xfrm>
            <a:custGeom>
              <a:avLst/>
              <a:gdLst>
                <a:gd name="T0" fmla="*/ 23 w 24"/>
                <a:gd name="T1" fmla="*/ 15 h 24"/>
                <a:gd name="T2" fmla="*/ 9 w 24"/>
                <a:gd name="T3" fmla="*/ 22 h 24"/>
                <a:gd name="T4" fmla="*/ 2 w 24"/>
                <a:gd name="T5" fmla="*/ 9 h 24"/>
                <a:gd name="T6" fmla="*/ 15 w 24"/>
                <a:gd name="T7" fmla="*/ 2 h 24"/>
                <a:gd name="T8" fmla="*/ 23 w 24"/>
                <a:gd name="T9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">
                  <a:moveTo>
                    <a:pt x="23" y="15"/>
                  </a:moveTo>
                  <a:cubicBezTo>
                    <a:pt x="21" y="21"/>
                    <a:pt x="15" y="24"/>
                    <a:pt x="9" y="22"/>
                  </a:cubicBezTo>
                  <a:cubicBezTo>
                    <a:pt x="4" y="21"/>
                    <a:pt x="0" y="15"/>
                    <a:pt x="2" y="9"/>
                  </a:cubicBezTo>
                  <a:cubicBezTo>
                    <a:pt x="3" y="3"/>
                    <a:pt x="9" y="0"/>
                    <a:pt x="15" y="2"/>
                  </a:cubicBezTo>
                  <a:cubicBezTo>
                    <a:pt x="21" y="3"/>
                    <a:pt x="24" y="9"/>
                    <a:pt x="23" y="15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" name="Freeform 367"/>
            <p:cNvSpPr>
              <a:spLocks/>
            </p:cNvSpPr>
            <p:nvPr/>
          </p:nvSpPr>
          <p:spPr bwMode="auto">
            <a:xfrm>
              <a:off x="9148763" y="4929188"/>
              <a:ext cx="11113" cy="12700"/>
            </a:xfrm>
            <a:custGeom>
              <a:avLst/>
              <a:gdLst>
                <a:gd name="T0" fmla="*/ 9 w 9"/>
                <a:gd name="T1" fmla="*/ 6 h 9"/>
                <a:gd name="T2" fmla="*/ 4 w 9"/>
                <a:gd name="T3" fmla="*/ 9 h 9"/>
                <a:gd name="T4" fmla="*/ 1 w 9"/>
                <a:gd name="T5" fmla="*/ 4 h 9"/>
                <a:gd name="T6" fmla="*/ 6 w 9"/>
                <a:gd name="T7" fmla="*/ 1 h 9"/>
                <a:gd name="T8" fmla="*/ 9 w 9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9" y="6"/>
                  </a:moveTo>
                  <a:cubicBezTo>
                    <a:pt x="8" y="8"/>
                    <a:pt x="6" y="9"/>
                    <a:pt x="4" y="9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2"/>
                    <a:pt x="4" y="0"/>
                    <a:pt x="6" y="1"/>
                  </a:cubicBezTo>
                  <a:cubicBezTo>
                    <a:pt x="8" y="1"/>
                    <a:pt x="9" y="4"/>
                    <a:pt x="9" y="6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" name="Freeform 368"/>
            <p:cNvSpPr>
              <a:spLocks/>
            </p:cNvSpPr>
            <p:nvPr/>
          </p:nvSpPr>
          <p:spPr bwMode="auto">
            <a:xfrm>
              <a:off x="9158288" y="4919663"/>
              <a:ext cx="14288" cy="14288"/>
            </a:xfrm>
            <a:custGeom>
              <a:avLst/>
              <a:gdLst>
                <a:gd name="T0" fmla="*/ 10 w 10"/>
                <a:gd name="T1" fmla="*/ 7 h 11"/>
                <a:gd name="T2" fmla="*/ 4 w 10"/>
                <a:gd name="T3" fmla="*/ 10 h 11"/>
                <a:gd name="T4" fmla="*/ 1 w 10"/>
                <a:gd name="T5" fmla="*/ 4 h 11"/>
                <a:gd name="T6" fmla="*/ 6 w 10"/>
                <a:gd name="T7" fmla="*/ 1 h 11"/>
                <a:gd name="T8" fmla="*/ 10 w 10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10" y="7"/>
                  </a:moveTo>
                  <a:cubicBezTo>
                    <a:pt x="9" y="9"/>
                    <a:pt x="6" y="11"/>
                    <a:pt x="4" y="10"/>
                  </a:cubicBezTo>
                  <a:cubicBezTo>
                    <a:pt x="2" y="9"/>
                    <a:pt x="0" y="7"/>
                    <a:pt x="1" y="4"/>
                  </a:cubicBezTo>
                  <a:cubicBezTo>
                    <a:pt x="1" y="2"/>
                    <a:pt x="4" y="0"/>
                    <a:pt x="6" y="1"/>
                  </a:cubicBezTo>
                  <a:cubicBezTo>
                    <a:pt x="9" y="2"/>
                    <a:pt x="10" y="4"/>
                    <a:pt x="10" y="7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" name="Freeform 369"/>
            <p:cNvSpPr>
              <a:spLocks/>
            </p:cNvSpPr>
            <p:nvPr/>
          </p:nvSpPr>
          <p:spPr bwMode="auto">
            <a:xfrm>
              <a:off x="9150351" y="4951413"/>
              <a:ext cx="15875" cy="14288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1 h 11"/>
                <a:gd name="T4" fmla="*/ 0 w 11"/>
                <a:gd name="T5" fmla="*/ 4 h 11"/>
                <a:gd name="T6" fmla="*/ 6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7" y="11"/>
                    <a:pt x="4" y="11"/>
                  </a:cubicBezTo>
                  <a:cubicBezTo>
                    <a:pt x="1" y="10"/>
                    <a:pt x="0" y="7"/>
                    <a:pt x="0" y="4"/>
                  </a:cubicBezTo>
                  <a:cubicBezTo>
                    <a:pt x="1" y="2"/>
                    <a:pt x="4" y="0"/>
                    <a:pt x="6" y="1"/>
                  </a:cubicBezTo>
                  <a:cubicBezTo>
                    <a:pt x="9" y="2"/>
                    <a:pt x="11" y="4"/>
                    <a:pt x="10" y="7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" name="Freeform 370"/>
            <p:cNvSpPr>
              <a:spLocks/>
            </p:cNvSpPr>
            <p:nvPr/>
          </p:nvSpPr>
          <p:spPr bwMode="auto">
            <a:xfrm>
              <a:off x="9131301" y="4960938"/>
              <a:ext cx="15875" cy="14288"/>
            </a:xfrm>
            <a:custGeom>
              <a:avLst/>
              <a:gdLst>
                <a:gd name="T0" fmla="*/ 11 w 12"/>
                <a:gd name="T1" fmla="*/ 7 h 11"/>
                <a:gd name="T2" fmla="*/ 4 w 12"/>
                <a:gd name="T3" fmla="*/ 11 h 11"/>
                <a:gd name="T4" fmla="*/ 1 w 12"/>
                <a:gd name="T5" fmla="*/ 4 h 11"/>
                <a:gd name="T6" fmla="*/ 7 w 12"/>
                <a:gd name="T7" fmla="*/ 0 h 11"/>
                <a:gd name="T8" fmla="*/ 11 w 12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1" y="7"/>
                  </a:moveTo>
                  <a:cubicBezTo>
                    <a:pt x="10" y="10"/>
                    <a:pt x="7" y="11"/>
                    <a:pt x="4" y="11"/>
                  </a:cubicBezTo>
                  <a:cubicBezTo>
                    <a:pt x="2" y="10"/>
                    <a:pt x="0" y="7"/>
                    <a:pt x="1" y="4"/>
                  </a:cubicBezTo>
                  <a:cubicBezTo>
                    <a:pt x="1" y="1"/>
                    <a:pt x="4" y="0"/>
                    <a:pt x="7" y="0"/>
                  </a:cubicBezTo>
                  <a:cubicBezTo>
                    <a:pt x="10" y="1"/>
                    <a:pt x="12" y="4"/>
                    <a:pt x="11" y="7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" name="Freeform 371"/>
            <p:cNvSpPr>
              <a:spLocks/>
            </p:cNvSpPr>
            <p:nvPr/>
          </p:nvSpPr>
          <p:spPr bwMode="auto">
            <a:xfrm>
              <a:off x="9167813" y="4941888"/>
              <a:ext cx="9525" cy="7938"/>
            </a:xfrm>
            <a:custGeom>
              <a:avLst/>
              <a:gdLst>
                <a:gd name="T0" fmla="*/ 7 w 7"/>
                <a:gd name="T1" fmla="*/ 5 h 7"/>
                <a:gd name="T2" fmla="*/ 3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7" y="5"/>
                  </a:moveTo>
                  <a:cubicBezTo>
                    <a:pt x="6" y="6"/>
                    <a:pt x="4" y="7"/>
                    <a:pt x="3" y="7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1" y="1"/>
                    <a:pt x="3" y="0"/>
                    <a:pt x="4" y="0"/>
                  </a:cubicBezTo>
                  <a:cubicBezTo>
                    <a:pt x="6" y="1"/>
                    <a:pt x="7" y="3"/>
                    <a:pt x="7" y="5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" name="Freeform 372"/>
            <p:cNvSpPr>
              <a:spLocks/>
            </p:cNvSpPr>
            <p:nvPr/>
          </p:nvSpPr>
          <p:spPr bwMode="auto">
            <a:xfrm>
              <a:off x="9115426" y="4943475"/>
              <a:ext cx="23813" cy="23813"/>
            </a:xfrm>
            <a:custGeom>
              <a:avLst/>
              <a:gdLst>
                <a:gd name="T0" fmla="*/ 17 w 18"/>
                <a:gd name="T1" fmla="*/ 11 h 18"/>
                <a:gd name="T2" fmla="*/ 7 w 18"/>
                <a:gd name="T3" fmla="*/ 17 h 18"/>
                <a:gd name="T4" fmla="*/ 1 w 18"/>
                <a:gd name="T5" fmla="*/ 7 h 18"/>
                <a:gd name="T6" fmla="*/ 11 w 18"/>
                <a:gd name="T7" fmla="*/ 1 h 18"/>
                <a:gd name="T8" fmla="*/ 17 w 18"/>
                <a:gd name="T9" fmla="*/ 1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7" y="11"/>
                  </a:moveTo>
                  <a:cubicBezTo>
                    <a:pt x="16" y="16"/>
                    <a:pt x="11" y="18"/>
                    <a:pt x="7" y="17"/>
                  </a:cubicBezTo>
                  <a:cubicBezTo>
                    <a:pt x="2" y="16"/>
                    <a:pt x="0" y="11"/>
                    <a:pt x="1" y="7"/>
                  </a:cubicBezTo>
                  <a:cubicBezTo>
                    <a:pt x="2" y="2"/>
                    <a:pt x="7" y="0"/>
                    <a:pt x="11" y="1"/>
                  </a:cubicBezTo>
                  <a:cubicBezTo>
                    <a:pt x="16" y="2"/>
                    <a:pt x="18" y="7"/>
                    <a:pt x="17" y="11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" name="Freeform 373"/>
            <p:cNvSpPr>
              <a:spLocks/>
            </p:cNvSpPr>
            <p:nvPr/>
          </p:nvSpPr>
          <p:spPr bwMode="auto">
            <a:xfrm>
              <a:off x="9136063" y="4949825"/>
              <a:ext cx="9525" cy="9525"/>
            </a:xfrm>
            <a:custGeom>
              <a:avLst/>
              <a:gdLst>
                <a:gd name="T0" fmla="*/ 8 w 8"/>
                <a:gd name="T1" fmla="*/ 4 h 7"/>
                <a:gd name="T2" fmla="*/ 3 w 8"/>
                <a:gd name="T3" fmla="*/ 7 h 7"/>
                <a:gd name="T4" fmla="*/ 1 w 8"/>
                <a:gd name="T5" fmla="*/ 3 h 7"/>
                <a:gd name="T6" fmla="*/ 5 w 8"/>
                <a:gd name="T7" fmla="*/ 0 h 7"/>
                <a:gd name="T8" fmla="*/ 8 w 8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8" y="4"/>
                  </a:moveTo>
                  <a:cubicBezTo>
                    <a:pt x="7" y="6"/>
                    <a:pt x="5" y="7"/>
                    <a:pt x="3" y="7"/>
                  </a:cubicBezTo>
                  <a:cubicBezTo>
                    <a:pt x="1" y="6"/>
                    <a:pt x="0" y="4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7" y="1"/>
                    <a:pt x="8" y="3"/>
                    <a:pt x="8" y="4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" name="Freeform 374"/>
            <p:cNvSpPr>
              <a:spLocks/>
            </p:cNvSpPr>
            <p:nvPr/>
          </p:nvSpPr>
          <p:spPr bwMode="auto">
            <a:xfrm>
              <a:off x="10104438" y="4332288"/>
              <a:ext cx="204788" cy="219075"/>
            </a:xfrm>
            <a:custGeom>
              <a:avLst/>
              <a:gdLst>
                <a:gd name="T0" fmla="*/ 127 w 156"/>
                <a:gd name="T1" fmla="*/ 6 h 167"/>
                <a:gd name="T2" fmla="*/ 112 w 156"/>
                <a:gd name="T3" fmla="*/ 27 h 167"/>
                <a:gd name="T4" fmla="*/ 23 w 156"/>
                <a:gd name="T5" fmla="*/ 47 h 167"/>
                <a:gd name="T6" fmla="*/ 38 w 156"/>
                <a:gd name="T7" fmla="*/ 144 h 167"/>
                <a:gd name="T8" fmla="*/ 135 w 156"/>
                <a:gd name="T9" fmla="*/ 129 h 167"/>
                <a:gd name="T10" fmla="*/ 129 w 156"/>
                <a:gd name="T11" fmla="*/ 39 h 167"/>
                <a:gd name="T12" fmla="*/ 144 w 156"/>
                <a:gd name="T13" fmla="*/ 19 h 167"/>
                <a:gd name="T14" fmla="*/ 142 w 156"/>
                <a:gd name="T15" fmla="*/ 4 h 167"/>
                <a:gd name="T16" fmla="*/ 127 w 156"/>
                <a:gd name="T17" fmla="*/ 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67">
                  <a:moveTo>
                    <a:pt x="127" y="6"/>
                  </a:moveTo>
                  <a:cubicBezTo>
                    <a:pt x="112" y="27"/>
                    <a:pt x="112" y="27"/>
                    <a:pt x="112" y="27"/>
                  </a:cubicBezTo>
                  <a:cubicBezTo>
                    <a:pt x="82" y="11"/>
                    <a:pt x="44" y="19"/>
                    <a:pt x="23" y="47"/>
                  </a:cubicBezTo>
                  <a:cubicBezTo>
                    <a:pt x="0" y="78"/>
                    <a:pt x="7" y="121"/>
                    <a:pt x="38" y="144"/>
                  </a:cubicBezTo>
                  <a:cubicBezTo>
                    <a:pt x="69" y="167"/>
                    <a:pt x="112" y="160"/>
                    <a:pt x="135" y="129"/>
                  </a:cubicBezTo>
                  <a:cubicBezTo>
                    <a:pt x="156" y="102"/>
                    <a:pt x="152" y="63"/>
                    <a:pt x="129" y="39"/>
                  </a:cubicBezTo>
                  <a:cubicBezTo>
                    <a:pt x="144" y="19"/>
                    <a:pt x="144" y="19"/>
                    <a:pt x="144" y="19"/>
                  </a:cubicBezTo>
                  <a:cubicBezTo>
                    <a:pt x="148" y="14"/>
                    <a:pt x="147" y="7"/>
                    <a:pt x="142" y="4"/>
                  </a:cubicBezTo>
                  <a:cubicBezTo>
                    <a:pt x="137" y="0"/>
                    <a:pt x="131" y="1"/>
                    <a:pt x="127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" name="Freeform 375"/>
            <p:cNvSpPr>
              <a:spLocks/>
            </p:cNvSpPr>
            <p:nvPr/>
          </p:nvSpPr>
          <p:spPr bwMode="auto">
            <a:xfrm>
              <a:off x="10129838" y="4368800"/>
              <a:ext cx="157163" cy="157163"/>
            </a:xfrm>
            <a:custGeom>
              <a:avLst/>
              <a:gdLst>
                <a:gd name="T0" fmla="*/ 92 w 120"/>
                <a:gd name="T1" fmla="*/ 17 h 120"/>
                <a:gd name="T2" fmla="*/ 103 w 120"/>
                <a:gd name="T3" fmla="*/ 92 h 120"/>
                <a:gd name="T4" fmla="*/ 29 w 120"/>
                <a:gd name="T5" fmla="*/ 103 h 120"/>
                <a:gd name="T6" fmla="*/ 18 w 120"/>
                <a:gd name="T7" fmla="*/ 29 h 120"/>
                <a:gd name="T8" fmla="*/ 92 w 120"/>
                <a:gd name="T9" fmla="*/ 17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120">
                  <a:moveTo>
                    <a:pt x="92" y="17"/>
                  </a:moveTo>
                  <a:cubicBezTo>
                    <a:pt x="115" y="35"/>
                    <a:pt x="120" y="68"/>
                    <a:pt x="103" y="92"/>
                  </a:cubicBezTo>
                  <a:cubicBezTo>
                    <a:pt x="85" y="115"/>
                    <a:pt x="52" y="120"/>
                    <a:pt x="29" y="103"/>
                  </a:cubicBezTo>
                  <a:cubicBezTo>
                    <a:pt x="5" y="85"/>
                    <a:pt x="0" y="52"/>
                    <a:pt x="18" y="29"/>
                  </a:cubicBezTo>
                  <a:cubicBezTo>
                    <a:pt x="35" y="5"/>
                    <a:pt x="68" y="0"/>
                    <a:pt x="92" y="17"/>
                  </a:cubicBezTo>
                  <a:close/>
                </a:path>
              </a:pathLst>
            </a:custGeom>
            <a:solidFill>
              <a:srgbClr val="6E3D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4" name="Freeform 376"/>
            <p:cNvSpPr>
              <a:spLocks/>
            </p:cNvSpPr>
            <p:nvPr/>
          </p:nvSpPr>
          <p:spPr bwMode="auto">
            <a:xfrm>
              <a:off x="10212388" y="4433888"/>
              <a:ext cx="33338" cy="33338"/>
            </a:xfrm>
            <a:custGeom>
              <a:avLst/>
              <a:gdLst>
                <a:gd name="T0" fmla="*/ 19 w 25"/>
                <a:gd name="T1" fmla="*/ 4 h 25"/>
                <a:gd name="T2" fmla="*/ 21 w 25"/>
                <a:gd name="T3" fmla="*/ 19 h 25"/>
                <a:gd name="T4" fmla="*/ 6 w 25"/>
                <a:gd name="T5" fmla="*/ 21 h 25"/>
                <a:gd name="T6" fmla="*/ 4 w 25"/>
                <a:gd name="T7" fmla="*/ 6 h 25"/>
                <a:gd name="T8" fmla="*/ 19 w 25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19" y="4"/>
                  </a:moveTo>
                  <a:cubicBezTo>
                    <a:pt x="24" y="8"/>
                    <a:pt x="25" y="14"/>
                    <a:pt x="21" y="19"/>
                  </a:cubicBezTo>
                  <a:cubicBezTo>
                    <a:pt x="18" y="24"/>
                    <a:pt x="11" y="25"/>
                    <a:pt x="6" y="21"/>
                  </a:cubicBezTo>
                  <a:cubicBezTo>
                    <a:pt x="1" y="18"/>
                    <a:pt x="0" y="11"/>
                    <a:pt x="4" y="6"/>
                  </a:cubicBezTo>
                  <a:cubicBezTo>
                    <a:pt x="7" y="1"/>
                    <a:pt x="14" y="0"/>
                    <a:pt x="19" y="4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5" name="Freeform 377"/>
            <p:cNvSpPr>
              <a:spLocks/>
            </p:cNvSpPr>
            <p:nvPr/>
          </p:nvSpPr>
          <p:spPr bwMode="auto">
            <a:xfrm>
              <a:off x="10231438" y="4429125"/>
              <a:ext cx="14288" cy="12700"/>
            </a:xfrm>
            <a:custGeom>
              <a:avLst/>
              <a:gdLst>
                <a:gd name="T0" fmla="*/ 7 w 10"/>
                <a:gd name="T1" fmla="*/ 2 h 10"/>
                <a:gd name="T2" fmla="*/ 8 w 10"/>
                <a:gd name="T3" fmla="*/ 8 h 10"/>
                <a:gd name="T4" fmla="*/ 3 w 10"/>
                <a:gd name="T5" fmla="*/ 8 h 10"/>
                <a:gd name="T6" fmla="*/ 2 w 10"/>
                <a:gd name="T7" fmla="*/ 3 h 10"/>
                <a:gd name="T8" fmla="*/ 7 w 10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7" y="2"/>
                  </a:moveTo>
                  <a:cubicBezTo>
                    <a:pt x="9" y="3"/>
                    <a:pt x="10" y="6"/>
                    <a:pt x="8" y="8"/>
                  </a:cubicBezTo>
                  <a:cubicBezTo>
                    <a:pt x="7" y="9"/>
                    <a:pt x="4" y="10"/>
                    <a:pt x="3" y="8"/>
                  </a:cubicBezTo>
                  <a:cubicBezTo>
                    <a:pt x="1" y="7"/>
                    <a:pt x="0" y="5"/>
                    <a:pt x="2" y="3"/>
                  </a:cubicBezTo>
                  <a:cubicBezTo>
                    <a:pt x="3" y="1"/>
                    <a:pt x="6" y="0"/>
                    <a:pt x="7" y="2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6" name="Freeform 378"/>
            <p:cNvSpPr>
              <a:spLocks/>
            </p:cNvSpPr>
            <p:nvPr/>
          </p:nvSpPr>
          <p:spPr bwMode="auto">
            <a:xfrm>
              <a:off x="10228263" y="4416425"/>
              <a:ext cx="12700" cy="12700"/>
            </a:xfrm>
            <a:custGeom>
              <a:avLst/>
              <a:gdLst>
                <a:gd name="T0" fmla="*/ 8 w 10"/>
                <a:gd name="T1" fmla="*/ 1 h 10"/>
                <a:gd name="T2" fmla="*/ 9 w 10"/>
                <a:gd name="T3" fmla="*/ 8 h 10"/>
                <a:gd name="T4" fmla="*/ 2 w 10"/>
                <a:gd name="T5" fmla="*/ 9 h 10"/>
                <a:gd name="T6" fmla="*/ 1 w 10"/>
                <a:gd name="T7" fmla="*/ 2 h 10"/>
                <a:gd name="T8" fmla="*/ 8 w 10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8" y="1"/>
                  </a:moveTo>
                  <a:cubicBezTo>
                    <a:pt x="10" y="3"/>
                    <a:pt x="10" y="6"/>
                    <a:pt x="9" y="8"/>
                  </a:cubicBezTo>
                  <a:cubicBezTo>
                    <a:pt x="7" y="10"/>
                    <a:pt x="4" y="10"/>
                    <a:pt x="2" y="9"/>
                  </a:cubicBezTo>
                  <a:cubicBezTo>
                    <a:pt x="0" y="7"/>
                    <a:pt x="0" y="4"/>
                    <a:pt x="1" y="2"/>
                  </a:cubicBezTo>
                  <a:cubicBezTo>
                    <a:pt x="3" y="0"/>
                    <a:pt x="6" y="0"/>
                    <a:pt x="8" y="1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" name="Freeform 379"/>
            <p:cNvSpPr>
              <a:spLocks/>
            </p:cNvSpPr>
            <p:nvPr/>
          </p:nvSpPr>
          <p:spPr bwMode="auto">
            <a:xfrm>
              <a:off x="10253663" y="4433888"/>
              <a:ext cx="14288" cy="14288"/>
            </a:xfrm>
            <a:custGeom>
              <a:avLst/>
              <a:gdLst>
                <a:gd name="T0" fmla="*/ 9 w 11"/>
                <a:gd name="T1" fmla="*/ 1 h 11"/>
                <a:gd name="T2" fmla="*/ 10 w 11"/>
                <a:gd name="T3" fmla="*/ 8 h 11"/>
                <a:gd name="T4" fmla="*/ 3 w 11"/>
                <a:gd name="T5" fmla="*/ 9 h 11"/>
                <a:gd name="T6" fmla="*/ 2 w 11"/>
                <a:gd name="T7" fmla="*/ 2 h 11"/>
                <a:gd name="T8" fmla="*/ 9 w 11"/>
                <a:gd name="T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9" y="1"/>
                  </a:moveTo>
                  <a:cubicBezTo>
                    <a:pt x="11" y="3"/>
                    <a:pt x="11" y="6"/>
                    <a:pt x="10" y="8"/>
                  </a:cubicBezTo>
                  <a:cubicBezTo>
                    <a:pt x="8" y="11"/>
                    <a:pt x="5" y="11"/>
                    <a:pt x="3" y="9"/>
                  </a:cubicBezTo>
                  <a:cubicBezTo>
                    <a:pt x="0" y="8"/>
                    <a:pt x="0" y="5"/>
                    <a:pt x="2" y="2"/>
                  </a:cubicBezTo>
                  <a:cubicBezTo>
                    <a:pt x="3" y="0"/>
                    <a:pt x="6" y="0"/>
                    <a:pt x="9" y="1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" name="Freeform 380"/>
            <p:cNvSpPr>
              <a:spLocks/>
            </p:cNvSpPr>
            <p:nvPr/>
          </p:nvSpPr>
          <p:spPr bwMode="auto">
            <a:xfrm>
              <a:off x="10255251" y="4454525"/>
              <a:ext cx="14288" cy="15875"/>
            </a:xfrm>
            <a:custGeom>
              <a:avLst/>
              <a:gdLst>
                <a:gd name="T0" fmla="*/ 9 w 11"/>
                <a:gd name="T1" fmla="*/ 2 h 12"/>
                <a:gd name="T2" fmla="*/ 10 w 11"/>
                <a:gd name="T3" fmla="*/ 9 h 12"/>
                <a:gd name="T4" fmla="*/ 2 w 11"/>
                <a:gd name="T5" fmla="*/ 11 h 12"/>
                <a:gd name="T6" fmla="*/ 1 w 11"/>
                <a:gd name="T7" fmla="*/ 3 h 12"/>
                <a:gd name="T8" fmla="*/ 9 w 11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9" y="2"/>
                  </a:moveTo>
                  <a:cubicBezTo>
                    <a:pt x="11" y="4"/>
                    <a:pt x="11" y="7"/>
                    <a:pt x="10" y="9"/>
                  </a:cubicBezTo>
                  <a:cubicBezTo>
                    <a:pt x="8" y="12"/>
                    <a:pt x="5" y="12"/>
                    <a:pt x="2" y="11"/>
                  </a:cubicBezTo>
                  <a:cubicBezTo>
                    <a:pt x="0" y="9"/>
                    <a:pt x="0" y="6"/>
                    <a:pt x="1" y="3"/>
                  </a:cubicBezTo>
                  <a:cubicBezTo>
                    <a:pt x="3" y="1"/>
                    <a:pt x="6" y="0"/>
                    <a:pt x="9" y="2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9" name="Freeform 381"/>
            <p:cNvSpPr>
              <a:spLocks/>
            </p:cNvSpPr>
            <p:nvPr/>
          </p:nvSpPr>
          <p:spPr bwMode="auto">
            <a:xfrm>
              <a:off x="10250488" y="4418013"/>
              <a:ext cx="9525" cy="9525"/>
            </a:xfrm>
            <a:custGeom>
              <a:avLst/>
              <a:gdLst>
                <a:gd name="T0" fmla="*/ 5 w 7"/>
                <a:gd name="T1" fmla="*/ 2 h 8"/>
                <a:gd name="T2" fmla="*/ 6 w 7"/>
                <a:gd name="T3" fmla="*/ 6 h 8"/>
                <a:gd name="T4" fmla="*/ 1 w 7"/>
                <a:gd name="T5" fmla="*/ 7 h 8"/>
                <a:gd name="T6" fmla="*/ 1 w 7"/>
                <a:gd name="T7" fmla="*/ 2 h 8"/>
                <a:gd name="T8" fmla="*/ 5 w 7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8">
                  <a:moveTo>
                    <a:pt x="5" y="2"/>
                  </a:moveTo>
                  <a:cubicBezTo>
                    <a:pt x="7" y="3"/>
                    <a:pt x="7" y="5"/>
                    <a:pt x="6" y="6"/>
                  </a:cubicBezTo>
                  <a:cubicBezTo>
                    <a:pt x="5" y="8"/>
                    <a:pt x="3" y="8"/>
                    <a:pt x="1" y="7"/>
                  </a:cubicBezTo>
                  <a:cubicBezTo>
                    <a:pt x="0" y="6"/>
                    <a:pt x="0" y="4"/>
                    <a:pt x="1" y="2"/>
                  </a:cubicBezTo>
                  <a:cubicBezTo>
                    <a:pt x="2" y="1"/>
                    <a:pt x="4" y="0"/>
                    <a:pt x="5" y="2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" name="Freeform 382"/>
            <p:cNvSpPr>
              <a:spLocks/>
            </p:cNvSpPr>
            <p:nvPr/>
          </p:nvSpPr>
          <p:spPr bwMode="auto">
            <a:xfrm>
              <a:off x="10234613" y="4456113"/>
              <a:ext cx="25400" cy="25400"/>
            </a:xfrm>
            <a:custGeom>
              <a:avLst/>
              <a:gdLst>
                <a:gd name="T0" fmla="*/ 14 w 19"/>
                <a:gd name="T1" fmla="*/ 3 h 20"/>
                <a:gd name="T2" fmla="*/ 16 w 19"/>
                <a:gd name="T3" fmla="*/ 15 h 20"/>
                <a:gd name="T4" fmla="*/ 5 w 19"/>
                <a:gd name="T5" fmla="*/ 17 h 20"/>
                <a:gd name="T6" fmla="*/ 3 w 19"/>
                <a:gd name="T7" fmla="*/ 5 h 20"/>
                <a:gd name="T8" fmla="*/ 14 w 19"/>
                <a:gd name="T9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0">
                  <a:moveTo>
                    <a:pt x="14" y="3"/>
                  </a:moveTo>
                  <a:cubicBezTo>
                    <a:pt x="18" y="6"/>
                    <a:pt x="19" y="11"/>
                    <a:pt x="16" y="15"/>
                  </a:cubicBezTo>
                  <a:cubicBezTo>
                    <a:pt x="14" y="19"/>
                    <a:pt x="8" y="20"/>
                    <a:pt x="5" y="17"/>
                  </a:cubicBezTo>
                  <a:cubicBezTo>
                    <a:pt x="1" y="14"/>
                    <a:pt x="0" y="9"/>
                    <a:pt x="3" y="5"/>
                  </a:cubicBezTo>
                  <a:cubicBezTo>
                    <a:pt x="6" y="1"/>
                    <a:pt x="11" y="0"/>
                    <a:pt x="14" y="3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" name="Freeform 383"/>
            <p:cNvSpPr>
              <a:spLocks/>
            </p:cNvSpPr>
            <p:nvPr/>
          </p:nvSpPr>
          <p:spPr bwMode="auto">
            <a:xfrm>
              <a:off x="10245726" y="4449763"/>
              <a:ext cx="11113" cy="11113"/>
            </a:xfrm>
            <a:custGeom>
              <a:avLst/>
              <a:gdLst>
                <a:gd name="T0" fmla="*/ 6 w 8"/>
                <a:gd name="T1" fmla="*/ 2 h 8"/>
                <a:gd name="T2" fmla="*/ 7 w 8"/>
                <a:gd name="T3" fmla="*/ 7 h 8"/>
                <a:gd name="T4" fmla="*/ 2 w 8"/>
                <a:gd name="T5" fmla="*/ 7 h 8"/>
                <a:gd name="T6" fmla="*/ 1 w 8"/>
                <a:gd name="T7" fmla="*/ 2 h 8"/>
                <a:gd name="T8" fmla="*/ 6 w 8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6" y="2"/>
                  </a:moveTo>
                  <a:cubicBezTo>
                    <a:pt x="7" y="3"/>
                    <a:pt x="8" y="5"/>
                    <a:pt x="7" y="7"/>
                  </a:cubicBezTo>
                  <a:cubicBezTo>
                    <a:pt x="5" y="8"/>
                    <a:pt x="3" y="8"/>
                    <a:pt x="2" y="7"/>
                  </a:cubicBezTo>
                  <a:cubicBezTo>
                    <a:pt x="0" y="6"/>
                    <a:pt x="0" y="4"/>
                    <a:pt x="1" y="2"/>
                  </a:cubicBezTo>
                  <a:cubicBezTo>
                    <a:pt x="2" y="1"/>
                    <a:pt x="4" y="0"/>
                    <a:pt x="6" y="2"/>
                  </a:cubicBezTo>
                  <a:close/>
                </a:path>
              </a:pathLst>
            </a:custGeom>
            <a:solidFill>
              <a:srgbClr val="99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" name="Rectangle 384"/>
            <p:cNvSpPr>
              <a:spLocks noChangeArrowheads="1"/>
            </p:cNvSpPr>
            <p:nvPr/>
          </p:nvSpPr>
          <p:spPr bwMode="auto">
            <a:xfrm>
              <a:off x="9693276" y="3305175"/>
              <a:ext cx="4763" cy="350838"/>
            </a:xfrm>
            <a:prstGeom prst="rect">
              <a:avLst/>
            </a:prstGeom>
            <a:solidFill>
              <a:srgbClr val="7F4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3" name="Freeform 385"/>
            <p:cNvSpPr>
              <a:spLocks/>
            </p:cNvSpPr>
            <p:nvPr/>
          </p:nvSpPr>
          <p:spPr bwMode="auto">
            <a:xfrm>
              <a:off x="9693276" y="3305175"/>
              <a:ext cx="4763" cy="350838"/>
            </a:xfrm>
            <a:custGeom>
              <a:avLst/>
              <a:gdLst>
                <a:gd name="T0" fmla="*/ 0 w 3"/>
                <a:gd name="T1" fmla="*/ 0 h 221"/>
                <a:gd name="T2" fmla="*/ 0 w 3"/>
                <a:gd name="T3" fmla="*/ 221 h 221"/>
                <a:gd name="T4" fmla="*/ 3 w 3"/>
                <a:gd name="T5" fmla="*/ 221 h 221"/>
                <a:gd name="T6" fmla="*/ 3 w 3"/>
                <a:gd name="T7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21">
                  <a:moveTo>
                    <a:pt x="0" y="0"/>
                  </a:moveTo>
                  <a:lnTo>
                    <a:pt x="0" y="221"/>
                  </a:lnTo>
                  <a:lnTo>
                    <a:pt x="3" y="221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4" name="Rectangle 386"/>
            <p:cNvSpPr>
              <a:spLocks noChangeArrowheads="1"/>
            </p:cNvSpPr>
            <p:nvPr/>
          </p:nvSpPr>
          <p:spPr bwMode="auto">
            <a:xfrm>
              <a:off x="8689976" y="3311525"/>
              <a:ext cx="4763" cy="350838"/>
            </a:xfrm>
            <a:prstGeom prst="rect">
              <a:avLst/>
            </a:prstGeom>
            <a:solidFill>
              <a:srgbClr val="7D5C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5" name="Freeform 387"/>
            <p:cNvSpPr>
              <a:spLocks/>
            </p:cNvSpPr>
            <p:nvPr/>
          </p:nvSpPr>
          <p:spPr bwMode="auto">
            <a:xfrm>
              <a:off x="8689976" y="3311525"/>
              <a:ext cx="4763" cy="350838"/>
            </a:xfrm>
            <a:custGeom>
              <a:avLst/>
              <a:gdLst>
                <a:gd name="T0" fmla="*/ 0 w 3"/>
                <a:gd name="T1" fmla="*/ 0 h 221"/>
                <a:gd name="T2" fmla="*/ 0 w 3"/>
                <a:gd name="T3" fmla="*/ 221 h 221"/>
                <a:gd name="T4" fmla="*/ 3 w 3"/>
                <a:gd name="T5" fmla="*/ 221 h 221"/>
                <a:gd name="T6" fmla="*/ 3 w 3"/>
                <a:gd name="T7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21">
                  <a:moveTo>
                    <a:pt x="0" y="0"/>
                  </a:moveTo>
                  <a:lnTo>
                    <a:pt x="0" y="221"/>
                  </a:lnTo>
                  <a:lnTo>
                    <a:pt x="3" y="221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6" name="Rectangle 388"/>
            <p:cNvSpPr>
              <a:spLocks noChangeArrowheads="1"/>
            </p:cNvSpPr>
            <p:nvPr/>
          </p:nvSpPr>
          <p:spPr bwMode="auto">
            <a:xfrm>
              <a:off x="8689976" y="5667375"/>
              <a:ext cx="4763" cy="350838"/>
            </a:xfrm>
            <a:prstGeom prst="rect">
              <a:avLst/>
            </a:prstGeom>
            <a:solidFill>
              <a:srgbClr val="7F4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7" name="Freeform 389"/>
            <p:cNvSpPr>
              <a:spLocks/>
            </p:cNvSpPr>
            <p:nvPr/>
          </p:nvSpPr>
          <p:spPr bwMode="auto">
            <a:xfrm>
              <a:off x="8689976" y="5667375"/>
              <a:ext cx="4763" cy="350838"/>
            </a:xfrm>
            <a:custGeom>
              <a:avLst/>
              <a:gdLst>
                <a:gd name="T0" fmla="*/ 3 w 3"/>
                <a:gd name="T1" fmla="*/ 221 h 221"/>
                <a:gd name="T2" fmla="*/ 3 w 3"/>
                <a:gd name="T3" fmla="*/ 0 h 221"/>
                <a:gd name="T4" fmla="*/ 0 w 3"/>
                <a:gd name="T5" fmla="*/ 0 h 221"/>
                <a:gd name="T6" fmla="*/ 0 w 3"/>
                <a:gd name="T7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21">
                  <a:moveTo>
                    <a:pt x="3" y="221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22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8" name="Rectangle 390"/>
            <p:cNvSpPr>
              <a:spLocks noChangeArrowheads="1"/>
            </p:cNvSpPr>
            <p:nvPr/>
          </p:nvSpPr>
          <p:spPr bwMode="auto">
            <a:xfrm>
              <a:off x="9693276" y="5672138"/>
              <a:ext cx="4763" cy="350838"/>
            </a:xfrm>
            <a:prstGeom prst="rect">
              <a:avLst/>
            </a:prstGeom>
            <a:solidFill>
              <a:srgbClr val="CD3E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9" name="Freeform 391"/>
            <p:cNvSpPr>
              <a:spLocks/>
            </p:cNvSpPr>
            <p:nvPr/>
          </p:nvSpPr>
          <p:spPr bwMode="auto">
            <a:xfrm>
              <a:off x="9693276" y="5672138"/>
              <a:ext cx="4763" cy="350838"/>
            </a:xfrm>
            <a:custGeom>
              <a:avLst/>
              <a:gdLst>
                <a:gd name="T0" fmla="*/ 3 w 3"/>
                <a:gd name="T1" fmla="*/ 221 h 221"/>
                <a:gd name="T2" fmla="*/ 3 w 3"/>
                <a:gd name="T3" fmla="*/ 0 h 221"/>
                <a:gd name="T4" fmla="*/ 0 w 3"/>
                <a:gd name="T5" fmla="*/ 0 h 221"/>
                <a:gd name="T6" fmla="*/ 0 w 3"/>
                <a:gd name="T7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21">
                  <a:moveTo>
                    <a:pt x="3" y="221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22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00" name="组合 399"/>
          <p:cNvGrpSpPr/>
          <p:nvPr/>
        </p:nvGrpSpPr>
        <p:grpSpPr>
          <a:xfrm>
            <a:off x="671091" y="2025512"/>
            <a:ext cx="5064075" cy="942330"/>
            <a:chOff x="413001" y="2025512"/>
            <a:chExt cx="5064075" cy="942330"/>
          </a:xfrm>
        </p:grpSpPr>
        <p:sp>
          <p:nvSpPr>
            <p:cNvPr id="401" name="矩形 400"/>
            <p:cNvSpPr/>
            <p:nvPr/>
          </p:nvSpPr>
          <p:spPr>
            <a:xfrm>
              <a:off x="413001" y="2296622"/>
              <a:ext cx="213473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000" kern="0" dirty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</a:t>
              </a:r>
              <a:r>
                <a:rPr lang="zh-CN" altLang="en-US" sz="2000" kern="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2000" kern="0" dirty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zh-CN" sz="2000" kern="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02" name="组合 401"/>
            <p:cNvGrpSpPr/>
            <p:nvPr/>
          </p:nvGrpSpPr>
          <p:grpSpPr>
            <a:xfrm>
              <a:off x="2506482" y="2025512"/>
              <a:ext cx="2970594" cy="942330"/>
              <a:chOff x="1515914" y="3931122"/>
              <a:chExt cx="2970594" cy="942330"/>
            </a:xfrm>
          </p:grpSpPr>
          <p:cxnSp>
            <p:nvCxnSpPr>
              <p:cNvPr id="403" name="直接连接符 402"/>
              <p:cNvCxnSpPr/>
              <p:nvPr/>
            </p:nvCxnSpPr>
            <p:spPr>
              <a:xfrm>
                <a:off x="1515914" y="3931122"/>
                <a:ext cx="0" cy="94233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4" name="文本框 403"/>
              <p:cNvSpPr txBox="1"/>
              <p:nvPr/>
            </p:nvSpPr>
            <p:spPr>
              <a:xfrm>
                <a:off x="1729969" y="3996022"/>
                <a:ext cx="2756539" cy="7774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800" dirty="0" smtClean="0">
                    <a:solidFill>
                      <a:srgbClr val="2B2C2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请在此输入您的文字</a:t>
                </a:r>
                <a:r>
                  <a:rPr lang="zh-CN" altLang="en-US" sz="1800" dirty="0">
                    <a:solidFill>
                      <a:srgbClr val="2B2C2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内容请在此输入您的文字</a:t>
                </a:r>
                <a:r>
                  <a:rPr lang="zh-CN" altLang="en-US" sz="1800" dirty="0" smtClean="0">
                    <a:solidFill>
                      <a:srgbClr val="2B2C2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内容</a:t>
                </a:r>
                <a:endParaRPr lang="zh-CN" altLang="en-US" sz="1800" dirty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05" name="组合 404"/>
          <p:cNvGrpSpPr/>
          <p:nvPr/>
        </p:nvGrpSpPr>
        <p:grpSpPr>
          <a:xfrm>
            <a:off x="671091" y="3303717"/>
            <a:ext cx="5064075" cy="942330"/>
            <a:chOff x="413001" y="2025512"/>
            <a:chExt cx="5064075" cy="942330"/>
          </a:xfrm>
        </p:grpSpPr>
        <p:sp>
          <p:nvSpPr>
            <p:cNvPr id="406" name="矩形 405"/>
            <p:cNvSpPr/>
            <p:nvPr/>
          </p:nvSpPr>
          <p:spPr>
            <a:xfrm>
              <a:off x="413001" y="2296622"/>
              <a:ext cx="213473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000" kern="0" dirty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</a:t>
              </a:r>
              <a:r>
                <a:rPr lang="zh-CN" altLang="en-US" sz="2000" kern="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2000" kern="0" dirty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zh-CN" sz="2000" kern="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07" name="组合 406"/>
            <p:cNvGrpSpPr/>
            <p:nvPr/>
          </p:nvGrpSpPr>
          <p:grpSpPr>
            <a:xfrm>
              <a:off x="2506482" y="2025512"/>
              <a:ext cx="2970594" cy="942330"/>
              <a:chOff x="1515914" y="3931122"/>
              <a:chExt cx="2970594" cy="942330"/>
            </a:xfrm>
          </p:grpSpPr>
          <p:cxnSp>
            <p:nvCxnSpPr>
              <p:cNvPr id="408" name="直接连接符 407"/>
              <p:cNvCxnSpPr/>
              <p:nvPr/>
            </p:nvCxnSpPr>
            <p:spPr>
              <a:xfrm>
                <a:off x="1515914" y="3931122"/>
                <a:ext cx="0" cy="94233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9" name="文本框 408"/>
              <p:cNvSpPr txBox="1"/>
              <p:nvPr/>
            </p:nvSpPr>
            <p:spPr>
              <a:xfrm>
                <a:off x="1729969" y="3996022"/>
                <a:ext cx="2756539" cy="7774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800" dirty="0" smtClean="0">
                    <a:solidFill>
                      <a:srgbClr val="2B2C2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请在此输入您的文字</a:t>
                </a:r>
                <a:r>
                  <a:rPr lang="zh-CN" altLang="en-US" sz="1800" dirty="0">
                    <a:solidFill>
                      <a:srgbClr val="2B2C2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内容请在此输入您的文字</a:t>
                </a:r>
                <a:r>
                  <a:rPr lang="zh-CN" altLang="en-US" sz="1800" dirty="0" smtClean="0">
                    <a:solidFill>
                      <a:srgbClr val="2B2C2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内容</a:t>
                </a:r>
                <a:endParaRPr lang="zh-CN" altLang="en-US" sz="1800" dirty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10" name="组合 409"/>
          <p:cNvGrpSpPr/>
          <p:nvPr/>
        </p:nvGrpSpPr>
        <p:grpSpPr>
          <a:xfrm>
            <a:off x="671091" y="4581922"/>
            <a:ext cx="5064075" cy="942330"/>
            <a:chOff x="413001" y="2025512"/>
            <a:chExt cx="5064075" cy="942330"/>
          </a:xfrm>
        </p:grpSpPr>
        <p:sp>
          <p:nvSpPr>
            <p:cNvPr id="411" name="矩形 410"/>
            <p:cNvSpPr/>
            <p:nvPr/>
          </p:nvSpPr>
          <p:spPr>
            <a:xfrm>
              <a:off x="413001" y="2296622"/>
              <a:ext cx="213473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000" kern="0" dirty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</a:t>
              </a:r>
              <a:r>
                <a:rPr lang="zh-CN" altLang="en-US" sz="2000" kern="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z="2000" kern="0" dirty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zh-CN" sz="2000" kern="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12" name="组合 411"/>
            <p:cNvGrpSpPr/>
            <p:nvPr/>
          </p:nvGrpSpPr>
          <p:grpSpPr>
            <a:xfrm>
              <a:off x="2506482" y="2025512"/>
              <a:ext cx="2970594" cy="942330"/>
              <a:chOff x="1515914" y="3931122"/>
              <a:chExt cx="2970594" cy="942330"/>
            </a:xfrm>
          </p:grpSpPr>
          <p:cxnSp>
            <p:nvCxnSpPr>
              <p:cNvPr id="413" name="直接连接符 412"/>
              <p:cNvCxnSpPr/>
              <p:nvPr/>
            </p:nvCxnSpPr>
            <p:spPr>
              <a:xfrm>
                <a:off x="1515914" y="3931122"/>
                <a:ext cx="0" cy="94233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4" name="文本框 413"/>
              <p:cNvSpPr txBox="1"/>
              <p:nvPr/>
            </p:nvSpPr>
            <p:spPr>
              <a:xfrm>
                <a:off x="1729969" y="3996022"/>
                <a:ext cx="2756539" cy="7774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800" dirty="0" smtClean="0">
                    <a:solidFill>
                      <a:srgbClr val="2B2C2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请在此输入您的文字</a:t>
                </a:r>
                <a:r>
                  <a:rPr lang="zh-CN" altLang="en-US" sz="1800" dirty="0">
                    <a:solidFill>
                      <a:srgbClr val="2B2C2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内容请在此输入您的文字</a:t>
                </a:r>
                <a:r>
                  <a:rPr lang="zh-CN" altLang="en-US" sz="1800" dirty="0" smtClean="0">
                    <a:solidFill>
                      <a:srgbClr val="2B2C2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内容</a:t>
                </a:r>
                <a:endParaRPr lang="zh-CN" altLang="en-US" sz="1800" dirty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15" name="组合 414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416" name="组合 415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419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0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1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2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3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4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17" name="文本框 416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18" name="直接连接符 417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4544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32" name="组合 31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35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3" name="文本框 32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文本框 27"/>
          <p:cNvSpPr txBox="1"/>
          <p:nvPr/>
        </p:nvSpPr>
        <p:spPr>
          <a:xfrm>
            <a:off x="1845774" y="2798752"/>
            <a:ext cx="2756539" cy="777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800" dirty="0" smtClean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请在此输入您的文字</a:t>
            </a:r>
            <a:r>
              <a:rPr lang="zh-CN" altLang="en-US" sz="18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内容请在此输入您的文字</a:t>
            </a:r>
            <a:r>
              <a:rPr lang="zh-CN" altLang="en-US" sz="1800" dirty="0" smtClean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800" dirty="0">
              <a:solidFill>
                <a:srgbClr val="2B2C2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161001" y="1141274"/>
            <a:ext cx="2756539" cy="777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800" dirty="0" smtClean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请在此输入您的文字</a:t>
            </a:r>
            <a:r>
              <a:rPr lang="zh-CN" altLang="en-US" sz="18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内容请在此输入您的文字</a:t>
            </a:r>
            <a:r>
              <a:rPr lang="zh-CN" altLang="en-US" sz="1800" dirty="0" smtClean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800" dirty="0">
              <a:solidFill>
                <a:srgbClr val="2B2C2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588100" y="3549603"/>
            <a:ext cx="2756539" cy="777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800" dirty="0" smtClean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请在此输入您的文字</a:t>
            </a:r>
            <a:r>
              <a:rPr lang="zh-CN" altLang="en-US" sz="18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内容请在此输入您的文字</a:t>
            </a:r>
            <a:r>
              <a:rPr lang="zh-CN" altLang="en-US" sz="1800" dirty="0" smtClean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800" dirty="0">
              <a:solidFill>
                <a:srgbClr val="2B2C2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4463681" y="4374779"/>
            <a:ext cx="1687090" cy="1454565"/>
          </a:xfrm>
          <a:custGeom>
            <a:avLst/>
            <a:gdLst>
              <a:gd name="connsiteX0" fmla="*/ 0 w 1930971"/>
              <a:gd name="connsiteY0" fmla="*/ 832417 h 1664833"/>
              <a:gd name="connsiteX1" fmla="*/ 416208 w 1930971"/>
              <a:gd name="connsiteY1" fmla="*/ 0 h 1664833"/>
              <a:gd name="connsiteX2" fmla="*/ 1514763 w 1930971"/>
              <a:gd name="connsiteY2" fmla="*/ 0 h 1664833"/>
              <a:gd name="connsiteX3" fmla="*/ 1930971 w 1930971"/>
              <a:gd name="connsiteY3" fmla="*/ 832417 h 1664833"/>
              <a:gd name="connsiteX4" fmla="*/ 1514763 w 1930971"/>
              <a:gd name="connsiteY4" fmla="*/ 1664833 h 1664833"/>
              <a:gd name="connsiteX5" fmla="*/ 416208 w 1930971"/>
              <a:gd name="connsiteY5" fmla="*/ 1664833 h 1664833"/>
              <a:gd name="connsiteX6" fmla="*/ 0 w 1930971"/>
              <a:gd name="connsiteY6" fmla="*/ 832417 h 1664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0971" h="1664833">
                <a:moveTo>
                  <a:pt x="0" y="832417"/>
                </a:moveTo>
                <a:lnTo>
                  <a:pt x="416208" y="0"/>
                </a:lnTo>
                <a:lnTo>
                  <a:pt x="1514763" y="0"/>
                </a:lnTo>
                <a:lnTo>
                  <a:pt x="1930971" y="832417"/>
                </a:lnTo>
                <a:lnTo>
                  <a:pt x="1514763" y="1664833"/>
                </a:lnTo>
                <a:lnTo>
                  <a:pt x="416208" y="1664833"/>
                </a:lnTo>
                <a:lnTo>
                  <a:pt x="0" y="832417"/>
                </a:lnTo>
                <a:close/>
              </a:path>
            </a:pathLst>
          </a:custGeom>
          <a:solidFill>
            <a:srgbClr val="FF775D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99650" tIns="316771" rIns="299650" bIns="316771" numCol="1" spcCol="1270" anchor="ctr" anchorCtr="0">
            <a:noAutofit/>
          </a:bodyPr>
          <a:lstStyle/>
          <a:p>
            <a:pPr lvl="0" algn="ctr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600" kern="1200">
              <a:solidFill>
                <a:srgbClr val="2B2C27"/>
              </a:solidFill>
            </a:endParaRPr>
          </a:p>
        </p:txBody>
      </p:sp>
      <p:sp>
        <p:nvSpPr>
          <p:cNvPr id="14" name="六边形 13"/>
          <p:cNvSpPr/>
          <p:nvPr/>
        </p:nvSpPr>
        <p:spPr>
          <a:xfrm>
            <a:off x="4513057" y="5022488"/>
            <a:ext cx="197527" cy="170243"/>
          </a:xfrm>
          <a:prstGeom prst="hexagon">
            <a:avLst>
              <a:gd name="adj" fmla="val 25000"/>
              <a:gd name="vf" fmla="val 115470"/>
            </a:avLst>
          </a:prstGeom>
          <a:ln>
            <a:solidFill>
              <a:srgbClr val="FF775D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" name="六边形 14"/>
          <p:cNvSpPr/>
          <p:nvPr/>
        </p:nvSpPr>
        <p:spPr>
          <a:xfrm>
            <a:off x="3021549" y="3593502"/>
            <a:ext cx="1687090" cy="1454565"/>
          </a:xfrm>
          <a:prstGeom prst="hexagon">
            <a:avLst>
              <a:gd name="adj" fmla="val 25000"/>
              <a:gd name="vf" fmla="val 115470"/>
            </a:avLst>
          </a:prstGeom>
          <a:ln>
            <a:solidFill>
              <a:srgbClr val="FF775D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六边形 15"/>
          <p:cNvSpPr/>
          <p:nvPr/>
        </p:nvSpPr>
        <p:spPr>
          <a:xfrm>
            <a:off x="4152252" y="4832531"/>
            <a:ext cx="197527" cy="170243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775D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任意多边形 16"/>
          <p:cNvSpPr/>
          <p:nvPr/>
        </p:nvSpPr>
        <p:spPr>
          <a:xfrm>
            <a:off x="5901010" y="3576209"/>
            <a:ext cx="1687090" cy="1454565"/>
          </a:xfrm>
          <a:custGeom>
            <a:avLst/>
            <a:gdLst>
              <a:gd name="connsiteX0" fmla="*/ 0 w 1930971"/>
              <a:gd name="connsiteY0" fmla="*/ 832417 h 1664833"/>
              <a:gd name="connsiteX1" fmla="*/ 416208 w 1930971"/>
              <a:gd name="connsiteY1" fmla="*/ 0 h 1664833"/>
              <a:gd name="connsiteX2" fmla="*/ 1514763 w 1930971"/>
              <a:gd name="connsiteY2" fmla="*/ 0 h 1664833"/>
              <a:gd name="connsiteX3" fmla="*/ 1930971 w 1930971"/>
              <a:gd name="connsiteY3" fmla="*/ 832417 h 1664833"/>
              <a:gd name="connsiteX4" fmla="*/ 1514763 w 1930971"/>
              <a:gd name="connsiteY4" fmla="*/ 1664833 h 1664833"/>
              <a:gd name="connsiteX5" fmla="*/ 416208 w 1930971"/>
              <a:gd name="connsiteY5" fmla="*/ 1664833 h 1664833"/>
              <a:gd name="connsiteX6" fmla="*/ 0 w 1930971"/>
              <a:gd name="connsiteY6" fmla="*/ 832417 h 1664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0971" h="1664833">
                <a:moveTo>
                  <a:pt x="0" y="832417"/>
                </a:moveTo>
                <a:lnTo>
                  <a:pt x="416208" y="0"/>
                </a:lnTo>
                <a:lnTo>
                  <a:pt x="1514763" y="0"/>
                </a:lnTo>
                <a:lnTo>
                  <a:pt x="1930971" y="832417"/>
                </a:lnTo>
                <a:lnTo>
                  <a:pt x="1514763" y="1664833"/>
                </a:lnTo>
                <a:lnTo>
                  <a:pt x="416208" y="1664833"/>
                </a:lnTo>
                <a:lnTo>
                  <a:pt x="0" y="832417"/>
                </a:lnTo>
                <a:close/>
              </a:path>
            </a:pathLst>
          </a:custGeom>
          <a:solidFill>
            <a:srgbClr val="FF775D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99650" tIns="316771" rIns="299650" bIns="316771" numCol="1" spcCol="1270" anchor="ctr" anchorCtr="0">
            <a:noAutofit/>
          </a:bodyPr>
          <a:lstStyle/>
          <a:p>
            <a:pPr lvl="0" algn="ctr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600" kern="1200">
              <a:solidFill>
                <a:srgbClr val="2B2C27"/>
              </a:solidFill>
            </a:endParaRPr>
          </a:p>
        </p:txBody>
      </p:sp>
      <p:sp>
        <p:nvSpPr>
          <p:cNvPr id="18" name="六边形 17"/>
          <p:cNvSpPr/>
          <p:nvPr/>
        </p:nvSpPr>
        <p:spPr>
          <a:xfrm>
            <a:off x="7043259" y="4825992"/>
            <a:ext cx="197527" cy="170243"/>
          </a:xfrm>
          <a:prstGeom prst="hexagon">
            <a:avLst>
              <a:gd name="adj" fmla="val 25000"/>
              <a:gd name="vf" fmla="val 115470"/>
            </a:avLst>
          </a:prstGeom>
          <a:ln>
            <a:solidFill>
              <a:srgbClr val="FF775D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9" name="六边形 18"/>
          <p:cNvSpPr/>
          <p:nvPr/>
        </p:nvSpPr>
        <p:spPr>
          <a:xfrm>
            <a:off x="7338338" y="4374779"/>
            <a:ext cx="1687090" cy="1454565"/>
          </a:xfrm>
          <a:prstGeom prst="hexagon">
            <a:avLst>
              <a:gd name="adj" fmla="val 25000"/>
              <a:gd name="vf" fmla="val 115470"/>
            </a:avLst>
          </a:prstGeom>
          <a:ln>
            <a:solidFill>
              <a:srgbClr val="FF775D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0" name="六边形 19"/>
          <p:cNvSpPr/>
          <p:nvPr/>
        </p:nvSpPr>
        <p:spPr>
          <a:xfrm>
            <a:off x="7393262" y="5016940"/>
            <a:ext cx="197527" cy="170243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775D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1" name="任意多边形 20"/>
          <p:cNvSpPr/>
          <p:nvPr/>
        </p:nvSpPr>
        <p:spPr>
          <a:xfrm>
            <a:off x="4463681" y="2781097"/>
            <a:ext cx="1687090" cy="1454565"/>
          </a:xfrm>
          <a:custGeom>
            <a:avLst/>
            <a:gdLst>
              <a:gd name="connsiteX0" fmla="*/ 0 w 1930971"/>
              <a:gd name="connsiteY0" fmla="*/ 832417 h 1664833"/>
              <a:gd name="connsiteX1" fmla="*/ 416208 w 1930971"/>
              <a:gd name="connsiteY1" fmla="*/ 0 h 1664833"/>
              <a:gd name="connsiteX2" fmla="*/ 1514763 w 1930971"/>
              <a:gd name="connsiteY2" fmla="*/ 0 h 1664833"/>
              <a:gd name="connsiteX3" fmla="*/ 1930971 w 1930971"/>
              <a:gd name="connsiteY3" fmla="*/ 832417 h 1664833"/>
              <a:gd name="connsiteX4" fmla="*/ 1514763 w 1930971"/>
              <a:gd name="connsiteY4" fmla="*/ 1664833 h 1664833"/>
              <a:gd name="connsiteX5" fmla="*/ 416208 w 1930971"/>
              <a:gd name="connsiteY5" fmla="*/ 1664833 h 1664833"/>
              <a:gd name="connsiteX6" fmla="*/ 0 w 1930971"/>
              <a:gd name="connsiteY6" fmla="*/ 832417 h 1664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0971" h="1664833">
                <a:moveTo>
                  <a:pt x="0" y="832417"/>
                </a:moveTo>
                <a:lnTo>
                  <a:pt x="416208" y="0"/>
                </a:lnTo>
                <a:lnTo>
                  <a:pt x="1514763" y="0"/>
                </a:lnTo>
                <a:lnTo>
                  <a:pt x="1930971" y="832417"/>
                </a:lnTo>
                <a:lnTo>
                  <a:pt x="1514763" y="1664833"/>
                </a:lnTo>
                <a:lnTo>
                  <a:pt x="416208" y="1664833"/>
                </a:lnTo>
                <a:lnTo>
                  <a:pt x="0" y="832417"/>
                </a:lnTo>
                <a:close/>
              </a:path>
            </a:pathLst>
          </a:custGeom>
          <a:solidFill>
            <a:srgbClr val="FF775D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99650" tIns="316771" rIns="299650" bIns="316771" numCol="1" spcCol="1270" anchor="ctr" anchorCtr="0">
            <a:noAutofit/>
          </a:bodyPr>
          <a:lstStyle/>
          <a:p>
            <a:pPr lvl="0" algn="ctr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600" kern="1200">
              <a:solidFill>
                <a:srgbClr val="2B2C27"/>
              </a:solidFill>
            </a:endParaRPr>
          </a:p>
        </p:txBody>
      </p:sp>
      <p:sp>
        <p:nvSpPr>
          <p:cNvPr id="22" name="六边形 21"/>
          <p:cNvSpPr/>
          <p:nvPr/>
        </p:nvSpPr>
        <p:spPr>
          <a:xfrm>
            <a:off x="5607419" y="2823705"/>
            <a:ext cx="197527" cy="170243"/>
          </a:xfrm>
          <a:prstGeom prst="hexagon">
            <a:avLst>
              <a:gd name="adj" fmla="val 25000"/>
              <a:gd name="vf" fmla="val 115470"/>
            </a:avLst>
          </a:prstGeom>
          <a:ln>
            <a:solidFill>
              <a:srgbClr val="FF775D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3" name="六边形 22"/>
          <p:cNvSpPr/>
          <p:nvPr/>
        </p:nvSpPr>
        <p:spPr>
          <a:xfrm>
            <a:off x="5901010" y="1986369"/>
            <a:ext cx="1687090" cy="1454565"/>
          </a:xfrm>
          <a:prstGeom prst="hexagon">
            <a:avLst>
              <a:gd name="adj" fmla="val 25000"/>
              <a:gd name="vf" fmla="val 115470"/>
            </a:avLst>
          </a:prstGeom>
          <a:ln>
            <a:solidFill>
              <a:srgbClr val="FF775D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六边形 23"/>
          <p:cNvSpPr/>
          <p:nvPr/>
        </p:nvSpPr>
        <p:spPr>
          <a:xfrm>
            <a:off x="5961937" y="2625072"/>
            <a:ext cx="197527" cy="170243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775D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5" name="文本框 24"/>
          <p:cNvSpPr txBox="1"/>
          <p:nvPr/>
        </p:nvSpPr>
        <p:spPr>
          <a:xfrm>
            <a:off x="3168849" y="4280495"/>
            <a:ext cx="13924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2B2C2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078774" y="2694207"/>
            <a:ext cx="13315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2B2C2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539271" y="5112378"/>
            <a:ext cx="12852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2B2C2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428960" y="3593502"/>
            <a:ext cx="8722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i="1" dirty="0" smtClean="0">
                <a:solidFill>
                  <a:srgbClr val="2B2C27"/>
                </a:solidFill>
                <a:latin typeface="+mj-ea"/>
                <a:ea typeface="+mj-ea"/>
              </a:rPr>
              <a:t>01</a:t>
            </a:r>
            <a:endParaRPr lang="zh-CN" altLang="en-US" sz="4400" b="1" i="1" dirty="0">
              <a:solidFill>
                <a:srgbClr val="2B2C27"/>
              </a:solidFill>
              <a:latin typeface="+mj-ea"/>
              <a:ea typeface="+mj-ea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302648" y="1986369"/>
            <a:ext cx="8838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i="1" dirty="0" smtClean="0">
                <a:solidFill>
                  <a:srgbClr val="2B2C27"/>
                </a:solidFill>
                <a:latin typeface="+mj-ea"/>
                <a:ea typeface="+mj-ea"/>
              </a:rPr>
              <a:t>02</a:t>
            </a:r>
            <a:endParaRPr lang="zh-CN" altLang="en-US" sz="4400" b="1" i="1" dirty="0">
              <a:solidFill>
                <a:srgbClr val="2B2C27"/>
              </a:solidFill>
              <a:latin typeface="+mj-ea"/>
              <a:ea typeface="+mj-ea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7713619" y="4374779"/>
            <a:ext cx="9365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i="1" dirty="0" smtClean="0">
                <a:solidFill>
                  <a:srgbClr val="2B2C27"/>
                </a:solidFill>
                <a:latin typeface="+mj-ea"/>
                <a:ea typeface="+mj-ea"/>
              </a:rPr>
              <a:t>03</a:t>
            </a:r>
            <a:endParaRPr lang="zh-CN" altLang="en-US" sz="4400" b="1" i="1" dirty="0">
              <a:solidFill>
                <a:srgbClr val="2B2C27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37797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矩形 464"/>
          <p:cNvSpPr/>
          <p:nvPr/>
        </p:nvSpPr>
        <p:spPr>
          <a:xfrm>
            <a:off x="560531" y="2993629"/>
            <a:ext cx="7193890" cy="2144111"/>
          </a:xfrm>
          <a:prstGeom prst="rect">
            <a:avLst/>
          </a:prstGeom>
          <a:solidFill>
            <a:srgbClr val="2B2C27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zh-CN" altLang="en-US"/>
          </a:p>
        </p:txBody>
      </p:sp>
      <p:sp>
        <p:nvSpPr>
          <p:cNvPr id="14" name="Freeform 444"/>
          <p:cNvSpPr>
            <a:spLocks/>
          </p:cNvSpPr>
          <p:nvPr/>
        </p:nvSpPr>
        <p:spPr bwMode="auto">
          <a:xfrm>
            <a:off x="9193026" y="3999675"/>
            <a:ext cx="1788257" cy="1507804"/>
          </a:xfrm>
          <a:custGeom>
            <a:avLst/>
            <a:gdLst>
              <a:gd name="T0" fmla="*/ 208 w 1830"/>
              <a:gd name="T1" fmla="*/ 332 h 1543"/>
              <a:gd name="T2" fmla="*/ 1830 w 1830"/>
              <a:gd name="T3" fmla="*/ 0 h 1543"/>
              <a:gd name="T4" fmla="*/ 1712 w 1830"/>
              <a:gd name="T5" fmla="*/ 1543 h 1543"/>
              <a:gd name="T6" fmla="*/ 0 w 1830"/>
              <a:gd name="T7" fmla="*/ 1411 h 1543"/>
              <a:gd name="T8" fmla="*/ 208 w 1830"/>
              <a:gd name="T9" fmla="*/ 332 h 1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30" h="1543">
                <a:moveTo>
                  <a:pt x="208" y="332"/>
                </a:moveTo>
                <a:lnTo>
                  <a:pt x="1830" y="0"/>
                </a:lnTo>
                <a:lnTo>
                  <a:pt x="1712" y="1543"/>
                </a:lnTo>
                <a:lnTo>
                  <a:pt x="0" y="1411"/>
                </a:lnTo>
                <a:lnTo>
                  <a:pt x="208" y="332"/>
                </a:lnTo>
                <a:close/>
              </a:path>
            </a:pathLst>
          </a:custGeom>
          <a:solidFill>
            <a:srgbClr val="2B2C2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446"/>
          <p:cNvSpPr>
            <a:spLocks/>
          </p:cNvSpPr>
          <p:nvPr/>
        </p:nvSpPr>
        <p:spPr bwMode="auto">
          <a:xfrm>
            <a:off x="7823398" y="5379305"/>
            <a:ext cx="3035150" cy="468074"/>
          </a:xfrm>
          <a:custGeom>
            <a:avLst/>
            <a:gdLst>
              <a:gd name="T0" fmla="*/ 589 w 1312"/>
              <a:gd name="T1" fmla="*/ 0 h 202"/>
              <a:gd name="T2" fmla="*/ 1312 w 1312"/>
              <a:gd name="T3" fmla="*/ 62 h 202"/>
              <a:gd name="T4" fmla="*/ 1310 w 1312"/>
              <a:gd name="T5" fmla="*/ 102 h 202"/>
              <a:gd name="T6" fmla="*/ 601 w 1312"/>
              <a:gd name="T7" fmla="*/ 202 h 202"/>
              <a:gd name="T8" fmla="*/ 11 w 1312"/>
              <a:gd name="T9" fmla="*/ 39 h 202"/>
              <a:gd name="T10" fmla="*/ 17 w 1312"/>
              <a:gd name="T11" fmla="*/ 13 h 202"/>
              <a:gd name="T12" fmla="*/ 589 w 1312"/>
              <a:gd name="T1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12" h="202">
                <a:moveTo>
                  <a:pt x="589" y="0"/>
                </a:moveTo>
                <a:cubicBezTo>
                  <a:pt x="1312" y="62"/>
                  <a:pt x="1312" y="62"/>
                  <a:pt x="1312" y="62"/>
                </a:cubicBezTo>
                <a:cubicBezTo>
                  <a:pt x="1310" y="102"/>
                  <a:pt x="1310" y="102"/>
                  <a:pt x="1310" y="102"/>
                </a:cubicBezTo>
                <a:cubicBezTo>
                  <a:pt x="601" y="202"/>
                  <a:pt x="601" y="202"/>
                  <a:pt x="601" y="202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0" y="23"/>
                  <a:pt x="17" y="13"/>
                </a:cubicBezTo>
                <a:lnTo>
                  <a:pt x="589" y="0"/>
                </a:lnTo>
                <a:close/>
              </a:path>
            </a:pathLst>
          </a:custGeom>
          <a:solidFill>
            <a:srgbClr val="2B2C2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452"/>
          <p:cNvSpPr>
            <a:spLocks/>
          </p:cNvSpPr>
          <p:nvPr/>
        </p:nvSpPr>
        <p:spPr bwMode="auto">
          <a:xfrm>
            <a:off x="9301494" y="4183387"/>
            <a:ext cx="1515621" cy="1164810"/>
          </a:xfrm>
          <a:custGeom>
            <a:avLst/>
            <a:gdLst>
              <a:gd name="T0" fmla="*/ 171 w 1551"/>
              <a:gd name="T1" fmla="*/ 230 h 1192"/>
              <a:gd name="T2" fmla="*/ 1551 w 1551"/>
              <a:gd name="T3" fmla="*/ 0 h 1192"/>
              <a:gd name="T4" fmla="*/ 1442 w 1551"/>
              <a:gd name="T5" fmla="*/ 1192 h 1192"/>
              <a:gd name="T6" fmla="*/ 0 w 1551"/>
              <a:gd name="T7" fmla="*/ 1118 h 1192"/>
              <a:gd name="T8" fmla="*/ 171 w 1551"/>
              <a:gd name="T9" fmla="*/ 230 h 1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1" h="1192">
                <a:moveTo>
                  <a:pt x="171" y="230"/>
                </a:moveTo>
                <a:lnTo>
                  <a:pt x="1551" y="0"/>
                </a:lnTo>
                <a:lnTo>
                  <a:pt x="1442" y="1192"/>
                </a:lnTo>
                <a:lnTo>
                  <a:pt x="0" y="1118"/>
                </a:lnTo>
                <a:lnTo>
                  <a:pt x="171" y="2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 rot="635633">
            <a:off x="8136430" y="3933850"/>
            <a:ext cx="2521867" cy="1663885"/>
            <a:chOff x="4049713" y="1920875"/>
            <a:chExt cx="5841999" cy="3854450"/>
          </a:xfrm>
          <a:solidFill>
            <a:srgbClr val="FF775D"/>
          </a:solidFill>
        </p:grpSpPr>
        <p:sp>
          <p:nvSpPr>
            <p:cNvPr id="18" name="Freeform 5"/>
            <p:cNvSpPr>
              <a:spLocks noEditPoints="1"/>
            </p:cNvSpPr>
            <p:nvPr/>
          </p:nvSpPr>
          <p:spPr bwMode="auto">
            <a:xfrm>
              <a:off x="9045576" y="4214813"/>
              <a:ext cx="184150" cy="241300"/>
            </a:xfrm>
            <a:custGeom>
              <a:avLst/>
              <a:gdLst>
                <a:gd name="T0" fmla="*/ 25 w 49"/>
                <a:gd name="T1" fmla="*/ 11 h 64"/>
                <a:gd name="T2" fmla="*/ 25 w 49"/>
                <a:gd name="T3" fmla="*/ 11 h 64"/>
                <a:gd name="T4" fmla="*/ 9 w 49"/>
                <a:gd name="T5" fmla="*/ 32 h 64"/>
                <a:gd name="T6" fmla="*/ 25 w 49"/>
                <a:gd name="T7" fmla="*/ 53 h 64"/>
                <a:gd name="T8" fmla="*/ 25 w 49"/>
                <a:gd name="T9" fmla="*/ 53 h 64"/>
                <a:gd name="T10" fmla="*/ 41 w 49"/>
                <a:gd name="T11" fmla="*/ 32 h 64"/>
                <a:gd name="T12" fmla="*/ 25 w 49"/>
                <a:gd name="T13" fmla="*/ 11 h 64"/>
                <a:gd name="T14" fmla="*/ 25 w 49"/>
                <a:gd name="T15" fmla="*/ 55 h 64"/>
                <a:gd name="T16" fmla="*/ 7 w 49"/>
                <a:gd name="T17" fmla="*/ 32 h 64"/>
                <a:gd name="T18" fmla="*/ 25 w 49"/>
                <a:gd name="T19" fmla="*/ 9 h 64"/>
                <a:gd name="T20" fmla="*/ 25 w 49"/>
                <a:gd name="T21" fmla="*/ 9 h 64"/>
                <a:gd name="T22" fmla="*/ 43 w 49"/>
                <a:gd name="T23" fmla="*/ 32 h 64"/>
                <a:gd name="T24" fmla="*/ 25 w 49"/>
                <a:gd name="T25" fmla="*/ 55 h 64"/>
                <a:gd name="T26" fmla="*/ 25 w 49"/>
                <a:gd name="T27" fmla="*/ 55 h 64"/>
                <a:gd name="T28" fmla="*/ 25 w 49"/>
                <a:gd name="T29" fmla="*/ 0 h 64"/>
                <a:gd name="T30" fmla="*/ 25 w 49"/>
                <a:gd name="T31" fmla="*/ 0 h 64"/>
                <a:gd name="T32" fmla="*/ 0 w 49"/>
                <a:gd name="T33" fmla="*/ 33 h 64"/>
                <a:gd name="T34" fmla="*/ 24 w 49"/>
                <a:gd name="T35" fmla="*/ 64 h 64"/>
                <a:gd name="T36" fmla="*/ 25 w 49"/>
                <a:gd name="T37" fmla="*/ 64 h 64"/>
                <a:gd name="T38" fmla="*/ 49 w 49"/>
                <a:gd name="T39" fmla="*/ 32 h 64"/>
                <a:gd name="T40" fmla="*/ 25 w 49"/>
                <a:gd name="T4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64">
                  <a:moveTo>
                    <a:pt x="25" y="11"/>
                  </a:moveTo>
                  <a:cubicBezTo>
                    <a:pt x="25" y="11"/>
                    <a:pt x="25" y="11"/>
                    <a:pt x="25" y="11"/>
                  </a:cubicBezTo>
                  <a:cubicBezTo>
                    <a:pt x="16" y="11"/>
                    <a:pt x="9" y="21"/>
                    <a:pt x="9" y="32"/>
                  </a:cubicBezTo>
                  <a:cubicBezTo>
                    <a:pt x="9" y="44"/>
                    <a:pt x="16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34" y="53"/>
                    <a:pt x="41" y="43"/>
                    <a:pt x="41" y="32"/>
                  </a:cubicBezTo>
                  <a:cubicBezTo>
                    <a:pt x="41" y="20"/>
                    <a:pt x="34" y="11"/>
                    <a:pt x="25" y="11"/>
                  </a:cubicBezTo>
                  <a:moveTo>
                    <a:pt x="25" y="55"/>
                  </a:moveTo>
                  <a:cubicBezTo>
                    <a:pt x="15" y="55"/>
                    <a:pt x="7" y="45"/>
                    <a:pt x="7" y="32"/>
                  </a:cubicBezTo>
                  <a:cubicBezTo>
                    <a:pt x="7" y="19"/>
                    <a:pt x="1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35" y="9"/>
                    <a:pt x="43" y="19"/>
                    <a:pt x="43" y="32"/>
                  </a:cubicBezTo>
                  <a:cubicBezTo>
                    <a:pt x="43" y="44"/>
                    <a:pt x="35" y="55"/>
                    <a:pt x="25" y="55"/>
                  </a:cubicBezTo>
                  <a:cubicBezTo>
                    <a:pt x="25" y="55"/>
                    <a:pt x="25" y="55"/>
                    <a:pt x="25" y="55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4"/>
                    <a:pt x="0" y="33"/>
                  </a:cubicBezTo>
                  <a:cubicBezTo>
                    <a:pt x="0" y="50"/>
                    <a:pt x="11" y="64"/>
                    <a:pt x="24" y="64"/>
                  </a:cubicBezTo>
                  <a:cubicBezTo>
                    <a:pt x="25" y="64"/>
                    <a:pt x="25" y="64"/>
                    <a:pt x="25" y="64"/>
                  </a:cubicBezTo>
                  <a:cubicBezTo>
                    <a:pt x="39" y="64"/>
                    <a:pt x="49" y="49"/>
                    <a:pt x="49" y="32"/>
                  </a:cubicBezTo>
                  <a:cubicBezTo>
                    <a:pt x="49" y="14"/>
                    <a:pt x="39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9240838" y="4211638"/>
              <a:ext cx="38100" cy="241300"/>
            </a:xfrm>
            <a:custGeom>
              <a:avLst/>
              <a:gdLst>
                <a:gd name="T0" fmla="*/ 5 w 10"/>
                <a:gd name="T1" fmla="*/ 0 h 64"/>
                <a:gd name="T2" fmla="*/ 5 w 10"/>
                <a:gd name="T3" fmla="*/ 0 h 64"/>
                <a:gd name="T4" fmla="*/ 0 w 10"/>
                <a:gd name="T5" fmla="*/ 12 h 64"/>
                <a:gd name="T6" fmla="*/ 4 w 10"/>
                <a:gd name="T7" fmla="*/ 23 h 64"/>
                <a:gd name="T8" fmla="*/ 4 w 10"/>
                <a:gd name="T9" fmla="*/ 63 h 64"/>
                <a:gd name="T10" fmla="*/ 5 w 10"/>
                <a:gd name="T11" fmla="*/ 64 h 64"/>
                <a:gd name="T12" fmla="*/ 5 w 10"/>
                <a:gd name="T13" fmla="*/ 64 h 64"/>
                <a:gd name="T14" fmla="*/ 6 w 10"/>
                <a:gd name="T15" fmla="*/ 63 h 64"/>
                <a:gd name="T16" fmla="*/ 6 w 10"/>
                <a:gd name="T17" fmla="*/ 23 h 64"/>
                <a:gd name="T18" fmla="*/ 10 w 10"/>
                <a:gd name="T19" fmla="*/ 12 h 64"/>
                <a:gd name="T20" fmla="*/ 5 w 10"/>
                <a:gd name="T2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64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6"/>
                    <a:pt x="0" y="12"/>
                  </a:cubicBezTo>
                  <a:cubicBezTo>
                    <a:pt x="0" y="18"/>
                    <a:pt x="2" y="22"/>
                    <a:pt x="4" y="23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4" y="64"/>
                    <a:pt x="4" y="64"/>
                    <a:pt x="5" y="64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6" y="64"/>
                    <a:pt x="6" y="64"/>
                    <a:pt x="6" y="6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" y="22"/>
                    <a:pt x="10" y="17"/>
                    <a:pt x="10" y="12"/>
                  </a:cubicBezTo>
                  <a:cubicBezTo>
                    <a:pt x="10" y="6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9004301" y="4214813"/>
              <a:ext cx="30163" cy="249238"/>
            </a:xfrm>
            <a:custGeom>
              <a:avLst/>
              <a:gdLst>
                <a:gd name="T0" fmla="*/ 8 w 8"/>
                <a:gd name="T1" fmla="*/ 0 h 66"/>
                <a:gd name="T2" fmla="*/ 7 w 8"/>
                <a:gd name="T3" fmla="*/ 0 h 66"/>
                <a:gd name="T4" fmla="*/ 7 w 8"/>
                <a:gd name="T5" fmla="*/ 10 h 66"/>
                <a:gd name="T6" fmla="*/ 6 w 8"/>
                <a:gd name="T7" fmla="*/ 10 h 66"/>
                <a:gd name="T8" fmla="*/ 6 w 8"/>
                <a:gd name="T9" fmla="*/ 0 h 66"/>
                <a:gd name="T10" fmla="*/ 6 w 8"/>
                <a:gd name="T11" fmla="*/ 0 h 66"/>
                <a:gd name="T12" fmla="*/ 6 w 8"/>
                <a:gd name="T13" fmla="*/ 0 h 66"/>
                <a:gd name="T14" fmla="*/ 5 w 8"/>
                <a:gd name="T15" fmla="*/ 1 h 66"/>
                <a:gd name="T16" fmla="*/ 5 w 8"/>
                <a:gd name="T17" fmla="*/ 10 h 66"/>
                <a:gd name="T18" fmla="*/ 4 w 8"/>
                <a:gd name="T19" fmla="*/ 10 h 66"/>
                <a:gd name="T20" fmla="*/ 4 w 8"/>
                <a:gd name="T21" fmla="*/ 1 h 66"/>
                <a:gd name="T22" fmla="*/ 3 w 8"/>
                <a:gd name="T23" fmla="*/ 0 h 66"/>
                <a:gd name="T24" fmla="*/ 3 w 8"/>
                <a:gd name="T25" fmla="*/ 0 h 66"/>
                <a:gd name="T26" fmla="*/ 3 w 8"/>
                <a:gd name="T27" fmla="*/ 1 h 66"/>
                <a:gd name="T28" fmla="*/ 3 w 8"/>
                <a:gd name="T29" fmla="*/ 10 h 66"/>
                <a:gd name="T30" fmla="*/ 2 w 8"/>
                <a:gd name="T31" fmla="*/ 10 h 66"/>
                <a:gd name="T32" fmla="*/ 2 w 8"/>
                <a:gd name="T33" fmla="*/ 1 h 66"/>
                <a:gd name="T34" fmla="*/ 1 w 8"/>
                <a:gd name="T35" fmla="*/ 0 h 66"/>
                <a:gd name="T36" fmla="*/ 1 w 8"/>
                <a:gd name="T37" fmla="*/ 0 h 66"/>
                <a:gd name="T38" fmla="*/ 1 w 8"/>
                <a:gd name="T39" fmla="*/ 0 h 66"/>
                <a:gd name="T40" fmla="*/ 0 w 8"/>
                <a:gd name="T41" fmla="*/ 1 h 66"/>
                <a:gd name="T42" fmla="*/ 0 w 8"/>
                <a:gd name="T43" fmla="*/ 22 h 66"/>
                <a:gd name="T44" fmla="*/ 2 w 8"/>
                <a:gd name="T45" fmla="*/ 24 h 66"/>
                <a:gd name="T46" fmla="*/ 2 w 8"/>
                <a:gd name="T47" fmla="*/ 24 h 66"/>
                <a:gd name="T48" fmla="*/ 3 w 8"/>
                <a:gd name="T49" fmla="*/ 24 h 66"/>
                <a:gd name="T50" fmla="*/ 3 w 8"/>
                <a:gd name="T51" fmla="*/ 65 h 66"/>
                <a:gd name="T52" fmla="*/ 4 w 8"/>
                <a:gd name="T53" fmla="*/ 66 h 66"/>
                <a:gd name="T54" fmla="*/ 4 w 8"/>
                <a:gd name="T55" fmla="*/ 66 h 66"/>
                <a:gd name="T56" fmla="*/ 6 w 8"/>
                <a:gd name="T57" fmla="*/ 64 h 66"/>
                <a:gd name="T58" fmla="*/ 6 w 8"/>
                <a:gd name="T59" fmla="*/ 24 h 66"/>
                <a:gd name="T60" fmla="*/ 7 w 8"/>
                <a:gd name="T61" fmla="*/ 24 h 66"/>
                <a:gd name="T62" fmla="*/ 8 w 8"/>
                <a:gd name="T63" fmla="*/ 22 h 66"/>
                <a:gd name="T64" fmla="*/ 8 w 8"/>
                <a:gd name="T65" fmla="*/ 0 h 66"/>
                <a:gd name="T66" fmla="*/ 8 w 8"/>
                <a:gd name="T6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" h="66">
                  <a:moveTo>
                    <a:pt x="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1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3" y="65"/>
                    <a:pt x="4" y="66"/>
                    <a:pt x="4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5" y="66"/>
                    <a:pt x="6" y="65"/>
                    <a:pt x="6" y="6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8" y="24"/>
                    <a:pt x="8" y="23"/>
                    <a:pt x="8" y="2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8"/>
            <p:cNvSpPr>
              <a:spLocks noEditPoints="1"/>
            </p:cNvSpPr>
            <p:nvPr/>
          </p:nvSpPr>
          <p:spPr bwMode="auto">
            <a:xfrm>
              <a:off x="7475538" y="3632200"/>
              <a:ext cx="79375" cy="87313"/>
            </a:xfrm>
            <a:custGeom>
              <a:avLst/>
              <a:gdLst>
                <a:gd name="T0" fmla="*/ 11 w 21"/>
                <a:gd name="T1" fmla="*/ 17 h 23"/>
                <a:gd name="T2" fmla="*/ 10 w 21"/>
                <a:gd name="T3" fmla="*/ 17 h 23"/>
                <a:gd name="T4" fmla="*/ 5 w 21"/>
                <a:gd name="T5" fmla="*/ 11 h 23"/>
                <a:gd name="T6" fmla="*/ 10 w 21"/>
                <a:gd name="T7" fmla="*/ 5 h 23"/>
                <a:gd name="T8" fmla="*/ 10 w 21"/>
                <a:gd name="T9" fmla="*/ 5 h 23"/>
                <a:gd name="T10" fmla="*/ 16 w 21"/>
                <a:gd name="T11" fmla="*/ 12 h 23"/>
                <a:gd name="T12" fmla="*/ 11 w 21"/>
                <a:gd name="T13" fmla="*/ 17 h 23"/>
                <a:gd name="T14" fmla="*/ 10 w 21"/>
                <a:gd name="T15" fmla="*/ 0 h 23"/>
                <a:gd name="T16" fmla="*/ 0 w 21"/>
                <a:gd name="T17" fmla="*/ 11 h 23"/>
                <a:gd name="T18" fmla="*/ 10 w 21"/>
                <a:gd name="T19" fmla="*/ 23 h 23"/>
                <a:gd name="T20" fmla="*/ 11 w 21"/>
                <a:gd name="T21" fmla="*/ 23 h 23"/>
                <a:gd name="T22" fmla="*/ 21 w 21"/>
                <a:gd name="T23" fmla="*/ 12 h 23"/>
                <a:gd name="T24" fmla="*/ 10 w 21"/>
                <a:gd name="T25" fmla="*/ 0 h 23"/>
                <a:gd name="T26" fmla="*/ 10 w 21"/>
                <a:gd name="T2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3">
                  <a:moveTo>
                    <a:pt x="11" y="17"/>
                  </a:moveTo>
                  <a:cubicBezTo>
                    <a:pt x="10" y="17"/>
                    <a:pt x="10" y="17"/>
                    <a:pt x="10" y="17"/>
                  </a:cubicBezTo>
                  <a:cubicBezTo>
                    <a:pt x="7" y="17"/>
                    <a:pt x="5" y="14"/>
                    <a:pt x="5" y="11"/>
                  </a:cubicBezTo>
                  <a:cubicBezTo>
                    <a:pt x="5" y="8"/>
                    <a:pt x="7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3" y="6"/>
                    <a:pt x="16" y="8"/>
                    <a:pt x="16" y="12"/>
                  </a:cubicBezTo>
                  <a:cubicBezTo>
                    <a:pt x="16" y="15"/>
                    <a:pt x="13" y="17"/>
                    <a:pt x="11" y="17"/>
                  </a:cubicBezTo>
                  <a:moveTo>
                    <a:pt x="10" y="0"/>
                  </a:moveTo>
                  <a:cubicBezTo>
                    <a:pt x="4" y="0"/>
                    <a:pt x="0" y="5"/>
                    <a:pt x="0" y="11"/>
                  </a:cubicBezTo>
                  <a:cubicBezTo>
                    <a:pt x="0" y="17"/>
                    <a:pt x="4" y="22"/>
                    <a:pt x="10" y="23"/>
                  </a:cubicBezTo>
                  <a:cubicBezTo>
                    <a:pt x="10" y="23"/>
                    <a:pt x="11" y="23"/>
                    <a:pt x="11" y="23"/>
                  </a:cubicBezTo>
                  <a:cubicBezTo>
                    <a:pt x="16" y="23"/>
                    <a:pt x="21" y="18"/>
                    <a:pt x="21" y="12"/>
                  </a:cubicBezTo>
                  <a:cubicBezTo>
                    <a:pt x="21" y="6"/>
                    <a:pt x="16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9"/>
            <p:cNvSpPr>
              <a:spLocks noEditPoints="1"/>
            </p:cNvSpPr>
            <p:nvPr/>
          </p:nvSpPr>
          <p:spPr bwMode="auto">
            <a:xfrm>
              <a:off x="7362826" y="3252788"/>
              <a:ext cx="563563" cy="338138"/>
            </a:xfrm>
            <a:custGeom>
              <a:avLst/>
              <a:gdLst>
                <a:gd name="T0" fmla="*/ 94 w 150"/>
                <a:gd name="T1" fmla="*/ 80 h 90"/>
                <a:gd name="T2" fmla="*/ 109 w 150"/>
                <a:gd name="T3" fmla="*/ 65 h 90"/>
                <a:gd name="T4" fmla="*/ 89 w 150"/>
                <a:gd name="T5" fmla="*/ 80 h 90"/>
                <a:gd name="T6" fmla="*/ 67 w 150"/>
                <a:gd name="T7" fmla="*/ 62 h 90"/>
                <a:gd name="T8" fmla="*/ 89 w 150"/>
                <a:gd name="T9" fmla="*/ 80 h 90"/>
                <a:gd name="T10" fmla="*/ 40 w 150"/>
                <a:gd name="T11" fmla="*/ 76 h 90"/>
                <a:gd name="T12" fmla="*/ 63 w 150"/>
                <a:gd name="T13" fmla="*/ 62 h 90"/>
                <a:gd name="T14" fmla="*/ 35 w 150"/>
                <a:gd name="T15" fmla="*/ 76 h 90"/>
                <a:gd name="T16" fmla="*/ 29 w 150"/>
                <a:gd name="T17" fmla="*/ 59 h 90"/>
                <a:gd name="T18" fmla="*/ 35 w 150"/>
                <a:gd name="T19" fmla="*/ 76 h 90"/>
                <a:gd name="T20" fmla="*/ 94 w 150"/>
                <a:gd name="T21" fmla="*/ 59 h 90"/>
                <a:gd name="T22" fmla="*/ 112 w 150"/>
                <a:gd name="T23" fmla="*/ 42 h 90"/>
                <a:gd name="T24" fmla="*/ 89 w 150"/>
                <a:gd name="T25" fmla="*/ 59 h 90"/>
                <a:gd name="T26" fmla="*/ 67 w 150"/>
                <a:gd name="T27" fmla="*/ 38 h 90"/>
                <a:gd name="T28" fmla="*/ 89 w 150"/>
                <a:gd name="T29" fmla="*/ 59 h 90"/>
                <a:gd name="T30" fmla="*/ 40 w 150"/>
                <a:gd name="T31" fmla="*/ 55 h 90"/>
                <a:gd name="T32" fmla="*/ 63 w 150"/>
                <a:gd name="T33" fmla="*/ 37 h 90"/>
                <a:gd name="T34" fmla="*/ 35 w 150"/>
                <a:gd name="T35" fmla="*/ 55 h 90"/>
                <a:gd name="T36" fmla="*/ 19 w 150"/>
                <a:gd name="T37" fmla="*/ 34 h 90"/>
                <a:gd name="T38" fmla="*/ 35 w 150"/>
                <a:gd name="T39" fmla="*/ 55 h 90"/>
                <a:gd name="T40" fmla="*/ 94 w 150"/>
                <a:gd name="T41" fmla="*/ 35 h 90"/>
                <a:gd name="T42" fmla="*/ 115 w 150"/>
                <a:gd name="T43" fmla="*/ 22 h 90"/>
                <a:gd name="T44" fmla="*/ 89 w 150"/>
                <a:gd name="T45" fmla="*/ 35 h 90"/>
                <a:gd name="T46" fmla="*/ 67 w 150"/>
                <a:gd name="T47" fmla="*/ 17 h 90"/>
                <a:gd name="T48" fmla="*/ 89 w 150"/>
                <a:gd name="T49" fmla="*/ 35 h 90"/>
                <a:gd name="T50" fmla="*/ 40 w 150"/>
                <a:gd name="T51" fmla="*/ 31 h 90"/>
                <a:gd name="T52" fmla="*/ 63 w 150"/>
                <a:gd name="T53" fmla="*/ 17 h 90"/>
                <a:gd name="T54" fmla="*/ 35 w 150"/>
                <a:gd name="T55" fmla="*/ 30 h 90"/>
                <a:gd name="T56" fmla="*/ 11 w 150"/>
                <a:gd name="T57" fmla="*/ 12 h 90"/>
                <a:gd name="T58" fmla="*/ 35 w 150"/>
                <a:gd name="T59" fmla="*/ 30 h 90"/>
                <a:gd name="T60" fmla="*/ 142 w 150"/>
                <a:gd name="T61" fmla="*/ 0 h 90"/>
                <a:gd name="T62" fmla="*/ 142 w 150"/>
                <a:gd name="T63" fmla="*/ 0 h 90"/>
                <a:gd name="T64" fmla="*/ 122 w 150"/>
                <a:gd name="T65" fmla="*/ 14 h 90"/>
                <a:gd name="T66" fmla="*/ 5 w 150"/>
                <a:gd name="T67" fmla="*/ 3 h 90"/>
                <a:gd name="T68" fmla="*/ 1 w 150"/>
                <a:gd name="T69" fmla="*/ 4 h 90"/>
                <a:gd name="T70" fmla="*/ 28 w 150"/>
                <a:gd name="T71" fmla="*/ 82 h 90"/>
                <a:gd name="T72" fmla="*/ 110 w 150"/>
                <a:gd name="T73" fmla="*/ 90 h 90"/>
                <a:gd name="T74" fmla="*/ 114 w 150"/>
                <a:gd name="T75" fmla="*/ 86 h 90"/>
                <a:gd name="T76" fmla="*/ 123 w 150"/>
                <a:gd name="T77" fmla="*/ 16 h 90"/>
                <a:gd name="T78" fmla="*/ 139 w 150"/>
                <a:gd name="T79" fmla="*/ 5 h 90"/>
                <a:gd name="T80" fmla="*/ 145 w 150"/>
                <a:gd name="T81" fmla="*/ 11 h 90"/>
                <a:gd name="T82" fmla="*/ 144 w 150"/>
                <a:gd name="T8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0" h="90">
                  <a:moveTo>
                    <a:pt x="107" y="81"/>
                  </a:moveTo>
                  <a:cubicBezTo>
                    <a:pt x="94" y="80"/>
                    <a:pt x="94" y="80"/>
                    <a:pt x="94" y="80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109" y="65"/>
                    <a:pt x="109" y="65"/>
                    <a:pt x="109" y="65"/>
                  </a:cubicBezTo>
                  <a:cubicBezTo>
                    <a:pt x="107" y="81"/>
                    <a:pt x="107" y="81"/>
                    <a:pt x="107" y="81"/>
                  </a:cubicBezTo>
                  <a:moveTo>
                    <a:pt x="89" y="80"/>
                  </a:moveTo>
                  <a:cubicBezTo>
                    <a:pt x="67" y="78"/>
                    <a:pt x="67" y="78"/>
                    <a:pt x="67" y="78"/>
                  </a:cubicBezTo>
                  <a:cubicBezTo>
                    <a:pt x="67" y="62"/>
                    <a:pt x="67" y="62"/>
                    <a:pt x="67" y="62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80"/>
                    <a:pt x="89" y="80"/>
                    <a:pt x="89" y="80"/>
                  </a:cubicBezTo>
                  <a:moveTo>
                    <a:pt x="63" y="78"/>
                  </a:moveTo>
                  <a:cubicBezTo>
                    <a:pt x="40" y="76"/>
                    <a:pt x="40" y="76"/>
                    <a:pt x="40" y="76"/>
                  </a:cubicBezTo>
                  <a:cubicBezTo>
                    <a:pt x="40" y="60"/>
                    <a:pt x="40" y="60"/>
                    <a:pt x="40" y="60"/>
                  </a:cubicBezTo>
                  <a:cubicBezTo>
                    <a:pt x="63" y="62"/>
                    <a:pt x="63" y="62"/>
                    <a:pt x="63" y="62"/>
                  </a:cubicBezTo>
                  <a:cubicBezTo>
                    <a:pt x="63" y="78"/>
                    <a:pt x="63" y="78"/>
                    <a:pt x="63" y="78"/>
                  </a:cubicBezTo>
                  <a:moveTo>
                    <a:pt x="35" y="76"/>
                  </a:moveTo>
                  <a:cubicBezTo>
                    <a:pt x="35" y="76"/>
                    <a:pt x="35" y="76"/>
                    <a:pt x="35" y="76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76"/>
                    <a:pt x="35" y="76"/>
                    <a:pt x="35" y="76"/>
                  </a:cubicBezTo>
                  <a:moveTo>
                    <a:pt x="110" y="61"/>
                  </a:moveTo>
                  <a:cubicBezTo>
                    <a:pt x="94" y="59"/>
                    <a:pt x="94" y="59"/>
                    <a:pt x="94" y="59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112" y="42"/>
                    <a:pt x="112" y="42"/>
                    <a:pt x="112" y="42"/>
                  </a:cubicBezTo>
                  <a:cubicBezTo>
                    <a:pt x="110" y="61"/>
                    <a:pt x="110" y="61"/>
                    <a:pt x="110" y="61"/>
                  </a:cubicBezTo>
                  <a:moveTo>
                    <a:pt x="89" y="59"/>
                  </a:moveTo>
                  <a:cubicBezTo>
                    <a:pt x="67" y="57"/>
                    <a:pt x="67" y="57"/>
                    <a:pt x="67" y="57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9" y="59"/>
                    <a:pt x="89" y="59"/>
                    <a:pt x="89" y="59"/>
                  </a:cubicBezTo>
                  <a:moveTo>
                    <a:pt x="63" y="57"/>
                  </a:moveTo>
                  <a:cubicBezTo>
                    <a:pt x="40" y="55"/>
                    <a:pt x="40" y="55"/>
                    <a:pt x="40" y="55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63" y="37"/>
                    <a:pt x="63" y="37"/>
                    <a:pt x="63" y="37"/>
                  </a:cubicBezTo>
                  <a:cubicBezTo>
                    <a:pt x="63" y="57"/>
                    <a:pt x="63" y="57"/>
                    <a:pt x="63" y="57"/>
                  </a:cubicBezTo>
                  <a:moveTo>
                    <a:pt x="35" y="55"/>
                  </a:moveTo>
                  <a:cubicBezTo>
                    <a:pt x="27" y="54"/>
                    <a:pt x="27" y="54"/>
                    <a:pt x="27" y="5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55"/>
                    <a:pt x="35" y="55"/>
                    <a:pt x="35" y="55"/>
                  </a:cubicBezTo>
                  <a:moveTo>
                    <a:pt x="113" y="37"/>
                  </a:moveTo>
                  <a:cubicBezTo>
                    <a:pt x="94" y="35"/>
                    <a:pt x="94" y="35"/>
                    <a:pt x="94" y="35"/>
                  </a:cubicBezTo>
                  <a:cubicBezTo>
                    <a:pt x="94" y="20"/>
                    <a:pt x="94" y="20"/>
                    <a:pt x="94" y="20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3" y="37"/>
                    <a:pt x="113" y="37"/>
                    <a:pt x="113" y="37"/>
                  </a:cubicBezTo>
                  <a:moveTo>
                    <a:pt x="89" y="35"/>
                  </a:moveTo>
                  <a:cubicBezTo>
                    <a:pt x="67" y="33"/>
                    <a:pt x="67" y="33"/>
                    <a:pt x="67" y="33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89" y="19"/>
                    <a:pt x="89" y="19"/>
                    <a:pt x="89" y="19"/>
                  </a:cubicBezTo>
                  <a:cubicBezTo>
                    <a:pt x="89" y="35"/>
                    <a:pt x="89" y="35"/>
                    <a:pt x="89" y="35"/>
                  </a:cubicBezTo>
                  <a:moveTo>
                    <a:pt x="63" y="33"/>
                  </a:moveTo>
                  <a:cubicBezTo>
                    <a:pt x="40" y="31"/>
                    <a:pt x="40" y="31"/>
                    <a:pt x="40" y="31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3" y="33"/>
                    <a:pt x="63" y="33"/>
                    <a:pt x="63" y="33"/>
                  </a:cubicBezTo>
                  <a:moveTo>
                    <a:pt x="35" y="30"/>
                  </a:moveTo>
                  <a:cubicBezTo>
                    <a:pt x="17" y="29"/>
                    <a:pt x="17" y="29"/>
                    <a:pt x="17" y="29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30"/>
                    <a:pt x="35" y="30"/>
                    <a:pt x="35" y="30"/>
                  </a:cubicBezTo>
                  <a:moveTo>
                    <a:pt x="144" y="0"/>
                  </a:moveTo>
                  <a:cubicBezTo>
                    <a:pt x="144" y="0"/>
                    <a:pt x="143" y="0"/>
                    <a:pt x="142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1" y="1"/>
                    <a:pt x="141" y="1"/>
                    <a:pt x="141" y="1"/>
                  </a:cubicBezTo>
                  <a:cubicBezTo>
                    <a:pt x="122" y="14"/>
                    <a:pt x="122" y="14"/>
                    <a:pt x="122" y="14"/>
                  </a:cubicBezTo>
                  <a:cubicBezTo>
                    <a:pt x="121" y="14"/>
                    <a:pt x="121" y="14"/>
                    <a:pt x="120" y="1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3" y="3"/>
                    <a:pt x="2" y="3"/>
                    <a:pt x="1" y="4"/>
                  </a:cubicBezTo>
                  <a:cubicBezTo>
                    <a:pt x="0" y="6"/>
                    <a:pt x="0" y="7"/>
                    <a:pt x="1" y="9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9" y="84"/>
                    <a:pt x="31" y="85"/>
                    <a:pt x="32" y="85"/>
                  </a:cubicBezTo>
                  <a:cubicBezTo>
                    <a:pt x="110" y="90"/>
                    <a:pt x="110" y="90"/>
                    <a:pt x="110" y="90"/>
                  </a:cubicBezTo>
                  <a:cubicBezTo>
                    <a:pt x="110" y="90"/>
                    <a:pt x="110" y="90"/>
                    <a:pt x="110" y="90"/>
                  </a:cubicBezTo>
                  <a:cubicBezTo>
                    <a:pt x="112" y="90"/>
                    <a:pt x="113" y="88"/>
                    <a:pt x="114" y="86"/>
                  </a:cubicBezTo>
                  <a:cubicBezTo>
                    <a:pt x="124" y="19"/>
                    <a:pt x="124" y="19"/>
                    <a:pt x="124" y="19"/>
                  </a:cubicBezTo>
                  <a:cubicBezTo>
                    <a:pt x="124" y="18"/>
                    <a:pt x="124" y="17"/>
                    <a:pt x="123" y="16"/>
                  </a:cubicBezTo>
                  <a:cubicBezTo>
                    <a:pt x="139" y="5"/>
                    <a:pt x="139" y="5"/>
                    <a:pt x="139" y="5"/>
                  </a:cubicBezTo>
                  <a:cubicBezTo>
                    <a:pt x="139" y="5"/>
                    <a:pt x="139" y="5"/>
                    <a:pt x="139" y="5"/>
                  </a:cubicBezTo>
                  <a:cubicBezTo>
                    <a:pt x="140" y="8"/>
                    <a:pt x="142" y="11"/>
                    <a:pt x="145" y="11"/>
                  </a:cubicBezTo>
                  <a:cubicBezTo>
                    <a:pt x="145" y="11"/>
                    <a:pt x="145" y="11"/>
                    <a:pt x="145" y="11"/>
                  </a:cubicBezTo>
                  <a:cubicBezTo>
                    <a:pt x="148" y="11"/>
                    <a:pt x="150" y="9"/>
                    <a:pt x="150" y="6"/>
                  </a:cubicBezTo>
                  <a:cubicBezTo>
                    <a:pt x="150" y="3"/>
                    <a:pt x="147" y="0"/>
                    <a:pt x="144" y="0"/>
                  </a:cubicBezTo>
                  <a:cubicBezTo>
                    <a:pt x="144" y="0"/>
                    <a:pt x="144" y="0"/>
                    <a:pt x="1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0"/>
            <p:cNvSpPr>
              <a:spLocks noEditPoints="1"/>
            </p:cNvSpPr>
            <p:nvPr/>
          </p:nvSpPr>
          <p:spPr bwMode="auto">
            <a:xfrm>
              <a:off x="7685088" y="3609975"/>
              <a:ext cx="106363" cy="120650"/>
            </a:xfrm>
            <a:custGeom>
              <a:avLst/>
              <a:gdLst>
                <a:gd name="T0" fmla="*/ 14 w 28"/>
                <a:gd name="T1" fmla="*/ 25 h 32"/>
                <a:gd name="T2" fmla="*/ 14 w 28"/>
                <a:gd name="T3" fmla="*/ 25 h 32"/>
                <a:gd name="T4" fmla="*/ 6 w 28"/>
                <a:gd name="T5" fmla="*/ 15 h 32"/>
                <a:gd name="T6" fmla="*/ 14 w 28"/>
                <a:gd name="T7" fmla="*/ 7 h 32"/>
                <a:gd name="T8" fmla="*/ 14 w 28"/>
                <a:gd name="T9" fmla="*/ 7 h 32"/>
                <a:gd name="T10" fmla="*/ 22 w 28"/>
                <a:gd name="T11" fmla="*/ 16 h 32"/>
                <a:gd name="T12" fmla="*/ 14 w 28"/>
                <a:gd name="T13" fmla="*/ 25 h 32"/>
                <a:gd name="T14" fmla="*/ 13 w 28"/>
                <a:gd name="T15" fmla="*/ 0 h 32"/>
                <a:gd name="T16" fmla="*/ 0 w 28"/>
                <a:gd name="T17" fmla="*/ 15 h 32"/>
                <a:gd name="T18" fmla="*/ 14 w 28"/>
                <a:gd name="T19" fmla="*/ 32 h 32"/>
                <a:gd name="T20" fmla="*/ 15 w 28"/>
                <a:gd name="T21" fmla="*/ 32 h 32"/>
                <a:gd name="T22" fmla="*/ 28 w 28"/>
                <a:gd name="T23" fmla="*/ 17 h 32"/>
                <a:gd name="T24" fmla="*/ 14 w 28"/>
                <a:gd name="T25" fmla="*/ 0 h 32"/>
                <a:gd name="T26" fmla="*/ 13 w 28"/>
                <a:gd name="T2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32">
                  <a:moveTo>
                    <a:pt x="14" y="25"/>
                  </a:moveTo>
                  <a:cubicBezTo>
                    <a:pt x="14" y="25"/>
                    <a:pt x="14" y="25"/>
                    <a:pt x="14" y="25"/>
                  </a:cubicBezTo>
                  <a:cubicBezTo>
                    <a:pt x="9" y="25"/>
                    <a:pt x="6" y="21"/>
                    <a:pt x="6" y="15"/>
                  </a:cubicBezTo>
                  <a:cubicBezTo>
                    <a:pt x="6" y="10"/>
                    <a:pt x="9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9" y="7"/>
                    <a:pt x="22" y="11"/>
                    <a:pt x="22" y="16"/>
                  </a:cubicBezTo>
                  <a:cubicBezTo>
                    <a:pt x="22" y="21"/>
                    <a:pt x="19" y="25"/>
                    <a:pt x="14" y="25"/>
                  </a:cubicBezTo>
                  <a:moveTo>
                    <a:pt x="13" y="0"/>
                  </a:moveTo>
                  <a:cubicBezTo>
                    <a:pt x="6" y="0"/>
                    <a:pt x="0" y="7"/>
                    <a:pt x="0" y="15"/>
                  </a:cubicBezTo>
                  <a:cubicBezTo>
                    <a:pt x="0" y="24"/>
                    <a:pt x="6" y="31"/>
                    <a:pt x="14" y="32"/>
                  </a:cubicBezTo>
                  <a:cubicBezTo>
                    <a:pt x="14" y="32"/>
                    <a:pt x="14" y="32"/>
                    <a:pt x="15" y="32"/>
                  </a:cubicBezTo>
                  <a:cubicBezTo>
                    <a:pt x="22" y="32"/>
                    <a:pt x="28" y="25"/>
                    <a:pt x="28" y="17"/>
                  </a:cubicBezTo>
                  <a:cubicBezTo>
                    <a:pt x="28" y="8"/>
                    <a:pt x="22" y="1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1"/>
            <p:cNvSpPr>
              <a:spLocks noEditPoints="1"/>
            </p:cNvSpPr>
            <p:nvPr/>
          </p:nvSpPr>
          <p:spPr bwMode="auto">
            <a:xfrm>
              <a:off x="6461126" y="2695575"/>
              <a:ext cx="630238" cy="658813"/>
            </a:xfrm>
            <a:custGeom>
              <a:avLst/>
              <a:gdLst>
                <a:gd name="T0" fmla="*/ 73 w 168"/>
                <a:gd name="T1" fmla="*/ 121 h 175"/>
                <a:gd name="T2" fmla="*/ 59 w 168"/>
                <a:gd name="T3" fmla="*/ 99 h 175"/>
                <a:gd name="T4" fmla="*/ 83 w 168"/>
                <a:gd name="T5" fmla="*/ 50 h 175"/>
                <a:gd name="T6" fmla="*/ 95 w 168"/>
                <a:gd name="T7" fmla="*/ 56 h 175"/>
                <a:gd name="T8" fmla="*/ 94 w 168"/>
                <a:gd name="T9" fmla="*/ 99 h 175"/>
                <a:gd name="T10" fmla="*/ 75 w 168"/>
                <a:gd name="T11" fmla="*/ 122 h 175"/>
                <a:gd name="T12" fmla="*/ 25 w 168"/>
                <a:gd name="T13" fmla="*/ 18 h 175"/>
                <a:gd name="T14" fmla="*/ 27 w 168"/>
                <a:gd name="T15" fmla="*/ 146 h 175"/>
                <a:gd name="T16" fmla="*/ 100 w 168"/>
                <a:gd name="T17" fmla="*/ 175 h 175"/>
                <a:gd name="T18" fmla="*/ 168 w 168"/>
                <a:gd name="T19" fmla="*/ 148 h 175"/>
                <a:gd name="T20" fmla="*/ 166 w 168"/>
                <a:gd name="T21" fmla="*/ 146 h 175"/>
                <a:gd name="T22" fmla="*/ 144 w 168"/>
                <a:gd name="T23" fmla="*/ 144 h 175"/>
                <a:gd name="T24" fmla="*/ 99 w 168"/>
                <a:gd name="T25" fmla="*/ 158 h 175"/>
                <a:gd name="T26" fmla="*/ 41 w 168"/>
                <a:gd name="T27" fmla="*/ 134 h 175"/>
                <a:gd name="T28" fmla="*/ 41 w 168"/>
                <a:gd name="T29" fmla="*/ 32 h 175"/>
                <a:gd name="T30" fmla="*/ 93 w 168"/>
                <a:gd name="T31" fmla="*/ 19 h 175"/>
                <a:gd name="T32" fmla="*/ 150 w 168"/>
                <a:gd name="T33" fmla="*/ 81 h 175"/>
                <a:gd name="T34" fmla="*/ 132 w 168"/>
                <a:gd name="T35" fmla="*/ 120 h 175"/>
                <a:gd name="T36" fmla="*/ 119 w 168"/>
                <a:gd name="T37" fmla="*/ 124 h 175"/>
                <a:gd name="T38" fmla="*/ 117 w 168"/>
                <a:gd name="T39" fmla="*/ 118 h 175"/>
                <a:gd name="T40" fmla="*/ 131 w 168"/>
                <a:gd name="T41" fmla="*/ 41 h 175"/>
                <a:gd name="T42" fmla="*/ 108 w 168"/>
                <a:gd name="T43" fmla="*/ 38 h 175"/>
                <a:gd name="T44" fmla="*/ 107 w 168"/>
                <a:gd name="T45" fmla="*/ 39 h 175"/>
                <a:gd name="T46" fmla="*/ 97 w 168"/>
                <a:gd name="T47" fmla="*/ 37 h 175"/>
                <a:gd name="T48" fmla="*/ 77 w 168"/>
                <a:gd name="T49" fmla="*/ 31 h 175"/>
                <a:gd name="T50" fmla="*/ 32 w 168"/>
                <a:gd name="T51" fmla="*/ 91 h 175"/>
                <a:gd name="T52" fmla="*/ 71 w 168"/>
                <a:gd name="T53" fmla="*/ 139 h 175"/>
                <a:gd name="T54" fmla="*/ 84 w 168"/>
                <a:gd name="T55" fmla="*/ 137 h 175"/>
                <a:gd name="T56" fmla="*/ 113 w 168"/>
                <a:gd name="T57" fmla="*/ 143 h 175"/>
                <a:gd name="T58" fmla="*/ 150 w 168"/>
                <a:gd name="T59" fmla="*/ 129 h 175"/>
                <a:gd name="T60" fmla="*/ 158 w 168"/>
                <a:gd name="T61" fmla="*/ 44 h 175"/>
                <a:gd name="T62" fmla="*/ 92 w 168"/>
                <a:gd name="T63" fmla="*/ 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75">
                  <a:moveTo>
                    <a:pt x="75" y="122"/>
                  </a:moveTo>
                  <a:cubicBezTo>
                    <a:pt x="75" y="122"/>
                    <a:pt x="74" y="122"/>
                    <a:pt x="73" y="121"/>
                  </a:cubicBezTo>
                  <a:cubicBezTo>
                    <a:pt x="69" y="121"/>
                    <a:pt x="66" y="119"/>
                    <a:pt x="63" y="115"/>
                  </a:cubicBezTo>
                  <a:cubicBezTo>
                    <a:pt x="60" y="110"/>
                    <a:pt x="59" y="105"/>
                    <a:pt x="59" y="99"/>
                  </a:cubicBezTo>
                  <a:cubicBezTo>
                    <a:pt x="59" y="86"/>
                    <a:pt x="61" y="74"/>
                    <a:pt x="66" y="64"/>
                  </a:cubicBezTo>
                  <a:cubicBezTo>
                    <a:pt x="70" y="55"/>
                    <a:pt x="76" y="50"/>
                    <a:pt x="83" y="50"/>
                  </a:cubicBezTo>
                  <a:cubicBezTo>
                    <a:pt x="84" y="50"/>
                    <a:pt x="84" y="50"/>
                    <a:pt x="85" y="50"/>
                  </a:cubicBezTo>
                  <a:cubicBezTo>
                    <a:pt x="89" y="51"/>
                    <a:pt x="93" y="53"/>
                    <a:pt x="95" y="56"/>
                  </a:cubicBezTo>
                  <a:cubicBezTo>
                    <a:pt x="98" y="60"/>
                    <a:pt x="99" y="65"/>
                    <a:pt x="99" y="70"/>
                  </a:cubicBezTo>
                  <a:cubicBezTo>
                    <a:pt x="99" y="79"/>
                    <a:pt x="97" y="89"/>
                    <a:pt x="94" y="99"/>
                  </a:cubicBezTo>
                  <a:cubicBezTo>
                    <a:pt x="91" y="109"/>
                    <a:pt x="88" y="115"/>
                    <a:pt x="85" y="118"/>
                  </a:cubicBezTo>
                  <a:cubicBezTo>
                    <a:pt x="82" y="120"/>
                    <a:pt x="79" y="122"/>
                    <a:pt x="75" y="122"/>
                  </a:cubicBezTo>
                  <a:moveTo>
                    <a:pt x="75" y="0"/>
                  </a:moveTo>
                  <a:cubicBezTo>
                    <a:pt x="55" y="0"/>
                    <a:pt x="38" y="6"/>
                    <a:pt x="25" y="18"/>
                  </a:cubicBezTo>
                  <a:cubicBezTo>
                    <a:pt x="9" y="34"/>
                    <a:pt x="0" y="55"/>
                    <a:pt x="0" y="81"/>
                  </a:cubicBezTo>
                  <a:cubicBezTo>
                    <a:pt x="0" y="107"/>
                    <a:pt x="9" y="129"/>
                    <a:pt x="27" y="146"/>
                  </a:cubicBezTo>
                  <a:cubicBezTo>
                    <a:pt x="45" y="163"/>
                    <a:pt x="66" y="173"/>
                    <a:pt x="91" y="175"/>
                  </a:cubicBezTo>
                  <a:cubicBezTo>
                    <a:pt x="94" y="175"/>
                    <a:pt x="97" y="175"/>
                    <a:pt x="100" y="175"/>
                  </a:cubicBezTo>
                  <a:cubicBezTo>
                    <a:pt x="112" y="175"/>
                    <a:pt x="123" y="174"/>
                    <a:pt x="134" y="170"/>
                  </a:cubicBezTo>
                  <a:cubicBezTo>
                    <a:pt x="147" y="166"/>
                    <a:pt x="159" y="158"/>
                    <a:pt x="168" y="148"/>
                  </a:cubicBezTo>
                  <a:cubicBezTo>
                    <a:pt x="168" y="148"/>
                    <a:pt x="168" y="147"/>
                    <a:pt x="168" y="147"/>
                  </a:cubicBezTo>
                  <a:cubicBezTo>
                    <a:pt x="168" y="146"/>
                    <a:pt x="167" y="146"/>
                    <a:pt x="166" y="146"/>
                  </a:cubicBezTo>
                  <a:cubicBezTo>
                    <a:pt x="145" y="144"/>
                    <a:pt x="145" y="144"/>
                    <a:pt x="145" y="144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36" y="149"/>
                    <a:pt x="128" y="153"/>
                    <a:pt x="119" y="155"/>
                  </a:cubicBezTo>
                  <a:cubicBezTo>
                    <a:pt x="113" y="157"/>
                    <a:pt x="106" y="158"/>
                    <a:pt x="99" y="158"/>
                  </a:cubicBezTo>
                  <a:cubicBezTo>
                    <a:pt x="97" y="158"/>
                    <a:pt x="94" y="157"/>
                    <a:pt x="91" y="157"/>
                  </a:cubicBezTo>
                  <a:cubicBezTo>
                    <a:pt x="71" y="155"/>
                    <a:pt x="54" y="148"/>
                    <a:pt x="41" y="134"/>
                  </a:cubicBezTo>
                  <a:cubicBezTo>
                    <a:pt x="27" y="121"/>
                    <a:pt x="21" y="103"/>
                    <a:pt x="21" y="82"/>
                  </a:cubicBezTo>
                  <a:cubicBezTo>
                    <a:pt x="21" y="60"/>
                    <a:pt x="28" y="43"/>
                    <a:pt x="41" y="32"/>
                  </a:cubicBezTo>
                  <a:cubicBezTo>
                    <a:pt x="52" y="23"/>
                    <a:pt x="65" y="18"/>
                    <a:pt x="81" y="18"/>
                  </a:cubicBezTo>
                  <a:cubicBezTo>
                    <a:pt x="85" y="18"/>
                    <a:pt x="89" y="19"/>
                    <a:pt x="93" y="19"/>
                  </a:cubicBezTo>
                  <a:cubicBezTo>
                    <a:pt x="110" y="22"/>
                    <a:pt x="124" y="29"/>
                    <a:pt x="135" y="40"/>
                  </a:cubicBezTo>
                  <a:cubicBezTo>
                    <a:pt x="145" y="51"/>
                    <a:pt x="150" y="65"/>
                    <a:pt x="150" y="81"/>
                  </a:cubicBezTo>
                  <a:cubicBezTo>
                    <a:pt x="150" y="90"/>
                    <a:pt x="148" y="98"/>
                    <a:pt x="145" y="105"/>
                  </a:cubicBezTo>
                  <a:cubicBezTo>
                    <a:pt x="141" y="112"/>
                    <a:pt x="137" y="117"/>
                    <a:pt x="132" y="120"/>
                  </a:cubicBezTo>
                  <a:cubicBezTo>
                    <a:pt x="128" y="122"/>
                    <a:pt x="124" y="124"/>
                    <a:pt x="121" y="124"/>
                  </a:cubicBezTo>
                  <a:cubicBezTo>
                    <a:pt x="120" y="124"/>
                    <a:pt x="120" y="124"/>
                    <a:pt x="119" y="124"/>
                  </a:cubicBezTo>
                  <a:cubicBezTo>
                    <a:pt x="117" y="123"/>
                    <a:pt x="117" y="123"/>
                    <a:pt x="117" y="121"/>
                  </a:cubicBezTo>
                  <a:cubicBezTo>
                    <a:pt x="117" y="121"/>
                    <a:pt x="117" y="120"/>
                    <a:pt x="117" y="118"/>
                  </a:cubicBezTo>
                  <a:cubicBezTo>
                    <a:pt x="131" y="42"/>
                    <a:pt x="131" y="42"/>
                    <a:pt x="131" y="42"/>
                  </a:cubicBezTo>
                  <a:cubicBezTo>
                    <a:pt x="131" y="42"/>
                    <a:pt x="131" y="41"/>
                    <a:pt x="131" y="41"/>
                  </a:cubicBezTo>
                  <a:cubicBezTo>
                    <a:pt x="130" y="41"/>
                    <a:pt x="130" y="40"/>
                    <a:pt x="129" y="40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6" y="46"/>
                    <a:pt x="106" y="46"/>
                    <a:pt x="106" y="46"/>
                  </a:cubicBezTo>
                  <a:cubicBezTo>
                    <a:pt x="103" y="42"/>
                    <a:pt x="100" y="39"/>
                    <a:pt x="97" y="37"/>
                  </a:cubicBezTo>
                  <a:cubicBezTo>
                    <a:pt x="92" y="34"/>
                    <a:pt x="87" y="32"/>
                    <a:pt x="82" y="31"/>
                  </a:cubicBezTo>
                  <a:cubicBezTo>
                    <a:pt x="80" y="31"/>
                    <a:pt x="78" y="31"/>
                    <a:pt x="77" y="31"/>
                  </a:cubicBezTo>
                  <a:cubicBezTo>
                    <a:pt x="65" y="31"/>
                    <a:pt x="55" y="36"/>
                    <a:pt x="47" y="47"/>
                  </a:cubicBezTo>
                  <a:cubicBezTo>
                    <a:pt x="37" y="59"/>
                    <a:pt x="32" y="74"/>
                    <a:pt x="32" y="91"/>
                  </a:cubicBezTo>
                  <a:cubicBezTo>
                    <a:pt x="32" y="104"/>
                    <a:pt x="36" y="115"/>
                    <a:pt x="43" y="124"/>
                  </a:cubicBezTo>
                  <a:cubicBezTo>
                    <a:pt x="50" y="133"/>
                    <a:pt x="59" y="138"/>
                    <a:pt x="71" y="139"/>
                  </a:cubicBezTo>
                  <a:cubicBezTo>
                    <a:pt x="72" y="139"/>
                    <a:pt x="73" y="139"/>
                    <a:pt x="75" y="139"/>
                  </a:cubicBezTo>
                  <a:cubicBezTo>
                    <a:pt x="78" y="139"/>
                    <a:pt x="81" y="138"/>
                    <a:pt x="84" y="137"/>
                  </a:cubicBezTo>
                  <a:cubicBezTo>
                    <a:pt x="88" y="136"/>
                    <a:pt x="91" y="134"/>
                    <a:pt x="96" y="131"/>
                  </a:cubicBezTo>
                  <a:cubicBezTo>
                    <a:pt x="98" y="138"/>
                    <a:pt x="104" y="142"/>
                    <a:pt x="113" y="143"/>
                  </a:cubicBezTo>
                  <a:cubicBezTo>
                    <a:pt x="114" y="143"/>
                    <a:pt x="116" y="143"/>
                    <a:pt x="117" y="143"/>
                  </a:cubicBezTo>
                  <a:cubicBezTo>
                    <a:pt x="128" y="143"/>
                    <a:pt x="139" y="138"/>
                    <a:pt x="150" y="129"/>
                  </a:cubicBezTo>
                  <a:cubicBezTo>
                    <a:pt x="162" y="118"/>
                    <a:pt x="168" y="103"/>
                    <a:pt x="168" y="83"/>
                  </a:cubicBezTo>
                  <a:cubicBezTo>
                    <a:pt x="168" y="68"/>
                    <a:pt x="165" y="55"/>
                    <a:pt x="158" y="44"/>
                  </a:cubicBezTo>
                  <a:cubicBezTo>
                    <a:pt x="151" y="32"/>
                    <a:pt x="143" y="23"/>
                    <a:pt x="133" y="16"/>
                  </a:cubicBezTo>
                  <a:cubicBezTo>
                    <a:pt x="122" y="9"/>
                    <a:pt x="109" y="4"/>
                    <a:pt x="92" y="1"/>
                  </a:cubicBezTo>
                  <a:cubicBezTo>
                    <a:pt x="86" y="1"/>
                    <a:pt x="81" y="0"/>
                    <a:pt x="7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2"/>
            <p:cNvSpPr>
              <a:spLocks/>
            </p:cNvSpPr>
            <p:nvPr/>
          </p:nvSpPr>
          <p:spPr bwMode="auto">
            <a:xfrm>
              <a:off x="7937501" y="4357688"/>
              <a:ext cx="574675" cy="771525"/>
            </a:xfrm>
            <a:custGeom>
              <a:avLst/>
              <a:gdLst>
                <a:gd name="T0" fmla="*/ 153 w 153"/>
                <a:gd name="T1" fmla="*/ 0 h 205"/>
                <a:gd name="T2" fmla="*/ 56 w 153"/>
                <a:gd name="T3" fmla="*/ 40 h 205"/>
                <a:gd name="T4" fmla="*/ 56 w 153"/>
                <a:gd name="T5" fmla="*/ 161 h 205"/>
                <a:gd name="T6" fmla="*/ 41 w 153"/>
                <a:gd name="T7" fmla="*/ 157 h 205"/>
                <a:gd name="T8" fmla="*/ 39 w 153"/>
                <a:gd name="T9" fmla="*/ 157 h 205"/>
                <a:gd name="T10" fmla="*/ 16 w 153"/>
                <a:gd name="T11" fmla="*/ 162 h 205"/>
                <a:gd name="T12" fmla="*/ 0 w 153"/>
                <a:gd name="T13" fmla="*/ 183 h 205"/>
                <a:gd name="T14" fmla="*/ 11 w 153"/>
                <a:gd name="T15" fmla="*/ 200 h 205"/>
                <a:gd name="T16" fmla="*/ 29 w 153"/>
                <a:gd name="T17" fmla="*/ 205 h 205"/>
                <a:gd name="T18" fmla="*/ 30 w 153"/>
                <a:gd name="T19" fmla="*/ 205 h 205"/>
                <a:gd name="T20" fmla="*/ 54 w 153"/>
                <a:gd name="T21" fmla="*/ 197 h 205"/>
                <a:gd name="T22" fmla="*/ 68 w 153"/>
                <a:gd name="T23" fmla="*/ 174 h 205"/>
                <a:gd name="T24" fmla="*/ 68 w 153"/>
                <a:gd name="T25" fmla="*/ 81 h 205"/>
                <a:gd name="T26" fmla="*/ 142 w 153"/>
                <a:gd name="T27" fmla="*/ 49 h 205"/>
                <a:gd name="T28" fmla="*/ 142 w 153"/>
                <a:gd name="T29" fmla="*/ 114 h 205"/>
                <a:gd name="T30" fmla="*/ 127 w 153"/>
                <a:gd name="T31" fmla="*/ 110 h 205"/>
                <a:gd name="T32" fmla="*/ 124 w 153"/>
                <a:gd name="T33" fmla="*/ 110 h 205"/>
                <a:gd name="T34" fmla="*/ 104 w 153"/>
                <a:gd name="T35" fmla="*/ 114 h 205"/>
                <a:gd name="T36" fmla="*/ 89 w 153"/>
                <a:gd name="T37" fmla="*/ 134 h 205"/>
                <a:gd name="T38" fmla="*/ 99 w 153"/>
                <a:gd name="T39" fmla="*/ 151 h 205"/>
                <a:gd name="T40" fmla="*/ 116 w 153"/>
                <a:gd name="T41" fmla="*/ 156 h 205"/>
                <a:gd name="T42" fmla="*/ 118 w 153"/>
                <a:gd name="T43" fmla="*/ 156 h 205"/>
                <a:gd name="T44" fmla="*/ 140 w 153"/>
                <a:gd name="T45" fmla="*/ 149 h 205"/>
                <a:gd name="T46" fmla="*/ 153 w 153"/>
                <a:gd name="T47" fmla="*/ 127 h 205"/>
                <a:gd name="T48" fmla="*/ 153 w 153"/>
                <a:gd name="T49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3" h="205">
                  <a:moveTo>
                    <a:pt x="153" y="0"/>
                  </a:moveTo>
                  <a:cubicBezTo>
                    <a:pt x="56" y="40"/>
                    <a:pt x="56" y="40"/>
                    <a:pt x="56" y="40"/>
                  </a:cubicBezTo>
                  <a:cubicBezTo>
                    <a:pt x="56" y="161"/>
                    <a:pt x="56" y="161"/>
                    <a:pt x="56" y="161"/>
                  </a:cubicBezTo>
                  <a:cubicBezTo>
                    <a:pt x="52" y="158"/>
                    <a:pt x="47" y="157"/>
                    <a:pt x="41" y="157"/>
                  </a:cubicBezTo>
                  <a:cubicBezTo>
                    <a:pt x="40" y="157"/>
                    <a:pt x="39" y="157"/>
                    <a:pt x="39" y="157"/>
                  </a:cubicBezTo>
                  <a:cubicBezTo>
                    <a:pt x="31" y="157"/>
                    <a:pt x="23" y="159"/>
                    <a:pt x="16" y="162"/>
                  </a:cubicBezTo>
                  <a:cubicBezTo>
                    <a:pt x="5" y="167"/>
                    <a:pt x="0" y="174"/>
                    <a:pt x="0" y="183"/>
                  </a:cubicBezTo>
                  <a:cubicBezTo>
                    <a:pt x="0" y="190"/>
                    <a:pt x="4" y="196"/>
                    <a:pt x="11" y="200"/>
                  </a:cubicBezTo>
                  <a:cubicBezTo>
                    <a:pt x="16" y="203"/>
                    <a:pt x="22" y="204"/>
                    <a:pt x="29" y="205"/>
                  </a:cubicBezTo>
                  <a:cubicBezTo>
                    <a:pt x="30" y="205"/>
                    <a:pt x="30" y="205"/>
                    <a:pt x="30" y="205"/>
                  </a:cubicBezTo>
                  <a:cubicBezTo>
                    <a:pt x="38" y="205"/>
                    <a:pt x="46" y="202"/>
                    <a:pt x="54" y="197"/>
                  </a:cubicBezTo>
                  <a:cubicBezTo>
                    <a:pt x="63" y="191"/>
                    <a:pt x="68" y="183"/>
                    <a:pt x="68" y="174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142" y="49"/>
                    <a:pt x="142" y="49"/>
                    <a:pt x="142" y="49"/>
                  </a:cubicBezTo>
                  <a:cubicBezTo>
                    <a:pt x="142" y="114"/>
                    <a:pt x="142" y="114"/>
                    <a:pt x="142" y="114"/>
                  </a:cubicBezTo>
                  <a:cubicBezTo>
                    <a:pt x="138" y="112"/>
                    <a:pt x="133" y="110"/>
                    <a:pt x="127" y="110"/>
                  </a:cubicBezTo>
                  <a:cubicBezTo>
                    <a:pt x="126" y="110"/>
                    <a:pt x="125" y="110"/>
                    <a:pt x="124" y="110"/>
                  </a:cubicBezTo>
                  <a:cubicBezTo>
                    <a:pt x="117" y="110"/>
                    <a:pt x="110" y="111"/>
                    <a:pt x="104" y="114"/>
                  </a:cubicBezTo>
                  <a:cubicBezTo>
                    <a:pt x="94" y="119"/>
                    <a:pt x="89" y="126"/>
                    <a:pt x="89" y="134"/>
                  </a:cubicBezTo>
                  <a:cubicBezTo>
                    <a:pt x="89" y="141"/>
                    <a:pt x="92" y="147"/>
                    <a:pt x="99" y="151"/>
                  </a:cubicBezTo>
                  <a:cubicBezTo>
                    <a:pt x="104" y="154"/>
                    <a:pt x="110" y="155"/>
                    <a:pt x="116" y="156"/>
                  </a:cubicBezTo>
                  <a:cubicBezTo>
                    <a:pt x="117" y="156"/>
                    <a:pt x="117" y="156"/>
                    <a:pt x="118" y="156"/>
                  </a:cubicBezTo>
                  <a:cubicBezTo>
                    <a:pt x="125" y="156"/>
                    <a:pt x="133" y="153"/>
                    <a:pt x="140" y="149"/>
                  </a:cubicBezTo>
                  <a:cubicBezTo>
                    <a:pt x="148" y="143"/>
                    <a:pt x="153" y="136"/>
                    <a:pt x="153" y="127"/>
                  </a:cubicBezTo>
                  <a:cubicBezTo>
                    <a:pt x="153" y="0"/>
                    <a:pt x="153" y="0"/>
                    <a:pt x="15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3"/>
            <p:cNvSpPr>
              <a:spLocks noEditPoints="1"/>
            </p:cNvSpPr>
            <p:nvPr/>
          </p:nvSpPr>
          <p:spPr bwMode="auto">
            <a:xfrm>
              <a:off x="8509001" y="4829175"/>
              <a:ext cx="300038" cy="374650"/>
            </a:xfrm>
            <a:custGeom>
              <a:avLst/>
              <a:gdLst>
                <a:gd name="T0" fmla="*/ 80 w 80"/>
                <a:gd name="T1" fmla="*/ 46 h 100"/>
                <a:gd name="T2" fmla="*/ 74 w 80"/>
                <a:gd name="T3" fmla="*/ 66 h 100"/>
                <a:gd name="T4" fmla="*/ 58 w 80"/>
                <a:gd name="T5" fmla="*/ 89 h 100"/>
                <a:gd name="T6" fmla="*/ 41 w 80"/>
                <a:gd name="T7" fmla="*/ 100 h 100"/>
                <a:gd name="T8" fmla="*/ 39 w 80"/>
                <a:gd name="T9" fmla="*/ 100 h 100"/>
                <a:gd name="T10" fmla="*/ 24 w 80"/>
                <a:gd name="T11" fmla="*/ 93 h 100"/>
                <a:gd name="T12" fmla="*/ 7 w 80"/>
                <a:gd name="T13" fmla="*/ 73 h 100"/>
                <a:gd name="T14" fmla="*/ 0 w 80"/>
                <a:gd name="T15" fmla="*/ 54 h 100"/>
                <a:gd name="T16" fmla="*/ 0 w 80"/>
                <a:gd name="T17" fmla="*/ 54 h 100"/>
                <a:gd name="T18" fmla="*/ 37 w 80"/>
                <a:gd name="T19" fmla="*/ 100 h 100"/>
                <a:gd name="T20" fmla="*/ 41 w 80"/>
                <a:gd name="T21" fmla="*/ 100 h 100"/>
                <a:gd name="T22" fmla="*/ 80 w 80"/>
                <a:gd name="T23" fmla="*/ 46 h 100"/>
                <a:gd name="T24" fmla="*/ 80 w 80"/>
                <a:gd name="T25" fmla="*/ 46 h 100"/>
                <a:gd name="T26" fmla="*/ 41 w 80"/>
                <a:gd name="T27" fmla="*/ 1 h 100"/>
                <a:gd name="T28" fmla="*/ 0 w 80"/>
                <a:gd name="T29" fmla="*/ 54 h 100"/>
                <a:gd name="T30" fmla="*/ 0 w 80"/>
                <a:gd name="T31" fmla="*/ 54 h 100"/>
                <a:gd name="T32" fmla="*/ 7 w 80"/>
                <a:gd name="T33" fmla="*/ 34 h 100"/>
                <a:gd name="T34" fmla="*/ 24 w 80"/>
                <a:gd name="T35" fmla="*/ 11 h 100"/>
                <a:gd name="T36" fmla="*/ 41 w 80"/>
                <a:gd name="T37" fmla="*/ 1 h 100"/>
                <a:gd name="T38" fmla="*/ 41 w 80"/>
                <a:gd name="T39" fmla="*/ 1 h 100"/>
                <a:gd name="T40" fmla="*/ 44 w 80"/>
                <a:gd name="T41" fmla="*/ 0 h 100"/>
                <a:gd name="T42" fmla="*/ 41 w 80"/>
                <a:gd name="T43" fmla="*/ 1 h 100"/>
                <a:gd name="T44" fmla="*/ 41 w 80"/>
                <a:gd name="T45" fmla="*/ 1 h 100"/>
                <a:gd name="T46" fmla="*/ 42 w 80"/>
                <a:gd name="T47" fmla="*/ 0 h 100"/>
                <a:gd name="T48" fmla="*/ 58 w 80"/>
                <a:gd name="T49" fmla="*/ 8 h 100"/>
                <a:gd name="T50" fmla="*/ 74 w 80"/>
                <a:gd name="T51" fmla="*/ 28 h 100"/>
                <a:gd name="T52" fmla="*/ 80 w 80"/>
                <a:gd name="T53" fmla="*/ 46 h 100"/>
                <a:gd name="T54" fmla="*/ 80 w 80"/>
                <a:gd name="T55" fmla="*/ 46 h 100"/>
                <a:gd name="T56" fmla="*/ 44 w 80"/>
                <a:gd name="T57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0" h="100">
                  <a:moveTo>
                    <a:pt x="80" y="46"/>
                  </a:moveTo>
                  <a:cubicBezTo>
                    <a:pt x="80" y="53"/>
                    <a:pt x="78" y="60"/>
                    <a:pt x="74" y="66"/>
                  </a:cubicBezTo>
                  <a:cubicBezTo>
                    <a:pt x="71" y="75"/>
                    <a:pt x="65" y="83"/>
                    <a:pt x="58" y="89"/>
                  </a:cubicBezTo>
                  <a:cubicBezTo>
                    <a:pt x="53" y="95"/>
                    <a:pt x="47" y="99"/>
                    <a:pt x="41" y="100"/>
                  </a:cubicBezTo>
                  <a:cubicBezTo>
                    <a:pt x="40" y="100"/>
                    <a:pt x="40" y="100"/>
                    <a:pt x="39" y="100"/>
                  </a:cubicBezTo>
                  <a:cubicBezTo>
                    <a:pt x="33" y="100"/>
                    <a:pt x="28" y="97"/>
                    <a:pt x="24" y="93"/>
                  </a:cubicBezTo>
                  <a:cubicBezTo>
                    <a:pt x="16" y="89"/>
                    <a:pt x="10" y="82"/>
                    <a:pt x="7" y="73"/>
                  </a:cubicBezTo>
                  <a:cubicBezTo>
                    <a:pt x="3" y="68"/>
                    <a:pt x="0" y="62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80"/>
                    <a:pt x="17" y="100"/>
                    <a:pt x="37" y="100"/>
                  </a:cubicBezTo>
                  <a:cubicBezTo>
                    <a:pt x="38" y="100"/>
                    <a:pt x="40" y="100"/>
                    <a:pt x="41" y="100"/>
                  </a:cubicBezTo>
                  <a:cubicBezTo>
                    <a:pt x="63" y="97"/>
                    <a:pt x="80" y="73"/>
                    <a:pt x="80" y="46"/>
                  </a:cubicBezTo>
                  <a:cubicBezTo>
                    <a:pt x="80" y="46"/>
                    <a:pt x="80" y="46"/>
                    <a:pt x="80" y="46"/>
                  </a:cubicBezTo>
                  <a:moveTo>
                    <a:pt x="41" y="1"/>
                  </a:moveTo>
                  <a:cubicBezTo>
                    <a:pt x="19" y="2"/>
                    <a:pt x="0" y="26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7"/>
                    <a:pt x="3" y="40"/>
                    <a:pt x="7" y="34"/>
                  </a:cubicBezTo>
                  <a:cubicBezTo>
                    <a:pt x="10" y="24"/>
                    <a:pt x="16" y="16"/>
                    <a:pt x="24" y="11"/>
                  </a:cubicBezTo>
                  <a:cubicBezTo>
                    <a:pt x="29" y="5"/>
                    <a:pt x="35" y="1"/>
                    <a:pt x="41" y="1"/>
                  </a:cubicBezTo>
                  <a:cubicBezTo>
                    <a:pt x="41" y="1"/>
                    <a:pt x="41" y="1"/>
                    <a:pt x="41" y="1"/>
                  </a:cubicBezTo>
                  <a:moveTo>
                    <a:pt x="44" y="0"/>
                  </a:moveTo>
                  <a:cubicBezTo>
                    <a:pt x="43" y="0"/>
                    <a:pt x="42" y="0"/>
                    <a:pt x="41" y="1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1" y="0"/>
                    <a:pt x="42" y="0"/>
                    <a:pt x="42" y="0"/>
                  </a:cubicBezTo>
                  <a:cubicBezTo>
                    <a:pt x="48" y="0"/>
                    <a:pt x="54" y="3"/>
                    <a:pt x="58" y="8"/>
                  </a:cubicBezTo>
                  <a:cubicBezTo>
                    <a:pt x="65" y="12"/>
                    <a:pt x="71" y="19"/>
                    <a:pt x="74" y="28"/>
                  </a:cubicBezTo>
                  <a:cubicBezTo>
                    <a:pt x="78" y="33"/>
                    <a:pt x="80" y="39"/>
                    <a:pt x="80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20"/>
                    <a:pt x="64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4"/>
            <p:cNvSpPr>
              <a:spLocks noEditPoints="1"/>
            </p:cNvSpPr>
            <p:nvPr/>
          </p:nvSpPr>
          <p:spPr bwMode="auto">
            <a:xfrm>
              <a:off x="8509001" y="4884738"/>
              <a:ext cx="300038" cy="266700"/>
            </a:xfrm>
            <a:custGeom>
              <a:avLst/>
              <a:gdLst>
                <a:gd name="T0" fmla="*/ 33 w 80"/>
                <a:gd name="T1" fmla="*/ 69 h 71"/>
                <a:gd name="T2" fmla="*/ 36 w 80"/>
                <a:gd name="T3" fmla="*/ 71 h 71"/>
                <a:gd name="T4" fmla="*/ 40 w 80"/>
                <a:gd name="T5" fmla="*/ 67 h 71"/>
                <a:gd name="T6" fmla="*/ 32 w 80"/>
                <a:gd name="T7" fmla="*/ 67 h 71"/>
                <a:gd name="T8" fmla="*/ 42 w 80"/>
                <a:gd name="T9" fmla="*/ 67 h 71"/>
                <a:gd name="T10" fmla="*/ 49 w 80"/>
                <a:gd name="T11" fmla="*/ 69 h 71"/>
                <a:gd name="T12" fmla="*/ 50 w 80"/>
                <a:gd name="T13" fmla="*/ 65 h 71"/>
                <a:gd name="T14" fmla="*/ 21 w 80"/>
                <a:gd name="T15" fmla="*/ 68 h 71"/>
                <a:gd name="T16" fmla="*/ 29 w 80"/>
                <a:gd name="T17" fmla="*/ 66 h 71"/>
                <a:gd name="T18" fmla="*/ 63 w 80"/>
                <a:gd name="T19" fmla="*/ 58 h 71"/>
                <a:gd name="T20" fmla="*/ 52 w 80"/>
                <a:gd name="T21" fmla="*/ 68 h 71"/>
                <a:gd name="T22" fmla="*/ 63 w 80"/>
                <a:gd name="T23" fmla="*/ 58 h 71"/>
                <a:gd name="T24" fmla="*/ 0 w 80"/>
                <a:gd name="T25" fmla="*/ 39 h 71"/>
                <a:gd name="T26" fmla="*/ 7 w 80"/>
                <a:gd name="T27" fmla="*/ 58 h 71"/>
                <a:gd name="T28" fmla="*/ 14 w 80"/>
                <a:gd name="T29" fmla="*/ 60 h 71"/>
                <a:gd name="T30" fmla="*/ 0 w 80"/>
                <a:gd name="T31" fmla="*/ 39 h 71"/>
                <a:gd name="T32" fmla="*/ 76 w 80"/>
                <a:gd name="T33" fmla="*/ 40 h 71"/>
                <a:gd name="T34" fmla="*/ 65 w 80"/>
                <a:gd name="T35" fmla="*/ 60 h 71"/>
                <a:gd name="T36" fmla="*/ 80 w 80"/>
                <a:gd name="T37" fmla="*/ 31 h 71"/>
                <a:gd name="T38" fmla="*/ 80 w 80"/>
                <a:gd name="T39" fmla="*/ 31 h 71"/>
                <a:gd name="T40" fmla="*/ 7 w 80"/>
                <a:gd name="T41" fmla="*/ 19 h 71"/>
                <a:gd name="T42" fmla="*/ 5 w 80"/>
                <a:gd name="T43" fmla="*/ 31 h 71"/>
                <a:gd name="T44" fmla="*/ 16 w 80"/>
                <a:gd name="T45" fmla="*/ 9 h 71"/>
                <a:gd name="T46" fmla="*/ 68 w 80"/>
                <a:gd name="T47" fmla="*/ 11 h 71"/>
                <a:gd name="T48" fmla="*/ 80 w 80"/>
                <a:gd name="T49" fmla="*/ 31 h 71"/>
                <a:gd name="T50" fmla="*/ 65 w 80"/>
                <a:gd name="T51" fmla="*/ 5 h 71"/>
                <a:gd name="T52" fmla="*/ 21 w 80"/>
                <a:gd name="T53" fmla="*/ 6 h 71"/>
                <a:gd name="T54" fmla="*/ 29 w 80"/>
                <a:gd name="T55" fmla="*/ 6 h 71"/>
                <a:gd name="T56" fmla="*/ 52 w 80"/>
                <a:gd name="T57" fmla="*/ 0 h 71"/>
                <a:gd name="T58" fmla="*/ 63 w 80"/>
                <a:gd name="T59" fmla="*/ 8 h 71"/>
                <a:gd name="T60" fmla="*/ 52 w 80"/>
                <a:gd name="T61" fmla="*/ 0 h 71"/>
                <a:gd name="T62" fmla="*/ 33 w 80"/>
                <a:gd name="T63" fmla="*/ 1 h 71"/>
                <a:gd name="T64" fmla="*/ 32 w 80"/>
                <a:gd name="T65" fmla="*/ 5 h 71"/>
                <a:gd name="T66" fmla="*/ 40 w 80"/>
                <a:gd name="T67" fmla="*/ 0 h 71"/>
                <a:gd name="T68" fmla="*/ 42 w 80"/>
                <a:gd name="T69" fmla="*/ 0 h 71"/>
                <a:gd name="T70" fmla="*/ 45 w 80"/>
                <a:gd name="T71" fmla="*/ 3 h 71"/>
                <a:gd name="T72" fmla="*/ 49 w 80"/>
                <a:gd name="T73" fmla="*/ 1 h 71"/>
                <a:gd name="T74" fmla="*/ 45 w 80"/>
                <a:gd name="T7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0" h="71">
                  <a:moveTo>
                    <a:pt x="32" y="67"/>
                  </a:moveTo>
                  <a:cubicBezTo>
                    <a:pt x="32" y="68"/>
                    <a:pt x="33" y="68"/>
                    <a:pt x="33" y="69"/>
                  </a:cubicBezTo>
                  <a:cubicBezTo>
                    <a:pt x="33" y="70"/>
                    <a:pt x="33" y="70"/>
                    <a:pt x="33" y="71"/>
                  </a:cubicBezTo>
                  <a:cubicBezTo>
                    <a:pt x="34" y="71"/>
                    <a:pt x="35" y="71"/>
                    <a:pt x="36" y="71"/>
                  </a:cubicBezTo>
                  <a:cubicBezTo>
                    <a:pt x="37" y="71"/>
                    <a:pt x="38" y="71"/>
                    <a:pt x="40" y="71"/>
                  </a:cubicBezTo>
                  <a:cubicBezTo>
                    <a:pt x="40" y="67"/>
                    <a:pt x="40" y="67"/>
                    <a:pt x="40" y="67"/>
                  </a:cubicBezTo>
                  <a:cubicBezTo>
                    <a:pt x="38" y="67"/>
                    <a:pt x="37" y="67"/>
                    <a:pt x="36" y="67"/>
                  </a:cubicBezTo>
                  <a:cubicBezTo>
                    <a:pt x="35" y="67"/>
                    <a:pt x="34" y="67"/>
                    <a:pt x="32" y="67"/>
                  </a:cubicBezTo>
                  <a:moveTo>
                    <a:pt x="50" y="65"/>
                  </a:moveTo>
                  <a:cubicBezTo>
                    <a:pt x="47" y="66"/>
                    <a:pt x="45" y="66"/>
                    <a:pt x="42" y="67"/>
                  </a:cubicBezTo>
                  <a:cubicBezTo>
                    <a:pt x="42" y="70"/>
                    <a:pt x="42" y="70"/>
                    <a:pt x="42" y="70"/>
                  </a:cubicBezTo>
                  <a:cubicBezTo>
                    <a:pt x="45" y="70"/>
                    <a:pt x="47" y="69"/>
                    <a:pt x="49" y="69"/>
                  </a:cubicBezTo>
                  <a:cubicBezTo>
                    <a:pt x="49" y="68"/>
                    <a:pt x="49" y="68"/>
                    <a:pt x="49" y="67"/>
                  </a:cubicBezTo>
                  <a:cubicBezTo>
                    <a:pt x="49" y="67"/>
                    <a:pt x="49" y="66"/>
                    <a:pt x="50" y="65"/>
                  </a:cubicBezTo>
                  <a:moveTo>
                    <a:pt x="18" y="63"/>
                  </a:moveTo>
                  <a:cubicBezTo>
                    <a:pt x="19" y="65"/>
                    <a:pt x="20" y="66"/>
                    <a:pt x="21" y="68"/>
                  </a:cubicBezTo>
                  <a:cubicBezTo>
                    <a:pt x="24" y="69"/>
                    <a:pt x="27" y="70"/>
                    <a:pt x="30" y="70"/>
                  </a:cubicBezTo>
                  <a:cubicBezTo>
                    <a:pt x="30" y="69"/>
                    <a:pt x="29" y="68"/>
                    <a:pt x="29" y="66"/>
                  </a:cubicBezTo>
                  <a:cubicBezTo>
                    <a:pt x="25" y="66"/>
                    <a:pt x="21" y="64"/>
                    <a:pt x="18" y="63"/>
                  </a:cubicBezTo>
                  <a:moveTo>
                    <a:pt x="63" y="58"/>
                  </a:moveTo>
                  <a:cubicBezTo>
                    <a:pt x="60" y="60"/>
                    <a:pt x="57" y="62"/>
                    <a:pt x="53" y="64"/>
                  </a:cubicBezTo>
                  <a:cubicBezTo>
                    <a:pt x="53" y="65"/>
                    <a:pt x="52" y="66"/>
                    <a:pt x="52" y="68"/>
                  </a:cubicBezTo>
                  <a:cubicBezTo>
                    <a:pt x="55" y="67"/>
                    <a:pt x="58" y="65"/>
                    <a:pt x="61" y="63"/>
                  </a:cubicBezTo>
                  <a:cubicBezTo>
                    <a:pt x="62" y="62"/>
                    <a:pt x="63" y="60"/>
                    <a:pt x="63" y="58"/>
                  </a:cubicBezTo>
                  <a:moveTo>
                    <a:pt x="0" y="3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7"/>
                    <a:pt x="3" y="53"/>
                    <a:pt x="7" y="58"/>
                  </a:cubicBezTo>
                  <a:cubicBezTo>
                    <a:pt x="9" y="61"/>
                    <a:pt x="12" y="64"/>
                    <a:pt x="16" y="66"/>
                  </a:cubicBezTo>
                  <a:cubicBezTo>
                    <a:pt x="15" y="64"/>
                    <a:pt x="14" y="62"/>
                    <a:pt x="14" y="60"/>
                  </a:cubicBezTo>
                  <a:cubicBezTo>
                    <a:pt x="9" y="56"/>
                    <a:pt x="6" y="52"/>
                    <a:pt x="5" y="47"/>
                  </a:cubicBezTo>
                  <a:cubicBezTo>
                    <a:pt x="2" y="45"/>
                    <a:pt x="0" y="43"/>
                    <a:pt x="0" y="39"/>
                  </a:cubicBezTo>
                  <a:moveTo>
                    <a:pt x="80" y="31"/>
                  </a:moveTo>
                  <a:cubicBezTo>
                    <a:pt x="80" y="34"/>
                    <a:pt x="79" y="37"/>
                    <a:pt x="76" y="40"/>
                  </a:cubicBezTo>
                  <a:cubicBezTo>
                    <a:pt x="75" y="45"/>
                    <a:pt x="72" y="50"/>
                    <a:pt x="68" y="54"/>
                  </a:cubicBezTo>
                  <a:cubicBezTo>
                    <a:pt x="67" y="56"/>
                    <a:pt x="66" y="58"/>
                    <a:pt x="65" y="60"/>
                  </a:cubicBezTo>
                  <a:cubicBezTo>
                    <a:pt x="69" y="57"/>
                    <a:pt x="72" y="54"/>
                    <a:pt x="74" y="51"/>
                  </a:cubicBezTo>
                  <a:cubicBezTo>
                    <a:pt x="78" y="45"/>
                    <a:pt x="80" y="38"/>
                    <a:pt x="80" y="31"/>
                  </a:cubicBezTo>
                  <a:cubicBezTo>
                    <a:pt x="80" y="31"/>
                    <a:pt x="80" y="31"/>
                    <a:pt x="80" y="31"/>
                  </a:cubicBezTo>
                  <a:cubicBezTo>
                    <a:pt x="80" y="31"/>
                    <a:pt x="80" y="31"/>
                    <a:pt x="80" y="31"/>
                  </a:cubicBezTo>
                  <a:moveTo>
                    <a:pt x="16" y="9"/>
                  </a:moveTo>
                  <a:cubicBezTo>
                    <a:pt x="12" y="12"/>
                    <a:pt x="9" y="15"/>
                    <a:pt x="7" y="19"/>
                  </a:cubicBezTo>
                  <a:cubicBezTo>
                    <a:pt x="3" y="25"/>
                    <a:pt x="0" y="32"/>
                    <a:pt x="0" y="39"/>
                  </a:cubicBezTo>
                  <a:cubicBezTo>
                    <a:pt x="0" y="36"/>
                    <a:pt x="2" y="33"/>
                    <a:pt x="5" y="31"/>
                  </a:cubicBezTo>
                  <a:cubicBezTo>
                    <a:pt x="6" y="25"/>
                    <a:pt x="9" y="20"/>
                    <a:pt x="14" y="16"/>
                  </a:cubicBezTo>
                  <a:cubicBezTo>
                    <a:pt x="14" y="14"/>
                    <a:pt x="15" y="11"/>
                    <a:pt x="16" y="9"/>
                  </a:cubicBezTo>
                  <a:moveTo>
                    <a:pt x="65" y="5"/>
                  </a:moveTo>
                  <a:cubicBezTo>
                    <a:pt x="66" y="7"/>
                    <a:pt x="67" y="9"/>
                    <a:pt x="68" y="11"/>
                  </a:cubicBezTo>
                  <a:cubicBezTo>
                    <a:pt x="72" y="14"/>
                    <a:pt x="75" y="19"/>
                    <a:pt x="76" y="24"/>
                  </a:cubicBezTo>
                  <a:cubicBezTo>
                    <a:pt x="79" y="25"/>
                    <a:pt x="80" y="28"/>
                    <a:pt x="80" y="31"/>
                  </a:cubicBezTo>
                  <a:cubicBezTo>
                    <a:pt x="80" y="24"/>
                    <a:pt x="78" y="18"/>
                    <a:pt x="74" y="13"/>
                  </a:cubicBezTo>
                  <a:cubicBezTo>
                    <a:pt x="72" y="10"/>
                    <a:pt x="69" y="7"/>
                    <a:pt x="65" y="5"/>
                  </a:cubicBezTo>
                  <a:moveTo>
                    <a:pt x="30" y="2"/>
                  </a:moveTo>
                  <a:cubicBezTo>
                    <a:pt x="27" y="3"/>
                    <a:pt x="24" y="4"/>
                    <a:pt x="21" y="6"/>
                  </a:cubicBezTo>
                  <a:cubicBezTo>
                    <a:pt x="20" y="8"/>
                    <a:pt x="19" y="10"/>
                    <a:pt x="18" y="12"/>
                  </a:cubicBezTo>
                  <a:cubicBezTo>
                    <a:pt x="21" y="10"/>
                    <a:pt x="25" y="8"/>
                    <a:pt x="29" y="6"/>
                  </a:cubicBezTo>
                  <a:cubicBezTo>
                    <a:pt x="29" y="5"/>
                    <a:pt x="30" y="3"/>
                    <a:pt x="30" y="2"/>
                  </a:cubicBezTo>
                  <a:moveTo>
                    <a:pt x="52" y="0"/>
                  </a:moveTo>
                  <a:cubicBezTo>
                    <a:pt x="52" y="1"/>
                    <a:pt x="53" y="3"/>
                    <a:pt x="53" y="4"/>
                  </a:cubicBezTo>
                  <a:cubicBezTo>
                    <a:pt x="57" y="5"/>
                    <a:pt x="60" y="6"/>
                    <a:pt x="63" y="8"/>
                  </a:cubicBezTo>
                  <a:cubicBezTo>
                    <a:pt x="63" y="6"/>
                    <a:pt x="62" y="4"/>
                    <a:pt x="61" y="3"/>
                  </a:cubicBezTo>
                  <a:cubicBezTo>
                    <a:pt x="58" y="2"/>
                    <a:pt x="55" y="1"/>
                    <a:pt x="52" y="0"/>
                  </a:cubicBezTo>
                  <a:moveTo>
                    <a:pt x="40" y="0"/>
                  </a:moveTo>
                  <a:cubicBezTo>
                    <a:pt x="37" y="0"/>
                    <a:pt x="35" y="0"/>
                    <a:pt x="33" y="1"/>
                  </a:cubicBezTo>
                  <a:cubicBezTo>
                    <a:pt x="33" y="2"/>
                    <a:pt x="33" y="2"/>
                    <a:pt x="33" y="3"/>
                  </a:cubicBezTo>
                  <a:cubicBezTo>
                    <a:pt x="33" y="3"/>
                    <a:pt x="32" y="4"/>
                    <a:pt x="32" y="5"/>
                  </a:cubicBezTo>
                  <a:cubicBezTo>
                    <a:pt x="35" y="4"/>
                    <a:pt x="37" y="4"/>
                    <a:pt x="40" y="4"/>
                  </a:cubicBezTo>
                  <a:cubicBezTo>
                    <a:pt x="40" y="0"/>
                    <a:pt x="40" y="0"/>
                    <a:pt x="40" y="0"/>
                  </a:cubicBezTo>
                  <a:moveTo>
                    <a:pt x="45" y="0"/>
                  </a:moveTo>
                  <a:cubicBezTo>
                    <a:pt x="44" y="0"/>
                    <a:pt x="43" y="0"/>
                    <a:pt x="42" y="0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3" y="3"/>
                    <a:pt x="44" y="3"/>
                    <a:pt x="45" y="3"/>
                  </a:cubicBezTo>
                  <a:cubicBezTo>
                    <a:pt x="46" y="3"/>
                    <a:pt x="48" y="3"/>
                    <a:pt x="50" y="4"/>
                  </a:cubicBezTo>
                  <a:cubicBezTo>
                    <a:pt x="49" y="3"/>
                    <a:pt x="49" y="2"/>
                    <a:pt x="49" y="1"/>
                  </a:cubicBezTo>
                  <a:cubicBezTo>
                    <a:pt x="49" y="1"/>
                    <a:pt x="49" y="0"/>
                    <a:pt x="49" y="0"/>
                  </a:cubicBezTo>
                  <a:cubicBezTo>
                    <a:pt x="47" y="0"/>
                    <a:pt x="46" y="0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5"/>
            <p:cNvSpPr>
              <a:spLocks noEditPoints="1"/>
            </p:cNvSpPr>
            <p:nvPr/>
          </p:nvSpPr>
          <p:spPr bwMode="auto">
            <a:xfrm>
              <a:off x="8509001" y="4948238"/>
              <a:ext cx="300038" cy="136525"/>
            </a:xfrm>
            <a:custGeom>
              <a:avLst/>
              <a:gdLst>
                <a:gd name="T0" fmla="*/ 31 w 80"/>
                <a:gd name="T1" fmla="*/ 32 h 36"/>
                <a:gd name="T2" fmla="*/ 30 w 80"/>
                <a:gd name="T3" fmla="*/ 36 h 36"/>
                <a:gd name="T4" fmla="*/ 40 w 80"/>
                <a:gd name="T5" fmla="*/ 36 h 36"/>
                <a:gd name="T6" fmla="*/ 14 w 80"/>
                <a:gd name="T7" fmla="*/ 30 h 36"/>
                <a:gd name="T8" fmla="*/ 27 w 80"/>
                <a:gd name="T9" fmla="*/ 36 h 36"/>
                <a:gd name="T10" fmla="*/ 14 w 80"/>
                <a:gd name="T11" fmla="*/ 30 h 36"/>
                <a:gd name="T12" fmla="*/ 42 w 80"/>
                <a:gd name="T13" fmla="*/ 32 h 36"/>
                <a:gd name="T14" fmla="*/ 52 w 80"/>
                <a:gd name="T15" fmla="*/ 34 h 36"/>
                <a:gd name="T16" fmla="*/ 67 w 80"/>
                <a:gd name="T17" fmla="*/ 25 h 36"/>
                <a:gd name="T18" fmla="*/ 55 w 80"/>
                <a:gd name="T19" fmla="*/ 33 h 36"/>
                <a:gd name="T20" fmla="*/ 67 w 80"/>
                <a:gd name="T21" fmla="*/ 25 h 36"/>
                <a:gd name="T22" fmla="*/ 5 w 80"/>
                <a:gd name="T23" fmla="*/ 14 h 36"/>
                <a:gd name="T24" fmla="*/ 0 w 80"/>
                <a:gd name="T25" fmla="*/ 22 h 36"/>
                <a:gd name="T26" fmla="*/ 0 w 80"/>
                <a:gd name="T27" fmla="*/ 22 h 36"/>
                <a:gd name="T28" fmla="*/ 12 w 80"/>
                <a:gd name="T29" fmla="*/ 33 h 36"/>
                <a:gd name="T30" fmla="*/ 4 w 80"/>
                <a:gd name="T31" fmla="*/ 24 h 36"/>
                <a:gd name="T32" fmla="*/ 2 w 80"/>
                <a:gd name="T33" fmla="*/ 20 h 36"/>
                <a:gd name="T34" fmla="*/ 11 w 80"/>
                <a:gd name="T35" fmla="*/ 13 h 36"/>
                <a:gd name="T36" fmla="*/ 70 w 80"/>
                <a:gd name="T37" fmla="*/ 3 h 36"/>
                <a:gd name="T38" fmla="*/ 77 w 80"/>
                <a:gd name="T39" fmla="*/ 13 h 36"/>
                <a:gd name="T40" fmla="*/ 79 w 80"/>
                <a:gd name="T41" fmla="*/ 16 h 36"/>
                <a:gd name="T42" fmla="*/ 70 w 80"/>
                <a:gd name="T43" fmla="*/ 23 h 36"/>
                <a:gd name="T44" fmla="*/ 76 w 80"/>
                <a:gd name="T45" fmla="*/ 23 h 36"/>
                <a:gd name="T46" fmla="*/ 80 w 80"/>
                <a:gd name="T47" fmla="*/ 14 h 36"/>
                <a:gd name="T48" fmla="*/ 80 w 80"/>
                <a:gd name="T49" fmla="*/ 14 h 36"/>
                <a:gd name="T50" fmla="*/ 70 w 80"/>
                <a:gd name="T51" fmla="*/ 3 h 36"/>
                <a:gd name="T52" fmla="*/ 15 w 80"/>
                <a:gd name="T53" fmla="*/ 7 h 36"/>
                <a:gd name="T54" fmla="*/ 26 w 80"/>
                <a:gd name="T55" fmla="*/ 7 h 36"/>
                <a:gd name="T56" fmla="*/ 40 w 80"/>
                <a:gd name="T57" fmla="*/ 1 h 36"/>
                <a:gd name="T58" fmla="*/ 30 w 80"/>
                <a:gd name="T59" fmla="*/ 6 h 36"/>
                <a:gd name="T60" fmla="*/ 40 w 80"/>
                <a:gd name="T61" fmla="*/ 1 h 36"/>
                <a:gd name="T62" fmla="*/ 55 w 80"/>
                <a:gd name="T63" fmla="*/ 4 h 36"/>
                <a:gd name="T64" fmla="*/ 66 w 80"/>
                <a:gd name="T65" fmla="*/ 2 h 36"/>
                <a:gd name="T66" fmla="*/ 50 w 80"/>
                <a:gd name="T67" fmla="*/ 0 h 36"/>
                <a:gd name="T68" fmla="*/ 42 w 80"/>
                <a:gd name="T69" fmla="*/ 4 h 36"/>
                <a:gd name="T70" fmla="*/ 52 w 80"/>
                <a:gd name="T71" fmla="*/ 4 h 36"/>
                <a:gd name="T72" fmla="*/ 50 w 80"/>
                <a:gd name="T7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0" h="36">
                  <a:moveTo>
                    <a:pt x="40" y="32"/>
                  </a:moveTo>
                  <a:cubicBezTo>
                    <a:pt x="37" y="32"/>
                    <a:pt x="34" y="32"/>
                    <a:pt x="31" y="32"/>
                  </a:cubicBezTo>
                  <a:cubicBezTo>
                    <a:pt x="31" y="32"/>
                    <a:pt x="30" y="32"/>
                    <a:pt x="30" y="32"/>
                  </a:cubicBezTo>
                  <a:cubicBezTo>
                    <a:pt x="30" y="34"/>
                    <a:pt x="30" y="35"/>
                    <a:pt x="30" y="36"/>
                  </a:cubicBezTo>
                  <a:cubicBezTo>
                    <a:pt x="30" y="36"/>
                    <a:pt x="31" y="36"/>
                    <a:pt x="31" y="36"/>
                  </a:cubicBezTo>
                  <a:cubicBezTo>
                    <a:pt x="34" y="36"/>
                    <a:pt x="37" y="36"/>
                    <a:pt x="40" y="36"/>
                  </a:cubicBezTo>
                  <a:cubicBezTo>
                    <a:pt x="40" y="32"/>
                    <a:pt x="40" y="32"/>
                    <a:pt x="40" y="32"/>
                  </a:cubicBezTo>
                  <a:moveTo>
                    <a:pt x="14" y="30"/>
                  </a:moveTo>
                  <a:cubicBezTo>
                    <a:pt x="15" y="32"/>
                    <a:pt x="15" y="33"/>
                    <a:pt x="15" y="34"/>
                  </a:cubicBezTo>
                  <a:cubicBezTo>
                    <a:pt x="18" y="35"/>
                    <a:pt x="22" y="36"/>
                    <a:pt x="27" y="36"/>
                  </a:cubicBezTo>
                  <a:cubicBezTo>
                    <a:pt x="27" y="35"/>
                    <a:pt x="27" y="34"/>
                    <a:pt x="26" y="32"/>
                  </a:cubicBezTo>
                  <a:cubicBezTo>
                    <a:pt x="22" y="32"/>
                    <a:pt x="18" y="31"/>
                    <a:pt x="14" y="30"/>
                  </a:cubicBezTo>
                  <a:moveTo>
                    <a:pt x="52" y="30"/>
                  </a:moveTo>
                  <a:cubicBezTo>
                    <a:pt x="49" y="31"/>
                    <a:pt x="46" y="31"/>
                    <a:pt x="42" y="32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6" y="35"/>
                    <a:pt x="49" y="34"/>
                    <a:pt x="52" y="34"/>
                  </a:cubicBezTo>
                  <a:cubicBezTo>
                    <a:pt x="52" y="33"/>
                    <a:pt x="52" y="31"/>
                    <a:pt x="52" y="30"/>
                  </a:cubicBezTo>
                  <a:moveTo>
                    <a:pt x="67" y="25"/>
                  </a:moveTo>
                  <a:cubicBezTo>
                    <a:pt x="64" y="26"/>
                    <a:pt x="60" y="28"/>
                    <a:pt x="55" y="29"/>
                  </a:cubicBezTo>
                  <a:cubicBezTo>
                    <a:pt x="55" y="30"/>
                    <a:pt x="55" y="32"/>
                    <a:pt x="55" y="33"/>
                  </a:cubicBezTo>
                  <a:cubicBezTo>
                    <a:pt x="59" y="32"/>
                    <a:pt x="63" y="30"/>
                    <a:pt x="66" y="29"/>
                  </a:cubicBezTo>
                  <a:cubicBezTo>
                    <a:pt x="67" y="28"/>
                    <a:pt x="67" y="26"/>
                    <a:pt x="67" y="25"/>
                  </a:cubicBezTo>
                  <a:moveTo>
                    <a:pt x="12" y="9"/>
                  </a:moveTo>
                  <a:cubicBezTo>
                    <a:pt x="9" y="10"/>
                    <a:pt x="7" y="12"/>
                    <a:pt x="5" y="14"/>
                  </a:cubicBezTo>
                  <a:cubicBezTo>
                    <a:pt x="2" y="16"/>
                    <a:pt x="0" y="19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6"/>
                    <a:pt x="2" y="28"/>
                    <a:pt x="5" y="30"/>
                  </a:cubicBezTo>
                  <a:cubicBezTo>
                    <a:pt x="7" y="31"/>
                    <a:pt x="9" y="33"/>
                    <a:pt x="12" y="33"/>
                  </a:cubicBezTo>
                  <a:cubicBezTo>
                    <a:pt x="11" y="32"/>
                    <a:pt x="11" y="31"/>
                    <a:pt x="11" y="29"/>
                  </a:cubicBezTo>
                  <a:cubicBezTo>
                    <a:pt x="7" y="28"/>
                    <a:pt x="5" y="26"/>
                    <a:pt x="4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5" y="18"/>
                    <a:pt x="7" y="15"/>
                    <a:pt x="11" y="13"/>
                  </a:cubicBezTo>
                  <a:cubicBezTo>
                    <a:pt x="11" y="11"/>
                    <a:pt x="11" y="10"/>
                    <a:pt x="12" y="9"/>
                  </a:cubicBezTo>
                  <a:moveTo>
                    <a:pt x="70" y="3"/>
                  </a:moveTo>
                  <a:cubicBezTo>
                    <a:pt x="70" y="4"/>
                    <a:pt x="70" y="6"/>
                    <a:pt x="70" y="7"/>
                  </a:cubicBezTo>
                  <a:cubicBezTo>
                    <a:pt x="74" y="9"/>
                    <a:pt x="76" y="11"/>
                    <a:pt x="77" y="13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77" y="16"/>
                    <a:pt x="77" y="16"/>
                    <a:pt x="77" y="16"/>
                  </a:cubicBezTo>
                  <a:cubicBezTo>
                    <a:pt x="76" y="18"/>
                    <a:pt x="74" y="21"/>
                    <a:pt x="70" y="23"/>
                  </a:cubicBezTo>
                  <a:cubicBezTo>
                    <a:pt x="70" y="25"/>
                    <a:pt x="70" y="26"/>
                    <a:pt x="70" y="27"/>
                  </a:cubicBezTo>
                  <a:cubicBezTo>
                    <a:pt x="72" y="26"/>
                    <a:pt x="74" y="24"/>
                    <a:pt x="76" y="23"/>
                  </a:cubicBezTo>
                  <a:cubicBezTo>
                    <a:pt x="79" y="20"/>
                    <a:pt x="80" y="17"/>
                    <a:pt x="80" y="14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80" y="11"/>
                    <a:pt x="79" y="8"/>
                    <a:pt x="76" y="7"/>
                  </a:cubicBezTo>
                  <a:cubicBezTo>
                    <a:pt x="74" y="5"/>
                    <a:pt x="72" y="4"/>
                    <a:pt x="70" y="3"/>
                  </a:cubicBezTo>
                  <a:moveTo>
                    <a:pt x="27" y="3"/>
                  </a:moveTo>
                  <a:cubicBezTo>
                    <a:pt x="22" y="4"/>
                    <a:pt x="18" y="5"/>
                    <a:pt x="15" y="7"/>
                  </a:cubicBezTo>
                  <a:cubicBezTo>
                    <a:pt x="15" y="8"/>
                    <a:pt x="15" y="10"/>
                    <a:pt x="14" y="11"/>
                  </a:cubicBezTo>
                  <a:cubicBezTo>
                    <a:pt x="18" y="9"/>
                    <a:pt x="22" y="8"/>
                    <a:pt x="26" y="7"/>
                  </a:cubicBezTo>
                  <a:cubicBezTo>
                    <a:pt x="27" y="5"/>
                    <a:pt x="27" y="4"/>
                    <a:pt x="27" y="3"/>
                  </a:cubicBezTo>
                  <a:moveTo>
                    <a:pt x="40" y="1"/>
                  </a:moveTo>
                  <a:cubicBezTo>
                    <a:pt x="36" y="1"/>
                    <a:pt x="33" y="2"/>
                    <a:pt x="30" y="2"/>
                  </a:cubicBezTo>
                  <a:cubicBezTo>
                    <a:pt x="30" y="3"/>
                    <a:pt x="30" y="5"/>
                    <a:pt x="30" y="6"/>
                  </a:cubicBezTo>
                  <a:cubicBezTo>
                    <a:pt x="33" y="5"/>
                    <a:pt x="36" y="5"/>
                    <a:pt x="40" y="4"/>
                  </a:cubicBezTo>
                  <a:cubicBezTo>
                    <a:pt x="40" y="1"/>
                    <a:pt x="40" y="1"/>
                    <a:pt x="40" y="1"/>
                  </a:cubicBezTo>
                  <a:moveTo>
                    <a:pt x="55" y="0"/>
                  </a:moveTo>
                  <a:cubicBezTo>
                    <a:pt x="55" y="2"/>
                    <a:pt x="55" y="3"/>
                    <a:pt x="55" y="4"/>
                  </a:cubicBezTo>
                  <a:cubicBezTo>
                    <a:pt x="60" y="4"/>
                    <a:pt x="64" y="5"/>
                    <a:pt x="67" y="6"/>
                  </a:cubicBezTo>
                  <a:cubicBezTo>
                    <a:pt x="67" y="5"/>
                    <a:pt x="67" y="3"/>
                    <a:pt x="66" y="2"/>
                  </a:cubicBezTo>
                  <a:cubicBezTo>
                    <a:pt x="63" y="1"/>
                    <a:pt x="59" y="1"/>
                    <a:pt x="55" y="0"/>
                  </a:cubicBezTo>
                  <a:moveTo>
                    <a:pt x="50" y="0"/>
                  </a:moveTo>
                  <a:cubicBezTo>
                    <a:pt x="47" y="0"/>
                    <a:pt x="45" y="0"/>
                    <a:pt x="42" y="0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5" y="4"/>
                    <a:pt x="47" y="4"/>
                    <a:pt x="50" y="4"/>
                  </a:cubicBezTo>
                  <a:cubicBezTo>
                    <a:pt x="51" y="4"/>
                    <a:pt x="51" y="4"/>
                    <a:pt x="52" y="4"/>
                  </a:cubicBezTo>
                  <a:cubicBezTo>
                    <a:pt x="52" y="3"/>
                    <a:pt x="52" y="1"/>
                    <a:pt x="52" y="0"/>
                  </a:cubicBezTo>
                  <a:cubicBezTo>
                    <a:pt x="51" y="0"/>
                    <a:pt x="51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6"/>
            <p:cNvSpPr>
              <a:spLocks noEditPoints="1"/>
            </p:cNvSpPr>
            <p:nvPr/>
          </p:nvSpPr>
          <p:spPr bwMode="auto">
            <a:xfrm>
              <a:off x="8550276" y="4829175"/>
              <a:ext cx="222250" cy="374650"/>
            </a:xfrm>
            <a:custGeom>
              <a:avLst/>
              <a:gdLst>
                <a:gd name="T0" fmla="*/ 59 w 59"/>
                <a:gd name="T1" fmla="*/ 49 h 100"/>
                <a:gd name="T2" fmla="*/ 57 w 59"/>
                <a:gd name="T3" fmla="*/ 49 h 100"/>
                <a:gd name="T4" fmla="*/ 56 w 59"/>
                <a:gd name="T5" fmla="*/ 57 h 100"/>
                <a:gd name="T6" fmla="*/ 55 w 59"/>
                <a:gd name="T7" fmla="*/ 61 h 100"/>
                <a:gd name="T8" fmla="*/ 52 w 59"/>
                <a:gd name="T9" fmla="*/ 73 h 100"/>
                <a:gd name="T10" fmla="*/ 50 w 59"/>
                <a:gd name="T11" fmla="*/ 78 h 100"/>
                <a:gd name="T12" fmla="*/ 49 w 59"/>
                <a:gd name="T13" fmla="*/ 81 h 100"/>
                <a:gd name="T14" fmla="*/ 37 w 59"/>
                <a:gd name="T15" fmla="*/ 94 h 100"/>
                <a:gd name="T16" fmla="*/ 30 w 59"/>
                <a:gd name="T17" fmla="*/ 100 h 100"/>
                <a:gd name="T18" fmla="*/ 30 w 59"/>
                <a:gd name="T19" fmla="*/ 100 h 100"/>
                <a:gd name="T20" fmla="*/ 23 w 59"/>
                <a:gd name="T21" fmla="*/ 95 h 100"/>
                <a:gd name="T22" fmla="*/ 11 w 59"/>
                <a:gd name="T23" fmla="*/ 85 h 100"/>
                <a:gd name="T24" fmla="*/ 10 w 59"/>
                <a:gd name="T25" fmla="*/ 83 h 100"/>
                <a:gd name="T26" fmla="*/ 7 w 59"/>
                <a:gd name="T27" fmla="*/ 78 h 100"/>
                <a:gd name="T28" fmla="*/ 4 w 59"/>
                <a:gd name="T29" fmla="*/ 66 h 100"/>
                <a:gd name="T30" fmla="*/ 3 w 59"/>
                <a:gd name="T31" fmla="*/ 62 h 100"/>
                <a:gd name="T32" fmla="*/ 3 w 59"/>
                <a:gd name="T33" fmla="*/ 55 h 100"/>
                <a:gd name="T34" fmla="*/ 0 w 59"/>
                <a:gd name="T35" fmla="*/ 55 h 100"/>
                <a:gd name="T36" fmla="*/ 0 w 59"/>
                <a:gd name="T37" fmla="*/ 61 h 100"/>
                <a:gd name="T38" fmla="*/ 1 w 59"/>
                <a:gd name="T39" fmla="*/ 65 h 100"/>
                <a:gd name="T40" fmla="*/ 3 w 59"/>
                <a:gd name="T41" fmla="*/ 75 h 100"/>
                <a:gd name="T42" fmla="*/ 5 w 59"/>
                <a:gd name="T43" fmla="*/ 81 h 100"/>
                <a:gd name="T44" fmla="*/ 13 w 59"/>
                <a:gd name="T45" fmla="*/ 93 h 100"/>
                <a:gd name="T46" fmla="*/ 28 w 59"/>
                <a:gd name="T47" fmla="*/ 100 h 100"/>
                <a:gd name="T48" fmla="*/ 30 w 59"/>
                <a:gd name="T49" fmla="*/ 100 h 100"/>
                <a:gd name="T50" fmla="*/ 47 w 59"/>
                <a:gd name="T51" fmla="*/ 89 h 100"/>
                <a:gd name="T52" fmla="*/ 54 w 59"/>
                <a:gd name="T53" fmla="*/ 75 h 100"/>
                <a:gd name="T54" fmla="*/ 57 w 59"/>
                <a:gd name="T55" fmla="*/ 69 h 100"/>
                <a:gd name="T56" fmla="*/ 59 w 59"/>
                <a:gd name="T57" fmla="*/ 59 h 100"/>
                <a:gd name="T58" fmla="*/ 59 w 59"/>
                <a:gd name="T59" fmla="*/ 55 h 100"/>
                <a:gd name="T60" fmla="*/ 59 w 59"/>
                <a:gd name="T61" fmla="*/ 49 h 100"/>
                <a:gd name="T62" fmla="*/ 30 w 59"/>
                <a:gd name="T63" fmla="*/ 1 h 100"/>
                <a:gd name="T64" fmla="*/ 13 w 59"/>
                <a:gd name="T65" fmla="*/ 11 h 100"/>
                <a:gd name="T66" fmla="*/ 5 w 59"/>
                <a:gd name="T67" fmla="*/ 24 h 100"/>
                <a:gd name="T68" fmla="*/ 3 w 59"/>
                <a:gd name="T69" fmla="*/ 31 h 100"/>
                <a:gd name="T70" fmla="*/ 1 w 59"/>
                <a:gd name="T71" fmla="*/ 41 h 100"/>
                <a:gd name="T72" fmla="*/ 0 w 59"/>
                <a:gd name="T73" fmla="*/ 45 h 100"/>
                <a:gd name="T74" fmla="*/ 0 w 59"/>
                <a:gd name="T75" fmla="*/ 51 h 100"/>
                <a:gd name="T76" fmla="*/ 3 w 59"/>
                <a:gd name="T77" fmla="*/ 51 h 100"/>
                <a:gd name="T78" fmla="*/ 3 w 59"/>
                <a:gd name="T79" fmla="*/ 43 h 100"/>
                <a:gd name="T80" fmla="*/ 4 w 59"/>
                <a:gd name="T81" fmla="*/ 39 h 100"/>
                <a:gd name="T82" fmla="*/ 7 w 59"/>
                <a:gd name="T83" fmla="*/ 27 h 100"/>
                <a:gd name="T84" fmla="*/ 10 w 59"/>
                <a:gd name="T85" fmla="*/ 21 h 100"/>
                <a:gd name="T86" fmla="*/ 11 w 59"/>
                <a:gd name="T87" fmla="*/ 19 h 100"/>
                <a:gd name="T88" fmla="*/ 23 w 59"/>
                <a:gd name="T89" fmla="*/ 6 h 100"/>
                <a:gd name="T90" fmla="*/ 30 w 59"/>
                <a:gd name="T91" fmla="*/ 1 h 100"/>
                <a:gd name="T92" fmla="*/ 31 w 59"/>
                <a:gd name="T93" fmla="*/ 0 h 100"/>
                <a:gd name="T94" fmla="*/ 30 w 59"/>
                <a:gd name="T95" fmla="*/ 1 h 100"/>
                <a:gd name="T96" fmla="*/ 30 w 59"/>
                <a:gd name="T97" fmla="*/ 1 h 100"/>
                <a:gd name="T98" fmla="*/ 37 w 59"/>
                <a:gd name="T99" fmla="*/ 5 h 100"/>
                <a:gd name="T100" fmla="*/ 49 w 59"/>
                <a:gd name="T101" fmla="*/ 16 h 100"/>
                <a:gd name="T102" fmla="*/ 50 w 59"/>
                <a:gd name="T103" fmla="*/ 18 h 100"/>
                <a:gd name="T104" fmla="*/ 52 w 59"/>
                <a:gd name="T105" fmla="*/ 23 h 100"/>
                <a:gd name="T106" fmla="*/ 55 w 59"/>
                <a:gd name="T107" fmla="*/ 34 h 100"/>
                <a:gd name="T108" fmla="*/ 56 w 59"/>
                <a:gd name="T109" fmla="*/ 38 h 100"/>
                <a:gd name="T110" fmla="*/ 57 w 59"/>
                <a:gd name="T111" fmla="*/ 46 h 100"/>
                <a:gd name="T112" fmla="*/ 59 w 59"/>
                <a:gd name="T113" fmla="*/ 45 h 100"/>
                <a:gd name="T114" fmla="*/ 59 w 59"/>
                <a:gd name="T115" fmla="*/ 39 h 100"/>
                <a:gd name="T116" fmla="*/ 59 w 59"/>
                <a:gd name="T117" fmla="*/ 35 h 100"/>
                <a:gd name="T118" fmla="*/ 57 w 59"/>
                <a:gd name="T119" fmla="*/ 26 h 100"/>
                <a:gd name="T120" fmla="*/ 54 w 59"/>
                <a:gd name="T121" fmla="*/ 20 h 100"/>
                <a:gd name="T122" fmla="*/ 47 w 59"/>
                <a:gd name="T123" fmla="*/ 8 h 100"/>
                <a:gd name="T124" fmla="*/ 31 w 59"/>
                <a:gd name="T125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9" h="100">
                  <a:moveTo>
                    <a:pt x="59" y="49"/>
                  </a:moveTo>
                  <a:cubicBezTo>
                    <a:pt x="57" y="49"/>
                    <a:pt x="57" y="49"/>
                    <a:pt x="57" y="49"/>
                  </a:cubicBezTo>
                  <a:cubicBezTo>
                    <a:pt x="57" y="52"/>
                    <a:pt x="56" y="54"/>
                    <a:pt x="56" y="57"/>
                  </a:cubicBezTo>
                  <a:cubicBezTo>
                    <a:pt x="56" y="58"/>
                    <a:pt x="56" y="60"/>
                    <a:pt x="55" y="61"/>
                  </a:cubicBezTo>
                  <a:cubicBezTo>
                    <a:pt x="55" y="65"/>
                    <a:pt x="54" y="69"/>
                    <a:pt x="52" y="73"/>
                  </a:cubicBezTo>
                  <a:cubicBezTo>
                    <a:pt x="52" y="75"/>
                    <a:pt x="51" y="77"/>
                    <a:pt x="50" y="78"/>
                  </a:cubicBezTo>
                  <a:cubicBezTo>
                    <a:pt x="50" y="79"/>
                    <a:pt x="49" y="80"/>
                    <a:pt x="49" y="81"/>
                  </a:cubicBezTo>
                  <a:cubicBezTo>
                    <a:pt x="45" y="86"/>
                    <a:pt x="41" y="91"/>
                    <a:pt x="37" y="94"/>
                  </a:cubicBezTo>
                  <a:cubicBezTo>
                    <a:pt x="35" y="97"/>
                    <a:pt x="33" y="99"/>
                    <a:pt x="30" y="100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27" y="100"/>
                    <a:pt x="25" y="98"/>
                    <a:pt x="23" y="95"/>
                  </a:cubicBezTo>
                  <a:cubicBezTo>
                    <a:pt x="19" y="94"/>
                    <a:pt x="14" y="90"/>
                    <a:pt x="11" y="85"/>
                  </a:cubicBezTo>
                  <a:cubicBezTo>
                    <a:pt x="11" y="84"/>
                    <a:pt x="10" y="84"/>
                    <a:pt x="10" y="83"/>
                  </a:cubicBezTo>
                  <a:cubicBezTo>
                    <a:pt x="9" y="81"/>
                    <a:pt x="8" y="80"/>
                    <a:pt x="7" y="78"/>
                  </a:cubicBezTo>
                  <a:cubicBezTo>
                    <a:pt x="6" y="74"/>
                    <a:pt x="5" y="71"/>
                    <a:pt x="4" y="66"/>
                  </a:cubicBezTo>
                  <a:cubicBezTo>
                    <a:pt x="4" y="65"/>
                    <a:pt x="4" y="64"/>
                    <a:pt x="3" y="62"/>
                  </a:cubicBezTo>
                  <a:cubicBezTo>
                    <a:pt x="3" y="60"/>
                    <a:pt x="3" y="57"/>
                    <a:pt x="3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7"/>
                    <a:pt x="0" y="59"/>
                    <a:pt x="0" y="61"/>
                  </a:cubicBezTo>
                  <a:cubicBezTo>
                    <a:pt x="0" y="63"/>
                    <a:pt x="0" y="64"/>
                    <a:pt x="1" y="65"/>
                  </a:cubicBezTo>
                  <a:cubicBezTo>
                    <a:pt x="1" y="69"/>
                    <a:pt x="2" y="72"/>
                    <a:pt x="3" y="75"/>
                  </a:cubicBezTo>
                  <a:cubicBezTo>
                    <a:pt x="3" y="77"/>
                    <a:pt x="4" y="79"/>
                    <a:pt x="5" y="81"/>
                  </a:cubicBezTo>
                  <a:cubicBezTo>
                    <a:pt x="7" y="86"/>
                    <a:pt x="10" y="90"/>
                    <a:pt x="13" y="93"/>
                  </a:cubicBezTo>
                  <a:cubicBezTo>
                    <a:pt x="17" y="97"/>
                    <a:pt x="22" y="100"/>
                    <a:pt x="28" y="100"/>
                  </a:cubicBezTo>
                  <a:cubicBezTo>
                    <a:pt x="29" y="100"/>
                    <a:pt x="29" y="100"/>
                    <a:pt x="30" y="100"/>
                  </a:cubicBezTo>
                  <a:cubicBezTo>
                    <a:pt x="36" y="99"/>
                    <a:pt x="42" y="95"/>
                    <a:pt x="47" y="89"/>
                  </a:cubicBezTo>
                  <a:cubicBezTo>
                    <a:pt x="50" y="85"/>
                    <a:pt x="52" y="80"/>
                    <a:pt x="54" y="75"/>
                  </a:cubicBezTo>
                  <a:cubicBezTo>
                    <a:pt x="55" y="73"/>
                    <a:pt x="56" y="71"/>
                    <a:pt x="57" y="69"/>
                  </a:cubicBezTo>
                  <a:cubicBezTo>
                    <a:pt x="57" y="66"/>
                    <a:pt x="58" y="63"/>
                    <a:pt x="59" y="59"/>
                  </a:cubicBezTo>
                  <a:cubicBezTo>
                    <a:pt x="59" y="58"/>
                    <a:pt x="59" y="57"/>
                    <a:pt x="59" y="55"/>
                  </a:cubicBezTo>
                  <a:cubicBezTo>
                    <a:pt x="59" y="53"/>
                    <a:pt x="59" y="51"/>
                    <a:pt x="59" y="49"/>
                  </a:cubicBezTo>
                  <a:moveTo>
                    <a:pt x="30" y="1"/>
                  </a:moveTo>
                  <a:cubicBezTo>
                    <a:pt x="24" y="1"/>
                    <a:pt x="18" y="5"/>
                    <a:pt x="13" y="11"/>
                  </a:cubicBezTo>
                  <a:cubicBezTo>
                    <a:pt x="10" y="15"/>
                    <a:pt x="7" y="19"/>
                    <a:pt x="5" y="24"/>
                  </a:cubicBezTo>
                  <a:cubicBezTo>
                    <a:pt x="4" y="26"/>
                    <a:pt x="3" y="29"/>
                    <a:pt x="3" y="31"/>
                  </a:cubicBezTo>
                  <a:cubicBezTo>
                    <a:pt x="2" y="34"/>
                    <a:pt x="1" y="37"/>
                    <a:pt x="1" y="41"/>
                  </a:cubicBezTo>
                  <a:cubicBezTo>
                    <a:pt x="0" y="42"/>
                    <a:pt x="0" y="43"/>
                    <a:pt x="0" y="45"/>
                  </a:cubicBezTo>
                  <a:cubicBezTo>
                    <a:pt x="0" y="47"/>
                    <a:pt x="0" y="49"/>
                    <a:pt x="0" y="51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3" y="48"/>
                    <a:pt x="3" y="46"/>
                    <a:pt x="3" y="43"/>
                  </a:cubicBezTo>
                  <a:cubicBezTo>
                    <a:pt x="4" y="42"/>
                    <a:pt x="4" y="40"/>
                    <a:pt x="4" y="39"/>
                  </a:cubicBezTo>
                  <a:cubicBezTo>
                    <a:pt x="5" y="35"/>
                    <a:pt x="6" y="31"/>
                    <a:pt x="7" y="27"/>
                  </a:cubicBezTo>
                  <a:cubicBezTo>
                    <a:pt x="8" y="25"/>
                    <a:pt x="9" y="23"/>
                    <a:pt x="10" y="21"/>
                  </a:cubicBezTo>
                  <a:cubicBezTo>
                    <a:pt x="10" y="20"/>
                    <a:pt x="11" y="20"/>
                    <a:pt x="11" y="19"/>
                  </a:cubicBezTo>
                  <a:cubicBezTo>
                    <a:pt x="14" y="13"/>
                    <a:pt x="19" y="9"/>
                    <a:pt x="23" y="6"/>
                  </a:cubicBezTo>
                  <a:cubicBezTo>
                    <a:pt x="25" y="3"/>
                    <a:pt x="27" y="1"/>
                    <a:pt x="30" y="1"/>
                  </a:cubicBezTo>
                  <a:moveTo>
                    <a:pt x="31" y="0"/>
                  </a:moveTo>
                  <a:cubicBezTo>
                    <a:pt x="31" y="0"/>
                    <a:pt x="30" y="0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3" y="1"/>
                    <a:pt x="35" y="2"/>
                    <a:pt x="37" y="5"/>
                  </a:cubicBezTo>
                  <a:cubicBezTo>
                    <a:pt x="41" y="7"/>
                    <a:pt x="45" y="11"/>
                    <a:pt x="49" y="16"/>
                  </a:cubicBezTo>
                  <a:cubicBezTo>
                    <a:pt x="49" y="16"/>
                    <a:pt x="49" y="17"/>
                    <a:pt x="50" y="18"/>
                  </a:cubicBezTo>
                  <a:cubicBezTo>
                    <a:pt x="51" y="19"/>
                    <a:pt x="52" y="21"/>
                    <a:pt x="52" y="23"/>
                  </a:cubicBezTo>
                  <a:cubicBezTo>
                    <a:pt x="54" y="26"/>
                    <a:pt x="55" y="30"/>
                    <a:pt x="55" y="34"/>
                  </a:cubicBezTo>
                  <a:cubicBezTo>
                    <a:pt x="56" y="35"/>
                    <a:pt x="56" y="37"/>
                    <a:pt x="56" y="38"/>
                  </a:cubicBezTo>
                  <a:cubicBezTo>
                    <a:pt x="56" y="40"/>
                    <a:pt x="57" y="43"/>
                    <a:pt x="57" y="46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59" y="43"/>
                    <a:pt x="59" y="41"/>
                    <a:pt x="59" y="39"/>
                  </a:cubicBezTo>
                  <a:cubicBezTo>
                    <a:pt x="59" y="38"/>
                    <a:pt x="59" y="36"/>
                    <a:pt x="59" y="35"/>
                  </a:cubicBezTo>
                  <a:cubicBezTo>
                    <a:pt x="58" y="32"/>
                    <a:pt x="57" y="29"/>
                    <a:pt x="57" y="26"/>
                  </a:cubicBezTo>
                  <a:cubicBezTo>
                    <a:pt x="56" y="24"/>
                    <a:pt x="55" y="22"/>
                    <a:pt x="54" y="20"/>
                  </a:cubicBezTo>
                  <a:cubicBezTo>
                    <a:pt x="52" y="15"/>
                    <a:pt x="50" y="11"/>
                    <a:pt x="47" y="8"/>
                  </a:cubicBezTo>
                  <a:cubicBezTo>
                    <a:pt x="43" y="3"/>
                    <a:pt x="37" y="0"/>
                    <a:pt x="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7"/>
            <p:cNvSpPr>
              <a:spLocks noEditPoints="1"/>
            </p:cNvSpPr>
            <p:nvPr/>
          </p:nvSpPr>
          <p:spPr bwMode="auto">
            <a:xfrm>
              <a:off x="8605838" y="4832350"/>
              <a:ext cx="112713" cy="371475"/>
            </a:xfrm>
            <a:custGeom>
              <a:avLst/>
              <a:gdLst>
                <a:gd name="T0" fmla="*/ 27 w 30"/>
                <a:gd name="T1" fmla="*/ 50 h 99"/>
                <a:gd name="T2" fmla="*/ 26 w 30"/>
                <a:gd name="T3" fmla="*/ 65 h 99"/>
                <a:gd name="T4" fmla="*/ 23 w 30"/>
                <a:gd name="T5" fmla="*/ 81 h 99"/>
                <a:gd name="T6" fmla="*/ 16 w 30"/>
                <a:gd name="T7" fmla="*/ 94 h 99"/>
                <a:gd name="T8" fmla="*/ 14 w 30"/>
                <a:gd name="T9" fmla="*/ 97 h 99"/>
                <a:gd name="T10" fmla="*/ 7 w 30"/>
                <a:gd name="T11" fmla="*/ 85 h 99"/>
                <a:gd name="T12" fmla="*/ 6 w 30"/>
                <a:gd name="T13" fmla="*/ 81 h 99"/>
                <a:gd name="T14" fmla="*/ 4 w 30"/>
                <a:gd name="T15" fmla="*/ 63 h 99"/>
                <a:gd name="T16" fmla="*/ 0 w 30"/>
                <a:gd name="T17" fmla="*/ 52 h 99"/>
                <a:gd name="T18" fmla="*/ 1 w 30"/>
                <a:gd name="T19" fmla="*/ 67 h 99"/>
                <a:gd name="T20" fmla="*/ 4 w 30"/>
                <a:gd name="T21" fmla="*/ 84 h 99"/>
                <a:gd name="T22" fmla="*/ 8 w 30"/>
                <a:gd name="T23" fmla="*/ 94 h 99"/>
                <a:gd name="T24" fmla="*/ 15 w 30"/>
                <a:gd name="T25" fmla="*/ 99 h 99"/>
                <a:gd name="T26" fmla="*/ 26 w 30"/>
                <a:gd name="T27" fmla="*/ 82 h 99"/>
                <a:gd name="T28" fmla="*/ 27 w 30"/>
                <a:gd name="T29" fmla="*/ 78 h 99"/>
                <a:gd name="T30" fmla="*/ 29 w 30"/>
                <a:gd name="T31" fmla="*/ 60 h 99"/>
                <a:gd name="T32" fmla="*/ 15 w 30"/>
                <a:gd name="T33" fmla="*/ 0 h 99"/>
                <a:gd name="T34" fmla="*/ 15 w 30"/>
                <a:gd name="T35" fmla="*/ 0 h 99"/>
                <a:gd name="T36" fmla="*/ 15 w 30"/>
                <a:gd name="T37" fmla="*/ 0 h 99"/>
                <a:gd name="T38" fmla="*/ 8 w 30"/>
                <a:gd name="T39" fmla="*/ 5 h 99"/>
                <a:gd name="T40" fmla="*/ 4 w 30"/>
                <a:gd name="T41" fmla="*/ 16 h 99"/>
                <a:gd name="T42" fmla="*/ 1 w 30"/>
                <a:gd name="T43" fmla="*/ 34 h 99"/>
                <a:gd name="T44" fmla="*/ 0 w 30"/>
                <a:gd name="T45" fmla="*/ 49 h 99"/>
                <a:gd name="T46" fmla="*/ 4 w 30"/>
                <a:gd name="T47" fmla="*/ 37 h 99"/>
                <a:gd name="T48" fmla="*/ 6 w 30"/>
                <a:gd name="T49" fmla="*/ 19 h 99"/>
                <a:gd name="T50" fmla="*/ 7 w 30"/>
                <a:gd name="T51" fmla="*/ 15 h 99"/>
                <a:gd name="T52" fmla="*/ 14 w 30"/>
                <a:gd name="T53" fmla="*/ 1 h 99"/>
                <a:gd name="T54" fmla="*/ 16 w 30"/>
                <a:gd name="T55" fmla="*/ 3 h 99"/>
                <a:gd name="T56" fmla="*/ 23 w 30"/>
                <a:gd name="T57" fmla="*/ 15 h 99"/>
                <a:gd name="T58" fmla="*/ 26 w 30"/>
                <a:gd name="T59" fmla="*/ 31 h 99"/>
                <a:gd name="T60" fmla="*/ 27 w 30"/>
                <a:gd name="T61" fmla="*/ 46 h 99"/>
                <a:gd name="T62" fmla="*/ 29 w 30"/>
                <a:gd name="T63" fmla="*/ 35 h 99"/>
                <a:gd name="T64" fmla="*/ 27 w 30"/>
                <a:gd name="T65" fmla="*/ 18 h 99"/>
                <a:gd name="T66" fmla="*/ 26 w 30"/>
                <a:gd name="T67" fmla="*/ 14 h 99"/>
                <a:gd name="T68" fmla="*/ 15 w 30"/>
                <a:gd name="T6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0" h="99">
                  <a:moveTo>
                    <a:pt x="30" y="49"/>
                  </a:moveTo>
                  <a:cubicBezTo>
                    <a:pt x="27" y="50"/>
                    <a:pt x="27" y="50"/>
                    <a:pt x="27" y="50"/>
                  </a:cubicBezTo>
                  <a:cubicBezTo>
                    <a:pt x="27" y="54"/>
                    <a:pt x="27" y="57"/>
                    <a:pt x="26" y="61"/>
                  </a:cubicBezTo>
                  <a:cubicBezTo>
                    <a:pt x="26" y="62"/>
                    <a:pt x="26" y="64"/>
                    <a:pt x="26" y="65"/>
                  </a:cubicBezTo>
                  <a:cubicBezTo>
                    <a:pt x="25" y="70"/>
                    <a:pt x="25" y="75"/>
                    <a:pt x="24" y="79"/>
                  </a:cubicBezTo>
                  <a:cubicBezTo>
                    <a:pt x="23" y="80"/>
                    <a:pt x="23" y="81"/>
                    <a:pt x="23" y="81"/>
                  </a:cubicBezTo>
                  <a:cubicBezTo>
                    <a:pt x="23" y="82"/>
                    <a:pt x="23" y="82"/>
                    <a:pt x="23" y="83"/>
                  </a:cubicBezTo>
                  <a:cubicBezTo>
                    <a:pt x="21" y="89"/>
                    <a:pt x="18" y="93"/>
                    <a:pt x="16" y="94"/>
                  </a:cubicBezTo>
                  <a:cubicBezTo>
                    <a:pt x="16" y="97"/>
                    <a:pt x="16" y="97"/>
                    <a:pt x="16" y="97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4"/>
                    <a:pt x="9" y="90"/>
                    <a:pt x="7" y="85"/>
                  </a:cubicBezTo>
                  <a:cubicBezTo>
                    <a:pt x="7" y="84"/>
                    <a:pt x="7" y="84"/>
                    <a:pt x="7" y="83"/>
                  </a:cubicBezTo>
                  <a:cubicBezTo>
                    <a:pt x="7" y="82"/>
                    <a:pt x="6" y="82"/>
                    <a:pt x="6" y="81"/>
                  </a:cubicBezTo>
                  <a:cubicBezTo>
                    <a:pt x="5" y="77"/>
                    <a:pt x="4" y="72"/>
                    <a:pt x="4" y="67"/>
                  </a:cubicBezTo>
                  <a:cubicBezTo>
                    <a:pt x="4" y="66"/>
                    <a:pt x="4" y="65"/>
                    <a:pt x="4" y="63"/>
                  </a:cubicBezTo>
                  <a:cubicBezTo>
                    <a:pt x="3" y="60"/>
                    <a:pt x="3" y="56"/>
                    <a:pt x="3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6"/>
                    <a:pt x="0" y="60"/>
                    <a:pt x="0" y="63"/>
                  </a:cubicBezTo>
                  <a:cubicBezTo>
                    <a:pt x="1" y="65"/>
                    <a:pt x="1" y="66"/>
                    <a:pt x="1" y="67"/>
                  </a:cubicBezTo>
                  <a:cubicBezTo>
                    <a:pt x="1" y="72"/>
                    <a:pt x="2" y="76"/>
                    <a:pt x="3" y="80"/>
                  </a:cubicBezTo>
                  <a:cubicBezTo>
                    <a:pt x="3" y="82"/>
                    <a:pt x="4" y="83"/>
                    <a:pt x="4" y="84"/>
                  </a:cubicBezTo>
                  <a:cubicBezTo>
                    <a:pt x="4" y="84"/>
                    <a:pt x="4" y="85"/>
                    <a:pt x="4" y="85"/>
                  </a:cubicBezTo>
                  <a:cubicBezTo>
                    <a:pt x="5" y="89"/>
                    <a:pt x="7" y="92"/>
                    <a:pt x="8" y="94"/>
                  </a:cubicBezTo>
                  <a:cubicBezTo>
                    <a:pt x="10" y="97"/>
                    <a:pt x="12" y="99"/>
                    <a:pt x="15" y="99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8" y="98"/>
                    <a:pt x="20" y="96"/>
                    <a:pt x="22" y="93"/>
                  </a:cubicBezTo>
                  <a:cubicBezTo>
                    <a:pt x="23" y="90"/>
                    <a:pt x="25" y="86"/>
                    <a:pt x="26" y="82"/>
                  </a:cubicBezTo>
                  <a:cubicBezTo>
                    <a:pt x="26" y="82"/>
                    <a:pt x="26" y="82"/>
                    <a:pt x="26" y="82"/>
                  </a:cubicBezTo>
                  <a:cubicBezTo>
                    <a:pt x="26" y="80"/>
                    <a:pt x="27" y="79"/>
                    <a:pt x="27" y="78"/>
                  </a:cubicBezTo>
                  <a:cubicBezTo>
                    <a:pt x="28" y="74"/>
                    <a:pt x="29" y="69"/>
                    <a:pt x="29" y="64"/>
                  </a:cubicBezTo>
                  <a:cubicBezTo>
                    <a:pt x="29" y="63"/>
                    <a:pt x="29" y="61"/>
                    <a:pt x="29" y="60"/>
                  </a:cubicBezTo>
                  <a:cubicBezTo>
                    <a:pt x="30" y="57"/>
                    <a:pt x="30" y="53"/>
                    <a:pt x="30" y="49"/>
                  </a:cubicBezTo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10" y="2"/>
                    <a:pt x="8" y="5"/>
                  </a:cubicBezTo>
                  <a:cubicBezTo>
                    <a:pt x="7" y="8"/>
                    <a:pt x="5" y="12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7"/>
                    <a:pt x="3" y="19"/>
                    <a:pt x="3" y="20"/>
                  </a:cubicBezTo>
                  <a:cubicBezTo>
                    <a:pt x="2" y="24"/>
                    <a:pt x="1" y="29"/>
                    <a:pt x="1" y="34"/>
                  </a:cubicBezTo>
                  <a:cubicBezTo>
                    <a:pt x="1" y="35"/>
                    <a:pt x="1" y="36"/>
                    <a:pt x="0" y="38"/>
                  </a:cubicBezTo>
                  <a:cubicBezTo>
                    <a:pt x="0" y="41"/>
                    <a:pt x="0" y="45"/>
                    <a:pt x="0" y="49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4"/>
                    <a:pt x="3" y="41"/>
                    <a:pt x="4" y="37"/>
                  </a:cubicBezTo>
                  <a:cubicBezTo>
                    <a:pt x="4" y="36"/>
                    <a:pt x="4" y="34"/>
                    <a:pt x="4" y="33"/>
                  </a:cubicBezTo>
                  <a:cubicBezTo>
                    <a:pt x="4" y="28"/>
                    <a:pt x="5" y="23"/>
                    <a:pt x="6" y="19"/>
                  </a:cubicBezTo>
                  <a:cubicBezTo>
                    <a:pt x="6" y="18"/>
                    <a:pt x="7" y="17"/>
                    <a:pt x="7" y="17"/>
                  </a:cubicBezTo>
                  <a:cubicBezTo>
                    <a:pt x="7" y="16"/>
                    <a:pt x="7" y="16"/>
                    <a:pt x="7" y="15"/>
                  </a:cubicBezTo>
                  <a:cubicBezTo>
                    <a:pt x="9" y="9"/>
                    <a:pt x="12" y="5"/>
                    <a:pt x="14" y="4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8" y="4"/>
                    <a:pt x="21" y="8"/>
                    <a:pt x="23" y="14"/>
                  </a:cubicBezTo>
                  <a:cubicBezTo>
                    <a:pt x="23" y="14"/>
                    <a:pt x="23" y="15"/>
                    <a:pt x="23" y="15"/>
                  </a:cubicBezTo>
                  <a:cubicBezTo>
                    <a:pt x="23" y="16"/>
                    <a:pt x="23" y="17"/>
                    <a:pt x="24" y="18"/>
                  </a:cubicBezTo>
                  <a:cubicBezTo>
                    <a:pt x="25" y="21"/>
                    <a:pt x="25" y="26"/>
                    <a:pt x="26" y="31"/>
                  </a:cubicBezTo>
                  <a:cubicBezTo>
                    <a:pt x="26" y="32"/>
                    <a:pt x="26" y="34"/>
                    <a:pt x="26" y="35"/>
                  </a:cubicBezTo>
                  <a:cubicBezTo>
                    <a:pt x="27" y="38"/>
                    <a:pt x="27" y="42"/>
                    <a:pt x="27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2"/>
                    <a:pt x="30" y="38"/>
                    <a:pt x="29" y="35"/>
                  </a:cubicBezTo>
                  <a:cubicBezTo>
                    <a:pt x="29" y="34"/>
                    <a:pt x="29" y="33"/>
                    <a:pt x="29" y="31"/>
                  </a:cubicBezTo>
                  <a:cubicBezTo>
                    <a:pt x="29" y="26"/>
                    <a:pt x="28" y="22"/>
                    <a:pt x="27" y="18"/>
                  </a:cubicBezTo>
                  <a:cubicBezTo>
                    <a:pt x="27" y="17"/>
                    <a:pt x="26" y="15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5" y="10"/>
                    <a:pt x="23" y="7"/>
                    <a:pt x="22" y="4"/>
                  </a:cubicBezTo>
                  <a:cubicBezTo>
                    <a:pt x="20" y="1"/>
                    <a:pt x="18" y="0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8"/>
            <p:cNvSpPr>
              <a:spLocks noEditPoints="1"/>
            </p:cNvSpPr>
            <p:nvPr/>
          </p:nvSpPr>
          <p:spPr bwMode="auto">
            <a:xfrm>
              <a:off x="8659813" y="4835525"/>
              <a:ext cx="6350" cy="361950"/>
            </a:xfrm>
            <a:custGeom>
              <a:avLst/>
              <a:gdLst>
                <a:gd name="T0" fmla="*/ 4 w 4"/>
                <a:gd name="T1" fmla="*/ 119 h 228"/>
                <a:gd name="T2" fmla="*/ 0 w 4"/>
                <a:gd name="T3" fmla="*/ 119 h 228"/>
                <a:gd name="T4" fmla="*/ 0 w 4"/>
                <a:gd name="T5" fmla="*/ 147 h 228"/>
                <a:gd name="T6" fmla="*/ 0 w 4"/>
                <a:gd name="T7" fmla="*/ 157 h 228"/>
                <a:gd name="T8" fmla="*/ 0 w 4"/>
                <a:gd name="T9" fmla="*/ 190 h 228"/>
                <a:gd name="T10" fmla="*/ 0 w 4"/>
                <a:gd name="T11" fmla="*/ 199 h 228"/>
                <a:gd name="T12" fmla="*/ 0 w 4"/>
                <a:gd name="T13" fmla="*/ 223 h 228"/>
                <a:gd name="T14" fmla="*/ 0 w 4"/>
                <a:gd name="T15" fmla="*/ 228 h 228"/>
                <a:gd name="T16" fmla="*/ 4 w 4"/>
                <a:gd name="T17" fmla="*/ 228 h 228"/>
                <a:gd name="T18" fmla="*/ 4 w 4"/>
                <a:gd name="T19" fmla="*/ 221 h 228"/>
                <a:gd name="T20" fmla="*/ 4 w 4"/>
                <a:gd name="T21" fmla="*/ 197 h 228"/>
                <a:gd name="T22" fmla="*/ 4 w 4"/>
                <a:gd name="T23" fmla="*/ 190 h 228"/>
                <a:gd name="T24" fmla="*/ 4 w 4"/>
                <a:gd name="T25" fmla="*/ 154 h 228"/>
                <a:gd name="T26" fmla="*/ 4 w 4"/>
                <a:gd name="T27" fmla="*/ 147 h 228"/>
                <a:gd name="T28" fmla="*/ 4 w 4"/>
                <a:gd name="T29" fmla="*/ 119 h 228"/>
                <a:gd name="T30" fmla="*/ 4 w 4"/>
                <a:gd name="T31" fmla="*/ 0 h 228"/>
                <a:gd name="T32" fmla="*/ 0 w 4"/>
                <a:gd name="T33" fmla="*/ 0 h 228"/>
                <a:gd name="T34" fmla="*/ 0 w 4"/>
                <a:gd name="T35" fmla="*/ 7 h 228"/>
                <a:gd name="T36" fmla="*/ 0 w 4"/>
                <a:gd name="T37" fmla="*/ 31 h 228"/>
                <a:gd name="T38" fmla="*/ 0 w 4"/>
                <a:gd name="T39" fmla="*/ 41 h 228"/>
                <a:gd name="T40" fmla="*/ 0 w 4"/>
                <a:gd name="T41" fmla="*/ 74 h 228"/>
                <a:gd name="T42" fmla="*/ 0 w 4"/>
                <a:gd name="T43" fmla="*/ 81 h 228"/>
                <a:gd name="T44" fmla="*/ 0 w 4"/>
                <a:gd name="T45" fmla="*/ 109 h 228"/>
                <a:gd name="T46" fmla="*/ 4 w 4"/>
                <a:gd name="T47" fmla="*/ 109 h 228"/>
                <a:gd name="T48" fmla="*/ 4 w 4"/>
                <a:gd name="T49" fmla="*/ 81 h 228"/>
                <a:gd name="T50" fmla="*/ 4 w 4"/>
                <a:gd name="T51" fmla="*/ 71 h 228"/>
                <a:gd name="T52" fmla="*/ 4 w 4"/>
                <a:gd name="T53" fmla="*/ 38 h 228"/>
                <a:gd name="T54" fmla="*/ 4 w 4"/>
                <a:gd name="T55" fmla="*/ 31 h 228"/>
                <a:gd name="T56" fmla="*/ 4 w 4"/>
                <a:gd name="T57" fmla="*/ 5 h 228"/>
                <a:gd name="T58" fmla="*/ 4 w 4"/>
                <a:gd name="T5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" h="228">
                  <a:moveTo>
                    <a:pt x="4" y="119"/>
                  </a:moveTo>
                  <a:lnTo>
                    <a:pt x="0" y="119"/>
                  </a:lnTo>
                  <a:lnTo>
                    <a:pt x="0" y="147"/>
                  </a:lnTo>
                  <a:lnTo>
                    <a:pt x="0" y="157"/>
                  </a:lnTo>
                  <a:lnTo>
                    <a:pt x="0" y="190"/>
                  </a:lnTo>
                  <a:lnTo>
                    <a:pt x="0" y="199"/>
                  </a:lnTo>
                  <a:lnTo>
                    <a:pt x="0" y="223"/>
                  </a:lnTo>
                  <a:lnTo>
                    <a:pt x="0" y="228"/>
                  </a:lnTo>
                  <a:lnTo>
                    <a:pt x="4" y="228"/>
                  </a:lnTo>
                  <a:lnTo>
                    <a:pt x="4" y="221"/>
                  </a:lnTo>
                  <a:lnTo>
                    <a:pt x="4" y="197"/>
                  </a:lnTo>
                  <a:lnTo>
                    <a:pt x="4" y="190"/>
                  </a:lnTo>
                  <a:lnTo>
                    <a:pt x="4" y="154"/>
                  </a:lnTo>
                  <a:lnTo>
                    <a:pt x="4" y="147"/>
                  </a:lnTo>
                  <a:lnTo>
                    <a:pt x="4" y="119"/>
                  </a:lnTo>
                  <a:close/>
                  <a:moveTo>
                    <a:pt x="4" y="0"/>
                  </a:moveTo>
                  <a:lnTo>
                    <a:pt x="0" y="0"/>
                  </a:lnTo>
                  <a:lnTo>
                    <a:pt x="0" y="7"/>
                  </a:lnTo>
                  <a:lnTo>
                    <a:pt x="0" y="31"/>
                  </a:lnTo>
                  <a:lnTo>
                    <a:pt x="0" y="41"/>
                  </a:lnTo>
                  <a:lnTo>
                    <a:pt x="0" y="74"/>
                  </a:lnTo>
                  <a:lnTo>
                    <a:pt x="0" y="81"/>
                  </a:lnTo>
                  <a:lnTo>
                    <a:pt x="0" y="109"/>
                  </a:lnTo>
                  <a:lnTo>
                    <a:pt x="4" y="109"/>
                  </a:lnTo>
                  <a:lnTo>
                    <a:pt x="4" y="81"/>
                  </a:lnTo>
                  <a:lnTo>
                    <a:pt x="4" y="71"/>
                  </a:lnTo>
                  <a:lnTo>
                    <a:pt x="4" y="38"/>
                  </a:lnTo>
                  <a:lnTo>
                    <a:pt x="4" y="31"/>
                  </a:lnTo>
                  <a:lnTo>
                    <a:pt x="4" y="5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9"/>
            <p:cNvSpPr>
              <a:spLocks noEditPoints="1"/>
            </p:cNvSpPr>
            <p:nvPr/>
          </p:nvSpPr>
          <p:spPr bwMode="auto">
            <a:xfrm>
              <a:off x="8659813" y="4835525"/>
              <a:ext cx="6350" cy="361950"/>
            </a:xfrm>
            <a:custGeom>
              <a:avLst/>
              <a:gdLst>
                <a:gd name="T0" fmla="*/ 4 w 4"/>
                <a:gd name="T1" fmla="*/ 119 h 228"/>
                <a:gd name="T2" fmla="*/ 0 w 4"/>
                <a:gd name="T3" fmla="*/ 119 h 228"/>
                <a:gd name="T4" fmla="*/ 0 w 4"/>
                <a:gd name="T5" fmla="*/ 147 h 228"/>
                <a:gd name="T6" fmla="*/ 0 w 4"/>
                <a:gd name="T7" fmla="*/ 157 h 228"/>
                <a:gd name="T8" fmla="*/ 0 w 4"/>
                <a:gd name="T9" fmla="*/ 190 h 228"/>
                <a:gd name="T10" fmla="*/ 0 w 4"/>
                <a:gd name="T11" fmla="*/ 199 h 228"/>
                <a:gd name="T12" fmla="*/ 0 w 4"/>
                <a:gd name="T13" fmla="*/ 223 h 228"/>
                <a:gd name="T14" fmla="*/ 0 w 4"/>
                <a:gd name="T15" fmla="*/ 228 h 228"/>
                <a:gd name="T16" fmla="*/ 4 w 4"/>
                <a:gd name="T17" fmla="*/ 228 h 228"/>
                <a:gd name="T18" fmla="*/ 4 w 4"/>
                <a:gd name="T19" fmla="*/ 221 h 228"/>
                <a:gd name="T20" fmla="*/ 4 w 4"/>
                <a:gd name="T21" fmla="*/ 197 h 228"/>
                <a:gd name="T22" fmla="*/ 4 w 4"/>
                <a:gd name="T23" fmla="*/ 190 h 228"/>
                <a:gd name="T24" fmla="*/ 4 w 4"/>
                <a:gd name="T25" fmla="*/ 154 h 228"/>
                <a:gd name="T26" fmla="*/ 4 w 4"/>
                <a:gd name="T27" fmla="*/ 147 h 228"/>
                <a:gd name="T28" fmla="*/ 4 w 4"/>
                <a:gd name="T29" fmla="*/ 119 h 228"/>
                <a:gd name="T30" fmla="*/ 4 w 4"/>
                <a:gd name="T31" fmla="*/ 0 h 228"/>
                <a:gd name="T32" fmla="*/ 0 w 4"/>
                <a:gd name="T33" fmla="*/ 0 h 228"/>
                <a:gd name="T34" fmla="*/ 0 w 4"/>
                <a:gd name="T35" fmla="*/ 7 h 228"/>
                <a:gd name="T36" fmla="*/ 0 w 4"/>
                <a:gd name="T37" fmla="*/ 31 h 228"/>
                <a:gd name="T38" fmla="*/ 0 w 4"/>
                <a:gd name="T39" fmla="*/ 41 h 228"/>
                <a:gd name="T40" fmla="*/ 0 w 4"/>
                <a:gd name="T41" fmla="*/ 74 h 228"/>
                <a:gd name="T42" fmla="*/ 0 w 4"/>
                <a:gd name="T43" fmla="*/ 81 h 228"/>
                <a:gd name="T44" fmla="*/ 0 w 4"/>
                <a:gd name="T45" fmla="*/ 109 h 228"/>
                <a:gd name="T46" fmla="*/ 4 w 4"/>
                <a:gd name="T47" fmla="*/ 109 h 228"/>
                <a:gd name="T48" fmla="*/ 4 w 4"/>
                <a:gd name="T49" fmla="*/ 81 h 228"/>
                <a:gd name="T50" fmla="*/ 4 w 4"/>
                <a:gd name="T51" fmla="*/ 71 h 228"/>
                <a:gd name="T52" fmla="*/ 4 w 4"/>
                <a:gd name="T53" fmla="*/ 38 h 228"/>
                <a:gd name="T54" fmla="*/ 4 w 4"/>
                <a:gd name="T55" fmla="*/ 31 h 228"/>
                <a:gd name="T56" fmla="*/ 4 w 4"/>
                <a:gd name="T57" fmla="*/ 5 h 228"/>
                <a:gd name="T58" fmla="*/ 4 w 4"/>
                <a:gd name="T5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" h="228">
                  <a:moveTo>
                    <a:pt x="4" y="119"/>
                  </a:moveTo>
                  <a:lnTo>
                    <a:pt x="0" y="119"/>
                  </a:lnTo>
                  <a:lnTo>
                    <a:pt x="0" y="147"/>
                  </a:lnTo>
                  <a:lnTo>
                    <a:pt x="0" y="157"/>
                  </a:lnTo>
                  <a:lnTo>
                    <a:pt x="0" y="190"/>
                  </a:lnTo>
                  <a:lnTo>
                    <a:pt x="0" y="199"/>
                  </a:lnTo>
                  <a:lnTo>
                    <a:pt x="0" y="223"/>
                  </a:lnTo>
                  <a:lnTo>
                    <a:pt x="0" y="228"/>
                  </a:lnTo>
                  <a:lnTo>
                    <a:pt x="4" y="228"/>
                  </a:lnTo>
                  <a:lnTo>
                    <a:pt x="4" y="221"/>
                  </a:lnTo>
                  <a:lnTo>
                    <a:pt x="4" y="197"/>
                  </a:lnTo>
                  <a:lnTo>
                    <a:pt x="4" y="190"/>
                  </a:lnTo>
                  <a:lnTo>
                    <a:pt x="4" y="154"/>
                  </a:lnTo>
                  <a:lnTo>
                    <a:pt x="4" y="147"/>
                  </a:lnTo>
                  <a:lnTo>
                    <a:pt x="4" y="119"/>
                  </a:lnTo>
                  <a:moveTo>
                    <a:pt x="4" y="0"/>
                  </a:moveTo>
                  <a:lnTo>
                    <a:pt x="0" y="0"/>
                  </a:lnTo>
                  <a:lnTo>
                    <a:pt x="0" y="7"/>
                  </a:lnTo>
                  <a:lnTo>
                    <a:pt x="0" y="31"/>
                  </a:lnTo>
                  <a:lnTo>
                    <a:pt x="0" y="41"/>
                  </a:lnTo>
                  <a:lnTo>
                    <a:pt x="0" y="74"/>
                  </a:lnTo>
                  <a:lnTo>
                    <a:pt x="0" y="81"/>
                  </a:lnTo>
                  <a:lnTo>
                    <a:pt x="0" y="109"/>
                  </a:lnTo>
                  <a:lnTo>
                    <a:pt x="4" y="109"/>
                  </a:lnTo>
                  <a:lnTo>
                    <a:pt x="4" y="81"/>
                  </a:lnTo>
                  <a:lnTo>
                    <a:pt x="4" y="71"/>
                  </a:lnTo>
                  <a:lnTo>
                    <a:pt x="4" y="38"/>
                  </a:lnTo>
                  <a:lnTo>
                    <a:pt x="4" y="31"/>
                  </a:lnTo>
                  <a:lnTo>
                    <a:pt x="4" y="5"/>
                  </a:lnTo>
                  <a:lnTo>
                    <a:pt x="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0"/>
            <p:cNvSpPr>
              <a:spLocks/>
            </p:cNvSpPr>
            <p:nvPr/>
          </p:nvSpPr>
          <p:spPr bwMode="auto">
            <a:xfrm>
              <a:off x="8516938" y="4994275"/>
              <a:ext cx="288925" cy="44450"/>
            </a:xfrm>
            <a:custGeom>
              <a:avLst/>
              <a:gdLst>
                <a:gd name="T0" fmla="*/ 182 w 182"/>
                <a:gd name="T1" fmla="*/ 0 h 28"/>
                <a:gd name="T2" fmla="*/ 177 w 182"/>
                <a:gd name="T3" fmla="*/ 2 h 28"/>
                <a:gd name="T4" fmla="*/ 161 w 182"/>
                <a:gd name="T5" fmla="*/ 2 h 28"/>
                <a:gd name="T6" fmla="*/ 156 w 182"/>
                <a:gd name="T7" fmla="*/ 4 h 28"/>
                <a:gd name="T8" fmla="*/ 127 w 182"/>
                <a:gd name="T9" fmla="*/ 7 h 28"/>
                <a:gd name="T10" fmla="*/ 120 w 182"/>
                <a:gd name="T11" fmla="*/ 7 h 28"/>
                <a:gd name="T12" fmla="*/ 94 w 182"/>
                <a:gd name="T13" fmla="*/ 9 h 28"/>
                <a:gd name="T14" fmla="*/ 90 w 182"/>
                <a:gd name="T15" fmla="*/ 9 h 28"/>
                <a:gd name="T16" fmla="*/ 64 w 182"/>
                <a:gd name="T17" fmla="*/ 12 h 28"/>
                <a:gd name="T18" fmla="*/ 56 w 182"/>
                <a:gd name="T19" fmla="*/ 14 h 28"/>
                <a:gd name="T20" fmla="*/ 28 w 182"/>
                <a:gd name="T21" fmla="*/ 16 h 28"/>
                <a:gd name="T22" fmla="*/ 21 w 182"/>
                <a:gd name="T23" fmla="*/ 16 h 28"/>
                <a:gd name="T24" fmla="*/ 4 w 182"/>
                <a:gd name="T25" fmla="*/ 19 h 28"/>
                <a:gd name="T26" fmla="*/ 0 w 182"/>
                <a:gd name="T27" fmla="*/ 19 h 28"/>
                <a:gd name="T28" fmla="*/ 0 w 182"/>
                <a:gd name="T29" fmla="*/ 28 h 28"/>
                <a:gd name="T30" fmla="*/ 4 w 182"/>
                <a:gd name="T31" fmla="*/ 28 h 28"/>
                <a:gd name="T32" fmla="*/ 21 w 182"/>
                <a:gd name="T33" fmla="*/ 26 h 28"/>
                <a:gd name="T34" fmla="*/ 28 w 182"/>
                <a:gd name="T35" fmla="*/ 26 h 28"/>
                <a:gd name="T36" fmla="*/ 56 w 182"/>
                <a:gd name="T37" fmla="*/ 21 h 28"/>
                <a:gd name="T38" fmla="*/ 64 w 182"/>
                <a:gd name="T39" fmla="*/ 21 h 28"/>
                <a:gd name="T40" fmla="*/ 90 w 182"/>
                <a:gd name="T41" fmla="*/ 19 h 28"/>
                <a:gd name="T42" fmla="*/ 94 w 182"/>
                <a:gd name="T43" fmla="*/ 19 h 28"/>
                <a:gd name="T44" fmla="*/ 120 w 182"/>
                <a:gd name="T45" fmla="*/ 16 h 28"/>
                <a:gd name="T46" fmla="*/ 127 w 182"/>
                <a:gd name="T47" fmla="*/ 14 h 28"/>
                <a:gd name="T48" fmla="*/ 156 w 182"/>
                <a:gd name="T49" fmla="*/ 12 h 28"/>
                <a:gd name="T50" fmla="*/ 161 w 182"/>
                <a:gd name="T51" fmla="*/ 12 h 28"/>
                <a:gd name="T52" fmla="*/ 177 w 182"/>
                <a:gd name="T53" fmla="*/ 9 h 28"/>
                <a:gd name="T54" fmla="*/ 182 w 182"/>
                <a:gd name="T55" fmla="*/ 9 h 28"/>
                <a:gd name="T56" fmla="*/ 182 w 182"/>
                <a:gd name="T5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2" h="28">
                  <a:moveTo>
                    <a:pt x="182" y="0"/>
                  </a:moveTo>
                  <a:lnTo>
                    <a:pt x="177" y="2"/>
                  </a:lnTo>
                  <a:lnTo>
                    <a:pt x="161" y="2"/>
                  </a:lnTo>
                  <a:lnTo>
                    <a:pt x="156" y="4"/>
                  </a:lnTo>
                  <a:lnTo>
                    <a:pt x="127" y="7"/>
                  </a:lnTo>
                  <a:lnTo>
                    <a:pt x="120" y="7"/>
                  </a:lnTo>
                  <a:lnTo>
                    <a:pt x="94" y="9"/>
                  </a:lnTo>
                  <a:lnTo>
                    <a:pt x="90" y="9"/>
                  </a:lnTo>
                  <a:lnTo>
                    <a:pt x="64" y="12"/>
                  </a:lnTo>
                  <a:lnTo>
                    <a:pt x="56" y="14"/>
                  </a:lnTo>
                  <a:lnTo>
                    <a:pt x="28" y="16"/>
                  </a:lnTo>
                  <a:lnTo>
                    <a:pt x="21" y="16"/>
                  </a:lnTo>
                  <a:lnTo>
                    <a:pt x="4" y="1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28"/>
                  </a:lnTo>
                  <a:lnTo>
                    <a:pt x="21" y="26"/>
                  </a:lnTo>
                  <a:lnTo>
                    <a:pt x="28" y="26"/>
                  </a:lnTo>
                  <a:lnTo>
                    <a:pt x="56" y="21"/>
                  </a:lnTo>
                  <a:lnTo>
                    <a:pt x="64" y="21"/>
                  </a:lnTo>
                  <a:lnTo>
                    <a:pt x="90" y="19"/>
                  </a:lnTo>
                  <a:lnTo>
                    <a:pt x="94" y="19"/>
                  </a:lnTo>
                  <a:lnTo>
                    <a:pt x="120" y="16"/>
                  </a:lnTo>
                  <a:lnTo>
                    <a:pt x="127" y="14"/>
                  </a:lnTo>
                  <a:lnTo>
                    <a:pt x="156" y="12"/>
                  </a:lnTo>
                  <a:lnTo>
                    <a:pt x="161" y="12"/>
                  </a:lnTo>
                  <a:lnTo>
                    <a:pt x="177" y="9"/>
                  </a:lnTo>
                  <a:lnTo>
                    <a:pt x="182" y="9"/>
                  </a:lnTo>
                  <a:lnTo>
                    <a:pt x="1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1"/>
            <p:cNvSpPr>
              <a:spLocks/>
            </p:cNvSpPr>
            <p:nvPr/>
          </p:nvSpPr>
          <p:spPr bwMode="auto">
            <a:xfrm>
              <a:off x="8516938" y="4994275"/>
              <a:ext cx="288925" cy="44450"/>
            </a:xfrm>
            <a:custGeom>
              <a:avLst/>
              <a:gdLst>
                <a:gd name="T0" fmla="*/ 182 w 182"/>
                <a:gd name="T1" fmla="*/ 0 h 28"/>
                <a:gd name="T2" fmla="*/ 177 w 182"/>
                <a:gd name="T3" fmla="*/ 2 h 28"/>
                <a:gd name="T4" fmla="*/ 161 w 182"/>
                <a:gd name="T5" fmla="*/ 2 h 28"/>
                <a:gd name="T6" fmla="*/ 156 w 182"/>
                <a:gd name="T7" fmla="*/ 4 h 28"/>
                <a:gd name="T8" fmla="*/ 127 w 182"/>
                <a:gd name="T9" fmla="*/ 7 h 28"/>
                <a:gd name="T10" fmla="*/ 120 w 182"/>
                <a:gd name="T11" fmla="*/ 7 h 28"/>
                <a:gd name="T12" fmla="*/ 94 w 182"/>
                <a:gd name="T13" fmla="*/ 9 h 28"/>
                <a:gd name="T14" fmla="*/ 90 w 182"/>
                <a:gd name="T15" fmla="*/ 9 h 28"/>
                <a:gd name="T16" fmla="*/ 64 w 182"/>
                <a:gd name="T17" fmla="*/ 12 h 28"/>
                <a:gd name="T18" fmla="*/ 56 w 182"/>
                <a:gd name="T19" fmla="*/ 14 h 28"/>
                <a:gd name="T20" fmla="*/ 28 w 182"/>
                <a:gd name="T21" fmla="*/ 16 h 28"/>
                <a:gd name="T22" fmla="*/ 21 w 182"/>
                <a:gd name="T23" fmla="*/ 16 h 28"/>
                <a:gd name="T24" fmla="*/ 4 w 182"/>
                <a:gd name="T25" fmla="*/ 19 h 28"/>
                <a:gd name="T26" fmla="*/ 0 w 182"/>
                <a:gd name="T27" fmla="*/ 19 h 28"/>
                <a:gd name="T28" fmla="*/ 0 w 182"/>
                <a:gd name="T29" fmla="*/ 28 h 28"/>
                <a:gd name="T30" fmla="*/ 4 w 182"/>
                <a:gd name="T31" fmla="*/ 28 h 28"/>
                <a:gd name="T32" fmla="*/ 21 w 182"/>
                <a:gd name="T33" fmla="*/ 26 h 28"/>
                <a:gd name="T34" fmla="*/ 28 w 182"/>
                <a:gd name="T35" fmla="*/ 26 h 28"/>
                <a:gd name="T36" fmla="*/ 56 w 182"/>
                <a:gd name="T37" fmla="*/ 21 h 28"/>
                <a:gd name="T38" fmla="*/ 64 w 182"/>
                <a:gd name="T39" fmla="*/ 21 h 28"/>
                <a:gd name="T40" fmla="*/ 90 w 182"/>
                <a:gd name="T41" fmla="*/ 19 h 28"/>
                <a:gd name="T42" fmla="*/ 94 w 182"/>
                <a:gd name="T43" fmla="*/ 19 h 28"/>
                <a:gd name="T44" fmla="*/ 120 w 182"/>
                <a:gd name="T45" fmla="*/ 16 h 28"/>
                <a:gd name="T46" fmla="*/ 127 w 182"/>
                <a:gd name="T47" fmla="*/ 14 h 28"/>
                <a:gd name="T48" fmla="*/ 156 w 182"/>
                <a:gd name="T49" fmla="*/ 12 h 28"/>
                <a:gd name="T50" fmla="*/ 161 w 182"/>
                <a:gd name="T51" fmla="*/ 12 h 28"/>
                <a:gd name="T52" fmla="*/ 177 w 182"/>
                <a:gd name="T53" fmla="*/ 9 h 28"/>
                <a:gd name="T54" fmla="*/ 182 w 182"/>
                <a:gd name="T55" fmla="*/ 9 h 28"/>
                <a:gd name="T56" fmla="*/ 182 w 182"/>
                <a:gd name="T5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2" h="28">
                  <a:moveTo>
                    <a:pt x="182" y="0"/>
                  </a:moveTo>
                  <a:lnTo>
                    <a:pt x="177" y="2"/>
                  </a:lnTo>
                  <a:lnTo>
                    <a:pt x="161" y="2"/>
                  </a:lnTo>
                  <a:lnTo>
                    <a:pt x="156" y="4"/>
                  </a:lnTo>
                  <a:lnTo>
                    <a:pt x="127" y="7"/>
                  </a:lnTo>
                  <a:lnTo>
                    <a:pt x="120" y="7"/>
                  </a:lnTo>
                  <a:lnTo>
                    <a:pt x="94" y="9"/>
                  </a:lnTo>
                  <a:lnTo>
                    <a:pt x="90" y="9"/>
                  </a:lnTo>
                  <a:lnTo>
                    <a:pt x="64" y="12"/>
                  </a:lnTo>
                  <a:lnTo>
                    <a:pt x="56" y="14"/>
                  </a:lnTo>
                  <a:lnTo>
                    <a:pt x="28" y="16"/>
                  </a:lnTo>
                  <a:lnTo>
                    <a:pt x="21" y="16"/>
                  </a:lnTo>
                  <a:lnTo>
                    <a:pt x="4" y="1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28"/>
                  </a:lnTo>
                  <a:lnTo>
                    <a:pt x="21" y="26"/>
                  </a:lnTo>
                  <a:lnTo>
                    <a:pt x="28" y="26"/>
                  </a:lnTo>
                  <a:lnTo>
                    <a:pt x="56" y="21"/>
                  </a:lnTo>
                  <a:lnTo>
                    <a:pt x="64" y="21"/>
                  </a:lnTo>
                  <a:lnTo>
                    <a:pt x="90" y="19"/>
                  </a:lnTo>
                  <a:lnTo>
                    <a:pt x="94" y="19"/>
                  </a:lnTo>
                  <a:lnTo>
                    <a:pt x="120" y="16"/>
                  </a:lnTo>
                  <a:lnTo>
                    <a:pt x="127" y="14"/>
                  </a:lnTo>
                  <a:lnTo>
                    <a:pt x="156" y="12"/>
                  </a:lnTo>
                  <a:lnTo>
                    <a:pt x="161" y="12"/>
                  </a:lnTo>
                  <a:lnTo>
                    <a:pt x="177" y="9"/>
                  </a:lnTo>
                  <a:lnTo>
                    <a:pt x="182" y="9"/>
                  </a:lnTo>
                  <a:lnTo>
                    <a:pt x="18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2"/>
            <p:cNvSpPr>
              <a:spLocks noEditPoints="1"/>
            </p:cNvSpPr>
            <p:nvPr/>
          </p:nvSpPr>
          <p:spPr bwMode="auto">
            <a:xfrm>
              <a:off x="6508751" y="4225925"/>
              <a:ext cx="873125" cy="466725"/>
            </a:xfrm>
            <a:custGeom>
              <a:avLst/>
              <a:gdLst>
                <a:gd name="T0" fmla="*/ 162 w 232"/>
                <a:gd name="T1" fmla="*/ 55 h 124"/>
                <a:gd name="T2" fmla="*/ 156 w 232"/>
                <a:gd name="T3" fmla="*/ 48 h 124"/>
                <a:gd name="T4" fmla="*/ 162 w 232"/>
                <a:gd name="T5" fmla="*/ 41 h 124"/>
                <a:gd name="T6" fmla="*/ 162 w 232"/>
                <a:gd name="T7" fmla="*/ 41 h 124"/>
                <a:gd name="T8" fmla="*/ 169 w 232"/>
                <a:gd name="T9" fmla="*/ 48 h 124"/>
                <a:gd name="T10" fmla="*/ 162 w 232"/>
                <a:gd name="T11" fmla="*/ 55 h 124"/>
                <a:gd name="T12" fmla="*/ 162 w 232"/>
                <a:gd name="T13" fmla="*/ 55 h 124"/>
                <a:gd name="T14" fmla="*/ 147 w 232"/>
                <a:gd name="T15" fmla="*/ 46 h 124"/>
                <a:gd name="T16" fmla="*/ 140 w 232"/>
                <a:gd name="T17" fmla="*/ 39 h 124"/>
                <a:gd name="T18" fmla="*/ 147 w 232"/>
                <a:gd name="T19" fmla="*/ 32 h 124"/>
                <a:gd name="T20" fmla="*/ 147 w 232"/>
                <a:gd name="T21" fmla="*/ 32 h 124"/>
                <a:gd name="T22" fmla="*/ 154 w 232"/>
                <a:gd name="T23" fmla="*/ 38 h 124"/>
                <a:gd name="T24" fmla="*/ 147 w 232"/>
                <a:gd name="T25" fmla="*/ 46 h 124"/>
                <a:gd name="T26" fmla="*/ 147 w 232"/>
                <a:gd name="T27" fmla="*/ 46 h 124"/>
                <a:gd name="T28" fmla="*/ 177 w 232"/>
                <a:gd name="T29" fmla="*/ 45 h 124"/>
                <a:gd name="T30" fmla="*/ 171 w 232"/>
                <a:gd name="T31" fmla="*/ 38 h 124"/>
                <a:gd name="T32" fmla="*/ 177 w 232"/>
                <a:gd name="T33" fmla="*/ 31 h 124"/>
                <a:gd name="T34" fmla="*/ 178 w 232"/>
                <a:gd name="T35" fmla="*/ 31 h 124"/>
                <a:gd name="T36" fmla="*/ 184 w 232"/>
                <a:gd name="T37" fmla="*/ 38 h 124"/>
                <a:gd name="T38" fmla="*/ 177 w 232"/>
                <a:gd name="T39" fmla="*/ 45 h 124"/>
                <a:gd name="T40" fmla="*/ 177 w 232"/>
                <a:gd name="T41" fmla="*/ 45 h 124"/>
                <a:gd name="T42" fmla="*/ 89 w 232"/>
                <a:gd name="T43" fmla="*/ 59 h 124"/>
                <a:gd name="T44" fmla="*/ 71 w 232"/>
                <a:gd name="T45" fmla="*/ 41 h 124"/>
                <a:gd name="T46" fmla="*/ 89 w 232"/>
                <a:gd name="T47" fmla="*/ 22 h 124"/>
                <a:gd name="T48" fmla="*/ 89 w 232"/>
                <a:gd name="T49" fmla="*/ 22 h 124"/>
                <a:gd name="T50" fmla="*/ 107 w 232"/>
                <a:gd name="T51" fmla="*/ 40 h 124"/>
                <a:gd name="T52" fmla="*/ 89 w 232"/>
                <a:gd name="T53" fmla="*/ 59 h 124"/>
                <a:gd name="T54" fmla="*/ 89 w 232"/>
                <a:gd name="T55" fmla="*/ 59 h 124"/>
                <a:gd name="T56" fmla="*/ 162 w 232"/>
                <a:gd name="T57" fmla="*/ 36 h 124"/>
                <a:gd name="T58" fmla="*/ 156 w 232"/>
                <a:gd name="T59" fmla="*/ 29 h 124"/>
                <a:gd name="T60" fmla="*/ 162 w 232"/>
                <a:gd name="T61" fmla="*/ 22 h 124"/>
                <a:gd name="T62" fmla="*/ 162 w 232"/>
                <a:gd name="T63" fmla="*/ 22 h 124"/>
                <a:gd name="T64" fmla="*/ 169 w 232"/>
                <a:gd name="T65" fmla="*/ 29 h 124"/>
                <a:gd name="T66" fmla="*/ 162 w 232"/>
                <a:gd name="T67" fmla="*/ 36 h 124"/>
                <a:gd name="T68" fmla="*/ 162 w 232"/>
                <a:gd name="T69" fmla="*/ 36 h 124"/>
                <a:gd name="T70" fmla="*/ 124 w 232"/>
                <a:gd name="T71" fmla="*/ 0 h 124"/>
                <a:gd name="T72" fmla="*/ 123 w 232"/>
                <a:gd name="T73" fmla="*/ 0 h 124"/>
                <a:gd name="T74" fmla="*/ 37 w 232"/>
                <a:gd name="T75" fmla="*/ 43 h 124"/>
                <a:gd name="T76" fmla="*/ 3 w 232"/>
                <a:gd name="T77" fmla="*/ 101 h 124"/>
                <a:gd name="T78" fmla="*/ 12 w 232"/>
                <a:gd name="T79" fmla="*/ 122 h 124"/>
                <a:gd name="T80" fmla="*/ 20 w 232"/>
                <a:gd name="T81" fmla="*/ 124 h 124"/>
                <a:gd name="T82" fmla="*/ 34 w 232"/>
                <a:gd name="T83" fmla="*/ 118 h 124"/>
                <a:gd name="T84" fmla="*/ 71 w 232"/>
                <a:gd name="T85" fmla="*/ 78 h 124"/>
                <a:gd name="T86" fmla="*/ 116 w 232"/>
                <a:gd name="T87" fmla="*/ 83 h 124"/>
                <a:gd name="T88" fmla="*/ 123 w 232"/>
                <a:gd name="T89" fmla="*/ 83 h 124"/>
                <a:gd name="T90" fmla="*/ 177 w 232"/>
                <a:gd name="T91" fmla="*/ 74 h 124"/>
                <a:gd name="T92" fmla="*/ 203 w 232"/>
                <a:gd name="T93" fmla="*/ 109 h 124"/>
                <a:gd name="T94" fmla="*/ 216 w 232"/>
                <a:gd name="T95" fmla="*/ 113 h 124"/>
                <a:gd name="T96" fmla="*/ 223 w 232"/>
                <a:gd name="T97" fmla="*/ 111 h 124"/>
                <a:gd name="T98" fmla="*/ 232 w 232"/>
                <a:gd name="T99" fmla="*/ 94 h 124"/>
                <a:gd name="T100" fmla="*/ 207 w 232"/>
                <a:gd name="T101" fmla="*/ 40 h 124"/>
                <a:gd name="T102" fmla="*/ 124 w 232"/>
                <a:gd name="T103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2" h="124">
                  <a:moveTo>
                    <a:pt x="162" y="55"/>
                  </a:moveTo>
                  <a:cubicBezTo>
                    <a:pt x="158" y="55"/>
                    <a:pt x="156" y="52"/>
                    <a:pt x="156" y="48"/>
                  </a:cubicBezTo>
                  <a:cubicBezTo>
                    <a:pt x="156" y="44"/>
                    <a:pt x="159" y="41"/>
                    <a:pt x="162" y="41"/>
                  </a:cubicBezTo>
                  <a:cubicBezTo>
                    <a:pt x="162" y="41"/>
                    <a:pt x="162" y="41"/>
                    <a:pt x="162" y="41"/>
                  </a:cubicBezTo>
                  <a:cubicBezTo>
                    <a:pt x="166" y="41"/>
                    <a:pt x="169" y="44"/>
                    <a:pt x="169" y="48"/>
                  </a:cubicBezTo>
                  <a:cubicBezTo>
                    <a:pt x="169" y="52"/>
                    <a:pt x="166" y="55"/>
                    <a:pt x="162" y="55"/>
                  </a:cubicBezTo>
                  <a:cubicBezTo>
                    <a:pt x="162" y="55"/>
                    <a:pt x="162" y="55"/>
                    <a:pt x="162" y="55"/>
                  </a:cubicBezTo>
                  <a:moveTo>
                    <a:pt x="147" y="46"/>
                  </a:moveTo>
                  <a:cubicBezTo>
                    <a:pt x="143" y="46"/>
                    <a:pt x="140" y="43"/>
                    <a:pt x="140" y="39"/>
                  </a:cubicBezTo>
                  <a:cubicBezTo>
                    <a:pt x="140" y="35"/>
                    <a:pt x="143" y="32"/>
                    <a:pt x="147" y="32"/>
                  </a:cubicBezTo>
                  <a:cubicBezTo>
                    <a:pt x="147" y="32"/>
                    <a:pt x="147" y="32"/>
                    <a:pt x="147" y="32"/>
                  </a:cubicBezTo>
                  <a:cubicBezTo>
                    <a:pt x="151" y="31"/>
                    <a:pt x="154" y="35"/>
                    <a:pt x="154" y="38"/>
                  </a:cubicBezTo>
                  <a:cubicBezTo>
                    <a:pt x="154" y="42"/>
                    <a:pt x="151" y="46"/>
                    <a:pt x="147" y="46"/>
                  </a:cubicBezTo>
                  <a:cubicBezTo>
                    <a:pt x="147" y="46"/>
                    <a:pt x="147" y="46"/>
                    <a:pt x="147" y="46"/>
                  </a:cubicBezTo>
                  <a:moveTo>
                    <a:pt x="177" y="45"/>
                  </a:moveTo>
                  <a:cubicBezTo>
                    <a:pt x="174" y="45"/>
                    <a:pt x="171" y="42"/>
                    <a:pt x="171" y="38"/>
                  </a:cubicBezTo>
                  <a:cubicBezTo>
                    <a:pt x="171" y="34"/>
                    <a:pt x="174" y="31"/>
                    <a:pt x="177" y="31"/>
                  </a:cubicBezTo>
                  <a:cubicBezTo>
                    <a:pt x="178" y="31"/>
                    <a:pt x="178" y="31"/>
                    <a:pt x="178" y="31"/>
                  </a:cubicBezTo>
                  <a:cubicBezTo>
                    <a:pt x="181" y="31"/>
                    <a:pt x="184" y="34"/>
                    <a:pt x="184" y="38"/>
                  </a:cubicBezTo>
                  <a:cubicBezTo>
                    <a:pt x="184" y="42"/>
                    <a:pt x="181" y="45"/>
                    <a:pt x="177" y="45"/>
                  </a:cubicBezTo>
                  <a:cubicBezTo>
                    <a:pt x="177" y="45"/>
                    <a:pt x="177" y="45"/>
                    <a:pt x="177" y="45"/>
                  </a:cubicBezTo>
                  <a:moveTo>
                    <a:pt x="89" y="59"/>
                  </a:moveTo>
                  <a:cubicBezTo>
                    <a:pt x="79" y="59"/>
                    <a:pt x="71" y="51"/>
                    <a:pt x="71" y="41"/>
                  </a:cubicBezTo>
                  <a:cubicBezTo>
                    <a:pt x="71" y="31"/>
                    <a:pt x="7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99" y="22"/>
                    <a:pt x="107" y="30"/>
                    <a:pt x="107" y="40"/>
                  </a:cubicBezTo>
                  <a:cubicBezTo>
                    <a:pt x="107" y="51"/>
                    <a:pt x="99" y="59"/>
                    <a:pt x="89" y="59"/>
                  </a:cubicBezTo>
                  <a:cubicBezTo>
                    <a:pt x="89" y="59"/>
                    <a:pt x="89" y="59"/>
                    <a:pt x="89" y="59"/>
                  </a:cubicBezTo>
                  <a:moveTo>
                    <a:pt x="162" y="36"/>
                  </a:moveTo>
                  <a:cubicBezTo>
                    <a:pt x="159" y="36"/>
                    <a:pt x="156" y="33"/>
                    <a:pt x="156" y="29"/>
                  </a:cubicBezTo>
                  <a:cubicBezTo>
                    <a:pt x="156" y="26"/>
                    <a:pt x="159" y="22"/>
                    <a:pt x="162" y="22"/>
                  </a:cubicBezTo>
                  <a:cubicBezTo>
                    <a:pt x="162" y="22"/>
                    <a:pt x="162" y="22"/>
                    <a:pt x="162" y="22"/>
                  </a:cubicBezTo>
                  <a:cubicBezTo>
                    <a:pt x="166" y="22"/>
                    <a:pt x="169" y="25"/>
                    <a:pt x="169" y="29"/>
                  </a:cubicBezTo>
                  <a:cubicBezTo>
                    <a:pt x="169" y="33"/>
                    <a:pt x="166" y="36"/>
                    <a:pt x="162" y="36"/>
                  </a:cubicBezTo>
                  <a:cubicBezTo>
                    <a:pt x="162" y="36"/>
                    <a:pt x="162" y="36"/>
                    <a:pt x="162" y="36"/>
                  </a:cubicBezTo>
                  <a:moveTo>
                    <a:pt x="124" y="0"/>
                  </a:moveTo>
                  <a:cubicBezTo>
                    <a:pt x="123" y="0"/>
                    <a:pt x="123" y="0"/>
                    <a:pt x="123" y="0"/>
                  </a:cubicBezTo>
                  <a:cubicBezTo>
                    <a:pt x="61" y="0"/>
                    <a:pt x="37" y="43"/>
                    <a:pt x="37" y="43"/>
                  </a:cubicBezTo>
                  <a:cubicBezTo>
                    <a:pt x="3" y="101"/>
                    <a:pt x="3" y="101"/>
                    <a:pt x="3" y="101"/>
                  </a:cubicBezTo>
                  <a:cubicBezTo>
                    <a:pt x="3" y="101"/>
                    <a:pt x="0" y="115"/>
                    <a:pt x="12" y="122"/>
                  </a:cubicBezTo>
                  <a:cubicBezTo>
                    <a:pt x="14" y="123"/>
                    <a:pt x="17" y="124"/>
                    <a:pt x="20" y="124"/>
                  </a:cubicBezTo>
                  <a:cubicBezTo>
                    <a:pt x="28" y="124"/>
                    <a:pt x="34" y="118"/>
                    <a:pt x="34" y="11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1" y="78"/>
                    <a:pt x="89" y="83"/>
                    <a:pt x="116" y="83"/>
                  </a:cubicBezTo>
                  <a:cubicBezTo>
                    <a:pt x="118" y="83"/>
                    <a:pt x="121" y="83"/>
                    <a:pt x="123" y="83"/>
                  </a:cubicBezTo>
                  <a:cubicBezTo>
                    <a:pt x="153" y="82"/>
                    <a:pt x="177" y="74"/>
                    <a:pt x="177" y="74"/>
                  </a:cubicBezTo>
                  <a:cubicBezTo>
                    <a:pt x="203" y="109"/>
                    <a:pt x="203" y="109"/>
                    <a:pt x="203" y="109"/>
                  </a:cubicBezTo>
                  <a:cubicBezTo>
                    <a:pt x="203" y="109"/>
                    <a:pt x="209" y="113"/>
                    <a:pt x="216" y="113"/>
                  </a:cubicBezTo>
                  <a:cubicBezTo>
                    <a:pt x="218" y="113"/>
                    <a:pt x="221" y="113"/>
                    <a:pt x="223" y="111"/>
                  </a:cubicBezTo>
                  <a:cubicBezTo>
                    <a:pt x="232" y="106"/>
                    <a:pt x="232" y="94"/>
                    <a:pt x="232" y="94"/>
                  </a:cubicBezTo>
                  <a:cubicBezTo>
                    <a:pt x="207" y="40"/>
                    <a:pt x="207" y="40"/>
                    <a:pt x="207" y="40"/>
                  </a:cubicBezTo>
                  <a:cubicBezTo>
                    <a:pt x="207" y="40"/>
                    <a:pt x="183" y="0"/>
                    <a:pt x="1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3"/>
            <p:cNvSpPr>
              <a:spLocks/>
            </p:cNvSpPr>
            <p:nvPr/>
          </p:nvSpPr>
          <p:spPr bwMode="auto">
            <a:xfrm>
              <a:off x="6783388" y="4316413"/>
              <a:ext cx="120650" cy="128588"/>
            </a:xfrm>
            <a:custGeom>
              <a:avLst/>
              <a:gdLst>
                <a:gd name="T0" fmla="*/ 48 w 76"/>
                <a:gd name="T1" fmla="*/ 0 h 81"/>
                <a:gd name="T2" fmla="*/ 29 w 76"/>
                <a:gd name="T3" fmla="*/ 0 h 81"/>
                <a:gd name="T4" fmla="*/ 29 w 76"/>
                <a:gd name="T5" fmla="*/ 31 h 81"/>
                <a:gd name="T6" fmla="*/ 0 w 76"/>
                <a:gd name="T7" fmla="*/ 31 h 81"/>
                <a:gd name="T8" fmla="*/ 0 w 76"/>
                <a:gd name="T9" fmla="*/ 50 h 81"/>
                <a:gd name="T10" fmla="*/ 29 w 76"/>
                <a:gd name="T11" fmla="*/ 50 h 81"/>
                <a:gd name="T12" fmla="*/ 29 w 76"/>
                <a:gd name="T13" fmla="*/ 81 h 81"/>
                <a:gd name="T14" fmla="*/ 48 w 76"/>
                <a:gd name="T15" fmla="*/ 81 h 81"/>
                <a:gd name="T16" fmla="*/ 48 w 76"/>
                <a:gd name="T17" fmla="*/ 50 h 81"/>
                <a:gd name="T18" fmla="*/ 76 w 76"/>
                <a:gd name="T19" fmla="*/ 48 h 81"/>
                <a:gd name="T20" fmla="*/ 76 w 76"/>
                <a:gd name="T21" fmla="*/ 31 h 81"/>
                <a:gd name="T22" fmla="*/ 48 w 76"/>
                <a:gd name="T23" fmla="*/ 31 h 81"/>
                <a:gd name="T24" fmla="*/ 48 w 76"/>
                <a:gd name="T2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6" h="81">
                  <a:moveTo>
                    <a:pt x="48" y="0"/>
                  </a:moveTo>
                  <a:lnTo>
                    <a:pt x="29" y="0"/>
                  </a:lnTo>
                  <a:lnTo>
                    <a:pt x="29" y="31"/>
                  </a:lnTo>
                  <a:lnTo>
                    <a:pt x="0" y="31"/>
                  </a:lnTo>
                  <a:lnTo>
                    <a:pt x="0" y="50"/>
                  </a:lnTo>
                  <a:lnTo>
                    <a:pt x="29" y="50"/>
                  </a:lnTo>
                  <a:lnTo>
                    <a:pt x="29" y="81"/>
                  </a:lnTo>
                  <a:lnTo>
                    <a:pt x="48" y="81"/>
                  </a:lnTo>
                  <a:lnTo>
                    <a:pt x="48" y="50"/>
                  </a:lnTo>
                  <a:lnTo>
                    <a:pt x="76" y="48"/>
                  </a:lnTo>
                  <a:lnTo>
                    <a:pt x="76" y="31"/>
                  </a:lnTo>
                  <a:lnTo>
                    <a:pt x="48" y="31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4"/>
            <p:cNvSpPr>
              <a:spLocks/>
            </p:cNvSpPr>
            <p:nvPr/>
          </p:nvSpPr>
          <p:spPr bwMode="auto">
            <a:xfrm>
              <a:off x="6783388" y="4316413"/>
              <a:ext cx="120650" cy="128588"/>
            </a:xfrm>
            <a:custGeom>
              <a:avLst/>
              <a:gdLst>
                <a:gd name="T0" fmla="*/ 48 w 76"/>
                <a:gd name="T1" fmla="*/ 0 h 81"/>
                <a:gd name="T2" fmla="*/ 29 w 76"/>
                <a:gd name="T3" fmla="*/ 0 h 81"/>
                <a:gd name="T4" fmla="*/ 29 w 76"/>
                <a:gd name="T5" fmla="*/ 31 h 81"/>
                <a:gd name="T6" fmla="*/ 0 w 76"/>
                <a:gd name="T7" fmla="*/ 31 h 81"/>
                <a:gd name="T8" fmla="*/ 0 w 76"/>
                <a:gd name="T9" fmla="*/ 50 h 81"/>
                <a:gd name="T10" fmla="*/ 29 w 76"/>
                <a:gd name="T11" fmla="*/ 50 h 81"/>
                <a:gd name="T12" fmla="*/ 29 w 76"/>
                <a:gd name="T13" fmla="*/ 81 h 81"/>
                <a:gd name="T14" fmla="*/ 48 w 76"/>
                <a:gd name="T15" fmla="*/ 81 h 81"/>
                <a:gd name="T16" fmla="*/ 48 w 76"/>
                <a:gd name="T17" fmla="*/ 50 h 81"/>
                <a:gd name="T18" fmla="*/ 76 w 76"/>
                <a:gd name="T19" fmla="*/ 48 h 81"/>
                <a:gd name="T20" fmla="*/ 76 w 76"/>
                <a:gd name="T21" fmla="*/ 31 h 81"/>
                <a:gd name="T22" fmla="*/ 48 w 76"/>
                <a:gd name="T23" fmla="*/ 31 h 81"/>
                <a:gd name="T24" fmla="*/ 48 w 76"/>
                <a:gd name="T2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6" h="81">
                  <a:moveTo>
                    <a:pt x="48" y="0"/>
                  </a:moveTo>
                  <a:lnTo>
                    <a:pt x="29" y="0"/>
                  </a:lnTo>
                  <a:lnTo>
                    <a:pt x="29" y="31"/>
                  </a:lnTo>
                  <a:lnTo>
                    <a:pt x="0" y="31"/>
                  </a:lnTo>
                  <a:lnTo>
                    <a:pt x="0" y="50"/>
                  </a:lnTo>
                  <a:lnTo>
                    <a:pt x="29" y="50"/>
                  </a:lnTo>
                  <a:lnTo>
                    <a:pt x="29" y="81"/>
                  </a:lnTo>
                  <a:lnTo>
                    <a:pt x="48" y="81"/>
                  </a:lnTo>
                  <a:lnTo>
                    <a:pt x="48" y="50"/>
                  </a:lnTo>
                  <a:lnTo>
                    <a:pt x="76" y="48"/>
                  </a:lnTo>
                  <a:lnTo>
                    <a:pt x="76" y="31"/>
                  </a:lnTo>
                  <a:lnTo>
                    <a:pt x="48" y="31"/>
                  </a:lnTo>
                  <a:lnTo>
                    <a:pt x="4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5"/>
            <p:cNvSpPr>
              <a:spLocks noEditPoints="1"/>
            </p:cNvSpPr>
            <p:nvPr/>
          </p:nvSpPr>
          <p:spPr bwMode="auto">
            <a:xfrm>
              <a:off x="6411913" y="3409950"/>
              <a:ext cx="781050" cy="587375"/>
            </a:xfrm>
            <a:custGeom>
              <a:avLst/>
              <a:gdLst>
                <a:gd name="T0" fmla="*/ 462 w 492"/>
                <a:gd name="T1" fmla="*/ 337 h 370"/>
                <a:gd name="T2" fmla="*/ 38 w 492"/>
                <a:gd name="T3" fmla="*/ 327 h 370"/>
                <a:gd name="T4" fmla="*/ 38 w 492"/>
                <a:gd name="T5" fmla="*/ 57 h 370"/>
                <a:gd name="T6" fmla="*/ 256 w 492"/>
                <a:gd name="T7" fmla="*/ 233 h 370"/>
                <a:gd name="T8" fmla="*/ 462 w 492"/>
                <a:gd name="T9" fmla="*/ 86 h 370"/>
                <a:gd name="T10" fmla="*/ 462 w 492"/>
                <a:gd name="T11" fmla="*/ 337 h 370"/>
                <a:gd name="T12" fmla="*/ 256 w 492"/>
                <a:gd name="T13" fmla="*/ 190 h 370"/>
                <a:gd name="T14" fmla="*/ 73 w 492"/>
                <a:gd name="T15" fmla="*/ 41 h 370"/>
                <a:gd name="T16" fmla="*/ 431 w 492"/>
                <a:gd name="T17" fmla="*/ 67 h 370"/>
                <a:gd name="T18" fmla="*/ 256 w 492"/>
                <a:gd name="T19" fmla="*/ 190 h 370"/>
                <a:gd name="T20" fmla="*/ 0 w 492"/>
                <a:gd name="T21" fmla="*/ 0 h 370"/>
                <a:gd name="T22" fmla="*/ 0 w 492"/>
                <a:gd name="T23" fmla="*/ 363 h 370"/>
                <a:gd name="T24" fmla="*/ 492 w 492"/>
                <a:gd name="T25" fmla="*/ 370 h 370"/>
                <a:gd name="T26" fmla="*/ 492 w 492"/>
                <a:gd name="T27" fmla="*/ 36 h 370"/>
                <a:gd name="T28" fmla="*/ 0 w 492"/>
                <a:gd name="T29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92" h="370">
                  <a:moveTo>
                    <a:pt x="462" y="337"/>
                  </a:moveTo>
                  <a:lnTo>
                    <a:pt x="38" y="327"/>
                  </a:lnTo>
                  <a:lnTo>
                    <a:pt x="38" y="57"/>
                  </a:lnTo>
                  <a:lnTo>
                    <a:pt x="256" y="233"/>
                  </a:lnTo>
                  <a:lnTo>
                    <a:pt x="462" y="86"/>
                  </a:lnTo>
                  <a:lnTo>
                    <a:pt x="462" y="337"/>
                  </a:lnTo>
                  <a:close/>
                  <a:moveTo>
                    <a:pt x="256" y="190"/>
                  </a:moveTo>
                  <a:lnTo>
                    <a:pt x="73" y="41"/>
                  </a:lnTo>
                  <a:lnTo>
                    <a:pt x="431" y="67"/>
                  </a:lnTo>
                  <a:lnTo>
                    <a:pt x="256" y="190"/>
                  </a:lnTo>
                  <a:close/>
                  <a:moveTo>
                    <a:pt x="0" y="0"/>
                  </a:moveTo>
                  <a:lnTo>
                    <a:pt x="0" y="363"/>
                  </a:lnTo>
                  <a:lnTo>
                    <a:pt x="492" y="370"/>
                  </a:lnTo>
                  <a:lnTo>
                    <a:pt x="492" y="3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6"/>
            <p:cNvSpPr>
              <a:spLocks noEditPoints="1"/>
            </p:cNvSpPr>
            <p:nvPr/>
          </p:nvSpPr>
          <p:spPr bwMode="auto">
            <a:xfrm>
              <a:off x="6411913" y="3409950"/>
              <a:ext cx="781050" cy="587375"/>
            </a:xfrm>
            <a:custGeom>
              <a:avLst/>
              <a:gdLst>
                <a:gd name="T0" fmla="*/ 462 w 492"/>
                <a:gd name="T1" fmla="*/ 337 h 370"/>
                <a:gd name="T2" fmla="*/ 38 w 492"/>
                <a:gd name="T3" fmla="*/ 327 h 370"/>
                <a:gd name="T4" fmla="*/ 38 w 492"/>
                <a:gd name="T5" fmla="*/ 57 h 370"/>
                <a:gd name="T6" fmla="*/ 256 w 492"/>
                <a:gd name="T7" fmla="*/ 233 h 370"/>
                <a:gd name="T8" fmla="*/ 462 w 492"/>
                <a:gd name="T9" fmla="*/ 86 h 370"/>
                <a:gd name="T10" fmla="*/ 462 w 492"/>
                <a:gd name="T11" fmla="*/ 337 h 370"/>
                <a:gd name="T12" fmla="*/ 256 w 492"/>
                <a:gd name="T13" fmla="*/ 190 h 370"/>
                <a:gd name="T14" fmla="*/ 73 w 492"/>
                <a:gd name="T15" fmla="*/ 41 h 370"/>
                <a:gd name="T16" fmla="*/ 431 w 492"/>
                <a:gd name="T17" fmla="*/ 67 h 370"/>
                <a:gd name="T18" fmla="*/ 256 w 492"/>
                <a:gd name="T19" fmla="*/ 190 h 370"/>
                <a:gd name="T20" fmla="*/ 0 w 492"/>
                <a:gd name="T21" fmla="*/ 0 h 370"/>
                <a:gd name="T22" fmla="*/ 0 w 492"/>
                <a:gd name="T23" fmla="*/ 363 h 370"/>
                <a:gd name="T24" fmla="*/ 492 w 492"/>
                <a:gd name="T25" fmla="*/ 370 h 370"/>
                <a:gd name="T26" fmla="*/ 492 w 492"/>
                <a:gd name="T27" fmla="*/ 36 h 370"/>
                <a:gd name="T28" fmla="*/ 0 w 492"/>
                <a:gd name="T29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92" h="370">
                  <a:moveTo>
                    <a:pt x="462" y="337"/>
                  </a:moveTo>
                  <a:lnTo>
                    <a:pt x="38" y="327"/>
                  </a:lnTo>
                  <a:lnTo>
                    <a:pt x="38" y="57"/>
                  </a:lnTo>
                  <a:lnTo>
                    <a:pt x="256" y="233"/>
                  </a:lnTo>
                  <a:lnTo>
                    <a:pt x="462" y="86"/>
                  </a:lnTo>
                  <a:lnTo>
                    <a:pt x="462" y="337"/>
                  </a:lnTo>
                  <a:moveTo>
                    <a:pt x="256" y="190"/>
                  </a:moveTo>
                  <a:lnTo>
                    <a:pt x="73" y="41"/>
                  </a:lnTo>
                  <a:lnTo>
                    <a:pt x="431" y="67"/>
                  </a:lnTo>
                  <a:lnTo>
                    <a:pt x="256" y="190"/>
                  </a:lnTo>
                  <a:moveTo>
                    <a:pt x="0" y="0"/>
                  </a:moveTo>
                  <a:lnTo>
                    <a:pt x="0" y="363"/>
                  </a:lnTo>
                  <a:lnTo>
                    <a:pt x="492" y="370"/>
                  </a:lnTo>
                  <a:lnTo>
                    <a:pt x="492" y="36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7"/>
            <p:cNvSpPr>
              <a:spLocks/>
            </p:cNvSpPr>
            <p:nvPr/>
          </p:nvSpPr>
          <p:spPr bwMode="auto">
            <a:xfrm>
              <a:off x="6926263" y="4783138"/>
              <a:ext cx="200025" cy="87313"/>
            </a:xfrm>
            <a:custGeom>
              <a:avLst/>
              <a:gdLst>
                <a:gd name="T0" fmla="*/ 47 w 53"/>
                <a:gd name="T1" fmla="*/ 0 h 23"/>
                <a:gd name="T2" fmla="*/ 46 w 53"/>
                <a:gd name="T3" fmla="*/ 0 h 23"/>
                <a:gd name="T4" fmla="*/ 8 w 53"/>
                <a:gd name="T5" fmla="*/ 3 h 23"/>
                <a:gd name="T6" fmla="*/ 0 w 53"/>
                <a:gd name="T7" fmla="*/ 11 h 23"/>
                <a:gd name="T8" fmla="*/ 0 w 53"/>
                <a:gd name="T9" fmla="*/ 23 h 23"/>
                <a:gd name="T10" fmla="*/ 7 w 53"/>
                <a:gd name="T11" fmla="*/ 23 h 23"/>
                <a:gd name="T12" fmla="*/ 7 w 53"/>
                <a:gd name="T13" fmla="*/ 14 h 23"/>
                <a:gd name="T14" fmla="*/ 13 w 53"/>
                <a:gd name="T15" fmla="*/ 8 h 23"/>
                <a:gd name="T16" fmla="*/ 42 w 53"/>
                <a:gd name="T17" fmla="*/ 7 h 23"/>
                <a:gd name="T18" fmla="*/ 42 w 53"/>
                <a:gd name="T19" fmla="*/ 7 h 23"/>
                <a:gd name="T20" fmla="*/ 47 w 53"/>
                <a:gd name="T21" fmla="*/ 12 h 23"/>
                <a:gd name="T22" fmla="*/ 47 w 53"/>
                <a:gd name="T23" fmla="*/ 20 h 23"/>
                <a:gd name="T24" fmla="*/ 53 w 53"/>
                <a:gd name="T25" fmla="*/ 20 h 23"/>
                <a:gd name="T26" fmla="*/ 53 w 53"/>
                <a:gd name="T27" fmla="*/ 7 h 23"/>
                <a:gd name="T28" fmla="*/ 47 w 53"/>
                <a:gd name="T2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" h="23">
                  <a:moveTo>
                    <a:pt x="47" y="0"/>
                  </a:moveTo>
                  <a:cubicBezTo>
                    <a:pt x="47" y="0"/>
                    <a:pt x="47" y="0"/>
                    <a:pt x="46" y="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4" y="3"/>
                    <a:pt x="0" y="6"/>
                    <a:pt x="0" y="1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1"/>
                    <a:pt x="10" y="9"/>
                    <a:pt x="13" y="8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5" y="7"/>
                    <a:pt x="47" y="9"/>
                    <a:pt x="47" y="12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3" y="3"/>
                    <a:pt x="51" y="0"/>
                    <a:pt x="4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8"/>
            <p:cNvSpPr>
              <a:spLocks/>
            </p:cNvSpPr>
            <p:nvPr/>
          </p:nvSpPr>
          <p:spPr bwMode="auto">
            <a:xfrm>
              <a:off x="6777038" y="4862513"/>
              <a:ext cx="492125" cy="371475"/>
            </a:xfrm>
            <a:custGeom>
              <a:avLst/>
              <a:gdLst>
                <a:gd name="T0" fmla="*/ 123 w 131"/>
                <a:gd name="T1" fmla="*/ 0 h 99"/>
                <a:gd name="T2" fmla="*/ 123 w 131"/>
                <a:gd name="T3" fmla="*/ 0 h 99"/>
                <a:gd name="T4" fmla="*/ 9 w 131"/>
                <a:gd name="T5" fmla="*/ 8 h 99"/>
                <a:gd name="T6" fmla="*/ 0 w 131"/>
                <a:gd name="T7" fmla="*/ 19 h 99"/>
                <a:gd name="T8" fmla="*/ 0 w 131"/>
                <a:gd name="T9" fmla="*/ 91 h 99"/>
                <a:gd name="T10" fmla="*/ 8 w 131"/>
                <a:gd name="T11" fmla="*/ 99 h 99"/>
                <a:gd name="T12" fmla="*/ 9 w 131"/>
                <a:gd name="T13" fmla="*/ 99 h 99"/>
                <a:gd name="T14" fmla="*/ 123 w 131"/>
                <a:gd name="T15" fmla="*/ 87 h 99"/>
                <a:gd name="T16" fmla="*/ 131 w 131"/>
                <a:gd name="T17" fmla="*/ 77 h 99"/>
                <a:gd name="T18" fmla="*/ 131 w 131"/>
                <a:gd name="T19" fmla="*/ 9 h 99"/>
                <a:gd name="T20" fmla="*/ 123 w 131"/>
                <a:gd name="T21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99">
                  <a:moveTo>
                    <a:pt x="123" y="0"/>
                  </a:moveTo>
                  <a:cubicBezTo>
                    <a:pt x="123" y="0"/>
                    <a:pt x="123" y="0"/>
                    <a:pt x="123" y="0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4" y="9"/>
                    <a:pt x="0" y="13"/>
                    <a:pt x="0" y="1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3" y="99"/>
                    <a:pt x="8" y="99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123" y="87"/>
                    <a:pt x="123" y="87"/>
                    <a:pt x="123" y="87"/>
                  </a:cubicBezTo>
                  <a:cubicBezTo>
                    <a:pt x="128" y="87"/>
                    <a:pt x="131" y="82"/>
                    <a:pt x="131" y="77"/>
                  </a:cubicBezTo>
                  <a:cubicBezTo>
                    <a:pt x="131" y="9"/>
                    <a:pt x="131" y="9"/>
                    <a:pt x="131" y="9"/>
                  </a:cubicBezTo>
                  <a:cubicBezTo>
                    <a:pt x="131" y="4"/>
                    <a:pt x="128" y="0"/>
                    <a:pt x="1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9"/>
            <p:cNvSpPr>
              <a:spLocks/>
            </p:cNvSpPr>
            <p:nvPr/>
          </p:nvSpPr>
          <p:spPr bwMode="auto">
            <a:xfrm>
              <a:off x="6840538" y="4862513"/>
              <a:ext cx="63500" cy="14288"/>
            </a:xfrm>
            <a:custGeom>
              <a:avLst/>
              <a:gdLst>
                <a:gd name="T0" fmla="*/ 16 w 17"/>
                <a:gd name="T1" fmla="*/ 0 h 4"/>
                <a:gd name="T2" fmla="*/ 15 w 17"/>
                <a:gd name="T3" fmla="*/ 0 h 4"/>
                <a:gd name="T4" fmla="*/ 1 w 17"/>
                <a:gd name="T5" fmla="*/ 0 h 4"/>
                <a:gd name="T6" fmla="*/ 0 w 17"/>
                <a:gd name="T7" fmla="*/ 2 h 4"/>
                <a:gd name="T8" fmla="*/ 1 w 17"/>
                <a:gd name="T9" fmla="*/ 4 h 4"/>
                <a:gd name="T10" fmla="*/ 1 w 17"/>
                <a:gd name="T11" fmla="*/ 4 h 4"/>
                <a:gd name="T12" fmla="*/ 15 w 17"/>
                <a:gd name="T13" fmla="*/ 3 h 4"/>
                <a:gd name="T14" fmla="*/ 17 w 17"/>
                <a:gd name="T15" fmla="*/ 1 h 4"/>
                <a:gd name="T16" fmla="*/ 16 w 17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4">
                  <a:moveTo>
                    <a:pt x="16" y="0"/>
                  </a:moveTo>
                  <a:cubicBezTo>
                    <a:pt x="16" y="0"/>
                    <a:pt x="15" y="0"/>
                    <a:pt x="1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7" y="2"/>
                    <a:pt x="17" y="1"/>
                  </a:cubicBezTo>
                  <a:cubicBezTo>
                    <a:pt x="17" y="0"/>
                    <a:pt x="16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0"/>
            <p:cNvSpPr>
              <a:spLocks/>
            </p:cNvSpPr>
            <p:nvPr/>
          </p:nvSpPr>
          <p:spPr bwMode="auto">
            <a:xfrm>
              <a:off x="7145338" y="4840288"/>
              <a:ext cx="63500" cy="14288"/>
            </a:xfrm>
            <a:custGeom>
              <a:avLst/>
              <a:gdLst>
                <a:gd name="T0" fmla="*/ 15 w 17"/>
                <a:gd name="T1" fmla="*/ 0 h 4"/>
                <a:gd name="T2" fmla="*/ 15 w 17"/>
                <a:gd name="T3" fmla="*/ 0 h 4"/>
                <a:gd name="T4" fmla="*/ 2 w 17"/>
                <a:gd name="T5" fmla="*/ 1 h 4"/>
                <a:gd name="T6" fmla="*/ 0 w 17"/>
                <a:gd name="T7" fmla="*/ 3 h 4"/>
                <a:gd name="T8" fmla="*/ 2 w 17"/>
                <a:gd name="T9" fmla="*/ 4 h 4"/>
                <a:gd name="T10" fmla="*/ 2 w 17"/>
                <a:gd name="T11" fmla="*/ 4 h 4"/>
                <a:gd name="T12" fmla="*/ 15 w 17"/>
                <a:gd name="T13" fmla="*/ 3 h 4"/>
                <a:gd name="T14" fmla="*/ 17 w 17"/>
                <a:gd name="T15" fmla="*/ 2 h 4"/>
                <a:gd name="T16" fmla="*/ 15 w 17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4"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7" y="2"/>
                    <a:pt x="17" y="2"/>
                  </a:cubicBezTo>
                  <a:cubicBezTo>
                    <a:pt x="17" y="1"/>
                    <a:pt x="16" y="0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1"/>
            <p:cNvSpPr>
              <a:spLocks noEditPoints="1"/>
            </p:cNvSpPr>
            <p:nvPr/>
          </p:nvSpPr>
          <p:spPr bwMode="auto">
            <a:xfrm>
              <a:off x="7340601" y="4610100"/>
              <a:ext cx="401638" cy="436563"/>
            </a:xfrm>
            <a:custGeom>
              <a:avLst/>
              <a:gdLst>
                <a:gd name="T0" fmla="*/ 28 w 107"/>
                <a:gd name="T1" fmla="*/ 60 h 116"/>
                <a:gd name="T2" fmla="*/ 57 w 107"/>
                <a:gd name="T3" fmla="*/ 28 h 116"/>
                <a:gd name="T4" fmla="*/ 55 w 107"/>
                <a:gd name="T5" fmla="*/ 87 h 116"/>
                <a:gd name="T6" fmla="*/ 60 w 107"/>
                <a:gd name="T7" fmla="*/ 0 h 116"/>
                <a:gd name="T8" fmla="*/ 48 w 107"/>
                <a:gd name="T9" fmla="*/ 3 h 116"/>
                <a:gd name="T10" fmla="*/ 46 w 107"/>
                <a:gd name="T11" fmla="*/ 10 h 116"/>
                <a:gd name="T12" fmla="*/ 37 w 107"/>
                <a:gd name="T13" fmla="*/ 13 h 116"/>
                <a:gd name="T14" fmla="*/ 33 w 107"/>
                <a:gd name="T15" fmla="*/ 8 h 116"/>
                <a:gd name="T16" fmla="*/ 30 w 107"/>
                <a:gd name="T17" fmla="*/ 7 h 116"/>
                <a:gd name="T18" fmla="*/ 21 w 107"/>
                <a:gd name="T19" fmla="*/ 18 h 116"/>
                <a:gd name="T20" fmla="*/ 23 w 107"/>
                <a:gd name="T21" fmla="*/ 24 h 116"/>
                <a:gd name="T22" fmla="*/ 15 w 107"/>
                <a:gd name="T23" fmla="*/ 33 h 116"/>
                <a:gd name="T24" fmla="*/ 11 w 107"/>
                <a:gd name="T25" fmla="*/ 30 h 116"/>
                <a:gd name="T26" fmla="*/ 8 w 107"/>
                <a:gd name="T27" fmla="*/ 31 h 116"/>
                <a:gd name="T28" fmla="*/ 5 w 107"/>
                <a:gd name="T29" fmla="*/ 45 h 116"/>
                <a:gd name="T30" fmla="*/ 10 w 107"/>
                <a:gd name="T31" fmla="*/ 49 h 116"/>
                <a:gd name="T32" fmla="*/ 9 w 107"/>
                <a:gd name="T33" fmla="*/ 61 h 116"/>
                <a:gd name="T34" fmla="*/ 3 w 107"/>
                <a:gd name="T35" fmla="*/ 62 h 116"/>
                <a:gd name="T36" fmla="*/ 2 w 107"/>
                <a:gd name="T37" fmla="*/ 76 h 116"/>
                <a:gd name="T38" fmla="*/ 5 w 107"/>
                <a:gd name="T39" fmla="*/ 78 h 116"/>
                <a:gd name="T40" fmla="*/ 9 w 107"/>
                <a:gd name="T41" fmla="*/ 76 h 116"/>
                <a:gd name="T42" fmla="*/ 15 w 107"/>
                <a:gd name="T43" fmla="*/ 86 h 116"/>
                <a:gd name="T44" fmla="*/ 11 w 107"/>
                <a:gd name="T45" fmla="*/ 92 h 116"/>
                <a:gd name="T46" fmla="*/ 18 w 107"/>
                <a:gd name="T47" fmla="*/ 104 h 116"/>
                <a:gd name="T48" fmla="*/ 21 w 107"/>
                <a:gd name="T49" fmla="*/ 103 h 116"/>
                <a:gd name="T50" fmla="*/ 25 w 107"/>
                <a:gd name="T51" fmla="*/ 99 h 116"/>
                <a:gd name="T52" fmla="*/ 34 w 107"/>
                <a:gd name="T53" fmla="*/ 104 h 116"/>
                <a:gd name="T54" fmla="*/ 34 w 107"/>
                <a:gd name="T55" fmla="*/ 111 h 116"/>
                <a:gd name="T56" fmla="*/ 45 w 107"/>
                <a:gd name="T57" fmla="*/ 116 h 116"/>
                <a:gd name="T58" fmla="*/ 48 w 107"/>
                <a:gd name="T59" fmla="*/ 114 h 116"/>
                <a:gd name="T60" fmla="*/ 51 w 107"/>
                <a:gd name="T61" fmla="*/ 108 h 116"/>
                <a:gd name="T62" fmla="*/ 51 w 107"/>
                <a:gd name="T63" fmla="*/ 108 h 116"/>
                <a:gd name="T64" fmla="*/ 59 w 107"/>
                <a:gd name="T65" fmla="*/ 107 h 116"/>
                <a:gd name="T66" fmla="*/ 62 w 107"/>
                <a:gd name="T67" fmla="*/ 109 h 116"/>
                <a:gd name="T68" fmla="*/ 64 w 107"/>
                <a:gd name="T69" fmla="*/ 115 h 116"/>
                <a:gd name="T70" fmla="*/ 75 w 107"/>
                <a:gd name="T71" fmla="*/ 110 h 116"/>
                <a:gd name="T72" fmla="*/ 75 w 107"/>
                <a:gd name="T73" fmla="*/ 104 h 116"/>
                <a:gd name="T74" fmla="*/ 83 w 107"/>
                <a:gd name="T75" fmla="*/ 95 h 116"/>
                <a:gd name="T76" fmla="*/ 86 w 107"/>
                <a:gd name="T77" fmla="*/ 95 h 116"/>
                <a:gd name="T78" fmla="*/ 89 w 107"/>
                <a:gd name="T79" fmla="*/ 98 h 116"/>
                <a:gd name="T80" fmla="*/ 98 w 107"/>
                <a:gd name="T81" fmla="*/ 88 h 116"/>
                <a:gd name="T82" fmla="*/ 95 w 107"/>
                <a:gd name="T83" fmla="*/ 83 h 116"/>
                <a:gd name="T84" fmla="*/ 97 w 107"/>
                <a:gd name="T85" fmla="*/ 71 h 116"/>
                <a:gd name="T86" fmla="*/ 100 w 107"/>
                <a:gd name="T87" fmla="*/ 69 h 116"/>
                <a:gd name="T88" fmla="*/ 104 w 107"/>
                <a:gd name="T89" fmla="*/ 70 h 116"/>
                <a:gd name="T90" fmla="*/ 107 w 107"/>
                <a:gd name="T91" fmla="*/ 57 h 116"/>
                <a:gd name="T92" fmla="*/ 107 w 107"/>
                <a:gd name="T93" fmla="*/ 54 h 116"/>
                <a:gd name="T94" fmla="*/ 102 w 107"/>
                <a:gd name="T95" fmla="*/ 55 h 116"/>
                <a:gd name="T96" fmla="*/ 100 w 107"/>
                <a:gd name="T97" fmla="*/ 52 h 116"/>
                <a:gd name="T98" fmla="*/ 100 w 107"/>
                <a:gd name="T99" fmla="*/ 40 h 116"/>
                <a:gd name="T100" fmla="*/ 104 w 107"/>
                <a:gd name="T101" fmla="*/ 36 h 116"/>
                <a:gd name="T102" fmla="*/ 98 w 107"/>
                <a:gd name="T103" fmla="*/ 25 h 116"/>
                <a:gd name="T104" fmla="*/ 95 w 107"/>
                <a:gd name="T105" fmla="*/ 27 h 116"/>
                <a:gd name="T106" fmla="*/ 91 w 107"/>
                <a:gd name="T107" fmla="*/ 27 h 116"/>
                <a:gd name="T108" fmla="*/ 86 w 107"/>
                <a:gd name="T109" fmla="*/ 17 h 116"/>
                <a:gd name="T110" fmla="*/ 88 w 107"/>
                <a:gd name="T111" fmla="*/ 11 h 116"/>
                <a:gd name="T112" fmla="*/ 78 w 107"/>
                <a:gd name="T113" fmla="*/ 5 h 116"/>
                <a:gd name="T114" fmla="*/ 75 w 107"/>
                <a:gd name="T115" fmla="*/ 9 h 116"/>
                <a:gd name="T116" fmla="*/ 72 w 107"/>
                <a:gd name="T117" fmla="*/ 11 h 116"/>
                <a:gd name="T118" fmla="*/ 62 w 107"/>
                <a:gd name="T119" fmla="*/ 6 h 116"/>
                <a:gd name="T120" fmla="*/ 60 w 107"/>
                <a:gd name="T12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7" h="116">
                  <a:moveTo>
                    <a:pt x="53" y="87"/>
                  </a:moveTo>
                  <a:cubicBezTo>
                    <a:pt x="39" y="87"/>
                    <a:pt x="28" y="75"/>
                    <a:pt x="28" y="60"/>
                  </a:cubicBezTo>
                  <a:cubicBezTo>
                    <a:pt x="28" y="43"/>
                    <a:pt x="40" y="29"/>
                    <a:pt x="55" y="28"/>
                  </a:cubicBezTo>
                  <a:cubicBezTo>
                    <a:pt x="56" y="28"/>
                    <a:pt x="56" y="28"/>
                    <a:pt x="57" y="28"/>
                  </a:cubicBezTo>
                  <a:cubicBezTo>
                    <a:pt x="71" y="28"/>
                    <a:pt x="82" y="40"/>
                    <a:pt x="82" y="56"/>
                  </a:cubicBezTo>
                  <a:cubicBezTo>
                    <a:pt x="82" y="72"/>
                    <a:pt x="70" y="86"/>
                    <a:pt x="55" y="87"/>
                  </a:cubicBezTo>
                  <a:cubicBezTo>
                    <a:pt x="54" y="87"/>
                    <a:pt x="54" y="87"/>
                    <a:pt x="53" y="87"/>
                  </a:cubicBezTo>
                  <a:moveTo>
                    <a:pt x="6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8" y="0"/>
                    <a:pt x="47" y="2"/>
                    <a:pt x="48" y="3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8"/>
                    <a:pt x="47" y="9"/>
                    <a:pt x="46" y="10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36" y="13"/>
                    <a:pt x="35" y="12"/>
                    <a:pt x="35" y="11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7"/>
                    <a:pt x="32" y="7"/>
                    <a:pt x="32" y="7"/>
                  </a:cubicBezTo>
                  <a:cubicBezTo>
                    <a:pt x="31" y="7"/>
                    <a:pt x="31" y="7"/>
                    <a:pt x="30" y="7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0" y="15"/>
                    <a:pt x="20" y="17"/>
                    <a:pt x="21" y="18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4" y="21"/>
                    <a:pt x="24" y="23"/>
                    <a:pt x="23" y="24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2"/>
                    <a:pt x="16" y="33"/>
                    <a:pt x="15" y="33"/>
                  </a:cubicBezTo>
                  <a:cubicBezTo>
                    <a:pt x="15" y="33"/>
                    <a:pt x="14" y="32"/>
                    <a:pt x="14" y="32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0" y="30"/>
                    <a:pt x="10" y="30"/>
                  </a:cubicBezTo>
                  <a:cubicBezTo>
                    <a:pt x="9" y="30"/>
                    <a:pt x="8" y="31"/>
                    <a:pt x="8" y="31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3" y="44"/>
                    <a:pt x="4" y="45"/>
                    <a:pt x="5" y="45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9" y="47"/>
                    <a:pt x="10" y="48"/>
                    <a:pt x="10" y="49"/>
                  </a:cubicBezTo>
                  <a:cubicBezTo>
                    <a:pt x="10" y="49"/>
                    <a:pt x="9" y="56"/>
                    <a:pt x="9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1"/>
                    <a:pt x="8" y="61"/>
                    <a:pt x="6" y="61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1" y="62"/>
                    <a:pt x="0" y="63"/>
                    <a:pt x="1" y="64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2" y="77"/>
                    <a:pt x="3" y="78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10" y="76"/>
                    <a:pt x="11" y="77"/>
                    <a:pt x="11" y="78"/>
                  </a:cubicBezTo>
                  <a:cubicBezTo>
                    <a:pt x="15" y="86"/>
                    <a:pt x="15" y="86"/>
                    <a:pt x="15" y="86"/>
                  </a:cubicBezTo>
                  <a:cubicBezTo>
                    <a:pt x="16" y="87"/>
                    <a:pt x="15" y="89"/>
                    <a:pt x="14" y="90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10" y="93"/>
                    <a:pt x="10" y="94"/>
                    <a:pt x="11" y="95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18" y="104"/>
                    <a:pt x="19" y="104"/>
                    <a:pt x="19" y="104"/>
                  </a:cubicBezTo>
                  <a:cubicBezTo>
                    <a:pt x="20" y="104"/>
                    <a:pt x="21" y="104"/>
                    <a:pt x="21" y="103"/>
                  </a:cubicBezTo>
                  <a:cubicBezTo>
                    <a:pt x="23" y="100"/>
                    <a:pt x="23" y="100"/>
                    <a:pt x="23" y="100"/>
                  </a:cubicBezTo>
                  <a:cubicBezTo>
                    <a:pt x="24" y="100"/>
                    <a:pt x="25" y="99"/>
                    <a:pt x="25" y="99"/>
                  </a:cubicBezTo>
                  <a:cubicBezTo>
                    <a:pt x="26" y="99"/>
                    <a:pt x="26" y="99"/>
                    <a:pt x="27" y="100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5" y="104"/>
                    <a:pt x="36" y="106"/>
                    <a:pt x="35" y="107"/>
                  </a:cubicBezTo>
                  <a:cubicBezTo>
                    <a:pt x="34" y="111"/>
                    <a:pt x="34" y="111"/>
                    <a:pt x="34" y="111"/>
                  </a:cubicBezTo>
                  <a:cubicBezTo>
                    <a:pt x="33" y="112"/>
                    <a:pt x="34" y="114"/>
                    <a:pt x="35" y="114"/>
                  </a:cubicBezTo>
                  <a:cubicBezTo>
                    <a:pt x="45" y="116"/>
                    <a:pt x="45" y="116"/>
                    <a:pt x="45" y="116"/>
                  </a:cubicBezTo>
                  <a:cubicBezTo>
                    <a:pt x="45" y="116"/>
                    <a:pt x="45" y="116"/>
                    <a:pt x="45" y="116"/>
                  </a:cubicBezTo>
                  <a:cubicBezTo>
                    <a:pt x="47" y="116"/>
                    <a:pt x="48" y="115"/>
                    <a:pt x="48" y="114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8" y="109"/>
                    <a:pt x="50" y="108"/>
                    <a:pt x="51" y="108"/>
                  </a:cubicBezTo>
                  <a:cubicBezTo>
                    <a:pt x="51" y="108"/>
                    <a:pt x="51" y="108"/>
                    <a:pt x="51" y="108"/>
                  </a:cubicBezTo>
                  <a:cubicBezTo>
                    <a:pt x="51" y="108"/>
                    <a:pt x="51" y="108"/>
                    <a:pt x="51" y="108"/>
                  </a:cubicBezTo>
                  <a:cubicBezTo>
                    <a:pt x="52" y="108"/>
                    <a:pt x="53" y="108"/>
                    <a:pt x="55" y="108"/>
                  </a:cubicBezTo>
                  <a:cubicBezTo>
                    <a:pt x="57" y="108"/>
                    <a:pt x="59" y="107"/>
                    <a:pt x="59" y="107"/>
                  </a:cubicBezTo>
                  <a:cubicBezTo>
                    <a:pt x="59" y="107"/>
                    <a:pt x="59" y="107"/>
                    <a:pt x="60" y="107"/>
                  </a:cubicBezTo>
                  <a:cubicBezTo>
                    <a:pt x="61" y="107"/>
                    <a:pt x="62" y="108"/>
                    <a:pt x="62" y="109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2" y="114"/>
                    <a:pt x="63" y="115"/>
                    <a:pt x="64" y="115"/>
                  </a:cubicBezTo>
                  <a:cubicBezTo>
                    <a:pt x="64" y="115"/>
                    <a:pt x="65" y="114"/>
                    <a:pt x="65" y="114"/>
                  </a:cubicBezTo>
                  <a:cubicBezTo>
                    <a:pt x="75" y="110"/>
                    <a:pt x="75" y="110"/>
                    <a:pt x="75" y="110"/>
                  </a:cubicBezTo>
                  <a:cubicBezTo>
                    <a:pt x="76" y="110"/>
                    <a:pt x="77" y="108"/>
                    <a:pt x="76" y="107"/>
                  </a:cubicBezTo>
                  <a:cubicBezTo>
                    <a:pt x="75" y="104"/>
                    <a:pt x="75" y="104"/>
                    <a:pt x="75" y="104"/>
                  </a:cubicBezTo>
                  <a:cubicBezTo>
                    <a:pt x="74" y="103"/>
                    <a:pt x="75" y="101"/>
                    <a:pt x="76" y="100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83" y="94"/>
                    <a:pt x="84" y="94"/>
                    <a:pt x="84" y="94"/>
                  </a:cubicBezTo>
                  <a:cubicBezTo>
                    <a:pt x="85" y="94"/>
                    <a:pt x="85" y="94"/>
                    <a:pt x="86" y="95"/>
                  </a:cubicBezTo>
                  <a:cubicBezTo>
                    <a:pt x="88" y="97"/>
                    <a:pt x="88" y="97"/>
                    <a:pt x="88" y="97"/>
                  </a:cubicBezTo>
                  <a:cubicBezTo>
                    <a:pt x="88" y="98"/>
                    <a:pt x="89" y="98"/>
                    <a:pt x="89" y="98"/>
                  </a:cubicBezTo>
                  <a:cubicBezTo>
                    <a:pt x="90" y="98"/>
                    <a:pt x="91" y="98"/>
                    <a:pt x="91" y="97"/>
                  </a:cubicBezTo>
                  <a:cubicBezTo>
                    <a:pt x="98" y="88"/>
                    <a:pt x="98" y="88"/>
                    <a:pt x="98" y="88"/>
                  </a:cubicBezTo>
                  <a:cubicBezTo>
                    <a:pt x="99" y="87"/>
                    <a:pt x="98" y="85"/>
                    <a:pt x="97" y="85"/>
                  </a:cubicBezTo>
                  <a:cubicBezTo>
                    <a:pt x="95" y="83"/>
                    <a:pt x="95" y="83"/>
                    <a:pt x="95" y="83"/>
                  </a:cubicBezTo>
                  <a:cubicBezTo>
                    <a:pt x="94" y="82"/>
                    <a:pt x="93" y="81"/>
                    <a:pt x="94" y="80"/>
                  </a:cubicBezTo>
                  <a:cubicBezTo>
                    <a:pt x="97" y="71"/>
                    <a:pt x="97" y="71"/>
                    <a:pt x="97" y="71"/>
                  </a:cubicBezTo>
                  <a:cubicBezTo>
                    <a:pt x="98" y="70"/>
                    <a:pt x="99" y="69"/>
                    <a:pt x="100" y="69"/>
                  </a:cubicBezTo>
                  <a:cubicBezTo>
                    <a:pt x="100" y="69"/>
                    <a:pt x="100" y="69"/>
                    <a:pt x="100" y="69"/>
                  </a:cubicBezTo>
                  <a:cubicBezTo>
                    <a:pt x="103" y="70"/>
                    <a:pt x="103" y="70"/>
                    <a:pt x="103" y="70"/>
                  </a:cubicBezTo>
                  <a:cubicBezTo>
                    <a:pt x="103" y="70"/>
                    <a:pt x="103" y="70"/>
                    <a:pt x="104" y="70"/>
                  </a:cubicBezTo>
                  <a:cubicBezTo>
                    <a:pt x="105" y="70"/>
                    <a:pt x="105" y="69"/>
                    <a:pt x="106" y="68"/>
                  </a:cubicBezTo>
                  <a:cubicBezTo>
                    <a:pt x="107" y="57"/>
                    <a:pt x="107" y="57"/>
                    <a:pt x="107" y="57"/>
                  </a:cubicBezTo>
                  <a:cubicBezTo>
                    <a:pt x="107" y="56"/>
                    <a:pt x="107" y="54"/>
                    <a:pt x="107" y="54"/>
                  </a:cubicBezTo>
                  <a:cubicBezTo>
                    <a:pt x="107" y="54"/>
                    <a:pt x="107" y="54"/>
                    <a:pt x="107" y="54"/>
                  </a:cubicBezTo>
                  <a:cubicBezTo>
                    <a:pt x="107" y="54"/>
                    <a:pt x="106" y="54"/>
                    <a:pt x="105" y="54"/>
                  </a:cubicBezTo>
                  <a:cubicBezTo>
                    <a:pt x="102" y="55"/>
                    <a:pt x="102" y="55"/>
                    <a:pt x="102" y="55"/>
                  </a:cubicBezTo>
                  <a:cubicBezTo>
                    <a:pt x="102" y="55"/>
                    <a:pt x="102" y="55"/>
                    <a:pt x="102" y="55"/>
                  </a:cubicBezTo>
                  <a:cubicBezTo>
                    <a:pt x="101" y="55"/>
                    <a:pt x="100" y="54"/>
                    <a:pt x="100" y="52"/>
                  </a:cubicBezTo>
                  <a:cubicBezTo>
                    <a:pt x="98" y="44"/>
                    <a:pt x="98" y="44"/>
                    <a:pt x="98" y="44"/>
                  </a:cubicBezTo>
                  <a:cubicBezTo>
                    <a:pt x="98" y="42"/>
                    <a:pt x="99" y="41"/>
                    <a:pt x="100" y="40"/>
                  </a:cubicBezTo>
                  <a:cubicBezTo>
                    <a:pt x="103" y="39"/>
                    <a:pt x="103" y="39"/>
                    <a:pt x="103" y="39"/>
                  </a:cubicBezTo>
                  <a:cubicBezTo>
                    <a:pt x="104" y="39"/>
                    <a:pt x="105" y="37"/>
                    <a:pt x="104" y="36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25"/>
                    <a:pt x="99" y="25"/>
                    <a:pt x="98" y="25"/>
                  </a:cubicBezTo>
                  <a:cubicBezTo>
                    <a:pt x="98" y="25"/>
                    <a:pt x="98" y="25"/>
                    <a:pt x="97" y="25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8"/>
                    <a:pt x="94" y="28"/>
                    <a:pt x="93" y="28"/>
                  </a:cubicBezTo>
                  <a:cubicBezTo>
                    <a:pt x="92" y="28"/>
                    <a:pt x="92" y="28"/>
                    <a:pt x="91" y="27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5" y="20"/>
                    <a:pt x="85" y="18"/>
                    <a:pt x="86" y="17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9" y="13"/>
                    <a:pt x="89" y="11"/>
                    <a:pt x="88" y="11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5"/>
                    <a:pt x="78" y="5"/>
                  </a:cubicBezTo>
                  <a:cubicBezTo>
                    <a:pt x="77" y="5"/>
                    <a:pt x="76" y="5"/>
                    <a:pt x="76" y="6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4" y="10"/>
                    <a:pt x="73" y="11"/>
                    <a:pt x="72" y="11"/>
                  </a:cubicBezTo>
                  <a:cubicBezTo>
                    <a:pt x="72" y="11"/>
                    <a:pt x="72" y="11"/>
                    <a:pt x="72" y="11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2" y="9"/>
                    <a:pt x="62" y="7"/>
                    <a:pt x="62" y="6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1"/>
                    <a:pt x="61" y="0"/>
                    <a:pt x="6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2"/>
            <p:cNvSpPr>
              <a:spLocks/>
            </p:cNvSpPr>
            <p:nvPr/>
          </p:nvSpPr>
          <p:spPr bwMode="auto">
            <a:xfrm>
              <a:off x="7464426" y="4738688"/>
              <a:ext cx="165100" cy="176213"/>
            </a:xfrm>
            <a:custGeom>
              <a:avLst/>
              <a:gdLst>
                <a:gd name="T0" fmla="*/ 23 w 44"/>
                <a:gd name="T1" fmla="*/ 0 h 47"/>
                <a:gd name="T2" fmla="*/ 22 w 44"/>
                <a:gd name="T3" fmla="*/ 0 h 47"/>
                <a:gd name="T4" fmla="*/ 0 w 44"/>
                <a:gd name="T5" fmla="*/ 25 h 47"/>
                <a:gd name="T6" fmla="*/ 20 w 44"/>
                <a:gd name="T7" fmla="*/ 47 h 47"/>
                <a:gd name="T8" fmla="*/ 22 w 44"/>
                <a:gd name="T9" fmla="*/ 47 h 47"/>
                <a:gd name="T10" fmla="*/ 44 w 44"/>
                <a:gd name="T11" fmla="*/ 22 h 47"/>
                <a:gd name="T12" fmla="*/ 23 w 44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47">
                  <a:moveTo>
                    <a:pt x="23" y="0"/>
                  </a:moveTo>
                  <a:cubicBezTo>
                    <a:pt x="23" y="0"/>
                    <a:pt x="22" y="0"/>
                    <a:pt x="22" y="0"/>
                  </a:cubicBezTo>
                  <a:cubicBezTo>
                    <a:pt x="10" y="1"/>
                    <a:pt x="0" y="12"/>
                    <a:pt x="0" y="25"/>
                  </a:cubicBezTo>
                  <a:cubicBezTo>
                    <a:pt x="0" y="38"/>
                    <a:pt x="9" y="47"/>
                    <a:pt x="20" y="47"/>
                  </a:cubicBezTo>
                  <a:cubicBezTo>
                    <a:pt x="21" y="47"/>
                    <a:pt x="22" y="47"/>
                    <a:pt x="22" y="47"/>
                  </a:cubicBezTo>
                  <a:cubicBezTo>
                    <a:pt x="34" y="46"/>
                    <a:pt x="44" y="35"/>
                    <a:pt x="44" y="22"/>
                  </a:cubicBezTo>
                  <a:cubicBezTo>
                    <a:pt x="44" y="10"/>
                    <a:pt x="35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3"/>
            <p:cNvSpPr>
              <a:spLocks noEditPoints="1"/>
            </p:cNvSpPr>
            <p:nvPr/>
          </p:nvSpPr>
          <p:spPr bwMode="auto">
            <a:xfrm>
              <a:off x="7723188" y="4629150"/>
              <a:ext cx="236538" cy="263525"/>
            </a:xfrm>
            <a:custGeom>
              <a:avLst/>
              <a:gdLst>
                <a:gd name="T0" fmla="*/ 16 w 63"/>
                <a:gd name="T1" fmla="*/ 36 h 70"/>
                <a:gd name="T2" fmla="*/ 33 w 63"/>
                <a:gd name="T3" fmla="*/ 17 h 70"/>
                <a:gd name="T4" fmla="*/ 32 w 63"/>
                <a:gd name="T5" fmla="*/ 53 h 70"/>
                <a:gd name="T6" fmla="*/ 35 w 63"/>
                <a:gd name="T7" fmla="*/ 0 h 70"/>
                <a:gd name="T8" fmla="*/ 28 w 63"/>
                <a:gd name="T9" fmla="*/ 2 h 70"/>
                <a:gd name="T10" fmla="*/ 27 w 63"/>
                <a:gd name="T11" fmla="*/ 6 h 70"/>
                <a:gd name="T12" fmla="*/ 22 w 63"/>
                <a:gd name="T13" fmla="*/ 8 h 70"/>
                <a:gd name="T14" fmla="*/ 19 w 63"/>
                <a:gd name="T15" fmla="*/ 5 h 70"/>
                <a:gd name="T16" fmla="*/ 18 w 63"/>
                <a:gd name="T17" fmla="*/ 5 h 70"/>
                <a:gd name="T18" fmla="*/ 12 w 63"/>
                <a:gd name="T19" fmla="*/ 11 h 70"/>
                <a:gd name="T20" fmla="*/ 13 w 63"/>
                <a:gd name="T21" fmla="*/ 15 h 70"/>
                <a:gd name="T22" fmla="*/ 9 w 63"/>
                <a:gd name="T23" fmla="*/ 20 h 70"/>
                <a:gd name="T24" fmla="*/ 7 w 63"/>
                <a:gd name="T25" fmla="*/ 18 h 70"/>
                <a:gd name="T26" fmla="*/ 5 w 63"/>
                <a:gd name="T27" fmla="*/ 19 h 70"/>
                <a:gd name="T28" fmla="*/ 3 w 63"/>
                <a:gd name="T29" fmla="*/ 28 h 70"/>
                <a:gd name="T30" fmla="*/ 6 w 63"/>
                <a:gd name="T31" fmla="*/ 30 h 70"/>
                <a:gd name="T32" fmla="*/ 5 w 63"/>
                <a:gd name="T33" fmla="*/ 37 h 70"/>
                <a:gd name="T34" fmla="*/ 2 w 63"/>
                <a:gd name="T35" fmla="*/ 37 h 70"/>
                <a:gd name="T36" fmla="*/ 1 w 63"/>
                <a:gd name="T37" fmla="*/ 46 h 70"/>
                <a:gd name="T38" fmla="*/ 3 w 63"/>
                <a:gd name="T39" fmla="*/ 47 h 70"/>
                <a:gd name="T40" fmla="*/ 5 w 63"/>
                <a:gd name="T41" fmla="*/ 46 h 70"/>
                <a:gd name="T42" fmla="*/ 9 w 63"/>
                <a:gd name="T43" fmla="*/ 52 h 70"/>
                <a:gd name="T44" fmla="*/ 7 w 63"/>
                <a:gd name="T45" fmla="*/ 55 h 70"/>
                <a:gd name="T46" fmla="*/ 10 w 63"/>
                <a:gd name="T47" fmla="*/ 62 h 70"/>
                <a:gd name="T48" fmla="*/ 12 w 63"/>
                <a:gd name="T49" fmla="*/ 62 h 70"/>
                <a:gd name="T50" fmla="*/ 15 w 63"/>
                <a:gd name="T51" fmla="*/ 60 h 70"/>
                <a:gd name="T52" fmla="*/ 20 w 63"/>
                <a:gd name="T53" fmla="*/ 63 h 70"/>
                <a:gd name="T54" fmla="*/ 19 w 63"/>
                <a:gd name="T55" fmla="*/ 67 h 70"/>
                <a:gd name="T56" fmla="*/ 26 w 63"/>
                <a:gd name="T57" fmla="*/ 70 h 70"/>
                <a:gd name="T58" fmla="*/ 28 w 63"/>
                <a:gd name="T59" fmla="*/ 69 h 70"/>
                <a:gd name="T60" fmla="*/ 29 w 63"/>
                <a:gd name="T61" fmla="*/ 65 h 70"/>
                <a:gd name="T62" fmla="*/ 30 w 63"/>
                <a:gd name="T63" fmla="*/ 65 h 70"/>
                <a:gd name="T64" fmla="*/ 34 w 63"/>
                <a:gd name="T65" fmla="*/ 65 h 70"/>
                <a:gd name="T66" fmla="*/ 36 w 63"/>
                <a:gd name="T67" fmla="*/ 66 h 70"/>
                <a:gd name="T68" fmla="*/ 37 w 63"/>
                <a:gd name="T69" fmla="*/ 69 h 70"/>
                <a:gd name="T70" fmla="*/ 44 w 63"/>
                <a:gd name="T71" fmla="*/ 67 h 70"/>
                <a:gd name="T72" fmla="*/ 44 w 63"/>
                <a:gd name="T73" fmla="*/ 63 h 70"/>
                <a:gd name="T74" fmla="*/ 48 w 63"/>
                <a:gd name="T75" fmla="*/ 58 h 70"/>
                <a:gd name="T76" fmla="*/ 50 w 63"/>
                <a:gd name="T77" fmla="*/ 58 h 70"/>
                <a:gd name="T78" fmla="*/ 52 w 63"/>
                <a:gd name="T79" fmla="*/ 60 h 70"/>
                <a:gd name="T80" fmla="*/ 57 w 63"/>
                <a:gd name="T81" fmla="*/ 54 h 70"/>
                <a:gd name="T82" fmla="*/ 55 w 63"/>
                <a:gd name="T83" fmla="*/ 51 h 70"/>
                <a:gd name="T84" fmla="*/ 57 w 63"/>
                <a:gd name="T85" fmla="*/ 43 h 70"/>
                <a:gd name="T86" fmla="*/ 58 w 63"/>
                <a:gd name="T87" fmla="*/ 42 h 70"/>
                <a:gd name="T88" fmla="*/ 61 w 63"/>
                <a:gd name="T89" fmla="*/ 43 h 70"/>
                <a:gd name="T90" fmla="*/ 63 w 63"/>
                <a:gd name="T91" fmla="*/ 35 h 70"/>
                <a:gd name="T92" fmla="*/ 63 w 63"/>
                <a:gd name="T93" fmla="*/ 33 h 70"/>
                <a:gd name="T94" fmla="*/ 60 w 63"/>
                <a:gd name="T95" fmla="*/ 33 h 70"/>
                <a:gd name="T96" fmla="*/ 58 w 63"/>
                <a:gd name="T97" fmla="*/ 32 h 70"/>
                <a:gd name="T98" fmla="*/ 58 w 63"/>
                <a:gd name="T99" fmla="*/ 25 h 70"/>
                <a:gd name="T100" fmla="*/ 61 w 63"/>
                <a:gd name="T101" fmla="*/ 22 h 70"/>
                <a:gd name="T102" fmla="*/ 58 w 63"/>
                <a:gd name="T103" fmla="*/ 15 h 70"/>
                <a:gd name="T104" fmla="*/ 55 w 63"/>
                <a:gd name="T105" fmla="*/ 17 h 70"/>
                <a:gd name="T106" fmla="*/ 53 w 63"/>
                <a:gd name="T107" fmla="*/ 17 h 70"/>
                <a:gd name="T108" fmla="*/ 50 w 63"/>
                <a:gd name="T109" fmla="*/ 10 h 70"/>
                <a:gd name="T110" fmla="*/ 51 w 63"/>
                <a:gd name="T111" fmla="*/ 7 h 70"/>
                <a:gd name="T112" fmla="*/ 45 w 63"/>
                <a:gd name="T113" fmla="*/ 3 h 70"/>
                <a:gd name="T114" fmla="*/ 43 w 63"/>
                <a:gd name="T115" fmla="*/ 6 h 70"/>
                <a:gd name="T116" fmla="*/ 42 w 63"/>
                <a:gd name="T117" fmla="*/ 7 h 70"/>
                <a:gd name="T118" fmla="*/ 36 w 63"/>
                <a:gd name="T119" fmla="*/ 4 h 70"/>
                <a:gd name="T120" fmla="*/ 35 w 63"/>
                <a:gd name="T121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3" h="70">
                  <a:moveTo>
                    <a:pt x="31" y="53"/>
                  </a:moveTo>
                  <a:cubicBezTo>
                    <a:pt x="23" y="53"/>
                    <a:pt x="16" y="46"/>
                    <a:pt x="16" y="36"/>
                  </a:cubicBezTo>
                  <a:cubicBezTo>
                    <a:pt x="16" y="26"/>
                    <a:pt x="23" y="18"/>
                    <a:pt x="32" y="17"/>
                  </a:cubicBezTo>
                  <a:cubicBezTo>
                    <a:pt x="32" y="17"/>
                    <a:pt x="33" y="17"/>
                    <a:pt x="33" y="17"/>
                  </a:cubicBezTo>
                  <a:cubicBezTo>
                    <a:pt x="41" y="17"/>
                    <a:pt x="48" y="25"/>
                    <a:pt x="48" y="34"/>
                  </a:cubicBezTo>
                  <a:cubicBezTo>
                    <a:pt x="48" y="44"/>
                    <a:pt x="41" y="52"/>
                    <a:pt x="32" y="53"/>
                  </a:cubicBezTo>
                  <a:cubicBezTo>
                    <a:pt x="32" y="53"/>
                    <a:pt x="31" y="53"/>
                    <a:pt x="31" y="53"/>
                  </a:cubicBezTo>
                  <a:moveTo>
                    <a:pt x="35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1"/>
                    <a:pt x="28" y="2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5"/>
                    <a:pt x="28" y="6"/>
                    <a:pt x="27" y="6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8"/>
                    <a:pt x="20" y="8"/>
                    <a:pt x="20" y="7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4"/>
                    <a:pt x="18" y="4"/>
                  </a:cubicBezTo>
                  <a:cubicBezTo>
                    <a:pt x="18" y="4"/>
                    <a:pt x="18" y="5"/>
                    <a:pt x="18" y="5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10"/>
                    <a:pt x="12" y="11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4" y="13"/>
                    <a:pt x="14" y="14"/>
                    <a:pt x="13" y="15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20"/>
                    <a:pt x="9" y="20"/>
                    <a:pt x="9" y="20"/>
                  </a:cubicBezTo>
                  <a:cubicBezTo>
                    <a:pt x="9" y="20"/>
                    <a:pt x="8" y="20"/>
                    <a:pt x="8" y="20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5" y="19"/>
                    <a:pt x="5" y="19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7"/>
                    <a:pt x="2" y="27"/>
                    <a:pt x="3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6" y="28"/>
                    <a:pt x="6" y="29"/>
                    <a:pt x="6" y="30"/>
                  </a:cubicBezTo>
                  <a:cubicBezTo>
                    <a:pt x="6" y="30"/>
                    <a:pt x="5" y="34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4" y="37"/>
                    <a:pt x="4" y="37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1" y="37"/>
                    <a:pt x="0" y="38"/>
                    <a:pt x="0" y="39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1" y="46"/>
                    <a:pt x="2" y="47"/>
                    <a:pt x="2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6" y="46"/>
                    <a:pt x="6" y="46"/>
                    <a:pt x="7" y="47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53"/>
                    <a:pt x="9" y="54"/>
                    <a:pt x="8" y="54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6" y="56"/>
                    <a:pt x="6" y="57"/>
                    <a:pt x="6" y="57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2" y="63"/>
                    <a:pt x="12" y="63"/>
                    <a:pt x="12" y="62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4" y="60"/>
                    <a:pt x="14" y="60"/>
                    <a:pt x="15" y="60"/>
                  </a:cubicBezTo>
                  <a:cubicBezTo>
                    <a:pt x="15" y="60"/>
                    <a:pt x="15" y="60"/>
                    <a:pt x="16" y="60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20" y="63"/>
                    <a:pt x="21" y="64"/>
                    <a:pt x="20" y="65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19" y="68"/>
                    <a:pt x="19" y="69"/>
                    <a:pt x="20" y="69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27" y="70"/>
                    <a:pt x="28" y="70"/>
                    <a:pt x="28" y="69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6"/>
                    <a:pt x="29" y="65"/>
                    <a:pt x="29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1" y="65"/>
                    <a:pt x="31" y="65"/>
                    <a:pt x="32" y="65"/>
                  </a:cubicBezTo>
                  <a:cubicBezTo>
                    <a:pt x="33" y="65"/>
                    <a:pt x="34" y="65"/>
                    <a:pt x="34" y="65"/>
                  </a:cubicBezTo>
                  <a:cubicBezTo>
                    <a:pt x="34" y="65"/>
                    <a:pt x="35" y="65"/>
                    <a:pt x="35" y="65"/>
                  </a:cubicBezTo>
                  <a:cubicBezTo>
                    <a:pt x="35" y="65"/>
                    <a:pt x="36" y="65"/>
                    <a:pt x="36" y="66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36" y="69"/>
                    <a:pt x="37" y="69"/>
                    <a:pt x="37" y="69"/>
                  </a:cubicBezTo>
                  <a:cubicBezTo>
                    <a:pt x="37" y="69"/>
                    <a:pt x="38" y="69"/>
                    <a:pt x="38" y="69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7"/>
                    <a:pt x="45" y="66"/>
                    <a:pt x="44" y="65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3" y="62"/>
                    <a:pt x="43" y="61"/>
                    <a:pt x="44" y="61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48" y="57"/>
                    <a:pt x="49" y="57"/>
                    <a:pt x="49" y="57"/>
                  </a:cubicBezTo>
                  <a:cubicBezTo>
                    <a:pt x="50" y="57"/>
                    <a:pt x="50" y="57"/>
                    <a:pt x="50" y="58"/>
                  </a:cubicBezTo>
                  <a:cubicBezTo>
                    <a:pt x="51" y="59"/>
                    <a:pt x="51" y="59"/>
                    <a:pt x="51" y="59"/>
                  </a:cubicBezTo>
                  <a:cubicBezTo>
                    <a:pt x="52" y="60"/>
                    <a:pt x="52" y="60"/>
                    <a:pt x="52" y="60"/>
                  </a:cubicBezTo>
                  <a:cubicBezTo>
                    <a:pt x="53" y="60"/>
                    <a:pt x="53" y="60"/>
                    <a:pt x="53" y="59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8" y="53"/>
                    <a:pt x="57" y="52"/>
                    <a:pt x="57" y="52"/>
                  </a:cubicBezTo>
                  <a:cubicBezTo>
                    <a:pt x="55" y="51"/>
                    <a:pt x="55" y="51"/>
                    <a:pt x="55" y="51"/>
                  </a:cubicBezTo>
                  <a:cubicBezTo>
                    <a:pt x="55" y="50"/>
                    <a:pt x="54" y="49"/>
                    <a:pt x="55" y="49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7" y="43"/>
                    <a:pt x="58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60" y="43"/>
                    <a:pt x="60" y="43"/>
                    <a:pt x="61" y="43"/>
                  </a:cubicBezTo>
                  <a:cubicBezTo>
                    <a:pt x="61" y="43"/>
                    <a:pt x="62" y="42"/>
                    <a:pt x="62" y="42"/>
                  </a:cubicBezTo>
                  <a:cubicBezTo>
                    <a:pt x="63" y="35"/>
                    <a:pt x="63" y="35"/>
                    <a:pt x="63" y="35"/>
                  </a:cubicBezTo>
                  <a:cubicBezTo>
                    <a:pt x="63" y="34"/>
                    <a:pt x="63" y="33"/>
                    <a:pt x="63" y="33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2" y="33"/>
                    <a:pt x="62" y="33"/>
                    <a:pt x="61" y="33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60" y="33"/>
                    <a:pt x="60" y="33"/>
                    <a:pt x="59" y="33"/>
                  </a:cubicBezTo>
                  <a:cubicBezTo>
                    <a:pt x="59" y="33"/>
                    <a:pt x="58" y="33"/>
                    <a:pt x="58" y="32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26"/>
                    <a:pt x="58" y="25"/>
                    <a:pt x="58" y="25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61" y="24"/>
                    <a:pt x="61" y="23"/>
                    <a:pt x="61" y="22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8" y="16"/>
                    <a:pt x="58" y="15"/>
                    <a:pt x="58" y="15"/>
                  </a:cubicBezTo>
                  <a:cubicBezTo>
                    <a:pt x="57" y="15"/>
                    <a:pt x="57" y="15"/>
                    <a:pt x="57" y="16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5" y="17"/>
                    <a:pt x="54" y="17"/>
                  </a:cubicBezTo>
                  <a:cubicBezTo>
                    <a:pt x="54" y="17"/>
                    <a:pt x="54" y="17"/>
                    <a:pt x="53" y="17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2"/>
                    <a:pt x="50" y="11"/>
                    <a:pt x="50" y="10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2" y="8"/>
                    <a:pt x="52" y="7"/>
                    <a:pt x="51" y="7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6" y="3"/>
                    <a:pt x="46" y="3"/>
                    <a:pt x="45" y="3"/>
                  </a:cubicBezTo>
                  <a:cubicBezTo>
                    <a:pt x="45" y="3"/>
                    <a:pt x="44" y="3"/>
                    <a:pt x="44" y="4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3" y="7"/>
                    <a:pt x="43" y="7"/>
                    <a:pt x="42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6" y="5"/>
                    <a:pt x="36" y="5"/>
                    <a:pt x="36" y="4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1"/>
                    <a:pt x="36" y="0"/>
                    <a:pt x="3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4"/>
            <p:cNvSpPr>
              <a:spLocks/>
            </p:cNvSpPr>
            <p:nvPr/>
          </p:nvSpPr>
          <p:spPr bwMode="auto">
            <a:xfrm>
              <a:off x="7797801" y="4711700"/>
              <a:ext cx="87313" cy="98425"/>
            </a:xfrm>
            <a:custGeom>
              <a:avLst/>
              <a:gdLst>
                <a:gd name="T0" fmla="*/ 13 w 23"/>
                <a:gd name="T1" fmla="*/ 0 h 26"/>
                <a:gd name="T2" fmla="*/ 12 w 23"/>
                <a:gd name="T3" fmla="*/ 0 h 26"/>
                <a:gd name="T4" fmla="*/ 0 w 23"/>
                <a:gd name="T5" fmla="*/ 14 h 26"/>
                <a:gd name="T6" fmla="*/ 11 w 23"/>
                <a:gd name="T7" fmla="*/ 26 h 26"/>
                <a:gd name="T8" fmla="*/ 12 w 23"/>
                <a:gd name="T9" fmla="*/ 26 h 26"/>
                <a:gd name="T10" fmla="*/ 23 w 23"/>
                <a:gd name="T11" fmla="*/ 12 h 26"/>
                <a:gd name="T12" fmla="*/ 13 w 23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6">
                  <a:moveTo>
                    <a:pt x="1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21"/>
                    <a:pt x="5" y="26"/>
                    <a:pt x="11" y="26"/>
                  </a:cubicBezTo>
                  <a:cubicBezTo>
                    <a:pt x="11" y="26"/>
                    <a:pt x="12" y="26"/>
                    <a:pt x="12" y="26"/>
                  </a:cubicBezTo>
                  <a:cubicBezTo>
                    <a:pt x="18" y="26"/>
                    <a:pt x="23" y="19"/>
                    <a:pt x="23" y="12"/>
                  </a:cubicBezTo>
                  <a:cubicBezTo>
                    <a:pt x="23" y="5"/>
                    <a:pt x="19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5"/>
            <p:cNvSpPr>
              <a:spLocks/>
            </p:cNvSpPr>
            <p:nvPr/>
          </p:nvSpPr>
          <p:spPr bwMode="auto">
            <a:xfrm>
              <a:off x="8388351" y="3824288"/>
              <a:ext cx="173038" cy="338138"/>
            </a:xfrm>
            <a:custGeom>
              <a:avLst/>
              <a:gdLst>
                <a:gd name="T0" fmla="*/ 0 w 109"/>
                <a:gd name="T1" fmla="*/ 0 h 213"/>
                <a:gd name="T2" fmla="*/ 0 w 109"/>
                <a:gd name="T3" fmla="*/ 213 h 213"/>
                <a:gd name="T4" fmla="*/ 109 w 109"/>
                <a:gd name="T5" fmla="*/ 213 h 213"/>
                <a:gd name="T6" fmla="*/ 109 w 109"/>
                <a:gd name="T7" fmla="*/ 5 h 213"/>
                <a:gd name="T8" fmla="*/ 0 w 109"/>
                <a:gd name="T9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213">
                  <a:moveTo>
                    <a:pt x="0" y="0"/>
                  </a:moveTo>
                  <a:lnTo>
                    <a:pt x="0" y="213"/>
                  </a:lnTo>
                  <a:lnTo>
                    <a:pt x="109" y="213"/>
                  </a:lnTo>
                  <a:lnTo>
                    <a:pt x="109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6"/>
            <p:cNvSpPr>
              <a:spLocks/>
            </p:cNvSpPr>
            <p:nvPr/>
          </p:nvSpPr>
          <p:spPr bwMode="auto">
            <a:xfrm>
              <a:off x="8388351" y="3824288"/>
              <a:ext cx="173038" cy="338138"/>
            </a:xfrm>
            <a:custGeom>
              <a:avLst/>
              <a:gdLst>
                <a:gd name="T0" fmla="*/ 0 w 109"/>
                <a:gd name="T1" fmla="*/ 0 h 213"/>
                <a:gd name="T2" fmla="*/ 0 w 109"/>
                <a:gd name="T3" fmla="*/ 213 h 213"/>
                <a:gd name="T4" fmla="*/ 109 w 109"/>
                <a:gd name="T5" fmla="*/ 213 h 213"/>
                <a:gd name="T6" fmla="*/ 109 w 109"/>
                <a:gd name="T7" fmla="*/ 5 h 213"/>
                <a:gd name="T8" fmla="*/ 0 w 109"/>
                <a:gd name="T9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213">
                  <a:moveTo>
                    <a:pt x="0" y="0"/>
                  </a:moveTo>
                  <a:lnTo>
                    <a:pt x="0" y="213"/>
                  </a:lnTo>
                  <a:lnTo>
                    <a:pt x="109" y="213"/>
                  </a:lnTo>
                  <a:lnTo>
                    <a:pt x="109" y="5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37"/>
            <p:cNvSpPr>
              <a:spLocks/>
            </p:cNvSpPr>
            <p:nvPr/>
          </p:nvSpPr>
          <p:spPr bwMode="auto">
            <a:xfrm>
              <a:off x="8369301" y="3749675"/>
              <a:ext cx="206375" cy="71438"/>
            </a:xfrm>
            <a:custGeom>
              <a:avLst/>
              <a:gdLst>
                <a:gd name="T0" fmla="*/ 41 w 130"/>
                <a:gd name="T1" fmla="*/ 0 h 45"/>
                <a:gd name="T2" fmla="*/ 41 w 130"/>
                <a:gd name="T3" fmla="*/ 14 h 45"/>
                <a:gd name="T4" fmla="*/ 0 w 130"/>
                <a:gd name="T5" fmla="*/ 11 h 45"/>
                <a:gd name="T6" fmla="*/ 0 w 130"/>
                <a:gd name="T7" fmla="*/ 40 h 45"/>
                <a:gd name="T8" fmla="*/ 130 w 130"/>
                <a:gd name="T9" fmla="*/ 45 h 45"/>
                <a:gd name="T10" fmla="*/ 130 w 130"/>
                <a:gd name="T11" fmla="*/ 19 h 45"/>
                <a:gd name="T12" fmla="*/ 93 w 130"/>
                <a:gd name="T13" fmla="*/ 16 h 45"/>
                <a:gd name="T14" fmla="*/ 93 w 130"/>
                <a:gd name="T15" fmla="*/ 2 h 45"/>
                <a:gd name="T16" fmla="*/ 41 w 130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45">
                  <a:moveTo>
                    <a:pt x="41" y="0"/>
                  </a:moveTo>
                  <a:lnTo>
                    <a:pt x="41" y="14"/>
                  </a:lnTo>
                  <a:lnTo>
                    <a:pt x="0" y="11"/>
                  </a:lnTo>
                  <a:lnTo>
                    <a:pt x="0" y="40"/>
                  </a:lnTo>
                  <a:lnTo>
                    <a:pt x="130" y="45"/>
                  </a:lnTo>
                  <a:lnTo>
                    <a:pt x="130" y="19"/>
                  </a:lnTo>
                  <a:lnTo>
                    <a:pt x="93" y="16"/>
                  </a:lnTo>
                  <a:lnTo>
                    <a:pt x="93" y="2"/>
                  </a:lnTo>
                  <a:lnTo>
                    <a:pt x="4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38"/>
            <p:cNvSpPr>
              <a:spLocks/>
            </p:cNvSpPr>
            <p:nvPr/>
          </p:nvSpPr>
          <p:spPr bwMode="auto">
            <a:xfrm>
              <a:off x="8369301" y="3749675"/>
              <a:ext cx="206375" cy="71438"/>
            </a:xfrm>
            <a:custGeom>
              <a:avLst/>
              <a:gdLst>
                <a:gd name="T0" fmla="*/ 41 w 130"/>
                <a:gd name="T1" fmla="*/ 0 h 45"/>
                <a:gd name="T2" fmla="*/ 41 w 130"/>
                <a:gd name="T3" fmla="*/ 14 h 45"/>
                <a:gd name="T4" fmla="*/ 0 w 130"/>
                <a:gd name="T5" fmla="*/ 11 h 45"/>
                <a:gd name="T6" fmla="*/ 0 w 130"/>
                <a:gd name="T7" fmla="*/ 40 h 45"/>
                <a:gd name="T8" fmla="*/ 130 w 130"/>
                <a:gd name="T9" fmla="*/ 45 h 45"/>
                <a:gd name="T10" fmla="*/ 130 w 130"/>
                <a:gd name="T11" fmla="*/ 19 h 45"/>
                <a:gd name="T12" fmla="*/ 93 w 130"/>
                <a:gd name="T13" fmla="*/ 16 h 45"/>
                <a:gd name="T14" fmla="*/ 93 w 130"/>
                <a:gd name="T15" fmla="*/ 2 h 45"/>
                <a:gd name="T16" fmla="*/ 41 w 130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45">
                  <a:moveTo>
                    <a:pt x="41" y="0"/>
                  </a:moveTo>
                  <a:lnTo>
                    <a:pt x="41" y="14"/>
                  </a:lnTo>
                  <a:lnTo>
                    <a:pt x="0" y="11"/>
                  </a:lnTo>
                  <a:lnTo>
                    <a:pt x="0" y="40"/>
                  </a:lnTo>
                  <a:lnTo>
                    <a:pt x="130" y="45"/>
                  </a:lnTo>
                  <a:lnTo>
                    <a:pt x="130" y="19"/>
                  </a:lnTo>
                  <a:lnTo>
                    <a:pt x="93" y="16"/>
                  </a:lnTo>
                  <a:lnTo>
                    <a:pt x="93" y="2"/>
                  </a:lnTo>
                  <a:lnTo>
                    <a:pt x="4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9"/>
            <p:cNvSpPr>
              <a:spLocks/>
            </p:cNvSpPr>
            <p:nvPr/>
          </p:nvSpPr>
          <p:spPr bwMode="auto">
            <a:xfrm>
              <a:off x="8369301" y="4173538"/>
              <a:ext cx="206375" cy="65088"/>
            </a:xfrm>
            <a:custGeom>
              <a:avLst/>
              <a:gdLst>
                <a:gd name="T0" fmla="*/ 130 w 130"/>
                <a:gd name="T1" fmla="*/ 0 h 41"/>
                <a:gd name="T2" fmla="*/ 0 w 130"/>
                <a:gd name="T3" fmla="*/ 0 h 41"/>
                <a:gd name="T4" fmla="*/ 0 w 130"/>
                <a:gd name="T5" fmla="*/ 26 h 41"/>
                <a:gd name="T6" fmla="*/ 41 w 130"/>
                <a:gd name="T7" fmla="*/ 26 h 41"/>
                <a:gd name="T8" fmla="*/ 41 w 130"/>
                <a:gd name="T9" fmla="*/ 41 h 41"/>
                <a:gd name="T10" fmla="*/ 93 w 130"/>
                <a:gd name="T11" fmla="*/ 41 h 41"/>
                <a:gd name="T12" fmla="*/ 93 w 130"/>
                <a:gd name="T13" fmla="*/ 26 h 41"/>
                <a:gd name="T14" fmla="*/ 130 w 130"/>
                <a:gd name="T15" fmla="*/ 26 h 41"/>
                <a:gd name="T16" fmla="*/ 130 w 130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41">
                  <a:moveTo>
                    <a:pt x="130" y="0"/>
                  </a:moveTo>
                  <a:lnTo>
                    <a:pt x="0" y="0"/>
                  </a:lnTo>
                  <a:lnTo>
                    <a:pt x="0" y="26"/>
                  </a:lnTo>
                  <a:lnTo>
                    <a:pt x="41" y="26"/>
                  </a:lnTo>
                  <a:lnTo>
                    <a:pt x="41" y="41"/>
                  </a:lnTo>
                  <a:lnTo>
                    <a:pt x="93" y="41"/>
                  </a:lnTo>
                  <a:lnTo>
                    <a:pt x="93" y="26"/>
                  </a:lnTo>
                  <a:lnTo>
                    <a:pt x="130" y="26"/>
                  </a:lnTo>
                  <a:lnTo>
                    <a:pt x="1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40"/>
            <p:cNvSpPr>
              <a:spLocks/>
            </p:cNvSpPr>
            <p:nvPr/>
          </p:nvSpPr>
          <p:spPr bwMode="auto">
            <a:xfrm>
              <a:off x="8369301" y="4173538"/>
              <a:ext cx="206375" cy="65088"/>
            </a:xfrm>
            <a:custGeom>
              <a:avLst/>
              <a:gdLst>
                <a:gd name="T0" fmla="*/ 130 w 130"/>
                <a:gd name="T1" fmla="*/ 0 h 41"/>
                <a:gd name="T2" fmla="*/ 0 w 130"/>
                <a:gd name="T3" fmla="*/ 0 h 41"/>
                <a:gd name="T4" fmla="*/ 0 w 130"/>
                <a:gd name="T5" fmla="*/ 26 h 41"/>
                <a:gd name="T6" fmla="*/ 41 w 130"/>
                <a:gd name="T7" fmla="*/ 26 h 41"/>
                <a:gd name="T8" fmla="*/ 41 w 130"/>
                <a:gd name="T9" fmla="*/ 41 h 41"/>
                <a:gd name="T10" fmla="*/ 93 w 130"/>
                <a:gd name="T11" fmla="*/ 41 h 41"/>
                <a:gd name="T12" fmla="*/ 93 w 130"/>
                <a:gd name="T13" fmla="*/ 26 h 41"/>
                <a:gd name="T14" fmla="*/ 130 w 130"/>
                <a:gd name="T15" fmla="*/ 26 h 41"/>
                <a:gd name="T16" fmla="*/ 130 w 130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41">
                  <a:moveTo>
                    <a:pt x="130" y="0"/>
                  </a:moveTo>
                  <a:lnTo>
                    <a:pt x="0" y="0"/>
                  </a:lnTo>
                  <a:lnTo>
                    <a:pt x="0" y="26"/>
                  </a:lnTo>
                  <a:lnTo>
                    <a:pt x="41" y="26"/>
                  </a:lnTo>
                  <a:lnTo>
                    <a:pt x="41" y="41"/>
                  </a:lnTo>
                  <a:lnTo>
                    <a:pt x="93" y="41"/>
                  </a:lnTo>
                  <a:lnTo>
                    <a:pt x="93" y="26"/>
                  </a:lnTo>
                  <a:lnTo>
                    <a:pt x="130" y="26"/>
                  </a:lnTo>
                  <a:lnTo>
                    <a:pt x="13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41"/>
            <p:cNvSpPr>
              <a:spLocks noEditPoints="1"/>
            </p:cNvSpPr>
            <p:nvPr/>
          </p:nvSpPr>
          <p:spPr bwMode="auto">
            <a:xfrm>
              <a:off x="8572501" y="3832225"/>
              <a:ext cx="195263" cy="330200"/>
            </a:xfrm>
            <a:custGeom>
              <a:avLst/>
              <a:gdLst>
                <a:gd name="T0" fmla="*/ 30 w 52"/>
                <a:gd name="T1" fmla="*/ 81 h 88"/>
                <a:gd name="T2" fmla="*/ 21 w 52"/>
                <a:gd name="T3" fmla="*/ 81 h 88"/>
                <a:gd name="T4" fmla="*/ 21 w 52"/>
                <a:gd name="T5" fmla="*/ 70 h 88"/>
                <a:gd name="T6" fmla="*/ 30 w 52"/>
                <a:gd name="T7" fmla="*/ 71 h 88"/>
                <a:gd name="T8" fmla="*/ 30 w 52"/>
                <a:gd name="T9" fmla="*/ 81 h 88"/>
                <a:gd name="T10" fmla="*/ 16 w 52"/>
                <a:gd name="T11" fmla="*/ 81 h 88"/>
                <a:gd name="T12" fmla="*/ 7 w 52"/>
                <a:gd name="T13" fmla="*/ 81 h 88"/>
                <a:gd name="T14" fmla="*/ 7 w 52"/>
                <a:gd name="T15" fmla="*/ 70 h 88"/>
                <a:gd name="T16" fmla="*/ 16 w 52"/>
                <a:gd name="T17" fmla="*/ 70 h 88"/>
                <a:gd name="T18" fmla="*/ 16 w 52"/>
                <a:gd name="T19" fmla="*/ 81 h 88"/>
                <a:gd name="T20" fmla="*/ 44 w 52"/>
                <a:gd name="T21" fmla="*/ 19 h 88"/>
                <a:gd name="T22" fmla="*/ 36 w 52"/>
                <a:gd name="T23" fmla="*/ 19 h 88"/>
                <a:gd name="T24" fmla="*/ 36 w 52"/>
                <a:gd name="T25" fmla="*/ 9 h 88"/>
                <a:gd name="T26" fmla="*/ 44 w 52"/>
                <a:gd name="T27" fmla="*/ 9 h 88"/>
                <a:gd name="T28" fmla="*/ 44 w 52"/>
                <a:gd name="T29" fmla="*/ 19 h 88"/>
                <a:gd name="T30" fmla="*/ 30 w 52"/>
                <a:gd name="T31" fmla="*/ 19 h 88"/>
                <a:gd name="T32" fmla="*/ 21 w 52"/>
                <a:gd name="T33" fmla="*/ 19 h 88"/>
                <a:gd name="T34" fmla="*/ 21 w 52"/>
                <a:gd name="T35" fmla="*/ 8 h 88"/>
                <a:gd name="T36" fmla="*/ 30 w 52"/>
                <a:gd name="T37" fmla="*/ 9 h 88"/>
                <a:gd name="T38" fmla="*/ 30 w 52"/>
                <a:gd name="T39" fmla="*/ 19 h 88"/>
                <a:gd name="T40" fmla="*/ 16 w 52"/>
                <a:gd name="T41" fmla="*/ 18 h 88"/>
                <a:gd name="T42" fmla="*/ 7 w 52"/>
                <a:gd name="T43" fmla="*/ 18 h 88"/>
                <a:gd name="T44" fmla="*/ 7 w 52"/>
                <a:gd name="T45" fmla="*/ 8 h 88"/>
                <a:gd name="T46" fmla="*/ 16 w 52"/>
                <a:gd name="T47" fmla="*/ 8 h 88"/>
                <a:gd name="T48" fmla="*/ 16 w 52"/>
                <a:gd name="T49" fmla="*/ 18 h 88"/>
                <a:gd name="T50" fmla="*/ 0 w 52"/>
                <a:gd name="T51" fmla="*/ 0 h 88"/>
                <a:gd name="T52" fmla="*/ 0 w 52"/>
                <a:gd name="T53" fmla="*/ 88 h 88"/>
                <a:gd name="T54" fmla="*/ 39 w 52"/>
                <a:gd name="T55" fmla="*/ 88 h 88"/>
                <a:gd name="T56" fmla="*/ 39 w 52"/>
                <a:gd name="T57" fmla="*/ 37 h 88"/>
                <a:gd name="T58" fmla="*/ 52 w 52"/>
                <a:gd name="T59" fmla="*/ 26 h 88"/>
                <a:gd name="T60" fmla="*/ 52 w 52"/>
                <a:gd name="T61" fmla="*/ 2 h 88"/>
                <a:gd name="T62" fmla="*/ 0 w 52"/>
                <a:gd name="T63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2" h="88">
                  <a:moveTo>
                    <a:pt x="30" y="81"/>
                  </a:moveTo>
                  <a:cubicBezTo>
                    <a:pt x="21" y="81"/>
                    <a:pt x="21" y="81"/>
                    <a:pt x="21" y="81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30" y="71"/>
                    <a:pt x="30" y="71"/>
                    <a:pt x="30" y="71"/>
                  </a:cubicBezTo>
                  <a:cubicBezTo>
                    <a:pt x="30" y="81"/>
                    <a:pt x="30" y="81"/>
                    <a:pt x="30" y="81"/>
                  </a:cubicBezTo>
                  <a:moveTo>
                    <a:pt x="16" y="81"/>
                  </a:moveTo>
                  <a:cubicBezTo>
                    <a:pt x="7" y="81"/>
                    <a:pt x="7" y="81"/>
                    <a:pt x="7" y="81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6" y="81"/>
                    <a:pt x="16" y="81"/>
                    <a:pt x="16" y="81"/>
                  </a:cubicBezTo>
                  <a:moveTo>
                    <a:pt x="44" y="19"/>
                  </a:moveTo>
                  <a:cubicBezTo>
                    <a:pt x="36" y="19"/>
                    <a:pt x="36" y="19"/>
                    <a:pt x="36" y="1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19"/>
                    <a:pt x="44" y="19"/>
                    <a:pt x="44" y="19"/>
                  </a:cubicBezTo>
                  <a:moveTo>
                    <a:pt x="30" y="19"/>
                  </a:moveTo>
                  <a:cubicBezTo>
                    <a:pt x="21" y="19"/>
                    <a:pt x="21" y="19"/>
                    <a:pt x="21" y="19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19"/>
                    <a:pt x="30" y="19"/>
                    <a:pt x="30" y="19"/>
                  </a:cubicBezTo>
                  <a:moveTo>
                    <a:pt x="16" y="18"/>
                  </a:moveTo>
                  <a:cubicBezTo>
                    <a:pt x="7" y="18"/>
                    <a:pt x="7" y="18"/>
                    <a:pt x="7" y="1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18"/>
                    <a:pt x="16" y="18"/>
                    <a:pt x="16" y="18"/>
                  </a:cubicBezTo>
                  <a:moveTo>
                    <a:pt x="0" y="0"/>
                  </a:moveTo>
                  <a:cubicBezTo>
                    <a:pt x="0" y="88"/>
                    <a:pt x="0" y="88"/>
                    <a:pt x="0" y="88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39" y="88"/>
                    <a:pt x="39" y="45"/>
                    <a:pt x="39" y="37"/>
                  </a:cubicBezTo>
                  <a:cubicBezTo>
                    <a:pt x="39" y="28"/>
                    <a:pt x="52" y="26"/>
                    <a:pt x="52" y="26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42"/>
            <p:cNvSpPr>
              <a:spLocks/>
            </p:cNvSpPr>
            <p:nvPr/>
          </p:nvSpPr>
          <p:spPr bwMode="auto">
            <a:xfrm>
              <a:off x="7412038" y="2865438"/>
              <a:ext cx="41275" cy="180975"/>
            </a:xfrm>
            <a:custGeom>
              <a:avLst/>
              <a:gdLst>
                <a:gd name="T0" fmla="*/ 3 w 11"/>
                <a:gd name="T1" fmla="*/ 0 h 48"/>
                <a:gd name="T2" fmla="*/ 1 w 11"/>
                <a:gd name="T3" fmla="*/ 6 h 48"/>
                <a:gd name="T4" fmla="*/ 2 w 11"/>
                <a:gd name="T5" fmla="*/ 7 h 48"/>
                <a:gd name="T6" fmla="*/ 0 w 11"/>
                <a:gd name="T7" fmla="*/ 41 h 48"/>
                <a:gd name="T8" fmla="*/ 5 w 11"/>
                <a:gd name="T9" fmla="*/ 48 h 48"/>
                <a:gd name="T10" fmla="*/ 11 w 11"/>
                <a:gd name="T11" fmla="*/ 42 h 48"/>
                <a:gd name="T12" fmla="*/ 8 w 11"/>
                <a:gd name="T13" fmla="*/ 7 h 48"/>
                <a:gd name="T14" fmla="*/ 9 w 11"/>
                <a:gd name="T15" fmla="*/ 6 h 48"/>
                <a:gd name="T16" fmla="*/ 8 w 11"/>
                <a:gd name="T17" fmla="*/ 0 h 48"/>
                <a:gd name="T18" fmla="*/ 3 w 11"/>
                <a:gd name="T1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48">
                  <a:moveTo>
                    <a:pt x="3" y="0"/>
                  </a:moveTo>
                  <a:cubicBezTo>
                    <a:pt x="3" y="0"/>
                    <a:pt x="2" y="2"/>
                    <a:pt x="1" y="6"/>
                  </a:cubicBezTo>
                  <a:cubicBezTo>
                    <a:pt x="1" y="6"/>
                    <a:pt x="2" y="6"/>
                    <a:pt x="2" y="7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9" y="6"/>
                    <a:pt x="9" y="3"/>
                    <a:pt x="8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43"/>
            <p:cNvSpPr>
              <a:spLocks/>
            </p:cNvSpPr>
            <p:nvPr/>
          </p:nvSpPr>
          <p:spPr bwMode="auto">
            <a:xfrm>
              <a:off x="7197726" y="2857500"/>
              <a:ext cx="454025" cy="274638"/>
            </a:xfrm>
            <a:custGeom>
              <a:avLst/>
              <a:gdLst>
                <a:gd name="T0" fmla="*/ 41 w 121"/>
                <a:gd name="T1" fmla="*/ 0 h 73"/>
                <a:gd name="T2" fmla="*/ 40 w 121"/>
                <a:gd name="T3" fmla="*/ 0 h 73"/>
                <a:gd name="T4" fmla="*/ 33 w 121"/>
                <a:gd name="T5" fmla="*/ 28 h 73"/>
                <a:gd name="T6" fmla="*/ 41 w 121"/>
                <a:gd name="T7" fmla="*/ 28 h 73"/>
                <a:gd name="T8" fmla="*/ 40 w 121"/>
                <a:gd name="T9" fmla="*/ 41 h 73"/>
                <a:gd name="T10" fmla="*/ 57 w 121"/>
                <a:gd name="T11" fmla="*/ 53 h 73"/>
                <a:gd name="T12" fmla="*/ 37 w 121"/>
                <a:gd name="T13" fmla="*/ 44 h 73"/>
                <a:gd name="T14" fmla="*/ 38 w 121"/>
                <a:gd name="T15" fmla="*/ 32 h 73"/>
                <a:gd name="T16" fmla="*/ 31 w 121"/>
                <a:gd name="T17" fmla="*/ 31 h 73"/>
                <a:gd name="T18" fmla="*/ 40 w 121"/>
                <a:gd name="T19" fmla="*/ 0 h 73"/>
                <a:gd name="T20" fmla="*/ 0 w 121"/>
                <a:gd name="T21" fmla="*/ 60 h 73"/>
                <a:gd name="T22" fmla="*/ 26 w 121"/>
                <a:gd name="T23" fmla="*/ 63 h 73"/>
                <a:gd name="T24" fmla="*/ 97 w 121"/>
                <a:gd name="T25" fmla="*/ 70 h 73"/>
                <a:gd name="T26" fmla="*/ 121 w 121"/>
                <a:gd name="T27" fmla="*/ 73 h 73"/>
                <a:gd name="T28" fmla="*/ 83 w 121"/>
                <a:gd name="T29" fmla="*/ 6 h 73"/>
                <a:gd name="T30" fmla="*/ 83 w 121"/>
                <a:gd name="T31" fmla="*/ 6 h 73"/>
                <a:gd name="T32" fmla="*/ 83 w 121"/>
                <a:gd name="T33" fmla="*/ 6 h 73"/>
                <a:gd name="T34" fmla="*/ 83 w 121"/>
                <a:gd name="T35" fmla="*/ 6 h 73"/>
                <a:gd name="T36" fmla="*/ 92 w 121"/>
                <a:gd name="T37" fmla="*/ 39 h 73"/>
                <a:gd name="T38" fmla="*/ 85 w 121"/>
                <a:gd name="T39" fmla="*/ 38 h 73"/>
                <a:gd name="T40" fmla="*/ 87 w 121"/>
                <a:gd name="T41" fmla="*/ 50 h 73"/>
                <a:gd name="T42" fmla="*/ 66 w 121"/>
                <a:gd name="T43" fmla="*/ 54 h 73"/>
                <a:gd name="T44" fmla="*/ 83 w 121"/>
                <a:gd name="T45" fmla="*/ 46 h 73"/>
                <a:gd name="T46" fmla="*/ 83 w 121"/>
                <a:gd name="T47" fmla="*/ 34 h 73"/>
                <a:gd name="T48" fmla="*/ 90 w 121"/>
                <a:gd name="T49" fmla="*/ 35 h 73"/>
                <a:gd name="T50" fmla="*/ 83 w 121"/>
                <a:gd name="T51" fmla="*/ 6 h 73"/>
                <a:gd name="T52" fmla="*/ 62 w 121"/>
                <a:gd name="T53" fmla="*/ 54 h 73"/>
                <a:gd name="T54" fmla="*/ 41 w 121"/>
                <a:gd name="T5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1" h="73">
                  <a:moveTo>
                    <a:pt x="41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31" y="19"/>
                    <a:pt x="33" y="28"/>
                    <a:pt x="33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9" y="16"/>
                    <a:pt x="39" y="1"/>
                    <a:pt x="40" y="0"/>
                  </a:cubicBezTo>
                  <a:cubicBezTo>
                    <a:pt x="17" y="4"/>
                    <a:pt x="0" y="19"/>
                    <a:pt x="0" y="60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97" y="70"/>
                    <a:pt x="97" y="70"/>
                    <a:pt x="97" y="70"/>
                  </a:cubicBezTo>
                  <a:cubicBezTo>
                    <a:pt x="121" y="73"/>
                    <a:pt x="121" y="73"/>
                    <a:pt x="121" y="73"/>
                  </a:cubicBezTo>
                  <a:cubicBezTo>
                    <a:pt x="121" y="34"/>
                    <a:pt x="105" y="16"/>
                    <a:pt x="83" y="6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3" y="6"/>
                    <a:pt x="94" y="23"/>
                    <a:pt x="92" y="39"/>
                  </a:cubicBezTo>
                  <a:cubicBezTo>
                    <a:pt x="85" y="38"/>
                    <a:pt x="85" y="38"/>
                    <a:pt x="85" y="38"/>
                  </a:cubicBezTo>
                  <a:cubicBezTo>
                    <a:pt x="87" y="50"/>
                    <a:pt x="87" y="50"/>
                    <a:pt x="87" y="50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90" y="35"/>
                    <a:pt x="90" y="35"/>
                    <a:pt x="90" y="35"/>
                  </a:cubicBezTo>
                  <a:cubicBezTo>
                    <a:pt x="90" y="35"/>
                    <a:pt x="92" y="26"/>
                    <a:pt x="83" y="6"/>
                  </a:cubicBezTo>
                  <a:cubicBezTo>
                    <a:pt x="83" y="10"/>
                    <a:pt x="82" y="41"/>
                    <a:pt x="62" y="54"/>
                  </a:cubicBezTo>
                  <a:cubicBezTo>
                    <a:pt x="62" y="54"/>
                    <a:pt x="36" y="32"/>
                    <a:pt x="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44"/>
            <p:cNvSpPr>
              <a:spLocks/>
            </p:cNvSpPr>
            <p:nvPr/>
          </p:nvSpPr>
          <p:spPr bwMode="auto">
            <a:xfrm>
              <a:off x="7354888" y="2849563"/>
              <a:ext cx="60325" cy="49213"/>
            </a:xfrm>
            <a:custGeom>
              <a:avLst/>
              <a:gdLst>
                <a:gd name="T0" fmla="*/ 8 w 16"/>
                <a:gd name="T1" fmla="*/ 0 h 13"/>
                <a:gd name="T2" fmla="*/ 0 w 16"/>
                <a:gd name="T3" fmla="*/ 2 h 13"/>
                <a:gd name="T4" fmla="*/ 14 w 16"/>
                <a:gd name="T5" fmla="*/ 13 h 13"/>
                <a:gd name="T6" fmla="*/ 16 w 16"/>
                <a:gd name="T7" fmla="*/ 3 h 13"/>
                <a:gd name="T8" fmla="*/ 9 w 16"/>
                <a:gd name="T9" fmla="*/ 0 h 13"/>
                <a:gd name="T10" fmla="*/ 8 w 16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3">
                  <a:moveTo>
                    <a:pt x="8" y="0"/>
                  </a:moveTo>
                  <a:cubicBezTo>
                    <a:pt x="5" y="0"/>
                    <a:pt x="0" y="2"/>
                    <a:pt x="0" y="2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7"/>
                    <a:pt x="16" y="3"/>
                    <a:pt x="16" y="3"/>
                  </a:cubicBezTo>
                  <a:cubicBezTo>
                    <a:pt x="11" y="2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45"/>
            <p:cNvSpPr>
              <a:spLocks/>
            </p:cNvSpPr>
            <p:nvPr/>
          </p:nvSpPr>
          <p:spPr bwMode="auto">
            <a:xfrm>
              <a:off x="7445376" y="2862263"/>
              <a:ext cx="60325" cy="44450"/>
            </a:xfrm>
            <a:custGeom>
              <a:avLst/>
              <a:gdLst>
                <a:gd name="T0" fmla="*/ 8 w 16"/>
                <a:gd name="T1" fmla="*/ 0 h 12"/>
                <a:gd name="T2" fmla="*/ 2 w 16"/>
                <a:gd name="T3" fmla="*/ 1 h 12"/>
                <a:gd name="T4" fmla="*/ 0 w 16"/>
                <a:gd name="T5" fmla="*/ 1 h 12"/>
                <a:gd name="T6" fmla="*/ 2 w 16"/>
                <a:gd name="T7" fmla="*/ 12 h 12"/>
                <a:gd name="T8" fmla="*/ 16 w 16"/>
                <a:gd name="T9" fmla="*/ 4 h 12"/>
                <a:gd name="T10" fmla="*/ 8 w 16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2">
                  <a:moveTo>
                    <a:pt x="8" y="0"/>
                  </a:moveTo>
                  <a:cubicBezTo>
                    <a:pt x="8" y="0"/>
                    <a:pt x="6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1"/>
                    <a:pt x="3" y="6"/>
                    <a:pt x="2" y="12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1" y="1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46"/>
            <p:cNvSpPr>
              <a:spLocks noEditPoints="1"/>
            </p:cNvSpPr>
            <p:nvPr/>
          </p:nvSpPr>
          <p:spPr bwMode="auto">
            <a:xfrm>
              <a:off x="7305676" y="2579688"/>
              <a:ext cx="244475" cy="269875"/>
            </a:xfrm>
            <a:custGeom>
              <a:avLst/>
              <a:gdLst>
                <a:gd name="T0" fmla="*/ 35 w 65"/>
                <a:gd name="T1" fmla="*/ 62 h 72"/>
                <a:gd name="T2" fmla="*/ 33 w 65"/>
                <a:gd name="T3" fmla="*/ 62 h 72"/>
                <a:gd name="T4" fmla="*/ 15 w 65"/>
                <a:gd name="T5" fmla="*/ 45 h 72"/>
                <a:gd name="T6" fmla="*/ 50 w 65"/>
                <a:gd name="T7" fmla="*/ 50 h 72"/>
                <a:gd name="T8" fmla="*/ 35 w 65"/>
                <a:gd name="T9" fmla="*/ 62 h 72"/>
                <a:gd name="T10" fmla="*/ 40 w 65"/>
                <a:gd name="T11" fmla="*/ 40 h 72"/>
                <a:gd name="T12" fmla="*/ 39 w 65"/>
                <a:gd name="T13" fmla="*/ 40 h 72"/>
                <a:gd name="T14" fmla="*/ 35 w 65"/>
                <a:gd name="T15" fmla="*/ 35 h 72"/>
                <a:gd name="T16" fmla="*/ 39 w 65"/>
                <a:gd name="T17" fmla="*/ 31 h 72"/>
                <a:gd name="T18" fmla="*/ 39 w 65"/>
                <a:gd name="T19" fmla="*/ 31 h 72"/>
                <a:gd name="T20" fmla="*/ 44 w 65"/>
                <a:gd name="T21" fmla="*/ 36 h 72"/>
                <a:gd name="T22" fmla="*/ 40 w 65"/>
                <a:gd name="T23" fmla="*/ 40 h 72"/>
                <a:gd name="T24" fmla="*/ 27 w 65"/>
                <a:gd name="T25" fmla="*/ 38 h 72"/>
                <a:gd name="T26" fmla="*/ 26 w 65"/>
                <a:gd name="T27" fmla="*/ 38 h 72"/>
                <a:gd name="T28" fmla="*/ 22 w 65"/>
                <a:gd name="T29" fmla="*/ 33 h 72"/>
                <a:gd name="T30" fmla="*/ 26 w 65"/>
                <a:gd name="T31" fmla="*/ 29 h 72"/>
                <a:gd name="T32" fmla="*/ 26 w 65"/>
                <a:gd name="T33" fmla="*/ 29 h 72"/>
                <a:gd name="T34" fmla="*/ 31 w 65"/>
                <a:gd name="T35" fmla="*/ 34 h 72"/>
                <a:gd name="T36" fmla="*/ 27 w 65"/>
                <a:gd name="T37" fmla="*/ 38 h 72"/>
                <a:gd name="T38" fmla="*/ 28 w 65"/>
                <a:gd name="T39" fmla="*/ 0 h 72"/>
                <a:gd name="T40" fmla="*/ 0 w 65"/>
                <a:gd name="T41" fmla="*/ 31 h 72"/>
                <a:gd name="T42" fmla="*/ 33 w 65"/>
                <a:gd name="T43" fmla="*/ 71 h 72"/>
                <a:gd name="T44" fmla="*/ 37 w 65"/>
                <a:gd name="T45" fmla="*/ 72 h 72"/>
                <a:gd name="T46" fmla="*/ 65 w 65"/>
                <a:gd name="T47" fmla="*/ 41 h 72"/>
                <a:gd name="T48" fmla="*/ 33 w 65"/>
                <a:gd name="T49" fmla="*/ 0 h 72"/>
                <a:gd name="T50" fmla="*/ 28 w 65"/>
                <a:gd name="T51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5" h="72">
                  <a:moveTo>
                    <a:pt x="35" y="62"/>
                  </a:moveTo>
                  <a:cubicBezTo>
                    <a:pt x="34" y="62"/>
                    <a:pt x="34" y="62"/>
                    <a:pt x="33" y="62"/>
                  </a:cubicBezTo>
                  <a:cubicBezTo>
                    <a:pt x="24" y="61"/>
                    <a:pt x="17" y="54"/>
                    <a:pt x="15" y="45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49" y="57"/>
                    <a:pt x="43" y="62"/>
                    <a:pt x="35" y="62"/>
                  </a:cubicBezTo>
                  <a:moveTo>
                    <a:pt x="40" y="40"/>
                  </a:moveTo>
                  <a:cubicBezTo>
                    <a:pt x="40" y="40"/>
                    <a:pt x="39" y="40"/>
                    <a:pt x="39" y="40"/>
                  </a:cubicBezTo>
                  <a:cubicBezTo>
                    <a:pt x="37" y="40"/>
                    <a:pt x="35" y="38"/>
                    <a:pt x="35" y="35"/>
                  </a:cubicBezTo>
                  <a:cubicBezTo>
                    <a:pt x="35" y="33"/>
                    <a:pt x="36" y="31"/>
                    <a:pt x="39" y="31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42" y="31"/>
                    <a:pt x="44" y="34"/>
                    <a:pt x="44" y="36"/>
                  </a:cubicBezTo>
                  <a:cubicBezTo>
                    <a:pt x="44" y="39"/>
                    <a:pt x="42" y="40"/>
                    <a:pt x="40" y="40"/>
                  </a:cubicBezTo>
                  <a:moveTo>
                    <a:pt x="27" y="38"/>
                  </a:moveTo>
                  <a:cubicBezTo>
                    <a:pt x="27" y="38"/>
                    <a:pt x="27" y="38"/>
                    <a:pt x="26" y="38"/>
                  </a:cubicBezTo>
                  <a:cubicBezTo>
                    <a:pt x="24" y="38"/>
                    <a:pt x="22" y="36"/>
                    <a:pt x="22" y="33"/>
                  </a:cubicBezTo>
                  <a:cubicBezTo>
                    <a:pt x="22" y="31"/>
                    <a:pt x="24" y="29"/>
                    <a:pt x="26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9" y="29"/>
                    <a:pt x="31" y="32"/>
                    <a:pt x="31" y="34"/>
                  </a:cubicBezTo>
                  <a:cubicBezTo>
                    <a:pt x="31" y="37"/>
                    <a:pt x="29" y="38"/>
                    <a:pt x="27" y="38"/>
                  </a:cubicBezTo>
                  <a:moveTo>
                    <a:pt x="28" y="0"/>
                  </a:moveTo>
                  <a:cubicBezTo>
                    <a:pt x="12" y="0"/>
                    <a:pt x="0" y="13"/>
                    <a:pt x="0" y="31"/>
                  </a:cubicBezTo>
                  <a:cubicBezTo>
                    <a:pt x="0" y="51"/>
                    <a:pt x="15" y="69"/>
                    <a:pt x="33" y="71"/>
                  </a:cubicBezTo>
                  <a:cubicBezTo>
                    <a:pt x="34" y="71"/>
                    <a:pt x="36" y="72"/>
                    <a:pt x="37" y="72"/>
                  </a:cubicBezTo>
                  <a:cubicBezTo>
                    <a:pt x="53" y="72"/>
                    <a:pt x="65" y="59"/>
                    <a:pt x="65" y="41"/>
                  </a:cubicBezTo>
                  <a:cubicBezTo>
                    <a:pt x="65" y="21"/>
                    <a:pt x="51" y="3"/>
                    <a:pt x="33" y="0"/>
                  </a:cubicBezTo>
                  <a:cubicBezTo>
                    <a:pt x="31" y="0"/>
                    <a:pt x="30" y="0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47"/>
            <p:cNvSpPr>
              <a:spLocks/>
            </p:cNvSpPr>
            <p:nvPr/>
          </p:nvSpPr>
          <p:spPr bwMode="auto">
            <a:xfrm>
              <a:off x="5321301" y="3222625"/>
              <a:ext cx="76200" cy="274638"/>
            </a:xfrm>
            <a:custGeom>
              <a:avLst/>
              <a:gdLst>
                <a:gd name="T0" fmla="*/ 6 w 20"/>
                <a:gd name="T1" fmla="*/ 0 h 73"/>
                <a:gd name="T2" fmla="*/ 3 w 20"/>
                <a:gd name="T3" fmla="*/ 10 h 73"/>
                <a:gd name="T4" fmla="*/ 5 w 20"/>
                <a:gd name="T5" fmla="*/ 12 h 73"/>
                <a:gd name="T6" fmla="*/ 0 w 20"/>
                <a:gd name="T7" fmla="*/ 63 h 73"/>
                <a:gd name="T8" fmla="*/ 10 w 20"/>
                <a:gd name="T9" fmla="*/ 73 h 73"/>
                <a:gd name="T10" fmla="*/ 20 w 20"/>
                <a:gd name="T11" fmla="*/ 65 h 73"/>
                <a:gd name="T12" fmla="*/ 16 w 20"/>
                <a:gd name="T13" fmla="*/ 12 h 73"/>
                <a:gd name="T14" fmla="*/ 17 w 20"/>
                <a:gd name="T15" fmla="*/ 10 h 73"/>
                <a:gd name="T16" fmla="*/ 15 w 20"/>
                <a:gd name="T17" fmla="*/ 1 h 73"/>
                <a:gd name="T18" fmla="*/ 6 w 20"/>
                <a:gd name="T1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73">
                  <a:moveTo>
                    <a:pt x="6" y="0"/>
                  </a:moveTo>
                  <a:cubicBezTo>
                    <a:pt x="6" y="0"/>
                    <a:pt x="3" y="4"/>
                    <a:pt x="3" y="10"/>
                  </a:cubicBezTo>
                  <a:cubicBezTo>
                    <a:pt x="3" y="10"/>
                    <a:pt x="3" y="11"/>
                    <a:pt x="5" y="12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7" y="11"/>
                    <a:pt x="17" y="10"/>
                    <a:pt x="17" y="10"/>
                  </a:cubicBezTo>
                  <a:cubicBezTo>
                    <a:pt x="17" y="10"/>
                    <a:pt x="17" y="6"/>
                    <a:pt x="15" y="1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48"/>
            <p:cNvSpPr>
              <a:spLocks/>
            </p:cNvSpPr>
            <p:nvPr/>
          </p:nvSpPr>
          <p:spPr bwMode="auto">
            <a:xfrm>
              <a:off x="4919663" y="3219450"/>
              <a:ext cx="841375" cy="393700"/>
            </a:xfrm>
            <a:custGeom>
              <a:avLst/>
              <a:gdLst>
                <a:gd name="T0" fmla="*/ 77 w 224"/>
                <a:gd name="T1" fmla="*/ 0 h 105"/>
                <a:gd name="T2" fmla="*/ 77 w 224"/>
                <a:gd name="T3" fmla="*/ 0 h 105"/>
                <a:gd name="T4" fmla="*/ 63 w 224"/>
                <a:gd name="T5" fmla="*/ 43 h 105"/>
                <a:gd name="T6" fmla="*/ 77 w 224"/>
                <a:gd name="T7" fmla="*/ 43 h 105"/>
                <a:gd name="T8" fmla="*/ 76 w 224"/>
                <a:gd name="T9" fmla="*/ 62 h 105"/>
                <a:gd name="T10" fmla="*/ 108 w 224"/>
                <a:gd name="T11" fmla="*/ 79 h 105"/>
                <a:gd name="T12" fmla="*/ 70 w 224"/>
                <a:gd name="T13" fmla="*/ 67 h 105"/>
                <a:gd name="T14" fmla="*/ 73 w 224"/>
                <a:gd name="T15" fmla="*/ 48 h 105"/>
                <a:gd name="T16" fmla="*/ 60 w 224"/>
                <a:gd name="T17" fmla="*/ 48 h 105"/>
                <a:gd name="T18" fmla="*/ 77 w 224"/>
                <a:gd name="T19" fmla="*/ 0 h 105"/>
                <a:gd name="T20" fmla="*/ 0 w 224"/>
                <a:gd name="T21" fmla="*/ 94 h 105"/>
                <a:gd name="T22" fmla="*/ 50 w 224"/>
                <a:gd name="T23" fmla="*/ 96 h 105"/>
                <a:gd name="T24" fmla="*/ 180 w 224"/>
                <a:gd name="T25" fmla="*/ 102 h 105"/>
                <a:gd name="T26" fmla="*/ 224 w 224"/>
                <a:gd name="T27" fmla="*/ 105 h 105"/>
                <a:gd name="T28" fmla="*/ 155 w 224"/>
                <a:gd name="T29" fmla="*/ 6 h 105"/>
                <a:gd name="T30" fmla="*/ 155 w 224"/>
                <a:gd name="T31" fmla="*/ 6 h 105"/>
                <a:gd name="T32" fmla="*/ 155 w 224"/>
                <a:gd name="T33" fmla="*/ 6 h 105"/>
                <a:gd name="T34" fmla="*/ 155 w 224"/>
                <a:gd name="T35" fmla="*/ 6 h 105"/>
                <a:gd name="T36" fmla="*/ 171 w 224"/>
                <a:gd name="T37" fmla="*/ 55 h 105"/>
                <a:gd name="T38" fmla="*/ 158 w 224"/>
                <a:gd name="T39" fmla="*/ 54 h 105"/>
                <a:gd name="T40" fmla="*/ 162 w 224"/>
                <a:gd name="T41" fmla="*/ 72 h 105"/>
                <a:gd name="T42" fmla="*/ 124 w 224"/>
                <a:gd name="T43" fmla="*/ 80 h 105"/>
                <a:gd name="T44" fmla="*/ 156 w 224"/>
                <a:gd name="T45" fmla="*/ 67 h 105"/>
                <a:gd name="T46" fmla="*/ 154 w 224"/>
                <a:gd name="T47" fmla="*/ 48 h 105"/>
                <a:gd name="T48" fmla="*/ 167 w 224"/>
                <a:gd name="T49" fmla="*/ 50 h 105"/>
                <a:gd name="T50" fmla="*/ 155 w 224"/>
                <a:gd name="T51" fmla="*/ 6 h 105"/>
                <a:gd name="T52" fmla="*/ 117 w 224"/>
                <a:gd name="T53" fmla="*/ 80 h 105"/>
                <a:gd name="T54" fmla="*/ 77 w 224"/>
                <a:gd name="T5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4" h="105">
                  <a:moveTo>
                    <a:pt x="77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60" y="29"/>
                    <a:pt x="63" y="43"/>
                    <a:pt x="63" y="43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76" y="62"/>
                    <a:pt x="76" y="62"/>
                    <a:pt x="76" y="62"/>
                  </a:cubicBezTo>
                  <a:cubicBezTo>
                    <a:pt x="108" y="79"/>
                    <a:pt x="108" y="79"/>
                    <a:pt x="108" y="79"/>
                  </a:cubicBezTo>
                  <a:cubicBezTo>
                    <a:pt x="70" y="67"/>
                    <a:pt x="70" y="67"/>
                    <a:pt x="70" y="67"/>
                  </a:cubicBezTo>
                  <a:cubicBezTo>
                    <a:pt x="73" y="48"/>
                    <a:pt x="73" y="48"/>
                    <a:pt x="73" y="48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55" y="24"/>
                    <a:pt x="75" y="2"/>
                    <a:pt x="77" y="0"/>
                  </a:cubicBezTo>
                  <a:cubicBezTo>
                    <a:pt x="33" y="7"/>
                    <a:pt x="0" y="32"/>
                    <a:pt x="0" y="94"/>
                  </a:cubicBezTo>
                  <a:cubicBezTo>
                    <a:pt x="50" y="96"/>
                    <a:pt x="50" y="96"/>
                    <a:pt x="50" y="96"/>
                  </a:cubicBezTo>
                  <a:cubicBezTo>
                    <a:pt x="180" y="102"/>
                    <a:pt x="180" y="102"/>
                    <a:pt x="180" y="102"/>
                  </a:cubicBezTo>
                  <a:cubicBezTo>
                    <a:pt x="224" y="105"/>
                    <a:pt x="224" y="105"/>
                    <a:pt x="224" y="105"/>
                  </a:cubicBezTo>
                  <a:cubicBezTo>
                    <a:pt x="224" y="47"/>
                    <a:pt x="196" y="20"/>
                    <a:pt x="155" y="6"/>
                  </a:cubicBezTo>
                  <a:cubicBezTo>
                    <a:pt x="155" y="6"/>
                    <a:pt x="155" y="6"/>
                    <a:pt x="155" y="6"/>
                  </a:cubicBezTo>
                  <a:cubicBezTo>
                    <a:pt x="155" y="6"/>
                    <a:pt x="155" y="6"/>
                    <a:pt x="155" y="6"/>
                  </a:cubicBezTo>
                  <a:cubicBezTo>
                    <a:pt x="155" y="6"/>
                    <a:pt x="155" y="6"/>
                    <a:pt x="155" y="6"/>
                  </a:cubicBezTo>
                  <a:cubicBezTo>
                    <a:pt x="155" y="6"/>
                    <a:pt x="175" y="32"/>
                    <a:pt x="171" y="55"/>
                  </a:cubicBezTo>
                  <a:cubicBezTo>
                    <a:pt x="158" y="54"/>
                    <a:pt x="158" y="54"/>
                    <a:pt x="158" y="54"/>
                  </a:cubicBezTo>
                  <a:cubicBezTo>
                    <a:pt x="162" y="72"/>
                    <a:pt x="162" y="72"/>
                    <a:pt x="162" y="72"/>
                  </a:cubicBezTo>
                  <a:cubicBezTo>
                    <a:pt x="124" y="80"/>
                    <a:pt x="124" y="80"/>
                    <a:pt x="124" y="80"/>
                  </a:cubicBezTo>
                  <a:cubicBezTo>
                    <a:pt x="156" y="67"/>
                    <a:pt x="156" y="67"/>
                    <a:pt x="156" y="67"/>
                  </a:cubicBezTo>
                  <a:cubicBezTo>
                    <a:pt x="154" y="48"/>
                    <a:pt x="154" y="48"/>
                    <a:pt x="154" y="48"/>
                  </a:cubicBezTo>
                  <a:cubicBezTo>
                    <a:pt x="167" y="50"/>
                    <a:pt x="167" y="50"/>
                    <a:pt x="167" y="50"/>
                  </a:cubicBezTo>
                  <a:cubicBezTo>
                    <a:pt x="167" y="50"/>
                    <a:pt x="171" y="37"/>
                    <a:pt x="155" y="6"/>
                  </a:cubicBezTo>
                  <a:cubicBezTo>
                    <a:pt x="156" y="13"/>
                    <a:pt x="154" y="60"/>
                    <a:pt x="117" y="80"/>
                  </a:cubicBezTo>
                  <a:cubicBezTo>
                    <a:pt x="117" y="80"/>
                    <a:pt x="69" y="48"/>
                    <a:pt x="7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49"/>
            <p:cNvSpPr>
              <a:spLocks/>
            </p:cNvSpPr>
            <p:nvPr/>
          </p:nvSpPr>
          <p:spPr bwMode="auto">
            <a:xfrm>
              <a:off x="5219701" y="3208338"/>
              <a:ext cx="112713" cy="71438"/>
            </a:xfrm>
            <a:custGeom>
              <a:avLst/>
              <a:gdLst>
                <a:gd name="T0" fmla="*/ 15 w 30"/>
                <a:gd name="T1" fmla="*/ 0 h 19"/>
                <a:gd name="T2" fmla="*/ 0 w 30"/>
                <a:gd name="T3" fmla="*/ 3 h 19"/>
                <a:gd name="T4" fmla="*/ 25 w 30"/>
                <a:gd name="T5" fmla="*/ 19 h 19"/>
                <a:gd name="T6" fmla="*/ 30 w 30"/>
                <a:gd name="T7" fmla="*/ 4 h 19"/>
                <a:gd name="T8" fmla="*/ 16 w 30"/>
                <a:gd name="T9" fmla="*/ 0 h 19"/>
                <a:gd name="T10" fmla="*/ 15 w 30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9">
                  <a:moveTo>
                    <a:pt x="15" y="0"/>
                  </a:moveTo>
                  <a:cubicBezTo>
                    <a:pt x="9" y="0"/>
                    <a:pt x="0" y="3"/>
                    <a:pt x="0" y="3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3" y="9"/>
                    <a:pt x="30" y="4"/>
                    <a:pt x="30" y="4"/>
                  </a:cubicBezTo>
                  <a:cubicBezTo>
                    <a:pt x="20" y="2"/>
                    <a:pt x="16" y="0"/>
                    <a:pt x="16" y="0"/>
                  </a:cubicBezTo>
                  <a:cubicBezTo>
                    <a:pt x="16" y="0"/>
                    <a:pt x="15" y="0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50"/>
            <p:cNvSpPr>
              <a:spLocks/>
            </p:cNvSpPr>
            <p:nvPr/>
          </p:nvSpPr>
          <p:spPr bwMode="auto">
            <a:xfrm>
              <a:off x="5386388" y="3219450"/>
              <a:ext cx="107950" cy="66675"/>
            </a:xfrm>
            <a:custGeom>
              <a:avLst/>
              <a:gdLst>
                <a:gd name="T0" fmla="*/ 14 w 29"/>
                <a:gd name="T1" fmla="*/ 0 h 18"/>
                <a:gd name="T2" fmla="*/ 2 w 29"/>
                <a:gd name="T3" fmla="*/ 2 h 18"/>
                <a:gd name="T4" fmla="*/ 0 w 29"/>
                <a:gd name="T5" fmla="*/ 2 h 18"/>
                <a:gd name="T6" fmla="*/ 4 w 29"/>
                <a:gd name="T7" fmla="*/ 18 h 18"/>
                <a:gd name="T8" fmla="*/ 29 w 29"/>
                <a:gd name="T9" fmla="*/ 5 h 18"/>
                <a:gd name="T10" fmla="*/ 14 w 29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18">
                  <a:moveTo>
                    <a:pt x="14" y="0"/>
                  </a:moveTo>
                  <a:cubicBezTo>
                    <a:pt x="14" y="0"/>
                    <a:pt x="10" y="2"/>
                    <a:pt x="2" y="2"/>
                  </a:cubicBezTo>
                  <a:cubicBezTo>
                    <a:pt x="1" y="2"/>
                    <a:pt x="1" y="2"/>
                    <a:pt x="0" y="2"/>
                  </a:cubicBezTo>
                  <a:cubicBezTo>
                    <a:pt x="0" y="2"/>
                    <a:pt x="6" y="9"/>
                    <a:pt x="4" y="1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5"/>
                    <a:pt x="20" y="1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51"/>
            <p:cNvSpPr>
              <a:spLocks noEditPoints="1"/>
            </p:cNvSpPr>
            <p:nvPr/>
          </p:nvSpPr>
          <p:spPr bwMode="auto">
            <a:xfrm>
              <a:off x="5126038" y="2794000"/>
              <a:ext cx="455613" cy="406400"/>
            </a:xfrm>
            <a:custGeom>
              <a:avLst/>
              <a:gdLst>
                <a:gd name="T0" fmla="*/ 65 w 121"/>
                <a:gd name="T1" fmla="*/ 94 h 108"/>
                <a:gd name="T2" fmla="*/ 61 w 121"/>
                <a:gd name="T3" fmla="*/ 94 h 108"/>
                <a:gd name="T4" fmla="*/ 29 w 121"/>
                <a:gd name="T5" fmla="*/ 69 h 108"/>
                <a:gd name="T6" fmla="*/ 93 w 121"/>
                <a:gd name="T7" fmla="*/ 75 h 108"/>
                <a:gd name="T8" fmla="*/ 65 w 121"/>
                <a:gd name="T9" fmla="*/ 94 h 108"/>
                <a:gd name="T10" fmla="*/ 74 w 121"/>
                <a:gd name="T11" fmla="*/ 61 h 108"/>
                <a:gd name="T12" fmla="*/ 73 w 121"/>
                <a:gd name="T13" fmla="*/ 61 h 108"/>
                <a:gd name="T14" fmla="*/ 65 w 121"/>
                <a:gd name="T15" fmla="*/ 53 h 108"/>
                <a:gd name="T16" fmla="*/ 72 w 121"/>
                <a:gd name="T17" fmla="*/ 47 h 108"/>
                <a:gd name="T18" fmla="*/ 73 w 121"/>
                <a:gd name="T19" fmla="*/ 47 h 108"/>
                <a:gd name="T20" fmla="*/ 81 w 121"/>
                <a:gd name="T21" fmla="*/ 55 h 108"/>
                <a:gd name="T22" fmla="*/ 74 w 121"/>
                <a:gd name="T23" fmla="*/ 61 h 108"/>
                <a:gd name="T24" fmla="*/ 51 w 121"/>
                <a:gd name="T25" fmla="*/ 59 h 108"/>
                <a:gd name="T26" fmla="*/ 50 w 121"/>
                <a:gd name="T27" fmla="*/ 59 h 108"/>
                <a:gd name="T28" fmla="*/ 42 w 121"/>
                <a:gd name="T29" fmla="*/ 51 h 108"/>
                <a:gd name="T30" fmla="*/ 49 w 121"/>
                <a:gd name="T31" fmla="*/ 44 h 108"/>
                <a:gd name="T32" fmla="*/ 50 w 121"/>
                <a:gd name="T33" fmla="*/ 44 h 108"/>
                <a:gd name="T34" fmla="*/ 58 w 121"/>
                <a:gd name="T35" fmla="*/ 52 h 108"/>
                <a:gd name="T36" fmla="*/ 51 w 121"/>
                <a:gd name="T37" fmla="*/ 59 h 108"/>
                <a:gd name="T38" fmla="*/ 53 w 121"/>
                <a:gd name="T39" fmla="*/ 0 h 108"/>
                <a:gd name="T40" fmla="*/ 0 w 121"/>
                <a:gd name="T41" fmla="*/ 48 h 108"/>
                <a:gd name="T42" fmla="*/ 61 w 121"/>
                <a:gd name="T43" fmla="*/ 108 h 108"/>
                <a:gd name="T44" fmla="*/ 67 w 121"/>
                <a:gd name="T45" fmla="*/ 108 h 108"/>
                <a:gd name="T46" fmla="*/ 121 w 121"/>
                <a:gd name="T47" fmla="*/ 60 h 108"/>
                <a:gd name="T48" fmla="*/ 61 w 121"/>
                <a:gd name="T49" fmla="*/ 1 h 108"/>
                <a:gd name="T50" fmla="*/ 53 w 121"/>
                <a:gd name="T5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1" h="108">
                  <a:moveTo>
                    <a:pt x="65" y="94"/>
                  </a:moveTo>
                  <a:cubicBezTo>
                    <a:pt x="64" y="94"/>
                    <a:pt x="63" y="94"/>
                    <a:pt x="61" y="94"/>
                  </a:cubicBezTo>
                  <a:cubicBezTo>
                    <a:pt x="46" y="93"/>
                    <a:pt x="32" y="82"/>
                    <a:pt x="29" y="69"/>
                  </a:cubicBezTo>
                  <a:cubicBezTo>
                    <a:pt x="93" y="75"/>
                    <a:pt x="93" y="75"/>
                    <a:pt x="93" y="75"/>
                  </a:cubicBezTo>
                  <a:cubicBezTo>
                    <a:pt x="90" y="86"/>
                    <a:pt x="79" y="94"/>
                    <a:pt x="65" y="94"/>
                  </a:cubicBezTo>
                  <a:moveTo>
                    <a:pt x="74" y="61"/>
                  </a:moveTo>
                  <a:cubicBezTo>
                    <a:pt x="74" y="61"/>
                    <a:pt x="73" y="61"/>
                    <a:pt x="73" y="61"/>
                  </a:cubicBezTo>
                  <a:cubicBezTo>
                    <a:pt x="69" y="60"/>
                    <a:pt x="65" y="57"/>
                    <a:pt x="65" y="53"/>
                  </a:cubicBezTo>
                  <a:cubicBezTo>
                    <a:pt x="65" y="49"/>
                    <a:pt x="68" y="47"/>
                    <a:pt x="72" y="47"/>
                  </a:cubicBezTo>
                  <a:cubicBezTo>
                    <a:pt x="72" y="47"/>
                    <a:pt x="73" y="47"/>
                    <a:pt x="73" y="47"/>
                  </a:cubicBezTo>
                  <a:cubicBezTo>
                    <a:pt x="77" y="47"/>
                    <a:pt x="81" y="51"/>
                    <a:pt x="81" y="55"/>
                  </a:cubicBezTo>
                  <a:cubicBezTo>
                    <a:pt x="81" y="58"/>
                    <a:pt x="78" y="61"/>
                    <a:pt x="74" y="61"/>
                  </a:cubicBezTo>
                  <a:moveTo>
                    <a:pt x="51" y="59"/>
                  </a:moveTo>
                  <a:cubicBezTo>
                    <a:pt x="50" y="59"/>
                    <a:pt x="50" y="59"/>
                    <a:pt x="50" y="59"/>
                  </a:cubicBezTo>
                  <a:cubicBezTo>
                    <a:pt x="45" y="58"/>
                    <a:pt x="42" y="55"/>
                    <a:pt x="42" y="51"/>
                  </a:cubicBezTo>
                  <a:cubicBezTo>
                    <a:pt x="42" y="47"/>
                    <a:pt x="45" y="44"/>
                    <a:pt x="49" y="44"/>
                  </a:cubicBezTo>
                  <a:cubicBezTo>
                    <a:pt x="49" y="44"/>
                    <a:pt x="49" y="44"/>
                    <a:pt x="50" y="44"/>
                  </a:cubicBezTo>
                  <a:cubicBezTo>
                    <a:pt x="54" y="45"/>
                    <a:pt x="58" y="48"/>
                    <a:pt x="58" y="52"/>
                  </a:cubicBezTo>
                  <a:cubicBezTo>
                    <a:pt x="58" y="56"/>
                    <a:pt x="55" y="59"/>
                    <a:pt x="51" y="59"/>
                  </a:cubicBezTo>
                  <a:moveTo>
                    <a:pt x="53" y="0"/>
                  </a:moveTo>
                  <a:cubicBezTo>
                    <a:pt x="23" y="0"/>
                    <a:pt x="0" y="20"/>
                    <a:pt x="0" y="48"/>
                  </a:cubicBezTo>
                  <a:cubicBezTo>
                    <a:pt x="0" y="78"/>
                    <a:pt x="28" y="105"/>
                    <a:pt x="61" y="108"/>
                  </a:cubicBezTo>
                  <a:cubicBezTo>
                    <a:pt x="63" y="108"/>
                    <a:pt x="65" y="108"/>
                    <a:pt x="67" y="108"/>
                  </a:cubicBezTo>
                  <a:cubicBezTo>
                    <a:pt x="97" y="108"/>
                    <a:pt x="121" y="87"/>
                    <a:pt x="121" y="60"/>
                  </a:cubicBezTo>
                  <a:cubicBezTo>
                    <a:pt x="121" y="31"/>
                    <a:pt x="94" y="5"/>
                    <a:pt x="61" y="1"/>
                  </a:cubicBezTo>
                  <a:cubicBezTo>
                    <a:pt x="59" y="0"/>
                    <a:pt x="56" y="0"/>
                    <a:pt x="5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52"/>
            <p:cNvSpPr>
              <a:spLocks/>
            </p:cNvSpPr>
            <p:nvPr/>
          </p:nvSpPr>
          <p:spPr bwMode="auto">
            <a:xfrm>
              <a:off x="4757738" y="3109913"/>
              <a:ext cx="49213" cy="173038"/>
            </a:xfrm>
            <a:custGeom>
              <a:avLst/>
              <a:gdLst>
                <a:gd name="T0" fmla="*/ 3 w 13"/>
                <a:gd name="T1" fmla="*/ 0 h 46"/>
                <a:gd name="T2" fmla="*/ 2 w 13"/>
                <a:gd name="T3" fmla="*/ 6 h 46"/>
                <a:gd name="T4" fmla="*/ 3 w 13"/>
                <a:gd name="T5" fmla="*/ 7 h 46"/>
                <a:gd name="T6" fmla="*/ 0 w 13"/>
                <a:gd name="T7" fmla="*/ 40 h 46"/>
                <a:gd name="T8" fmla="*/ 6 w 13"/>
                <a:gd name="T9" fmla="*/ 46 h 46"/>
                <a:gd name="T10" fmla="*/ 13 w 13"/>
                <a:gd name="T11" fmla="*/ 41 h 46"/>
                <a:gd name="T12" fmla="*/ 10 w 13"/>
                <a:gd name="T13" fmla="*/ 7 h 46"/>
                <a:gd name="T14" fmla="*/ 11 w 13"/>
                <a:gd name="T15" fmla="*/ 6 h 46"/>
                <a:gd name="T16" fmla="*/ 9 w 13"/>
                <a:gd name="T17" fmla="*/ 1 h 46"/>
                <a:gd name="T18" fmla="*/ 3 w 13"/>
                <a:gd name="T1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46">
                  <a:moveTo>
                    <a:pt x="3" y="0"/>
                  </a:moveTo>
                  <a:cubicBezTo>
                    <a:pt x="3" y="0"/>
                    <a:pt x="2" y="3"/>
                    <a:pt x="2" y="6"/>
                  </a:cubicBezTo>
                  <a:cubicBezTo>
                    <a:pt x="2" y="6"/>
                    <a:pt x="2" y="7"/>
                    <a:pt x="3" y="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7"/>
                    <a:pt x="11" y="6"/>
                    <a:pt x="11" y="6"/>
                  </a:cubicBezTo>
                  <a:cubicBezTo>
                    <a:pt x="11" y="6"/>
                    <a:pt x="11" y="4"/>
                    <a:pt x="9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53"/>
            <p:cNvSpPr>
              <a:spLocks/>
            </p:cNvSpPr>
            <p:nvPr/>
          </p:nvSpPr>
          <p:spPr bwMode="auto">
            <a:xfrm>
              <a:off x="4691063" y="3098800"/>
              <a:ext cx="71438" cy="44450"/>
            </a:xfrm>
            <a:custGeom>
              <a:avLst/>
              <a:gdLst>
                <a:gd name="T0" fmla="*/ 10 w 19"/>
                <a:gd name="T1" fmla="*/ 0 h 12"/>
                <a:gd name="T2" fmla="*/ 0 w 19"/>
                <a:gd name="T3" fmla="*/ 2 h 12"/>
                <a:gd name="T4" fmla="*/ 16 w 19"/>
                <a:gd name="T5" fmla="*/ 12 h 12"/>
                <a:gd name="T6" fmla="*/ 19 w 19"/>
                <a:gd name="T7" fmla="*/ 3 h 12"/>
                <a:gd name="T8" fmla="*/ 10 w 19"/>
                <a:gd name="T9" fmla="*/ 0 h 12"/>
                <a:gd name="T10" fmla="*/ 10 w 19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">
                  <a:moveTo>
                    <a:pt x="10" y="0"/>
                  </a:moveTo>
                  <a:cubicBezTo>
                    <a:pt x="6" y="0"/>
                    <a:pt x="0" y="2"/>
                    <a:pt x="0" y="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6"/>
                    <a:pt x="19" y="3"/>
                    <a:pt x="19" y="3"/>
                  </a:cubicBezTo>
                  <a:cubicBezTo>
                    <a:pt x="13" y="2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54"/>
            <p:cNvSpPr>
              <a:spLocks/>
            </p:cNvSpPr>
            <p:nvPr/>
          </p:nvSpPr>
          <p:spPr bwMode="auto">
            <a:xfrm>
              <a:off x="4799013" y="3109913"/>
              <a:ext cx="71438" cy="41275"/>
            </a:xfrm>
            <a:custGeom>
              <a:avLst/>
              <a:gdLst>
                <a:gd name="T0" fmla="*/ 9 w 19"/>
                <a:gd name="T1" fmla="*/ 0 h 11"/>
                <a:gd name="T2" fmla="*/ 1 w 19"/>
                <a:gd name="T3" fmla="*/ 0 h 11"/>
                <a:gd name="T4" fmla="*/ 0 w 19"/>
                <a:gd name="T5" fmla="*/ 0 h 11"/>
                <a:gd name="T6" fmla="*/ 3 w 19"/>
                <a:gd name="T7" fmla="*/ 11 h 11"/>
                <a:gd name="T8" fmla="*/ 19 w 19"/>
                <a:gd name="T9" fmla="*/ 3 h 11"/>
                <a:gd name="T10" fmla="*/ 9 w 19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1">
                  <a:moveTo>
                    <a:pt x="9" y="0"/>
                  </a:moveTo>
                  <a:cubicBezTo>
                    <a:pt x="9" y="0"/>
                    <a:pt x="7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4" y="5"/>
                    <a:pt x="3" y="11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3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55"/>
            <p:cNvSpPr>
              <a:spLocks/>
            </p:cNvSpPr>
            <p:nvPr/>
          </p:nvSpPr>
          <p:spPr bwMode="auto">
            <a:xfrm>
              <a:off x="4498976" y="3106738"/>
              <a:ext cx="522288" cy="244475"/>
            </a:xfrm>
            <a:custGeom>
              <a:avLst/>
              <a:gdLst>
                <a:gd name="T0" fmla="*/ 49 w 139"/>
                <a:gd name="T1" fmla="*/ 0 h 65"/>
                <a:gd name="T2" fmla="*/ 49 w 139"/>
                <a:gd name="T3" fmla="*/ 0 h 65"/>
                <a:gd name="T4" fmla="*/ 40 w 139"/>
                <a:gd name="T5" fmla="*/ 27 h 65"/>
                <a:gd name="T6" fmla="*/ 49 w 139"/>
                <a:gd name="T7" fmla="*/ 27 h 65"/>
                <a:gd name="T8" fmla="*/ 48 w 139"/>
                <a:gd name="T9" fmla="*/ 39 h 65"/>
                <a:gd name="T10" fmla="*/ 70 w 139"/>
                <a:gd name="T11" fmla="*/ 50 h 65"/>
                <a:gd name="T12" fmla="*/ 44 w 139"/>
                <a:gd name="T13" fmla="*/ 42 h 65"/>
                <a:gd name="T14" fmla="*/ 47 w 139"/>
                <a:gd name="T15" fmla="*/ 30 h 65"/>
                <a:gd name="T16" fmla="*/ 38 w 139"/>
                <a:gd name="T17" fmla="*/ 30 h 65"/>
                <a:gd name="T18" fmla="*/ 49 w 139"/>
                <a:gd name="T19" fmla="*/ 0 h 65"/>
                <a:gd name="T20" fmla="*/ 0 w 139"/>
                <a:gd name="T21" fmla="*/ 58 h 65"/>
                <a:gd name="T22" fmla="*/ 32 w 139"/>
                <a:gd name="T23" fmla="*/ 60 h 65"/>
                <a:gd name="T24" fmla="*/ 111 w 139"/>
                <a:gd name="T25" fmla="*/ 65 h 65"/>
                <a:gd name="T26" fmla="*/ 139 w 139"/>
                <a:gd name="T27" fmla="*/ 34 h 65"/>
                <a:gd name="T28" fmla="*/ 100 w 139"/>
                <a:gd name="T29" fmla="*/ 4 h 65"/>
                <a:gd name="T30" fmla="*/ 100 w 139"/>
                <a:gd name="T31" fmla="*/ 4 h 65"/>
                <a:gd name="T32" fmla="*/ 100 w 139"/>
                <a:gd name="T33" fmla="*/ 4 h 65"/>
                <a:gd name="T34" fmla="*/ 100 w 139"/>
                <a:gd name="T35" fmla="*/ 4 h 65"/>
                <a:gd name="T36" fmla="*/ 111 w 139"/>
                <a:gd name="T37" fmla="*/ 35 h 65"/>
                <a:gd name="T38" fmla="*/ 103 w 139"/>
                <a:gd name="T39" fmla="*/ 34 h 65"/>
                <a:gd name="T40" fmla="*/ 105 w 139"/>
                <a:gd name="T41" fmla="*/ 46 h 65"/>
                <a:gd name="T42" fmla="*/ 80 w 139"/>
                <a:gd name="T43" fmla="*/ 51 h 65"/>
                <a:gd name="T44" fmla="*/ 101 w 139"/>
                <a:gd name="T45" fmla="*/ 43 h 65"/>
                <a:gd name="T46" fmla="*/ 100 w 139"/>
                <a:gd name="T47" fmla="*/ 31 h 65"/>
                <a:gd name="T48" fmla="*/ 109 w 139"/>
                <a:gd name="T49" fmla="*/ 32 h 65"/>
                <a:gd name="T50" fmla="*/ 100 w 139"/>
                <a:gd name="T51" fmla="*/ 4 h 65"/>
                <a:gd name="T52" fmla="*/ 76 w 139"/>
                <a:gd name="T53" fmla="*/ 50 h 65"/>
                <a:gd name="T54" fmla="*/ 49 w 139"/>
                <a:gd name="T55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9" h="65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38" y="18"/>
                    <a:pt x="40" y="27"/>
                    <a:pt x="40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70" y="50"/>
                    <a:pt x="70" y="50"/>
                    <a:pt x="70" y="50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5" y="15"/>
                    <a:pt x="48" y="1"/>
                    <a:pt x="49" y="0"/>
                  </a:cubicBezTo>
                  <a:cubicBezTo>
                    <a:pt x="20" y="5"/>
                    <a:pt x="0" y="20"/>
                    <a:pt x="0" y="58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111" y="65"/>
                    <a:pt x="111" y="65"/>
                    <a:pt x="111" y="65"/>
                  </a:cubicBezTo>
                  <a:cubicBezTo>
                    <a:pt x="117" y="50"/>
                    <a:pt x="127" y="40"/>
                    <a:pt x="139" y="34"/>
                  </a:cubicBezTo>
                  <a:cubicBezTo>
                    <a:pt x="131" y="19"/>
                    <a:pt x="117" y="10"/>
                    <a:pt x="100" y="4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0" y="4"/>
                    <a:pt x="114" y="21"/>
                    <a:pt x="111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5" y="46"/>
                    <a:pt x="105" y="46"/>
                    <a:pt x="105" y="46"/>
                  </a:cubicBezTo>
                  <a:cubicBezTo>
                    <a:pt x="80" y="51"/>
                    <a:pt x="80" y="51"/>
                    <a:pt x="80" y="51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0" y="31"/>
                    <a:pt x="100" y="31"/>
                    <a:pt x="100" y="31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9" y="32"/>
                    <a:pt x="111" y="24"/>
                    <a:pt x="100" y="4"/>
                  </a:cubicBezTo>
                  <a:cubicBezTo>
                    <a:pt x="101" y="8"/>
                    <a:pt x="100" y="38"/>
                    <a:pt x="76" y="50"/>
                  </a:cubicBezTo>
                  <a:cubicBezTo>
                    <a:pt x="76" y="50"/>
                    <a:pt x="44" y="30"/>
                    <a:pt x="4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56"/>
            <p:cNvSpPr>
              <a:spLocks noEditPoints="1"/>
            </p:cNvSpPr>
            <p:nvPr/>
          </p:nvSpPr>
          <p:spPr bwMode="auto">
            <a:xfrm>
              <a:off x="4625976" y="2843213"/>
              <a:ext cx="301625" cy="250825"/>
            </a:xfrm>
            <a:custGeom>
              <a:avLst/>
              <a:gdLst>
                <a:gd name="T0" fmla="*/ 43 w 80"/>
                <a:gd name="T1" fmla="*/ 59 h 67"/>
                <a:gd name="T2" fmla="*/ 40 w 80"/>
                <a:gd name="T3" fmla="*/ 59 h 67"/>
                <a:gd name="T4" fmla="*/ 16 w 80"/>
                <a:gd name="T5" fmla="*/ 40 h 67"/>
                <a:gd name="T6" fmla="*/ 65 w 80"/>
                <a:gd name="T7" fmla="*/ 45 h 67"/>
                <a:gd name="T8" fmla="*/ 43 w 80"/>
                <a:gd name="T9" fmla="*/ 59 h 67"/>
                <a:gd name="T10" fmla="*/ 50 w 80"/>
                <a:gd name="T11" fmla="*/ 34 h 67"/>
                <a:gd name="T12" fmla="*/ 49 w 80"/>
                <a:gd name="T13" fmla="*/ 34 h 67"/>
                <a:gd name="T14" fmla="*/ 43 w 80"/>
                <a:gd name="T15" fmla="*/ 29 h 67"/>
                <a:gd name="T16" fmla="*/ 49 w 80"/>
                <a:gd name="T17" fmla="*/ 24 h 67"/>
                <a:gd name="T18" fmla="*/ 49 w 80"/>
                <a:gd name="T19" fmla="*/ 24 h 67"/>
                <a:gd name="T20" fmla="*/ 55 w 80"/>
                <a:gd name="T21" fmla="*/ 30 h 67"/>
                <a:gd name="T22" fmla="*/ 50 w 80"/>
                <a:gd name="T23" fmla="*/ 34 h 67"/>
                <a:gd name="T24" fmla="*/ 32 w 80"/>
                <a:gd name="T25" fmla="*/ 33 h 67"/>
                <a:gd name="T26" fmla="*/ 32 w 80"/>
                <a:gd name="T27" fmla="*/ 33 h 67"/>
                <a:gd name="T28" fmla="*/ 25 w 80"/>
                <a:gd name="T29" fmla="*/ 27 h 67"/>
                <a:gd name="T30" fmla="*/ 31 w 80"/>
                <a:gd name="T31" fmla="*/ 22 h 67"/>
                <a:gd name="T32" fmla="*/ 32 w 80"/>
                <a:gd name="T33" fmla="*/ 22 h 67"/>
                <a:gd name="T34" fmla="*/ 38 w 80"/>
                <a:gd name="T35" fmla="*/ 28 h 67"/>
                <a:gd name="T36" fmla="*/ 32 w 80"/>
                <a:gd name="T37" fmla="*/ 33 h 67"/>
                <a:gd name="T38" fmla="*/ 35 w 80"/>
                <a:gd name="T39" fmla="*/ 0 h 67"/>
                <a:gd name="T40" fmla="*/ 0 w 80"/>
                <a:gd name="T41" fmla="*/ 30 h 67"/>
                <a:gd name="T42" fmla="*/ 41 w 80"/>
                <a:gd name="T43" fmla="*/ 67 h 67"/>
                <a:gd name="T44" fmla="*/ 45 w 80"/>
                <a:gd name="T45" fmla="*/ 67 h 67"/>
                <a:gd name="T46" fmla="*/ 80 w 80"/>
                <a:gd name="T47" fmla="*/ 37 h 67"/>
                <a:gd name="T48" fmla="*/ 40 w 80"/>
                <a:gd name="T49" fmla="*/ 0 h 67"/>
                <a:gd name="T50" fmla="*/ 35 w 80"/>
                <a:gd name="T5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" h="67">
                  <a:moveTo>
                    <a:pt x="43" y="59"/>
                  </a:moveTo>
                  <a:cubicBezTo>
                    <a:pt x="42" y="59"/>
                    <a:pt x="41" y="59"/>
                    <a:pt x="40" y="59"/>
                  </a:cubicBezTo>
                  <a:cubicBezTo>
                    <a:pt x="29" y="58"/>
                    <a:pt x="18" y="50"/>
                    <a:pt x="16" y="40"/>
                  </a:cubicBezTo>
                  <a:cubicBezTo>
                    <a:pt x="65" y="45"/>
                    <a:pt x="65" y="45"/>
                    <a:pt x="65" y="45"/>
                  </a:cubicBezTo>
                  <a:cubicBezTo>
                    <a:pt x="62" y="53"/>
                    <a:pt x="54" y="59"/>
                    <a:pt x="43" y="59"/>
                  </a:cubicBezTo>
                  <a:moveTo>
                    <a:pt x="50" y="34"/>
                  </a:moveTo>
                  <a:cubicBezTo>
                    <a:pt x="50" y="34"/>
                    <a:pt x="50" y="34"/>
                    <a:pt x="49" y="34"/>
                  </a:cubicBezTo>
                  <a:cubicBezTo>
                    <a:pt x="46" y="34"/>
                    <a:pt x="43" y="31"/>
                    <a:pt x="43" y="29"/>
                  </a:cubicBezTo>
                  <a:cubicBezTo>
                    <a:pt x="43" y="26"/>
                    <a:pt x="46" y="24"/>
                    <a:pt x="49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53" y="24"/>
                    <a:pt x="55" y="27"/>
                    <a:pt x="55" y="30"/>
                  </a:cubicBezTo>
                  <a:cubicBezTo>
                    <a:pt x="55" y="32"/>
                    <a:pt x="53" y="34"/>
                    <a:pt x="50" y="34"/>
                  </a:cubicBezTo>
                  <a:moveTo>
                    <a:pt x="32" y="33"/>
                  </a:moveTo>
                  <a:cubicBezTo>
                    <a:pt x="32" y="33"/>
                    <a:pt x="32" y="33"/>
                    <a:pt x="32" y="33"/>
                  </a:cubicBezTo>
                  <a:cubicBezTo>
                    <a:pt x="28" y="32"/>
                    <a:pt x="25" y="30"/>
                    <a:pt x="25" y="27"/>
                  </a:cubicBezTo>
                  <a:cubicBezTo>
                    <a:pt x="25" y="24"/>
                    <a:pt x="28" y="22"/>
                    <a:pt x="31" y="22"/>
                  </a:cubicBezTo>
                  <a:cubicBezTo>
                    <a:pt x="31" y="22"/>
                    <a:pt x="31" y="22"/>
                    <a:pt x="32" y="22"/>
                  </a:cubicBezTo>
                  <a:cubicBezTo>
                    <a:pt x="35" y="23"/>
                    <a:pt x="38" y="25"/>
                    <a:pt x="38" y="28"/>
                  </a:cubicBezTo>
                  <a:cubicBezTo>
                    <a:pt x="38" y="31"/>
                    <a:pt x="35" y="33"/>
                    <a:pt x="32" y="33"/>
                  </a:cubicBezTo>
                  <a:moveTo>
                    <a:pt x="35" y="0"/>
                  </a:moveTo>
                  <a:cubicBezTo>
                    <a:pt x="15" y="0"/>
                    <a:pt x="0" y="12"/>
                    <a:pt x="0" y="30"/>
                  </a:cubicBezTo>
                  <a:cubicBezTo>
                    <a:pt x="0" y="48"/>
                    <a:pt x="19" y="65"/>
                    <a:pt x="41" y="67"/>
                  </a:cubicBezTo>
                  <a:cubicBezTo>
                    <a:pt x="42" y="67"/>
                    <a:pt x="43" y="67"/>
                    <a:pt x="45" y="67"/>
                  </a:cubicBezTo>
                  <a:cubicBezTo>
                    <a:pt x="64" y="67"/>
                    <a:pt x="80" y="54"/>
                    <a:pt x="80" y="37"/>
                  </a:cubicBezTo>
                  <a:cubicBezTo>
                    <a:pt x="79" y="19"/>
                    <a:pt x="62" y="2"/>
                    <a:pt x="40" y="0"/>
                  </a:cubicBezTo>
                  <a:cubicBezTo>
                    <a:pt x="38" y="0"/>
                    <a:pt x="37" y="0"/>
                    <a:pt x="3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57"/>
            <p:cNvSpPr>
              <a:spLocks/>
            </p:cNvSpPr>
            <p:nvPr/>
          </p:nvSpPr>
          <p:spPr bwMode="auto">
            <a:xfrm>
              <a:off x="5856288" y="3208338"/>
              <a:ext cx="44450" cy="153988"/>
            </a:xfrm>
            <a:custGeom>
              <a:avLst/>
              <a:gdLst>
                <a:gd name="T0" fmla="*/ 4 w 12"/>
                <a:gd name="T1" fmla="*/ 0 h 41"/>
                <a:gd name="T2" fmla="*/ 2 w 12"/>
                <a:gd name="T3" fmla="*/ 5 h 41"/>
                <a:gd name="T4" fmla="*/ 3 w 12"/>
                <a:gd name="T5" fmla="*/ 6 h 41"/>
                <a:gd name="T6" fmla="*/ 0 w 12"/>
                <a:gd name="T7" fmla="*/ 35 h 41"/>
                <a:gd name="T8" fmla="*/ 6 w 12"/>
                <a:gd name="T9" fmla="*/ 41 h 41"/>
                <a:gd name="T10" fmla="*/ 12 w 12"/>
                <a:gd name="T11" fmla="*/ 36 h 41"/>
                <a:gd name="T12" fmla="*/ 9 w 12"/>
                <a:gd name="T13" fmla="*/ 6 h 41"/>
                <a:gd name="T14" fmla="*/ 10 w 12"/>
                <a:gd name="T15" fmla="*/ 5 h 41"/>
                <a:gd name="T16" fmla="*/ 8 w 12"/>
                <a:gd name="T17" fmla="*/ 0 h 41"/>
                <a:gd name="T18" fmla="*/ 4 w 12"/>
                <a:gd name="T1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41">
                  <a:moveTo>
                    <a:pt x="4" y="0"/>
                  </a:moveTo>
                  <a:cubicBezTo>
                    <a:pt x="2" y="2"/>
                    <a:pt x="2" y="5"/>
                    <a:pt x="2" y="5"/>
                  </a:cubicBezTo>
                  <a:cubicBezTo>
                    <a:pt x="2" y="5"/>
                    <a:pt x="3" y="5"/>
                    <a:pt x="3" y="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5"/>
                    <a:pt x="10" y="5"/>
                  </a:cubicBezTo>
                  <a:cubicBezTo>
                    <a:pt x="10" y="2"/>
                    <a:pt x="8" y="0"/>
                    <a:pt x="8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58"/>
            <p:cNvSpPr>
              <a:spLocks/>
            </p:cNvSpPr>
            <p:nvPr/>
          </p:nvSpPr>
          <p:spPr bwMode="auto">
            <a:xfrm>
              <a:off x="5892801" y="3203575"/>
              <a:ext cx="60325" cy="38100"/>
            </a:xfrm>
            <a:custGeom>
              <a:avLst/>
              <a:gdLst>
                <a:gd name="T0" fmla="*/ 8 w 16"/>
                <a:gd name="T1" fmla="*/ 0 h 10"/>
                <a:gd name="T2" fmla="*/ 1 w 16"/>
                <a:gd name="T3" fmla="*/ 1 h 10"/>
                <a:gd name="T4" fmla="*/ 0 w 16"/>
                <a:gd name="T5" fmla="*/ 1 h 10"/>
                <a:gd name="T6" fmla="*/ 3 w 16"/>
                <a:gd name="T7" fmla="*/ 10 h 10"/>
                <a:gd name="T8" fmla="*/ 16 w 16"/>
                <a:gd name="T9" fmla="*/ 3 h 10"/>
                <a:gd name="T10" fmla="*/ 8 w 16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0">
                  <a:moveTo>
                    <a:pt x="8" y="0"/>
                  </a:moveTo>
                  <a:cubicBezTo>
                    <a:pt x="8" y="0"/>
                    <a:pt x="6" y="1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4" y="5"/>
                    <a:pt x="3" y="10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1" y="1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59"/>
            <p:cNvSpPr>
              <a:spLocks/>
            </p:cNvSpPr>
            <p:nvPr/>
          </p:nvSpPr>
          <p:spPr bwMode="auto">
            <a:xfrm>
              <a:off x="5807076" y="3195638"/>
              <a:ext cx="60325" cy="41275"/>
            </a:xfrm>
            <a:custGeom>
              <a:avLst/>
              <a:gdLst>
                <a:gd name="T0" fmla="*/ 8 w 16"/>
                <a:gd name="T1" fmla="*/ 0 h 11"/>
                <a:gd name="T2" fmla="*/ 0 w 16"/>
                <a:gd name="T3" fmla="*/ 1 h 11"/>
                <a:gd name="T4" fmla="*/ 13 w 16"/>
                <a:gd name="T5" fmla="*/ 11 h 11"/>
                <a:gd name="T6" fmla="*/ 16 w 16"/>
                <a:gd name="T7" fmla="*/ 2 h 11"/>
                <a:gd name="T8" fmla="*/ 8 w 16"/>
                <a:gd name="T9" fmla="*/ 0 h 11"/>
                <a:gd name="T10" fmla="*/ 8 w 16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1">
                  <a:moveTo>
                    <a:pt x="8" y="0"/>
                  </a:moveTo>
                  <a:cubicBezTo>
                    <a:pt x="4" y="0"/>
                    <a:pt x="0" y="1"/>
                    <a:pt x="0" y="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5"/>
                    <a:pt x="16" y="2"/>
                    <a:pt x="16" y="2"/>
                  </a:cubicBezTo>
                  <a:cubicBezTo>
                    <a:pt x="10" y="1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60"/>
            <p:cNvSpPr>
              <a:spLocks noEditPoints="1"/>
            </p:cNvSpPr>
            <p:nvPr/>
          </p:nvSpPr>
          <p:spPr bwMode="auto">
            <a:xfrm>
              <a:off x="5672138" y="3203575"/>
              <a:ext cx="431800" cy="230188"/>
            </a:xfrm>
            <a:custGeom>
              <a:avLst/>
              <a:gdLst>
                <a:gd name="T0" fmla="*/ 34 w 115"/>
                <a:gd name="T1" fmla="*/ 0 h 61"/>
                <a:gd name="T2" fmla="*/ 34 w 115"/>
                <a:gd name="T3" fmla="*/ 0 h 61"/>
                <a:gd name="T4" fmla="*/ 34 w 115"/>
                <a:gd name="T5" fmla="*/ 0 h 61"/>
                <a:gd name="T6" fmla="*/ 34 w 115"/>
                <a:gd name="T7" fmla="*/ 0 h 61"/>
                <a:gd name="T8" fmla="*/ 34 w 115"/>
                <a:gd name="T9" fmla="*/ 0 h 61"/>
                <a:gd name="T10" fmla="*/ 0 w 115"/>
                <a:gd name="T11" fmla="*/ 21 h 61"/>
                <a:gd name="T12" fmla="*/ 25 w 115"/>
                <a:gd name="T13" fmla="*/ 54 h 61"/>
                <a:gd name="T14" fmla="*/ 90 w 115"/>
                <a:gd name="T15" fmla="*/ 59 h 61"/>
                <a:gd name="T16" fmla="*/ 115 w 115"/>
                <a:gd name="T17" fmla="*/ 61 h 61"/>
                <a:gd name="T18" fmla="*/ 77 w 115"/>
                <a:gd name="T19" fmla="*/ 4 h 61"/>
                <a:gd name="T20" fmla="*/ 85 w 115"/>
                <a:gd name="T21" fmla="*/ 32 h 61"/>
                <a:gd name="T22" fmla="*/ 78 w 115"/>
                <a:gd name="T23" fmla="*/ 31 h 61"/>
                <a:gd name="T24" fmla="*/ 80 w 115"/>
                <a:gd name="T25" fmla="*/ 41 h 61"/>
                <a:gd name="T26" fmla="*/ 60 w 115"/>
                <a:gd name="T27" fmla="*/ 46 h 61"/>
                <a:gd name="T28" fmla="*/ 77 w 115"/>
                <a:gd name="T29" fmla="*/ 38 h 61"/>
                <a:gd name="T30" fmla="*/ 76 w 115"/>
                <a:gd name="T31" fmla="*/ 28 h 61"/>
                <a:gd name="T32" fmla="*/ 84 w 115"/>
                <a:gd name="T33" fmla="*/ 29 h 61"/>
                <a:gd name="T34" fmla="*/ 77 w 115"/>
                <a:gd name="T35" fmla="*/ 4 h 61"/>
                <a:gd name="T36" fmla="*/ 77 w 115"/>
                <a:gd name="T37" fmla="*/ 4 h 61"/>
                <a:gd name="T38" fmla="*/ 55 w 115"/>
                <a:gd name="T39" fmla="*/ 45 h 61"/>
                <a:gd name="T40" fmla="*/ 34 w 115"/>
                <a:gd name="T41" fmla="*/ 0 h 61"/>
                <a:gd name="T42" fmla="*/ 27 w 115"/>
                <a:gd name="T43" fmla="*/ 24 h 61"/>
                <a:gd name="T44" fmla="*/ 34 w 115"/>
                <a:gd name="T45" fmla="*/ 24 h 61"/>
                <a:gd name="T46" fmla="*/ 34 w 115"/>
                <a:gd name="T47" fmla="*/ 35 h 61"/>
                <a:gd name="T48" fmla="*/ 51 w 115"/>
                <a:gd name="T49" fmla="*/ 45 h 61"/>
                <a:gd name="T50" fmla="*/ 30 w 115"/>
                <a:gd name="T51" fmla="*/ 37 h 61"/>
                <a:gd name="T52" fmla="*/ 32 w 115"/>
                <a:gd name="T53" fmla="*/ 27 h 61"/>
                <a:gd name="T54" fmla="*/ 25 w 115"/>
                <a:gd name="T55" fmla="*/ 27 h 61"/>
                <a:gd name="T56" fmla="*/ 34 w 115"/>
                <a:gd name="T57" fmla="*/ 0 h 61"/>
                <a:gd name="T58" fmla="*/ 34 w 115"/>
                <a:gd name="T59" fmla="*/ 0 h 61"/>
                <a:gd name="T60" fmla="*/ 34 w 115"/>
                <a:gd name="T6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5" h="61">
                  <a:moveTo>
                    <a:pt x="34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moveTo>
                    <a:pt x="34" y="0"/>
                  </a:moveTo>
                  <a:cubicBezTo>
                    <a:pt x="20" y="2"/>
                    <a:pt x="7" y="8"/>
                    <a:pt x="0" y="21"/>
                  </a:cubicBezTo>
                  <a:cubicBezTo>
                    <a:pt x="11" y="29"/>
                    <a:pt x="20" y="40"/>
                    <a:pt x="25" y="54"/>
                  </a:cubicBezTo>
                  <a:cubicBezTo>
                    <a:pt x="90" y="59"/>
                    <a:pt x="90" y="59"/>
                    <a:pt x="90" y="59"/>
                  </a:cubicBezTo>
                  <a:cubicBezTo>
                    <a:pt x="115" y="61"/>
                    <a:pt x="115" y="61"/>
                    <a:pt x="115" y="61"/>
                  </a:cubicBezTo>
                  <a:cubicBezTo>
                    <a:pt x="115" y="28"/>
                    <a:pt x="99" y="12"/>
                    <a:pt x="77" y="4"/>
                  </a:cubicBezTo>
                  <a:cubicBezTo>
                    <a:pt x="78" y="5"/>
                    <a:pt x="88" y="19"/>
                    <a:pt x="85" y="32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60" y="46"/>
                    <a:pt x="60" y="46"/>
                    <a:pt x="60" y="46"/>
                  </a:cubicBezTo>
                  <a:cubicBezTo>
                    <a:pt x="77" y="38"/>
                    <a:pt x="77" y="38"/>
                    <a:pt x="77" y="38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84" y="29"/>
                    <a:pt x="84" y="29"/>
                    <a:pt x="84" y="29"/>
                  </a:cubicBezTo>
                  <a:cubicBezTo>
                    <a:pt x="84" y="29"/>
                    <a:pt x="86" y="21"/>
                    <a:pt x="77" y="4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80" y="31"/>
                    <a:pt x="55" y="45"/>
                    <a:pt x="55" y="45"/>
                  </a:cubicBezTo>
                  <a:cubicBezTo>
                    <a:pt x="35" y="31"/>
                    <a:pt x="34" y="3"/>
                    <a:pt x="34" y="0"/>
                  </a:cubicBezTo>
                  <a:cubicBezTo>
                    <a:pt x="25" y="16"/>
                    <a:pt x="27" y="24"/>
                    <a:pt x="27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3" y="13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61"/>
            <p:cNvSpPr>
              <a:spLocks noEditPoints="1"/>
            </p:cNvSpPr>
            <p:nvPr/>
          </p:nvSpPr>
          <p:spPr bwMode="auto">
            <a:xfrm>
              <a:off x="5757863" y="2963863"/>
              <a:ext cx="244475" cy="228600"/>
            </a:xfrm>
            <a:custGeom>
              <a:avLst/>
              <a:gdLst>
                <a:gd name="T0" fmla="*/ 35 w 65"/>
                <a:gd name="T1" fmla="*/ 53 h 61"/>
                <a:gd name="T2" fmla="*/ 33 w 65"/>
                <a:gd name="T3" fmla="*/ 53 h 61"/>
                <a:gd name="T4" fmla="*/ 12 w 65"/>
                <a:gd name="T5" fmla="*/ 37 h 61"/>
                <a:gd name="T6" fmla="*/ 53 w 65"/>
                <a:gd name="T7" fmla="*/ 40 h 61"/>
                <a:gd name="T8" fmla="*/ 35 w 65"/>
                <a:gd name="T9" fmla="*/ 53 h 61"/>
                <a:gd name="T10" fmla="*/ 41 w 65"/>
                <a:gd name="T11" fmla="*/ 31 h 61"/>
                <a:gd name="T12" fmla="*/ 40 w 65"/>
                <a:gd name="T13" fmla="*/ 31 h 61"/>
                <a:gd name="T14" fmla="*/ 35 w 65"/>
                <a:gd name="T15" fmla="*/ 26 h 61"/>
                <a:gd name="T16" fmla="*/ 40 w 65"/>
                <a:gd name="T17" fmla="*/ 22 h 61"/>
                <a:gd name="T18" fmla="*/ 40 w 65"/>
                <a:gd name="T19" fmla="*/ 22 h 61"/>
                <a:gd name="T20" fmla="*/ 45 w 65"/>
                <a:gd name="T21" fmla="*/ 27 h 61"/>
                <a:gd name="T22" fmla="*/ 41 w 65"/>
                <a:gd name="T23" fmla="*/ 31 h 61"/>
                <a:gd name="T24" fmla="*/ 26 w 65"/>
                <a:gd name="T25" fmla="*/ 30 h 61"/>
                <a:gd name="T26" fmla="*/ 25 w 65"/>
                <a:gd name="T27" fmla="*/ 30 h 61"/>
                <a:gd name="T28" fmla="*/ 20 w 65"/>
                <a:gd name="T29" fmla="*/ 24 h 61"/>
                <a:gd name="T30" fmla="*/ 25 w 65"/>
                <a:gd name="T31" fmla="*/ 20 h 61"/>
                <a:gd name="T32" fmla="*/ 25 w 65"/>
                <a:gd name="T33" fmla="*/ 20 h 61"/>
                <a:gd name="T34" fmla="*/ 31 w 65"/>
                <a:gd name="T35" fmla="*/ 25 h 61"/>
                <a:gd name="T36" fmla="*/ 26 w 65"/>
                <a:gd name="T37" fmla="*/ 30 h 61"/>
                <a:gd name="T38" fmla="*/ 29 w 65"/>
                <a:gd name="T39" fmla="*/ 0 h 61"/>
                <a:gd name="T40" fmla="*/ 0 w 65"/>
                <a:gd name="T41" fmla="*/ 27 h 61"/>
                <a:gd name="T42" fmla="*/ 33 w 65"/>
                <a:gd name="T43" fmla="*/ 61 h 61"/>
                <a:gd name="T44" fmla="*/ 36 w 65"/>
                <a:gd name="T45" fmla="*/ 61 h 61"/>
                <a:gd name="T46" fmla="*/ 65 w 65"/>
                <a:gd name="T47" fmla="*/ 34 h 61"/>
                <a:gd name="T48" fmla="*/ 33 w 65"/>
                <a:gd name="T49" fmla="*/ 0 h 61"/>
                <a:gd name="T50" fmla="*/ 29 w 65"/>
                <a:gd name="T5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5" h="61">
                  <a:moveTo>
                    <a:pt x="35" y="53"/>
                  </a:moveTo>
                  <a:cubicBezTo>
                    <a:pt x="34" y="53"/>
                    <a:pt x="34" y="53"/>
                    <a:pt x="33" y="53"/>
                  </a:cubicBezTo>
                  <a:cubicBezTo>
                    <a:pt x="23" y="52"/>
                    <a:pt x="15" y="45"/>
                    <a:pt x="12" y="37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1" y="48"/>
                    <a:pt x="44" y="53"/>
                    <a:pt x="35" y="53"/>
                  </a:cubicBezTo>
                  <a:moveTo>
                    <a:pt x="41" y="31"/>
                  </a:moveTo>
                  <a:cubicBezTo>
                    <a:pt x="41" y="31"/>
                    <a:pt x="40" y="31"/>
                    <a:pt x="40" y="31"/>
                  </a:cubicBezTo>
                  <a:cubicBezTo>
                    <a:pt x="37" y="31"/>
                    <a:pt x="35" y="29"/>
                    <a:pt x="35" y="26"/>
                  </a:cubicBezTo>
                  <a:cubicBezTo>
                    <a:pt x="35" y="24"/>
                    <a:pt x="37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3" y="22"/>
                    <a:pt x="45" y="24"/>
                    <a:pt x="45" y="27"/>
                  </a:cubicBezTo>
                  <a:cubicBezTo>
                    <a:pt x="45" y="29"/>
                    <a:pt x="43" y="31"/>
                    <a:pt x="41" y="31"/>
                  </a:cubicBezTo>
                  <a:moveTo>
                    <a:pt x="26" y="30"/>
                  </a:moveTo>
                  <a:cubicBezTo>
                    <a:pt x="26" y="30"/>
                    <a:pt x="26" y="30"/>
                    <a:pt x="25" y="30"/>
                  </a:cubicBezTo>
                  <a:cubicBezTo>
                    <a:pt x="23" y="29"/>
                    <a:pt x="20" y="27"/>
                    <a:pt x="20" y="24"/>
                  </a:cubicBezTo>
                  <a:cubicBezTo>
                    <a:pt x="20" y="22"/>
                    <a:pt x="22" y="20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8" y="21"/>
                    <a:pt x="31" y="23"/>
                    <a:pt x="31" y="25"/>
                  </a:cubicBezTo>
                  <a:cubicBezTo>
                    <a:pt x="31" y="28"/>
                    <a:pt x="29" y="30"/>
                    <a:pt x="26" y="30"/>
                  </a:cubicBezTo>
                  <a:moveTo>
                    <a:pt x="29" y="0"/>
                  </a:moveTo>
                  <a:cubicBezTo>
                    <a:pt x="13" y="0"/>
                    <a:pt x="0" y="11"/>
                    <a:pt x="0" y="27"/>
                  </a:cubicBezTo>
                  <a:cubicBezTo>
                    <a:pt x="0" y="44"/>
                    <a:pt x="14" y="59"/>
                    <a:pt x="33" y="61"/>
                  </a:cubicBezTo>
                  <a:cubicBezTo>
                    <a:pt x="34" y="61"/>
                    <a:pt x="35" y="61"/>
                    <a:pt x="36" y="61"/>
                  </a:cubicBezTo>
                  <a:cubicBezTo>
                    <a:pt x="52" y="61"/>
                    <a:pt x="65" y="49"/>
                    <a:pt x="65" y="34"/>
                  </a:cubicBezTo>
                  <a:cubicBezTo>
                    <a:pt x="65" y="17"/>
                    <a:pt x="51" y="2"/>
                    <a:pt x="33" y="0"/>
                  </a:cubicBezTo>
                  <a:cubicBezTo>
                    <a:pt x="32" y="0"/>
                    <a:pt x="30" y="0"/>
                    <a:pt x="2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62"/>
            <p:cNvSpPr>
              <a:spLocks/>
            </p:cNvSpPr>
            <p:nvPr/>
          </p:nvSpPr>
          <p:spPr bwMode="auto">
            <a:xfrm>
              <a:off x="6099176" y="2000250"/>
              <a:ext cx="12700" cy="49213"/>
            </a:xfrm>
            <a:custGeom>
              <a:avLst/>
              <a:gdLst>
                <a:gd name="T0" fmla="*/ 1 w 3"/>
                <a:gd name="T1" fmla="*/ 0 h 13"/>
                <a:gd name="T2" fmla="*/ 0 w 3"/>
                <a:gd name="T3" fmla="*/ 2 h 13"/>
                <a:gd name="T4" fmla="*/ 1 w 3"/>
                <a:gd name="T5" fmla="*/ 2 h 13"/>
                <a:gd name="T6" fmla="*/ 0 w 3"/>
                <a:gd name="T7" fmla="*/ 11 h 13"/>
                <a:gd name="T8" fmla="*/ 1 w 3"/>
                <a:gd name="T9" fmla="*/ 13 h 13"/>
                <a:gd name="T10" fmla="*/ 3 w 3"/>
                <a:gd name="T11" fmla="*/ 12 h 13"/>
                <a:gd name="T12" fmla="*/ 2 w 3"/>
                <a:gd name="T13" fmla="*/ 3 h 13"/>
                <a:gd name="T14" fmla="*/ 3 w 3"/>
                <a:gd name="T15" fmla="*/ 2 h 13"/>
                <a:gd name="T16" fmla="*/ 2 w 3"/>
                <a:gd name="T17" fmla="*/ 1 h 13"/>
                <a:gd name="T18" fmla="*/ 1 w 3"/>
                <a:gd name="T1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13">
                  <a:moveTo>
                    <a:pt x="1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63"/>
            <p:cNvSpPr>
              <a:spLocks/>
            </p:cNvSpPr>
            <p:nvPr/>
          </p:nvSpPr>
          <p:spPr bwMode="auto">
            <a:xfrm>
              <a:off x="6032501" y="1997075"/>
              <a:ext cx="142875" cy="85725"/>
            </a:xfrm>
            <a:custGeom>
              <a:avLst/>
              <a:gdLst>
                <a:gd name="T0" fmla="*/ 13 w 38"/>
                <a:gd name="T1" fmla="*/ 0 h 23"/>
                <a:gd name="T2" fmla="*/ 13 w 38"/>
                <a:gd name="T3" fmla="*/ 0 h 23"/>
                <a:gd name="T4" fmla="*/ 10 w 38"/>
                <a:gd name="T5" fmla="*/ 8 h 23"/>
                <a:gd name="T6" fmla="*/ 13 w 38"/>
                <a:gd name="T7" fmla="*/ 8 h 23"/>
                <a:gd name="T8" fmla="*/ 12 w 38"/>
                <a:gd name="T9" fmla="*/ 11 h 23"/>
                <a:gd name="T10" fmla="*/ 18 w 38"/>
                <a:gd name="T11" fmla="*/ 15 h 23"/>
                <a:gd name="T12" fmla="*/ 11 w 38"/>
                <a:gd name="T13" fmla="*/ 12 h 23"/>
                <a:gd name="T14" fmla="*/ 12 w 38"/>
                <a:gd name="T15" fmla="*/ 9 h 23"/>
                <a:gd name="T16" fmla="*/ 10 w 38"/>
                <a:gd name="T17" fmla="*/ 9 h 23"/>
                <a:gd name="T18" fmla="*/ 13 w 38"/>
                <a:gd name="T19" fmla="*/ 0 h 23"/>
                <a:gd name="T20" fmla="*/ 0 w 38"/>
                <a:gd name="T21" fmla="*/ 15 h 23"/>
                <a:gd name="T22" fmla="*/ 8 w 38"/>
                <a:gd name="T23" fmla="*/ 17 h 23"/>
                <a:gd name="T24" fmla="*/ 30 w 38"/>
                <a:gd name="T25" fmla="*/ 21 h 23"/>
                <a:gd name="T26" fmla="*/ 38 w 38"/>
                <a:gd name="T27" fmla="*/ 23 h 23"/>
                <a:gd name="T28" fmla="*/ 26 w 38"/>
                <a:gd name="T29" fmla="*/ 3 h 23"/>
                <a:gd name="T30" fmla="*/ 26 w 38"/>
                <a:gd name="T31" fmla="*/ 3 h 23"/>
                <a:gd name="T32" fmla="*/ 26 w 38"/>
                <a:gd name="T33" fmla="*/ 3 h 23"/>
                <a:gd name="T34" fmla="*/ 26 w 38"/>
                <a:gd name="T35" fmla="*/ 3 h 23"/>
                <a:gd name="T36" fmla="*/ 29 w 38"/>
                <a:gd name="T37" fmla="*/ 12 h 23"/>
                <a:gd name="T38" fmla="*/ 26 w 38"/>
                <a:gd name="T39" fmla="*/ 12 h 23"/>
                <a:gd name="T40" fmla="*/ 27 w 38"/>
                <a:gd name="T41" fmla="*/ 15 h 23"/>
                <a:gd name="T42" fmla="*/ 21 w 38"/>
                <a:gd name="T43" fmla="*/ 16 h 23"/>
                <a:gd name="T44" fmla="*/ 26 w 38"/>
                <a:gd name="T45" fmla="*/ 14 h 23"/>
                <a:gd name="T46" fmla="*/ 26 w 38"/>
                <a:gd name="T47" fmla="*/ 11 h 23"/>
                <a:gd name="T48" fmla="*/ 28 w 38"/>
                <a:gd name="T49" fmla="*/ 11 h 23"/>
                <a:gd name="T50" fmla="*/ 26 w 38"/>
                <a:gd name="T51" fmla="*/ 3 h 23"/>
                <a:gd name="T52" fmla="*/ 19 w 38"/>
                <a:gd name="T53" fmla="*/ 16 h 23"/>
                <a:gd name="T54" fmla="*/ 13 w 38"/>
                <a:gd name="T5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" h="23"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0" y="5"/>
                    <a:pt x="10" y="8"/>
                    <a:pt x="10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" y="4"/>
                    <a:pt x="12" y="1"/>
                    <a:pt x="13" y="0"/>
                  </a:cubicBezTo>
                  <a:cubicBezTo>
                    <a:pt x="5" y="1"/>
                    <a:pt x="0" y="4"/>
                    <a:pt x="0" y="15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12"/>
                    <a:pt x="33" y="6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9" y="8"/>
                    <a:pt x="29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11"/>
                    <a:pt x="29" y="9"/>
                    <a:pt x="26" y="3"/>
                  </a:cubicBezTo>
                  <a:cubicBezTo>
                    <a:pt x="26" y="4"/>
                    <a:pt x="26" y="13"/>
                    <a:pt x="19" y="16"/>
                  </a:cubicBezTo>
                  <a:cubicBezTo>
                    <a:pt x="19" y="16"/>
                    <a:pt x="11" y="9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64"/>
            <p:cNvSpPr>
              <a:spLocks/>
            </p:cNvSpPr>
            <p:nvPr/>
          </p:nvSpPr>
          <p:spPr bwMode="auto">
            <a:xfrm>
              <a:off x="6081713" y="1997075"/>
              <a:ext cx="17463" cy="14288"/>
            </a:xfrm>
            <a:custGeom>
              <a:avLst/>
              <a:gdLst>
                <a:gd name="T0" fmla="*/ 2 w 5"/>
                <a:gd name="T1" fmla="*/ 0 h 4"/>
                <a:gd name="T2" fmla="*/ 0 w 5"/>
                <a:gd name="T3" fmla="*/ 0 h 4"/>
                <a:gd name="T4" fmla="*/ 4 w 5"/>
                <a:gd name="T5" fmla="*/ 4 h 4"/>
                <a:gd name="T6" fmla="*/ 5 w 5"/>
                <a:gd name="T7" fmla="*/ 1 h 4"/>
                <a:gd name="T8" fmla="*/ 3 w 5"/>
                <a:gd name="T9" fmla="*/ 0 h 4"/>
                <a:gd name="T10" fmla="*/ 2 w 5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2"/>
                    <a:pt x="5" y="1"/>
                    <a:pt x="5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65"/>
            <p:cNvSpPr>
              <a:spLocks/>
            </p:cNvSpPr>
            <p:nvPr/>
          </p:nvSpPr>
          <p:spPr bwMode="auto">
            <a:xfrm>
              <a:off x="6111876" y="2000250"/>
              <a:ext cx="14288" cy="15875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4 h 4"/>
                <a:gd name="T4" fmla="*/ 4 w 4"/>
                <a:gd name="T5" fmla="*/ 2 h 4"/>
                <a:gd name="T6" fmla="*/ 2 w 4"/>
                <a:gd name="T7" fmla="*/ 1 h 4"/>
                <a:gd name="T8" fmla="*/ 1 w 4"/>
                <a:gd name="T9" fmla="*/ 1 h 4"/>
                <a:gd name="T10" fmla="*/ 0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0" y="0"/>
                    <a:pt x="1" y="2"/>
                    <a:pt x="0" y="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3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66"/>
            <p:cNvSpPr>
              <a:spLocks noEditPoints="1"/>
            </p:cNvSpPr>
            <p:nvPr/>
          </p:nvSpPr>
          <p:spPr bwMode="auto">
            <a:xfrm>
              <a:off x="6065838" y="1920875"/>
              <a:ext cx="74613" cy="76200"/>
            </a:xfrm>
            <a:custGeom>
              <a:avLst/>
              <a:gdLst>
                <a:gd name="T0" fmla="*/ 11 w 20"/>
                <a:gd name="T1" fmla="*/ 18 h 20"/>
                <a:gd name="T2" fmla="*/ 10 w 20"/>
                <a:gd name="T3" fmla="*/ 18 h 20"/>
                <a:gd name="T4" fmla="*/ 5 w 20"/>
                <a:gd name="T5" fmla="*/ 12 h 20"/>
                <a:gd name="T6" fmla="*/ 16 w 20"/>
                <a:gd name="T7" fmla="*/ 15 h 20"/>
                <a:gd name="T8" fmla="*/ 11 w 20"/>
                <a:gd name="T9" fmla="*/ 18 h 20"/>
                <a:gd name="T10" fmla="*/ 13 w 20"/>
                <a:gd name="T11" fmla="*/ 12 h 20"/>
                <a:gd name="T12" fmla="*/ 12 w 20"/>
                <a:gd name="T13" fmla="*/ 12 h 20"/>
                <a:gd name="T14" fmla="*/ 11 w 20"/>
                <a:gd name="T15" fmla="*/ 10 h 20"/>
                <a:gd name="T16" fmla="*/ 12 w 20"/>
                <a:gd name="T17" fmla="*/ 9 h 20"/>
                <a:gd name="T18" fmla="*/ 12 w 20"/>
                <a:gd name="T19" fmla="*/ 9 h 20"/>
                <a:gd name="T20" fmla="*/ 14 w 20"/>
                <a:gd name="T21" fmla="*/ 11 h 20"/>
                <a:gd name="T22" fmla="*/ 13 w 20"/>
                <a:gd name="T23" fmla="*/ 12 h 20"/>
                <a:gd name="T24" fmla="*/ 9 w 20"/>
                <a:gd name="T25" fmla="*/ 11 h 20"/>
                <a:gd name="T26" fmla="*/ 8 w 20"/>
                <a:gd name="T27" fmla="*/ 11 h 20"/>
                <a:gd name="T28" fmla="*/ 7 w 20"/>
                <a:gd name="T29" fmla="*/ 9 h 20"/>
                <a:gd name="T30" fmla="*/ 8 w 20"/>
                <a:gd name="T31" fmla="*/ 8 h 20"/>
                <a:gd name="T32" fmla="*/ 8 w 20"/>
                <a:gd name="T33" fmla="*/ 8 h 20"/>
                <a:gd name="T34" fmla="*/ 10 w 20"/>
                <a:gd name="T35" fmla="*/ 10 h 20"/>
                <a:gd name="T36" fmla="*/ 9 w 20"/>
                <a:gd name="T37" fmla="*/ 11 h 20"/>
                <a:gd name="T38" fmla="*/ 8 w 20"/>
                <a:gd name="T39" fmla="*/ 0 h 20"/>
                <a:gd name="T40" fmla="*/ 0 w 20"/>
                <a:gd name="T41" fmla="*/ 8 h 20"/>
                <a:gd name="T42" fmla="*/ 10 w 20"/>
                <a:gd name="T43" fmla="*/ 20 h 20"/>
                <a:gd name="T44" fmla="*/ 12 w 20"/>
                <a:gd name="T45" fmla="*/ 20 h 20"/>
                <a:gd name="T46" fmla="*/ 20 w 20"/>
                <a:gd name="T47" fmla="*/ 12 h 20"/>
                <a:gd name="T48" fmla="*/ 10 w 20"/>
                <a:gd name="T49" fmla="*/ 1 h 20"/>
                <a:gd name="T50" fmla="*/ 8 w 20"/>
                <a:gd name="T5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" h="20">
                  <a:moveTo>
                    <a:pt x="11" y="18"/>
                  </a:moveTo>
                  <a:cubicBezTo>
                    <a:pt x="11" y="18"/>
                    <a:pt x="11" y="18"/>
                    <a:pt x="10" y="18"/>
                  </a:cubicBezTo>
                  <a:cubicBezTo>
                    <a:pt x="8" y="17"/>
                    <a:pt x="5" y="15"/>
                    <a:pt x="5" y="12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5" y="17"/>
                    <a:pt x="14" y="18"/>
                    <a:pt x="11" y="18"/>
                  </a:cubicBezTo>
                  <a:moveTo>
                    <a:pt x="13" y="12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1" y="11"/>
                    <a:pt x="11" y="10"/>
                  </a:cubicBezTo>
                  <a:cubicBezTo>
                    <a:pt x="11" y="10"/>
                    <a:pt x="11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3" y="9"/>
                    <a:pt x="14" y="10"/>
                    <a:pt x="14" y="11"/>
                  </a:cubicBezTo>
                  <a:cubicBezTo>
                    <a:pt x="14" y="11"/>
                    <a:pt x="13" y="12"/>
                    <a:pt x="13" y="12"/>
                  </a:cubicBezTo>
                  <a:moveTo>
                    <a:pt x="9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7" y="10"/>
                    <a:pt x="7" y="9"/>
                  </a:cubicBezTo>
                  <a:cubicBezTo>
                    <a:pt x="7" y="9"/>
                    <a:pt x="7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9"/>
                    <a:pt x="10" y="9"/>
                    <a:pt x="10" y="10"/>
                  </a:cubicBezTo>
                  <a:cubicBezTo>
                    <a:pt x="10" y="11"/>
                    <a:pt x="9" y="11"/>
                    <a:pt x="9" y="11"/>
                  </a:cubicBezTo>
                  <a:moveTo>
                    <a:pt x="8" y="0"/>
                  </a:moveTo>
                  <a:cubicBezTo>
                    <a:pt x="3" y="0"/>
                    <a:pt x="0" y="4"/>
                    <a:pt x="0" y="8"/>
                  </a:cubicBezTo>
                  <a:cubicBezTo>
                    <a:pt x="0" y="14"/>
                    <a:pt x="5" y="19"/>
                    <a:pt x="10" y="20"/>
                  </a:cubicBezTo>
                  <a:cubicBezTo>
                    <a:pt x="11" y="20"/>
                    <a:pt x="12" y="20"/>
                    <a:pt x="12" y="20"/>
                  </a:cubicBezTo>
                  <a:cubicBezTo>
                    <a:pt x="17" y="20"/>
                    <a:pt x="20" y="17"/>
                    <a:pt x="20" y="12"/>
                  </a:cubicBezTo>
                  <a:cubicBezTo>
                    <a:pt x="20" y="7"/>
                    <a:pt x="16" y="2"/>
                    <a:pt x="10" y="1"/>
                  </a:cubicBezTo>
                  <a:cubicBezTo>
                    <a:pt x="10" y="1"/>
                    <a:pt x="9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67"/>
            <p:cNvSpPr>
              <a:spLocks/>
            </p:cNvSpPr>
            <p:nvPr/>
          </p:nvSpPr>
          <p:spPr bwMode="auto">
            <a:xfrm>
              <a:off x="5848351" y="2093913"/>
              <a:ext cx="14288" cy="65088"/>
            </a:xfrm>
            <a:custGeom>
              <a:avLst/>
              <a:gdLst>
                <a:gd name="T0" fmla="*/ 1 w 4"/>
                <a:gd name="T1" fmla="*/ 0 h 17"/>
                <a:gd name="T2" fmla="*/ 0 w 4"/>
                <a:gd name="T3" fmla="*/ 2 h 17"/>
                <a:gd name="T4" fmla="*/ 1 w 4"/>
                <a:gd name="T5" fmla="*/ 2 h 17"/>
                <a:gd name="T6" fmla="*/ 0 w 4"/>
                <a:gd name="T7" fmla="*/ 14 h 17"/>
                <a:gd name="T8" fmla="*/ 2 w 4"/>
                <a:gd name="T9" fmla="*/ 17 h 17"/>
                <a:gd name="T10" fmla="*/ 4 w 4"/>
                <a:gd name="T11" fmla="*/ 15 h 17"/>
                <a:gd name="T12" fmla="*/ 3 w 4"/>
                <a:gd name="T13" fmla="*/ 3 h 17"/>
                <a:gd name="T14" fmla="*/ 4 w 4"/>
                <a:gd name="T15" fmla="*/ 2 h 17"/>
                <a:gd name="T16" fmla="*/ 3 w 4"/>
                <a:gd name="T17" fmla="*/ 0 h 17"/>
                <a:gd name="T18" fmla="*/ 1 w 4"/>
                <a:gd name="T1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17">
                  <a:moveTo>
                    <a:pt x="1" y="0"/>
                  </a:moveTo>
                  <a:cubicBezTo>
                    <a:pt x="1" y="0"/>
                    <a:pt x="0" y="0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1"/>
                    <a:pt x="3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68"/>
            <p:cNvSpPr>
              <a:spLocks/>
            </p:cNvSpPr>
            <p:nvPr/>
          </p:nvSpPr>
          <p:spPr bwMode="auto">
            <a:xfrm>
              <a:off x="5761038" y="2090738"/>
              <a:ext cx="188913" cy="104775"/>
            </a:xfrm>
            <a:custGeom>
              <a:avLst/>
              <a:gdLst>
                <a:gd name="T0" fmla="*/ 16 w 50"/>
                <a:gd name="T1" fmla="*/ 0 h 28"/>
                <a:gd name="T2" fmla="*/ 16 w 50"/>
                <a:gd name="T3" fmla="*/ 0 h 28"/>
                <a:gd name="T4" fmla="*/ 13 w 50"/>
                <a:gd name="T5" fmla="*/ 9 h 28"/>
                <a:gd name="T6" fmla="*/ 16 w 50"/>
                <a:gd name="T7" fmla="*/ 10 h 28"/>
                <a:gd name="T8" fmla="*/ 16 w 50"/>
                <a:gd name="T9" fmla="*/ 14 h 28"/>
                <a:gd name="T10" fmla="*/ 23 w 50"/>
                <a:gd name="T11" fmla="*/ 19 h 28"/>
                <a:gd name="T12" fmla="*/ 15 w 50"/>
                <a:gd name="T13" fmla="*/ 15 h 28"/>
                <a:gd name="T14" fmla="*/ 15 w 50"/>
                <a:gd name="T15" fmla="*/ 11 h 28"/>
                <a:gd name="T16" fmla="*/ 12 w 50"/>
                <a:gd name="T17" fmla="*/ 10 h 28"/>
                <a:gd name="T18" fmla="*/ 16 w 50"/>
                <a:gd name="T19" fmla="*/ 0 h 28"/>
                <a:gd name="T20" fmla="*/ 0 w 50"/>
                <a:gd name="T21" fmla="*/ 19 h 28"/>
                <a:gd name="T22" fmla="*/ 10 w 50"/>
                <a:gd name="T23" fmla="*/ 21 h 28"/>
                <a:gd name="T24" fmla="*/ 39 w 50"/>
                <a:gd name="T25" fmla="*/ 26 h 28"/>
                <a:gd name="T26" fmla="*/ 50 w 50"/>
                <a:gd name="T27" fmla="*/ 28 h 28"/>
                <a:gd name="T28" fmla="*/ 33 w 50"/>
                <a:gd name="T29" fmla="*/ 3 h 28"/>
                <a:gd name="T30" fmla="*/ 33 w 50"/>
                <a:gd name="T31" fmla="*/ 3 h 28"/>
                <a:gd name="T32" fmla="*/ 33 w 50"/>
                <a:gd name="T33" fmla="*/ 3 h 28"/>
                <a:gd name="T34" fmla="*/ 33 w 50"/>
                <a:gd name="T35" fmla="*/ 3 h 28"/>
                <a:gd name="T36" fmla="*/ 37 w 50"/>
                <a:gd name="T37" fmla="*/ 15 h 28"/>
                <a:gd name="T38" fmla="*/ 34 w 50"/>
                <a:gd name="T39" fmla="*/ 14 h 28"/>
                <a:gd name="T40" fmla="*/ 35 w 50"/>
                <a:gd name="T41" fmla="*/ 18 h 28"/>
                <a:gd name="T42" fmla="*/ 27 w 50"/>
                <a:gd name="T43" fmla="*/ 19 h 28"/>
                <a:gd name="T44" fmla="*/ 34 w 50"/>
                <a:gd name="T45" fmla="*/ 17 h 28"/>
                <a:gd name="T46" fmla="*/ 33 w 50"/>
                <a:gd name="T47" fmla="*/ 13 h 28"/>
                <a:gd name="T48" fmla="*/ 36 w 50"/>
                <a:gd name="T49" fmla="*/ 13 h 28"/>
                <a:gd name="T50" fmla="*/ 33 w 50"/>
                <a:gd name="T51" fmla="*/ 3 h 28"/>
                <a:gd name="T52" fmla="*/ 25 w 50"/>
                <a:gd name="T53" fmla="*/ 19 h 28"/>
                <a:gd name="T54" fmla="*/ 16 w 50"/>
                <a:gd name="T5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" h="28"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2" y="6"/>
                    <a:pt x="13" y="9"/>
                    <a:pt x="13" y="9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1" y="5"/>
                    <a:pt x="16" y="0"/>
                    <a:pt x="16" y="0"/>
                  </a:cubicBezTo>
                  <a:cubicBezTo>
                    <a:pt x="7" y="0"/>
                    <a:pt x="0" y="5"/>
                    <a:pt x="0" y="19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0" y="14"/>
                    <a:pt x="43" y="7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8" y="9"/>
                    <a:pt x="37" y="15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3"/>
                    <a:pt x="37" y="10"/>
                    <a:pt x="33" y="3"/>
                  </a:cubicBezTo>
                  <a:cubicBezTo>
                    <a:pt x="34" y="4"/>
                    <a:pt x="33" y="15"/>
                    <a:pt x="25" y="19"/>
                  </a:cubicBezTo>
                  <a:cubicBezTo>
                    <a:pt x="25" y="19"/>
                    <a:pt x="15" y="11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69"/>
            <p:cNvSpPr>
              <a:spLocks/>
            </p:cNvSpPr>
            <p:nvPr/>
          </p:nvSpPr>
          <p:spPr bwMode="auto">
            <a:xfrm>
              <a:off x="5826126" y="2087563"/>
              <a:ext cx="22225" cy="17463"/>
            </a:xfrm>
            <a:custGeom>
              <a:avLst/>
              <a:gdLst>
                <a:gd name="T0" fmla="*/ 3 w 6"/>
                <a:gd name="T1" fmla="*/ 0 h 5"/>
                <a:gd name="T2" fmla="*/ 0 w 6"/>
                <a:gd name="T3" fmla="*/ 1 h 5"/>
                <a:gd name="T4" fmla="*/ 5 w 6"/>
                <a:gd name="T5" fmla="*/ 5 h 5"/>
                <a:gd name="T6" fmla="*/ 6 w 6"/>
                <a:gd name="T7" fmla="*/ 1 h 5"/>
                <a:gd name="T8" fmla="*/ 3 w 6"/>
                <a:gd name="T9" fmla="*/ 0 h 5"/>
                <a:gd name="T10" fmla="*/ 3 w 6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3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3"/>
                    <a:pt x="6" y="1"/>
                    <a:pt x="6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70"/>
            <p:cNvSpPr>
              <a:spLocks/>
            </p:cNvSpPr>
            <p:nvPr/>
          </p:nvSpPr>
          <p:spPr bwMode="auto">
            <a:xfrm>
              <a:off x="5862638" y="2093913"/>
              <a:ext cx="22225" cy="15875"/>
            </a:xfrm>
            <a:custGeom>
              <a:avLst/>
              <a:gdLst>
                <a:gd name="T0" fmla="*/ 0 w 6"/>
                <a:gd name="T1" fmla="*/ 0 h 4"/>
                <a:gd name="T2" fmla="*/ 1 w 6"/>
                <a:gd name="T3" fmla="*/ 4 h 4"/>
                <a:gd name="T4" fmla="*/ 6 w 6"/>
                <a:gd name="T5" fmla="*/ 2 h 4"/>
                <a:gd name="T6" fmla="*/ 3 w 6"/>
                <a:gd name="T7" fmla="*/ 0 h 4"/>
                <a:gd name="T8" fmla="*/ 1 w 6"/>
                <a:gd name="T9" fmla="*/ 0 h 4"/>
                <a:gd name="T10" fmla="*/ 0 w 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cubicBezTo>
                    <a:pt x="0" y="0"/>
                    <a:pt x="1" y="2"/>
                    <a:pt x="1" y="4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4" y="0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71"/>
            <p:cNvSpPr>
              <a:spLocks noEditPoints="1"/>
            </p:cNvSpPr>
            <p:nvPr/>
          </p:nvSpPr>
          <p:spPr bwMode="auto">
            <a:xfrm>
              <a:off x="5802313" y="1992313"/>
              <a:ext cx="101600" cy="95250"/>
            </a:xfrm>
            <a:custGeom>
              <a:avLst/>
              <a:gdLst>
                <a:gd name="T0" fmla="*/ 15 w 27"/>
                <a:gd name="T1" fmla="*/ 22 h 25"/>
                <a:gd name="T2" fmla="*/ 14 w 27"/>
                <a:gd name="T3" fmla="*/ 22 h 25"/>
                <a:gd name="T4" fmla="*/ 7 w 27"/>
                <a:gd name="T5" fmla="*/ 15 h 25"/>
                <a:gd name="T6" fmla="*/ 21 w 27"/>
                <a:gd name="T7" fmla="*/ 18 h 25"/>
                <a:gd name="T8" fmla="*/ 15 w 27"/>
                <a:gd name="T9" fmla="*/ 22 h 25"/>
                <a:gd name="T10" fmla="*/ 17 w 27"/>
                <a:gd name="T11" fmla="*/ 15 h 25"/>
                <a:gd name="T12" fmla="*/ 16 w 27"/>
                <a:gd name="T13" fmla="*/ 15 h 25"/>
                <a:gd name="T14" fmla="*/ 15 w 27"/>
                <a:gd name="T15" fmla="*/ 13 h 25"/>
                <a:gd name="T16" fmla="*/ 16 w 27"/>
                <a:gd name="T17" fmla="*/ 11 h 25"/>
                <a:gd name="T18" fmla="*/ 16 w 27"/>
                <a:gd name="T19" fmla="*/ 11 h 25"/>
                <a:gd name="T20" fmla="*/ 18 w 27"/>
                <a:gd name="T21" fmla="*/ 13 h 25"/>
                <a:gd name="T22" fmla="*/ 17 w 27"/>
                <a:gd name="T23" fmla="*/ 15 h 25"/>
                <a:gd name="T24" fmla="*/ 12 w 27"/>
                <a:gd name="T25" fmla="*/ 14 h 25"/>
                <a:gd name="T26" fmla="*/ 11 w 27"/>
                <a:gd name="T27" fmla="*/ 14 h 25"/>
                <a:gd name="T28" fmla="*/ 9 w 27"/>
                <a:gd name="T29" fmla="*/ 12 h 25"/>
                <a:gd name="T30" fmla="*/ 11 w 27"/>
                <a:gd name="T31" fmla="*/ 10 h 25"/>
                <a:gd name="T32" fmla="*/ 11 w 27"/>
                <a:gd name="T33" fmla="*/ 10 h 25"/>
                <a:gd name="T34" fmla="*/ 13 w 27"/>
                <a:gd name="T35" fmla="*/ 12 h 25"/>
                <a:gd name="T36" fmla="*/ 12 w 27"/>
                <a:gd name="T37" fmla="*/ 14 h 25"/>
                <a:gd name="T38" fmla="*/ 11 w 27"/>
                <a:gd name="T39" fmla="*/ 0 h 25"/>
                <a:gd name="T40" fmla="*/ 0 w 27"/>
                <a:gd name="T41" fmla="*/ 10 h 25"/>
                <a:gd name="T42" fmla="*/ 14 w 27"/>
                <a:gd name="T43" fmla="*/ 25 h 25"/>
                <a:gd name="T44" fmla="*/ 17 w 27"/>
                <a:gd name="T45" fmla="*/ 25 h 25"/>
                <a:gd name="T46" fmla="*/ 27 w 27"/>
                <a:gd name="T47" fmla="*/ 15 h 25"/>
                <a:gd name="T48" fmla="*/ 14 w 27"/>
                <a:gd name="T49" fmla="*/ 0 h 25"/>
                <a:gd name="T50" fmla="*/ 11 w 27"/>
                <a:gd name="T5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" h="25">
                  <a:moveTo>
                    <a:pt x="15" y="22"/>
                  </a:moveTo>
                  <a:cubicBezTo>
                    <a:pt x="15" y="22"/>
                    <a:pt x="14" y="22"/>
                    <a:pt x="14" y="22"/>
                  </a:cubicBezTo>
                  <a:cubicBezTo>
                    <a:pt x="10" y="21"/>
                    <a:pt x="7" y="19"/>
                    <a:pt x="7" y="15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21"/>
                    <a:pt x="18" y="22"/>
                    <a:pt x="15" y="22"/>
                  </a:cubicBezTo>
                  <a:moveTo>
                    <a:pt x="17" y="15"/>
                  </a:moveTo>
                  <a:cubicBezTo>
                    <a:pt x="17" y="15"/>
                    <a:pt x="17" y="15"/>
                    <a:pt x="16" y="15"/>
                  </a:cubicBezTo>
                  <a:cubicBezTo>
                    <a:pt x="15" y="14"/>
                    <a:pt x="15" y="13"/>
                    <a:pt x="15" y="13"/>
                  </a:cubicBezTo>
                  <a:cubicBezTo>
                    <a:pt x="15" y="12"/>
                    <a:pt x="15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1"/>
                    <a:pt x="18" y="12"/>
                    <a:pt x="18" y="13"/>
                  </a:cubicBezTo>
                  <a:cubicBezTo>
                    <a:pt x="18" y="14"/>
                    <a:pt x="18" y="15"/>
                    <a:pt x="17" y="15"/>
                  </a:cubicBezTo>
                  <a:moveTo>
                    <a:pt x="12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0" y="13"/>
                    <a:pt x="9" y="12"/>
                    <a:pt x="9" y="12"/>
                  </a:cubicBezTo>
                  <a:cubicBezTo>
                    <a:pt x="9" y="11"/>
                    <a:pt x="10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10"/>
                    <a:pt x="13" y="11"/>
                    <a:pt x="13" y="12"/>
                  </a:cubicBezTo>
                  <a:cubicBezTo>
                    <a:pt x="13" y="13"/>
                    <a:pt x="12" y="14"/>
                    <a:pt x="12" y="14"/>
                  </a:cubicBezTo>
                  <a:moveTo>
                    <a:pt x="11" y="0"/>
                  </a:moveTo>
                  <a:cubicBezTo>
                    <a:pt x="5" y="0"/>
                    <a:pt x="0" y="4"/>
                    <a:pt x="0" y="10"/>
                  </a:cubicBezTo>
                  <a:cubicBezTo>
                    <a:pt x="0" y="17"/>
                    <a:pt x="6" y="24"/>
                    <a:pt x="14" y="25"/>
                  </a:cubicBezTo>
                  <a:cubicBezTo>
                    <a:pt x="15" y="25"/>
                    <a:pt x="16" y="25"/>
                    <a:pt x="17" y="25"/>
                  </a:cubicBezTo>
                  <a:cubicBezTo>
                    <a:pt x="23" y="25"/>
                    <a:pt x="27" y="21"/>
                    <a:pt x="27" y="15"/>
                  </a:cubicBezTo>
                  <a:cubicBezTo>
                    <a:pt x="27" y="8"/>
                    <a:pt x="21" y="2"/>
                    <a:pt x="14" y="0"/>
                  </a:cubicBezTo>
                  <a:cubicBezTo>
                    <a:pt x="13" y="0"/>
                    <a:pt x="12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72"/>
            <p:cNvSpPr>
              <a:spLocks/>
            </p:cNvSpPr>
            <p:nvPr/>
          </p:nvSpPr>
          <p:spPr bwMode="auto">
            <a:xfrm>
              <a:off x="6337301" y="2184400"/>
              <a:ext cx="14288" cy="60325"/>
            </a:xfrm>
            <a:custGeom>
              <a:avLst/>
              <a:gdLst>
                <a:gd name="T0" fmla="*/ 1 w 4"/>
                <a:gd name="T1" fmla="*/ 0 h 16"/>
                <a:gd name="T2" fmla="*/ 1 w 4"/>
                <a:gd name="T3" fmla="*/ 2 h 16"/>
                <a:gd name="T4" fmla="*/ 1 w 4"/>
                <a:gd name="T5" fmla="*/ 2 h 16"/>
                <a:gd name="T6" fmla="*/ 0 w 4"/>
                <a:gd name="T7" fmla="*/ 14 h 16"/>
                <a:gd name="T8" fmla="*/ 2 w 4"/>
                <a:gd name="T9" fmla="*/ 16 h 16"/>
                <a:gd name="T10" fmla="*/ 4 w 4"/>
                <a:gd name="T11" fmla="*/ 15 h 16"/>
                <a:gd name="T12" fmla="*/ 3 w 4"/>
                <a:gd name="T13" fmla="*/ 3 h 16"/>
                <a:gd name="T14" fmla="*/ 3 w 4"/>
                <a:gd name="T15" fmla="*/ 2 h 16"/>
                <a:gd name="T16" fmla="*/ 3 w 4"/>
                <a:gd name="T17" fmla="*/ 0 h 16"/>
                <a:gd name="T18" fmla="*/ 1 w 4"/>
                <a:gd name="T1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16">
                  <a:moveTo>
                    <a:pt x="1" y="0"/>
                  </a:moveTo>
                  <a:cubicBezTo>
                    <a:pt x="1" y="0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73"/>
            <p:cNvSpPr>
              <a:spLocks/>
            </p:cNvSpPr>
            <p:nvPr/>
          </p:nvSpPr>
          <p:spPr bwMode="auto">
            <a:xfrm>
              <a:off x="6257926" y="2181225"/>
              <a:ext cx="168275" cy="101600"/>
            </a:xfrm>
            <a:custGeom>
              <a:avLst/>
              <a:gdLst>
                <a:gd name="T0" fmla="*/ 15 w 45"/>
                <a:gd name="T1" fmla="*/ 0 h 27"/>
                <a:gd name="T2" fmla="*/ 15 w 45"/>
                <a:gd name="T3" fmla="*/ 0 h 27"/>
                <a:gd name="T4" fmla="*/ 12 w 45"/>
                <a:gd name="T5" fmla="*/ 9 h 27"/>
                <a:gd name="T6" fmla="*/ 15 w 45"/>
                <a:gd name="T7" fmla="*/ 9 h 27"/>
                <a:gd name="T8" fmla="*/ 15 w 45"/>
                <a:gd name="T9" fmla="*/ 14 h 27"/>
                <a:gd name="T10" fmla="*/ 21 w 45"/>
                <a:gd name="T11" fmla="*/ 18 h 27"/>
                <a:gd name="T12" fmla="*/ 13 w 45"/>
                <a:gd name="T13" fmla="*/ 14 h 27"/>
                <a:gd name="T14" fmla="*/ 14 w 45"/>
                <a:gd name="T15" fmla="*/ 10 h 27"/>
                <a:gd name="T16" fmla="*/ 11 w 45"/>
                <a:gd name="T17" fmla="*/ 10 h 27"/>
                <a:gd name="T18" fmla="*/ 15 w 45"/>
                <a:gd name="T19" fmla="*/ 0 h 27"/>
                <a:gd name="T20" fmla="*/ 0 w 45"/>
                <a:gd name="T21" fmla="*/ 19 h 27"/>
                <a:gd name="T22" fmla="*/ 9 w 45"/>
                <a:gd name="T23" fmla="*/ 20 h 27"/>
                <a:gd name="T24" fmla="*/ 36 w 45"/>
                <a:gd name="T25" fmla="*/ 25 h 27"/>
                <a:gd name="T26" fmla="*/ 45 w 45"/>
                <a:gd name="T27" fmla="*/ 27 h 27"/>
                <a:gd name="T28" fmla="*/ 31 w 45"/>
                <a:gd name="T29" fmla="*/ 3 h 27"/>
                <a:gd name="T30" fmla="*/ 31 w 45"/>
                <a:gd name="T31" fmla="*/ 3 h 27"/>
                <a:gd name="T32" fmla="*/ 31 w 45"/>
                <a:gd name="T33" fmla="*/ 3 h 27"/>
                <a:gd name="T34" fmla="*/ 31 w 45"/>
                <a:gd name="T35" fmla="*/ 3 h 27"/>
                <a:gd name="T36" fmla="*/ 34 w 45"/>
                <a:gd name="T37" fmla="*/ 14 h 27"/>
                <a:gd name="T38" fmla="*/ 31 w 45"/>
                <a:gd name="T39" fmla="*/ 14 h 27"/>
                <a:gd name="T40" fmla="*/ 32 w 45"/>
                <a:gd name="T41" fmla="*/ 18 h 27"/>
                <a:gd name="T42" fmla="*/ 24 w 45"/>
                <a:gd name="T43" fmla="*/ 19 h 27"/>
                <a:gd name="T44" fmla="*/ 31 w 45"/>
                <a:gd name="T45" fmla="*/ 17 h 27"/>
                <a:gd name="T46" fmla="*/ 31 w 45"/>
                <a:gd name="T47" fmla="*/ 12 h 27"/>
                <a:gd name="T48" fmla="*/ 33 w 45"/>
                <a:gd name="T49" fmla="*/ 13 h 27"/>
                <a:gd name="T50" fmla="*/ 31 w 45"/>
                <a:gd name="T51" fmla="*/ 3 h 27"/>
                <a:gd name="T52" fmla="*/ 23 w 45"/>
                <a:gd name="T53" fmla="*/ 18 h 27"/>
                <a:gd name="T54" fmla="*/ 15 w 45"/>
                <a:gd name="T5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5" h="27"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6"/>
                    <a:pt x="12" y="9"/>
                    <a:pt x="12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5"/>
                    <a:pt x="14" y="0"/>
                    <a:pt x="15" y="0"/>
                  </a:cubicBezTo>
                  <a:cubicBezTo>
                    <a:pt x="6" y="1"/>
                    <a:pt x="0" y="5"/>
                    <a:pt x="0" y="1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14"/>
                    <a:pt x="39" y="7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5" y="9"/>
                    <a:pt x="34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4" y="10"/>
                    <a:pt x="31" y="3"/>
                  </a:cubicBezTo>
                  <a:cubicBezTo>
                    <a:pt x="31" y="4"/>
                    <a:pt x="30" y="15"/>
                    <a:pt x="23" y="18"/>
                  </a:cubicBezTo>
                  <a:cubicBezTo>
                    <a:pt x="23" y="18"/>
                    <a:pt x="13" y="10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74"/>
            <p:cNvSpPr>
              <a:spLocks/>
            </p:cNvSpPr>
            <p:nvPr/>
          </p:nvSpPr>
          <p:spPr bwMode="auto">
            <a:xfrm>
              <a:off x="6318251" y="2181225"/>
              <a:ext cx="19050" cy="14288"/>
            </a:xfrm>
            <a:custGeom>
              <a:avLst/>
              <a:gdLst>
                <a:gd name="T0" fmla="*/ 2 w 5"/>
                <a:gd name="T1" fmla="*/ 0 h 4"/>
                <a:gd name="T2" fmla="*/ 0 w 5"/>
                <a:gd name="T3" fmla="*/ 0 h 4"/>
                <a:gd name="T4" fmla="*/ 5 w 5"/>
                <a:gd name="T5" fmla="*/ 4 h 4"/>
                <a:gd name="T6" fmla="*/ 5 w 5"/>
                <a:gd name="T7" fmla="*/ 1 h 4"/>
                <a:gd name="T8" fmla="*/ 3 w 5"/>
                <a:gd name="T9" fmla="*/ 0 h 4"/>
                <a:gd name="T10" fmla="*/ 2 w 5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2"/>
                    <a:pt x="5" y="1"/>
                    <a:pt x="5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75"/>
            <p:cNvSpPr>
              <a:spLocks/>
            </p:cNvSpPr>
            <p:nvPr/>
          </p:nvSpPr>
          <p:spPr bwMode="auto">
            <a:xfrm>
              <a:off x="6348413" y="2184400"/>
              <a:ext cx="22225" cy="15875"/>
            </a:xfrm>
            <a:custGeom>
              <a:avLst/>
              <a:gdLst>
                <a:gd name="T0" fmla="*/ 0 w 6"/>
                <a:gd name="T1" fmla="*/ 0 h 4"/>
                <a:gd name="T2" fmla="*/ 1 w 6"/>
                <a:gd name="T3" fmla="*/ 4 h 4"/>
                <a:gd name="T4" fmla="*/ 6 w 6"/>
                <a:gd name="T5" fmla="*/ 2 h 4"/>
                <a:gd name="T6" fmla="*/ 3 w 6"/>
                <a:gd name="T7" fmla="*/ 0 h 4"/>
                <a:gd name="T8" fmla="*/ 2 w 6"/>
                <a:gd name="T9" fmla="*/ 0 h 4"/>
                <a:gd name="T10" fmla="*/ 0 w 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cubicBezTo>
                    <a:pt x="0" y="0"/>
                    <a:pt x="2" y="2"/>
                    <a:pt x="1" y="4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4" y="1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76"/>
            <p:cNvSpPr>
              <a:spLocks noEditPoints="1"/>
            </p:cNvSpPr>
            <p:nvPr/>
          </p:nvSpPr>
          <p:spPr bwMode="auto">
            <a:xfrm>
              <a:off x="6296026" y="2087563"/>
              <a:ext cx="93663" cy="93663"/>
            </a:xfrm>
            <a:custGeom>
              <a:avLst/>
              <a:gdLst>
                <a:gd name="T0" fmla="*/ 14 w 25"/>
                <a:gd name="T1" fmla="*/ 22 h 25"/>
                <a:gd name="T2" fmla="*/ 13 w 25"/>
                <a:gd name="T3" fmla="*/ 22 h 25"/>
                <a:gd name="T4" fmla="*/ 6 w 25"/>
                <a:gd name="T5" fmla="*/ 15 h 25"/>
                <a:gd name="T6" fmla="*/ 19 w 25"/>
                <a:gd name="T7" fmla="*/ 18 h 25"/>
                <a:gd name="T8" fmla="*/ 14 w 25"/>
                <a:gd name="T9" fmla="*/ 22 h 25"/>
                <a:gd name="T10" fmla="*/ 15 w 25"/>
                <a:gd name="T11" fmla="*/ 14 h 25"/>
                <a:gd name="T12" fmla="*/ 15 w 25"/>
                <a:gd name="T13" fmla="*/ 14 h 25"/>
                <a:gd name="T14" fmla="*/ 14 w 25"/>
                <a:gd name="T15" fmla="*/ 12 h 25"/>
                <a:gd name="T16" fmla="*/ 15 w 25"/>
                <a:gd name="T17" fmla="*/ 11 h 25"/>
                <a:gd name="T18" fmla="*/ 15 w 25"/>
                <a:gd name="T19" fmla="*/ 11 h 25"/>
                <a:gd name="T20" fmla="*/ 17 w 25"/>
                <a:gd name="T21" fmla="*/ 13 h 25"/>
                <a:gd name="T22" fmla="*/ 15 w 25"/>
                <a:gd name="T23" fmla="*/ 14 h 25"/>
                <a:gd name="T24" fmla="*/ 11 w 25"/>
                <a:gd name="T25" fmla="*/ 13 h 25"/>
                <a:gd name="T26" fmla="*/ 10 w 25"/>
                <a:gd name="T27" fmla="*/ 13 h 25"/>
                <a:gd name="T28" fmla="*/ 9 w 25"/>
                <a:gd name="T29" fmla="*/ 11 h 25"/>
                <a:gd name="T30" fmla="*/ 10 w 25"/>
                <a:gd name="T31" fmla="*/ 10 h 25"/>
                <a:gd name="T32" fmla="*/ 10 w 25"/>
                <a:gd name="T33" fmla="*/ 10 h 25"/>
                <a:gd name="T34" fmla="*/ 12 w 25"/>
                <a:gd name="T35" fmla="*/ 12 h 25"/>
                <a:gd name="T36" fmla="*/ 11 w 25"/>
                <a:gd name="T37" fmla="*/ 13 h 25"/>
                <a:gd name="T38" fmla="*/ 10 w 25"/>
                <a:gd name="T39" fmla="*/ 0 h 25"/>
                <a:gd name="T40" fmla="*/ 0 w 25"/>
                <a:gd name="T41" fmla="*/ 10 h 25"/>
                <a:gd name="T42" fmla="*/ 13 w 25"/>
                <a:gd name="T43" fmla="*/ 25 h 25"/>
                <a:gd name="T44" fmla="*/ 15 w 25"/>
                <a:gd name="T45" fmla="*/ 25 h 25"/>
                <a:gd name="T46" fmla="*/ 25 w 25"/>
                <a:gd name="T47" fmla="*/ 15 h 25"/>
                <a:gd name="T48" fmla="*/ 13 w 25"/>
                <a:gd name="T49" fmla="*/ 1 h 25"/>
                <a:gd name="T50" fmla="*/ 10 w 25"/>
                <a:gd name="T5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25">
                  <a:moveTo>
                    <a:pt x="14" y="22"/>
                  </a:moveTo>
                  <a:cubicBezTo>
                    <a:pt x="14" y="22"/>
                    <a:pt x="13" y="22"/>
                    <a:pt x="13" y="22"/>
                  </a:cubicBezTo>
                  <a:cubicBezTo>
                    <a:pt x="10" y="21"/>
                    <a:pt x="7" y="18"/>
                    <a:pt x="6" y="15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20"/>
                    <a:pt x="17" y="22"/>
                    <a:pt x="14" y="22"/>
                  </a:cubicBezTo>
                  <a:moveTo>
                    <a:pt x="15" y="14"/>
                  </a:moveTo>
                  <a:cubicBezTo>
                    <a:pt x="15" y="14"/>
                    <a:pt x="15" y="14"/>
                    <a:pt x="15" y="14"/>
                  </a:cubicBezTo>
                  <a:cubicBezTo>
                    <a:pt x="14" y="14"/>
                    <a:pt x="14" y="13"/>
                    <a:pt x="14" y="12"/>
                  </a:cubicBezTo>
                  <a:cubicBezTo>
                    <a:pt x="14" y="12"/>
                    <a:pt x="14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6" y="11"/>
                    <a:pt x="17" y="12"/>
                    <a:pt x="17" y="13"/>
                  </a:cubicBezTo>
                  <a:cubicBezTo>
                    <a:pt x="17" y="14"/>
                    <a:pt x="16" y="14"/>
                    <a:pt x="15" y="14"/>
                  </a:cubicBezTo>
                  <a:moveTo>
                    <a:pt x="11" y="13"/>
                  </a:moveTo>
                  <a:cubicBezTo>
                    <a:pt x="11" y="13"/>
                    <a:pt x="10" y="13"/>
                    <a:pt x="10" y="13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1"/>
                    <a:pt x="9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1" y="10"/>
                    <a:pt x="12" y="11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moveTo>
                    <a:pt x="10" y="0"/>
                  </a:moveTo>
                  <a:cubicBezTo>
                    <a:pt x="5" y="0"/>
                    <a:pt x="0" y="4"/>
                    <a:pt x="0" y="10"/>
                  </a:cubicBezTo>
                  <a:cubicBezTo>
                    <a:pt x="0" y="17"/>
                    <a:pt x="6" y="23"/>
                    <a:pt x="13" y="25"/>
                  </a:cubicBezTo>
                  <a:cubicBezTo>
                    <a:pt x="14" y="25"/>
                    <a:pt x="14" y="25"/>
                    <a:pt x="15" y="25"/>
                  </a:cubicBezTo>
                  <a:cubicBezTo>
                    <a:pt x="21" y="25"/>
                    <a:pt x="25" y="21"/>
                    <a:pt x="25" y="15"/>
                  </a:cubicBezTo>
                  <a:cubicBezTo>
                    <a:pt x="25" y="8"/>
                    <a:pt x="20" y="2"/>
                    <a:pt x="13" y="1"/>
                  </a:cubicBezTo>
                  <a:cubicBezTo>
                    <a:pt x="12" y="1"/>
                    <a:pt x="11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77"/>
            <p:cNvSpPr>
              <a:spLocks/>
            </p:cNvSpPr>
            <p:nvPr/>
          </p:nvSpPr>
          <p:spPr bwMode="auto">
            <a:xfrm>
              <a:off x="5634038" y="2278063"/>
              <a:ext cx="25400" cy="98425"/>
            </a:xfrm>
            <a:custGeom>
              <a:avLst/>
              <a:gdLst>
                <a:gd name="T0" fmla="*/ 2 w 7"/>
                <a:gd name="T1" fmla="*/ 0 h 26"/>
                <a:gd name="T2" fmla="*/ 1 w 7"/>
                <a:gd name="T3" fmla="*/ 3 h 26"/>
                <a:gd name="T4" fmla="*/ 2 w 7"/>
                <a:gd name="T5" fmla="*/ 4 h 26"/>
                <a:gd name="T6" fmla="*/ 0 w 7"/>
                <a:gd name="T7" fmla="*/ 22 h 26"/>
                <a:gd name="T8" fmla="*/ 4 w 7"/>
                <a:gd name="T9" fmla="*/ 26 h 26"/>
                <a:gd name="T10" fmla="*/ 7 w 7"/>
                <a:gd name="T11" fmla="*/ 23 h 26"/>
                <a:gd name="T12" fmla="*/ 6 w 7"/>
                <a:gd name="T13" fmla="*/ 5 h 26"/>
                <a:gd name="T14" fmla="*/ 6 w 7"/>
                <a:gd name="T15" fmla="*/ 4 h 26"/>
                <a:gd name="T16" fmla="*/ 5 w 7"/>
                <a:gd name="T17" fmla="*/ 1 h 26"/>
                <a:gd name="T18" fmla="*/ 2 w 7"/>
                <a:gd name="T1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26">
                  <a:moveTo>
                    <a:pt x="2" y="0"/>
                  </a:moveTo>
                  <a:cubicBezTo>
                    <a:pt x="2" y="0"/>
                    <a:pt x="2" y="2"/>
                    <a:pt x="1" y="3"/>
                  </a:cubicBezTo>
                  <a:cubicBezTo>
                    <a:pt x="1" y="3"/>
                    <a:pt x="2" y="4"/>
                    <a:pt x="2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3"/>
                    <a:pt x="5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78"/>
            <p:cNvSpPr>
              <a:spLocks/>
            </p:cNvSpPr>
            <p:nvPr/>
          </p:nvSpPr>
          <p:spPr bwMode="auto">
            <a:xfrm>
              <a:off x="5502276" y="2274888"/>
              <a:ext cx="285750" cy="153988"/>
            </a:xfrm>
            <a:custGeom>
              <a:avLst/>
              <a:gdLst>
                <a:gd name="T0" fmla="*/ 25 w 76"/>
                <a:gd name="T1" fmla="*/ 0 h 41"/>
                <a:gd name="T2" fmla="*/ 25 w 76"/>
                <a:gd name="T3" fmla="*/ 0 h 41"/>
                <a:gd name="T4" fmla="*/ 21 w 76"/>
                <a:gd name="T5" fmla="*/ 14 h 41"/>
                <a:gd name="T6" fmla="*/ 25 w 76"/>
                <a:gd name="T7" fmla="*/ 15 h 41"/>
                <a:gd name="T8" fmla="*/ 25 w 76"/>
                <a:gd name="T9" fmla="*/ 21 h 41"/>
                <a:gd name="T10" fmla="*/ 36 w 76"/>
                <a:gd name="T11" fmla="*/ 28 h 41"/>
                <a:gd name="T12" fmla="*/ 23 w 76"/>
                <a:gd name="T13" fmla="*/ 23 h 41"/>
                <a:gd name="T14" fmla="*/ 24 w 76"/>
                <a:gd name="T15" fmla="*/ 16 h 41"/>
                <a:gd name="T16" fmla="*/ 20 w 76"/>
                <a:gd name="T17" fmla="*/ 16 h 41"/>
                <a:gd name="T18" fmla="*/ 25 w 76"/>
                <a:gd name="T19" fmla="*/ 0 h 41"/>
                <a:gd name="T20" fmla="*/ 0 w 76"/>
                <a:gd name="T21" fmla="*/ 30 h 41"/>
                <a:gd name="T22" fmla="*/ 16 w 76"/>
                <a:gd name="T23" fmla="*/ 32 h 41"/>
                <a:gd name="T24" fmla="*/ 61 w 76"/>
                <a:gd name="T25" fmla="*/ 39 h 41"/>
                <a:gd name="T26" fmla="*/ 76 w 76"/>
                <a:gd name="T27" fmla="*/ 41 h 41"/>
                <a:gd name="T28" fmla="*/ 52 w 76"/>
                <a:gd name="T29" fmla="*/ 4 h 41"/>
                <a:gd name="T30" fmla="*/ 52 w 76"/>
                <a:gd name="T31" fmla="*/ 4 h 41"/>
                <a:gd name="T32" fmla="*/ 52 w 76"/>
                <a:gd name="T33" fmla="*/ 4 h 41"/>
                <a:gd name="T34" fmla="*/ 52 w 76"/>
                <a:gd name="T35" fmla="*/ 4 h 41"/>
                <a:gd name="T36" fmla="*/ 57 w 76"/>
                <a:gd name="T37" fmla="*/ 22 h 41"/>
                <a:gd name="T38" fmla="*/ 53 w 76"/>
                <a:gd name="T39" fmla="*/ 21 h 41"/>
                <a:gd name="T40" fmla="*/ 54 w 76"/>
                <a:gd name="T41" fmla="*/ 28 h 41"/>
                <a:gd name="T42" fmla="*/ 41 w 76"/>
                <a:gd name="T43" fmla="*/ 29 h 41"/>
                <a:gd name="T44" fmla="*/ 52 w 76"/>
                <a:gd name="T45" fmla="*/ 26 h 41"/>
                <a:gd name="T46" fmla="*/ 52 w 76"/>
                <a:gd name="T47" fmla="*/ 19 h 41"/>
                <a:gd name="T48" fmla="*/ 56 w 76"/>
                <a:gd name="T49" fmla="*/ 20 h 41"/>
                <a:gd name="T50" fmla="*/ 52 w 76"/>
                <a:gd name="T51" fmla="*/ 4 h 41"/>
                <a:gd name="T52" fmla="*/ 39 w 76"/>
                <a:gd name="T53" fmla="*/ 29 h 41"/>
                <a:gd name="T54" fmla="*/ 25 w 76"/>
                <a:gd name="T5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" h="41"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0" y="9"/>
                    <a:pt x="21" y="14"/>
                    <a:pt x="21" y="14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8" y="8"/>
                    <a:pt x="25" y="1"/>
                    <a:pt x="25" y="0"/>
                  </a:cubicBezTo>
                  <a:cubicBezTo>
                    <a:pt x="11" y="1"/>
                    <a:pt x="0" y="9"/>
                    <a:pt x="0" y="30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76" y="21"/>
                    <a:pt x="66" y="10"/>
                    <a:pt x="52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4"/>
                    <a:pt x="59" y="14"/>
                    <a:pt x="57" y="22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20"/>
                    <a:pt x="57" y="15"/>
                    <a:pt x="52" y="4"/>
                  </a:cubicBezTo>
                  <a:cubicBezTo>
                    <a:pt x="52" y="7"/>
                    <a:pt x="51" y="23"/>
                    <a:pt x="39" y="29"/>
                  </a:cubicBezTo>
                  <a:cubicBezTo>
                    <a:pt x="39" y="29"/>
                    <a:pt x="23" y="16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79"/>
            <p:cNvSpPr>
              <a:spLocks/>
            </p:cNvSpPr>
            <p:nvPr/>
          </p:nvSpPr>
          <p:spPr bwMode="auto">
            <a:xfrm>
              <a:off x="5600701" y="2271713"/>
              <a:ext cx="36513" cy="25400"/>
            </a:xfrm>
            <a:custGeom>
              <a:avLst/>
              <a:gdLst>
                <a:gd name="T0" fmla="*/ 5 w 10"/>
                <a:gd name="T1" fmla="*/ 0 h 7"/>
                <a:gd name="T2" fmla="*/ 0 w 10"/>
                <a:gd name="T3" fmla="*/ 1 h 7"/>
                <a:gd name="T4" fmla="*/ 9 w 10"/>
                <a:gd name="T5" fmla="*/ 7 h 7"/>
                <a:gd name="T6" fmla="*/ 10 w 10"/>
                <a:gd name="T7" fmla="*/ 2 h 7"/>
                <a:gd name="T8" fmla="*/ 6 w 10"/>
                <a:gd name="T9" fmla="*/ 0 h 7"/>
                <a:gd name="T10" fmla="*/ 5 w 10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">
                  <a:moveTo>
                    <a:pt x="5" y="0"/>
                  </a:moveTo>
                  <a:cubicBezTo>
                    <a:pt x="3" y="0"/>
                    <a:pt x="0" y="1"/>
                    <a:pt x="0" y="1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4"/>
                    <a:pt x="10" y="2"/>
                    <a:pt x="10" y="2"/>
                  </a:cubicBezTo>
                  <a:cubicBezTo>
                    <a:pt x="7" y="1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80"/>
            <p:cNvSpPr>
              <a:spLocks/>
            </p:cNvSpPr>
            <p:nvPr/>
          </p:nvSpPr>
          <p:spPr bwMode="auto">
            <a:xfrm>
              <a:off x="5656263" y="2282825"/>
              <a:ext cx="38100" cy="22225"/>
            </a:xfrm>
            <a:custGeom>
              <a:avLst/>
              <a:gdLst>
                <a:gd name="T0" fmla="*/ 5 w 10"/>
                <a:gd name="T1" fmla="*/ 0 h 6"/>
                <a:gd name="T2" fmla="*/ 3 w 10"/>
                <a:gd name="T3" fmla="*/ 0 h 6"/>
                <a:gd name="T4" fmla="*/ 0 w 10"/>
                <a:gd name="T5" fmla="*/ 0 h 6"/>
                <a:gd name="T6" fmla="*/ 2 w 10"/>
                <a:gd name="T7" fmla="*/ 6 h 6"/>
                <a:gd name="T8" fmla="*/ 10 w 10"/>
                <a:gd name="T9" fmla="*/ 2 h 6"/>
                <a:gd name="T10" fmla="*/ 5 w 10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6">
                  <a:moveTo>
                    <a:pt x="5" y="0"/>
                  </a:moveTo>
                  <a:cubicBezTo>
                    <a:pt x="5" y="0"/>
                    <a:pt x="4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2" y="2"/>
                    <a:pt x="2" y="6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81"/>
            <p:cNvSpPr>
              <a:spLocks noEditPoints="1"/>
            </p:cNvSpPr>
            <p:nvPr/>
          </p:nvSpPr>
          <p:spPr bwMode="auto">
            <a:xfrm>
              <a:off x="5570538" y="2132013"/>
              <a:ext cx="153988" cy="139700"/>
            </a:xfrm>
            <a:custGeom>
              <a:avLst/>
              <a:gdLst>
                <a:gd name="T0" fmla="*/ 23 w 41"/>
                <a:gd name="T1" fmla="*/ 33 h 37"/>
                <a:gd name="T2" fmla="*/ 21 w 41"/>
                <a:gd name="T3" fmla="*/ 32 h 37"/>
                <a:gd name="T4" fmla="*/ 10 w 41"/>
                <a:gd name="T5" fmla="*/ 23 h 37"/>
                <a:gd name="T6" fmla="*/ 32 w 41"/>
                <a:gd name="T7" fmla="*/ 27 h 37"/>
                <a:gd name="T8" fmla="*/ 23 w 41"/>
                <a:gd name="T9" fmla="*/ 33 h 37"/>
                <a:gd name="T10" fmla="*/ 25 w 41"/>
                <a:gd name="T11" fmla="*/ 21 h 37"/>
                <a:gd name="T12" fmla="*/ 25 w 41"/>
                <a:gd name="T13" fmla="*/ 21 h 37"/>
                <a:gd name="T14" fmla="*/ 22 w 41"/>
                <a:gd name="T15" fmla="*/ 18 h 37"/>
                <a:gd name="T16" fmla="*/ 24 w 41"/>
                <a:gd name="T17" fmla="*/ 16 h 37"/>
                <a:gd name="T18" fmla="*/ 25 w 41"/>
                <a:gd name="T19" fmla="*/ 16 h 37"/>
                <a:gd name="T20" fmla="*/ 27 w 41"/>
                <a:gd name="T21" fmla="*/ 19 h 37"/>
                <a:gd name="T22" fmla="*/ 25 w 41"/>
                <a:gd name="T23" fmla="*/ 21 h 37"/>
                <a:gd name="T24" fmla="*/ 17 w 41"/>
                <a:gd name="T25" fmla="*/ 20 h 37"/>
                <a:gd name="T26" fmla="*/ 17 w 41"/>
                <a:gd name="T27" fmla="*/ 20 h 37"/>
                <a:gd name="T28" fmla="*/ 14 w 41"/>
                <a:gd name="T29" fmla="*/ 17 h 37"/>
                <a:gd name="T30" fmla="*/ 16 w 41"/>
                <a:gd name="T31" fmla="*/ 15 h 37"/>
                <a:gd name="T32" fmla="*/ 17 w 41"/>
                <a:gd name="T33" fmla="*/ 15 h 37"/>
                <a:gd name="T34" fmla="*/ 19 w 41"/>
                <a:gd name="T35" fmla="*/ 18 h 37"/>
                <a:gd name="T36" fmla="*/ 17 w 41"/>
                <a:gd name="T37" fmla="*/ 20 h 37"/>
                <a:gd name="T38" fmla="*/ 17 w 41"/>
                <a:gd name="T39" fmla="*/ 0 h 37"/>
                <a:gd name="T40" fmla="*/ 0 w 41"/>
                <a:gd name="T41" fmla="*/ 15 h 37"/>
                <a:gd name="T42" fmla="*/ 21 w 41"/>
                <a:gd name="T43" fmla="*/ 37 h 37"/>
                <a:gd name="T44" fmla="*/ 24 w 41"/>
                <a:gd name="T45" fmla="*/ 37 h 37"/>
                <a:gd name="T46" fmla="*/ 41 w 41"/>
                <a:gd name="T47" fmla="*/ 22 h 37"/>
                <a:gd name="T48" fmla="*/ 21 w 41"/>
                <a:gd name="T49" fmla="*/ 0 h 37"/>
                <a:gd name="T50" fmla="*/ 17 w 41"/>
                <a:gd name="T5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" h="37">
                  <a:moveTo>
                    <a:pt x="23" y="33"/>
                  </a:moveTo>
                  <a:cubicBezTo>
                    <a:pt x="22" y="33"/>
                    <a:pt x="21" y="33"/>
                    <a:pt x="21" y="32"/>
                  </a:cubicBezTo>
                  <a:cubicBezTo>
                    <a:pt x="15" y="32"/>
                    <a:pt x="11" y="27"/>
                    <a:pt x="10" y="23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0" y="30"/>
                    <a:pt x="27" y="33"/>
                    <a:pt x="23" y="33"/>
                  </a:cubicBezTo>
                  <a:moveTo>
                    <a:pt x="25" y="21"/>
                  </a:moveTo>
                  <a:cubicBezTo>
                    <a:pt x="25" y="21"/>
                    <a:pt x="25" y="21"/>
                    <a:pt x="25" y="21"/>
                  </a:cubicBezTo>
                  <a:cubicBezTo>
                    <a:pt x="23" y="21"/>
                    <a:pt x="22" y="20"/>
                    <a:pt x="22" y="18"/>
                  </a:cubicBezTo>
                  <a:cubicBezTo>
                    <a:pt x="22" y="17"/>
                    <a:pt x="23" y="16"/>
                    <a:pt x="24" y="16"/>
                  </a:cubicBezTo>
                  <a:cubicBezTo>
                    <a:pt x="24" y="16"/>
                    <a:pt x="24" y="16"/>
                    <a:pt x="25" y="16"/>
                  </a:cubicBezTo>
                  <a:cubicBezTo>
                    <a:pt x="26" y="16"/>
                    <a:pt x="27" y="18"/>
                    <a:pt x="27" y="19"/>
                  </a:cubicBezTo>
                  <a:cubicBezTo>
                    <a:pt x="27" y="20"/>
                    <a:pt x="26" y="21"/>
                    <a:pt x="25" y="21"/>
                  </a:cubicBezTo>
                  <a:moveTo>
                    <a:pt x="17" y="20"/>
                  </a:moveTo>
                  <a:cubicBezTo>
                    <a:pt x="17" y="20"/>
                    <a:pt x="17" y="20"/>
                    <a:pt x="17" y="20"/>
                  </a:cubicBezTo>
                  <a:cubicBezTo>
                    <a:pt x="15" y="19"/>
                    <a:pt x="14" y="18"/>
                    <a:pt x="14" y="17"/>
                  </a:cubicBezTo>
                  <a:cubicBezTo>
                    <a:pt x="14" y="16"/>
                    <a:pt x="15" y="15"/>
                    <a:pt x="16" y="15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8" y="15"/>
                    <a:pt x="19" y="16"/>
                    <a:pt x="19" y="18"/>
                  </a:cubicBezTo>
                  <a:cubicBezTo>
                    <a:pt x="19" y="19"/>
                    <a:pt x="18" y="20"/>
                    <a:pt x="17" y="20"/>
                  </a:cubicBezTo>
                  <a:moveTo>
                    <a:pt x="17" y="0"/>
                  </a:moveTo>
                  <a:cubicBezTo>
                    <a:pt x="7" y="0"/>
                    <a:pt x="0" y="6"/>
                    <a:pt x="0" y="15"/>
                  </a:cubicBezTo>
                  <a:cubicBezTo>
                    <a:pt x="0" y="25"/>
                    <a:pt x="9" y="35"/>
                    <a:pt x="21" y="37"/>
                  </a:cubicBezTo>
                  <a:cubicBezTo>
                    <a:pt x="22" y="37"/>
                    <a:pt x="23" y="37"/>
                    <a:pt x="24" y="37"/>
                  </a:cubicBezTo>
                  <a:cubicBezTo>
                    <a:pt x="34" y="37"/>
                    <a:pt x="41" y="31"/>
                    <a:pt x="41" y="22"/>
                  </a:cubicBezTo>
                  <a:cubicBezTo>
                    <a:pt x="41" y="12"/>
                    <a:pt x="32" y="2"/>
                    <a:pt x="21" y="0"/>
                  </a:cubicBezTo>
                  <a:cubicBezTo>
                    <a:pt x="19" y="0"/>
                    <a:pt x="18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82"/>
            <p:cNvSpPr>
              <a:spLocks/>
            </p:cNvSpPr>
            <p:nvPr/>
          </p:nvSpPr>
          <p:spPr bwMode="auto">
            <a:xfrm>
              <a:off x="6502401" y="2425700"/>
              <a:ext cx="22225" cy="85725"/>
            </a:xfrm>
            <a:custGeom>
              <a:avLst/>
              <a:gdLst>
                <a:gd name="T0" fmla="*/ 2 w 6"/>
                <a:gd name="T1" fmla="*/ 0 h 23"/>
                <a:gd name="T2" fmla="*/ 1 w 6"/>
                <a:gd name="T3" fmla="*/ 3 h 23"/>
                <a:gd name="T4" fmla="*/ 2 w 6"/>
                <a:gd name="T5" fmla="*/ 3 h 23"/>
                <a:gd name="T6" fmla="*/ 0 w 6"/>
                <a:gd name="T7" fmla="*/ 20 h 23"/>
                <a:gd name="T8" fmla="*/ 3 w 6"/>
                <a:gd name="T9" fmla="*/ 23 h 23"/>
                <a:gd name="T10" fmla="*/ 6 w 6"/>
                <a:gd name="T11" fmla="*/ 21 h 23"/>
                <a:gd name="T12" fmla="*/ 5 w 6"/>
                <a:gd name="T13" fmla="*/ 4 h 23"/>
                <a:gd name="T14" fmla="*/ 5 w 6"/>
                <a:gd name="T15" fmla="*/ 3 h 23"/>
                <a:gd name="T16" fmla="*/ 4 w 6"/>
                <a:gd name="T17" fmla="*/ 0 h 23"/>
                <a:gd name="T18" fmla="*/ 2 w 6"/>
                <a:gd name="T1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23">
                  <a:moveTo>
                    <a:pt x="2" y="0"/>
                  </a:moveTo>
                  <a:cubicBezTo>
                    <a:pt x="2" y="0"/>
                    <a:pt x="1" y="1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2"/>
                    <a:pt x="4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83"/>
            <p:cNvSpPr>
              <a:spLocks/>
            </p:cNvSpPr>
            <p:nvPr/>
          </p:nvSpPr>
          <p:spPr bwMode="auto">
            <a:xfrm>
              <a:off x="6389688" y="2420938"/>
              <a:ext cx="244475" cy="139700"/>
            </a:xfrm>
            <a:custGeom>
              <a:avLst/>
              <a:gdLst>
                <a:gd name="T0" fmla="*/ 22 w 65"/>
                <a:gd name="T1" fmla="*/ 0 h 37"/>
                <a:gd name="T2" fmla="*/ 22 w 65"/>
                <a:gd name="T3" fmla="*/ 0 h 37"/>
                <a:gd name="T4" fmla="*/ 18 w 65"/>
                <a:gd name="T5" fmla="*/ 13 h 37"/>
                <a:gd name="T6" fmla="*/ 22 w 65"/>
                <a:gd name="T7" fmla="*/ 13 h 37"/>
                <a:gd name="T8" fmla="*/ 21 w 65"/>
                <a:gd name="T9" fmla="*/ 19 h 37"/>
                <a:gd name="T10" fmla="*/ 31 w 65"/>
                <a:gd name="T11" fmla="*/ 26 h 37"/>
                <a:gd name="T12" fmla="*/ 20 w 65"/>
                <a:gd name="T13" fmla="*/ 21 h 37"/>
                <a:gd name="T14" fmla="*/ 20 w 65"/>
                <a:gd name="T15" fmla="*/ 15 h 37"/>
                <a:gd name="T16" fmla="*/ 17 w 65"/>
                <a:gd name="T17" fmla="*/ 14 h 37"/>
                <a:gd name="T18" fmla="*/ 22 w 65"/>
                <a:gd name="T19" fmla="*/ 0 h 37"/>
                <a:gd name="T20" fmla="*/ 0 w 65"/>
                <a:gd name="T21" fmla="*/ 27 h 37"/>
                <a:gd name="T22" fmla="*/ 14 w 65"/>
                <a:gd name="T23" fmla="*/ 29 h 37"/>
                <a:gd name="T24" fmla="*/ 52 w 65"/>
                <a:gd name="T25" fmla="*/ 35 h 37"/>
                <a:gd name="T26" fmla="*/ 65 w 65"/>
                <a:gd name="T27" fmla="*/ 37 h 37"/>
                <a:gd name="T28" fmla="*/ 44 w 65"/>
                <a:gd name="T29" fmla="*/ 3 h 37"/>
                <a:gd name="T30" fmla="*/ 44 w 65"/>
                <a:gd name="T31" fmla="*/ 3 h 37"/>
                <a:gd name="T32" fmla="*/ 44 w 65"/>
                <a:gd name="T33" fmla="*/ 3 h 37"/>
                <a:gd name="T34" fmla="*/ 44 w 65"/>
                <a:gd name="T35" fmla="*/ 3 h 37"/>
                <a:gd name="T36" fmla="*/ 49 w 65"/>
                <a:gd name="T37" fmla="*/ 20 h 37"/>
                <a:gd name="T38" fmla="*/ 45 w 65"/>
                <a:gd name="T39" fmla="*/ 19 h 37"/>
                <a:gd name="T40" fmla="*/ 46 w 65"/>
                <a:gd name="T41" fmla="*/ 25 h 37"/>
                <a:gd name="T42" fmla="*/ 35 w 65"/>
                <a:gd name="T43" fmla="*/ 26 h 37"/>
                <a:gd name="T44" fmla="*/ 44 w 65"/>
                <a:gd name="T45" fmla="*/ 23 h 37"/>
                <a:gd name="T46" fmla="*/ 44 w 65"/>
                <a:gd name="T47" fmla="*/ 17 h 37"/>
                <a:gd name="T48" fmla="*/ 48 w 65"/>
                <a:gd name="T49" fmla="*/ 18 h 37"/>
                <a:gd name="T50" fmla="*/ 44 w 65"/>
                <a:gd name="T51" fmla="*/ 3 h 37"/>
                <a:gd name="T52" fmla="*/ 33 w 65"/>
                <a:gd name="T53" fmla="*/ 26 h 37"/>
                <a:gd name="T54" fmla="*/ 22 w 65"/>
                <a:gd name="T5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5" h="37"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7" y="8"/>
                    <a:pt x="18" y="13"/>
                    <a:pt x="18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5" y="7"/>
                    <a:pt x="21" y="0"/>
                    <a:pt x="22" y="0"/>
                  </a:cubicBezTo>
                  <a:cubicBezTo>
                    <a:pt x="9" y="1"/>
                    <a:pt x="0" y="8"/>
                    <a:pt x="0" y="27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65" y="37"/>
                    <a:pt x="65" y="37"/>
                    <a:pt x="65" y="37"/>
                  </a:cubicBezTo>
                  <a:cubicBezTo>
                    <a:pt x="65" y="18"/>
                    <a:pt x="56" y="9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50" y="12"/>
                    <a:pt x="49" y="20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18"/>
                    <a:pt x="49" y="14"/>
                    <a:pt x="44" y="3"/>
                  </a:cubicBezTo>
                  <a:cubicBezTo>
                    <a:pt x="44" y="5"/>
                    <a:pt x="44" y="21"/>
                    <a:pt x="33" y="26"/>
                  </a:cubicBezTo>
                  <a:cubicBezTo>
                    <a:pt x="33" y="26"/>
                    <a:pt x="19" y="15"/>
                    <a:pt x="2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84"/>
            <p:cNvSpPr>
              <a:spLocks/>
            </p:cNvSpPr>
            <p:nvPr/>
          </p:nvSpPr>
          <p:spPr bwMode="auto">
            <a:xfrm>
              <a:off x="6475413" y="2417763"/>
              <a:ext cx="30163" cy="22225"/>
            </a:xfrm>
            <a:custGeom>
              <a:avLst/>
              <a:gdLst>
                <a:gd name="T0" fmla="*/ 3 w 8"/>
                <a:gd name="T1" fmla="*/ 0 h 6"/>
                <a:gd name="T2" fmla="*/ 0 w 8"/>
                <a:gd name="T3" fmla="*/ 0 h 6"/>
                <a:gd name="T4" fmla="*/ 7 w 8"/>
                <a:gd name="T5" fmla="*/ 6 h 6"/>
                <a:gd name="T6" fmla="*/ 8 w 8"/>
                <a:gd name="T7" fmla="*/ 1 h 6"/>
                <a:gd name="T8" fmla="*/ 4 w 8"/>
                <a:gd name="T9" fmla="*/ 0 h 6"/>
                <a:gd name="T10" fmla="*/ 3 w 8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3" y="0"/>
                  </a:moveTo>
                  <a:cubicBezTo>
                    <a:pt x="2" y="0"/>
                    <a:pt x="0" y="0"/>
                    <a:pt x="0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3"/>
                    <a:pt x="8" y="1"/>
                    <a:pt x="8" y="1"/>
                  </a:cubicBezTo>
                  <a:cubicBezTo>
                    <a:pt x="5" y="1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85"/>
            <p:cNvSpPr>
              <a:spLocks/>
            </p:cNvSpPr>
            <p:nvPr/>
          </p:nvSpPr>
          <p:spPr bwMode="auto">
            <a:xfrm>
              <a:off x="6521451" y="2425700"/>
              <a:ext cx="28575" cy="19050"/>
            </a:xfrm>
            <a:custGeom>
              <a:avLst/>
              <a:gdLst>
                <a:gd name="T0" fmla="*/ 4 w 8"/>
                <a:gd name="T1" fmla="*/ 0 h 5"/>
                <a:gd name="T2" fmla="*/ 2 w 8"/>
                <a:gd name="T3" fmla="*/ 0 h 5"/>
                <a:gd name="T4" fmla="*/ 0 w 8"/>
                <a:gd name="T5" fmla="*/ 0 h 5"/>
                <a:gd name="T6" fmla="*/ 1 w 8"/>
                <a:gd name="T7" fmla="*/ 5 h 5"/>
                <a:gd name="T8" fmla="*/ 8 w 8"/>
                <a:gd name="T9" fmla="*/ 2 h 5"/>
                <a:gd name="T10" fmla="*/ 4 w 8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4" y="0"/>
                  </a:moveTo>
                  <a:cubicBezTo>
                    <a:pt x="4" y="0"/>
                    <a:pt x="4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2" y="2"/>
                    <a:pt x="1" y="5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6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86"/>
            <p:cNvSpPr>
              <a:spLocks noEditPoints="1"/>
            </p:cNvSpPr>
            <p:nvPr/>
          </p:nvSpPr>
          <p:spPr bwMode="auto">
            <a:xfrm>
              <a:off x="6445251" y="2286000"/>
              <a:ext cx="131763" cy="131763"/>
            </a:xfrm>
            <a:custGeom>
              <a:avLst/>
              <a:gdLst>
                <a:gd name="T0" fmla="*/ 20 w 35"/>
                <a:gd name="T1" fmla="*/ 30 h 35"/>
                <a:gd name="T2" fmla="*/ 18 w 35"/>
                <a:gd name="T3" fmla="*/ 30 h 35"/>
                <a:gd name="T4" fmla="*/ 9 w 35"/>
                <a:gd name="T5" fmla="*/ 22 h 35"/>
                <a:gd name="T6" fmla="*/ 27 w 35"/>
                <a:gd name="T7" fmla="*/ 25 h 35"/>
                <a:gd name="T8" fmla="*/ 20 w 35"/>
                <a:gd name="T9" fmla="*/ 30 h 35"/>
                <a:gd name="T10" fmla="*/ 22 w 35"/>
                <a:gd name="T11" fmla="*/ 20 h 35"/>
                <a:gd name="T12" fmla="*/ 21 w 35"/>
                <a:gd name="T13" fmla="*/ 20 h 35"/>
                <a:gd name="T14" fmla="*/ 19 w 35"/>
                <a:gd name="T15" fmla="*/ 17 h 35"/>
                <a:gd name="T16" fmla="*/ 21 w 35"/>
                <a:gd name="T17" fmla="*/ 15 h 35"/>
                <a:gd name="T18" fmla="*/ 21 w 35"/>
                <a:gd name="T19" fmla="*/ 15 h 35"/>
                <a:gd name="T20" fmla="*/ 24 w 35"/>
                <a:gd name="T21" fmla="*/ 18 h 35"/>
                <a:gd name="T22" fmla="*/ 22 w 35"/>
                <a:gd name="T23" fmla="*/ 20 h 35"/>
                <a:gd name="T24" fmla="*/ 15 w 35"/>
                <a:gd name="T25" fmla="*/ 19 h 35"/>
                <a:gd name="T26" fmla="*/ 15 w 35"/>
                <a:gd name="T27" fmla="*/ 19 h 35"/>
                <a:gd name="T28" fmla="*/ 12 w 35"/>
                <a:gd name="T29" fmla="*/ 16 h 35"/>
                <a:gd name="T30" fmla="*/ 14 w 35"/>
                <a:gd name="T31" fmla="*/ 14 h 35"/>
                <a:gd name="T32" fmla="*/ 15 w 35"/>
                <a:gd name="T33" fmla="*/ 14 h 35"/>
                <a:gd name="T34" fmla="*/ 17 w 35"/>
                <a:gd name="T35" fmla="*/ 17 h 35"/>
                <a:gd name="T36" fmla="*/ 15 w 35"/>
                <a:gd name="T37" fmla="*/ 19 h 35"/>
                <a:gd name="T38" fmla="*/ 15 w 35"/>
                <a:gd name="T39" fmla="*/ 0 h 35"/>
                <a:gd name="T40" fmla="*/ 0 w 35"/>
                <a:gd name="T41" fmla="*/ 14 h 35"/>
                <a:gd name="T42" fmla="*/ 18 w 35"/>
                <a:gd name="T43" fmla="*/ 35 h 35"/>
                <a:gd name="T44" fmla="*/ 21 w 35"/>
                <a:gd name="T45" fmla="*/ 35 h 35"/>
                <a:gd name="T46" fmla="*/ 35 w 35"/>
                <a:gd name="T47" fmla="*/ 21 h 35"/>
                <a:gd name="T48" fmla="*/ 18 w 35"/>
                <a:gd name="T49" fmla="*/ 0 h 35"/>
                <a:gd name="T50" fmla="*/ 15 w 35"/>
                <a:gd name="T5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" h="35">
                  <a:moveTo>
                    <a:pt x="20" y="30"/>
                  </a:moveTo>
                  <a:cubicBezTo>
                    <a:pt x="19" y="30"/>
                    <a:pt x="18" y="30"/>
                    <a:pt x="18" y="30"/>
                  </a:cubicBezTo>
                  <a:cubicBezTo>
                    <a:pt x="13" y="30"/>
                    <a:pt x="10" y="26"/>
                    <a:pt x="9" y="22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6" y="28"/>
                    <a:pt x="23" y="30"/>
                    <a:pt x="20" y="30"/>
                  </a:cubicBezTo>
                  <a:moveTo>
                    <a:pt x="22" y="20"/>
                  </a:moveTo>
                  <a:cubicBezTo>
                    <a:pt x="22" y="20"/>
                    <a:pt x="21" y="20"/>
                    <a:pt x="21" y="20"/>
                  </a:cubicBezTo>
                  <a:cubicBezTo>
                    <a:pt x="20" y="20"/>
                    <a:pt x="19" y="18"/>
                    <a:pt x="19" y="17"/>
                  </a:cubicBezTo>
                  <a:cubicBezTo>
                    <a:pt x="19" y="16"/>
                    <a:pt x="20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3" y="15"/>
                    <a:pt x="24" y="17"/>
                    <a:pt x="24" y="18"/>
                  </a:cubicBezTo>
                  <a:cubicBezTo>
                    <a:pt x="24" y="19"/>
                    <a:pt x="23" y="20"/>
                    <a:pt x="22" y="20"/>
                  </a:cubicBezTo>
                  <a:moveTo>
                    <a:pt x="15" y="19"/>
                  </a:moveTo>
                  <a:cubicBezTo>
                    <a:pt x="15" y="19"/>
                    <a:pt x="15" y="19"/>
                    <a:pt x="15" y="19"/>
                  </a:cubicBezTo>
                  <a:cubicBezTo>
                    <a:pt x="13" y="18"/>
                    <a:pt x="12" y="17"/>
                    <a:pt x="12" y="16"/>
                  </a:cubicBezTo>
                  <a:cubicBezTo>
                    <a:pt x="12" y="15"/>
                    <a:pt x="13" y="14"/>
                    <a:pt x="14" y="14"/>
                  </a:cubicBezTo>
                  <a:cubicBezTo>
                    <a:pt x="14" y="14"/>
                    <a:pt x="14" y="14"/>
                    <a:pt x="15" y="14"/>
                  </a:cubicBezTo>
                  <a:cubicBezTo>
                    <a:pt x="16" y="14"/>
                    <a:pt x="17" y="16"/>
                    <a:pt x="17" y="17"/>
                  </a:cubicBezTo>
                  <a:cubicBezTo>
                    <a:pt x="17" y="18"/>
                    <a:pt x="16" y="19"/>
                    <a:pt x="15" y="19"/>
                  </a:cubicBezTo>
                  <a:moveTo>
                    <a:pt x="15" y="0"/>
                  </a:moveTo>
                  <a:cubicBezTo>
                    <a:pt x="7" y="0"/>
                    <a:pt x="0" y="6"/>
                    <a:pt x="0" y="14"/>
                  </a:cubicBezTo>
                  <a:cubicBezTo>
                    <a:pt x="0" y="24"/>
                    <a:pt x="8" y="33"/>
                    <a:pt x="18" y="35"/>
                  </a:cubicBezTo>
                  <a:cubicBezTo>
                    <a:pt x="19" y="35"/>
                    <a:pt x="20" y="35"/>
                    <a:pt x="21" y="35"/>
                  </a:cubicBezTo>
                  <a:cubicBezTo>
                    <a:pt x="29" y="35"/>
                    <a:pt x="35" y="29"/>
                    <a:pt x="35" y="21"/>
                  </a:cubicBezTo>
                  <a:cubicBezTo>
                    <a:pt x="35" y="11"/>
                    <a:pt x="28" y="2"/>
                    <a:pt x="18" y="0"/>
                  </a:cubicBezTo>
                  <a:cubicBezTo>
                    <a:pt x="17" y="0"/>
                    <a:pt x="16" y="0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87"/>
            <p:cNvSpPr>
              <a:spLocks/>
            </p:cNvSpPr>
            <p:nvPr/>
          </p:nvSpPr>
          <p:spPr bwMode="auto">
            <a:xfrm>
              <a:off x="5859463" y="2101850"/>
              <a:ext cx="477838" cy="414338"/>
            </a:xfrm>
            <a:custGeom>
              <a:avLst/>
              <a:gdLst>
                <a:gd name="T0" fmla="*/ 109 w 301"/>
                <a:gd name="T1" fmla="*/ 0 h 261"/>
                <a:gd name="T2" fmla="*/ 0 w 301"/>
                <a:gd name="T3" fmla="*/ 213 h 261"/>
                <a:gd name="T4" fmla="*/ 301 w 301"/>
                <a:gd name="T5" fmla="*/ 261 h 261"/>
                <a:gd name="T6" fmla="*/ 199 w 301"/>
                <a:gd name="T7" fmla="*/ 19 h 261"/>
                <a:gd name="T8" fmla="*/ 109 w 301"/>
                <a:gd name="T9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261">
                  <a:moveTo>
                    <a:pt x="109" y="0"/>
                  </a:moveTo>
                  <a:lnTo>
                    <a:pt x="0" y="213"/>
                  </a:lnTo>
                  <a:lnTo>
                    <a:pt x="301" y="261"/>
                  </a:lnTo>
                  <a:lnTo>
                    <a:pt x="199" y="19"/>
                  </a:lnTo>
                  <a:lnTo>
                    <a:pt x="10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88"/>
            <p:cNvSpPr>
              <a:spLocks/>
            </p:cNvSpPr>
            <p:nvPr/>
          </p:nvSpPr>
          <p:spPr bwMode="auto">
            <a:xfrm>
              <a:off x="5859463" y="2101850"/>
              <a:ext cx="477838" cy="414338"/>
            </a:xfrm>
            <a:custGeom>
              <a:avLst/>
              <a:gdLst>
                <a:gd name="T0" fmla="*/ 109 w 301"/>
                <a:gd name="T1" fmla="*/ 0 h 261"/>
                <a:gd name="T2" fmla="*/ 0 w 301"/>
                <a:gd name="T3" fmla="*/ 213 h 261"/>
                <a:gd name="T4" fmla="*/ 301 w 301"/>
                <a:gd name="T5" fmla="*/ 261 h 261"/>
                <a:gd name="T6" fmla="*/ 199 w 301"/>
                <a:gd name="T7" fmla="*/ 19 h 261"/>
                <a:gd name="T8" fmla="*/ 109 w 301"/>
                <a:gd name="T9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261">
                  <a:moveTo>
                    <a:pt x="109" y="0"/>
                  </a:moveTo>
                  <a:lnTo>
                    <a:pt x="0" y="213"/>
                  </a:lnTo>
                  <a:lnTo>
                    <a:pt x="301" y="261"/>
                  </a:lnTo>
                  <a:lnTo>
                    <a:pt x="199" y="19"/>
                  </a:lnTo>
                  <a:lnTo>
                    <a:pt x="10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89"/>
            <p:cNvSpPr>
              <a:spLocks/>
            </p:cNvSpPr>
            <p:nvPr/>
          </p:nvSpPr>
          <p:spPr bwMode="auto">
            <a:xfrm>
              <a:off x="4652963" y="4967288"/>
              <a:ext cx="57150" cy="184150"/>
            </a:xfrm>
            <a:custGeom>
              <a:avLst/>
              <a:gdLst>
                <a:gd name="T0" fmla="*/ 11 w 15"/>
                <a:gd name="T1" fmla="*/ 0 h 49"/>
                <a:gd name="T2" fmla="*/ 5 w 15"/>
                <a:gd name="T3" fmla="*/ 0 h 49"/>
                <a:gd name="T4" fmla="*/ 3 w 15"/>
                <a:gd name="T5" fmla="*/ 7 h 49"/>
                <a:gd name="T6" fmla="*/ 4 w 15"/>
                <a:gd name="T7" fmla="*/ 8 h 49"/>
                <a:gd name="T8" fmla="*/ 0 w 15"/>
                <a:gd name="T9" fmla="*/ 43 h 49"/>
                <a:gd name="T10" fmla="*/ 8 w 15"/>
                <a:gd name="T11" fmla="*/ 49 h 49"/>
                <a:gd name="T12" fmla="*/ 15 w 15"/>
                <a:gd name="T13" fmla="*/ 42 h 49"/>
                <a:gd name="T14" fmla="*/ 12 w 15"/>
                <a:gd name="T15" fmla="*/ 7 h 49"/>
                <a:gd name="T16" fmla="*/ 13 w 15"/>
                <a:gd name="T17" fmla="*/ 6 h 49"/>
                <a:gd name="T18" fmla="*/ 11 w 15"/>
                <a:gd name="T1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49">
                  <a:moveTo>
                    <a:pt x="1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3" y="3"/>
                    <a:pt x="3" y="7"/>
                  </a:cubicBezTo>
                  <a:cubicBezTo>
                    <a:pt x="3" y="7"/>
                    <a:pt x="3" y="7"/>
                    <a:pt x="4" y="8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3" y="6"/>
                    <a:pt x="13" y="6"/>
                  </a:cubicBezTo>
                  <a:cubicBezTo>
                    <a:pt x="13" y="6"/>
                    <a:pt x="13" y="3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90"/>
            <p:cNvSpPr>
              <a:spLocks/>
            </p:cNvSpPr>
            <p:nvPr/>
          </p:nvSpPr>
          <p:spPr bwMode="auto">
            <a:xfrm>
              <a:off x="4370388" y="4964113"/>
              <a:ext cx="601663" cy="277813"/>
            </a:xfrm>
            <a:custGeom>
              <a:avLst/>
              <a:gdLst>
                <a:gd name="T0" fmla="*/ 110 w 160"/>
                <a:gd name="T1" fmla="*/ 0 h 74"/>
                <a:gd name="T2" fmla="*/ 110 w 160"/>
                <a:gd name="T3" fmla="*/ 0 h 74"/>
                <a:gd name="T4" fmla="*/ 110 w 160"/>
                <a:gd name="T5" fmla="*/ 0 h 74"/>
                <a:gd name="T6" fmla="*/ 110 w 160"/>
                <a:gd name="T7" fmla="*/ 0 h 74"/>
                <a:gd name="T8" fmla="*/ 121 w 160"/>
                <a:gd name="T9" fmla="*/ 32 h 74"/>
                <a:gd name="T10" fmla="*/ 112 w 160"/>
                <a:gd name="T11" fmla="*/ 32 h 74"/>
                <a:gd name="T12" fmla="*/ 115 w 160"/>
                <a:gd name="T13" fmla="*/ 44 h 74"/>
                <a:gd name="T14" fmla="*/ 88 w 160"/>
                <a:gd name="T15" fmla="*/ 53 h 74"/>
                <a:gd name="T16" fmla="*/ 110 w 160"/>
                <a:gd name="T17" fmla="*/ 41 h 74"/>
                <a:gd name="T18" fmla="*/ 109 w 160"/>
                <a:gd name="T19" fmla="*/ 29 h 74"/>
                <a:gd name="T20" fmla="*/ 119 w 160"/>
                <a:gd name="T21" fmla="*/ 29 h 74"/>
                <a:gd name="T22" fmla="*/ 110 w 160"/>
                <a:gd name="T23" fmla="*/ 0 h 74"/>
                <a:gd name="T24" fmla="*/ 83 w 160"/>
                <a:gd name="T25" fmla="*/ 54 h 74"/>
                <a:gd name="T26" fmla="*/ 54 w 160"/>
                <a:gd name="T27" fmla="*/ 4 h 74"/>
                <a:gd name="T28" fmla="*/ 54 w 160"/>
                <a:gd name="T29" fmla="*/ 4 h 74"/>
                <a:gd name="T30" fmla="*/ 45 w 160"/>
                <a:gd name="T31" fmla="*/ 34 h 74"/>
                <a:gd name="T32" fmla="*/ 54 w 160"/>
                <a:gd name="T33" fmla="*/ 33 h 74"/>
                <a:gd name="T34" fmla="*/ 53 w 160"/>
                <a:gd name="T35" fmla="*/ 46 h 74"/>
                <a:gd name="T36" fmla="*/ 76 w 160"/>
                <a:gd name="T37" fmla="*/ 54 h 74"/>
                <a:gd name="T38" fmla="*/ 49 w 160"/>
                <a:gd name="T39" fmla="*/ 49 h 74"/>
                <a:gd name="T40" fmla="*/ 51 w 160"/>
                <a:gd name="T41" fmla="*/ 37 h 74"/>
                <a:gd name="T42" fmla="*/ 42 w 160"/>
                <a:gd name="T43" fmla="*/ 38 h 74"/>
                <a:gd name="T44" fmla="*/ 54 w 160"/>
                <a:gd name="T45" fmla="*/ 4 h 74"/>
                <a:gd name="T46" fmla="*/ 0 w 160"/>
                <a:gd name="T47" fmla="*/ 74 h 74"/>
                <a:gd name="T48" fmla="*/ 35 w 160"/>
                <a:gd name="T49" fmla="*/ 71 h 74"/>
                <a:gd name="T50" fmla="*/ 128 w 160"/>
                <a:gd name="T51" fmla="*/ 63 h 74"/>
                <a:gd name="T52" fmla="*/ 160 w 160"/>
                <a:gd name="T53" fmla="*/ 60 h 74"/>
                <a:gd name="T54" fmla="*/ 110 w 160"/>
                <a:gd name="T5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0" h="74">
                  <a:moveTo>
                    <a:pt x="110" y="0"/>
                  </a:moveTo>
                  <a:cubicBezTo>
                    <a:pt x="110" y="0"/>
                    <a:pt x="110" y="0"/>
                    <a:pt x="11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0"/>
                    <a:pt x="124" y="16"/>
                    <a:pt x="121" y="32"/>
                  </a:cubicBezTo>
                  <a:cubicBezTo>
                    <a:pt x="112" y="32"/>
                    <a:pt x="112" y="32"/>
                    <a:pt x="112" y="32"/>
                  </a:cubicBezTo>
                  <a:cubicBezTo>
                    <a:pt x="115" y="44"/>
                    <a:pt x="115" y="44"/>
                    <a:pt x="115" y="44"/>
                  </a:cubicBezTo>
                  <a:cubicBezTo>
                    <a:pt x="88" y="53"/>
                    <a:pt x="88" y="53"/>
                    <a:pt x="88" y="53"/>
                  </a:cubicBezTo>
                  <a:cubicBezTo>
                    <a:pt x="110" y="41"/>
                    <a:pt x="110" y="41"/>
                    <a:pt x="110" y="41"/>
                  </a:cubicBezTo>
                  <a:cubicBezTo>
                    <a:pt x="109" y="29"/>
                    <a:pt x="109" y="29"/>
                    <a:pt x="109" y="29"/>
                  </a:cubicBezTo>
                  <a:cubicBezTo>
                    <a:pt x="119" y="29"/>
                    <a:pt x="119" y="29"/>
                    <a:pt x="119" y="29"/>
                  </a:cubicBezTo>
                  <a:cubicBezTo>
                    <a:pt x="119" y="29"/>
                    <a:pt x="121" y="19"/>
                    <a:pt x="110" y="0"/>
                  </a:cubicBezTo>
                  <a:cubicBezTo>
                    <a:pt x="110" y="5"/>
                    <a:pt x="109" y="37"/>
                    <a:pt x="83" y="54"/>
                  </a:cubicBezTo>
                  <a:cubicBezTo>
                    <a:pt x="83" y="54"/>
                    <a:pt x="49" y="37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42" y="25"/>
                    <a:pt x="45" y="34"/>
                    <a:pt x="45" y="34"/>
                  </a:cubicBezTo>
                  <a:cubicBezTo>
                    <a:pt x="54" y="33"/>
                    <a:pt x="54" y="33"/>
                    <a:pt x="54" y="33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39" y="23"/>
                    <a:pt x="53" y="6"/>
                    <a:pt x="54" y="4"/>
                  </a:cubicBezTo>
                  <a:cubicBezTo>
                    <a:pt x="23" y="13"/>
                    <a:pt x="0" y="33"/>
                    <a:pt x="0" y="74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128" y="63"/>
                    <a:pt x="128" y="63"/>
                    <a:pt x="128" y="63"/>
                  </a:cubicBezTo>
                  <a:cubicBezTo>
                    <a:pt x="160" y="60"/>
                    <a:pt x="160" y="60"/>
                    <a:pt x="160" y="60"/>
                  </a:cubicBezTo>
                  <a:cubicBezTo>
                    <a:pt x="160" y="21"/>
                    <a:pt x="139" y="5"/>
                    <a:pt x="1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91"/>
            <p:cNvSpPr>
              <a:spLocks/>
            </p:cNvSpPr>
            <p:nvPr/>
          </p:nvSpPr>
          <p:spPr bwMode="auto">
            <a:xfrm>
              <a:off x="4584701" y="4964113"/>
              <a:ext cx="79375" cy="44450"/>
            </a:xfrm>
            <a:custGeom>
              <a:avLst/>
              <a:gdLst>
                <a:gd name="T0" fmla="*/ 10 w 21"/>
                <a:gd name="T1" fmla="*/ 0 h 12"/>
                <a:gd name="T2" fmla="*/ 0 w 21"/>
                <a:gd name="T3" fmla="*/ 3 h 12"/>
                <a:gd name="T4" fmla="*/ 17 w 21"/>
                <a:gd name="T5" fmla="*/ 12 h 12"/>
                <a:gd name="T6" fmla="*/ 21 w 21"/>
                <a:gd name="T7" fmla="*/ 1 h 12"/>
                <a:gd name="T8" fmla="*/ 20 w 21"/>
                <a:gd name="T9" fmla="*/ 1 h 12"/>
                <a:gd name="T10" fmla="*/ 10 w 2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2">
                  <a:moveTo>
                    <a:pt x="10" y="0"/>
                  </a:moveTo>
                  <a:cubicBezTo>
                    <a:pt x="6" y="1"/>
                    <a:pt x="0" y="3"/>
                    <a:pt x="0" y="3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6"/>
                    <a:pt x="21" y="1"/>
                    <a:pt x="21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3" y="1"/>
                    <a:pt x="10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92"/>
            <p:cNvSpPr>
              <a:spLocks/>
            </p:cNvSpPr>
            <p:nvPr/>
          </p:nvSpPr>
          <p:spPr bwMode="auto">
            <a:xfrm>
              <a:off x="4697413" y="4956175"/>
              <a:ext cx="79375" cy="49213"/>
            </a:xfrm>
            <a:custGeom>
              <a:avLst/>
              <a:gdLst>
                <a:gd name="T0" fmla="*/ 11 w 21"/>
                <a:gd name="T1" fmla="*/ 0 h 13"/>
                <a:gd name="T2" fmla="*/ 11 w 21"/>
                <a:gd name="T3" fmla="*/ 0 h 13"/>
                <a:gd name="T4" fmla="*/ 0 w 21"/>
                <a:gd name="T5" fmla="*/ 2 h 13"/>
                <a:gd name="T6" fmla="*/ 4 w 21"/>
                <a:gd name="T7" fmla="*/ 13 h 13"/>
                <a:gd name="T8" fmla="*/ 21 w 21"/>
                <a:gd name="T9" fmla="*/ 2 h 13"/>
                <a:gd name="T10" fmla="*/ 11 w 21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3"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8" y="2"/>
                    <a:pt x="0" y="2"/>
                  </a:cubicBezTo>
                  <a:cubicBezTo>
                    <a:pt x="0" y="2"/>
                    <a:pt x="5" y="6"/>
                    <a:pt x="4" y="1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2"/>
                    <a:pt x="15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93"/>
            <p:cNvSpPr>
              <a:spLocks noEditPoints="1"/>
            </p:cNvSpPr>
            <p:nvPr/>
          </p:nvSpPr>
          <p:spPr bwMode="auto">
            <a:xfrm>
              <a:off x="4518026" y="4678363"/>
              <a:ext cx="322263" cy="274638"/>
            </a:xfrm>
            <a:custGeom>
              <a:avLst/>
              <a:gdLst>
                <a:gd name="T0" fmla="*/ 41 w 86"/>
                <a:gd name="T1" fmla="*/ 63 h 73"/>
                <a:gd name="T2" fmla="*/ 20 w 86"/>
                <a:gd name="T3" fmla="*/ 50 h 73"/>
                <a:gd name="T4" fmla="*/ 66 w 86"/>
                <a:gd name="T5" fmla="*/ 47 h 73"/>
                <a:gd name="T6" fmla="*/ 43 w 86"/>
                <a:gd name="T7" fmla="*/ 63 h 73"/>
                <a:gd name="T8" fmla="*/ 41 w 86"/>
                <a:gd name="T9" fmla="*/ 63 h 73"/>
                <a:gd name="T10" fmla="*/ 34 w 86"/>
                <a:gd name="T11" fmla="*/ 41 h 73"/>
                <a:gd name="T12" fmla="*/ 29 w 86"/>
                <a:gd name="T13" fmla="*/ 36 h 73"/>
                <a:gd name="T14" fmla="*/ 35 w 86"/>
                <a:gd name="T15" fmla="*/ 31 h 73"/>
                <a:gd name="T16" fmla="*/ 35 w 86"/>
                <a:gd name="T17" fmla="*/ 31 h 73"/>
                <a:gd name="T18" fmla="*/ 41 w 86"/>
                <a:gd name="T19" fmla="*/ 35 h 73"/>
                <a:gd name="T20" fmla="*/ 35 w 86"/>
                <a:gd name="T21" fmla="*/ 41 h 73"/>
                <a:gd name="T22" fmla="*/ 34 w 86"/>
                <a:gd name="T23" fmla="*/ 41 h 73"/>
                <a:gd name="T24" fmla="*/ 51 w 86"/>
                <a:gd name="T25" fmla="*/ 40 h 73"/>
                <a:gd name="T26" fmla="*/ 46 w 86"/>
                <a:gd name="T27" fmla="*/ 35 h 73"/>
                <a:gd name="T28" fmla="*/ 51 w 86"/>
                <a:gd name="T29" fmla="*/ 30 h 73"/>
                <a:gd name="T30" fmla="*/ 52 w 86"/>
                <a:gd name="T31" fmla="*/ 30 h 73"/>
                <a:gd name="T32" fmla="*/ 57 w 86"/>
                <a:gd name="T33" fmla="*/ 35 h 73"/>
                <a:gd name="T34" fmla="*/ 51 w 86"/>
                <a:gd name="T35" fmla="*/ 40 h 73"/>
                <a:gd name="T36" fmla="*/ 51 w 86"/>
                <a:gd name="T37" fmla="*/ 40 h 73"/>
                <a:gd name="T38" fmla="*/ 45 w 86"/>
                <a:gd name="T39" fmla="*/ 0 h 73"/>
                <a:gd name="T40" fmla="*/ 43 w 86"/>
                <a:gd name="T41" fmla="*/ 0 h 73"/>
                <a:gd name="T42" fmla="*/ 0 w 86"/>
                <a:gd name="T43" fmla="*/ 39 h 73"/>
                <a:gd name="T44" fmla="*/ 40 w 86"/>
                <a:gd name="T45" fmla="*/ 73 h 73"/>
                <a:gd name="T46" fmla="*/ 43 w 86"/>
                <a:gd name="T47" fmla="*/ 72 h 73"/>
                <a:gd name="T48" fmla="*/ 86 w 86"/>
                <a:gd name="T49" fmla="*/ 34 h 73"/>
                <a:gd name="T50" fmla="*/ 45 w 86"/>
                <a:gd name="T5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73">
                  <a:moveTo>
                    <a:pt x="41" y="63"/>
                  </a:moveTo>
                  <a:cubicBezTo>
                    <a:pt x="31" y="63"/>
                    <a:pt x="22" y="58"/>
                    <a:pt x="20" y="50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4" y="56"/>
                    <a:pt x="54" y="63"/>
                    <a:pt x="43" y="63"/>
                  </a:cubicBezTo>
                  <a:cubicBezTo>
                    <a:pt x="43" y="63"/>
                    <a:pt x="42" y="63"/>
                    <a:pt x="41" y="63"/>
                  </a:cubicBezTo>
                  <a:moveTo>
                    <a:pt x="34" y="41"/>
                  </a:moveTo>
                  <a:cubicBezTo>
                    <a:pt x="31" y="41"/>
                    <a:pt x="29" y="39"/>
                    <a:pt x="29" y="36"/>
                  </a:cubicBezTo>
                  <a:cubicBezTo>
                    <a:pt x="29" y="33"/>
                    <a:pt x="32" y="31"/>
                    <a:pt x="35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8" y="31"/>
                    <a:pt x="41" y="33"/>
                    <a:pt x="41" y="35"/>
                  </a:cubicBezTo>
                  <a:cubicBezTo>
                    <a:pt x="41" y="38"/>
                    <a:pt x="38" y="40"/>
                    <a:pt x="35" y="41"/>
                  </a:cubicBezTo>
                  <a:cubicBezTo>
                    <a:pt x="35" y="41"/>
                    <a:pt x="35" y="41"/>
                    <a:pt x="34" y="41"/>
                  </a:cubicBezTo>
                  <a:moveTo>
                    <a:pt x="51" y="40"/>
                  </a:moveTo>
                  <a:cubicBezTo>
                    <a:pt x="48" y="40"/>
                    <a:pt x="46" y="38"/>
                    <a:pt x="46" y="35"/>
                  </a:cubicBezTo>
                  <a:cubicBezTo>
                    <a:pt x="46" y="32"/>
                    <a:pt x="48" y="30"/>
                    <a:pt x="51" y="30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55" y="30"/>
                    <a:pt x="57" y="32"/>
                    <a:pt x="57" y="35"/>
                  </a:cubicBezTo>
                  <a:cubicBezTo>
                    <a:pt x="57" y="37"/>
                    <a:pt x="55" y="39"/>
                    <a:pt x="51" y="40"/>
                  </a:cubicBezTo>
                  <a:cubicBezTo>
                    <a:pt x="51" y="40"/>
                    <a:pt x="51" y="40"/>
                    <a:pt x="51" y="40"/>
                  </a:cubicBezTo>
                  <a:moveTo>
                    <a:pt x="45" y="0"/>
                  </a:moveTo>
                  <a:cubicBezTo>
                    <a:pt x="45" y="0"/>
                    <a:pt x="44" y="0"/>
                    <a:pt x="43" y="0"/>
                  </a:cubicBezTo>
                  <a:cubicBezTo>
                    <a:pt x="19" y="1"/>
                    <a:pt x="0" y="18"/>
                    <a:pt x="0" y="39"/>
                  </a:cubicBezTo>
                  <a:cubicBezTo>
                    <a:pt x="0" y="58"/>
                    <a:pt x="18" y="73"/>
                    <a:pt x="40" y="73"/>
                  </a:cubicBezTo>
                  <a:cubicBezTo>
                    <a:pt x="41" y="73"/>
                    <a:pt x="42" y="73"/>
                    <a:pt x="43" y="72"/>
                  </a:cubicBezTo>
                  <a:cubicBezTo>
                    <a:pt x="67" y="71"/>
                    <a:pt x="86" y="54"/>
                    <a:pt x="86" y="34"/>
                  </a:cubicBezTo>
                  <a:cubicBezTo>
                    <a:pt x="86" y="15"/>
                    <a:pt x="68" y="0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94"/>
            <p:cNvSpPr>
              <a:spLocks/>
            </p:cNvSpPr>
            <p:nvPr/>
          </p:nvSpPr>
          <p:spPr bwMode="auto">
            <a:xfrm>
              <a:off x="4787901" y="4422775"/>
              <a:ext cx="615950" cy="661988"/>
            </a:xfrm>
            <a:custGeom>
              <a:avLst/>
              <a:gdLst>
                <a:gd name="T0" fmla="*/ 146 w 164"/>
                <a:gd name="T1" fmla="*/ 0 h 176"/>
                <a:gd name="T2" fmla="*/ 145 w 164"/>
                <a:gd name="T3" fmla="*/ 0 h 176"/>
                <a:gd name="T4" fmla="*/ 20 w 164"/>
                <a:gd name="T5" fmla="*/ 3 h 176"/>
                <a:gd name="T6" fmla="*/ 0 w 164"/>
                <a:gd name="T7" fmla="*/ 21 h 176"/>
                <a:gd name="T8" fmla="*/ 0 w 164"/>
                <a:gd name="T9" fmla="*/ 69 h 176"/>
                <a:gd name="T10" fmla="*/ 8 w 164"/>
                <a:gd name="T11" fmla="*/ 74 h 176"/>
                <a:gd name="T12" fmla="*/ 8 w 164"/>
                <a:gd name="T13" fmla="*/ 21 h 176"/>
                <a:gd name="T14" fmla="*/ 20 w 164"/>
                <a:gd name="T15" fmla="*/ 10 h 176"/>
                <a:gd name="T16" fmla="*/ 145 w 164"/>
                <a:gd name="T17" fmla="*/ 7 h 176"/>
                <a:gd name="T18" fmla="*/ 146 w 164"/>
                <a:gd name="T19" fmla="*/ 7 h 176"/>
                <a:gd name="T20" fmla="*/ 157 w 164"/>
                <a:gd name="T21" fmla="*/ 17 h 176"/>
                <a:gd name="T22" fmla="*/ 157 w 164"/>
                <a:gd name="T23" fmla="*/ 151 h 176"/>
                <a:gd name="T24" fmla="*/ 145 w 164"/>
                <a:gd name="T25" fmla="*/ 162 h 176"/>
                <a:gd name="T26" fmla="*/ 50 w 164"/>
                <a:gd name="T27" fmla="*/ 169 h 176"/>
                <a:gd name="T28" fmla="*/ 53 w 164"/>
                <a:gd name="T29" fmla="*/ 176 h 176"/>
                <a:gd name="T30" fmla="*/ 145 w 164"/>
                <a:gd name="T31" fmla="*/ 169 h 176"/>
                <a:gd name="T32" fmla="*/ 164 w 164"/>
                <a:gd name="T33" fmla="*/ 151 h 176"/>
                <a:gd name="T34" fmla="*/ 164 w 164"/>
                <a:gd name="T35" fmla="*/ 16 h 176"/>
                <a:gd name="T36" fmla="*/ 146 w 164"/>
                <a:gd name="T3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4" h="176">
                  <a:moveTo>
                    <a:pt x="146" y="0"/>
                  </a:moveTo>
                  <a:cubicBezTo>
                    <a:pt x="146" y="0"/>
                    <a:pt x="146" y="0"/>
                    <a:pt x="145" y="0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9" y="3"/>
                    <a:pt x="0" y="11"/>
                    <a:pt x="0" y="21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2" y="70"/>
                    <a:pt x="5" y="72"/>
                    <a:pt x="8" y="74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15"/>
                    <a:pt x="14" y="10"/>
                    <a:pt x="20" y="10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5" y="7"/>
                    <a:pt x="146" y="7"/>
                    <a:pt x="146" y="7"/>
                  </a:cubicBezTo>
                  <a:cubicBezTo>
                    <a:pt x="152" y="7"/>
                    <a:pt x="157" y="11"/>
                    <a:pt x="157" y="17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7" y="157"/>
                    <a:pt x="152" y="162"/>
                    <a:pt x="145" y="162"/>
                  </a:cubicBezTo>
                  <a:cubicBezTo>
                    <a:pt x="50" y="169"/>
                    <a:pt x="50" y="169"/>
                    <a:pt x="50" y="169"/>
                  </a:cubicBezTo>
                  <a:cubicBezTo>
                    <a:pt x="51" y="171"/>
                    <a:pt x="52" y="173"/>
                    <a:pt x="53" y="176"/>
                  </a:cubicBezTo>
                  <a:cubicBezTo>
                    <a:pt x="145" y="169"/>
                    <a:pt x="145" y="169"/>
                    <a:pt x="145" y="169"/>
                  </a:cubicBezTo>
                  <a:cubicBezTo>
                    <a:pt x="156" y="168"/>
                    <a:pt x="164" y="160"/>
                    <a:pt x="164" y="151"/>
                  </a:cubicBezTo>
                  <a:cubicBezTo>
                    <a:pt x="164" y="16"/>
                    <a:pt x="164" y="16"/>
                    <a:pt x="164" y="16"/>
                  </a:cubicBezTo>
                  <a:cubicBezTo>
                    <a:pt x="164" y="7"/>
                    <a:pt x="156" y="0"/>
                    <a:pt x="14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95"/>
            <p:cNvSpPr>
              <a:spLocks/>
            </p:cNvSpPr>
            <p:nvPr/>
          </p:nvSpPr>
          <p:spPr bwMode="auto">
            <a:xfrm>
              <a:off x="4894263" y="4764088"/>
              <a:ext cx="41275" cy="123825"/>
            </a:xfrm>
            <a:custGeom>
              <a:avLst/>
              <a:gdLst>
                <a:gd name="T0" fmla="*/ 26 w 26"/>
                <a:gd name="T1" fmla="*/ 0 h 78"/>
                <a:gd name="T2" fmla="*/ 0 w 26"/>
                <a:gd name="T3" fmla="*/ 3 h 78"/>
                <a:gd name="T4" fmla="*/ 0 w 26"/>
                <a:gd name="T5" fmla="*/ 78 h 78"/>
                <a:gd name="T6" fmla="*/ 26 w 26"/>
                <a:gd name="T7" fmla="*/ 78 h 78"/>
                <a:gd name="T8" fmla="*/ 26 w 26"/>
                <a:gd name="T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78">
                  <a:moveTo>
                    <a:pt x="26" y="0"/>
                  </a:moveTo>
                  <a:lnTo>
                    <a:pt x="0" y="3"/>
                  </a:lnTo>
                  <a:lnTo>
                    <a:pt x="0" y="78"/>
                  </a:lnTo>
                  <a:lnTo>
                    <a:pt x="26" y="78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96"/>
            <p:cNvSpPr>
              <a:spLocks/>
            </p:cNvSpPr>
            <p:nvPr/>
          </p:nvSpPr>
          <p:spPr bwMode="auto">
            <a:xfrm>
              <a:off x="4894263" y="4764088"/>
              <a:ext cx="41275" cy="123825"/>
            </a:xfrm>
            <a:custGeom>
              <a:avLst/>
              <a:gdLst>
                <a:gd name="T0" fmla="*/ 26 w 26"/>
                <a:gd name="T1" fmla="*/ 0 h 78"/>
                <a:gd name="T2" fmla="*/ 0 w 26"/>
                <a:gd name="T3" fmla="*/ 3 h 78"/>
                <a:gd name="T4" fmla="*/ 0 w 26"/>
                <a:gd name="T5" fmla="*/ 78 h 78"/>
                <a:gd name="T6" fmla="*/ 26 w 26"/>
                <a:gd name="T7" fmla="*/ 78 h 78"/>
                <a:gd name="T8" fmla="*/ 26 w 26"/>
                <a:gd name="T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78">
                  <a:moveTo>
                    <a:pt x="26" y="0"/>
                  </a:moveTo>
                  <a:lnTo>
                    <a:pt x="0" y="3"/>
                  </a:lnTo>
                  <a:lnTo>
                    <a:pt x="0" y="78"/>
                  </a:lnTo>
                  <a:lnTo>
                    <a:pt x="26" y="78"/>
                  </a:lnTo>
                  <a:lnTo>
                    <a:pt x="2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97"/>
            <p:cNvSpPr>
              <a:spLocks/>
            </p:cNvSpPr>
            <p:nvPr/>
          </p:nvSpPr>
          <p:spPr bwMode="auto">
            <a:xfrm>
              <a:off x="4972051" y="4733925"/>
              <a:ext cx="46038" cy="150813"/>
            </a:xfrm>
            <a:custGeom>
              <a:avLst/>
              <a:gdLst>
                <a:gd name="T0" fmla="*/ 29 w 29"/>
                <a:gd name="T1" fmla="*/ 0 h 95"/>
                <a:gd name="T2" fmla="*/ 0 w 29"/>
                <a:gd name="T3" fmla="*/ 0 h 95"/>
                <a:gd name="T4" fmla="*/ 0 w 29"/>
                <a:gd name="T5" fmla="*/ 95 h 95"/>
                <a:gd name="T6" fmla="*/ 29 w 29"/>
                <a:gd name="T7" fmla="*/ 93 h 95"/>
                <a:gd name="T8" fmla="*/ 29 w 29"/>
                <a:gd name="T9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95">
                  <a:moveTo>
                    <a:pt x="29" y="0"/>
                  </a:moveTo>
                  <a:lnTo>
                    <a:pt x="0" y="0"/>
                  </a:lnTo>
                  <a:lnTo>
                    <a:pt x="0" y="95"/>
                  </a:lnTo>
                  <a:lnTo>
                    <a:pt x="29" y="93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98"/>
            <p:cNvSpPr>
              <a:spLocks/>
            </p:cNvSpPr>
            <p:nvPr/>
          </p:nvSpPr>
          <p:spPr bwMode="auto">
            <a:xfrm>
              <a:off x="4972051" y="4733925"/>
              <a:ext cx="46038" cy="150813"/>
            </a:xfrm>
            <a:custGeom>
              <a:avLst/>
              <a:gdLst>
                <a:gd name="T0" fmla="*/ 29 w 29"/>
                <a:gd name="T1" fmla="*/ 0 h 95"/>
                <a:gd name="T2" fmla="*/ 0 w 29"/>
                <a:gd name="T3" fmla="*/ 0 h 95"/>
                <a:gd name="T4" fmla="*/ 0 w 29"/>
                <a:gd name="T5" fmla="*/ 95 h 95"/>
                <a:gd name="T6" fmla="*/ 29 w 29"/>
                <a:gd name="T7" fmla="*/ 93 h 95"/>
                <a:gd name="T8" fmla="*/ 29 w 29"/>
                <a:gd name="T9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95">
                  <a:moveTo>
                    <a:pt x="29" y="0"/>
                  </a:moveTo>
                  <a:lnTo>
                    <a:pt x="0" y="0"/>
                  </a:lnTo>
                  <a:lnTo>
                    <a:pt x="0" y="95"/>
                  </a:lnTo>
                  <a:lnTo>
                    <a:pt x="29" y="93"/>
                  </a:lnTo>
                  <a:lnTo>
                    <a:pt x="2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99"/>
            <p:cNvSpPr>
              <a:spLocks/>
            </p:cNvSpPr>
            <p:nvPr/>
          </p:nvSpPr>
          <p:spPr bwMode="auto">
            <a:xfrm>
              <a:off x="5051426" y="4703763"/>
              <a:ext cx="44450" cy="177800"/>
            </a:xfrm>
            <a:custGeom>
              <a:avLst/>
              <a:gdLst>
                <a:gd name="T0" fmla="*/ 28 w 28"/>
                <a:gd name="T1" fmla="*/ 0 h 112"/>
                <a:gd name="T2" fmla="*/ 0 w 28"/>
                <a:gd name="T3" fmla="*/ 0 h 112"/>
                <a:gd name="T4" fmla="*/ 0 w 28"/>
                <a:gd name="T5" fmla="*/ 112 h 112"/>
                <a:gd name="T6" fmla="*/ 28 w 28"/>
                <a:gd name="T7" fmla="*/ 109 h 112"/>
                <a:gd name="T8" fmla="*/ 28 w 28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12">
                  <a:moveTo>
                    <a:pt x="28" y="0"/>
                  </a:moveTo>
                  <a:lnTo>
                    <a:pt x="0" y="0"/>
                  </a:lnTo>
                  <a:lnTo>
                    <a:pt x="0" y="112"/>
                  </a:lnTo>
                  <a:lnTo>
                    <a:pt x="28" y="109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00"/>
            <p:cNvSpPr>
              <a:spLocks/>
            </p:cNvSpPr>
            <p:nvPr/>
          </p:nvSpPr>
          <p:spPr bwMode="auto">
            <a:xfrm>
              <a:off x="5051426" y="4703763"/>
              <a:ext cx="44450" cy="177800"/>
            </a:xfrm>
            <a:custGeom>
              <a:avLst/>
              <a:gdLst>
                <a:gd name="T0" fmla="*/ 28 w 28"/>
                <a:gd name="T1" fmla="*/ 0 h 112"/>
                <a:gd name="T2" fmla="*/ 0 w 28"/>
                <a:gd name="T3" fmla="*/ 0 h 112"/>
                <a:gd name="T4" fmla="*/ 0 w 28"/>
                <a:gd name="T5" fmla="*/ 112 h 112"/>
                <a:gd name="T6" fmla="*/ 28 w 28"/>
                <a:gd name="T7" fmla="*/ 109 h 112"/>
                <a:gd name="T8" fmla="*/ 28 w 28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12">
                  <a:moveTo>
                    <a:pt x="28" y="0"/>
                  </a:moveTo>
                  <a:lnTo>
                    <a:pt x="0" y="0"/>
                  </a:lnTo>
                  <a:lnTo>
                    <a:pt x="0" y="112"/>
                  </a:lnTo>
                  <a:lnTo>
                    <a:pt x="28" y="109"/>
                  </a:lnTo>
                  <a:lnTo>
                    <a:pt x="2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01"/>
            <p:cNvSpPr>
              <a:spLocks/>
            </p:cNvSpPr>
            <p:nvPr/>
          </p:nvSpPr>
          <p:spPr bwMode="auto">
            <a:xfrm>
              <a:off x="5130801" y="4714875"/>
              <a:ext cx="41275" cy="161925"/>
            </a:xfrm>
            <a:custGeom>
              <a:avLst/>
              <a:gdLst>
                <a:gd name="T0" fmla="*/ 26 w 26"/>
                <a:gd name="T1" fmla="*/ 0 h 102"/>
                <a:gd name="T2" fmla="*/ 0 w 26"/>
                <a:gd name="T3" fmla="*/ 3 h 102"/>
                <a:gd name="T4" fmla="*/ 0 w 26"/>
                <a:gd name="T5" fmla="*/ 102 h 102"/>
                <a:gd name="T6" fmla="*/ 26 w 26"/>
                <a:gd name="T7" fmla="*/ 100 h 102"/>
                <a:gd name="T8" fmla="*/ 26 w 26"/>
                <a:gd name="T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02">
                  <a:moveTo>
                    <a:pt x="26" y="0"/>
                  </a:moveTo>
                  <a:lnTo>
                    <a:pt x="0" y="3"/>
                  </a:lnTo>
                  <a:lnTo>
                    <a:pt x="0" y="102"/>
                  </a:lnTo>
                  <a:lnTo>
                    <a:pt x="26" y="100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02"/>
            <p:cNvSpPr>
              <a:spLocks/>
            </p:cNvSpPr>
            <p:nvPr/>
          </p:nvSpPr>
          <p:spPr bwMode="auto">
            <a:xfrm>
              <a:off x="5130801" y="4714875"/>
              <a:ext cx="41275" cy="161925"/>
            </a:xfrm>
            <a:custGeom>
              <a:avLst/>
              <a:gdLst>
                <a:gd name="T0" fmla="*/ 26 w 26"/>
                <a:gd name="T1" fmla="*/ 0 h 102"/>
                <a:gd name="T2" fmla="*/ 0 w 26"/>
                <a:gd name="T3" fmla="*/ 3 h 102"/>
                <a:gd name="T4" fmla="*/ 0 w 26"/>
                <a:gd name="T5" fmla="*/ 102 h 102"/>
                <a:gd name="T6" fmla="*/ 26 w 26"/>
                <a:gd name="T7" fmla="*/ 100 h 102"/>
                <a:gd name="T8" fmla="*/ 26 w 26"/>
                <a:gd name="T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02">
                  <a:moveTo>
                    <a:pt x="26" y="0"/>
                  </a:moveTo>
                  <a:lnTo>
                    <a:pt x="0" y="3"/>
                  </a:lnTo>
                  <a:lnTo>
                    <a:pt x="0" y="102"/>
                  </a:lnTo>
                  <a:lnTo>
                    <a:pt x="26" y="100"/>
                  </a:lnTo>
                  <a:lnTo>
                    <a:pt x="2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Rectangle 103"/>
            <p:cNvSpPr>
              <a:spLocks noChangeArrowheads="1"/>
            </p:cNvSpPr>
            <p:nvPr/>
          </p:nvSpPr>
          <p:spPr bwMode="auto">
            <a:xfrm>
              <a:off x="5208588" y="4656138"/>
              <a:ext cx="41275" cy="2143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Rectangle 104"/>
            <p:cNvSpPr>
              <a:spLocks noChangeArrowheads="1"/>
            </p:cNvSpPr>
            <p:nvPr/>
          </p:nvSpPr>
          <p:spPr bwMode="auto">
            <a:xfrm>
              <a:off x="5208588" y="4656138"/>
              <a:ext cx="41275" cy="2143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05"/>
            <p:cNvSpPr>
              <a:spLocks/>
            </p:cNvSpPr>
            <p:nvPr/>
          </p:nvSpPr>
          <p:spPr bwMode="auto">
            <a:xfrm>
              <a:off x="5284788" y="4560888"/>
              <a:ext cx="41275" cy="304800"/>
            </a:xfrm>
            <a:custGeom>
              <a:avLst/>
              <a:gdLst>
                <a:gd name="T0" fmla="*/ 26 w 26"/>
                <a:gd name="T1" fmla="*/ 0 h 192"/>
                <a:gd name="T2" fmla="*/ 0 w 26"/>
                <a:gd name="T3" fmla="*/ 3 h 192"/>
                <a:gd name="T4" fmla="*/ 0 w 26"/>
                <a:gd name="T5" fmla="*/ 192 h 192"/>
                <a:gd name="T6" fmla="*/ 26 w 26"/>
                <a:gd name="T7" fmla="*/ 190 h 192"/>
                <a:gd name="T8" fmla="*/ 26 w 26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92">
                  <a:moveTo>
                    <a:pt x="26" y="0"/>
                  </a:moveTo>
                  <a:lnTo>
                    <a:pt x="0" y="3"/>
                  </a:lnTo>
                  <a:lnTo>
                    <a:pt x="0" y="192"/>
                  </a:lnTo>
                  <a:lnTo>
                    <a:pt x="26" y="190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06"/>
            <p:cNvSpPr>
              <a:spLocks/>
            </p:cNvSpPr>
            <p:nvPr/>
          </p:nvSpPr>
          <p:spPr bwMode="auto">
            <a:xfrm>
              <a:off x="5284788" y="4560888"/>
              <a:ext cx="41275" cy="304800"/>
            </a:xfrm>
            <a:custGeom>
              <a:avLst/>
              <a:gdLst>
                <a:gd name="T0" fmla="*/ 26 w 26"/>
                <a:gd name="T1" fmla="*/ 0 h 192"/>
                <a:gd name="T2" fmla="*/ 0 w 26"/>
                <a:gd name="T3" fmla="*/ 3 h 192"/>
                <a:gd name="T4" fmla="*/ 0 w 26"/>
                <a:gd name="T5" fmla="*/ 192 h 192"/>
                <a:gd name="T6" fmla="*/ 26 w 26"/>
                <a:gd name="T7" fmla="*/ 190 h 192"/>
                <a:gd name="T8" fmla="*/ 26 w 26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92">
                  <a:moveTo>
                    <a:pt x="26" y="0"/>
                  </a:moveTo>
                  <a:lnTo>
                    <a:pt x="0" y="3"/>
                  </a:lnTo>
                  <a:lnTo>
                    <a:pt x="0" y="192"/>
                  </a:lnTo>
                  <a:lnTo>
                    <a:pt x="26" y="190"/>
                  </a:lnTo>
                  <a:lnTo>
                    <a:pt x="2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07"/>
            <p:cNvSpPr>
              <a:spLocks/>
            </p:cNvSpPr>
            <p:nvPr/>
          </p:nvSpPr>
          <p:spPr bwMode="auto">
            <a:xfrm>
              <a:off x="7907338" y="2944813"/>
              <a:ext cx="11113" cy="36513"/>
            </a:xfrm>
            <a:custGeom>
              <a:avLst/>
              <a:gdLst>
                <a:gd name="T0" fmla="*/ 1 w 3"/>
                <a:gd name="T1" fmla="*/ 0 h 10"/>
                <a:gd name="T2" fmla="*/ 1 w 3"/>
                <a:gd name="T3" fmla="*/ 2 h 10"/>
                <a:gd name="T4" fmla="*/ 1 w 3"/>
                <a:gd name="T5" fmla="*/ 2 h 10"/>
                <a:gd name="T6" fmla="*/ 0 w 3"/>
                <a:gd name="T7" fmla="*/ 9 h 10"/>
                <a:gd name="T8" fmla="*/ 2 w 3"/>
                <a:gd name="T9" fmla="*/ 10 h 10"/>
                <a:gd name="T10" fmla="*/ 3 w 3"/>
                <a:gd name="T11" fmla="*/ 9 h 10"/>
                <a:gd name="T12" fmla="*/ 2 w 3"/>
                <a:gd name="T13" fmla="*/ 2 h 10"/>
                <a:gd name="T14" fmla="*/ 2 w 3"/>
                <a:gd name="T15" fmla="*/ 2 h 10"/>
                <a:gd name="T16" fmla="*/ 2 w 3"/>
                <a:gd name="T17" fmla="*/ 0 h 10"/>
                <a:gd name="T18" fmla="*/ 1 w 3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10">
                  <a:moveTo>
                    <a:pt x="1" y="0"/>
                  </a:moveTo>
                  <a:cubicBezTo>
                    <a:pt x="1" y="0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08"/>
            <p:cNvSpPr>
              <a:spLocks/>
            </p:cNvSpPr>
            <p:nvPr/>
          </p:nvSpPr>
          <p:spPr bwMode="auto">
            <a:xfrm>
              <a:off x="7866063" y="2944813"/>
              <a:ext cx="93663" cy="60325"/>
            </a:xfrm>
            <a:custGeom>
              <a:avLst/>
              <a:gdLst>
                <a:gd name="T0" fmla="*/ 8 w 25"/>
                <a:gd name="T1" fmla="*/ 0 h 16"/>
                <a:gd name="T2" fmla="*/ 8 w 25"/>
                <a:gd name="T3" fmla="*/ 0 h 16"/>
                <a:gd name="T4" fmla="*/ 7 w 25"/>
                <a:gd name="T5" fmla="*/ 6 h 16"/>
                <a:gd name="T6" fmla="*/ 8 w 25"/>
                <a:gd name="T7" fmla="*/ 6 h 16"/>
                <a:gd name="T8" fmla="*/ 8 w 25"/>
                <a:gd name="T9" fmla="*/ 9 h 16"/>
                <a:gd name="T10" fmla="*/ 12 w 25"/>
                <a:gd name="T11" fmla="*/ 11 h 16"/>
                <a:gd name="T12" fmla="*/ 7 w 25"/>
                <a:gd name="T13" fmla="*/ 9 h 16"/>
                <a:gd name="T14" fmla="*/ 8 w 25"/>
                <a:gd name="T15" fmla="*/ 7 h 16"/>
                <a:gd name="T16" fmla="*/ 6 w 25"/>
                <a:gd name="T17" fmla="*/ 7 h 16"/>
                <a:gd name="T18" fmla="*/ 8 w 25"/>
                <a:gd name="T19" fmla="*/ 0 h 16"/>
                <a:gd name="T20" fmla="*/ 0 w 25"/>
                <a:gd name="T21" fmla="*/ 12 h 16"/>
                <a:gd name="T22" fmla="*/ 5 w 25"/>
                <a:gd name="T23" fmla="*/ 13 h 16"/>
                <a:gd name="T24" fmla="*/ 20 w 25"/>
                <a:gd name="T25" fmla="*/ 15 h 16"/>
                <a:gd name="T26" fmla="*/ 25 w 25"/>
                <a:gd name="T27" fmla="*/ 16 h 16"/>
                <a:gd name="T28" fmla="*/ 17 w 25"/>
                <a:gd name="T29" fmla="*/ 1 h 16"/>
                <a:gd name="T30" fmla="*/ 17 w 25"/>
                <a:gd name="T31" fmla="*/ 1 h 16"/>
                <a:gd name="T32" fmla="*/ 17 w 25"/>
                <a:gd name="T33" fmla="*/ 1 h 16"/>
                <a:gd name="T34" fmla="*/ 17 w 25"/>
                <a:gd name="T35" fmla="*/ 1 h 16"/>
                <a:gd name="T36" fmla="*/ 18 w 25"/>
                <a:gd name="T37" fmla="*/ 8 h 16"/>
                <a:gd name="T38" fmla="*/ 17 w 25"/>
                <a:gd name="T39" fmla="*/ 8 h 16"/>
                <a:gd name="T40" fmla="*/ 17 w 25"/>
                <a:gd name="T41" fmla="*/ 10 h 16"/>
                <a:gd name="T42" fmla="*/ 13 w 25"/>
                <a:gd name="T43" fmla="*/ 11 h 16"/>
                <a:gd name="T44" fmla="*/ 17 w 25"/>
                <a:gd name="T45" fmla="*/ 10 h 16"/>
                <a:gd name="T46" fmla="*/ 17 w 25"/>
                <a:gd name="T47" fmla="*/ 7 h 16"/>
                <a:gd name="T48" fmla="*/ 18 w 25"/>
                <a:gd name="T49" fmla="*/ 7 h 16"/>
                <a:gd name="T50" fmla="*/ 17 w 25"/>
                <a:gd name="T51" fmla="*/ 1 h 16"/>
                <a:gd name="T52" fmla="*/ 13 w 25"/>
                <a:gd name="T53" fmla="*/ 11 h 16"/>
                <a:gd name="T54" fmla="*/ 8 w 25"/>
                <a:gd name="T5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4"/>
                    <a:pt x="7" y="6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3"/>
                    <a:pt x="8" y="0"/>
                    <a:pt x="8" y="0"/>
                  </a:cubicBezTo>
                  <a:cubicBezTo>
                    <a:pt x="3" y="1"/>
                    <a:pt x="0" y="4"/>
                    <a:pt x="0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7"/>
                    <a:pt x="21" y="3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9" y="5"/>
                    <a:pt x="18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9" y="6"/>
                    <a:pt x="17" y="1"/>
                  </a:cubicBezTo>
                  <a:cubicBezTo>
                    <a:pt x="17" y="2"/>
                    <a:pt x="17" y="9"/>
                    <a:pt x="13" y="11"/>
                  </a:cubicBezTo>
                  <a:cubicBezTo>
                    <a:pt x="13" y="11"/>
                    <a:pt x="7" y="7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09"/>
            <p:cNvSpPr>
              <a:spLocks/>
            </p:cNvSpPr>
            <p:nvPr/>
          </p:nvSpPr>
          <p:spPr bwMode="auto">
            <a:xfrm>
              <a:off x="7899401" y="2944813"/>
              <a:ext cx="11113" cy="6350"/>
            </a:xfrm>
            <a:custGeom>
              <a:avLst/>
              <a:gdLst>
                <a:gd name="T0" fmla="*/ 1 w 3"/>
                <a:gd name="T1" fmla="*/ 0 h 2"/>
                <a:gd name="T2" fmla="*/ 0 w 3"/>
                <a:gd name="T3" fmla="*/ 0 h 2"/>
                <a:gd name="T4" fmla="*/ 2 w 3"/>
                <a:gd name="T5" fmla="*/ 2 h 2"/>
                <a:gd name="T6" fmla="*/ 3 w 3"/>
                <a:gd name="T7" fmla="*/ 0 h 2"/>
                <a:gd name="T8" fmla="*/ 1 w 3"/>
                <a:gd name="T9" fmla="*/ 0 h 2"/>
                <a:gd name="T10" fmla="*/ 1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10"/>
            <p:cNvSpPr>
              <a:spLocks/>
            </p:cNvSpPr>
            <p:nvPr/>
          </p:nvSpPr>
          <p:spPr bwMode="auto">
            <a:xfrm>
              <a:off x="7915276" y="2944813"/>
              <a:ext cx="11113" cy="11113"/>
            </a:xfrm>
            <a:custGeom>
              <a:avLst/>
              <a:gdLst>
                <a:gd name="T0" fmla="*/ 2 w 3"/>
                <a:gd name="T1" fmla="*/ 0 h 3"/>
                <a:gd name="T2" fmla="*/ 1 w 3"/>
                <a:gd name="T3" fmla="*/ 0 h 3"/>
                <a:gd name="T4" fmla="*/ 0 w 3"/>
                <a:gd name="T5" fmla="*/ 0 h 3"/>
                <a:gd name="T6" fmla="*/ 1 w 3"/>
                <a:gd name="T7" fmla="*/ 3 h 3"/>
                <a:gd name="T8" fmla="*/ 3 w 3"/>
                <a:gd name="T9" fmla="*/ 1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1"/>
                    <a:pt x="1" y="3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11"/>
            <p:cNvSpPr>
              <a:spLocks noEditPoints="1"/>
            </p:cNvSpPr>
            <p:nvPr/>
          </p:nvSpPr>
          <p:spPr bwMode="auto">
            <a:xfrm>
              <a:off x="7888288" y="2884488"/>
              <a:ext cx="49213" cy="55563"/>
            </a:xfrm>
            <a:custGeom>
              <a:avLst/>
              <a:gdLst>
                <a:gd name="T0" fmla="*/ 7 w 13"/>
                <a:gd name="T1" fmla="*/ 13 h 15"/>
                <a:gd name="T2" fmla="*/ 6 w 13"/>
                <a:gd name="T3" fmla="*/ 13 h 15"/>
                <a:gd name="T4" fmla="*/ 3 w 13"/>
                <a:gd name="T5" fmla="*/ 10 h 15"/>
                <a:gd name="T6" fmla="*/ 10 w 13"/>
                <a:gd name="T7" fmla="*/ 11 h 15"/>
                <a:gd name="T8" fmla="*/ 7 w 13"/>
                <a:gd name="T9" fmla="*/ 13 h 15"/>
                <a:gd name="T10" fmla="*/ 8 w 13"/>
                <a:gd name="T11" fmla="*/ 9 h 15"/>
                <a:gd name="T12" fmla="*/ 8 w 13"/>
                <a:gd name="T13" fmla="*/ 9 h 15"/>
                <a:gd name="T14" fmla="*/ 7 w 13"/>
                <a:gd name="T15" fmla="*/ 8 h 15"/>
                <a:gd name="T16" fmla="*/ 8 w 13"/>
                <a:gd name="T17" fmla="*/ 7 h 15"/>
                <a:gd name="T18" fmla="*/ 8 w 13"/>
                <a:gd name="T19" fmla="*/ 7 h 15"/>
                <a:gd name="T20" fmla="*/ 9 w 13"/>
                <a:gd name="T21" fmla="*/ 8 h 15"/>
                <a:gd name="T22" fmla="*/ 8 w 13"/>
                <a:gd name="T23" fmla="*/ 9 h 15"/>
                <a:gd name="T24" fmla="*/ 5 w 13"/>
                <a:gd name="T25" fmla="*/ 8 h 15"/>
                <a:gd name="T26" fmla="*/ 5 w 13"/>
                <a:gd name="T27" fmla="*/ 8 h 15"/>
                <a:gd name="T28" fmla="*/ 4 w 13"/>
                <a:gd name="T29" fmla="*/ 7 h 15"/>
                <a:gd name="T30" fmla="*/ 5 w 13"/>
                <a:gd name="T31" fmla="*/ 6 h 15"/>
                <a:gd name="T32" fmla="*/ 5 w 13"/>
                <a:gd name="T33" fmla="*/ 6 h 15"/>
                <a:gd name="T34" fmla="*/ 6 w 13"/>
                <a:gd name="T35" fmla="*/ 8 h 15"/>
                <a:gd name="T36" fmla="*/ 5 w 13"/>
                <a:gd name="T37" fmla="*/ 8 h 15"/>
                <a:gd name="T38" fmla="*/ 6 w 13"/>
                <a:gd name="T39" fmla="*/ 0 h 15"/>
                <a:gd name="T40" fmla="*/ 0 w 13"/>
                <a:gd name="T41" fmla="*/ 7 h 15"/>
                <a:gd name="T42" fmla="*/ 6 w 13"/>
                <a:gd name="T43" fmla="*/ 15 h 15"/>
                <a:gd name="T44" fmla="*/ 7 w 13"/>
                <a:gd name="T45" fmla="*/ 15 h 15"/>
                <a:gd name="T46" fmla="*/ 13 w 13"/>
                <a:gd name="T47" fmla="*/ 9 h 15"/>
                <a:gd name="T48" fmla="*/ 6 w 13"/>
                <a:gd name="T49" fmla="*/ 0 h 15"/>
                <a:gd name="T50" fmla="*/ 6 w 13"/>
                <a:gd name="T5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" h="15">
                  <a:moveTo>
                    <a:pt x="7" y="13"/>
                  </a:moveTo>
                  <a:cubicBezTo>
                    <a:pt x="7" y="13"/>
                    <a:pt x="7" y="13"/>
                    <a:pt x="6" y="13"/>
                  </a:cubicBezTo>
                  <a:cubicBezTo>
                    <a:pt x="5" y="13"/>
                    <a:pt x="3" y="12"/>
                    <a:pt x="3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2"/>
                    <a:pt x="8" y="13"/>
                    <a:pt x="7" y="13"/>
                  </a:cubicBezTo>
                  <a:moveTo>
                    <a:pt x="8" y="9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7" y="7"/>
                    <a:pt x="7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9" y="7"/>
                    <a:pt x="9" y="8"/>
                  </a:cubicBezTo>
                  <a:cubicBezTo>
                    <a:pt x="9" y="8"/>
                    <a:pt x="8" y="9"/>
                    <a:pt x="8" y="9"/>
                  </a:cubicBezTo>
                  <a:moveTo>
                    <a:pt x="5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4" y="8"/>
                    <a:pt x="4" y="7"/>
                  </a:cubicBezTo>
                  <a:cubicBezTo>
                    <a:pt x="4" y="7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7"/>
                    <a:pt x="6" y="8"/>
                  </a:cubicBezTo>
                  <a:cubicBezTo>
                    <a:pt x="6" y="8"/>
                    <a:pt x="6" y="8"/>
                    <a:pt x="5" y="8"/>
                  </a:cubicBezTo>
                  <a:moveTo>
                    <a:pt x="6" y="0"/>
                  </a:moveTo>
                  <a:cubicBezTo>
                    <a:pt x="2" y="0"/>
                    <a:pt x="0" y="3"/>
                    <a:pt x="0" y="7"/>
                  </a:cubicBezTo>
                  <a:cubicBezTo>
                    <a:pt x="0" y="11"/>
                    <a:pt x="3" y="15"/>
                    <a:pt x="6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11" y="15"/>
                    <a:pt x="13" y="13"/>
                    <a:pt x="13" y="9"/>
                  </a:cubicBezTo>
                  <a:cubicBezTo>
                    <a:pt x="13" y="5"/>
                    <a:pt x="10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12"/>
            <p:cNvSpPr>
              <a:spLocks/>
            </p:cNvSpPr>
            <p:nvPr/>
          </p:nvSpPr>
          <p:spPr bwMode="auto">
            <a:xfrm>
              <a:off x="8053388" y="2917825"/>
              <a:ext cx="4763" cy="22225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1 h 6"/>
                <a:gd name="T4" fmla="*/ 0 w 1"/>
                <a:gd name="T5" fmla="*/ 1 h 6"/>
                <a:gd name="T6" fmla="*/ 0 w 1"/>
                <a:gd name="T7" fmla="*/ 6 h 6"/>
                <a:gd name="T8" fmla="*/ 1 w 1"/>
                <a:gd name="T9" fmla="*/ 6 h 6"/>
                <a:gd name="T10" fmla="*/ 1 w 1"/>
                <a:gd name="T11" fmla="*/ 6 h 6"/>
                <a:gd name="T12" fmla="*/ 1 w 1"/>
                <a:gd name="T13" fmla="*/ 1 h 6"/>
                <a:gd name="T14" fmla="*/ 1 w 1"/>
                <a:gd name="T15" fmla="*/ 1 h 6"/>
                <a:gd name="T16" fmla="*/ 1 w 1"/>
                <a:gd name="T17" fmla="*/ 0 h 6"/>
                <a:gd name="T18" fmla="*/ 0 w 1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" h="6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13"/>
            <p:cNvSpPr>
              <a:spLocks/>
            </p:cNvSpPr>
            <p:nvPr/>
          </p:nvSpPr>
          <p:spPr bwMode="auto">
            <a:xfrm>
              <a:off x="8027988" y="2917825"/>
              <a:ext cx="55563" cy="38100"/>
            </a:xfrm>
            <a:custGeom>
              <a:avLst/>
              <a:gdLst>
                <a:gd name="T0" fmla="*/ 5 w 15"/>
                <a:gd name="T1" fmla="*/ 0 h 10"/>
                <a:gd name="T2" fmla="*/ 5 w 15"/>
                <a:gd name="T3" fmla="*/ 0 h 10"/>
                <a:gd name="T4" fmla="*/ 4 w 15"/>
                <a:gd name="T5" fmla="*/ 4 h 10"/>
                <a:gd name="T6" fmla="*/ 5 w 15"/>
                <a:gd name="T7" fmla="*/ 4 h 10"/>
                <a:gd name="T8" fmla="*/ 5 w 15"/>
                <a:gd name="T9" fmla="*/ 5 h 10"/>
                <a:gd name="T10" fmla="*/ 7 w 15"/>
                <a:gd name="T11" fmla="*/ 7 h 10"/>
                <a:gd name="T12" fmla="*/ 5 w 15"/>
                <a:gd name="T13" fmla="*/ 6 h 10"/>
                <a:gd name="T14" fmla="*/ 5 w 15"/>
                <a:gd name="T15" fmla="*/ 4 h 10"/>
                <a:gd name="T16" fmla="*/ 4 w 15"/>
                <a:gd name="T17" fmla="*/ 4 h 10"/>
                <a:gd name="T18" fmla="*/ 5 w 15"/>
                <a:gd name="T19" fmla="*/ 0 h 10"/>
                <a:gd name="T20" fmla="*/ 0 w 15"/>
                <a:gd name="T21" fmla="*/ 8 h 10"/>
                <a:gd name="T22" fmla="*/ 3 w 15"/>
                <a:gd name="T23" fmla="*/ 8 h 10"/>
                <a:gd name="T24" fmla="*/ 12 w 15"/>
                <a:gd name="T25" fmla="*/ 9 h 10"/>
                <a:gd name="T26" fmla="*/ 15 w 15"/>
                <a:gd name="T27" fmla="*/ 10 h 10"/>
                <a:gd name="T28" fmla="*/ 10 w 15"/>
                <a:gd name="T29" fmla="*/ 1 h 10"/>
                <a:gd name="T30" fmla="*/ 10 w 15"/>
                <a:gd name="T31" fmla="*/ 1 h 10"/>
                <a:gd name="T32" fmla="*/ 10 w 15"/>
                <a:gd name="T33" fmla="*/ 1 h 10"/>
                <a:gd name="T34" fmla="*/ 10 w 15"/>
                <a:gd name="T35" fmla="*/ 1 h 10"/>
                <a:gd name="T36" fmla="*/ 11 w 15"/>
                <a:gd name="T37" fmla="*/ 5 h 10"/>
                <a:gd name="T38" fmla="*/ 10 w 15"/>
                <a:gd name="T39" fmla="*/ 5 h 10"/>
                <a:gd name="T40" fmla="*/ 11 w 15"/>
                <a:gd name="T41" fmla="*/ 6 h 10"/>
                <a:gd name="T42" fmla="*/ 8 w 15"/>
                <a:gd name="T43" fmla="*/ 7 h 10"/>
                <a:gd name="T44" fmla="*/ 10 w 15"/>
                <a:gd name="T45" fmla="*/ 6 h 10"/>
                <a:gd name="T46" fmla="*/ 10 w 15"/>
                <a:gd name="T47" fmla="*/ 4 h 10"/>
                <a:gd name="T48" fmla="*/ 11 w 15"/>
                <a:gd name="T49" fmla="*/ 5 h 10"/>
                <a:gd name="T50" fmla="*/ 10 w 15"/>
                <a:gd name="T51" fmla="*/ 1 h 10"/>
                <a:gd name="T52" fmla="*/ 8 w 15"/>
                <a:gd name="T53" fmla="*/ 7 h 10"/>
                <a:gd name="T54" fmla="*/ 5 w 15"/>
                <a:gd name="T5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" h="10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2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2"/>
                    <a:pt x="5" y="0"/>
                    <a:pt x="5" y="0"/>
                  </a:cubicBezTo>
                  <a:cubicBezTo>
                    <a:pt x="2" y="1"/>
                    <a:pt x="0" y="2"/>
                    <a:pt x="0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4"/>
                    <a:pt x="13" y="2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2" y="3"/>
                    <a:pt x="11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3"/>
                    <a:pt x="10" y="1"/>
                  </a:cubicBezTo>
                  <a:cubicBezTo>
                    <a:pt x="10" y="1"/>
                    <a:pt x="10" y="5"/>
                    <a:pt x="8" y="7"/>
                  </a:cubicBezTo>
                  <a:cubicBezTo>
                    <a:pt x="8" y="7"/>
                    <a:pt x="5" y="4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14"/>
            <p:cNvSpPr>
              <a:spLocks/>
            </p:cNvSpPr>
            <p:nvPr/>
          </p:nvSpPr>
          <p:spPr bwMode="auto">
            <a:xfrm>
              <a:off x="8047038" y="2917825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2 w 2"/>
                <a:gd name="T5" fmla="*/ 1 h 1"/>
                <a:gd name="T6" fmla="*/ 2 w 2"/>
                <a:gd name="T7" fmla="*/ 0 h 1"/>
                <a:gd name="T8" fmla="*/ 1 w 2"/>
                <a:gd name="T9" fmla="*/ 0 h 1"/>
                <a:gd name="T10" fmla="*/ 1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15"/>
            <p:cNvSpPr>
              <a:spLocks/>
            </p:cNvSpPr>
            <p:nvPr/>
          </p:nvSpPr>
          <p:spPr bwMode="auto">
            <a:xfrm>
              <a:off x="8058151" y="2917825"/>
              <a:ext cx="7938" cy="7938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0 h 2"/>
                <a:gd name="T4" fmla="*/ 0 w 2"/>
                <a:gd name="T5" fmla="*/ 0 h 2"/>
                <a:gd name="T6" fmla="*/ 0 w 2"/>
                <a:gd name="T7" fmla="*/ 2 h 2"/>
                <a:gd name="T8" fmla="*/ 2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"/>
                    <a:pt x="0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16"/>
            <p:cNvSpPr>
              <a:spLocks noEditPoints="1"/>
            </p:cNvSpPr>
            <p:nvPr/>
          </p:nvSpPr>
          <p:spPr bwMode="auto">
            <a:xfrm>
              <a:off x="8042276" y="2879725"/>
              <a:ext cx="30163" cy="38100"/>
            </a:xfrm>
            <a:custGeom>
              <a:avLst/>
              <a:gdLst>
                <a:gd name="T0" fmla="*/ 4 w 8"/>
                <a:gd name="T1" fmla="*/ 8 h 10"/>
                <a:gd name="T2" fmla="*/ 4 w 8"/>
                <a:gd name="T3" fmla="*/ 8 h 10"/>
                <a:gd name="T4" fmla="*/ 1 w 8"/>
                <a:gd name="T5" fmla="*/ 6 h 10"/>
                <a:gd name="T6" fmla="*/ 6 w 8"/>
                <a:gd name="T7" fmla="*/ 7 h 10"/>
                <a:gd name="T8" fmla="*/ 4 w 8"/>
                <a:gd name="T9" fmla="*/ 8 h 10"/>
                <a:gd name="T10" fmla="*/ 4 w 8"/>
                <a:gd name="T11" fmla="*/ 6 h 10"/>
                <a:gd name="T12" fmla="*/ 4 w 8"/>
                <a:gd name="T13" fmla="*/ 5 h 10"/>
                <a:gd name="T14" fmla="*/ 4 w 8"/>
                <a:gd name="T15" fmla="*/ 4 h 10"/>
                <a:gd name="T16" fmla="*/ 5 w 8"/>
                <a:gd name="T17" fmla="*/ 5 h 10"/>
                <a:gd name="T18" fmla="*/ 4 w 8"/>
                <a:gd name="T19" fmla="*/ 6 h 10"/>
                <a:gd name="T20" fmla="*/ 3 w 8"/>
                <a:gd name="T21" fmla="*/ 5 h 10"/>
                <a:gd name="T22" fmla="*/ 2 w 8"/>
                <a:gd name="T23" fmla="*/ 5 h 10"/>
                <a:gd name="T24" fmla="*/ 3 w 8"/>
                <a:gd name="T25" fmla="*/ 4 h 10"/>
                <a:gd name="T26" fmla="*/ 3 w 8"/>
                <a:gd name="T27" fmla="*/ 5 h 10"/>
                <a:gd name="T28" fmla="*/ 3 w 8"/>
                <a:gd name="T29" fmla="*/ 5 h 10"/>
                <a:gd name="T30" fmla="*/ 3 w 8"/>
                <a:gd name="T31" fmla="*/ 0 h 10"/>
                <a:gd name="T32" fmla="*/ 0 w 8"/>
                <a:gd name="T33" fmla="*/ 4 h 10"/>
                <a:gd name="T34" fmla="*/ 4 w 8"/>
                <a:gd name="T35" fmla="*/ 10 h 10"/>
                <a:gd name="T36" fmla="*/ 4 w 8"/>
                <a:gd name="T37" fmla="*/ 10 h 10"/>
                <a:gd name="T38" fmla="*/ 8 w 8"/>
                <a:gd name="T39" fmla="*/ 6 h 10"/>
                <a:gd name="T40" fmla="*/ 4 w 8"/>
                <a:gd name="T41" fmla="*/ 0 h 10"/>
                <a:gd name="T42" fmla="*/ 3 w 8"/>
                <a:gd name="T4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" h="10">
                  <a:moveTo>
                    <a:pt x="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2" y="7"/>
                    <a:pt x="1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5" y="8"/>
                    <a:pt x="4" y="8"/>
                  </a:cubicBezTo>
                  <a:moveTo>
                    <a:pt x="4" y="6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6"/>
                    <a:pt x="4" y="6"/>
                  </a:cubicBezTo>
                  <a:moveTo>
                    <a:pt x="3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7"/>
                    <a:pt x="1" y="9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6" y="10"/>
                    <a:pt x="8" y="8"/>
                    <a:pt x="8" y="6"/>
                  </a:cubicBezTo>
                  <a:cubicBezTo>
                    <a:pt x="8" y="3"/>
                    <a:pt x="6" y="1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17"/>
            <p:cNvSpPr>
              <a:spLocks noEditPoints="1"/>
            </p:cNvSpPr>
            <p:nvPr/>
          </p:nvSpPr>
          <p:spPr bwMode="auto">
            <a:xfrm>
              <a:off x="7805738" y="2790825"/>
              <a:ext cx="365125" cy="371475"/>
            </a:xfrm>
            <a:custGeom>
              <a:avLst/>
              <a:gdLst>
                <a:gd name="T0" fmla="*/ 89 w 97"/>
                <a:gd name="T1" fmla="*/ 80 h 99"/>
                <a:gd name="T2" fmla="*/ 89 w 97"/>
                <a:gd name="T3" fmla="*/ 80 h 99"/>
                <a:gd name="T4" fmla="*/ 8 w 97"/>
                <a:gd name="T5" fmla="*/ 70 h 99"/>
                <a:gd name="T6" fmla="*/ 6 w 97"/>
                <a:gd name="T7" fmla="*/ 68 h 99"/>
                <a:gd name="T8" fmla="*/ 6 w 97"/>
                <a:gd name="T9" fmla="*/ 10 h 99"/>
                <a:gd name="T10" fmla="*/ 8 w 97"/>
                <a:gd name="T11" fmla="*/ 8 h 99"/>
                <a:gd name="T12" fmla="*/ 8 w 97"/>
                <a:gd name="T13" fmla="*/ 8 h 99"/>
                <a:gd name="T14" fmla="*/ 89 w 97"/>
                <a:gd name="T15" fmla="*/ 20 h 99"/>
                <a:gd name="T16" fmla="*/ 91 w 97"/>
                <a:gd name="T17" fmla="*/ 22 h 99"/>
                <a:gd name="T18" fmla="*/ 91 w 97"/>
                <a:gd name="T19" fmla="*/ 79 h 99"/>
                <a:gd name="T20" fmla="*/ 89 w 97"/>
                <a:gd name="T21" fmla="*/ 80 h 99"/>
                <a:gd name="T22" fmla="*/ 2 w 97"/>
                <a:gd name="T23" fmla="*/ 0 h 99"/>
                <a:gd name="T24" fmla="*/ 0 w 97"/>
                <a:gd name="T25" fmla="*/ 3 h 99"/>
                <a:gd name="T26" fmla="*/ 0 w 97"/>
                <a:gd name="T27" fmla="*/ 85 h 99"/>
                <a:gd name="T28" fmla="*/ 2 w 97"/>
                <a:gd name="T29" fmla="*/ 88 h 99"/>
                <a:gd name="T30" fmla="*/ 95 w 97"/>
                <a:gd name="T31" fmla="*/ 98 h 99"/>
                <a:gd name="T32" fmla="*/ 95 w 97"/>
                <a:gd name="T33" fmla="*/ 99 h 99"/>
                <a:gd name="T34" fmla="*/ 97 w 97"/>
                <a:gd name="T35" fmla="*/ 96 h 99"/>
                <a:gd name="T36" fmla="*/ 97 w 97"/>
                <a:gd name="T37" fmla="*/ 17 h 99"/>
                <a:gd name="T38" fmla="*/ 95 w 97"/>
                <a:gd name="T39" fmla="*/ 14 h 99"/>
                <a:gd name="T40" fmla="*/ 2 w 97"/>
                <a:gd name="T41" fmla="*/ 0 h 99"/>
                <a:gd name="T42" fmla="*/ 2 w 97"/>
                <a:gd name="T4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7" h="99">
                  <a:moveTo>
                    <a:pt x="89" y="80"/>
                  </a:moveTo>
                  <a:cubicBezTo>
                    <a:pt x="89" y="80"/>
                    <a:pt x="89" y="80"/>
                    <a:pt x="89" y="80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7" y="70"/>
                    <a:pt x="6" y="69"/>
                    <a:pt x="6" y="68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9"/>
                    <a:pt x="7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90" y="20"/>
                    <a:pt x="91" y="21"/>
                    <a:pt x="91" y="22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1" y="80"/>
                    <a:pt x="90" y="80"/>
                    <a:pt x="89" y="80"/>
                  </a:cubicBezTo>
                  <a:moveTo>
                    <a:pt x="2" y="0"/>
                  </a:moveTo>
                  <a:cubicBezTo>
                    <a:pt x="1" y="0"/>
                    <a:pt x="0" y="1"/>
                    <a:pt x="0" y="3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6"/>
                    <a:pt x="1" y="88"/>
                    <a:pt x="2" y="88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95" y="99"/>
                    <a:pt x="95" y="99"/>
                    <a:pt x="95" y="99"/>
                  </a:cubicBezTo>
                  <a:cubicBezTo>
                    <a:pt x="96" y="99"/>
                    <a:pt x="97" y="98"/>
                    <a:pt x="97" y="96"/>
                  </a:cubicBezTo>
                  <a:cubicBezTo>
                    <a:pt x="97" y="17"/>
                    <a:pt x="97" y="17"/>
                    <a:pt x="97" y="17"/>
                  </a:cubicBezTo>
                  <a:cubicBezTo>
                    <a:pt x="97" y="16"/>
                    <a:pt x="96" y="14"/>
                    <a:pt x="95" y="14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18"/>
            <p:cNvSpPr>
              <a:spLocks/>
            </p:cNvSpPr>
            <p:nvPr/>
          </p:nvSpPr>
          <p:spPr bwMode="auto">
            <a:xfrm>
              <a:off x="7915276" y="3151188"/>
              <a:ext cx="150813" cy="49213"/>
            </a:xfrm>
            <a:custGeom>
              <a:avLst/>
              <a:gdLst>
                <a:gd name="T0" fmla="*/ 9 w 40"/>
                <a:gd name="T1" fmla="*/ 0 h 13"/>
                <a:gd name="T2" fmla="*/ 5 w 40"/>
                <a:gd name="T3" fmla="*/ 2 h 13"/>
                <a:gd name="T4" fmla="*/ 1 w 40"/>
                <a:gd name="T5" fmla="*/ 7 h 13"/>
                <a:gd name="T6" fmla="*/ 2 w 40"/>
                <a:gd name="T7" fmla="*/ 9 h 13"/>
                <a:gd name="T8" fmla="*/ 38 w 40"/>
                <a:gd name="T9" fmla="*/ 13 h 13"/>
                <a:gd name="T10" fmla="*/ 38 w 40"/>
                <a:gd name="T11" fmla="*/ 13 h 13"/>
                <a:gd name="T12" fmla="*/ 39 w 40"/>
                <a:gd name="T13" fmla="*/ 11 h 13"/>
                <a:gd name="T14" fmla="*/ 35 w 40"/>
                <a:gd name="T15" fmla="*/ 5 h 13"/>
                <a:gd name="T16" fmla="*/ 31 w 40"/>
                <a:gd name="T17" fmla="*/ 2 h 13"/>
                <a:gd name="T18" fmla="*/ 10 w 40"/>
                <a:gd name="T19" fmla="*/ 0 h 13"/>
                <a:gd name="T20" fmla="*/ 9 w 4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13">
                  <a:moveTo>
                    <a:pt x="9" y="0"/>
                  </a:moveTo>
                  <a:cubicBezTo>
                    <a:pt x="8" y="0"/>
                    <a:pt x="6" y="1"/>
                    <a:pt x="5" y="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1" y="9"/>
                    <a:pt x="2" y="9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0" y="13"/>
                    <a:pt x="40" y="12"/>
                    <a:pt x="39" y="11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4" y="4"/>
                    <a:pt x="32" y="2"/>
                    <a:pt x="31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19"/>
            <p:cNvSpPr>
              <a:spLocks/>
            </p:cNvSpPr>
            <p:nvPr/>
          </p:nvSpPr>
          <p:spPr bwMode="auto">
            <a:xfrm>
              <a:off x="7986713" y="2865438"/>
              <a:ext cx="131763" cy="184150"/>
            </a:xfrm>
            <a:custGeom>
              <a:avLst/>
              <a:gdLst>
                <a:gd name="T0" fmla="*/ 1 w 35"/>
                <a:gd name="T1" fmla="*/ 0 h 49"/>
                <a:gd name="T2" fmla="*/ 0 w 35"/>
                <a:gd name="T3" fmla="*/ 1 h 49"/>
                <a:gd name="T4" fmla="*/ 0 w 35"/>
                <a:gd name="T5" fmla="*/ 48 h 49"/>
                <a:gd name="T6" fmla="*/ 1 w 35"/>
                <a:gd name="T7" fmla="*/ 49 h 49"/>
                <a:gd name="T8" fmla="*/ 1 w 35"/>
                <a:gd name="T9" fmla="*/ 49 h 49"/>
                <a:gd name="T10" fmla="*/ 2 w 35"/>
                <a:gd name="T11" fmla="*/ 49 h 49"/>
                <a:gd name="T12" fmla="*/ 2 w 35"/>
                <a:gd name="T13" fmla="*/ 26 h 49"/>
                <a:gd name="T14" fmla="*/ 34 w 35"/>
                <a:gd name="T15" fmla="*/ 30 h 49"/>
                <a:gd name="T16" fmla="*/ 34 w 35"/>
                <a:gd name="T17" fmla="*/ 30 h 49"/>
                <a:gd name="T18" fmla="*/ 35 w 35"/>
                <a:gd name="T19" fmla="*/ 29 h 49"/>
                <a:gd name="T20" fmla="*/ 34 w 35"/>
                <a:gd name="T21" fmla="*/ 28 h 49"/>
                <a:gd name="T22" fmla="*/ 2 w 35"/>
                <a:gd name="T23" fmla="*/ 24 h 49"/>
                <a:gd name="T24" fmla="*/ 2 w 35"/>
                <a:gd name="T25" fmla="*/ 1 h 49"/>
                <a:gd name="T26" fmla="*/ 1 w 35"/>
                <a:gd name="T27" fmla="*/ 0 h 49"/>
                <a:gd name="T28" fmla="*/ 1 w 35"/>
                <a:gd name="T2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49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1" y="49"/>
                    <a:pt x="1" y="49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5" y="30"/>
                    <a:pt x="35" y="30"/>
                    <a:pt x="35" y="29"/>
                  </a:cubicBezTo>
                  <a:cubicBezTo>
                    <a:pt x="35" y="29"/>
                    <a:pt x="35" y="29"/>
                    <a:pt x="34" y="28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Rectangle 120"/>
            <p:cNvSpPr>
              <a:spLocks noChangeArrowheads="1"/>
            </p:cNvSpPr>
            <p:nvPr/>
          </p:nvSpPr>
          <p:spPr bwMode="auto">
            <a:xfrm>
              <a:off x="5678488" y="4173538"/>
              <a:ext cx="49213" cy="101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Rectangle 121"/>
            <p:cNvSpPr>
              <a:spLocks noChangeArrowheads="1"/>
            </p:cNvSpPr>
            <p:nvPr/>
          </p:nvSpPr>
          <p:spPr bwMode="auto">
            <a:xfrm>
              <a:off x="5678488" y="4173538"/>
              <a:ext cx="49213" cy="101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Rectangle 122"/>
            <p:cNvSpPr>
              <a:spLocks noChangeArrowheads="1"/>
            </p:cNvSpPr>
            <p:nvPr/>
          </p:nvSpPr>
          <p:spPr bwMode="auto">
            <a:xfrm>
              <a:off x="5772151" y="4151313"/>
              <a:ext cx="49213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Rectangle 123"/>
            <p:cNvSpPr>
              <a:spLocks noChangeArrowheads="1"/>
            </p:cNvSpPr>
            <p:nvPr/>
          </p:nvSpPr>
          <p:spPr bwMode="auto">
            <a:xfrm>
              <a:off x="5772151" y="4151313"/>
              <a:ext cx="49213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24"/>
            <p:cNvSpPr>
              <a:spLocks/>
            </p:cNvSpPr>
            <p:nvPr/>
          </p:nvSpPr>
          <p:spPr bwMode="auto">
            <a:xfrm>
              <a:off x="5862638" y="4125913"/>
              <a:ext cx="49213" cy="149225"/>
            </a:xfrm>
            <a:custGeom>
              <a:avLst/>
              <a:gdLst>
                <a:gd name="T0" fmla="*/ 0 w 31"/>
                <a:gd name="T1" fmla="*/ 0 h 94"/>
                <a:gd name="T2" fmla="*/ 0 w 31"/>
                <a:gd name="T3" fmla="*/ 94 h 94"/>
                <a:gd name="T4" fmla="*/ 31 w 31"/>
                <a:gd name="T5" fmla="*/ 94 h 94"/>
                <a:gd name="T6" fmla="*/ 31 w 31"/>
                <a:gd name="T7" fmla="*/ 2 h 94"/>
                <a:gd name="T8" fmla="*/ 0 w 31"/>
                <a:gd name="T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94">
                  <a:moveTo>
                    <a:pt x="0" y="0"/>
                  </a:moveTo>
                  <a:lnTo>
                    <a:pt x="0" y="94"/>
                  </a:lnTo>
                  <a:lnTo>
                    <a:pt x="31" y="94"/>
                  </a:lnTo>
                  <a:lnTo>
                    <a:pt x="31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25"/>
            <p:cNvSpPr>
              <a:spLocks/>
            </p:cNvSpPr>
            <p:nvPr/>
          </p:nvSpPr>
          <p:spPr bwMode="auto">
            <a:xfrm>
              <a:off x="5862638" y="4125913"/>
              <a:ext cx="49213" cy="149225"/>
            </a:xfrm>
            <a:custGeom>
              <a:avLst/>
              <a:gdLst>
                <a:gd name="T0" fmla="*/ 0 w 31"/>
                <a:gd name="T1" fmla="*/ 0 h 94"/>
                <a:gd name="T2" fmla="*/ 0 w 31"/>
                <a:gd name="T3" fmla="*/ 94 h 94"/>
                <a:gd name="T4" fmla="*/ 31 w 31"/>
                <a:gd name="T5" fmla="*/ 94 h 94"/>
                <a:gd name="T6" fmla="*/ 31 w 31"/>
                <a:gd name="T7" fmla="*/ 2 h 94"/>
                <a:gd name="T8" fmla="*/ 0 w 31"/>
                <a:gd name="T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94">
                  <a:moveTo>
                    <a:pt x="0" y="0"/>
                  </a:moveTo>
                  <a:lnTo>
                    <a:pt x="0" y="94"/>
                  </a:lnTo>
                  <a:lnTo>
                    <a:pt x="31" y="94"/>
                  </a:lnTo>
                  <a:lnTo>
                    <a:pt x="31" y="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Rectangle 126"/>
            <p:cNvSpPr>
              <a:spLocks noChangeArrowheads="1"/>
            </p:cNvSpPr>
            <p:nvPr/>
          </p:nvSpPr>
          <p:spPr bwMode="auto">
            <a:xfrm>
              <a:off x="5953126" y="4143375"/>
              <a:ext cx="49213" cy="1317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Rectangle 127"/>
            <p:cNvSpPr>
              <a:spLocks noChangeArrowheads="1"/>
            </p:cNvSpPr>
            <p:nvPr/>
          </p:nvSpPr>
          <p:spPr bwMode="auto">
            <a:xfrm>
              <a:off x="5953126" y="4143375"/>
              <a:ext cx="49213" cy="1317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Rectangle 128"/>
            <p:cNvSpPr>
              <a:spLocks noChangeArrowheads="1"/>
            </p:cNvSpPr>
            <p:nvPr/>
          </p:nvSpPr>
          <p:spPr bwMode="auto">
            <a:xfrm>
              <a:off x="6043613" y="4090988"/>
              <a:ext cx="49213" cy="180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Rectangle 129"/>
            <p:cNvSpPr>
              <a:spLocks noChangeArrowheads="1"/>
            </p:cNvSpPr>
            <p:nvPr/>
          </p:nvSpPr>
          <p:spPr bwMode="auto">
            <a:xfrm>
              <a:off x="6043613" y="4090988"/>
              <a:ext cx="49213" cy="180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Rectangle 130"/>
            <p:cNvSpPr>
              <a:spLocks noChangeArrowheads="1"/>
            </p:cNvSpPr>
            <p:nvPr/>
          </p:nvSpPr>
          <p:spPr bwMode="auto">
            <a:xfrm>
              <a:off x="6129338" y="4019550"/>
              <a:ext cx="492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Rectangle 131"/>
            <p:cNvSpPr>
              <a:spLocks noChangeArrowheads="1"/>
            </p:cNvSpPr>
            <p:nvPr/>
          </p:nvSpPr>
          <p:spPr bwMode="auto">
            <a:xfrm>
              <a:off x="6129338" y="4019550"/>
              <a:ext cx="492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132"/>
            <p:cNvSpPr>
              <a:spLocks noEditPoints="1"/>
            </p:cNvSpPr>
            <p:nvPr/>
          </p:nvSpPr>
          <p:spPr bwMode="auto">
            <a:xfrm>
              <a:off x="5540376" y="3865563"/>
              <a:ext cx="769938" cy="576263"/>
            </a:xfrm>
            <a:custGeom>
              <a:avLst/>
              <a:gdLst>
                <a:gd name="T0" fmla="*/ 19 w 205"/>
                <a:gd name="T1" fmla="*/ 121 h 153"/>
                <a:gd name="T2" fmla="*/ 14 w 205"/>
                <a:gd name="T3" fmla="*/ 118 h 153"/>
                <a:gd name="T4" fmla="*/ 14 w 205"/>
                <a:gd name="T5" fmla="*/ 16 h 153"/>
                <a:gd name="T6" fmla="*/ 18 w 205"/>
                <a:gd name="T7" fmla="*/ 13 h 153"/>
                <a:gd name="T8" fmla="*/ 19 w 205"/>
                <a:gd name="T9" fmla="*/ 13 h 153"/>
                <a:gd name="T10" fmla="*/ 189 w 205"/>
                <a:gd name="T11" fmla="*/ 17 h 153"/>
                <a:gd name="T12" fmla="*/ 193 w 205"/>
                <a:gd name="T13" fmla="*/ 20 h 153"/>
                <a:gd name="T14" fmla="*/ 193 w 205"/>
                <a:gd name="T15" fmla="*/ 116 h 153"/>
                <a:gd name="T16" fmla="*/ 189 w 205"/>
                <a:gd name="T17" fmla="*/ 119 h 153"/>
                <a:gd name="T18" fmla="*/ 19 w 205"/>
                <a:gd name="T19" fmla="*/ 121 h 153"/>
                <a:gd name="T20" fmla="*/ 19 w 205"/>
                <a:gd name="T21" fmla="*/ 121 h 153"/>
                <a:gd name="T22" fmla="*/ 5 w 205"/>
                <a:gd name="T23" fmla="*/ 0 h 153"/>
                <a:gd name="T24" fmla="*/ 0 w 205"/>
                <a:gd name="T25" fmla="*/ 5 h 153"/>
                <a:gd name="T26" fmla="*/ 0 w 205"/>
                <a:gd name="T27" fmla="*/ 149 h 153"/>
                <a:gd name="T28" fmla="*/ 5 w 205"/>
                <a:gd name="T29" fmla="*/ 153 h 153"/>
                <a:gd name="T30" fmla="*/ 5 w 205"/>
                <a:gd name="T31" fmla="*/ 153 h 153"/>
                <a:gd name="T32" fmla="*/ 201 w 205"/>
                <a:gd name="T33" fmla="*/ 149 h 153"/>
                <a:gd name="T34" fmla="*/ 205 w 205"/>
                <a:gd name="T35" fmla="*/ 144 h 153"/>
                <a:gd name="T36" fmla="*/ 205 w 205"/>
                <a:gd name="T37" fmla="*/ 10 h 153"/>
                <a:gd name="T38" fmla="*/ 201 w 205"/>
                <a:gd name="T39" fmla="*/ 6 h 153"/>
                <a:gd name="T40" fmla="*/ 5 w 205"/>
                <a:gd name="T41" fmla="*/ 0 h 153"/>
                <a:gd name="T42" fmla="*/ 5 w 205"/>
                <a:gd name="T4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5" h="153">
                  <a:moveTo>
                    <a:pt x="19" y="121"/>
                  </a:moveTo>
                  <a:cubicBezTo>
                    <a:pt x="16" y="121"/>
                    <a:pt x="14" y="120"/>
                    <a:pt x="14" y="118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4"/>
                    <a:pt x="16" y="13"/>
                    <a:pt x="18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89" y="17"/>
                    <a:pt x="189" y="17"/>
                    <a:pt x="189" y="17"/>
                  </a:cubicBezTo>
                  <a:cubicBezTo>
                    <a:pt x="191" y="17"/>
                    <a:pt x="193" y="18"/>
                    <a:pt x="193" y="20"/>
                  </a:cubicBezTo>
                  <a:cubicBezTo>
                    <a:pt x="193" y="116"/>
                    <a:pt x="193" y="116"/>
                    <a:pt x="193" y="116"/>
                  </a:cubicBezTo>
                  <a:cubicBezTo>
                    <a:pt x="193" y="118"/>
                    <a:pt x="191" y="119"/>
                    <a:pt x="189" y="119"/>
                  </a:cubicBezTo>
                  <a:cubicBezTo>
                    <a:pt x="19" y="121"/>
                    <a:pt x="19" y="121"/>
                    <a:pt x="19" y="121"/>
                  </a:cubicBezTo>
                  <a:cubicBezTo>
                    <a:pt x="19" y="121"/>
                    <a:pt x="19" y="121"/>
                    <a:pt x="19" y="121"/>
                  </a:cubicBezTo>
                  <a:moveTo>
                    <a:pt x="5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151"/>
                    <a:pt x="2" y="153"/>
                    <a:pt x="5" y="153"/>
                  </a:cubicBezTo>
                  <a:cubicBezTo>
                    <a:pt x="5" y="153"/>
                    <a:pt x="5" y="153"/>
                    <a:pt x="5" y="153"/>
                  </a:cubicBezTo>
                  <a:cubicBezTo>
                    <a:pt x="201" y="149"/>
                    <a:pt x="201" y="149"/>
                    <a:pt x="201" y="149"/>
                  </a:cubicBezTo>
                  <a:cubicBezTo>
                    <a:pt x="203" y="149"/>
                    <a:pt x="205" y="147"/>
                    <a:pt x="205" y="144"/>
                  </a:cubicBezTo>
                  <a:cubicBezTo>
                    <a:pt x="205" y="10"/>
                    <a:pt x="205" y="10"/>
                    <a:pt x="205" y="10"/>
                  </a:cubicBezTo>
                  <a:cubicBezTo>
                    <a:pt x="205" y="8"/>
                    <a:pt x="203" y="6"/>
                    <a:pt x="201" y="6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133"/>
            <p:cNvSpPr>
              <a:spLocks/>
            </p:cNvSpPr>
            <p:nvPr/>
          </p:nvSpPr>
          <p:spPr bwMode="auto">
            <a:xfrm>
              <a:off x="5776913" y="4456113"/>
              <a:ext cx="319088" cy="71438"/>
            </a:xfrm>
            <a:custGeom>
              <a:avLst/>
              <a:gdLst>
                <a:gd name="T0" fmla="*/ 65 w 85"/>
                <a:gd name="T1" fmla="*/ 0 h 19"/>
                <a:gd name="T2" fmla="*/ 65 w 85"/>
                <a:gd name="T3" fmla="*/ 0 h 19"/>
                <a:gd name="T4" fmla="*/ 21 w 85"/>
                <a:gd name="T5" fmla="*/ 1 h 19"/>
                <a:gd name="T6" fmla="*/ 11 w 85"/>
                <a:gd name="T7" fmla="*/ 5 h 19"/>
                <a:gd name="T8" fmla="*/ 3 w 85"/>
                <a:gd name="T9" fmla="*/ 15 h 19"/>
                <a:gd name="T10" fmla="*/ 4 w 85"/>
                <a:gd name="T11" fmla="*/ 19 h 19"/>
                <a:gd name="T12" fmla="*/ 5 w 85"/>
                <a:gd name="T13" fmla="*/ 19 h 19"/>
                <a:gd name="T14" fmla="*/ 81 w 85"/>
                <a:gd name="T15" fmla="*/ 17 h 19"/>
                <a:gd name="T16" fmla="*/ 83 w 85"/>
                <a:gd name="T17" fmla="*/ 13 h 19"/>
                <a:gd name="T18" fmla="*/ 74 w 85"/>
                <a:gd name="T19" fmla="*/ 4 h 19"/>
                <a:gd name="T20" fmla="*/ 65 w 85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19">
                  <a:moveTo>
                    <a:pt x="65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18" y="1"/>
                    <a:pt x="14" y="3"/>
                    <a:pt x="11" y="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0" y="17"/>
                    <a:pt x="1" y="19"/>
                    <a:pt x="4" y="19"/>
                  </a:cubicBezTo>
                  <a:cubicBezTo>
                    <a:pt x="4" y="19"/>
                    <a:pt x="4" y="19"/>
                    <a:pt x="5" y="19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84" y="17"/>
                    <a:pt x="85" y="15"/>
                    <a:pt x="83" y="13"/>
                  </a:cubicBezTo>
                  <a:cubicBezTo>
                    <a:pt x="74" y="4"/>
                    <a:pt x="74" y="4"/>
                    <a:pt x="74" y="4"/>
                  </a:cubicBezTo>
                  <a:cubicBezTo>
                    <a:pt x="72" y="2"/>
                    <a:pt x="68" y="0"/>
                    <a:pt x="6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134"/>
            <p:cNvSpPr>
              <a:spLocks/>
            </p:cNvSpPr>
            <p:nvPr/>
          </p:nvSpPr>
          <p:spPr bwMode="auto">
            <a:xfrm>
              <a:off x="5672138" y="3944938"/>
              <a:ext cx="63500" cy="90488"/>
            </a:xfrm>
            <a:custGeom>
              <a:avLst/>
              <a:gdLst>
                <a:gd name="T0" fmla="*/ 1 w 17"/>
                <a:gd name="T1" fmla="*/ 0 h 24"/>
                <a:gd name="T2" fmla="*/ 0 w 17"/>
                <a:gd name="T3" fmla="*/ 1 h 24"/>
                <a:gd name="T4" fmla="*/ 0 w 17"/>
                <a:gd name="T5" fmla="*/ 23 h 24"/>
                <a:gd name="T6" fmla="*/ 1 w 17"/>
                <a:gd name="T7" fmla="*/ 24 h 24"/>
                <a:gd name="T8" fmla="*/ 6 w 17"/>
                <a:gd name="T9" fmla="*/ 24 h 24"/>
                <a:gd name="T10" fmla="*/ 6 w 17"/>
                <a:gd name="T11" fmla="*/ 24 h 24"/>
                <a:gd name="T12" fmla="*/ 7 w 17"/>
                <a:gd name="T13" fmla="*/ 23 h 24"/>
                <a:gd name="T14" fmla="*/ 7 w 17"/>
                <a:gd name="T15" fmla="*/ 15 h 24"/>
                <a:gd name="T16" fmla="*/ 7 w 17"/>
                <a:gd name="T17" fmla="*/ 14 h 24"/>
                <a:gd name="T18" fmla="*/ 7 w 17"/>
                <a:gd name="T19" fmla="*/ 15 h 24"/>
                <a:gd name="T20" fmla="*/ 10 w 17"/>
                <a:gd name="T21" fmla="*/ 23 h 24"/>
                <a:gd name="T22" fmla="*/ 11 w 17"/>
                <a:gd name="T23" fmla="*/ 24 h 24"/>
                <a:gd name="T24" fmla="*/ 16 w 17"/>
                <a:gd name="T25" fmla="*/ 24 h 24"/>
                <a:gd name="T26" fmla="*/ 16 w 17"/>
                <a:gd name="T27" fmla="*/ 24 h 24"/>
                <a:gd name="T28" fmla="*/ 17 w 17"/>
                <a:gd name="T29" fmla="*/ 24 h 24"/>
                <a:gd name="T30" fmla="*/ 13 w 17"/>
                <a:gd name="T31" fmla="*/ 12 h 24"/>
                <a:gd name="T32" fmla="*/ 13 w 17"/>
                <a:gd name="T33" fmla="*/ 11 h 24"/>
                <a:gd name="T34" fmla="*/ 16 w 17"/>
                <a:gd name="T35" fmla="*/ 1 h 24"/>
                <a:gd name="T36" fmla="*/ 16 w 17"/>
                <a:gd name="T37" fmla="*/ 1 h 24"/>
                <a:gd name="T38" fmla="*/ 11 w 17"/>
                <a:gd name="T39" fmla="*/ 1 h 24"/>
                <a:gd name="T40" fmla="*/ 11 w 17"/>
                <a:gd name="T41" fmla="*/ 1 h 24"/>
                <a:gd name="T42" fmla="*/ 10 w 17"/>
                <a:gd name="T43" fmla="*/ 1 h 24"/>
                <a:gd name="T44" fmla="*/ 7 w 17"/>
                <a:gd name="T45" fmla="*/ 9 h 24"/>
                <a:gd name="T46" fmla="*/ 7 w 17"/>
                <a:gd name="T47" fmla="*/ 9 h 24"/>
                <a:gd name="T48" fmla="*/ 7 w 17"/>
                <a:gd name="T49" fmla="*/ 9 h 24"/>
                <a:gd name="T50" fmla="*/ 7 w 17"/>
                <a:gd name="T51" fmla="*/ 1 h 24"/>
                <a:gd name="T52" fmla="*/ 6 w 17"/>
                <a:gd name="T53" fmla="*/ 1 h 24"/>
                <a:gd name="T54" fmla="*/ 1 w 17"/>
                <a:gd name="T55" fmla="*/ 0 h 24"/>
                <a:gd name="T56" fmla="*/ 1 w 17"/>
                <a:gd name="T5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" h="24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4"/>
                    <a:pt x="1" y="24"/>
                    <a:pt x="1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4"/>
                    <a:pt x="7" y="24"/>
                    <a:pt x="7" y="23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4"/>
                    <a:pt x="7" y="14"/>
                  </a:cubicBezTo>
                  <a:cubicBezTo>
                    <a:pt x="7" y="14"/>
                    <a:pt x="7" y="15"/>
                    <a:pt x="7" y="15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4"/>
                    <a:pt x="10" y="24"/>
                    <a:pt x="11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7" y="24"/>
                    <a:pt x="17" y="24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1"/>
                    <a:pt x="13" y="1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135"/>
            <p:cNvSpPr>
              <a:spLocks noEditPoints="1"/>
            </p:cNvSpPr>
            <p:nvPr/>
          </p:nvSpPr>
          <p:spPr bwMode="auto">
            <a:xfrm>
              <a:off x="5749926" y="3948113"/>
              <a:ext cx="52388" cy="87313"/>
            </a:xfrm>
            <a:custGeom>
              <a:avLst/>
              <a:gdLst>
                <a:gd name="T0" fmla="*/ 7 w 14"/>
                <a:gd name="T1" fmla="*/ 10 h 23"/>
                <a:gd name="T2" fmla="*/ 7 w 14"/>
                <a:gd name="T3" fmla="*/ 10 h 23"/>
                <a:gd name="T4" fmla="*/ 7 w 14"/>
                <a:gd name="T5" fmla="*/ 10 h 23"/>
                <a:gd name="T6" fmla="*/ 6 w 14"/>
                <a:gd name="T7" fmla="*/ 9 h 23"/>
                <a:gd name="T8" fmla="*/ 6 w 14"/>
                <a:gd name="T9" fmla="*/ 4 h 23"/>
                <a:gd name="T10" fmla="*/ 8 w 14"/>
                <a:gd name="T11" fmla="*/ 4 h 23"/>
                <a:gd name="T12" fmla="*/ 8 w 14"/>
                <a:gd name="T13" fmla="*/ 5 h 23"/>
                <a:gd name="T14" fmla="*/ 8 w 14"/>
                <a:gd name="T15" fmla="*/ 7 h 23"/>
                <a:gd name="T16" fmla="*/ 8 w 14"/>
                <a:gd name="T17" fmla="*/ 8 h 23"/>
                <a:gd name="T18" fmla="*/ 8 w 14"/>
                <a:gd name="T19" fmla="*/ 10 h 23"/>
                <a:gd name="T20" fmla="*/ 7 w 14"/>
                <a:gd name="T21" fmla="*/ 10 h 23"/>
                <a:gd name="T22" fmla="*/ 0 w 14"/>
                <a:gd name="T23" fmla="*/ 0 h 23"/>
                <a:gd name="T24" fmla="*/ 0 w 14"/>
                <a:gd name="T25" fmla="*/ 1 h 23"/>
                <a:gd name="T26" fmla="*/ 0 w 14"/>
                <a:gd name="T27" fmla="*/ 23 h 23"/>
                <a:gd name="T28" fmla="*/ 0 w 14"/>
                <a:gd name="T29" fmla="*/ 23 h 23"/>
                <a:gd name="T30" fmla="*/ 5 w 14"/>
                <a:gd name="T31" fmla="*/ 23 h 23"/>
                <a:gd name="T32" fmla="*/ 5 w 14"/>
                <a:gd name="T33" fmla="*/ 23 h 23"/>
                <a:gd name="T34" fmla="*/ 6 w 14"/>
                <a:gd name="T35" fmla="*/ 23 h 23"/>
                <a:gd name="T36" fmla="*/ 6 w 14"/>
                <a:gd name="T37" fmla="*/ 15 h 23"/>
                <a:gd name="T38" fmla="*/ 7 w 14"/>
                <a:gd name="T39" fmla="*/ 14 h 23"/>
                <a:gd name="T40" fmla="*/ 7 w 14"/>
                <a:gd name="T41" fmla="*/ 14 h 23"/>
                <a:gd name="T42" fmla="*/ 8 w 14"/>
                <a:gd name="T43" fmla="*/ 14 h 23"/>
                <a:gd name="T44" fmla="*/ 8 w 14"/>
                <a:gd name="T45" fmla="*/ 14 h 23"/>
                <a:gd name="T46" fmla="*/ 12 w 14"/>
                <a:gd name="T47" fmla="*/ 13 h 23"/>
                <a:gd name="T48" fmla="*/ 13 w 14"/>
                <a:gd name="T49" fmla="*/ 12 h 23"/>
                <a:gd name="T50" fmla="*/ 14 w 14"/>
                <a:gd name="T51" fmla="*/ 9 h 23"/>
                <a:gd name="T52" fmla="*/ 14 w 14"/>
                <a:gd name="T53" fmla="*/ 8 h 23"/>
                <a:gd name="T54" fmla="*/ 14 w 14"/>
                <a:gd name="T55" fmla="*/ 7 h 23"/>
                <a:gd name="T56" fmla="*/ 14 w 14"/>
                <a:gd name="T57" fmla="*/ 3 h 23"/>
                <a:gd name="T58" fmla="*/ 13 w 14"/>
                <a:gd name="T59" fmla="*/ 2 h 23"/>
                <a:gd name="T60" fmla="*/ 10 w 14"/>
                <a:gd name="T61" fmla="*/ 0 h 23"/>
                <a:gd name="T62" fmla="*/ 7 w 14"/>
                <a:gd name="T63" fmla="*/ 0 h 23"/>
                <a:gd name="T64" fmla="*/ 5 w 14"/>
                <a:gd name="T65" fmla="*/ 0 h 23"/>
                <a:gd name="T66" fmla="*/ 0 w 14"/>
                <a:gd name="T67" fmla="*/ 0 h 23"/>
                <a:gd name="T68" fmla="*/ 0 w 14"/>
                <a:gd name="T6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" h="23">
                  <a:moveTo>
                    <a:pt x="7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6"/>
                    <a:pt x="8" y="6"/>
                    <a:pt x="8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8" y="9"/>
                    <a:pt x="8" y="10"/>
                  </a:cubicBezTo>
                  <a:cubicBezTo>
                    <a:pt x="8" y="10"/>
                    <a:pt x="7" y="10"/>
                    <a:pt x="7" y="1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10" y="14"/>
                    <a:pt x="11" y="14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4" y="11"/>
                    <a:pt x="14" y="9"/>
                    <a:pt x="14" y="9"/>
                  </a:cubicBezTo>
                  <a:cubicBezTo>
                    <a:pt x="14" y="9"/>
                    <a:pt x="14" y="8"/>
                    <a:pt x="14" y="8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5"/>
                    <a:pt x="14" y="4"/>
                    <a:pt x="14" y="3"/>
                  </a:cubicBezTo>
                  <a:cubicBezTo>
                    <a:pt x="13" y="3"/>
                    <a:pt x="13" y="2"/>
                    <a:pt x="13" y="2"/>
                  </a:cubicBezTo>
                  <a:cubicBezTo>
                    <a:pt x="12" y="1"/>
                    <a:pt x="11" y="1"/>
                    <a:pt x="10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136"/>
            <p:cNvSpPr>
              <a:spLocks/>
            </p:cNvSpPr>
            <p:nvPr/>
          </p:nvSpPr>
          <p:spPr bwMode="auto">
            <a:xfrm>
              <a:off x="5818188" y="3948113"/>
              <a:ext cx="22225" cy="90488"/>
            </a:xfrm>
            <a:custGeom>
              <a:avLst/>
              <a:gdLst>
                <a:gd name="T0" fmla="*/ 0 w 6"/>
                <a:gd name="T1" fmla="*/ 0 h 24"/>
                <a:gd name="T2" fmla="*/ 0 w 6"/>
                <a:gd name="T3" fmla="*/ 1 h 24"/>
                <a:gd name="T4" fmla="*/ 0 w 6"/>
                <a:gd name="T5" fmla="*/ 23 h 24"/>
                <a:gd name="T6" fmla="*/ 0 w 6"/>
                <a:gd name="T7" fmla="*/ 24 h 24"/>
                <a:gd name="T8" fmla="*/ 5 w 6"/>
                <a:gd name="T9" fmla="*/ 24 h 24"/>
                <a:gd name="T10" fmla="*/ 5 w 6"/>
                <a:gd name="T11" fmla="*/ 24 h 24"/>
                <a:gd name="T12" fmla="*/ 6 w 6"/>
                <a:gd name="T13" fmla="*/ 23 h 24"/>
                <a:gd name="T14" fmla="*/ 6 w 6"/>
                <a:gd name="T15" fmla="*/ 1 h 24"/>
                <a:gd name="T16" fmla="*/ 5 w 6"/>
                <a:gd name="T17" fmla="*/ 0 h 24"/>
                <a:gd name="T18" fmla="*/ 0 w 6"/>
                <a:gd name="T19" fmla="*/ 0 h 24"/>
                <a:gd name="T20" fmla="*/ 0 w 6"/>
                <a:gd name="T2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24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4"/>
                    <a:pt x="0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6" y="24"/>
                    <a:pt x="6" y="23"/>
                    <a:pt x="6" y="2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137"/>
            <p:cNvSpPr>
              <a:spLocks/>
            </p:cNvSpPr>
            <p:nvPr/>
          </p:nvSpPr>
          <p:spPr bwMode="auto">
            <a:xfrm>
              <a:off x="9342438" y="3948113"/>
              <a:ext cx="7938" cy="34925"/>
            </a:xfrm>
            <a:custGeom>
              <a:avLst/>
              <a:gdLst>
                <a:gd name="T0" fmla="*/ 1 w 2"/>
                <a:gd name="T1" fmla="*/ 0 h 9"/>
                <a:gd name="T2" fmla="*/ 1 w 2"/>
                <a:gd name="T3" fmla="*/ 1 h 9"/>
                <a:gd name="T4" fmla="*/ 1 w 2"/>
                <a:gd name="T5" fmla="*/ 2 h 9"/>
                <a:gd name="T6" fmla="*/ 0 w 2"/>
                <a:gd name="T7" fmla="*/ 8 h 9"/>
                <a:gd name="T8" fmla="*/ 1 w 2"/>
                <a:gd name="T9" fmla="*/ 9 h 9"/>
                <a:gd name="T10" fmla="*/ 2 w 2"/>
                <a:gd name="T11" fmla="*/ 8 h 9"/>
                <a:gd name="T12" fmla="*/ 2 w 2"/>
                <a:gd name="T13" fmla="*/ 2 h 9"/>
                <a:gd name="T14" fmla="*/ 2 w 2"/>
                <a:gd name="T15" fmla="*/ 1 h 9"/>
                <a:gd name="T16" fmla="*/ 2 w 2"/>
                <a:gd name="T17" fmla="*/ 0 h 9"/>
                <a:gd name="T18" fmla="*/ 1 w 2"/>
                <a:gd name="T1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9"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138"/>
            <p:cNvSpPr>
              <a:spLocks/>
            </p:cNvSpPr>
            <p:nvPr/>
          </p:nvSpPr>
          <p:spPr bwMode="auto">
            <a:xfrm>
              <a:off x="9312276" y="3948113"/>
              <a:ext cx="71438" cy="49213"/>
            </a:xfrm>
            <a:custGeom>
              <a:avLst/>
              <a:gdLst>
                <a:gd name="T0" fmla="*/ 6 w 19"/>
                <a:gd name="T1" fmla="*/ 0 h 13"/>
                <a:gd name="T2" fmla="*/ 6 w 19"/>
                <a:gd name="T3" fmla="*/ 0 h 13"/>
                <a:gd name="T4" fmla="*/ 5 w 19"/>
                <a:gd name="T5" fmla="*/ 6 h 13"/>
                <a:gd name="T6" fmla="*/ 6 w 19"/>
                <a:gd name="T7" fmla="*/ 6 h 13"/>
                <a:gd name="T8" fmla="*/ 6 w 19"/>
                <a:gd name="T9" fmla="*/ 8 h 13"/>
                <a:gd name="T10" fmla="*/ 8 w 19"/>
                <a:gd name="T11" fmla="*/ 10 h 13"/>
                <a:gd name="T12" fmla="*/ 5 w 19"/>
                <a:gd name="T13" fmla="*/ 9 h 13"/>
                <a:gd name="T14" fmla="*/ 6 w 19"/>
                <a:gd name="T15" fmla="*/ 6 h 13"/>
                <a:gd name="T16" fmla="*/ 4 w 19"/>
                <a:gd name="T17" fmla="*/ 7 h 13"/>
                <a:gd name="T18" fmla="*/ 6 w 19"/>
                <a:gd name="T19" fmla="*/ 0 h 13"/>
                <a:gd name="T20" fmla="*/ 0 w 19"/>
                <a:gd name="T21" fmla="*/ 13 h 13"/>
                <a:gd name="T22" fmla="*/ 4 w 19"/>
                <a:gd name="T23" fmla="*/ 13 h 13"/>
                <a:gd name="T24" fmla="*/ 15 w 19"/>
                <a:gd name="T25" fmla="*/ 13 h 13"/>
                <a:gd name="T26" fmla="*/ 19 w 19"/>
                <a:gd name="T27" fmla="*/ 13 h 13"/>
                <a:gd name="T28" fmla="*/ 12 w 19"/>
                <a:gd name="T29" fmla="*/ 0 h 13"/>
                <a:gd name="T30" fmla="*/ 12 w 19"/>
                <a:gd name="T31" fmla="*/ 0 h 13"/>
                <a:gd name="T32" fmla="*/ 12 w 19"/>
                <a:gd name="T33" fmla="*/ 0 h 13"/>
                <a:gd name="T34" fmla="*/ 12 w 19"/>
                <a:gd name="T35" fmla="*/ 0 h 13"/>
                <a:gd name="T36" fmla="*/ 14 w 19"/>
                <a:gd name="T37" fmla="*/ 7 h 13"/>
                <a:gd name="T38" fmla="*/ 13 w 19"/>
                <a:gd name="T39" fmla="*/ 7 h 13"/>
                <a:gd name="T40" fmla="*/ 13 w 19"/>
                <a:gd name="T41" fmla="*/ 9 h 13"/>
                <a:gd name="T42" fmla="*/ 10 w 19"/>
                <a:gd name="T43" fmla="*/ 10 h 13"/>
                <a:gd name="T44" fmla="*/ 13 w 19"/>
                <a:gd name="T45" fmla="*/ 8 h 13"/>
                <a:gd name="T46" fmla="*/ 12 w 19"/>
                <a:gd name="T47" fmla="*/ 6 h 13"/>
                <a:gd name="T48" fmla="*/ 14 w 19"/>
                <a:gd name="T49" fmla="*/ 6 h 13"/>
                <a:gd name="T50" fmla="*/ 12 w 19"/>
                <a:gd name="T51" fmla="*/ 0 h 13"/>
                <a:gd name="T52" fmla="*/ 9 w 19"/>
                <a:gd name="T53" fmla="*/ 10 h 13"/>
                <a:gd name="T54" fmla="*/ 6 w 19"/>
                <a:gd name="T5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" h="13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4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4"/>
                    <a:pt x="6" y="1"/>
                    <a:pt x="6" y="0"/>
                  </a:cubicBezTo>
                  <a:cubicBezTo>
                    <a:pt x="2" y="2"/>
                    <a:pt x="0" y="5"/>
                    <a:pt x="0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5"/>
                    <a:pt x="16" y="2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4" y="4"/>
                    <a:pt x="14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4"/>
                    <a:pt x="12" y="0"/>
                  </a:cubicBezTo>
                  <a:cubicBezTo>
                    <a:pt x="13" y="1"/>
                    <a:pt x="12" y="7"/>
                    <a:pt x="9" y="10"/>
                  </a:cubicBezTo>
                  <a:cubicBezTo>
                    <a:pt x="9" y="10"/>
                    <a:pt x="5" y="7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139"/>
            <p:cNvSpPr>
              <a:spLocks/>
            </p:cNvSpPr>
            <p:nvPr/>
          </p:nvSpPr>
          <p:spPr bwMode="auto">
            <a:xfrm>
              <a:off x="9336088" y="3948113"/>
              <a:ext cx="11113" cy="7938"/>
            </a:xfrm>
            <a:custGeom>
              <a:avLst/>
              <a:gdLst>
                <a:gd name="T0" fmla="*/ 1 w 3"/>
                <a:gd name="T1" fmla="*/ 0 h 2"/>
                <a:gd name="T2" fmla="*/ 0 w 3"/>
                <a:gd name="T3" fmla="*/ 0 h 2"/>
                <a:gd name="T4" fmla="*/ 2 w 3"/>
                <a:gd name="T5" fmla="*/ 2 h 2"/>
                <a:gd name="T6" fmla="*/ 3 w 3"/>
                <a:gd name="T7" fmla="*/ 0 h 2"/>
                <a:gd name="T8" fmla="*/ 1 w 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140"/>
            <p:cNvSpPr>
              <a:spLocks/>
            </p:cNvSpPr>
            <p:nvPr/>
          </p:nvSpPr>
          <p:spPr bwMode="auto">
            <a:xfrm>
              <a:off x="9350376" y="3948113"/>
              <a:ext cx="7938" cy="7938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0 h 2"/>
                <a:gd name="T4" fmla="*/ 0 w 2"/>
                <a:gd name="T5" fmla="*/ 2 h 2"/>
                <a:gd name="T6" fmla="*/ 2 w 2"/>
                <a:gd name="T7" fmla="*/ 0 h 2"/>
                <a:gd name="T8" fmla="*/ 1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141"/>
            <p:cNvSpPr>
              <a:spLocks noEditPoints="1"/>
            </p:cNvSpPr>
            <p:nvPr/>
          </p:nvSpPr>
          <p:spPr bwMode="auto">
            <a:xfrm>
              <a:off x="9328151" y="3892550"/>
              <a:ext cx="38100" cy="52388"/>
            </a:xfrm>
            <a:custGeom>
              <a:avLst/>
              <a:gdLst>
                <a:gd name="T0" fmla="*/ 5 w 10"/>
                <a:gd name="T1" fmla="*/ 13 h 14"/>
                <a:gd name="T2" fmla="*/ 5 w 10"/>
                <a:gd name="T3" fmla="*/ 13 h 14"/>
                <a:gd name="T4" fmla="*/ 2 w 10"/>
                <a:gd name="T5" fmla="*/ 10 h 14"/>
                <a:gd name="T6" fmla="*/ 8 w 10"/>
                <a:gd name="T7" fmla="*/ 10 h 14"/>
                <a:gd name="T8" fmla="*/ 5 w 10"/>
                <a:gd name="T9" fmla="*/ 13 h 14"/>
                <a:gd name="T10" fmla="*/ 6 w 10"/>
                <a:gd name="T11" fmla="*/ 8 h 14"/>
                <a:gd name="T12" fmla="*/ 6 w 10"/>
                <a:gd name="T13" fmla="*/ 8 h 14"/>
                <a:gd name="T14" fmla="*/ 5 w 10"/>
                <a:gd name="T15" fmla="*/ 7 h 14"/>
                <a:gd name="T16" fmla="*/ 6 w 10"/>
                <a:gd name="T17" fmla="*/ 6 h 14"/>
                <a:gd name="T18" fmla="*/ 6 w 10"/>
                <a:gd name="T19" fmla="*/ 6 h 14"/>
                <a:gd name="T20" fmla="*/ 7 w 10"/>
                <a:gd name="T21" fmla="*/ 7 h 14"/>
                <a:gd name="T22" fmla="*/ 6 w 10"/>
                <a:gd name="T23" fmla="*/ 8 h 14"/>
                <a:gd name="T24" fmla="*/ 4 w 10"/>
                <a:gd name="T25" fmla="*/ 8 h 14"/>
                <a:gd name="T26" fmla="*/ 4 w 10"/>
                <a:gd name="T27" fmla="*/ 8 h 14"/>
                <a:gd name="T28" fmla="*/ 3 w 10"/>
                <a:gd name="T29" fmla="*/ 7 h 14"/>
                <a:gd name="T30" fmla="*/ 4 w 10"/>
                <a:gd name="T31" fmla="*/ 6 h 14"/>
                <a:gd name="T32" fmla="*/ 4 w 10"/>
                <a:gd name="T33" fmla="*/ 6 h 14"/>
                <a:gd name="T34" fmla="*/ 5 w 10"/>
                <a:gd name="T35" fmla="*/ 7 h 14"/>
                <a:gd name="T36" fmla="*/ 4 w 10"/>
                <a:gd name="T37" fmla="*/ 8 h 14"/>
                <a:gd name="T38" fmla="*/ 5 w 10"/>
                <a:gd name="T39" fmla="*/ 0 h 14"/>
                <a:gd name="T40" fmla="*/ 0 w 10"/>
                <a:gd name="T41" fmla="*/ 7 h 14"/>
                <a:gd name="T42" fmla="*/ 5 w 10"/>
                <a:gd name="T43" fmla="*/ 14 h 14"/>
                <a:gd name="T44" fmla="*/ 5 w 10"/>
                <a:gd name="T45" fmla="*/ 14 h 14"/>
                <a:gd name="T46" fmla="*/ 10 w 10"/>
                <a:gd name="T47" fmla="*/ 8 h 14"/>
                <a:gd name="T48" fmla="*/ 5 w 10"/>
                <a:gd name="T49" fmla="*/ 0 h 14"/>
                <a:gd name="T50" fmla="*/ 5 w 10"/>
                <a:gd name="T5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" h="14">
                  <a:moveTo>
                    <a:pt x="5" y="13"/>
                  </a:moveTo>
                  <a:cubicBezTo>
                    <a:pt x="5" y="13"/>
                    <a:pt x="5" y="13"/>
                    <a:pt x="5" y="13"/>
                  </a:cubicBezTo>
                  <a:cubicBezTo>
                    <a:pt x="4" y="13"/>
                    <a:pt x="3" y="11"/>
                    <a:pt x="2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1"/>
                    <a:pt x="6" y="13"/>
                    <a:pt x="5" y="13"/>
                  </a:cubicBezTo>
                  <a:moveTo>
                    <a:pt x="6" y="8"/>
                  </a:move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5" y="8"/>
                    <a:pt x="5" y="7"/>
                  </a:cubicBezTo>
                  <a:cubicBezTo>
                    <a:pt x="5" y="7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7" y="7"/>
                    <a:pt x="7" y="7"/>
                  </a:cubicBezTo>
                  <a:cubicBezTo>
                    <a:pt x="7" y="8"/>
                    <a:pt x="7" y="8"/>
                    <a:pt x="6" y="8"/>
                  </a:cubicBezTo>
                  <a:moveTo>
                    <a:pt x="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3" y="8"/>
                    <a:pt x="3" y="7"/>
                  </a:cubicBezTo>
                  <a:cubicBezTo>
                    <a:pt x="3" y="7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5" y="8"/>
                    <a:pt x="5" y="8"/>
                    <a:pt x="4" y="8"/>
                  </a:cubicBezTo>
                  <a:moveTo>
                    <a:pt x="5" y="0"/>
                  </a:moveTo>
                  <a:cubicBezTo>
                    <a:pt x="2" y="0"/>
                    <a:pt x="0" y="3"/>
                    <a:pt x="0" y="7"/>
                  </a:cubicBezTo>
                  <a:cubicBezTo>
                    <a:pt x="0" y="11"/>
                    <a:pt x="2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8" y="14"/>
                    <a:pt x="10" y="11"/>
                    <a:pt x="10" y="8"/>
                  </a:cubicBezTo>
                  <a:cubicBezTo>
                    <a:pt x="10" y="4"/>
                    <a:pt x="8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142"/>
            <p:cNvSpPr>
              <a:spLocks/>
            </p:cNvSpPr>
            <p:nvPr/>
          </p:nvSpPr>
          <p:spPr bwMode="auto">
            <a:xfrm>
              <a:off x="9347201" y="4095750"/>
              <a:ext cx="3175" cy="22225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1 h 6"/>
                <a:gd name="T4" fmla="*/ 0 w 1"/>
                <a:gd name="T5" fmla="*/ 1 h 6"/>
                <a:gd name="T6" fmla="*/ 0 w 1"/>
                <a:gd name="T7" fmla="*/ 5 h 6"/>
                <a:gd name="T8" fmla="*/ 0 w 1"/>
                <a:gd name="T9" fmla="*/ 6 h 6"/>
                <a:gd name="T10" fmla="*/ 1 w 1"/>
                <a:gd name="T11" fmla="*/ 5 h 6"/>
                <a:gd name="T12" fmla="*/ 1 w 1"/>
                <a:gd name="T13" fmla="*/ 1 h 6"/>
                <a:gd name="T14" fmla="*/ 1 w 1"/>
                <a:gd name="T15" fmla="*/ 1 h 6"/>
                <a:gd name="T16" fmla="*/ 1 w 1"/>
                <a:gd name="T17" fmla="*/ 0 h 6"/>
                <a:gd name="T18" fmla="*/ 0 w 1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" h="6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143"/>
            <p:cNvSpPr>
              <a:spLocks/>
            </p:cNvSpPr>
            <p:nvPr/>
          </p:nvSpPr>
          <p:spPr bwMode="auto">
            <a:xfrm>
              <a:off x="9324976" y="4095750"/>
              <a:ext cx="47625" cy="30163"/>
            </a:xfrm>
            <a:custGeom>
              <a:avLst/>
              <a:gdLst>
                <a:gd name="T0" fmla="*/ 4 w 13"/>
                <a:gd name="T1" fmla="*/ 0 h 8"/>
                <a:gd name="T2" fmla="*/ 4 w 13"/>
                <a:gd name="T3" fmla="*/ 0 h 8"/>
                <a:gd name="T4" fmla="*/ 3 w 13"/>
                <a:gd name="T5" fmla="*/ 4 h 8"/>
                <a:gd name="T6" fmla="*/ 4 w 13"/>
                <a:gd name="T7" fmla="*/ 4 h 8"/>
                <a:gd name="T8" fmla="*/ 4 w 13"/>
                <a:gd name="T9" fmla="*/ 5 h 8"/>
                <a:gd name="T10" fmla="*/ 6 w 13"/>
                <a:gd name="T11" fmla="*/ 7 h 8"/>
                <a:gd name="T12" fmla="*/ 4 w 13"/>
                <a:gd name="T13" fmla="*/ 6 h 8"/>
                <a:gd name="T14" fmla="*/ 4 w 13"/>
                <a:gd name="T15" fmla="*/ 4 h 8"/>
                <a:gd name="T16" fmla="*/ 3 w 13"/>
                <a:gd name="T17" fmla="*/ 4 h 8"/>
                <a:gd name="T18" fmla="*/ 4 w 13"/>
                <a:gd name="T19" fmla="*/ 0 h 8"/>
                <a:gd name="T20" fmla="*/ 0 w 13"/>
                <a:gd name="T21" fmla="*/ 8 h 8"/>
                <a:gd name="T22" fmla="*/ 3 w 13"/>
                <a:gd name="T23" fmla="*/ 8 h 8"/>
                <a:gd name="T24" fmla="*/ 10 w 13"/>
                <a:gd name="T25" fmla="*/ 8 h 8"/>
                <a:gd name="T26" fmla="*/ 13 w 13"/>
                <a:gd name="T27" fmla="*/ 8 h 8"/>
                <a:gd name="T28" fmla="*/ 9 w 13"/>
                <a:gd name="T29" fmla="*/ 0 h 8"/>
                <a:gd name="T30" fmla="*/ 9 w 13"/>
                <a:gd name="T31" fmla="*/ 0 h 8"/>
                <a:gd name="T32" fmla="*/ 9 w 13"/>
                <a:gd name="T33" fmla="*/ 0 h 8"/>
                <a:gd name="T34" fmla="*/ 9 w 13"/>
                <a:gd name="T35" fmla="*/ 0 h 8"/>
                <a:gd name="T36" fmla="*/ 10 w 13"/>
                <a:gd name="T37" fmla="*/ 4 h 8"/>
                <a:gd name="T38" fmla="*/ 9 w 13"/>
                <a:gd name="T39" fmla="*/ 4 h 8"/>
                <a:gd name="T40" fmla="*/ 9 w 13"/>
                <a:gd name="T41" fmla="*/ 6 h 8"/>
                <a:gd name="T42" fmla="*/ 7 w 13"/>
                <a:gd name="T43" fmla="*/ 7 h 8"/>
                <a:gd name="T44" fmla="*/ 9 w 13"/>
                <a:gd name="T45" fmla="*/ 5 h 8"/>
                <a:gd name="T46" fmla="*/ 9 w 13"/>
                <a:gd name="T47" fmla="*/ 4 h 8"/>
                <a:gd name="T48" fmla="*/ 9 w 13"/>
                <a:gd name="T49" fmla="*/ 4 h 8"/>
                <a:gd name="T50" fmla="*/ 9 w 13"/>
                <a:gd name="T51" fmla="*/ 0 h 8"/>
                <a:gd name="T52" fmla="*/ 6 w 13"/>
                <a:gd name="T53" fmla="*/ 7 h 8"/>
                <a:gd name="T54" fmla="*/ 4 w 13"/>
                <a:gd name="T5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" h="8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2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2"/>
                    <a:pt x="4" y="0"/>
                    <a:pt x="4" y="0"/>
                  </a:cubicBezTo>
                  <a:cubicBezTo>
                    <a:pt x="2" y="1"/>
                    <a:pt x="0" y="3"/>
                    <a:pt x="0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3"/>
                    <a:pt x="11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10" y="2"/>
                    <a:pt x="10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10" y="3"/>
                    <a:pt x="9" y="0"/>
                  </a:cubicBezTo>
                  <a:cubicBezTo>
                    <a:pt x="9" y="0"/>
                    <a:pt x="9" y="5"/>
                    <a:pt x="6" y="7"/>
                  </a:cubicBezTo>
                  <a:cubicBezTo>
                    <a:pt x="6" y="7"/>
                    <a:pt x="4" y="4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144"/>
            <p:cNvSpPr>
              <a:spLocks/>
            </p:cNvSpPr>
            <p:nvPr/>
          </p:nvSpPr>
          <p:spPr bwMode="auto">
            <a:xfrm>
              <a:off x="9339263" y="4090988"/>
              <a:ext cx="7938" cy="7938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1 h 2"/>
                <a:gd name="T4" fmla="*/ 2 w 2"/>
                <a:gd name="T5" fmla="*/ 2 h 2"/>
                <a:gd name="T6" fmla="*/ 2 w 2"/>
                <a:gd name="T7" fmla="*/ 1 h 2"/>
                <a:gd name="T8" fmla="*/ 1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145"/>
            <p:cNvSpPr>
              <a:spLocks/>
            </p:cNvSpPr>
            <p:nvPr/>
          </p:nvSpPr>
          <p:spPr bwMode="auto">
            <a:xfrm>
              <a:off x="9350376" y="4090988"/>
              <a:ext cx="7938" cy="7938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1 h 2"/>
                <a:gd name="T4" fmla="*/ 0 w 2"/>
                <a:gd name="T5" fmla="*/ 2 h 2"/>
                <a:gd name="T6" fmla="*/ 2 w 2"/>
                <a:gd name="T7" fmla="*/ 1 h 2"/>
                <a:gd name="T8" fmla="*/ 1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146"/>
            <p:cNvSpPr>
              <a:spLocks noEditPoints="1"/>
            </p:cNvSpPr>
            <p:nvPr/>
          </p:nvSpPr>
          <p:spPr bwMode="auto">
            <a:xfrm>
              <a:off x="9336088" y="4054475"/>
              <a:ext cx="25400" cy="36513"/>
            </a:xfrm>
            <a:custGeom>
              <a:avLst/>
              <a:gdLst>
                <a:gd name="T0" fmla="*/ 3 w 7"/>
                <a:gd name="T1" fmla="*/ 9 h 10"/>
                <a:gd name="T2" fmla="*/ 3 w 7"/>
                <a:gd name="T3" fmla="*/ 9 h 10"/>
                <a:gd name="T4" fmla="*/ 1 w 7"/>
                <a:gd name="T5" fmla="*/ 7 h 10"/>
                <a:gd name="T6" fmla="*/ 5 w 7"/>
                <a:gd name="T7" fmla="*/ 7 h 10"/>
                <a:gd name="T8" fmla="*/ 3 w 7"/>
                <a:gd name="T9" fmla="*/ 9 h 10"/>
                <a:gd name="T10" fmla="*/ 4 w 7"/>
                <a:gd name="T11" fmla="*/ 6 h 10"/>
                <a:gd name="T12" fmla="*/ 4 w 7"/>
                <a:gd name="T13" fmla="*/ 5 h 10"/>
                <a:gd name="T14" fmla="*/ 4 w 7"/>
                <a:gd name="T15" fmla="*/ 4 h 10"/>
                <a:gd name="T16" fmla="*/ 5 w 7"/>
                <a:gd name="T17" fmla="*/ 5 h 10"/>
                <a:gd name="T18" fmla="*/ 4 w 7"/>
                <a:gd name="T19" fmla="*/ 6 h 10"/>
                <a:gd name="T20" fmla="*/ 3 w 7"/>
                <a:gd name="T21" fmla="*/ 6 h 10"/>
                <a:gd name="T22" fmla="*/ 2 w 7"/>
                <a:gd name="T23" fmla="*/ 5 h 10"/>
                <a:gd name="T24" fmla="*/ 3 w 7"/>
                <a:gd name="T25" fmla="*/ 4 h 10"/>
                <a:gd name="T26" fmla="*/ 3 w 7"/>
                <a:gd name="T27" fmla="*/ 5 h 10"/>
                <a:gd name="T28" fmla="*/ 3 w 7"/>
                <a:gd name="T29" fmla="*/ 6 h 10"/>
                <a:gd name="T30" fmla="*/ 3 w 7"/>
                <a:gd name="T31" fmla="*/ 0 h 10"/>
                <a:gd name="T32" fmla="*/ 0 w 7"/>
                <a:gd name="T33" fmla="*/ 5 h 10"/>
                <a:gd name="T34" fmla="*/ 3 w 7"/>
                <a:gd name="T35" fmla="*/ 10 h 10"/>
                <a:gd name="T36" fmla="*/ 3 w 7"/>
                <a:gd name="T37" fmla="*/ 10 h 10"/>
                <a:gd name="T38" fmla="*/ 7 w 7"/>
                <a:gd name="T39" fmla="*/ 5 h 10"/>
                <a:gd name="T40" fmla="*/ 3 w 7"/>
                <a:gd name="T41" fmla="*/ 0 h 10"/>
                <a:gd name="T42" fmla="*/ 3 w 7"/>
                <a:gd name="T4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" h="10">
                  <a:moveTo>
                    <a:pt x="3" y="9"/>
                  </a:moveTo>
                  <a:cubicBezTo>
                    <a:pt x="3" y="9"/>
                    <a:pt x="3" y="9"/>
                    <a:pt x="3" y="9"/>
                  </a:cubicBezTo>
                  <a:cubicBezTo>
                    <a:pt x="2" y="9"/>
                    <a:pt x="2" y="8"/>
                    <a:pt x="1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8"/>
                    <a:pt x="4" y="9"/>
                    <a:pt x="3" y="9"/>
                  </a:cubicBezTo>
                  <a:moveTo>
                    <a:pt x="4" y="6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6"/>
                    <a:pt x="4" y="6"/>
                  </a:cubicBezTo>
                  <a:moveTo>
                    <a:pt x="3" y="6"/>
                  </a:moveTo>
                  <a:cubicBezTo>
                    <a:pt x="2" y="6"/>
                    <a:pt x="2" y="5"/>
                    <a:pt x="2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3" y="6"/>
                    <a:pt x="3" y="6"/>
                  </a:cubicBezTo>
                  <a:moveTo>
                    <a:pt x="3" y="0"/>
                  </a:moveTo>
                  <a:cubicBezTo>
                    <a:pt x="1" y="0"/>
                    <a:pt x="0" y="3"/>
                    <a:pt x="0" y="5"/>
                  </a:cubicBezTo>
                  <a:cubicBezTo>
                    <a:pt x="0" y="8"/>
                    <a:pt x="1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5" y="10"/>
                    <a:pt x="7" y="8"/>
                    <a:pt x="7" y="5"/>
                  </a:cubicBezTo>
                  <a:cubicBezTo>
                    <a:pt x="7" y="3"/>
                    <a:pt x="5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147"/>
            <p:cNvSpPr>
              <a:spLocks/>
            </p:cNvSpPr>
            <p:nvPr/>
          </p:nvSpPr>
          <p:spPr bwMode="auto">
            <a:xfrm>
              <a:off x="9271001" y="4090988"/>
              <a:ext cx="4763" cy="26988"/>
            </a:xfrm>
            <a:custGeom>
              <a:avLst/>
              <a:gdLst>
                <a:gd name="T0" fmla="*/ 1 w 1"/>
                <a:gd name="T1" fmla="*/ 0 h 7"/>
                <a:gd name="T2" fmla="*/ 0 w 1"/>
                <a:gd name="T3" fmla="*/ 1 h 7"/>
                <a:gd name="T4" fmla="*/ 0 w 1"/>
                <a:gd name="T5" fmla="*/ 1 h 7"/>
                <a:gd name="T6" fmla="*/ 0 w 1"/>
                <a:gd name="T7" fmla="*/ 6 h 7"/>
                <a:gd name="T8" fmla="*/ 1 w 1"/>
                <a:gd name="T9" fmla="*/ 7 h 7"/>
                <a:gd name="T10" fmla="*/ 1 w 1"/>
                <a:gd name="T11" fmla="*/ 6 h 7"/>
                <a:gd name="T12" fmla="*/ 1 w 1"/>
                <a:gd name="T13" fmla="*/ 1 h 7"/>
                <a:gd name="T14" fmla="*/ 1 w 1"/>
                <a:gd name="T15" fmla="*/ 1 h 7"/>
                <a:gd name="T16" fmla="*/ 1 w 1"/>
                <a:gd name="T17" fmla="*/ 0 h 7"/>
                <a:gd name="T18" fmla="*/ 1 w 1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" h="7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148"/>
            <p:cNvSpPr>
              <a:spLocks/>
            </p:cNvSpPr>
            <p:nvPr/>
          </p:nvSpPr>
          <p:spPr bwMode="auto">
            <a:xfrm>
              <a:off x="9248776" y="4095750"/>
              <a:ext cx="49213" cy="30163"/>
            </a:xfrm>
            <a:custGeom>
              <a:avLst/>
              <a:gdLst>
                <a:gd name="T0" fmla="*/ 4 w 13"/>
                <a:gd name="T1" fmla="*/ 0 h 8"/>
                <a:gd name="T2" fmla="*/ 4 w 13"/>
                <a:gd name="T3" fmla="*/ 0 h 8"/>
                <a:gd name="T4" fmla="*/ 4 w 13"/>
                <a:gd name="T5" fmla="*/ 4 h 8"/>
                <a:gd name="T6" fmla="*/ 4 w 13"/>
                <a:gd name="T7" fmla="*/ 3 h 8"/>
                <a:gd name="T8" fmla="*/ 4 w 13"/>
                <a:gd name="T9" fmla="*/ 5 h 8"/>
                <a:gd name="T10" fmla="*/ 6 w 13"/>
                <a:gd name="T11" fmla="*/ 7 h 8"/>
                <a:gd name="T12" fmla="*/ 4 w 13"/>
                <a:gd name="T13" fmla="*/ 6 h 8"/>
                <a:gd name="T14" fmla="*/ 4 w 13"/>
                <a:gd name="T15" fmla="*/ 4 h 8"/>
                <a:gd name="T16" fmla="*/ 3 w 13"/>
                <a:gd name="T17" fmla="*/ 4 h 8"/>
                <a:gd name="T18" fmla="*/ 4 w 13"/>
                <a:gd name="T19" fmla="*/ 0 h 8"/>
                <a:gd name="T20" fmla="*/ 0 w 13"/>
                <a:gd name="T21" fmla="*/ 8 h 8"/>
                <a:gd name="T22" fmla="*/ 3 w 13"/>
                <a:gd name="T23" fmla="*/ 8 h 8"/>
                <a:gd name="T24" fmla="*/ 11 w 13"/>
                <a:gd name="T25" fmla="*/ 8 h 8"/>
                <a:gd name="T26" fmla="*/ 13 w 13"/>
                <a:gd name="T27" fmla="*/ 8 h 8"/>
                <a:gd name="T28" fmla="*/ 9 w 13"/>
                <a:gd name="T29" fmla="*/ 0 h 8"/>
                <a:gd name="T30" fmla="*/ 9 w 13"/>
                <a:gd name="T31" fmla="*/ 0 h 8"/>
                <a:gd name="T32" fmla="*/ 9 w 13"/>
                <a:gd name="T33" fmla="*/ 0 h 8"/>
                <a:gd name="T34" fmla="*/ 9 w 13"/>
                <a:gd name="T35" fmla="*/ 0 h 8"/>
                <a:gd name="T36" fmla="*/ 10 w 13"/>
                <a:gd name="T37" fmla="*/ 4 h 8"/>
                <a:gd name="T38" fmla="*/ 9 w 13"/>
                <a:gd name="T39" fmla="*/ 4 h 8"/>
                <a:gd name="T40" fmla="*/ 10 w 13"/>
                <a:gd name="T41" fmla="*/ 6 h 8"/>
                <a:gd name="T42" fmla="*/ 7 w 13"/>
                <a:gd name="T43" fmla="*/ 7 h 8"/>
                <a:gd name="T44" fmla="*/ 9 w 13"/>
                <a:gd name="T45" fmla="*/ 5 h 8"/>
                <a:gd name="T46" fmla="*/ 9 w 13"/>
                <a:gd name="T47" fmla="*/ 4 h 8"/>
                <a:gd name="T48" fmla="*/ 10 w 13"/>
                <a:gd name="T49" fmla="*/ 4 h 8"/>
                <a:gd name="T50" fmla="*/ 9 w 13"/>
                <a:gd name="T51" fmla="*/ 0 h 8"/>
                <a:gd name="T52" fmla="*/ 7 w 13"/>
                <a:gd name="T53" fmla="*/ 7 h 8"/>
                <a:gd name="T54" fmla="*/ 4 w 13"/>
                <a:gd name="T5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" h="8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2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2"/>
                    <a:pt x="4" y="0"/>
                    <a:pt x="4" y="0"/>
                  </a:cubicBezTo>
                  <a:cubicBezTo>
                    <a:pt x="2" y="1"/>
                    <a:pt x="0" y="3"/>
                    <a:pt x="0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3"/>
                    <a:pt x="12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10" y="2"/>
                    <a:pt x="10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2"/>
                    <a:pt x="9" y="0"/>
                  </a:cubicBezTo>
                  <a:cubicBezTo>
                    <a:pt x="9" y="0"/>
                    <a:pt x="9" y="5"/>
                    <a:pt x="7" y="7"/>
                  </a:cubicBezTo>
                  <a:cubicBezTo>
                    <a:pt x="7" y="7"/>
                    <a:pt x="4" y="4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149"/>
            <p:cNvSpPr>
              <a:spLocks/>
            </p:cNvSpPr>
            <p:nvPr/>
          </p:nvSpPr>
          <p:spPr bwMode="auto">
            <a:xfrm>
              <a:off x="9267826" y="4090988"/>
              <a:ext cx="3175" cy="7938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1 h 2"/>
                <a:gd name="T4" fmla="*/ 1 w 1"/>
                <a:gd name="T5" fmla="*/ 2 h 2"/>
                <a:gd name="T6" fmla="*/ 1 w 1"/>
                <a:gd name="T7" fmla="*/ 0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150"/>
            <p:cNvSpPr>
              <a:spLocks/>
            </p:cNvSpPr>
            <p:nvPr/>
          </p:nvSpPr>
          <p:spPr bwMode="auto">
            <a:xfrm>
              <a:off x="9275763" y="4090988"/>
              <a:ext cx="7938" cy="7938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0 h 2"/>
                <a:gd name="T4" fmla="*/ 0 w 2"/>
                <a:gd name="T5" fmla="*/ 2 h 2"/>
                <a:gd name="T6" fmla="*/ 2 w 2"/>
                <a:gd name="T7" fmla="*/ 1 h 2"/>
                <a:gd name="T8" fmla="*/ 1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1" y="1"/>
                    <a:pt x="0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151"/>
            <p:cNvSpPr>
              <a:spLocks noEditPoints="1"/>
            </p:cNvSpPr>
            <p:nvPr/>
          </p:nvSpPr>
          <p:spPr bwMode="auto">
            <a:xfrm>
              <a:off x="9259888" y="4054475"/>
              <a:ext cx="26988" cy="36513"/>
            </a:xfrm>
            <a:custGeom>
              <a:avLst/>
              <a:gdLst>
                <a:gd name="T0" fmla="*/ 4 w 7"/>
                <a:gd name="T1" fmla="*/ 9 h 10"/>
                <a:gd name="T2" fmla="*/ 4 w 7"/>
                <a:gd name="T3" fmla="*/ 9 h 10"/>
                <a:gd name="T4" fmla="*/ 2 w 7"/>
                <a:gd name="T5" fmla="*/ 7 h 10"/>
                <a:gd name="T6" fmla="*/ 6 w 7"/>
                <a:gd name="T7" fmla="*/ 7 h 10"/>
                <a:gd name="T8" fmla="*/ 4 w 7"/>
                <a:gd name="T9" fmla="*/ 9 h 10"/>
                <a:gd name="T10" fmla="*/ 4 w 7"/>
                <a:gd name="T11" fmla="*/ 6 h 10"/>
                <a:gd name="T12" fmla="*/ 4 w 7"/>
                <a:gd name="T13" fmla="*/ 5 h 10"/>
                <a:gd name="T14" fmla="*/ 4 w 7"/>
                <a:gd name="T15" fmla="*/ 4 h 10"/>
                <a:gd name="T16" fmla="*/ 5 w 7"/>
                <a:gd name="T17" fmla="*/ 5 h 10"/>
                <a:gd name="T18" fmla="*/ 4 w 7"/>
                <a:gd name="T19" fmla="*/ 6 h 10"/>
                <a:gd name="T20" fmla="*/ 3 w 7"/>
                <a:gd name="T21" fmla="*/ 5 h 10"/>
                <a:gd name="T22" fmla="*/ 3 w 7"/>
                <a:gd name="T23" fmla="*/ 5 h 10"/>
                <a:gd name="T24" fmla="*/ 3 w 7"/>
                <a:gd name="T25" fmla="*/ 5 h 10"/>
                <a:gd name="T26" fmla="*/ 3 w 7"/>
                <a:gd name="T27" fmla="*/ 4 h 10"/>
                <a:gd name="T28" fmla="*/ 4 w 7"/>
                <a:gd name="T29" fmla="*/ 5 h 10"/>
                <a:gd name="T30" fmla="*/ 3 w 7"/>
                <a:gd name="T31" fmla="*/ 5 h 10"/>
                <a:gd name="T32" fmla="*/ 4 w 7"/>
                <a:gd name="T33" fmla="*/ 0 h 10"/>
                <a:gd name="T34" fmla="*/ 0 w 7"/>
                <a:gd name="T35" fmla="*/ 5 h 10"/>
                <a:gd name="T36" fmla="*/ 4 w 7"/>
                <a:gd name="T37" fmla="*/ 10 h 10"/>
                <a:gd name="T38" fmla="*/ 4 w 7"/>
                <a:gd name="T39" fmla="*/ 10 h 10"/>
                <a:gd name="T40" fmla="*/ 7 w 7"/>
                <a:gd name="T41" fmla="*/ 5 h 10"/>
                <a:gd name="T42" fmla="*/ 4 w 7"/>
                <a:gd name="T43" fmla="*/ 0 h 10"/>
                <a:gd name="T44" fmla="*/ 4 w 7"/>
                <a:gd name="T4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" h="10">
                  <a:moveTo>
                    <a:pt x="4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3" y="9"/>
                    <a:pt x="2" y="8"/>
                    <a:pt x="2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8"/>
                    <a:pt x="5" y="9"/>
                    <a:pt x="4" y="9"/>
                  </a:cubicBezTo>
                  <a:moveTo>
                    <a:pt x="4" y="6"/>
                  </a:moveTo>
                  <a:cubicBezTo>
                    <a:pt x="4" y="6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6"/>
                    <a:pt x="4" y="6"/>
                  </a:cubicBezTo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moveTo>
                    <a:pt x="4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2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6" y="10"/>
                    <a:pt x="7" y="8"/>
                    <a:pt x="7" y="5"/>
                  </a:cubicBezTo>
                  <a:cubicBezTo>
                    <a:pt x="7" y="2"/>
                    <a:pt x="6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152"/>
            <p:cNvSpPr>
              <a:spLocks/>
            </p:cNvSpPr>
            <p:nvPr/>
          </p:nvSpPr>
          <p:spPr bwMode="auto">
            <a:xfrm>
              <a:off x="9418638" y="4095750"/>
              <a:ext cx="3175" cy="22225"/>
            </a:xfrm>
            <a:custGeom>
              <a:avLst/>
              <a:gdLst>
                <a:gd name="T0" fmla="*/ 0 w 1"/>
                <a:gd name="T1" fmla="*/ 0 h 6"/>
                <a:gd name="T2" fmla="*/ 0 w 1"/>
                <a:gd name="T3" fmla="*/ 1 h 6"/>
                <a:gd name="T4" fmla="*/ 0 w 1"/>
                <a:gd name="T5" fmla="*/ 1 h 6"/>
                <a:gd name="T6" fmla="*/ 0 w 1"/>
                <a:gd name="T7" fmla="*/ 6 h 6"/>
                <a:gd name="T8" fmla="*/ 1 w 1"/>
                <a:gd name="T9" fmla="*/ 6 h 6"/>
                <a:gd name="T10" fmla="*/ 1 w 1"/>
                <a:gd name="T11" fmla="*/ 6 h 6"/>
                <a:gd name="T12" fmla="*/ 1 w 1"/>
                <a:gd name="T13" fmla="*/ 1 h 6"/>
                <a:gd name="T14" fmla="*/ 1 w 1"/>
                <a:gd name="T15" fmla="*/ 1 h 6"/>
                <a:gd name="T16" fmla="*/ 1 w 1"/>
                <a:gd name="T17" fmla="*/ 0 h 6"/>
                <a:gd name="T18" fmla="*/ 0 w 1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" h="6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153"/>
            <p:cNvSpPr>
              <a:spLocks noEditPoints="1"/>
            </p:cNvSpPr>
            <p:nvPr/>
          </p:nvSpPr>
          <p:spPr bwMode="auto">
            <a:xfrm>
              <a:off x="9396413" y="4095750"/>
              <a:ext cx="47625" cy="33338"/>
            </a:xfrm>
            <a:custGeom>
              <a:avLst/>
              <a:gdLst>
                <a:gd name="T0" fmla="*/ 3 w 13"/>
                <a:gd name="T1" fmla="*/ 4 h 9"/>
                <a:gd name="T2" fmla="*/ 4 w 13"/>
                <a:gd name="T3" fmla="*/ 0 h 9"/>
                <a:gd name="T4" fmla="*/ 4 w 13"/>
                <a:gd name="T5" fmla="*/ 4 h 9"/>
                <a:gd name="T6" fmla="*/ 4 w 13"/>
                <a:gd name="T7" fmla="*/ 4 h 9"/>
                <a:gd name="T8" fmla="*/ 4 w 13"/>
                <a:gd name="T9" fmla="*/ 5 h 9"/>
                <a:gd name="T10" fmla="*/ 6 w 13"/>
                <a:gd name="T11" fmla="*/ 7 h 9"/>
                <a:gd name="T12" fmla="*/ 4 w 13"/>
                <a:gd name="T13" fmla="*/ 6 h 9"/>
                <a:gd name="T14" fmla="*/ 4 w 13"/>
                <a:gd name="T15" fmla="*/ 4 h 9"/>
                <a:gd name="T16" fmla="*/ 3 w 13"/>
                <a:gd name="T17" fmla="*/ 4 h 9"/>
                <a:gd name="T18" fmla="*/ 4 w 13"/>
                <a:gd name="T19" fmla="*/ 0 h 9"/>
                <a:gd name="T20" fmla="*/ 4 w 13"/>
                <a:gd name="T21" fmla="*/ 0 h 9"/>
                <a:gd name="T22" fmla="*/ 4 w 13"/>
                <a:gd name="T23" fmla="*/ 0 h 9"/>
                <a:gd name="T24" fmla="*/ 0 w 13"/>
                <a:gd name="T25" fmla="*/ 9 h 9"/>
                <a:gd name="T26" fmla="*/ 3 w 13"/>
                <a:gd name="T27" fmla="*/ 9 h 9"/>
                <a:gd name="T28" fmla="*/ 10 w 13"/>
                <a:gd name="T29" fmla="*/ 9 h 9"/>
                <a:gd name="T30" fmla="*/ 13 w 13"/>
                <a:gd name="T31" fmla="*/ 9 h 9"/>
                <a:gd name="T32" fmla="*/ 9 w 13"/>
                <a:gd name="T33" fmla="*/ 0 h 9"/>
                <a:gd name="T34" fmla="*/ 9 w 13"/>
                <a:gd name="T35" fmla="*/ 0 h 9"/>
                <a:gd name="T36" fmla="*/ 9 w 13"/>
                <a:gd name="T37" fmla="*/ 0 h 9"/>
                <a:gd name="T38" fmla="*/ 9 w 13"/>
                <a:gd name="T39" fmla="*/ 0 h 9"/>
                <a:gd name="T40" fmla="*/ 10 w 13"/>
                <a:gd name="T41" fmla="*/ 4 h 9"/>
                <a:gd name="T42" fmla="*/ 9 w 13"/>
                <a:gd name="T43" fmla="*/ 4 h 9"/>
                <a:gd name="T44" fmla="*/ 9 w 13"/>
                <a:gd name="T45" fmla="*/ 6 h 9"/>
                <a:gd name="T46" fmla="*/ 7 w 13"/>
                <a:gd name="T47" fmla="*/ 7 h 9"/>
                <a:gd name="T48" fmla="*/ 9 w 13"/>
                <a:gd name="T49" fmla="*/ 6 h 9"/>
                <a:gd name="T50" fmla="*/ 9 w 13"/>
                <a:gd name="T51" fmla="*/ 4 h 9"/>
                <a:gd name="T52" fmla="*/ 10 w 13"/>
                <a:gd name="T53" fmla="*/ 4 h 9"/>
                <a:gd name="T54" fmla="*/ 9 w 13"/>
                <a:gd name="T55" fmla="*/ 0 h 9"/>
                <a:gd name="T56" fmla="*/ 7 w 13"/>
                <a:gd name="T57" fmla="*/ 7 h 9"/>
                <a:gd name="T58" fmla="*/ 4 w 13"/>
                <a:gd name="T5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" h="9">
                  <a:moveTo>
                    <a:pt x="3" y="4"/>
                  </a:moveTo>
                  <a:cubicBezTo>
                    <a:pt x="3" y="2"/>
                    <a:pt x="4" y="0"/>
                    <a:pt x="4" y="0"/>
                  </a:cubicBezTo>
                  <a:cubicBezTo>
                    <a:pt x="3" y="3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1"/>
                    <a:pt x="0" y="3"/>
                    <a:pt x="0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3"/>
                    <a:pt x="11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10" y="2"/>
                    <a:pt x="10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3"/>
                    <a:pt x="9" y="0"/>
                  </a:cubicBezTo>
                  <a:cubicBezTo>
                    <a:pt x="9" y="1"/>
                    <a:pt x="9" y="5"/>
                    <a:pt x="7" y="7"/>
                  </a:cubicBezTo>
                  <a:cubicBezTo>
                    <a:pt x="7" y="7"/>
                    <a:pt x="4" y="4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154"/>
            <p:cNvSpPr>
              <a:spLocks/>
            </p:cNvSpPr>
            <p:nvPr/>
          </p:nvSpPr>
          <p:spPr bwMode="auto">
            <a:xfrm>
              <a:off x="9413876" y="4095750"/>
              <a:ext cx="4763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1 h 1"/>
                <a:gd name="T6" fmla="*/ 1 w 1"/>
                <a:gd name="T7" fmla="*/ 0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155"/>
            <p:cNvSpPr>
              <a:spLocks/>
            </p:cNvSpPr>
            <p:nvPr/>
          </p:nvSpPr>
          <p:spPr bwMode="auto">
            <a:xfrm>
              <a:off x="9421813" y="4095750"/>
              <a:ext cx="7938" cy="3175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0 w 2"/>
                <a:gd name="T5" fmla="*/ 1 h 1"/>
                <a:gd name="T6" fmla="*/ 2 w 2"/>
                <a:gd name="T7" fmla="*/ 0 h 1"/>
                <a:gd name="T8" fmla="*/ 1 w 2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156"/>
            <p:cNvSpPr>
              <a:spLocks noEditPoints="1"/>
            </p:cNvSpPr>
            <p:nvPr/>
          </p:nvSpPr>
          <p:spPr bwMode="auto">
            <a:xfrm>
              <a:off x="9407526" y="4057650"/>
              <a:ext cx="25400" cy="33338"/>
            </a:xfrm>
            <a:custGeom>
              <a:avLst/>
              <a:gdLst>
                <a:gd name="T0" fmla="*/ 4 w 7"/>
                <a:gd name="T1" fmla="*/ 8 h 9"/>
                <a:gd name="T2" fmla="*/ 4 w 7"/>
                <a:gd name="T3" fmla="*/ 8 h 9"/>
                <a:gd name="T4" fmla="*/ 2 w 7"/>
                <a:gd name="T5" fmla="*/ 6 h 9"/>
                <a:gd name="T6" fmla="*/ 5 w 7"/>
                <a:gd name="T7" fmla="*/ 6 h 9"/>
                <a:gd name="T8" fmla="*/ 4 w 7"/>
                <a:gd name="T9" fmla="*/ 8 h 9"/>
                <a:gd name="T10" fmla="*/ 4 w 7"/>
                <a:gd name="T11" fmla="*/ 5 h 9"/>
                <a:gd name="T12" fmla="*/ 4 w 7"/>
                <a:gd name="T13" fmla="*/ 4 h 9"/>
                <a:gd name="T14" fmla="*/ 4 w 7"/>
                <a:gd name="T15" fmla="*/ 4 h 9"/>
                <a:gd name="T16" fmla="*/ 5 w 7"/>
                <a:gd name="T17" fmla="*/ 4 h 9"/>
                <a:gd name="T18" fmla="*/ 4 w 7"/>
                <a:gd name="T19" fmla="*/ 5 h 9"/>
                <a:gd name="T20" fmla="*/ 3 w 7"/>
                <a:gd name="T21" fmla="*/ 5 h 9"/>
                <a:gd name="T22" fmla="*/ 2 w 7"/>
                <a:gd name="T23" fmla="*/ 4 h 9"/>
                <a:gd name="T24" fmla="*/ 3 w 7"/>
                <a:gd name="T25" fmla="*/ 4 h 9"/>
                <a:gd name="T26" fmla="*/ 3 w 7"/>
                <a:gd name="T27" fmla="*/ 4 h 9"/>
                <a:gd name="T28" fmla="*/ 3 w 7"/>
                <a:gd name="T29" fmla="*/ 5 h 9"/>
                <a:gd name="T30" fmla="*/ 4 w 7"/>
                <a:gd name="T31" fmla="*/ 0 h 9"/>
                <a:gd name="T32" fmla="*/ 0 w 7"/>
                <a:gd name="T33" fmla="*/ 4 h 9"/>
                <a:gd name="T34" fmla="*/ 4 w 7"/>
                <a:gd name="T35" fmla="*/ 9 h 9"/>
                <a:gd name="T36" fmla="*/ 4 w 7"/>
                <a:gd name="T37" fmla="*/ 9 h 9"/>
                <a:gd name="T38" fmla="*/ 7 w 7"/>
                <a:gd name="T39" fmla="*/ 5 h 9"/>
                <a:gd name="T40" fmla="*/ 4 w 7"/>
                <a:gd name="T41" fmla="*/ 0 h 9"/>
                <a:gd name="T42" fmla="*/ 4 w 7"/>
                <a:gd name="T4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" h="9">
                  <a:moveTo>
                    <a:pt x="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2" y="7"/>
                    <a:pt x="2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5" y="8"/>
                    <a:pt x="4" y="8"/>
                  </a:cubicBezTo>
                  <a:moveTo>
                    <a:pt x="4" y="5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5"/>
                    <a:pt x="4" y="5"/>
                    <a:pt x="4" y="5"/>
                  </a:cubicBezTo>
                  <a:moveTo>
                    <a:pt x="3" y="5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6" y="9"/>
                    <a:pt x="7" y="7"/>
                    <a:pt x="7" y="5"/>
                  </a:cubicBezTo>
                  <a:cubicBezTo>
                    <a:pt x="7" y="2"/>
                    <a:pt x="6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157"/>
            <p:cNvSpPr>
              <a:spLocks/>
            </p:cNvSpPr>
            <p:nvPr/>
          </p:nvSpPr>
          <p:spPr bwMode="auto">
            <a:xfrm>
              <a:off x="9275763" y="4027488"/>
              <a:ext cx="146050" cy="22225"/>
            </a:xfrm>
            <a:custGeom>
              <a:avLst/>
              <a:gdLst>
                <a:gd name="T0" fmla="*/ 0 w 92"/>
                <a:gd name="T1" fmla="*/ 0 h 14"/>
                <a:gd name="T2" fmla="*/ 0 w 92"/>
                <a:gd name="T3" fmla="*/ 0 h 14"/>
                <a:gd name="T4" fmla="*/ 0 w 92"/>
                <a:gd name="T5" fmla="*/ 12 h 14"/>
                <a:gd name="T6" fmla="*/ 0 w 92"/>
                <a:gd name="T7" fmla="*/ 14 h 14"/>
                <a:gd name="T8" fmla="*/ 0 w 92"/>
                <a:gd name="T9" fmla="*/ 12 h 14"/>
                <a:gd name="T10" fmla="*/ 0 w 92"/>
                <a:gd name="T11" fmla="*/ 0 h 14"/>
                <a:gd name="T12" fmla="*/ 92 w 92"/>
                <a:gd name="T13" fmla="*/ 2 h 14"/>
                <a:gd name="T14" fmla="*/ 92 w 92"/>
                <a:gd name="T15" fmla="*/ 14 h 14"/>
                <a:gd name="T16" fmla="*/ 92 w 92"/>
                <a:gd name="T17" fmla="*/ 14 h 14"/>
                <a:gd name="T18" fmla="*/ 92 w 92"/>
                <a:gd name="T19" fmla="*/ 14 h 14"/>
                <a:gd name="T20" fmla="*/ 92 w 92"/>
                <a:gd name="T21" fmla="*/ 2 h 14"/>
                <a:gd name="T22" fmla="*/ 92 w 92"/>
                <a:gd name="T23" fmla="*/ 0 h 14"/>
                <a:gd name="T24" fmla="*/ 45 w 92"/>
                <a:gd name="T25" fmla="*/ 0 h 14"/>
                <a:gd name="T26" fmla="*/ 45 w 92"/>
                <a:gd name="T27" fmla="*/ 0 h 14"/>
                <a:gd name="T28" fmla="*/ 45 w 92"/>
                <a:gd name="T29" fmla="*/ 2 h 14"/>
                <a:gd name="T30" fmla="*/ 45 w 92"/>
                <a:gd name="T31" fmla="*/ 0 h 14"/>
                <a:gd name="T32" fmla="*/ 45 w 92"/>
                <a:gd name="T33" fmla="*/ 0 h 14"/>
                <a:gd name="T34" fmla="*/ 0 w 92"/>
                <a:gd name="T3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4">
                  <a:moveTo>
                    <a:pt x="0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0"/>
                  </a:lnTo>
                  <a:lnTo>
                    <a:pt x="92" y="2"/>
                  </a:lnTo>
                  <a:lnTo>
                    <a:pt x="92" y="14"/>
                  </a:lnTo>
                  <a:lnTo>
                    <a:pt x="92" y="14"/>
                  </a:lnTo>
                  <a:lnTo>
                    <a:pt x="92" y="14"/>
                  </a:lnTo>
                  <a:lnTo>
                    <a:pt x="92" y="2"/>
                  </a:lnTo>
                  <a:lnTo>
                    <a:pt x="92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2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158"/>
            <p:cNvSpPr>
              <a:spLocks/>
            </p:cNvSpPr>
            <p:nvPr/>
          </p:nvSpPr>
          <p:spPr bwMode="auto">
            <a:xfrm>
              <a:off x="9275763" y="4027488"/>
              <a:ext cx="146050" cy="22225"/>
            </a:xfrm>
            <a:custGeom>
              <a:avLst/>
              <a:gdLst>
                <a:gd name="T0" fmla="*/ 0 w 92"/>
                <a:gd name="T1" fmla="*/ 0 h 14"/>
                <a:gd name="T2" fmla="*/ 0 w 92"/>
                <a:gd name="T3" fmla="*/ 0 h 14"/>
                <a:gd name="T4" fmla="*/ 0 w 92"/>
                <a:gd name="T5" fmla="*/ 12 h 14"/>
                <a:gd name="T6" fmla="*/ 0 w 92"/>
                <a:gd name="T7" fmla="*/ 14 h 14"/>
                <a:gd name="T8" fmla="*/ 0 w 92"/>
                <a:gd name="T9" fmla="*/ 12 h 14"/>
                <a:gd name="T10" fmla="*/ 0 w 92"/>
                <a:gd name="T11" fmla="*/ 0 h 14"/>
                <a:gd name="T12" fmla="*/ 92 w 92"/>
                <a:gd name="T13" fmla="*/ 2 h 14"/>
                <a:gd name="T14" fmla="*/ 92 w 92"/>
                <a:gd name="T15" fmla="*/ 14 h 14"/>
                <a:gd name="T16" fmla="*/ 92 w 92"/>
                <a:gd name="T17" fmla="*/ 14 h 14"/>
                <a:gd name="T18" fmla="*/ 92 w 92"/>
                <a:gd name="T19" fmla="*/ 14 h 14"/>
                <a:gd name="T20" fmla="*/ 92 w 92"/>
                <a:gd name="T21" fmla="*/ 2 h 14"/>
                <a:gd name="T22" fmla="*/ 92 w 92"/>
                <a:gd name="T23" fmla="*/ 0 h 14"/>
                <a:gd name="T24" fmla="*/ 45 w 92"/>
                <a:gd name="T25" fmla="*/ 0 h 14"/>
                <a:gd name="T26" fmla="*/ 45 w 92"/>
                <a:gd name="T27" fmla="*/ 0 h 14"/>
                <a:gd name="T28" fmla="*/ 45 w 92"/>
                <a:gd name="T29" fmla="*/ 2 h 14"/>
                <a:gd name="T30" fmla="*/ 45 w 92"/>
                <a:gd name="T31" fmla="*/ 0 h 14"/>
                <a:gd name="T32" fmla="*/ 45 w 92"/>
                <a:gd name="T33" fmla="*/ 0 h 14"/>
                <a:gd name="T34" fmla="*/ 0 w 92"/>
                <a:gd name="T3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4">
                  <a:moveTo>
                    <a:pt x="0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0"/>
                  </a:lnTo>
                  <a:lnTo>
                    <a:pt x="92" y="2"/>
                  </a:lnTo>
                  <a:lnTo>
                    <a:pt x="92" y="14"/>
                  </a:lnTo>
                  <a:lnTo>
                    <a:pt x="92" y="14"/>
                  </a:lnTo>
                  <a:lnTo>
                    <a:pt x="92" y="14"/>
                  </a:lnTo>
                  <a:lnTo>
                    <a:pt x="92" y="2"/>
                  </a:lnTo>
                  <a:lnTo>
                    <a:pt x="92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2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159"/>
            <p:cNvSpPr>
              <a:spLocks/>
            </p:cNvSpPr>
            <p:nvPr/>
          </p:nvSpPr>
          <p:spPr bwMode="auto">
            <a:xfrm>
              <a:off x="9347201" y="4005263"/>
              <a:ext cx="0" cy="25400"/>
            </a:xfrm>
            <a:custGeom>
              <a:avLst/>
              <a:gdLst>
                <a:gd name="T0" fmla="*/ 0 h 16"/>
                <a:gd name="T1" fmla="*/ 0 h 16"/>
                <a:gd name="T2" fmla="*/ 14 h 16"/>
                <a:gd name="T3" fmla="*/ 14 h 16"/>
                <a:gd name="T4" fmla="*/ 16 h 16"/>
                <a:gd name="T5" fmla="*/ 14 h 16"/>
                <a:gd name="T6" fmla="*/ 14 h 16"/>
                <a:gd name="T7" fmla="*/ 0 h 16"/>
                <a:gd name="T8" fmla="*/ 0 h 1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</a:cxnLst>
              <a:rect l="0" t="0" r="r" b="b"/>
              <a:pathLst>
                <a:path h="16">
                  <a:moveTo>
                    <a:pt x="0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160"/>
            <p:cNvSpPr>
              <a:spLocks/>
            </p:cNvSpPr>
            <p:nvPr/>
          </p:nvSpPr>
          <p:spPr bwMode="auto">
            <a:xfrm>
              <a:off x="9347201" y="4005263"/>
              <a:ext cx="0" cy="25400"/>
            </a:xfrm>
            <a:custGeom>
              <a:avLst/>
              <a:gdLst>
                <a:gd name="T0" fmla="*/ 0 h 16"/>
                <a:gd name="T1" fmla="*/ 0 h 16"/>
                <a:gd name="T2" fmla="*/ 14 h 16"/>
                <a:gd name="T3" fmla="*/ 14 h 16"/>
                <a:gd name="T4" fmla="*/ 16 h 16"/>
                <a:gd name="T5" fmla="*/ 14 h 16"/>
                <a:gd name="T6" fmla="*/ 14 h 16"/>
                <a:gd name="T7" fmla="*/ 0 h 16"/>
                <a:gd name="T8" fmla="*/ 0 h 1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</a:cxnLst>
              <a:rect l="0" t="0" r="r" b="b"/>
              <a:pathLst>
                <a:path h="16">
                  <a:moveTo>
                    <a:pt x="0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161"/>
            <p:cNvSpPr>
              <a:spLocks/>
            </p:cNvSpPr>
            <p:nvPr/>
          </p:nvSpPr>
          <p:spPr bwMode="auto">
            <a:xfrm>
              <a:off x="7577138" y="5335588"/>
              <a:ext cx="19050" cy="79375"/>
            </a:xfrm>
            <a:custGeom>
              <a:avLst/>
              <a:gdLst>
                <a:gd name="T0" fmla="*/ 4 w 5"/>
                <a:gd name="T1" fmla="*/ 0 h 21"/>
                <a:gd name="T2" fmla="*/ 2 w 5"/>
                <a:gd name="T3" fmla="*/ 0 h 21"/>
                <a:gd name="T4" fmla="*/ 1 w 5"/>
                <a:gd name="T5" fmla="*/ 3 h 21"/>
                <a:gd name="T6" fmla="*/ 1 w 5"/>
                <a:gd name="T7" fmla="*/ 3 h 21"/>
                <a:gd name="T8" fmla="*/ 0 w 5"/>
                <a:gd name="T9" fmla="*/ 19 h 21"/>
                <a:gd name="T10" fmla="*/ 3 w 5"/>
                <a:gd name="T11" fmla="*/ 21 h 21"/>
                <a:gd name="T12" fmla="*/ 5 w 5"/>
                <a:gd name="T13" fmla="*/ 18 h 21"/>
                <a:gd name="T14" fmla="*/ 4 w 5"/>
                <a:gd name="T15" fmla="*/ 3 h 21"/>
                <a:gd name="T16" fmla="*/ 4 w 5"/>
                <a:gd name="T17" fmla="*/ 2 h 21"/>
                <a:gd name="T18" fmla="*/ 4 w 5"/>
                <a:gd name="T1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21">
                  <a:moveTo>
                    <a:pt x="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1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1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162"/>
            <p:cNvSpPr>
              <a:spLocks/>
            </p:cNvSpPr>
            <p:nvPr/>
          </p:nvSpPr>
          <p:spPr bwMode="auto">
            <a:xfrm>
              <a:off x="7486651" y="5332413"/>
              <a:ext cx="198438" cy="123825"/>
            </a:xfrm>
            <a:custGeom>
              <a:avLst/>
              <a:gdLst>
                <a:gd name="T0" fmla="*/ 36 w 53"/>
                <a:gd name="T1" fmla="*/ 0 h 33"/>
                <a:gd name="T2" fmla="*/ 36 w 53"/>
                <a:gd name="T3" fmla="*/ 0 h 33"/>
                <a:gd name="T4" fmla="*/ 36 w 53"/>
                <a:gd name="T5" fmla="*/ 0 h 33"/>
                <a:gd name="T6" fmla="*/ 36 w 53"/>
                <a:gd name="T7" fmla="*/ 0 h 33"/>
                <a:gd name="T8" fmla="*/ 39 w 53"/>
                <a:gd name="T9" fmla="*/ 14 h 33"/>
                <a:gd name="T10" fmla="*/ 36 w 53"/>
                <a:gd name="T11" fmla="*/ 14 h 33"/>
                <a:gd name="T12" fmla="*/ 37 w 53"/>
                <a:gd name="T13" fmla="*/ 19 h 33"/>
                <a:gd name="T14" fmla="*/ 28 w 53"/>
                <a:gd name="T15" fmla="*/ 23 h 33"/>
                <a:gd name="T16" fmla="*/ 36 w 53"/>
                <a:gd name="T17" fmla="*/ 18 h 33"/>
                <a:gd name="T18" fmla="*/ 35 w 53"/>
                <a:gd name="T19" fmla="*/ 13 h 33"/>
                <a:gd name="T20" fmla="*/ 39 w 53"/>
                <a:gd name="T21" fmla="*/ 12 h 33"/>
                <a:gd name="T22" fmla="*/ 36 w 53"/>
                <a:gd name="T23" fmla="*/ 0 h 33"/>
                <a:gd name="T24" fmla="*/ 27 w 53"/>
                <a:gd name="T25" fmla="*/ 24 h 33"/>
                <a:gd name="T26" fmla="*/ 17 w 53"/>
                <a:gd name="T27" fmla="*/ 2 h 33"/>
                <a:gd name="T28" fmla="*/ 17 w 53"/>
                <a:gd name="T29" fmla="*/ 3 h 33"/>
                <a:gd name="T30" fmla="*/ 14 w 53"/>
                <a:gd name="T31" fmla="*/ 16 h 33"/>
                <a:gd name="T32" fmla="*/ 17 w 53"/>
                <a:gd name="T33" fmla="*/ 15 h 33"/>
                <a:gd name="T34" fmla="*/ 17 w 53"/>
                <a:gd name="T35" fmla="*/ 20 h 33"/>
                <a:gd name="T36" fmla="*/ 25 w 53"/>
                <a:gd name="T37" fmla="*/ 24 h 33"/>
                <a:gd name="T38" fmla="*/ 16 w 53"/>
                <a:gd name="T39" fmla="*/ 22 h 33"/>
                <a:gd name="T40" fmla="*/ 16 w 53"/>
                <a:gd name="T41" fmla="*/ 17 h 33"/>
                <a:gd name="T42" fmla="*/ 13 w 53"/>
                <a:gd name="T43" fmla="*/ 17 h 33"/>
                <a:gd name="T44" fmla="*/ 17 w 53"/>
                <a:gd name="T45" fmla="*/ 3 h 33"/>
                <a:gd name="T46" fmla="*/ 0 w 53"/>
                <a:gd name="T47" fmla="*/ 33 h 33"/>
                <a:gd name="T48" fmla="*/ 11 w 53"/>
                <a:gd name="T49" fmla="*/ 31 h 33"/>
                <a:gd name="T50" fmla="*/ 42 w 53"/>
                <a:gd name="T51" fmla="*/ 27 h 33"/>
                <a:gd name="T52" fmla="*/ 53 w 53"/>
                <a:gd name="T53" fmla="*/ 26 h 33"/>
                <a:gd name="T54" fmla="*/ 36 w 53"/>
                <a:gd name="T5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3" h="33">
                  <a:moveTo>
                    <a:pt x="36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40" y="7"/>
                    <a:pt x="39" y="14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8"/>
                    <a:pt x="36" y="0"/>
                  </a:cubicBezTo>
                  <a:cubicBezTo>
                    <a:pt x="36" y="2"/>
                    <a:pt x="35" y="16"/>
                    <a:pt x="27" y="24"/>
                  </a:cubicBezTo>
                  <a:cubicBezTo>
                    <a:pt x="27" y="24"/>
                    <a:pt x="16" y="17"/>
                    <a:pt x="17" y="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3" y="12"/>
                    <a:pt x="14" y="16"/>
                    <a:pt x="14" y="16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2" y="11"/>
                    <a:pt x="17" y="3"/>
                    <a:pt x="17" y="3"/>
                  </a:cubicBezTo>
                  <a:cubicBezTo>
                    <a:pt x="7" y="7"/>
                    <a:pt x="0" y="15"/>
                    <a:pt x="0" y="33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9"/>
                    <a:pt x="45" y="2"/>
                    <a:pt x="3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163"/>
            <p:cNvSpPr>
              <a:spLocks/>
            </p:cNvSpPr>
            <p:nvPr/>
          </p:nvSpPr>
          <p:spPr bwMode="auto">
            <a:xfrm>
              <a:off x="7554913" y="5335588"/>
              <a:ext cx="25400" cy="19050"/>
            </a:xfrm>
            <a:custGeom>
              <a:avLst/>
              <a:gdLst>
                <a:gd name="T0" fmla="*/ 4 w 7"/>
                <a:gd name="T1" fmla="*/ 0 h 5"/>
                <a:gd name="T2" fmla="*/ 0 w 7"/>
                <a:gd name="T3" fmla="*/ 1 h 5"/>
                <a:gd name="T4" fmla="*/ 6 w 7"/>
                <a:gd name="T5" fmla="*/ 5 h 5"/>
                <a:gd name="T6" fmla="*/ 7 w 7"/>
                <a:gd name="T7" fmla="*/ 0 h 5"/>
                <a:gd name="T8" fmla="*/ 6 w 7"/>
                <a:gd name="T9" fmla="*/ 0 h 5"/>
                <a:gd name="T10" fmla="*/ 4 w 7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4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2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164"/>
            <p:cNvSpPr>
              <a:spLocks/>
            </p:cNvSpPr>
            <p:nvPr/>
          </p:nvSpPr>
          <p:spPr bwMode="auto">
            <a:xfrm>
              <a:off x="7591426" y="5329238"/>
              <a:ext cx="26988" cy="22225"/>
            </a:xfrm>
            <a:custGeom>
              <a:avLst/>
              <a:gdLst>
                <a:gd name="T0" fmla="*/ 4 w 7"/>
                <a:gd name="T1" fmla="*/ 0 h 6"/>
                <a:gd name="T2" fmla="*/ 4 w 7"/>
                <a:gd name="T3" fmla="*/ 0 h 6"/>
                <a:gd name="T4" fmla="*/ 0 w 7"/>
                <a:gd name="T5" fmla="*/ 2 h 6"/>
                <a:gd name="T6" fmla="*/ 1 w 7"/>
                <a:gd name="T7" fmla="*/ 6 h 6"/>
                <a:gd name="T8" fmla="*/ 7 w 7"/>
                <a:gd name="T9" fmla="*/ 1 h 6"/>
                <a:gd name="T10" fmla="*/ 4 w 7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6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3" y="1"/>
                    <a:pt x="0" y="2"/>
                  </a:cubicBezTo>
                  <a:cubicBezTo>
                    <a:pt x="0" y="2"/>
                    <a:pt x="2" y="3"/>
                    <a:pt x="1" y="6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5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165"/>
            <p:cNvSpPr>
              <a:spLocks noEditPoints="1"/>
            </p:cNvSpPr>
            <p:nvPr/>
          </p:nvSpPr>
          <p:spPr bwMode="auto">
            <a:xfrm>
              <a:off x="7531101" y="5211763"/>
              <a:ext cx="109538" cy="117475"/>
            </a:xfrm>
            <a:custGeom>
              <a:avLst/>
              <a:gdLst>
                <a:gd name="T0" fmla="*/ 14 w 29"/>
                <a:gd name="T1" fmla="*/ 27 h 31"/>
                <a:gd name="T2" fmla="*/ 7 w 29"/>
                <a:gd name="T3" fmla="*/ 21 h 31"/>
                <a:gd name="T4" fmla="*/ 22 w 29"/>
                <a:gd name="T5" fmla="*/ 20 h 31"/>
                <a:gd name="T6" fmla="*/ 15 w 29"/>
                <a:gd name="T7" fmla="*/ 27 h 31"/>
                <a:gd name="T8" fmla="*/ 14 w 29"/>
                <a:gd name="T9" fmla="*/ 27 h 31"/>
                <a:gd name="T10" fmla="*/ 12 w 29"/>
                <a:gd name="T11" fmla="*/ 17 h 31"/>
                <a:gd name="T12" fmla="*/ 10 w 29"/>
                <a:gd name="T13" fmla="*/ 15 h 31"/>
                <a:gd name="T14" fmla="*/ 12 w 29"/>
                <a:gd name="T15" fmla="*/ 13 h 31"/>
                <a:gd name="T16" fmla="*/ 12 w 29"/>
                <a:gd name="T17" fmla="*/ 13 h 31"/>
                <a:gd name="T18" fmla="*/ 14 w 29"/>
                <a:gd name="T19" fmla="*/ 15 h 31"/>
                <a:gd name="T20" fmla="*/ 12 w 29"/>
                <a:gd name="T21" fmla="*/ 17 h 31"/>
                <a:gd name="T22" fmla="*/ 12 w 29"/>
                <a:gd name="T23" fmla="*/ 17 h 31"/>
                <a:gd name="T24" fmla="*/ 17 w 29"/>
                <a:gd name="T25" fmla="*/ 17 h 31"/>
                <a:gd name="T26" fmla="*/ 15 w 29"/>
                <a:gd name="T27" fmla="*/ 15 h 31"/>
                <a:gd name="T28" fmla="*/ 17 w 29"/>
                <a:gd name="T29" fmla="*/ 13 h 31"/>
                <a:gd name="T30" fmla="*/ 17 w 29"/>
                <a:gd name="T31" fmla="*/ 13 h 31"/>
                <a:gd name="T32" fmla="*/ 19 w 29"/>
                <a:gd name="T33" fmla="*/ 14 h 31"/>
                <a:gd name="T34" fmla="*/ 17 w 29"/>
                <a:gd name="T35" fmla="*/ 17 h 31"/>
                <a:gd name="T36" fmla="*/ 17 w 29"/>
                <a:gd name="T37" fmla="*/ 17 h 31"/>
                <a:gd name="T38" fmla="*/ 16 w 29"/>
                <a:gd name="T39" fmla="*/ 0 h 31"/>
                <a:gd name="T40" fmla="*/ 15 w 29"/>
                <a:gd name="T41" fmla="*/ 0 h 31"/>
                <a:gd name="T42" fmla="*/ 0 w 29"/>
                <a:gd name="T43" fmla="*/ 17 h 31"/>
                <a:gd name="T44" fmla="*/ 13 w 29"/>
                <a:gd name="T45" fmla="*/ 31 h 31"/>
                <a:gd name="T46" fmla="*/ 15 w 29"/>
                <a:gd name="T47" fmla="*/ 31 h 31"/>
                <a:gd name="T48" fmla="*/ 29 w 29"/>
                <a:gd name="T49" fmla="*/ 14 h 31"/>
                <a:gd name="T50" fmla="*/ 16 w 29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31">
                  <a:moveTo>
                    <a:pt x="14" y="27"/>
                  </a:moveTo>
                  <a:cubicBezTo>
                    <a:pt x="10" y="27"/>
                    <a:pt x="8" y="25"/>
                    <a:pt x="7" y="21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1" y="23"/>
                    <a:pt x="18" y="27"/>
                    <a:pt x="15" y="27"/>
                  </a:cubicBezTo>
                  <a:cubicBezTo>
                    <a:pt x="14" y="27"/>
                    <a:pt x="14" y="27"/>
                    <a:pt x="14" y="27"/>
                  </a:cubicBezTo>
                  <a:moveTo>
                    <a:pt x="12" y="17"/>
                  </a:moveTo>
                  <a:cubicBezTo>
                    <a:pt x="11" y="17"/>
                    <a:pt x="10" y="17"/>
                    <a:pt x="10" y="15"/>
                  </a:cubicBezTo>
                  <a:cubicBezTo>
                    <a:pt x="10" y="14"/>
                    <a:pt x="11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3" y="13"/>
                    <a:pt x="14" y="14"/>
                    <a:pt x="14" y="15"/>
                  </a:cubicBezTo>
                  <a:cubicBezTo>
                    <a:pt x="14" y="16"/>
                    <a:pt x="13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moveTo>
                    <a:pt x="17" y="17"/>
                  </a:moveTo>
                  <a:cubicBezTo>
                    <a:pt x="16" y="17"/>
                    <a:pt x="15" y="16"/>
                    <a:pt x="15" y="15"/>
                  </a:cubicBezTo>
                  <a:cubicBezTo>
                    <a:pt x="15" y="14"/>
                    <a:pt x="16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8" y="13"/>
                    <a:pt x="19" y="13"/>
                    <a:pt x="19" y="14"/>
                  </a:cubicBezTo>
                  <a:cubicBezTo>
                    <a:pt x="19" y="16"/>
                    <a:pt x="18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moveTo>
                    <a:pt x="16" y="0"/>
                  </a:moveTo>
                  <a:cubicBezTo>
                    <a:pt x="16" y="0"/>
                    <a:pt x="15" y="0"/>
                    <a:pt x="15" y="0"/>
                  </a:cubicBezTo>
                  <a:cubicBezTo>
                    <a:pt x="7" y="1"/>
                    <a:pt x="0" y="8"/>
                    <a:pt x="0" y="17"/>
                  </a:cubicBezTo>
                  <a:cubicBezTo>
                    <a:pt x="0" y="25"/>
                    <a:pt x="6" y="31"/>
                    <a:pt x="13" y="31"/>
                  </a:cubicBezTo>
                  <a:cubicBezTo>
                    <a:pt x="14" y="31"/>
                    <a:pt x="14" y="31"/>
                    <a:pt x="15" y="31"/>
                  </a:cubicBezTo>
                  <a:cubicBezTo>
                    <a:pt x="22" y="30"/>
                    <a:pt x="29" y="22"/>
                    <a:pt x="29" y="14"/>
                  </a:cubicBezTo>
                  <a:cubicBezTo>
                    <a:pt x="29" y="6"/>
                    <a:pt x="23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166"/>
            <p:cNvSpPr>
              <a:spLocks noEditPoints="1"/>
            </p:cNvSpPr>
            <p:nvPr/>
          </p:nvSpPr>
          <p:spPr bwMode="auto">
            <a:xfrm>
              <a:off x="7596188" y="5095875"/>
              <a:ext cx="47625" cy="47625"/>
            </a:xfrm>
            <a:custGeom>
              <a:avLst/>
              <a:gdLst>
                <a:gd name="T0" fmla="*/ 6 w 13"/>
                <a:gd name="T1" fmla="*/ 11 h 13"/>
                <a:gd name="T2" fmla="*/ 4 w 13"/>
                <a:gd name="T3" fmla="*/ 10 h 13"/>
                <a:gd name="T4" fmla="*/ 3 w 13"/>
                <a:gd name="T5" fmla="*/ 5 h 13"/>
                <a:gd name="T6" fmla="*/ 7 w 13"/>
                <a:gd name="T7" fmla="*/ 2 h 13"/>
                <a:gd name="T8" fmla="*/ 8 w 13"/>
                <a:gd name="T9" fmla="*/ 2 h 13"/>
                <a:gd name="T10" fmla="*/ 10 w 13"/>
                <a:gd name="T11" fmla="*/ 8 h 13"/>
                <a:gd name="T12" fmla="*/ 6 w 13"/>
                <a:gd name="T13" fmla="*/ 11 h 13"/>
                <a:gd name="T14" fmla="*/ 7 w 13"/>
                <a:gd name="T15" fmla="*/ 0 h 13"/>
                <a:gd name="T16" fmla="*/ 1 w 13"/>
                <a:gd name="T17" fmla="*/ 4 h 13"/>
                <a:gd name="T18" fmla="*/ 4 w 13"/>
                <a:gd name="T19" fmla="*/ 12 h 13"/>
                <a:gd name="T20" fmla="*/ 6 w 13"/>
                <a:gd name="T21" fmla="*/ 13 h 13"/>
                <a:gd name="T22" fmla="*/ 11 w 13"/>
                <a:gd name="T23" fmla="*/ 9 h 13"/>
                <a:gd name="T24" fmla="*/ 9 w 13"/>
                <a:gd name="T25" fmla="*/ 0 h 13"/>
                <a:gd name="T26" fmla="*/ 7 w 13"/>
                <a:gd name="T2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13">
                  <a:moveTo>
                    <a:pt x="6" y="11"/>
                  </a:moveTo>
                  <a:cubicBezTo>
                    <a:pt x="5" y="11"/>
                    <a:pt x="5" y="11"/>
                    <a:pt x="4" y="10"/>
                  </a:cubicBezTo>
                  <a:cubicBezTo>
                    <a:pt x="2" y="10"/>
                    <a:pt x="2" y="7"/>
                    <a:pt x="3" y="5"/>
                  </a:cubicBezTo>
                  <a:cubicBezTo>
                    <a:pt x="3" y="3"/>
                    <a:pt x="5" y="2"/>
                    <a:pt x="7" y="2"/>
                  </a:cubicBezTo>
                  <a:cubicBezTo>
                    <a:pt x="7" y="2"/>
                    <a:pt x="8" y="2"/>
                    <a:pt x="8" y="2"/>
                  </a:cubicBezTo>
                  <a:cubicBezTo>
                    <a:pt x="10" y="3"/>
                    <a:pt x="11" y="6"/>
                    <a:pt x="10" y="8"/>
                  </a:cubicBezTo>
                  <a:cubicBezTo>
                    <a:pt x="9" y="10"/>
                    <a:pt x="8" y="11"/>
                    <a:pt x="6" y="11"/>
                  </a:cubicBezTo>
                  <a:moveTo>
                    <a:pt x="7" y="0"/>
                  </a:moveTo>
                  <a:cubicBezTo>
                    <a:pt x="4" y="0"/>
                    <a:pt x="2" y="1"/>
                    <a:pt x="1" y="4"/>
                  </a:cubicBezTo>
                  <a:cubicBezTo>
                    <a:pt x="0" y="7"/>
                    <a:pt x="1" y="11"/>
                    <a:pt x="4" y="12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8" y="13"/>
                    <a:pt x="10" y="11"/>
                    <a:pt x="11" y="9"/>
                  </a:cubicBezTo>
                  <a:cubicBezTo>
                    <a:pt x="13" y="5"/>
                    <a:pt x="12" y="1"/>
                    <a:pt x="9" y="0"/>
                  </a:cubicBezTo>
                  <a:cubicBezTo>
                    <a:pt x="8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167"/>
            <p:cNvSpPr>
              <a:spLocks/>
            </p:cNvSpPr>
            <p:nvPr/>
          </p:nvSpPr>
          <p:spPr bwMode="auto">
            <a:xfrm>
              <a:off x="7640638" y="5129213"/>
              <a:ext cx="30163" cy="14288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0 h 9"/>
                <a:gd name="T4" fmla="*/ 0 w 19"/>
                <a:gd name="T5" fmla="*/ 0 h 9"/>
                <a:gd name="T6" fmla="*/ 17 w 19"/>
                <a:gd name="T7" fmla="*/ 9 h 9"/>
                <a:gd name="T8" fmla="*/ 19 w 19"/>
                <a:gd name="T9" fmla="*/ 9 h 9"/>
                <a:gd name="T10" fmla="*/ 19 w 19"/>
                <a:gd name="T11" fmla="*/ 9 h 9"/>
                <a:gd name="T12" fmla="*/ 19 w 19"/>
                <a:gd name="T13" fmla="*/ 7 h 9"/>
                <a:gd name="T14" fmla="*/ 0 w 19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9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7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168"/>
            <p:cNvSpPr>
              <a:spLocks/>
            </p:cNvSpPr>
            <p:nvPr/>
          </p:nvSpPr>
          <p:spPr bwMode="auto">
            <a:xfrm>
              <a:off x="7640638" y="5129213"/>
              <a:ext cx="30163" cy="14288"/>
            </a:xfrm>
            <a:custGeom>
              <a:avLst/>
              <a:gdLst>
                <a:gd name="T0" fmla="*/ 0 w 19"/>
                <a:gd name="T1" fmla="*/ 0 h 9"/>
                <a:gd name="T2" fmla="*/ 0 w 19"/>
                <a:gd name="T3" fmla="*/ 0 h 9"/>
                <a:gd name="T4" fmla="*/ 0 w 19"/>
                <a:gd name="T5" fmla="*/ 0 h 9"/>
                <a:gd name="T6" fmla="*/ 17 w 19"/>
                <a:gd name="T7" fmla="*/ 9 h 9"/>
                <a:gd name="T8" fmla="*/ 19 w 19"/>
                <a:gd name="T9" fmla="*/ 9 h 9"/>
                <a:gd name="T10" fmla="*/ 19 w 19"/>
                <a:gd name="T11" fmla="*/ 9 h 9"/>
                <a:gd name="T12" fmla="*/ 19 w 19"/>
                <a:gd name="T13" fmla="*/ 7 h 9"/>
                <a:gd name="T14" fmla="*/ 0 w 19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9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7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7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169"/>
            <p:cNvSpPr>
              <a:spLocks/>
            </p:cNvSpPr>
            <p:nvPr/>
          </p:nvSpPr>
          <p:spPr bwMode="auto">
            <a:xfrm>
              <a:off x="7673976" y="5186363"/>
              <a:ext cx="11113" cy="17463"/>
            </a:xfrm>
            <a:custGeom>
              <a:avLst/>
              <a:gdLst>
                <a:gd name="T0" fmla="*/ 7 w 7"/>
                <a:gd name="T1" fmla="*/ 0 h 11"/>
                <a:gd name="T2" fmla="*/ 5 w 7"/>
                <a:gd name="T3" fmla="*/ 0 h 11"/>
                <a:gd name="T4" fmla="*/ 0 w 7"/>
                <a:gd name="T5" fmla="*/ 11 h 11"/>
                <a:gd name="T6" fmla="*/ 0 w 7"/>
                <a:gd name="T7" fmla="*/ 11 h 11"/>
                <a:gd name="T8" fmla="*/ 3 w 7"/>
                <a:gd name="T9" fmla="*/ 11 h 11"/>
                <a:gd name="T10" fmla="*/ 7 w 7"/>
                <a:gd name="T11" fmla="*/ 0 h 11"/>
                <a:gd name="T12" fmla="*/ 7 w 7"/>
                <a:gd name="T13" fmla="*/ 0 h 11"/>
                <a:gd name="T14" fmla="*/ 7 w 7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1">
                  <a:moveTo>
                    <a:pt x="7" y="0"/>
                  </a:moveTo>
                  <a:lnTo>
                    <a:pt x="5" y="0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3" y="11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170"/>
            <p:cNvSpPr>
              <a:spLocks/>
            </p:cNvSpPr>
            <p:nvPr/>
          </p:nvSpPr>
          <p:spPr bwMode="auto">
            <a:xfrm>
              <a:off x="7673976" y="5186363"/>
              <a:ext cx="11113" cy="17463"/>
            </a:xfrm>
            <a:custGeom>
              <a:avLst/>
              <a:gdLst>
                <a:gd name="T0" fmla="*/ 7 w 7"/>
                <a:gd name="T1" fmla="*/ 0 h 11"/>
                <a:gd name="T2" fmla="*/ 5 w 7"/>
                <a:gd name="T3" fmla="*/ 0 h 11"/>
                <a:gd name="T4" fmla="*/ 0 w 7"/>
                <a:gd name="T5" fmla="*/ 11 h 11"/>
                <a:gd name="T6" fmla="*/ 0 w 7"/>
                <a:gd name="T7" fmla="*/ 11 h 11"/>
                <a:gd name="T8" fmla="*/ 3 w 7"/>
                <a:gd name="T9" fmla="*/ 11 h 11"/>
                <a:gd name="T10" fmla="*/ 7 w 7"/>
                <a:gd name="T11" fmla="*/ 0 h 11"/>
                <a:gd name="T12" fmla="*/ 7 w 7"/>
                <a:gd name="T13" fmla="*/ 0 h 11"/>
                <a:gd name="T14" fmla="*/ 7 w 7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1">
                  <a:moveTo>
                    <a:pt x="7" y="0"/>
                  </a:moveTo>
                  <a:lnTo>
                    <a:pt x="5" y="0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3" y="11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171"/>
            <p:cNvSpPr>
              <a:spLocks/>
            </p:cNvSpPr>
            <p:nvPr/>
          </p:nvSpPr>
          <p:spPr bwMode="auto">
            <a:xfrm>
              <a:off x="7712076" y="5099050"/>
              <a:ext cx="11113" cy="22225"/>
            </a:xfrm>
            <a:custGeom>
              <a:avLst/>
              <a:gdLst>
                <a:gd name="T0" fmla="*/ 7 w 7"/>
                <a:gd name="T1" fmla="*/ 0 h 14"/>
                <a:gd name="T2" fmla="*/ 5 w 7"/>
                <a:gd name="T3" fmla="*/ 0 h 14"/>
                <a:gd name="T4" fmla="*/ 0 w 7"/>
                <a:gd name="T5" fmla="*/ 14 h 14"/>
                <a:gd name="T6" fmla="*/ 0 w 7"/>
                <a:gd name="T7" fmla="*/ 14 h 14"/>
                <a:gd name="T8" fmla="*/ 0 w 7"/>
                <a:gd name="T9" fmla="*/ 14 h 14"/>
                <a:gd name="T10" fmla="*/ 7 w 7"/>
                <a:gd name="T11" fmla="*/ 0 h 14"/>
                <a:gd name="T12" fmla="*/ 7 w 7"/>
                <a:gd name="T13" fmla="*/ 0 h 14"/>
                <a:gd name="T14" fmla="*/ 7 w 7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4">
                  <a:moveTo>
                    <a:pt x="7" y="0"/>
                  </a:moveTo>
                  <a:lnTo>
                    <a:pt x="5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172"/>
            <p:cNvSpPr>
              <a:spLocks/>
            </p:cNvSpPr>
            <p:nvPr/>
          </p:nvSpPr>
          <p:spPr bwMode="auto">
            <a:xfrm>
              <a:off x="7712076" y="5099050"/>
              <a:ext cx="11113" cy="22225"/>
            </a:xfrm>
            <a:custGeom>
              <a:avLst/>
              <a:gdLst>
                <a:gd name="T0" fmla="*/ 7 w 7"/>
                <a:gd name="T1" fmla="*/ 0 h 14"/>
                <a:gd name="T2" fmla="*/ 5 w 7"/>
                <a:gd name="T3" fmla="*/ 0 h 14"/>
                <a:gd name="T4" fmla="*/ 0 w 7"/>
                <a:gd name="T5" fmla="*/ 14 h 14"/>
                <a:gd name="T6" fmla="*/ 0 w 7"/>
                <a:gd name="T7" fmla="*/ 14 h 14"/>
                <a:gd name="T8" fmla="*/ 0 w 7"/>
                <a:gd name="T9" fmla="*/ 14 h 14"/>
                <a:gd name="T10" fmla="*/ 7 w 7"/>
                <a:gd name="T11" fmla="*/ 0 h 14"/>
                <a:gd name="T12" fmla="*/ 7 w 7"/>
                <a:gd name="T13" fmla="*/ 0 h 14"/>
                <a:gd name="T14" fmla="*/ 7 w 7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4">
                  <a:moveTo>
                    <a:pt x="7" y="0"/>
                  </a:moveTo>
                  <a:lnTo>
                    <a:pt x="5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173"/>
            <p:cNvSpPr>
              <a:spLocks noEditPoints="1"/>
            </p:cNvSpPr>
            <p:nvPr/>
          </p:nvSpPr>
          <p:spPr bwMode="auto">
            <a:xfrm>
              <a:off x="7654926" y="5208588"/>
              <a:ext cx="26988" cy="25400"/>
            </a:xfrm>
            <a:custGeom>
              <a:avLst/>
              <a:gdLst>
                <a:gd name="T0" fmla="*/ 3 w 7"/>
                <a:gd name="T1" fmla="*/ 6 h 7"/>
                <a:gd name="T2" fmla="*/ 3 w 7"/>
                <a:gd name="T3" fmla="*/ 6 h 7"/>
                <a:gd name="T4" fmla="*/ 2 w 7"/>
                <a:gd name="T5" fmla="*/ 2 h 7"/>
                <a:gd name="T6" fmla="*/ 4 w 7"/>
                <a:gd name="T7" fmla="*/ 1 h 7"/>
                <a:gd name="T8" fmla="*/ 5 w 7"/>
                <a:gd name="T9" fmla="*/ 1 h 7"/>
                <a:gd name="T10" fmla="*/ 6 w 7"/>
                <a:gd name="T11" fmla="*/ 4 h 7"/>
                <a:gd name="T12" fmla="*/ 3 w 7"/>
                <a:gd name="T13" fmla="*/ 6 h 7"/>
                <a:gd name="T14" fmla="*/ 4 w 7"/>
                <a:gd name="T15" fmla="*/ 0 h 7"/>
                <a:gd name="T16" fmla="*/ 1 w 7"/>
                <a:gd name="T17" fmla="*/ 2 h 7"/>
                <a:gd name="T18" fmla="*/ 2 w 7"/>
                <a:gd name="T19" fmla="*/ 7 h 7"/>
                <a:gd name="T20" fmla="*/ 3 w 7"/>
                <a:gd name="T21" fmla="*/ 7 h 7"/>
                <a:gd name="T22" fmla="*/ 7 w 7"/>
                <a:gd name="T23" fmla="*/ 5 h 7"/>
                <a:gd name="T24" fmla="*/ 5 w 7"/>
                <a:gd name="T25" fmla="*/ 0 h 7"/>
                <a:gd name="T26" fmla="*/ 4 w 7"/>
                <a:gd name="T2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3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5"/>
                    <a:pt x="1" y="4"/>
                    <a:pt x="2" y="2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6" y="1"/>
                    <a:pt x="6" y="3"/>
                    <a:pt x="6" y="4"/>
                  </a:cubicBezTo>
                  <a:cubicBezTo>
                    <a:pt x="5" y="5"/>
                    <a:pt x="4" y="6"/>
                    <a:pt x="3" y="6"/>
                  </a:cubicBezTo>
                  <a:moveTo>
                    <a:pt x="4" y="0"/>
                  </a:moveTo>
                  <a:cubicBezTo>
                    <a:pt x="3" y="0"/>
                    <a:pt x="1" y="1"/>
                    <a:pt x="1" y="2"/>
                  </a:cubicBezTo>
                  <a:cubicBezTo>
                    <a:pt x="0" y="4"/>
                    <a:pt x="1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5" y="7"/>
                    <a:pt x="6" y="6"/>
                    <a:pt x="7" y="5"/>
                  </a:cubicBezTo>
                  <a:cubicBezTo>
                    <a:pt x="7" y="3"/>
                    <a:pt x="7" y="1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174"/>
            <p:cNvSpPr>
              <a:spLocks noEditPoints="1"/>
            </p:cNvSpPr>
            <p:nvPr/>
          </p:nvSpPr>
          <p:spPr bwMode="auto">
            <a:xfrm>
              <a:off x="7712076" y="5057775"/>
              <a:ext cx="38100" cy="38100"/>
            </a:xfrm>
            <a:custGeom>
              <a:avLst/>
              <a:gdLst>
                <a:gd name="T0" fmla="*/ 5 w 10"/>
                <a:gd name="T1" fmla="*/ 9 h 10"/>
                <a:gd name="T2" fmla="*/ 4 w 10"/>
                <a:gd name="T3" fmla="*/ 8 h 10"/>
                <a:gd name="T4" fmla="*/ 2 w 10"/>
                <a:gd name="T5" fmla="*/ 4 h 10"/>
                <a:gd name="T6" fmla="*/ 5 w 10"/>
                <a:gd name="T7" fmla="*/ 2 h 10"/>
                <a:gd name="T8" fmla="*/ 6 w 10"/>
                <a:gd name="T9" fmla="*/ 2 h 10"/>
                <a:gd name="T10" fmla="*/ 8 w 10"/>
                <a:gd name="T11" fmla="*/ 6 h 10"/>
                <a:gd name="T12" fmla="*/ 5 w 10"/>
                <a:gd name="T13" fmla="*/ 9 h 10"/>
                <a:gd name="T14" fmla="*/ 5 w 10"/>
                <a:gd name="T15" fmla="*/ 0 h 10"/>
                <a:gd name="T16" fmla="*/ 1 w 10"/>
                <a:gd name="T17" fmla="*/ 4 h 10"/>
                <a:gd name="T18" fmla="*/ 3 w 10"/>
                <a:gd name="T19" fmla="*/ 10 h 10"/>
                <a:gd name="T20" fmla="*/ 4 w 10"/>
                <a:gd name="T21" fmla="*/ 10 h 10"/>
                <a:gd name="T22" fmla="*/ 9 w 10"/>
                <a:gd name="T23" fmla="*/ 7 h 10"/>
                <a:gd name="T24" fmla="*/ 7 w 10"/>
                <a:gd name="T25" fmla="*/ 1 h 10"/>
                <a:gd name="T26" fmla="*/ 5 w 10"/>
                <a:gd name="T2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10">
                  <a:moveTo>
                    <a:pt x="5" y="9"/>
                  </a:moveTo>
                  <a:cubicBezTo>
                    <a:pt x="4" y="9"/>
                    <a:pt x="4" y="9"/>
                    <a:pt x="4" y="8"/>
                  </a:cubicBezTo>
                  <a:cubicBezTo>
                    <a:pt x="2" y="8"/>
                    <a:pt x="1" y="6"/>
                    <a:pt x="2" y="4"/>
                  </a:cubicBezTo>
                  <a:cubicBezTo>
                    <a:pt x="3" y="3"/>
                    <a:pt x="4" y="2"/>
                    <a:pt x="5" y="2"/>
                  </a:cubicBezTo>
                  <a:cubicBezTo>
                    <a:pt x="5" y="2"/>
                    <a:pt x="6" y="2"/>
                    <a:pt x="6" y="2"/>
                  </a:cubicBezTo>
                  <a:cubicBezTo>
                    <a:pt x="8" y="3"/>
                    <a:pt x="8" y="5"/>
                    <a:pt x="8" y="6"/>
                  </a:cubicBezTo>
                  <a:cubicBezTo>
                    <a:pt x="7" y="8"/>
                    <a:pt x="6" y="9"/>
                    <a:pt x="5" y="9"/>
                  </a:cubicBezTo>
                  <a:moveTo>
                    <a:pt x="5" y="0"/>
                  </a:moveTo>
                  <a:cubicBezTo>
                    <a:pt x="3" y="0"/>
                    <a:pt x="2" y="2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3" y="10"/>
                    <a:pt x="4" y="10"/>
                    <a:pt x="4" y="10"/>
                  </a:cubicBezTo>
                  <a:cubicBezTo>
                    <a:pt x="6" y="10"/>
                    <a:pt x="8" y="9"/>
                    <a:pt x="9" y="7"/>
                  </a:cubicBezTo>
                  <a:cubicBezTo>
                    <a:pt x="10" y="5"/>
                    <a:pt x="9" y="2"/>
                    <a:pt x="7" y="1"/>
                  </a:cubicBezTo>
                  <a:cubicBezTo>
                    <a:pt x="6" y="1"/>
                    <a:pt x="6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175"/>
            <p:cNvSpPr>
              <a:spLocks/>
            </p:cNvSpPr>
            <p:nvPr/>
          </p:nvSpPr>
          <p:spPr bwMode="auto">
            <a:xfrm>
              <a:off x="7731126" y="5129213"/>
              <a:ext cx="11113" cy="7938"/>
            </a:xfrm>
            <a:custGeom>
              <a:avLst/>
              <a:gdLst>
                <a:gd name="T0" fmla="*/ 7 w 7"/>
                <a:gd name="T1" fmla="*/ 0 h 5"/>
                <a:gd name="T2" fmla="*/ 0 w 7"/>
                <a:gd name="T3" fmla="*/ 5 h 5"/>
                <a:gd name="T4" fmla="*/ 0 w 7"/>
                <a:gd name="T5" fmla="*/ 5 h 5"/>
                <a:gd name="T6" fmla="*/ 0 w 7"/>
                <a:gd name="T7" fmla="*/ 5 h 5"/>
                <a:gd name="T8" fmla="*/ 7 w 7"/>
                <a:gd name="T9" fmla="*/ 2 h 5"/>
                <a:gd name="T10" fmla="*/ 7 w 7"/>
                <a:gd name="T11" fmla="*/ 2 h 5"/>
                <a:gd name="T12" fmla="*/ 7 w 7"/>
                <a:gd name="T13" fmla="*/ 0 h 5"/>
                <a:gd name="T14" fmla="*/ 7 w 7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5">
                  <a:moveTo>
                    <a:pt x="7" y="0"/>
                  </a:move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176"/>
            <p:cNvSpPr>
              <a:spLocks/>
            </p:cNvSpPr>
            <p:nvPr/>
          </p:nvSpPr>
          <p:spPr bwMode="auto">
            <a:xfrm>
              <a:off x="7731126" y="5129213"/>
              <a:ext cx="11113" cy="7938"/>
            </a:xfrm>
            <a:custGeom>
              <a:avLst/>
              <a:gdLst>
                <a:gd name="T0" fmla="*/ 7 w 7"/>
                <a:gd name="T1" fmla="*/ 0 h 5"/>
                <a:gd name="T2" fmla="*/ 0 w 7"/>
                <a:gd name="T3" fmla="*/ 5 h 5"/>
                <a:gd name="T4" fmla="*/ 0 w 7"/>
                <a:gd name="T5" fmla="*/ 5 h 5"/>
                <a:gd name="T6" fmla="*/ 0 w 7"/>
                <a:gd name="T7" fmla="*/ 5 h 5"/>
                <a:gd name="T8" fmla="*/ 7 w 7"/>
                <a:gd name="T9" fmla="*/ 2 h 5"/>
                <a:gd name="T10" fmla="*/ 7 w 7"/>
                <a:gd name="T11" fmla="*/ 2 h 5"/>
                <a:gd name="T12" fmla="*/ 7 w 7"/>
                <a:gd name="T13" fmla="*/ 0 h 5"/>
                <a:gd name="T14" fmla="*/ 7 w 7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5">
                  <a:moveTo>
                    <a:pt x="7" y="0"/>
                  </a:move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0"/>
                  </a:lnTo>
                  <a:lnTo>
                    <a:pt x="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177"/>
            <p:cNvSpPr>
              <a:spLocks noEditPoints="1"/>
            </p:cNvSpPr>
            <p:nvPr/>
          </p:nvSpPr>
          <p:spPr bwMode="auto">
            <a:xfrm>
              <a:off x="7742238" y="5114925"/>
              <a:ext cx="19050" cy="22225"/>
            </a:xfrm>
            <a:custGeom>
              <a:avLst/>
              <a:gdLst>
                <a:gd name="T0" fmla="*/ 3 w 5"/>
                <a:gd name="T1" fmla="*/ 5 h 6"/>
                <a:gd name="T2" fmla="*/ 1 w 5"/>
                <a:gd name="T3" fmla="*/ 4 h 6"/>
                <a:gd name="T4" fmla="*/ 2 w 5"/>
                <a:gd name="T5" fmla="*/ 1 h 6"/>
                <a:gd name="T6" fmla="*/ 3 w 5"/>
                <a:gd name="T7" fmla="*/ 1 h 6"/>
                <a:gd name="T8" fmla="*/ 4 w 5"/>
                <a:gd name="T9" fmla="*/ 2 h 6"/>
                <a:gd name="T10" fmla="*/ 3 w 5"/>
                <a:gd name="T11" fmla="*/ 5 h 6"/>
                <a:gd name="T12" fmla="*/ 3 w 5"/>
                <a:gd name="T13" fmla="*/ 5 h 6"/>
                <a:gd name="T14" fmla="*/ 3 w 5"/>
                <a:gd name="T15" fmla="*/ 0 h 6"/>
                <a:gd name="T16" fmla="*/ 2 w 5"/>
                <a:gd name="T17" fmla="*/ 1 h 6"/>
                <a:gd name="T18" fmla="*/ 1 w 5"/>
                <a:gd name="T19" fmla="*/ 4 h 6"/>
                <a:gd name="T20" fmla="*/ 3 w 5"/>
                <a:gd name="T21" fmla="*/ 6 h 6"/>
                <a:gd name="T22" fmla="*/ 4 w 5"/>
                <a:gd name="T23" fmla="*/ 5 h 6"/>
                <a:gd name="T24" fmla="*/ 5 w 5"/>
                <a:gd name="T25" fmla="*/ 2 h 6"/>
                <a:gd name="T26" fmla="*/ 3 w 5"/>
                <a:gd name="T2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" h="6">
                  <a:moveTo>
                    <a:pt x="3" y="5"/>
                  </a:moveTo>
                  <a:cubicBezTo>
                    <a:pt x="2" y="5"/>
                    <a:pt x="2" y="4"/>
                    <a:pt x="1" y="4"/>
                  </a:cubicBezTo>
                  <a:cubicBezTo>
                    <a:pt x="1" y="3"/>
                    <a:pt x="2" y="2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5" y="3"/>
                    <a:pt x="4" y="4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moveTo>
                    <a:pt x="3" y="0"/>
                  </a:moveTo>
                  <a:cubicBezTo>
                    <a:pt x="3" y="0"/>
                    <a:pt x="2" y="1"/>
                    <a:pt x="2" y="1"/>
                  </a:cubicBezTo>
                  <a:cubicBezTo>
                    <a:pt x="1" y="1"/>
                    <a:pt x="0" y="3"/>
                    <a:pt x="1" y="4"/>
                  </a:cubicBezTo>
                  <a:cubicBezTo>
                    <a:pt x="1" y="5"/>
                    <a:pt x="2" y="6"/>
                    <a:pt x="3" y="6"/>
                  </a:cubicBezTo>
                  <a:cubicBezTo>
                    <a:pt x="3" y="6"/>
                    <a:pt x="3" y="6"/>
                    <a:pt x="4" y="5"/>
                  </a:cubicBezTo>
                  <a:cubicBezTo>
                    <a:pt x="5" y="5"/>
                    <a:pt x="5" y="3"/>
                    <a:pt x="5" y="2"/>
                  </a:cubicBezTo>
                  <a:cubicBezTo>
                    <a:pt x="5" y="1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178"/>
            <p:cNvSpPr>
              <a:spLocks/>
            </p:cNvSpPr>
            <p:nvPr/>
          </p:nvSpPr>
          <p:spPr bwMode="auto">
            <a:xfrm>
              <a:off x="7648576" y="5170488"/>
              <a:ext cx="19050" cy="7938"/>
            </a:xfrm>
            <a:custGeom>
              <a:avLst/>
              <a:gdLst>
                <a:gd name="T0" fmla="*/ 12 w 12"/>
                <a:gd name="T1" fmla="*/ 0 h 5"/>
                <a:gd name="T2" fmla="*/ 2 w 12"/>
                <a:gd name="T3" fmla="*/ 5 h 5"/>
                <a:gd name="T4" fmla="*/ 0 w 12"/>
                <a:gd name="T5" fmla="*/ 5 h 5"/>
                <a:gd name="T6" fmla="*/ 0 w 12"/>
                <a:gd name="T7" fmla="*/ 5 h 5"/>
                <a:gd name="T8" fmla="*/ 2 w 12"/>
                <a:gd name="T9" fmla="*/ 5 h 5"/>
                <a:gd name="T10" fmla="*/ 12 w 12"/>
                <a:gd name="T11" fmla="*/ 0 h 5"/>
                <a:gd name="T12" fmla="*/ 12 w 12"/>
                <a:gd name="T13" fmla="*/ 0 h 5"/>
                <a:gd name="T14" fmla="*/ 12 w 12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5">
                  <a:moveTo>
                    <a:pt x="12" y="0"/>
                  </a:moveTo>
                  <a:lnTo>
                    <a:pt x="2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5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179"/>
            <p:cNvSpPr>
              <a:spLocks/>
            </p:cNvSpPr>
            <p:nvPr/>
          </p:nvSpPr>
          <p:spPr bwMode="auto">
            <a:xfrm>
              <a:off x="7648576" y="5170488"/>
              <a:ext cx="19050" cy="7938"/>
            </a:xfrm>
            <a:custGeom>
              <a:avLst/>
              <a:gdLst>
                <a:gd name="T0" fmla="*/ 12 w 12"/>
                <a:gd name="T1" fmla="*/ 0 h 5"/>
                <a:gd name="T2" fmla="*/ 2 w 12"/>
                <a:gd name="T3" fmla="*/ 5 h 5"/>
                <a:gd name="T4" fmla="*/ 0 w 12"/>
                <a:gd name="T5" fmla="*/ 5 h 5"/>
                <a:gd name="T6" fmla="*/ 0 w 12"/>
                <a:gd name="T7" fmla="*/ 5 h 5"/>
                <a:gd name="T8" fmla="*/ 2 w 12"/>
                <a:gd name="T9" fmla="*/ 5 h 5"/>
                <a:gd name="T10" fmla="*/ 12 w 12"/>
                <a:gd name="T11" fmla="*/ 0 h 5"/>
                <a:gd name="T12" fmla="*/ 12 w 12"/>
                <a:gd name="T13" fmla="*/ 0 h 5"/>
                <a:gd name="T14" fmla="*/ 12 w 12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5">
                  <a:moveTo>
                    <a:pt x="12" y="0"/>
                  </a:moveTo>
                  <a:lnTo>
                    <a:pt x="2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5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180"/>
            <p:cNvSpPr>
              <a:spLocks noEditPoints="1"/>
            </p:cNvSpPr>
            <p:nvPr/>
          </p:nvSpPr>
          <p:spPr bwMode="auto">
            <a:xfrm>
              <a:off x="7626351" y="5173663"/>
              <a:ext cx="22225" cy="23813"/>
            </a:xfrm>
            <a:custGeom>
              <a:avLst/>
              <a:gdLst>
                <a:gd name="T0" fmla="*/ 3 w 6"/>
                <a:gd name="T1" fmla="*/ 5 h 6"/>
                <a:gd name="T2" fmla="*/ 1 w 6"/>
                <a:gd name="T3" fmla="*/ 4 h 6"/>
                <a:gd name="T4" fmla="*/ 2 w 6"/>
                <a:gd name="T5" fmla="*/ 1 h 6"/>
                <a:gd name="T6" fmla="*/ 3 w 6"/>
                <a:gd name="T7" fmla="*/ 1 h 6"/>
                <a:gd name="T8" fmla="*/ 5 w 6"/>
                <a:gd name="T9" fmla="*/ 2 h 6"/>
                <a:gd name="T10" fmla="*/ 4 w 6"/>
                <a:gd name="T11" fmla="*/ 5 h 6"/>
                <a:gd name="T12" fmla="*/ 3 w 6"/>
                <a:gd name="T13" fmla="*/ 5 h 6"/>
                <a:gd name="T14" fmla="*/ 3 w 6"/>
                <a:gd name="T15" fmla="*/ 0 h 6"/>
                <a:gd name="T16" fmla="*/ 2 w 6"/>
                <a:gd name="T17" fmla="*/ 0 h 6"/>
                <a:gd name="T18" fmla="*/ 0 w 6"/>
                <a:gd name="T19" fmla="*/ 4 h 6"/>
                <a:gd name="T20" fmla="*/ 3 w 6"/>
                <a:gd name="T21" fmla="*/ 6 h 6"/>
                <a:gd name="T22" fmla="*/ 4 w 6"/>
                <a:gd name="T23" fmla="*/ 6 h 6"/>
                <a:gd name="T24" fmla="*/ 6 w 6"/>
                <a:gd name="T25" fmla="*/ 2 h 6"/>
                <a:gd name="T26" fmla="*/ 3 w 6"/>
                <a:gd name="T2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5"/>
                    <a:pt x="1" y="5"/>
                    <a:pt x="1" y="4"/>
                  </a:cubicBezTo>
                  <a:cubicBezTo>
                    <a:pt x="1" y="3"/>
                    <a:pt x="1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5" y="1"/>
                    <a:pt x="5" y="2"/>
                  </a:cubicBezTo>
                  <a:cubicBezTo>
                    <a:pt x="5" y="3"/>
                    <a:pt x="5" y="4"/>
                    <a:pt x="4" y="5"/>
                  </a:cubicBezTo>
                  <a:cubicBezTo>
                    <a:pt x="3" y="5"/>
                    <a:pt x="3" y="5"/>
                    <a:pt x="3" y="5"/>
                  </a:cubicBezTo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1" y="5"/>
                    <a:pt x="2" y="6"/>
                    <a:pt x="3" y="6"/>
                  </a:cubicBezTo>
                  <a:cubicBezTo>
                    <a:pt x="3" y="6"/>
                    <a:pt x="4" y="6"/>
                    <a:pt x="4" y="6"/>
                  </a:cubicBezTo>
                  <a:cubicBezTo>
                    <a:pt x="5" y="5"/>
                    <a:pt x="6" y="3"/>
                    <a:pt x="6" y="2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181"/>
            <p:cNvSpPr>
              <a:spLocks/>
            </p:cNvSpPr>
            <p:nvPr/>
          </p:nvSpPr>
          <p:spPr bwMode="auto">
            <a:xfrm>
              <a:off x="7681913" y="5114925"/>
              <a:ext cx="3175" cy="6350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0 w 2"/>
                <a:gd name="T5" fmla="*/ 0 h 4"/>
                <a:gd name="T6" fmla="*/ 2 w 2"/>
                <a:gd name="T7" fmla="*/ 4 h 4"/>
                <a:gd name="T8" fmla="*/ 2 w 2"/>
                <a:gd name="T9" fmla="*/ 4 h 4"/>
                <a:gd name="T10" fmla="*/ 2 w 2"/>
                <a:gd name="T11" fmla="*/ 4 h 4"/>
                <a:gd name="T12" fmla="*/ 0 w 2"/>
                <a:gd name="T13" fmla="*/ 0 h 4"/>
                <a:gd name="T14" fmla="*/ 0 w 2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182"/>
            <p:cNvSpPr>
              <a:spLocks/>
            </p:cNvSpPr>
            <p:nvPr/>
          </p:nvSpPr>
          <p:spPr bwMode="auto">
            <a:xfrm>
              <a:off x="7681913" y="5114925"/>
              <a:ext cx="3175" cy="6350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0 w 2"/>
                <a:gd name="T5" fmla="*/ 0 h 4"/>
                <a:gd name="T6" fmla="*/ 2 w 2"/>
                <a:gd name="T7" fmla="*/ 4 h 4"/>
                <a:gd name="T8" fmla="*/ 2 w 2"/>
                <a:gd name="T9" fmla="*/ 4 h 4"/>
                <a:gd name="T10" fmla="*/ 2 w 2"/>
                <a:gd name="T11" fmla="*/ 4 h 4"/>
                <a:gd name="T12" fmla="*/ 0 w 2"/>
                <a:gd name="T13" fmla="*/ 0 h 4"/>
                <a:gd name="T14" fmla="*/ 0 w 2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183"/>
            <p:cNvSpPr>
              <a:spLocks noEditPoints="1"/>
            </p:cNvSpPr>
            <p:nvPr/>
          </p:nvSpPr>
          <p:spPr bwMode="auto">
            <a:xfrm>
              <a:off x="7673976" y="5102225"/>
              <a:ext cx="11113" cy="12700"/>
            </a:xfrm>
            <a:custGeom>
              <a:avLst/>
              <a:gdLst>
                <a:gd name="T0" fmla="*/ 2 w 3"/>
                <a:gd name="T1" fmla="*/ 2 h 3"/>
                <a:gd name="T2" fmla="*/ 1 w 3"/>
                <a:gd name="T3" fmla="*/ 2 h 3"/>
                <a:gd name="T4" fmla="*/ 1 w 3"/>
                <a:gd name="T5" fmla="*/ 0 h 3"/>
                <a:gd name="T6" fmla="*/ 2 w 3"/>
                <a:gd name="T7" fmla="*/ 0 h 3"/>
                <a:gd name="T8" fmla="*/ 2 w 3"/>
                <a:gd name="T9" fmla="*/ 1 h 3"/>
                <a:gd name="T10" fmla="*/ 2 w 3"/>
                <a:gd name="T11" fmla="*/ 2 h 3"/>
                <a:gd name="T12" fmla="*/ 2 w 3"/>
                <a:gd name="T13" fmla="*/ 2 h 3"/>
                <a:gd name="T14" fmla="*/ 2 w 3"/>
                <a:gd name="T15" fmla="*/ 0 h 3"/>
                <a:gd name="T16" fmla="*/ 1 w 3"/>
                <a:gd name="T17" fmla="*/ 0 h 3"/>
                <a:gd name="T18" fmla="*/ 0 w 3"/>
                <a:gd name="T19" fmla="*/ 2 h 3"/>
                <a:gd name="T20" fmla="*/ 1 w 3"/>
                <a:gd name="T21" fmla="*/ 3 h 3"/>
                <a:gd name="T22" fmla="*/ 2 w 3"/>
                <a:gd name="T23" fmla="*/ 3 h 3"/>
                <a:gd name="T24" fmla="*/ 3 w 3"/>
                <a:gd name="T25" fmla="*/ 1 h 3"/>
                <a:gd name="T26" fmla="*/ 2 w 3"/>
                <a:gd name="T2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3" y="1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2" y="0"/>
                  </a:move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184"/>
            <p:cNvSpPr>
              <a:spLocks/>
            </p:cNvSpPr>
            <p:nvPr/>
          </p:nvSpPr>
          <p:spPr bwMode="auto">
            <a:xfrm>
              <a:off x="7708901" y="5189538"/>
              <a:ext cx="3175" cy="11113"/>
            </a:xfrm>
            <a:custGeom>
              <a:avLst/>
              <a:gdLst>
                <a:gd name="T0" fmla="*/ 0 w 2"/>
                <a:gd name="T1" fmla="*/ 0 h 7"/>
                <a:gd name="T2" fmla="*/ 0 w 2"/>
                <a:gd name="T3" fmla="*/ 0 h 7"/>
                <a:gd name="T4" fmla="*/ 2 w 2"/>
                <a:gd name="T5" fmla="*/ 7 h 7"/>
                <a:gd name="T6" fmla="*/ 2 w 2"/>
                <a:gd name="T7" fmla="*/ 7 h 7"/>
                <a:gd name="T8" fmla="*/ 2 w 2"/>
                <a:gd name="T9" fmla="*/ 7 h 7"/>
                <a:gd name="T10" fmla="*/ 2 w 2"/>
                <a:gd name="T11" fmla="*/ 5 h 7"/>
                <a:gd name="T12" fmla="*/ 0 w 2"/>
                <a:gd name="T13" fmla="*/ 0 h 7"/>
                <a:gd name="T14" fmla="*/ 0 w 2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7">
                  <a:moveTo>
                    <a:pt x="0" y="0"/>
                  </a:moveTo>
                  <a:lnTo>
                    <a:pt x="0" y="0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185"/>
            <p:cNvSpPr>
              <a:spLocks/>
            </p:cNvSpPr>
            <p:nvPr/>
          </p:nvSpPr>
          <p:spPr bwMode="auto">
            <a:xfrm>
              <a:off x="7708901" y="5189538"/>
              <a:ext cx="3175" cy="11113"/>
            </a:xfrm>
            <a:custGeom>
              <a:avLst/>
              <a:gdLst>
                <a:gd name="T0" fmla="*/ 0 w 2"/>
                <a:gd name="T1" fmla="*/ 0 h 7"/>
                <a:gd name="T2" fmla="*/ 0 w 2"/>
                <a:gd name="T3" fmla="*/ 0 h 7"/>
                <a:gd name="T4" fmla="*/ 2 w 2"/>
                <a:gd name="T5" fmla="*/ 7 h 7"/>
                <a:gd name="T6" fmla="*/ 2 w 2"/>
                <a:gd name="T7" fmla="*/ 7 h 7"/>
                <a:gd name="T8" fmla="*/ 2 w 2"/>
                <a:gd name="T9" fmla="*/ 7 h 7"/>
                <a:gd name="T10" fmla="*/ 2 w 2"/>
                <a:gd name="T11" fmla="*/ 5 h 7"/>
                <a:gd name="T12" fmla="*/ 0 w 2"/>
                <a:gd name="T13" fmla="*/ 0 h 7"/>
                <a:gd name="T14" fmla="*/ 0 w 2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7">
                  <a:moveTo>
                    <a:pt x="0" y="0"/>
                  </a:moveTo>
                  <a:lnTo>
                    <a:pt x="0" y="0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5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186"/>
            <p:cNvSpPr>
              <a:spLocks noEditPoints="1"/>
            </p:cNvSpPr>
            <p:nvPr/>
          </p:nvSpPr>
          <p:spPr bwMode="auto">
            <a:xfrm>
              <a:off x="7708901" y="5200650"/>
              <a:ext cx="11113" cy="11113"/>
            </a:xfrm>
            <a:custGeom>
              <a:avLst/>
              <a:gdLst>
                <a:gd name="T0" fmla="*/ 1 w 3"/>
                <a:gd name="T1" fmla="*/ 3 h 3"/>
                <a:gd name="T2" fmla="*/ 0 w 3"/>
                <a:gd name="T3" fmla="*/ 2 h 3"/>
                <a:gd name="T4" fmla="*/ 1 w 3"/>
                <a:gd name="T5" fmla="*/ 0 h 3"/>
                <a:gd name="T6" fmla="*/ 2 w 3"/>
                <a:gd name="T7" fmla="*/ 0 h 3"/>
                <a:gd name="T8" fmla="*/ 3 w 3"/>
                <a:gd name="T9" fmla="*/ 1 h 3"/>
                <a:gd name="T10" fmla="*/ 2 w 3"/>
                <a:gd name="T11" fmla="*/ 3 h 3"/>
                <a:gd name="T12" fmla="*/ 1 w 3"/>
                <a:gd name="T13" fmla="*/ 3 h 3"/>
                <a:gd name="T14" fmla="*/ 2 w 3"/>
                <a:gd name="T15" fmla="*/ 0 h 3"/>
                <a:gd name="T16" fmla="*/ 1 w 3"/>
                <a:gd name="T17" fmla="*/ 0 h 3"/>
                <a:gd name="T18" fmla="*/ 0 w 3"/>
                <a:gd name="T19" fmla="*/ 2 h 3"/>
                <a:gd name="T20" fmla="*/ 1 w 3"/>
                <a:gd name="T21" fmla="*/ 3 h 3"/>
                <a:gd name="T22" fmla="*/ 2 w 3"/>
                <a:gd name="T23" fmla="*/ 3 h 3"/>
                <a:gd name="T24" fmla="*/ 3 w 3"/>
                <a:gd name="T25" fmla="*/ 1 h 3"/>
                <a:gd name="T26" fmla="*/ 2 w 3"/>
                <a:gd name="T2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3">
                  <a:moveTo>
                    <a:pt x="1" y="3"/>
                  </a:moveTo>
                  <a:cubicBezTo>
                    <a:pt x="1" y="3"/>
                    <a:pt x="1" y="3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1"/>
                    <a:pt x="3" y="1"/>
                  </a:cubicBezTo>
                  <a:cubicBezTo>
                    <a:pt x="3" y="2"/>
                    <a:pt x="2" y="2"/>
                    <a:pt x="2" y="3"/>
                  </a:cubicBezTo>
                  <a:cubicBezTo>
                    <a:pt x="2" y="3"/>
                    <a:pt x="2" y="3"/>
                    <a:pt x="1" y="3"/>
                  </a:cubicBezTo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2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187"/>
            <p:cNvSpPr>
              <a:spLocks noEditPoints="1"/>
            </p:cNvSpPr>
            <p:nvPr/>
          </p:nvSpPr>
          <p:spPr bwMode="auto">
            <a:xfrm>
              <a:off x="7667626" y="5121275"/>
              <a:ext cx="63500" cy="65088"/>
            </a:xfrm>
            <a:custGeom>
              <a:avLst/>
              <a:gdLst>
                <a:gd name="T0" fmla="*/ 8 w 17"/>
                <a:gd name="T1" fmla="*/ 15 h 17"/>
                <a:gd name="T2" fmla="*/ 6 w 17"/>
                <a:gd name="T3" fmla="*/ 14 h 17"/>
                <a:gd name="T4" fmla="*/ 4 w 17"/>
                <a:gd name="T5" fmla="*/ 6 h 17"/>
                <a:gd name="T6" fmla="*/ 9 w 17"/>
                <a:gd name="T7" fmla="*/ 3 h 17"/>
                <a:gd name="T8" fmla="*/ 11 w 17"/>
                <a:gd name="T9" fmla="*/ 3 h 17"/>
                <a:gd name="T10" fmla="*/ 13 w 17"/>
                <a:gd name="T11" fmla="*/ 11 h 17"/>
                <a:gd name="T12" fmla="*/ 8 w 17"/>
                <a:gd name="T13" fmla="*/ 15 h 17"/>
                <a:gd name="T14" fmla="*/ 9 w 17"/>
                <a:gd name="T15" fmla="*/ 0 h 17"/>
                <a:gd name="T16" fmla="*/ 2 w 17"/>
                <a:gd name="T17" fmla="*/ 6 h 17"/>
                <a:gd name="T18" fmla="*/ 5 w 17"/>
                <a:gd name="T19" fmla="*/ 17 h 17"/>
                <a:gd name="T20" fmla="*/ 8 w 17"/>
                <a:gd name="T21" fmla="*/ 17 h 17"/>
                <a:gd name="T22" fmla="*/ 15 w 17"/>
                <a:gd name="T23" fmla="*/ 12 h 17"/>
                <a:gd name="T24" fmla="*/ 12 w 17"/>
                <a:gd name="T25" fmla="*/ 1 h 17"/>
                <a:gd name="T26" fmla="*/ 9 w 17"/>
                <a:gd name="T2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7">
                  <a:moveTo>
                    <a:pt x="8" y="15"/>
                  </a:moveTo>
                  <a:cubicBezTo>
                    <a:pt x="7" y="15"/>
                    <a:pt x="7" y="15"/>
                    <a:pt x="6" y="14"/>
                  </a:cubicBezTo>
                  <a:cubicBezTo>
                    <a:pt x="3" y="13"/>
                    <a:pt x="2" y="10"/>
                    <a:pt x="4" y="6"/>
                  </a:cubicBezTo>
                  <a:cubicBezTo>
                    <a:pt x="5" y="4"/>
                    <a:pt x="7" y="3"/>
                    <a:pt x="9" y="3"/>
                  </a:cubicBezTo>
                  <a:cubicBezTo>
                    <a:pt x="10" y="3"/>
                    <a:pt x="10" y="3"/>
                    <a:pt x="11" y="3"/>
                  </a:cubicBezTo>
                  <a:cubicBezTo>
                    <a:pt x="14" y="4"/>
                    <a:pt x="15" y="8"/>
                    <a:pt x="13" y="11"/>
                  </a:cubicBezTo>
                  <a:cubicBezTo>
                    <a:pt x="12" y="13"/>
                    <a:pt x="10" y="15"/>
                    <a:pt x="8" y="15"/>
                  </a:cubicBezTo>
                  <a:moveTo>
                    <a:pt x="9" y="0"/>
                  </a:moveTo>
                  <a:cubicBezTo>
                    <a:pt x="6" y="0"/>
                    <a:pt x="3" y="2"/>
                    <a:pt x="2" y="6"/>
                  </a:cubicBezTo>
                  <a:cubicBezTo>
                    <a:pt x="0" y="10"/>
                    <a:pt x="1" y="15"/>
                    <a:pt x="5" y="17"/>
                  </a:cubicBezTo>
                  <a:cubicBezTo>
                    <a:pt x="6" y="17"/>
                    <a:pt x="7" y="17"/>
                    <a:pt x="8" y="17"/>
                  </a:cubicBezTo>
                  <a:cubicBezTo>
                    <a:pt x="11" y="17"/>
                    <a:pt x="14" y="15"/>
                    <a:pt x="15" y="12"/>
                  </a:cubicBezTo>
                  <a:cubicBezTo>
                    <a:pt x="17" y="7"/>
                    <a:pt x="16" y="2"/>
                    <a:pt x="12" y="1"/>
                  </a:cubicBezTo>
                  <a:cubicBezTo>
                    <a:pt x="11" y="0"/>
                    <a:pt x="10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188"/>
            <p:cNvSpPr>
              <a:spLocks/>
            </p:cNvSpPr>
            <p:nvPr/>
          </p:nvSpPr>
          <p:spPr bwMode="auto">
            <a:xfrm>
              <a:off x="7726363" y="5167313"/>
              <a:ext cx="15875" cy="6350"/>
            </a:xfrm>
            <a:custGeom>
              <a:avLst/>
              <a:gdLst>
                <a:gd name="T0" fmla="*/ 0 w 10"/>
                <a:gd name="T1" fmla="*/ 0 h 4"/>
                <a:gd name="T2" fmla="*/ 0 w 10"/>
                <a:gd name="T3" fmla="*/ 0 h 4"/>
                <a:gd name="T4" fmla="*/ 0 w 10"/>
                <a:gd name="T5" fmla="*/ 0 h 4"/>
                <a:gd name="T6" fmla="*/ 10 w 10"/>
                <a:gd name="T7" fmla="*/ 4 h 4"/>
                <a:gd name="T8" fmla="*/ 10 w 10"/>
                <a:gd name="T9" fmla="*/ 4 h 4"/>
                <a:gd name="T10" fmla="*/ 10 w 10"/>
                <a:gd name="T11" fmla="*/ 4 h 4"/>
                <a:gd name="T12" fmla="*/ 10 w 10"/>
                <a:gd name="T13" fmla="*/ 2 h 4"/>
                <a:gd name="T14" fmla="*/ 0 w 10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4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189"/>
            <p:cNvSpPr>
              <a:spLocks/>
            </p:cNvSpPr>
            <p:nvPr/>
          </p:nvSpPr>
          <p:spPr bwMode="auto">
            <a:xfrm>
              <a:off x="7726363" y="5167313"/>
              <a:ext cx="15875" cy="6350"/>
            </a:xfrm>
            <a:custGeom>
              <a:avLst/>
              <a:gdLst>
                <a:gd name="T0" fmla="*/ 0 w 10"/>
                <a:gd name="T1" fmla="*/ 0 h 4"/>
                <a:gd name="T2" fmla="*/ 0 w 10"/>
                <a:gd name="T3" fmla="*/ 0 h 4"/>
                <a:gd name="T4" fmla="*/ 0 w 10"/>
                <a:gd name="T5" fmla="*/ 0 h 4"/>
                <a:gd name="T6" fmla="*/ 10 w 10"/>
                <a:gd name="T7" fmla="*/ 4 h 4"/>
                <a:gd name="T8" fmla="*/ 10 w 10"/>
                <a:gd name="T9" fmla="*/ 4 h 4"/>
                <a:gd name="T10" fmla="*/ 10 w 10"/>
                <a:gd name="T11" fmla="*/ 4 h 4"/>
                <a:gd name="T12" fmla="*/ 10 w 10"/>
                <a:gd name="T13" fmla="*/ 2 h 4"/>
                <a:gd name="T14" fmla="*/ 0 w 10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4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190"/>
            <p:cNvSpPr>
              <a:spLocks noEditPoints="1"/>
            </p:cNvSpPr>
            <p:nvPr/>
          </p:nvSpPr>
          <p:spPr bwMode="auto">
            <a:xfrm>
              <a:off x="7739063" y="5156200"/>
              <a:ext cx="58738" cy="55563"/>
            </a:xfrm>
            <a:custGeom>
              <a:avLst/>
              <a:gdLst>
                <a:gd name="T0" fmla="*/ 7 w 16"/>
                <a:gd name="T1" fmla="*/ 13 h 15"/>
                <a:gd name="T2" fmla="*/ 6 w 16"/>
                <a:gd name="T3" fmla="*/ 13 h 15"/>
                <a:gd name="T4" fmla="*/ 4 w 16"/>
                <a:gd name="T5" fmla="*/ 6 h 15"/>
                <a:gd name="T6" fmla="*/ 8 w 16"/>
                <a:gd name="T7" fmla="*/ 3 h 15"/>
                <a:gd name="T8" fmla="*/ 10 w 16"/>
                <a:gd name="T9" fmla="*/ 3 h 15"/>
                <a:gd name="T10" fmla="*/ 12 w 16"/>
                <a:gd name="T11" fmla="*/ 10 h 15"/>
                <a:gd name="T12" fmla="*/ 7 w 16"/>
                <a:gd name="T13" fmla="*/ 13 h 15"/>
                <a:gd name="T14" fmla="*/ 9 w 16"/>
                <a:gd name="T15" fmla="*/ 0 h 15"/>
                <a:gd name="T16" fmla="*/ 2 w 16"/>
                <a:gd name="T17" fmla="*/ 5 h 15"/>
                <a:gd name="T18" fmla="*/ 5 w 16"/>
                <a:gd name="T19" fmla="*/ 15 h 15"/>
                <a:gd name="T20" fmla="*/ 7 w 16"/>
                <a:gd name="T21" fmla="*/ 15 h 15"/>
                <a:gd name="T22" fmla="*/ 14 w 16"/>
                <a:gd name="T23" fmla="*/ 11 h 15"/>
                <a:gd name="T24" fmla="*/ 11 w 16"/>
                <a:gd name="T25" fmla="*/ 1 h 15"/>
                <a:gd name="T26" fmla="*/ 9 w 16"/>
                <a:gd name="T2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15">
                  <a:moveTo>
                    <a:pt x="7" y="13"/>
                  </a:moveTo>
                  <a:cubicBezTo>
                    <a:pt x="7" y="13"/>
                    <a:pt x="6" y="13"/>
                    <a:pt x="6" y="13"/>
                  </a:cubicBezTo>
                  <a:cubicBezTo>
                    <a:pt x="3" y="12"/>
                    <a:pt x="2" y="9"/>
                    <a:pt x="4" y="6"/>
                  </a:cubicBezTo>
                  <a:cubicBezTo>
                    <a:pt x="5" y="4"/>
                    <a:pt x="6" y="3"/>
                    <a:pt x="8" y="3"/>
                  </a:cubicBezTo>
                  <a:cubicBezTo>
                    <a:pt x="9" y="3"/>
                    <a:pt x="9" y="3"/>
                    <a:pt x="10" y="3"/>
                  </a:cubicBezTo>
                  <a:cubicBezTo>
                    <a:pt x="12" y="4"/>
                    <a:pt x="13" y="7"/>
                    <a:pt x="12" y="10"/>
                  </a:cubicBezTo>
                  <a:cubicBezTo>
                    <a:pt x="11" y="12"/>
                    <a:pt x="9" y="13"/>
                    <a:pt x="7" y="13"/>
                  </a:cubicBezTo>
                  <a:moveTo>
                    <a:pt x="9" y="0"/>
                  </a:moveTo>
                  <a:cubicBezTo>
                    <a:pt x="6" y="0"/>
                    <a:pt x="3" y="2"/>
                    <a:pt x="2" y="5"/>
                  </a:cubicBezTo>
                  <a:cubicBezTo>
                    <a:pt x="0" y="9"/>
                    <a:pt x="2" y="13"/>
                    <a:pt x="5" y="15"/>
                  </a:cubicBezTo>
                  <a:cubicBezTo>
                    <a:pt x="6" y="15"/>
                    <a:pt x="6" y="15"/>
                    <a:pt x="7" y="15"/>
                  </a:cubicBezTo>
                  <a:cubicBezTo>
                    <a:pt x="10" y="15"/>
                    <a:pt x="13" y="14"/>
                    <a:pt x="14" y="11"/>
                  </a:cubicBezTo>
                  <a:cubicBezTo>
                    <a:pt x="16" y="7"/>
                    <a:pt x="14" y="2"/>
                    <a:pt x="11" y="1"/>
                  </a:cubicBezTo>
                  <a:cubicBezTo>
                    <a:pt x="10" y="0"/>
                    <a:pt x="9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191"/>
            <p:cNvSpPr>
              <a:spLocks/>
            </p:cNvSpPr>
            <p:nvPr/>
          </p:nvSpPr>
          <p:spPr bwMode="auto">
            <a:xfrm>
              <a:off x="7704138" y="5257800"/>
              <a:ext cx="11113" cy="30163"/>
            </a:xfrm>
            <a:custGeom>
              <a:avLst/>
              <a:gdLst>
                <a:gd name="T0" fmla="*/ 3 w 3"/>
                <a:gd name="T1" fmla="*/ 0 h 8"/>
                <a:gd name="T2" fmla="*/ 2 w 3"/>
                <a:gd name="T3" fmla="*/ 0 h 8"/>
                <a:gd name="T4" fmla="*/ 0 w 3"/>
                <a:gd name="T5" fmla="*/ 2 h 8"/>
                <a:gd name="T6" fmla="*/ 0 w 3"/>
                <a:gd name="T7" fmla="*/ 3 h 8"/>
                <a:gd name="T8" fmla="*/ 0 w 3"/>
                <a:gd name="T9" fmla="*/ 3 h 8"/>
                <a:gd name="T10" fmla="*/ 1 w 3"/>
                <a:gd name="T11" fmla="*/ 3 h 8"/>
                <a:gd name="T12" fmla="*/ 1 w 3"/>
                <a:gd name="T13" fmla="*/ 3 h 8"/>
                <a:gd name="T14" fmla="*/ 1 w 3"/>
                <a:gd name="T15" fmla="*/ 3 h 8"/>
                <a:gd name="T16" fmla="*/ 1 w 3"/>
                <a:gd name="T17" fmla="*/ 4 h 8"/>
                <a:gd name="T18" fmla="*/ 1 w 3"/>
                <a:gd name="T19" fmla="*/ 8 h 8"/>
                <a:gd name="T20" fmla="*/ 3 w 3"/>
                <a:gd name="T21" fmla="*/ 7 h 8"/>
                <a:gd name="T22" fmla="*/ 3 w 3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8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192"/>
            <p:cNvSpPr>
              <a:spLocks/>
            </p:cNvSpPr>
            <p:nvPr/>
          </p:nvSpPr>
          <p:spPr bwMode="auto">
            <a:xfrm>
              <a:off x="7704138" y="5310188"/>
              <a:ext cx="15875" cy="30163"/>
            </a:xfrm>
            <a:custGeom>
              <a:avLst/>
              <a:gdLst>
                <a:gd name="T0" fmla="*/ 2 w 4"/>
                <a:gd name="T1" fmla="*/ 0 h 8"/>
                <a:gd name="T2" fmla="*/ 2 w 4"/>
                <a:gd name="T3" fmla="*/ 0 h 8"/>
                <a:gd name="T4" fmla="*/ 1 w 4"/>
                <a:gd name="T5" fmla="*/ 1 h 8"/>
                <a:gd name="T6" fmla="*/ 0 w 4"/>
                <a:gd name="T7" fmla="*/ 1 h 8"/>
                <a:gd name="T8" fmla="*/ 0 w 4"/>
                <a:gd name="T9" fmla="*/ 2 h 8"/>
                <a:gd name="T10" fmla="*/ 0 w 4"/>
                <a:gd name="T11" fmla="*/ 3 h 8"/>
                <a:gd name="T12" fmla="*/ 0 w 4"/>
                <a:gd name="T13" fmla="*/ 3 h 8"/>
                <a:gd name="T14" fmla="*/ 2 w 4"/>
                <a:gd name="T15" fmla="*/ 3 h 8"/>
                <a:gd name="T16" fmla="*/ 2 w 4"/>
                <a:gd name="T17" fmla="*/ 2 h 8"/>
                <a:gd name="T18" fmla="*/ 2 w 4"/>
                <a:gd name="T19" fmla="*/ 2 h 8"/>
                <a:gd name="T20" fmla="*/ 2 w 4"/>
                <a:gd name="T21" fmla="*/ 2 h 8"/>
                <a:gd name="T22" fmla="*/ 2 w 4"/>
                <a:gd name="T23" fmla="*/ 2 h 8"/>
                <a:gd name="T24" fmla="*/ 2 w 4"/>
                <a:gd name="T25" fmla="*/ 2 h 8"/>
                <a:gd name="T26" fmla="*/ 2 w 4"/>
                <a:gd name="T27" fmla="*/ 3 h 8"/>
                <a:gd name="T28" fmla="*/ 0 w 4"/>
                <a:gd name="T29" fmla="*/ 7 h 8"/>
                <a:gd name="T30" fmla="*/ 0 w 4"/>
                <a:gd name="T31" fmla="*/ 8 h 8"/>
                <a:gd name="T32" fmla="*/ 4 w 4"/>
                <a:gd name="T33" fmla="*/ 7 h 8"/>
                <a:gd name="T34" fmla="*/ 4 w 4"/>
                <a:gd name="T35" fmla="*/ 6 h 8"/>
                <a:gd name="T36" fmla="*/ 2 w 4"/>
                <a:gd name="T37" fmla="*/ 6 h 8"/>
                <a:gd name="T38" fmla="*/ 3 w 4"/>
                <a:gd name="T39" fmla="*/ 3 h 8"/>
                <a:gd name="T40" fmla="*/ 4 w 4"/>
                <a:gd name="T41" fmla="*/ 2 h 8"/>
                <a:gd name="T42" fmla="*/ 3 w 4"/>
                <a:gd name="T43" fmla="*/ 1 h 8"/>
                <a:gd name="T44" fmla="*/ 2 w 4"/>
                <a:gd name="T4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" h="8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1" y="5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2"/>
                    <a:pt x="4" y="1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193"/>
            <p:cNvSpPr>
              <a:spLocks/>
            </p:cNvSpPr>
            <p:nvPr/>
          </p:nvSpPr>
          <p:spPr bwMode="auto">
            <a:xfrm>
              <a:off x="7704138" y="5365750"/>
              <a:ext cx="15875" cy="26988"/>
            </a:xfrm>
            <a:custGeom>
              <a:avLst/>
              <a:gdLst>
                <a:gd name="T0" fmla="*/ 2 w 4"/>
                <a:gd name="T1" fmla="*/ 0 h 7"/>
                <a:gd name="T2" fmla="*/ 2 w 4"/>
                <a:gd name="T3" fmla="*/ 0 h 7"/>
                <a:gd name="T4" fmla="*/ 1 w 4"/>
                <a:gd name="T5" fmla="*/ 0 h 7"/>
                <a:gd name="T6" fmla="*/ 0 w 4"/>
                <a:gd name="T7" fmla="*/ 2 h 7"/>
                <a:gd name="T8" fmla="*/ 0 w 4"/>
                <a:gd name="T9" fmla="*/ 2 h 7"/>
                <a:gd name="T10" fmla="*/ 2 w 4"/>
                <a:gd name="T11" fmla="*/ 2 h 7"/>
                <a:gd name="T12" fmla="*/ 2 w 4"/>
                <a:gd name="T13" fmla="*/ 1 h 7"/>
                <a:gd name="T14" fmla="*/ 2 w 4"/>
                <a:gd name="T15" fmla="*/ 1 h 7"/>
                <a:gd name="T16" fmla="*/ 2 w 4"/>
                <a:gd name="T17" fmla="*/ 1 h 7"/>
                <a:gd name="T18" fmla="*/ 2 w 4"/>
                <a:gd name="T19" fmla="*/ 1 h 7"/>
                <a:gd name="T20" fmla="*/ 2 w 4"/>
                <a:gd name="T21" fmla="*/ 1 h 7"/>
                <a:gd name="T22" fmla="*/ 2 w 4"/>
                <a:gd name="T23" fmla="*/ 2 h 7"/>
                <a:gd name="T24" fmla="*/ 2 w 4"/>
                <a:gd name="T25" fmla="*/ 2 h 7"/>
                <a:gd name="T26" fmla="*/ 2 w 4"/>
                <a:gd name="T27" fmla="*/ 2 h 7"/>
                <a:gd name="T28" fmla="*/ 1 w 4"/>
                <a:gd name="T29" fmla="*/ 3 h 7"/>
                <a:gd name="T30" fmla="*/ 1 w 4"/>
                <a:gd name="T31" fmla="*/ 4 h 7"/>
                <a:gd name="T32" fmla="*/ 2 w 4"/>
                <a:gd name="T33" fmla="*/ 4 h 7"/>
                <a:gd name="T34" fmla="*/ 2 w 4"/>
                <a:gd name="T35" fmla="*/ 4 h 7"/>
                <a:gd name="T36" fmla="*/ 2 w 4"/>
                <a:gd name="T37" fmla="*/ 4 h 7"/>
                <a:gd name="T38" fmla="*/ 2 w 4"/>
                <a:gd name="T39" fmla="*/ 5 h 7"/>
                <a:gd name="T40" fmla="*/ 2 w 4"/>
                <a:gd name="T41" fmla="*/ 6 h 7"/>
                <a:gd name="T42" fmla="*/ 2 w 4"/>
                <a:gd name="T43" fmla="*/ 6 h 7"/>
                <a:gd name="T44" fmla="*/ 2 w 4"/>
                <a:gd name="T45" fmla="*/ 6 h 7"/>
                <a:gd name="T46" fmla="*/ 2 w 4"/>
                <a:gd name="T47" fmla="*/ 5 h 7"/>
                <a:gd name="T48" fmla="*/ 2 w 4"/>
                <a:gd name="T49" fmla="*/ 4 h 7"/>
                <a:gd name="T50" fmla="*/ 0 w 4"/>
                <a:gd name="T51" fmla="*/ 4 h 7"/>
                <a:gd name="T52" fmla="*/ 0 w 4"/>
                <a:gd name="T53" fmla="*/ 5 h 7"/>
                <a:gd name="T54" fmla="*/ 0 w 4"/>
                <a:gd name="T55" fmla="*/ 6 h 7"/>
                <a:gd name="T56" fmla="*/ 1 w 4"/>
                <a:gd name="T57" fmla="*/ 7 h 7"/>
                <a:gd name="T58" fmla="*/ 2 w 4"/>
                <a:gd name="T59" fmla="*/ 7 h 7"/>
                <a:gd name="T60" fmla="*/ 2 w 4"/>
                <a:gd name="T61" fmla="*/ 7 h 7"/>
                <a:gd name="T62" fmla="*/ 3 w 4"/>
                <a:gd name="T63" fmla="*/ 7 h 7"/>
                <a:gd name="T64" fmla="*/ 4 w 4"/>
                <a:gd name="T65" fmla="*/ 6 h 7"/>
                <a:gd name="T66" fmla="*/ 4 w 4"/>
                <a:gd name="T67" fmla="*/ 5 h 7"/>
                <a:gd name="T68" fmla="*/ 4 w 4"/>
                <a:gd name="T69" fmla="*/ 3 h 7"/>
                <a:gd name="T70" fmla="*/ 3 w 4"/>
                <a:gd name="T71" fmla="*/ 3 h 7"/>
                <a:gd name="T72" fmla="*/ 4 w 4"/>
                <a:gd name="T73" fmla="*/ 2 h 7"/>
                <a:gd name="T74" fmla="*/ 4 w 4"/>
                <a:gd name="T75" fmla="*/ 1 h 7"/>
                <a:gd name="T76" fmla="*/ 3 w 4"/>
                <a:gd name="T77" fmla="*/ 0 h 7"/>
                <a:gd name="T78" fmla="*/ 2 w 4"/>
                <a:gd name="T7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3" y="7"/>
                    <a:pt x="3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1"/>
                  </a:cubicBezTo>
                  <a:cubicBezTo>
                    <a:pt x="4" y="1"/>
                    <a:pt x="4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194"/>
            <p:cNvSpPr>
              <a:spLocks/>
            </p:cNvSpPr>
            <p:nvPr/>
          </p:nvSpPr>
          <p:spPr bwMode="auto">
            <a:xfrm>
              <a:off x="7723188" y="5260975"/>
              <a:ext cx="112713" cy="22225"/>
            </a:xfrm>
            <a:custGeom>
              <a:avLst/>
              <a:gdLst>
                <a:gd name="T0" fmla="*/ 71 w 71"/>
                <a:gd name="T1" fmla="*/ 0 h 14"/>
                <a:gd name="T2" fmla="*/ 0 w 71"/>
                <a:gd name="T3" fmla="*/ 7 h 14"/>
                <a:gd name="T4" fmla="*/ 0 w 71"/>
                <a:gd name="T5" fmla="*/ 14 h 14"/>
                <a:gd name="T6" fmla="*/ 71 w 71"/>
                <a:gd name="T7" fmla="*/ 5 h 14"/>
                <a:gd name="T8" fmla="*/ 71 w 71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4">
                  <a:moveTo>
                    <a:pt x="71" y="0"/>
                  </a:moveTo>
                  <a:lnTo>
                    <a:pt x="0" y="7"/>
                  </a:lnTo>
                  <a:lnTo>
                    <a:pt x="0" y="14"/>
                  </a:lnTo>
                  <a:lnTo>
                    <a:pt x="71" y="5"/>
                  </a:lnTo>
                  <a:lnTo>
                    <a:pt x="7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195"/>
            <p:cNvSpPr>
              <a:spLocks/>
            </p:cNvSpPr>
            <p:nvPr/>
          </p:nvSpPr>
          <p:spPr bwMode="auto">
            <a:xfrm>
              <a:off x="7723188" y="5260975"/>
              <a:ext cx="112713" cy="22225"/>
            </a:xfrm>
            <a:custGeom>
              <a:avLst/>
              <a:gdLst>
                <a:gd name="T0" fmla="*/ 71 w 71"/>
                <a:gd name="T1" fmla="*/ 0 h 14"/>
                <a:gd name="T2" fmla="*/ 0 w 71"/>
                <a:gd name="T3" fmla="*/ 7 h 14"/>
                <a:gd name="T4" fmla="*/ 0 w 71"/>
                <a:gd name="T5" fmla="*/ 14 h 14"/>
                <a:gd name="T6" fmla="*/ 71 w 71"/>
                <a:gd name="T7" fmla="*/ 5 h 14"/>
                <a:gd name="T8" fmla="*/ 71 w 71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4">
                  <a:moveTo>
                    <a:pt x="71" y="0"/>
                  </a:moveTo>
                  <a:lnTo>
                    <a:pt x="0" y="7"/>
                  </a:lnTo>
                  <a:lnTo>
                    <a:pt x="0" y="14"/>
                  </a:lnTo>
                  <a:lnTo>
                    <a:pt x="71" y="5"/>
                  </a:lnTo>
                  <a:lnTo>
                    <a:pt x="7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196"/>
            <p:cNvSpPr>
              <a:spLocks/>
            </p:cNvSpPr>
            <p:nvPr/>
          </p:nvSpPr>
          <p:spPr bwMode="auto">
            <a:xfrm>
              <a:off x="7723188" y="5313363"/>
              <a:ext cx="112713" cy="22225"/>
            </a:xfrm>
            <a:custGeom>
              <a:avLst/>
              <a:gdLst>
                <a:gd name="T0" fmla="*/ 71 w 71"/>
                <a:gd name="T1" fmla="*/ 0 h 14"/>
                <a:gd name="T2" fmla="*/ 0 w 71"/>
                <a:gd name="T3" fmla="*/ 10 h 14"/>
                <a:gd name="T4" fmla="*/ 0 w 71"/>
                <a:gd name="T5" fmla="*/ 14 h 14"/>
                <a:gd name="T6" fmla="*/ 71 w 71"/>
                <a:gd name="T7" fmla="*/ 5 h 14"/>
                <a:gd name="T8" fmla="*/ 71 w 71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4">
                  <a:moveTo>
                    <a:pt x="71" y="0"/>
                  </a:moveTo>
                  <a:lnTo>
                    <a:pt x="0" y="10"/>
                  </a:lnTo>
                  <a:lnTo>
                    <a:pt x="0" y="14"/>
                  </a:lnTo>
                  <a:lnTo>
                    <a:pt x="71" y="5"/>
                  </a:lnTo>
                  <a:lnTo>
                    <a:pt x="7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197"/>
            <p:cNvSpPr>
              <a:spLocks/>
            </p:cNvSpPr>
            <p:nvPr/>
          </p:nvSpPr>
          <p:spPr bwMode="auto">
            <a:xfrm>
              <a:off x="7723188" y="5313363"/>
              <a:ext cx="112713" cy="22225"/>
            </a:xfrm>
            <a:custGeom>
              <a:avLst/>
              <a:gdLst>
                <a:gd name="T0" fmla="*/ 71 w 71"/>
                <a:gd name="T1" fmla="*/ 0 h 14"/>
                <a:gd name="T2" fmla="*/ 0 w 71"/>
                <a:gd name="T3" fmla="*/ 10 h 14"/>
                <a:gd name="T4" fmla="*/ 0 w 71"/>
                <a:gd name="T5" fmla="*/ 14 h 14"/>
                <a:gd name="T6" fmla="*/ 71 w 71"/>
                <a:gd name="T7" fmla="*/ 5 h 14"/>
                <a:gd name="T8" fmla="*/ 71 w 71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4">
                  <a:moveTo>
                    <a:pt x="71" y="0"/>
                  </a:moveTo>
                  <a:lnTo>
                    <a:pt x="0" y="10"/>
                  </a:lnTo>
                  <a:lnTo>
                    <a:pt x="0" y="14"/>
                  </a:lnTo>
                  <a:lnTo>
                    <a:pt x="71" y="5"/>
                  </a:lnTo>
                  <a:lnTo>
                    <a:pt x="7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198"/>
            <p:cNvSpPr>
              <a:spLocks/>
            </p:cNvSpPr>
            <p:nvPr/>
          </p:nvSpPr>
          <p:spPr bwMode="auto">
            <a:xfrm>
              <a:off x="7723188" y="5365750"/>
              <a:ext cx="112713" cy="22225"/>
            </a:xfrm>
            <a:custGeom>
              <a:avLst/>
              <a:gdLst>
                <a:gd name="T0" fmla="*/ 71 w 71"/>
                <a:gd name="T1" fmla="*/ 0 h 14"/>
                <a:gd name="T2" fmla="*/ 0 w 71"/>
                <a:gd name="T3" fmla="*/ 10 h 14"/>
                <a:gd name="T4" fmla="*/ 0 w 71"/>
                <a:gd name="T5" fmla="*/ 14 h 14"/>
                <a:gd name="T6" fmla="*/ 71 w 71"/>
                <a:gd name="T7" fmla="*/ 5 h 14"/>
                <a:gd name="T8" fmla="*/ 71 w 71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4">
                  <a:moveTo>
                    <a:pt x="71" y="0"/>
                  </a:moveTo>
                  <a:lnTo>
                    <a:pt x="0" y="10"/>
                  </a:lnTo>
                  <a:lnTo>
                    <a:pt x="0" y="14"/>
                  </a:lnTo>
                  <a:lnTo>
                    <a:pt x="71" y="5"/>
                  </a:lnTo>
                  <a:lnTo>
                    <a:pt x="7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199"/>
            <p:cNvSpPr>
              <a:spLocks/>
            </p:cNvSpPr>
            <p:nvPr/>
          </p:nvSpPr>
          <p:spPr bwMode="auto">
            <a:xfrm>
              <a:off x="7723188" y="5365750"/>
              <a:ext cx="112713" cy="22225"/>
            </a:xfrm>
            <a:custGeom>
              <a:avLst/>
              <a:gdLst>
                <a:gd name="T0" fmla="*/ 71 w 71"/>
                <a:gd name="T1" fmla="*/ 0 h 14"/>
                <a:gd name="T2" fmla="*/ 0 w 71"/>
                <a:gd name="T3" fmla="*/ 10 h 14"/>
                <a:gd name="T4" fmla="*/ 0 w 71"/>
                <a:gd name="T5" fmla="*/ 14 h 14"/>
                <a:gd name="T6" fmla="*/ 71 w 71"/>
                <a:gd name="T7" fmla="*/ 5 h 14"/>
                <a:gd name="T8" fmla="*/ 71 w 71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4">
                  <a:moveTo>
                    <a:pt x="71" y="0"/>
                  </a:moveTo>
                  <a:lnTo>
                    <a:pt x="0" y="10"/>
                  </a:lnTo>
                  <a:lnTo>
                    <a:pt x="0" y="14"/>
                  </a:lnTo>
                  <a:lnTo>
                    <a:pt x="71" y="5"/>
                  </a:lnTo>
                  <a:lnTo>
                    <a:pt x="7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200"/>
            <p:cNvSpPr>
              <a:spLocks/>
            </p:cNvSpPr>
            <p:nvPr/>
          </p:nvSpPr>
          <p:spPr bwMode="auto">
            <a:xfrm>
              <a:off x="6122988" y="4749800"/>
              <a:ext cx="63500" cy="60325"/>
            </a:xfrm>
            <a:custGeom>
              <a:avLst/>
              <a:gdLst>
                <a:gd name="T0" fmla="*/ 9 w 17"/>
                <a:gd name="T1" fmla="*/ 0 h 16"/>
                <a:gd name="T2" fmla="*/ 8 w 17"/>
                <a:gd name="T3" fmla="*/ 0 h 16"/>
                <a:gd name="T4" fmla="*/ 0 w 17"/>
                <a:gd name="T5" fmla="*/ 9 h 16"/>
                <a:gd name="T6" fmla="*/ 8 w 17"/>
                <a:gd name="T7" fmla="*/ 16 h 16"/>
                <a:gd name="T8" fmla="*/ 8 w 17"/>
                <a:gd name="T9" fmla="*/ 16 h 16"/>
                <a:gd name="T10" fmla="*/ 17 w 17"/>
                <a:gd name="T11" fmla="*/ 8 h 16"/>
                <a:gd name="T12" fmla="*/ 9 w 17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6">
                  <a:moveTo>
                    <a:pt x="9" y="0"/>
                  </a:moveTo>
                  <a:cubicBezTo>
                    <a:pt x="9" y="0"/>
                    <a:pt x="9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3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13" y="16"/>
                    <a:pt x="17" y="12"/>
                    <a:pt x="17" y="8"/>
                  </a:cubicBezTo>
                  <a:cubicBezTo>
                    <a:pt x="17" y="3"/>
                    <a:pt x="13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201"/>
            <p:cNvSpPr>
              <a:spLocks noEditPoints="1"/>
            </p:cNvSpPr>
            <p:nvPr/>
          </p:nvSpPr>
          <p:spPr bwMode="auto">
            <a:xfrm>
              <a:off x="5997576" y="4640263"/>
              <a:ext cx="304800" cy="285750"/>
            </a:xfrm>
            <a:custGeom>
              <a:avLst/>
              <a:gdLst>
                <a:gd name="T0" fmla="*/ 20 w 81"/>
                <a:gd name="T1" fmla="*/ 39 h 76"/>
                <a:gd name="T2" fmla="*/ 42 w 81"/>
                <a:gd name="T3" fmla="*/ 18 h 76"/>
                <a:gd name="T4" fmla="*/ 41 w 81"/>
                <a:gd name="T5" fmla="*/ 57 h 76"/>
                <a:gd name="T6" fmla="*/ 45 w 81"/>
                <a:gd name="T7" fmla="*/ 0 h 76"/>
                <a:gd name="T8" fmla="*/ 35 w 81"/>
                <a:gd name="T9" fmla="*/ 2 h 76"/>
                <a:gd name="T10" fmla="*/ 34 w 81"/>
                <a:gd name="T11" fmla="*/ 6 h 76"/>
                <a:gd name="T12" fmla="*/ 27 w 81"/>
                <a:gd name="T13" fmla="*/ 9 h 76"/>
                <a:gd name="T14" fmla="*/ 25 w 81"/>
                <a:gd name="T15" fmla="*/ 5 h 76"/>
                <a:gd name="T16" fmla="*/ 23 w 81"/>
                <a:gd name="T17" fmla="*/ 5 h 76"/>
                <a:gd name="T18" fmla="*/ 15 w 81"/>
                <a:gd name="T19" fmla="*/ 12 h 76"/>
                <a:gd name="T20" fmla="*/ 17 w 81"/>
                <a:gd name="T21" fmla="*/ 16 h 76"/>
                <a:gd name="T22" fmla="*/ 11 w 81"/>
                <a:gd name="T23" fmla="*/ 21 h 76"/>
                <a:gd name="T24" fmla="*/ 8 w 81"/>
                <a:gd name="T25" fmla="*/ 20 h 76"/>
                <a:gd name="T26" fmla="*/ 6 w 81"/>
                <a:gd name="T27" fmla="*/ 21 h 76"/>
                <a:gd name="T28" fmla="*/ 3 w 81"/>
                <a:gd name="T29" fmla="*/ 30 h 76"/>
                <a:gd name="T30" fmla="*/ 7 w 81"/>
                <a:gd name="T31" fmla="*/ 32 h 76"/>
                <a:gd name="T32" fmla="*/ 6 w 81"/>
                <a:gd name="T33" fmla="*/ 40 h 76"/>
                <a:gd name="T34" fmla="*/ 2 w 81"/>
                <a:gd name="T35" fmla="*/ 40 h 76"/>
                <a:gd name="T36" fmla="*/ 1 w 81"/>
                <a:gd name="T37" fmla="*/ 50 h 76"/>
                <a:gd name="T38" fmla="*/ 4 w 81"/>
                <a:gd name="T39" fmla="*/ 51 h 76"/>
                <a:gd name="T40" fmla="*/ 7 w 81"/>
                <a:gd name="T41" fmla="*/ 50 h 76"/>
                <a:gd name="T42" fmla="*/ 11 w 81"/>
                <a:gd name="T43" fmla="*/ 56 h 76"/>
                <a:gd name="T44" fmla="*/ 8 w 81"/>
                <a:gd name="T45" fmla="*/ 60 h 76"/>
                <a:gd name="T46" fmla="*/ 13 w 81"/>
                <a:gd name="T47" fmla="*/ 68 h 76"/>
                <a:gd name="T48" fmla="*/ 16 w 81"/>
                <a:gd name="T49" fmla="*/ 67 h 76"/>
                <a:gd name="T50" fmla="*/ 19 w 81"/>
                <a:gd name="T51" fmla="*/ 65 h 76"/>
                <a:gd name="T52" fmla="*/ 25 w 81"/>
                <a:gd name="T53" fmla="*/ 68 h 76"/>
                <a:gd name="T54" fmla="*/ 25 w 81"/>
                <a:gd name="T55" fmla="*/ 73 h 76"/>
                <a:gd name="T56" fmla="*/ 34 w 81"/>
                <a:gd name="T57" fmla="*/ 76 h 76"/>
                <a:gd name="T58" fmla="*/ 35 w 81"/>
                <a:gd name="T59" fmla="*/ 75 h 76"/>
                <a:gd name="T60" fmla="*/ 38 w 81"/>
                <a:gd name="T61" fmla="*/ 71 h 76"/>
                <a:gd name="T62" fmla="*/ 39 w 81"/>
                <a:gd name="T63" fmla="*/ 71 h 76"/>
                <a:gd name="T64" fmla="*/ 44 w 81"/>
                <a:gd name="T65" fmla="*/ 70 h 76"/>
                <a:gd name="T66" fmla="*/ 46 w 81"/>
                <a:gd name="T67" fmla="*/ 72 h 76"/>
                <a:gd name="T68" fmla="*/ 48 w 81"/>
                <a:gd name="T69" fmla="*/ 75 h 76"/>
                <a:gd name="T70" fmla="*/ 56 w 81"/>
                <a:gd name="T71" fmla="*/ 73 h 76"/>
                <a:gd name="T72" fmla="*/ 56 w 81"/>
                <a:gd name="T73" fmla="*/ 68 h 76"/>
                <a:gd name="T74" fmla="*/ 62 w 81"/>
                <a:gd name="T75" fmla="*/ 62 h 76"/>
                <a:gd name="T76" fmla="*/ 64 w 81"/>
                <a:gd name="T77" fmla="*/ 62 h 76"/>
                <a:gd name="T78" fmla="*/ 67 w 81"/>
                <a:gd name="T79" fmla="*/ 65 h 76"/>
                <a:gd name="T80" fmla="*/ 73 w 81"/>
                <a:gd name="T81" fmla="*/ 58 h 76"/>
                <a:gd name="T82" fmla="*/ 71 w 81"/>
                <a:gd name="T83" fmla="*/ 55 h 76"/>
                <a:gd name="T84" fmla="*/ 73 w 81"/>
                <a:gd name="T85" fmla="*/ 47 h 76"/>
                <a:gd name="T86" fmla="*/ 75 w 81"/>
                <a:gd name="T87" fmla="*/ 46 h 76"/>
                <a:gd name="T88" fmla="*/ 78 w 81"/>
                <a:gd name="T89" fmla="*/ 46 h 76"/>
                <a:gd name="T90" fmla="*/ 80 w 81"/>
                <a:gd name="T91" fmla="*/ 37 h 76"/>
                <a:gd name="T92" fmla="*/ 80 w 81"/>
                <a:gd name="T93" fmla="*/ 36 h 76"/>
                <a:gd name="T94" fmla="*/ 76 w 81"/>
                <a:gd name="T95" fmla="*/ 36 h 76"/>
                <a:gd name="T96" fmla="*/ 75 w 81"/>
                <a:gd name="T97" fmla="*/ 34 h 76"/>
                <a:gd name="T98" fmla="*/ 75 w 81"/>
                <a:gd name="T99" fmla="*/ 27 h 76"/>
                <a:gd name="T100" fmla="*/ 78 w 81"/>
                <a:gd name="T101" fmla="*/ 24 h 76"/>
                <a:gd name="T102" fmla="*/ 74 w 81"/>
                <a:gd name="T103" fmla="*/ 16 h 76"/>
                <a:gd name="T104" fmla="*/ 71 w 81"/>
                <a:gd name="T105" fmla="*/ 18 h 76"/>
                <a:gd name="T106" fmla="*/ 68 w 81"/>
                <a:gd name="T107" fmla="*/ 18 h 76"/>
                <a:gd name="T108" fmla="*/ 64 w 81"/>
                <a:gd name="T109" fmla="*/ 11 h 76"/>
                <a:gd name="T110" fmla="*/ 66 w 81"/>
                <a:gd name="T111" fmla="*/ 7 h 76"/>
                <a:gd name="T112" fmla="*/ 58 w 81"/>
                <a:gd name="T113" fmla="*/ 3 h 76"/>
                <a:gd name="T114" fmla="*/ 56 w 81"/>
                <a:gd name="T115" fmla="*/ 6 h 76"/>
                <a:gd name="T116" fmla="*/ 53 w 81"/>
                <a:gd name="T117" fmla="*/ 7 h 76"/>
                <a:gd name="T118" fmla="*/ 46 w 81"/>
                <a:gd name="T119" fmla="*/ 4 h 76"/>
                <a:gd name="T120" fmla="*/ 45 w 81"/>
                <a:gd name="T12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1" h="76">
                  <a:moveTo>
                    <a:pt x="40" y="57"/>
                  </a:moveTo>
                  <a:cubicBezTo>
                    <a:pt x="29" y="57"/>
                    <a:pt x="20" y="49"/>
                    <a:pt x="20" y="39"/>
                  </a:cubicBezTo>
                  <a:cubicBezTo>
                    <a:pt x="20" y="28"/>
                    <a:pt x="30" y="19"/>
                    <a:pt x="41" y="18"/>
                  </a:cubicBezTo>
                  <a:cubicBezTo>
                    <a:pt x="41" y="18"/>
                    <a:pt x="42" y="18"/>
                    <a:pt x="42" y="18"/>
                  </a:cubicBezTo>
                  <a:cubicBezTo>
                    <a:pt x="53" y="18"/>
                    <a:pt x="61" y="26"/>
                    <a:pt x="61" y="37"/>
                  </a:cubicBezTo>
                  <a:cubicBezTo>
                    <a:pt x="61" y="47"/>
                    <a:pt x="52" y="57"/>
                    <a:pt x="41" y="57"/>
                  </a:cubicBezTo>
                  <a:cubicBezTo>
                    <a:pt x="41" y="57"/>
                    <a:pt x="40" y="57"/>
                    <a:pt x="40" y="57"/>
                  </a:cubicBezTo>
                  <a:moveTo>
                    <a:pt x="45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5" y="1"/>
                    <a:pt x="35" y="2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5"/>
                    <a:pt x="35" y="6"/>
                    <a:pt x="34" y="6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9"/>
                    <a:pt x="28" y="9"/>
                    <a:pt x="27" y="9"/>
                  </a:cubicBezTo>
                  <a:cubicBezTo>
                    <a:pt x="27" y="9"/>
                    <a:pt x="26" y="8"/>
                    <a:pt x="26" y="8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4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10"/>
                    <a:pt x="15" y="11"/>
                    <a:pt x="15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8" y="14"/>
                    <a:pt x="18" y="15"/>
                    <a:pt x="17" y="16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2" y="21"/>
                    <a:pt x="12" y="21"/>
                    <a:pt x="11" y="21"/>
                  </a:cubicBezTo>
                  <a:cubicBezTo>
                    <a:pt x="11" y="21"/>
                    <a:pt x="11" y="21"/>
                    <a:pt x="10" y="21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8" y="20"/>
                    <a:pt x="7" y="20"/>
                  </a:cubicBezTo>
                  <a:cubicBezTo>
                    <a:pt x="7" y="20"/>
                    <a:pt x="6" y="20"/>
                    <a:pt x="6" y="21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9"/>
                    <a:pt x="3" y="30"/>
                    <a:pt x="3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7" y="31"/>
                    <a:pt x="7" y="31"/>
                    <a:pt x="7" y="32"/>
                  </a:cubicBezTo>
                  <a:cubicBezTo>
                    <a:pt x="7" y="32"/>
                    <a:pt x="6" y="37"/>
                    <a:pt x="6" y="40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6" y="40"/>
                    <a:pt x="5" y="40"/>
                    <a:pt x="4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1" y="40"/>
                    <a:pt x="0" y="41"/>
                    <a:pt x="0" y="42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2" y="50"/>
                    <a:pt x="2" y="51"/>
                    <a:pt x="3" y="51"/>
                  </a:cubicBezTo>
                  <a:cubicBezTo>
                    <a:pt x="3" y="51"/>
                    <a:pt x="3" y="51"/>
                    <a:pt x="4" y="51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6" y="50"/>
                    <a:pt x="6" y="50"/>
                    <a:pt x="7" y="50"/>
                  </a:cubicBezTo>
                  <a:cubicBezTo>
                    <a:pt x="7" y="50"/>
                    <a:pt x="8" y="50"/>
                    <a:pt x="8" y="51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7"/>
                    <a:pt x="11" y="58"/>
                    <a:pt x="10" y="59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7" y="61"/>
                    <a:pt x="7" y="62"/>
                    <a:pt x="8" y="62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3" y="68"/>
                    <a:pt x="14" y="68"/>
                    <a:pt x="14" y="68"/>
                  </a:cubicBezTo>
                  <a:cubicBezTo>
                    <a:pt x="15" y="68"/>
                    <a:pt x="15" y="68"/>
                    <a:pt x="16" y="67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8" y="65"/>
                    <a:pt x="18" y="65"/>
                    <a:pt x="19" y="65"/>
                  </a:cubicBezTo>
                  <a:cubicBezTo>
                    <a:pt x="19" y="65"/>
                    <a:pt x="19" y="65"/>
                    <a:pt x="20" y="65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26" y="68"/>
                    <a:pt x="26" y="69"/>
                    <a:pt x="26" y="70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4" y="73"/>
                    <a:pt x="25" y="74"/>
                    <a:pt x="26" y="75"/>
                  </a:cubicBezTo>
                  <a:cubicBezTo>
                    <a:pt x="34" y="76"/>
                    <a:pt x="34" y="76"/>
                    <a:pt x="34" y="76"/>
                  </a:cubicBezTo>
                  <a:cubicBezTo>
                    <a:pt x="34" y="76"/>
                    <a:pt x="34" y="76"/>
                    <a:pt x="34" y="76"/>
                  </a:cubicBezTo>
                  <a:cubicBezTo>
                    <a:pt x="35" y="76"/>
                    <a:pt x="35" y="76"/>
                    <a:pt x="35" y="75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6" y="72"/>
                    <a:pt x="37" y="71"/>
                    <a:pt x="38" y="71"/>
                  </a:cubicBezTo>
                  <a:cubicBezTo>
                    <a:pt x="38" y="71"/>
                    <a:pt x="38" y="71"/>
                    <a:pt x="38" y="71"/>
                  </a:cubicBezTo>
                  <a:cubicBezTo>
                    <a:pt x="38" y="71"/>
                    <a:pt x="38" y="71"/>
                    <a:pt x="39" y="71"/>
                  </a:cubicBezTo>
                  <a:cubicBezTo>
                    <a:pt x="39" y="71"/>
                    <a:pt x="40" y="71"/>
                    <a:pt x="41" y="71"/>
                  </a:cubicBezTo>
                  <a:cubicBezTo>
                    <a:pt x="43" y="71"/>
                    <a:pt x="44" y="70"/>
                    <a:pt x="44" y="70"/>
                  </a:cubicBezTo>
                  <a:cubicBezTo>
                    <a:pt x="44" y="70"/>
                    <a:pt x="44" y="70"/>
                    <a:pt x="44" y="70"/>
                  </a:cubicBezTo>
                  <a:cubicBezTo>
                    <a:pt x="45" y="70"/>
                    <a:pt x="46" y="71"/>
                    <a:pt x="46" y="72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7" y="75"/>
                    <a:pt x="47" y="75"/>
                    <a:pt x="48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7" y="72"/>
                    <a:pt x="57" y="71"/>
                    <a:pt x="57" y="70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5" y="67"/>
                    <a:pt x="56" y="66"/>
                    <a:pt x="57" y="66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62" y="62"/>
                    <a:pt x="63" y="62"/>
                    <a:pt x="63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6" y="64"/>
                    <a:pt x="66" y="64"/>
                    <a:pt x="66" y="64"/>
                  </a:cubicBezTo>
                  <a:cubicBezTo>
                    <a:pt x="66" y="64"/>
                    <a:pt x="67" y="65"/>
                    <a:pt x="67" y="65"/>
                  </a:cubicBezTo>
                  <a:cubicBezTo>
                    <a:pt x="67" y="65"/>
                    <a:pt x="68" y="64"/>
                    <a:pt x="68" y="64"/>
                  </a:cubicBezTo>
                  <a:cubicBezTo>
                    <a:pt x="73" y="58"/>
                    <a:pt x="73" y="58"/>
                    <a:pt x="73" y="58"/>
                  </a:cubicBezTo>
                  <a:cubicBezTo>
                    <a:pt x="74" y="57"/>
                    <a:pt x="74" y="56"/>
                    <a:pt x="73" y="56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0" y="54"/>
                    <a:pt x="70" y="53"/>
                    <a:pt x="70" y="52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3" y="46"/>
                    <a:pt x="74" y="46"/>
                    <a:pt x="75" y="46"/>
                  </a:cubicBezTo>
                  <a:cubicBezTo>
                    <a:pt x="75" y="46"/>
                    <a:pt x="75" y="46"/>
                    <a:pt x="75" y="46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8" y="46"/>
                    <a:pt x="78" y="46"/>
                    <a:pt x="78" y="46"/>
                  </a:cubicBezTo>
                  <a:cubicBezTo>
                    <a:pt x="79" y="46"/>
                    <a:pt x="79" y="46"/>
                    <a:pt x="79" y="45"/>
                  </a:cubicBezTo>
                  <a:cubicBezTo>
                    <a:pt x="80" y="37"/>
                    <a:pt x="80" y="37"/>
                    <a:pt x="80" y="37"/>
                  </a:cubicBezTo>
                  <a:cubicBezTo>
                    <a:pt x="81" y="37"/>
                    <a:pt x="81" y="36"/>
                    <a:pt x="81" y="36"/>
                  </a:cubicBezTo>
                  <a:cubicBezTo>
                    <a:pt x="81" y="36"/>
                    <a:pt x="81" y="36"/>
                    <a:pt x="80" y="36"/>
                  </a:cubicBezTo>
                  <a:cubicBezTo>
                    <a:pt x="80" y="36"/>
                    <a:pt x="80" y="36"/>
                    <a:pt x="79" y="36"/>
                  </a:cubicBezTo>
                  <a:cubicBezTo>
                    <a:pt x="76" y="36"/>
                    <a:pt x="76" y="36"/>
                    <a:pt x="76" y="36"/>
                  </a:cubicBezTo>
                  <a:cubicBezTo>
                    <a:pt x="76" y="36"/>
                    <a:pt x="76" y="36"/>
                    <a:pt x="76" y="36"/>
                  </a:cubicBezTo>
                  <a:cubicBezTo>
                    <a:pt x="75" y="36"/>
                    <a:pt x="75" y="35"/>
                    <a:pt x="75" y="34"/>
                  </a:cubicBezTo>
                  <a:cubicBezTo>
                    <a:pt x="74" y="29"/>
                    <a:pt x="74" y="29"/>
                    <a:pt x="74" y="29"/>
                  </a:cubicBezTo>
                  <a:cubicBezTo>
                    <a:pt x="74" y="28"/>
                    <a:pt x="74" y="27"/>
                    <a:pt x="75" y="27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8" y="25"/>
                    <a:pt x="79" y="25"/>
                    <a:pt x="78" y="24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5" y="17"/>
                    <a:pt x="74" y="16"/>
                    <a:pt x="74" y="16"/>
                  </a:cubicBezTo>
                  <a:cubicBezTo>
                    <a:pt x="74" y="16"/>
                    <a:pt x="73" y="16"/>
                    <a:pt x="73" y="17"/>
                  </a:cubicBezTo>
                  <a:cubicBezTo>
                    <a:pt x="71" y="18"/>
                    <a:pt x="71" y="18"/>
                    <a:pt x="71" y="18"/>
                  </a:cubicBezTo>
                  <a:cubicBezTo>
                    <a:pt x="71" y="18"/>
                    <a:pt x="70" y="18"/>
                    <a:pt x="70" y="18"/>
                  </a:cubicBezTo>
                  <a:cubicBezTo>
                    <a:pt x="69" y="18"/>
                    <a:pt x="69" y="18"/>
                    <a:pt x="68" y="18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4" y="13"/>
                    <a:pt x="64" y="12"/>
                    <a:pt x="64" y="11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6" y="8"/>
                    <a:pt x="66" y="7"/>
                    <a:pt x="66" y="7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58" y="3"/>
                  </a:cubicBezTo>
                  <a:cubicBezTo>
                    <a:pt x="58" y="3"/>
                    <a:pt x="57" y="3"/>
                    <a:pt x="57" y="4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5" y="7"/>
                    <a:pt x="55" y="7"/>
                    <a:pt x="54" y="7"/>
                  </a:cubicBezTo>
                  <a:cubicBezTo>
                    <a:pt x="54" y="7"/>
                    <a:pt x="54" y="7"/>
                    <a:pt x="53" y="7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6"/>
                    <a:pt x="46" y="5"/>
                    <a:pt x="46" y="4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6" y="1"/>
                    <a:pt x="46" y="0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Freeform 202"/>
            <p:cNvSpPr>
              <a:spLocks/>
            </p:cNvSpPr>
            <p:nvPr/>
          </p:nvSpPr>
          <p:spPr bwMode="auto">
            <a:xfrm>
              <a:off x="5867401" y="5091113"/>
              <a:ext cx="41275" cy="158750"/>
            </a:xfrm>
            <a:custGeom>
              <a:avLst/>
              <a:gdLst>
                <a:gd name="T0" fmla="*/ 8 w 11"/>
                <a:gd name="T1" fmla="*/ 0 h 42"/>
                <a:gd name="T2" fmla="*/ 3 w 11"/>
                <a:gd name="T3" fmla="*/ 0 h 42"/>
                <a:gd name="T4" fmla="*/ 2 w 11"/>
                <a:gd name="T5" fmla="*/ 6 h 42"/>
                <a:gd name="T6" fmla="*/ 3 w 11"/>
                <a:gd name="T7" fmla="*/ 7 h 42"/>
                <a:gd name="T8" fmla="*/ 0 w 11"/>
                <a:gd name="T9" fmla="*/ 38 h 42"/>
                <a:gd name="T10" fmla="*/ 5 w 11"/>
                <a:gd name="T11" fmla="*/ 42 h 42"/>
                <a:gd name="T12" fmla="*/ 11 w 11"/>
                <a:gd name="T13" fmla="*/ 36 h 42"/>
                <a:gd name="T14" fmla="*/ 9 w 11"/>
                <a:gd name="T15" fmla="*/ 6 h 42"/>
                <a:gd name="T16" fmla="*/ 9 w 11"/>
                <a:gd name="T17" fmla="*/ 5 h 42"/>
                <a:gd name="T18" fmla="*/ 8 w 11"/>
                <a:gd name="T1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42">
                  <a:moveTo>
                    <a:pt x="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3"/>
                    <a:pt x="2" y="6"/>
                  </a:cubicBezTo>
                  <a:cubicBezTo>
                    <a:pt x="2" y="6"/>
                    <a:pt x="2" y="6"/>
                    <a:pt x="3" y="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2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Freeform 203"/>
            <p:cNvSpPr>
              <a:spLocks/>
            </p:cNvSpPr>
            <p:nvPr/>
          </p:nvSpPr>
          <p:spPr bwMode="auto">
            <a:xfrm>
              <a:off x="5645151" y="5087938"/>
              <a:ext cx="469900" cy="244475"/>
            </a:xfrm>
            <a:custGeom>
              <a:avLst/>
              <a:gdLst>
                <a:gd name="T0" fmla="*/ 86 w 125"/>
                <a:gd name="T1" fmla="*/ 0 h 65"/>
                <a:gd name="T2" fmla="*/ 86 w 125"/>
                <a:gd name="T3" fmla="*/ 0 h 65"/>
                <a:gd name="T4" fmla="*/ 86 w 125"/>
                <a:gd name="T5" fmla="*/ 0 h 65"/>
                <a:gd name="T6" fmla="*/ 86 w 125"/>
                <a:gd name="T7" fmla="*/ 0 h 65"/>
                <a:gd name="T8" fmla="*/ 95 w 125"/>
                <a:gd name="T9" fmla="*/ 27 h 65"/>
                <a:gd name="T10" fmla="*/ 88 w 125"/>
                <a:gd name="T11" fmla="*/ 28 h 65"/>
                <a:gd name="T12" fmla="*/ 89 w 125"/>
                <a:gd name="T13" fmla="*/ 38 h 65"/>
                <a:gd name="T14" fmla="*/ 68 w 125"/>
                <a:gd name="T15" fmla="*/ 46 h 65"/>
                <a:gd name="T16" fmla="*/ 86 w 125"/>
                <a:gd name="T17" fmla="*/ 36 h 65"/>
                <a:gd name="T18" fmla="*/ 85 w 125"/>
                <a:gd name="T19" fmla="*/ 25 h 65"/>
                <a:gd name="T20" fmla="*/ 93 w 125"/>
                <a:gd name="T21" fmla="*/ 25 h 65"/>
                <a:gd name="T22" fmla="*/ 86 w 125"/>
                <a:gd name="T23" fmla="*/ 0 h 65"/>
                <a:gd name="T24" fmla="*/ 65 w 125"/>
                <a:gd name="T25" fmla="*/ 47 h 65"/>
                <a:gd name="T26" fmla="*/ 42 w 125"/>
                <a:gd name="T27" fmla="*/ 4 h 65"/>
                <a:gd name="T28" fmla="*/ 42 w 125"/>
                <a:gd name="T29" fmla="*/ 4 h 65"/>
                <a:gd name="T30" fmla="*/ 35 w 125"/>
                <a:gd name="T31" fmla="*/ 30 h 65"/>
                <a:gd name="T32" fmla="*/ 42 w 125"/>
                <a:gd name="T33" fmla="*/ 29 h 65"/>
                <a:gd name="T34" fmla="*/ 41 w 125"/>
                <a:gd name="T35" fmla="*/ 40 h 65"/>
                <a:gd name="T36" fmla="*/ 60 w 125"/>
                <a:gd name="T37" fmla="*/ 47 h 65"/>
                <a:gd name="T38" fmla="*/ 38 w 125"/>
                <a:gd name="T39" fmla="*/ 43 h 65"/>
                <a:gd name="T40" fmla="*/ 40 w 125"/>
                <a:gd name="T41" fmla="*/ 32 h 65"/>
                <a:gd name="T42" fmla="*/ 33 w 125"/>
                <a:gd name="T43" fmla="*/ 33 h 65"/>
                <a:gd name="T44" fmla="*/ 42 w 125"/>
                <a:gd name="T45" fmla="*/ 4 h 65"/>
                <a:gd name="T46" fmla="*/ 0 w 125"/>
                <a:gd name="T47" fmla="*/ 65 h 65"/>
                <a:gd name="T48" fmla="*/ 27 w 125"/>
                <a:gd name="T49" fmla="*/ 62 h 65"/>
                <a:gd name="T50" fmla="*/ 100 w 125"/>
                <a:gd name="T51" fmla="*/ 55 h 65"/>
                <a:gd name="T52" fmla="*/ 125 w 125"/>
                <a:gd name="T53" fmla="*/ 52 h 65"/>
                <a:gd name="T54" fmla="*/ 86 w 125"/>
                <a:gd name="T55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5" h="65">
                  <a:moveTo>
                    <a:pt x="86" y="0"/>
                  </a:moveTo>
                  <a:cubicBezTo>
                    <a:pt x="86" y="0"/>
                    <a:pt x="86" y="0"/>
                    <a:pt x="86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0"/>
                    <a:pt x="97" y="13"/>
                    <a:pt x="95" y="27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86" y="36"/>
                    <a:pt x="86" y="36"/>
                    <a:pt x="86" y="36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3" y="25"/>
                    <a:pt x="95" y="17"/>
                    <a:pt x="86" y="0"/>
                  </a:cubicBezTo>
                  <a:cubicBezTo>
                    <a:pt x="86" y="4"/>
                    <a:pt x="85" y="32"/>
                    <a:pt x="65" y="47"/>
                  </a:cubicBezTo>
                  <a:cubicBezTo>
                    <a:pt x="65" y="47"/>
                    <a:pt x="38" y="33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32" y="22"/>
                    <a:pt x="35" y="30"/>
                    <a:pt x="35" y="30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1" y="40"/>
                    <a:pt x="41" y="40"/>
                    <a:pt x="41" y="40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0" y="20"/>
                    <a:pt x="41" y="5"/>
                    <a:pt x="42" y="4"/>
                  </a:cubicBezTo>
                  <a:cubicBezTo>
                    <a:pt x="18" y="12"/>
                    <a:pt x="0" y="29"/>
                    <a:pt x="0" y="65"/>
                  </a:cubicBezTo>
                  <a:cubicBezTo>
                    <a:pt x="27" y="62"/>
                    <a:pt x="27" y="62"/>
                    <a:pt x="27" y="62"/>
                  </a:cubicBezTo>
                  <a:cubicBezTo>
                    <a:pt x="100" y="55"/>
                    <a:pt x="100" y="55"/>
                    <a:pt x="100" y="55"/>
                  </a:cubicBezTo>
                  <a:cubicBezTo>
                    <a:pt x="125" y="52"/>
                    <a:pt x="125" y="52"/>
                    <a:pt x="125" y="52"/>
                  </a:cubicBezTo>
                  <a:cubicBezTo>
                    <a:pt x="125" y="17"/>
                    <a:pt x="109" y="4"/>
                    <a:pt x="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Freeform 204"/>
            <p:cNvSpPr>
              <a:spLocks/>
            </p:cNvSpPr>
            <p:nvPr/>
          </p:nvSpPr>
          <p:spPr bwMode="auto">
            <a:xfrm>
              <a:off x="5810251" y="5087938"/>
              <a:ext cx="60325" cy="38100"/>
            </a:xfrm>
            <a:custGeom>
              <a:avLst/>
              <a:gdLst>
                <a:gd name="T0" fmla="*/ 8 w 16"/>
                <a:gd name="T1" fmla="*/ 0 h 10"/>
                <a:gd name="T2" fmla="*/ 0 w 16"/>
                <a:gd name="T3" fmla="*/ 3 h 10"/>
                <a:gd name="T4" fmla="*/ 14 w 16"/>
                <a:gd name="T5" fmla="*/ 10 h 10"/>
                <a:gd name="T6" fmla="*/ 16 w 16"/>
                <a:gd name="T7" fmla="*/ 1 h 10"/>
                <a:gd name="T8" fmla="*/ 15 w 16"/>
                <a:gd name="T9" fmla="*/ 1 h 10"/>
                <a:gd name="T10" fmla="*/ 8 w 16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0">
                  <a:moveTo>
                    <a:pt x="8" y="0"/>
                  </a:moveTo>
                  <a:cubicBezTo>
                    <a:pt x="5" y="1"/>
                    <a:pt x="0" y="3"/>
                    <a:pt x="0" y="3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3" y="5"/>
                    <a:pt x="16" y="1"/>
                    <a:pt x="16" y="1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0" y="1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Freeform 206"/>
            <p:cNvSpPr>
              <a:spLocks/>
            </p:cNvSpPr>
            <p:nvPr/>
          </p:nvSpPr>
          <p:spPr bwMode="auto">
            <a:xfrm>
              <a:off x="5900738" y="5080000"/>
              <a:ext cx="60325" cy="41275"/>
            </a:xfrm>
            <a:custGeom>
              <a:avLst/>
              <a:gdLst>
                <a:gd name="T0" fmla="*/ 8 w 16"/>
                <a:gd name="T1" fmla="*/ 0 h 11"/>
                <a:gd name="T2" fmla="*/ 8 w 16"/>
                <a:gd name="T3" fmla="*/ 0 h 11"/>
                <a:gd name="T4" fmla="*/ 0 w 16"/>
                <a:gd name="T5" fmla="*/ 2 h 11"/>
                <a:gd name="T6" fmla="*/ 3 w 16"/>
                <a:gd name="T7" fmla="*/ 11 h 11"/>
                <a:gd name="T8" fmla="*/ 16 w 16"/>
                <a:gd name="T9" fmla="*/ 2 h 11"/>
                <a:gd name="T10" fmla="*/ 8 w 16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1"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6" y="1"/>
                    <a:pt x="0" y="2"/>
                  </a:cubicBezTo>
                  <a:cubicBezTo>
                    <a:pt x="0" y="2"/>
                    <a:pt x="4" y="6"/>
                    <a:pt x="3" y="11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2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207"/>
            <p:cNvSpPr>
              <a:spLocks noEditPoints="1"/>
            </p:cNvSpPr>
            <p:nvPr/>
          </p:nvSpPr>
          <p:spPr bwMode="auto">
            <a:xfrm>
              <a:off x="5757863" y="4840288"/>
              <a:ext cx="252413" cy="236538"/>
            </a:xfrm>
            <a:custGeom>
              <a:avLst/>
              <a:gdLst>
                <a:gd name="T0" fmla="*/ 32 w 67"/>
                <a:gd name="T1" fmla="*/ 55 h 63"/>
                <a:gd name="T2" fmla="*/ 16 w 67"/>
                <a:gd name="T3" fmla="*/ 43 h 63"/>
                <a:gd name="T4" fmla="*/ 52 w 67"/>
                <a:gd name="T5" fmla="*/ 41 h 63"/>
                <a:gd name="T6" fmla="*/ 34 w 67"/>
                <a:gd name="T7" fmla="*/ 55 h 63"/>
                <a:gd name="T8" fmla="*/ 32 w 67"/>
                <a:gd name="T9" fmla="*/ 55 h 63"/>
                <a:gd name="T10" fmla="*/ 27 w 67"/>
                <a:gd name="T11" fmla="*/ 35 h 63"/>
                <a:gd name="T12" fmla="*/ 23 w 67"/>
                <a:gd name="T13" fmla="*/ 31 h 63"/>
                <a:gd name="T14" fmla="*/ 27 w 67"/>
                <a:gd name="T15" fmla="*/ 27 h 63"/>
                <a:gd name="T16" fmla="*/ 28 w 67"/>
                <a:gd name="T17" fmla="*/ 27 h 63"/>
                <a:gd name="T18" fmla="*/ 32 w 67"/>
                <a:gd name="T19" fmla="*/ 31 h 63"/>
                <a:gd name="T20" fmla="*/ 27 w 67"/>
                <a:gd name="T21" fmla="*/ 35 h 63"/>
                <a:gd name="T22" fmla="*/ 27 w 67"/>
                <a:gd name="T23" fmla="*/ 35 h 63"/>
                <a:gd name="T24" fmla="*/ 40 w 67"/>
                <a:gd name="T25" fmla="*/ 34 h 63"/>
                <a:gd name="T26" fmla="*/ 36 w 67"/>
                <a:gd name="T27" fmla="*/ 30 h 63"/>
                <a:gd name="T28" fmla="*/ 41 w 67"/>
                <a:gd name="T29" fmla="*/ 26 h 63"/>
                <a:gd name="T30" fmla="*/ 41 w 67"/>
                <a:gd name="T31" fmla="*/ 26 h 63"/>
                <a:gd name="T32" fmla="*/ 45 w 67"/>
                <a:gd name="T33" fmla="*/ 30 h 63"/>
                <a:gd name="T34" fmla="*/ 41 w 67"/>
                <a:gd name="T35" fmla="*/ 34 h 63"/>
                <a:gd name="T36" fmla="*/ 40 w 67"/>
                <a:gd name="T37" fmla="*/ 34 h 63"/>
                <a:gd name="T38" fmla="*/ 36 w 67"/>
                <a:gd name="T39" fmla="*/ 0 h 63"/>
                <a:gd name="T40" fmla="*/ 34 w 67"/>
                <a:gd name="T41" fmla="*/ 0 h 63"/>
                <a:gd name="T42" fmla="*/ 0 w 67"/>
                <a:gd name="T43" fmla="*/ 34 h 63"/>
                <a:gd name="T44" fmla="*/ 31 w 67"/>
                <a:gd name="T45" fmla="*/ 63 h 63"/>
                <a:gd name="T46" fmla="*/ 34 w 67"/>
                <a:gd name="T47" fmla="*/ 63 h 63"/>
                <a:gd name="T48" fmla="*/ 67 w 67"/>
                <a:gd name="T49" fmla="*/ 29 h 63"/>
                <a:gd name="T50" fmla="*/ 36 w 67"/>
                <a:gd name="T5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7" h="63">
                  <a:moveTo>
                    <a:pt x="32" y="55"/>
                  </a:moveTo>
                  <a:cubicBezTo>
                    <a:pt x="24" y="55"/>
                    <a:pt x="18" y="50"/>
                    <a:pt x="16" y="43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0" y="48"/>
                    <a:pt x="43" y="54"/>
                    <a:pt x="34" y="55"/>
                  </a:cubicBezTo>
                  <a:cubicBezTo>
                    <a:pt x="33" y="55"/>
                    <a:pt x="33" y="55"/>
                    <a:pt x="32" y="55"/>
                  </a:cubicBezTo>
                  <a:moveTo>
                    <a:pt x="27" y="35"/>
                  </a:moveTo>
                  <a:cubicBezTo>
                    <a:pt x="25" y="35"/>
                    <a:pt x="23" y="34"/>
                    <a:pt x="23" y="31"/>
                  </a:cubicBezTo>
                  <a:cubicBezTo>
                    <a:pt x="23" y="29"/>
                    <a:pt x="25" y="27"/>
                    <a:pt x="27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30" y="27"/>
                    <a:pt x="32" y="29"/>
                    <a:pt x="32" y="31"/>
                  </a:cubicBezTo>
                  <a:cubicBezTo>
                    <a:pt x="32" y="33"/>
                    <a:pt x="30" y="35"/>
                    <a:pt x="27" y="35"/>
                  </a:cubicBezTo>
                  <a:cubicBezTo>
                    <a:pt x="27" y="35"/>
                    <a:pt x="27" y="35"/>
                    <a:pt x="27" y="35"/>
                  </a:cubicBezTo>
                  <a:moveTo>
                    <a:pt x="40" y="34"/>
                  </a:moveTo>
                  <a:cubicBezTo>
                    <a:pt x="38" y="34"/>
                    <a:pt x="36" y="33"/>
                    <a:pt x="36" y="30"/>
                  </a:cubicBezTo>
                  <a:cubicBezTo>
                    <a:pt x="36" y="28"/>
                    <a:pt x="38" y="26"/>
                    <a:pt x="41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3" y="26"/>
                    <a:pt x="45" y="28"/>
                    <a:pt x="45" y="30"/>
                  </a:cubicBezTo>
                  <a:cubicBezTo>
                    <a:pt x="45" y="32"/>
                    <a:pt x="43" y="34"/>
                    <a:pt x="41" y="34"/>
                  </a:cubicBezTo>
                  <a:cubicBezTo>
                    <a:pt x="40" y="34"/>
                    <a:pt x="40" y="34"/>
                    <a:pt x="40" y="34"/>
                  </a:cubicBezTo>
                  <a:moveTo>
                    <a:pt x="36" y="0"/>
                  </a:moveTo>
                  <a:cubicBezTo>
                    <a:pt x="36" y="0"/>
                    <a:pt x="35" y="0"/>
                    <a:pt x="34" y="0"/>
                  </a:cubicBezTo>
                  <a:cubicBezTo>
                    <a:pt x="15" y="1"/>
                    <a:pt x="0" y="16"/>
                    <a:pt x="0" y="34"/>
                  </a:cubicBezTo>
                  <a:cubicBezTo>
                    <a:pt x="0" y="50"/>
                    <a:pt x="14" y="63"/>
                    <a:pt x="31" y="63"/>
                  </a:cubicBezTo>
                  <a:cubicBezTo>
                    <a:pt x="32" y="63"/>
                    <a:pt x="33" y="63"/>
                    <a:pt x="34" y="63"/>
                  </a:cubicBezTo>
                  <a:cubicBezTo>
                    <a:pt x="53" y="61"/>
                    <a:pt x="67" y="46"/>
                    <a:pt x="67" y="29"/>
                  </a:cubicBezTo>
                  <a:cubicBezTo>
                    <a:pt x="67" y="13"/>
                    <a:pt x="54" y="0"/>
                    <a:pt x="3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208"/>
            <p:cNvSpPr>
              <a:spLocks/>
            </p:cNvSpPr>
            <p:nvPr/>
          </p:nvSpPr>
          <p:spPr bwMode="auto">
            <a:xfrm>
              <a:off x="8531226" y="2876550"/>
              <a:ext cx="7938" cy="44450"/>
            </a:xfrm>
            <a:custGeom>
              <a:avLst/>
              <a:gdLst>
                <a:gd name="T0" fmla="*/ 0 w 2"/>
                <a:gd name="T1" fmla="*/ 0 h 12"/>
                <a:gd name="T2" fmla="*/ 0 w 2"/>
                <a:gd name="T3" fmla="*/ 2 h 12"/>
                <a:gd name="T4" fmla="*/ 0 w 2"/>
                <a:gd name="T5" fmla="*/ 2 h 12"/>
                <a:gd name="T6" fmla="*/ 0 w 2"/>
                <a:gd name="T7" fmla="*/ 10 h 12"/>
                <a:gd name="T8" fmla="*/ 1 w 2"/>
                <a:gd name="T9" fmla="*/ 12 h 12"/>
                <a:gd name="T10" fmla="*/ 2 w 2"/>
                <a:gd name="T11" fmla="*/ 11 h 12"/>
                <a:gd name="T12" fmla="*/ 2 w 2"/>
                <a:gd name="T13" fmla="*/ 2 h 12"/>
                <a:gd name="T14" fmla="*/ 2 w 2"/>
                <a:gd name="T15" fmla="*/ 2 h 12"/>
                <a:gd name="T16" fmla="*/ 1 w 2"/>
                <a:gd name="T17" fmla="*/ 0 h 12"/>
                <a:gd name="T18" fmla="*/ 0 w 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209"/>
            <p:cNvSpPr>
              <a:spLocks/>
            </p:cNvSpPr>
            <p:nvPr/>
          </p:nvSpPr>
          <p:spPr bwMode="auto">
            <a:xfrm>
              <a:off x="8486776" y="2876550"/>
              <a:ext cx="96838" cy="68263"/>
            </a:xfrm>
            <a:custGeom>
              <a:avLst/>
              <a:gdLst>
                <a:gd name="T0" fmla="*/ 8 w 26"/>
                <a:gd name="T1" fmla="*/ 0 h 18"/>
                <a:gd name="T2" fmla="*/ 8 w 26"/>
                <a:gd name="T3" fmla="*/ 0 h 18"/>
                <a:gd name="T4" fmla="*/ 7 w 26"/>
                <a:gd name="T5" fmla="*/ 7 h 18"/>
                <a:gd name="T6" fmla="*/ 8 w 26"/>
                <a:gd name="T7" fmla="*/ 7 h 18"/>
                <a:gd name="T8" fmla="*/ 8 w 26"/>
                <a:gd name="T9" fmla="*/ 10 h 18"/>
                <a:gd name="T10" fmla="*/ 12 w 26"/>
                <a:gd name="T11" fmla="*/ 13 h 18"/>
                <a:gd name="T12" fmla="*/ 7 w 26"/>
                <a:gd name="T13" fmla="*/ 10 h 18"/>
                <a:gd name="T14" fmla="*/ 8 w 26"/>
                <a:gd name="T15" fmla="*/ 7 h 18"/>
                <a:gd name="T16" fmla="*/ 6 w 26"/>
                <a:gd name="T17" fmla="*/ 7 h 18"/>
                <a:gd name="T18" fmla="*/ 8 w 26"/>
                <a:gd name="T19" fmla="*/ 0 h 18"/>
                <a:gd name="T20" fmla="*/ 0 w 26"/>
                <a:gd name="T21" fmla="*/ 14 h 18"/>
                <a:gd name="T22" fmla="*/ 5 w 26"/>
                <a:gd name="T23" fmla="*/ 15 h 18"/>
                <a:gd name="T24" fmla="*/ 20 w 26"/>
                <a:gd name="T25" fmla="*/ 17 h 18"/>
                <a:gd name="T26" fmla="*/ 26 w 26"/>
                <a:gd name="T27" fmla="*/ 18 h 18"/>
                <a:gd name="T28" fmla="*/ 17 w 26"/>
                <a:gd name="T29" fmla="*/ 1 h 18"/>
                <a:gd name="T30" fmla="*/ 17 w 26"/>
                <a:gd name="T31" fmla="*/ 1 h 18"/>
                <a:gd name="T32" fmla="*/ 17 w 26"/>
                <a:gd name="T33" fmla="*/ 1 h 18"/>
                <a:gd name="T34" fmla="*/ 17 w 26"/>
                <a:gd name="T35" fmla="*/ 1 h 18"/>
                <a:gd name="T36" fmla="*/ 19 w 26"/>
                <a:gd name="T37" fmla="*/ 9 h 18"/>
                <a:gd name="T38" fmla="*/ 18 w 26"/>
                <a:gd name="T39" fmla="*/ 9 h 18"/>
                <a:gd name="T40" fmla="*/ 18 w 26"/>
                <a:gd name="T41" fmla="*/ 12 h 18"/>
                <a:gd name="T42" fmla="*/ 14 w 26"/>
                <a:gd name="T43" fmla="*/ 13 h 18"/>
                <a:gd name="T44" fmla="*/ 17 w 26"/>
                <a:gd name="T45" fmla="*/ 11 h 18"/>
                <a:gd name="T46" fmla="*/ 17 w 26"/>
                <a:gd name="T47" fmla="*/ 8 h 18"/>
                <a:gd name="T48" fmla="*/ 19 w 26"/>
                <a:gd name="T49" fmla="*/ 8 h 18"/>
                <a:gd name="T50" fmla="*/ 17 w 26"/>
                <a:gd name="T51" fmla="*/ 1 h 18"/>
                <a:gd name="T52" fmla="*/ 13 w 26"/>
                <a:gd name="T53" fmla="*/ 13 h 18"/>
                <a:gd name="T54" fmla="*/ 8 w 26"/>
                <a:gd name="T5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18"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4"/>
                    <a:pt x="7" y="7"/>
                    <a:pt x="7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4"/>
                    <a:pt x="8" y="0"/>
                    <a:pt x="8" y="0"/>
                  </a:cubicBezTo>
                  <a:cubicBezTo>
                    <a:pt x="3" y="1"/>
                    <a:pt x="0" y="4"/>
                    <a:pt x="0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8"/>
                    <a:pt x="22" y="4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20" y="6"/>
                    <a:pt x="19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6"/>
                    <a:pt x="17" y="1"/>
                  </a:cubicBezTo>
                  <a:cubicBezTo>
                    <a:pt x="17" y="2"/>
                    <a:pt x="17" y="10"/>
                    <a:pt x="13" y="13"/>
                  </a:cubicBezTo>
                  <a:cubicBezTo>
                    <a:pt x="13" y="13"/>
                    <a:pt x="7" y="7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210"/>
            <p:cNvSpPr>
              <a:spLocks/>
            </p:cNvSpPr>
            <p:nvPr/>
          </p:nvSpPr>
          <p:spPr bwMode="auto">
            <a:xfrm>
              <a:off x="8520113" y="2873375"/>
              <a:ext cx="11113" cy="14288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1 h 4"/>
                <a:gd name="T4" fmla="*/ 3 w 3"/>
                <a:gd name="T5" fmla="*/ 4 h 4"/>
                <a:gd name="T6" fmla="*/ 3 w 3"/>
                <a:gd name="T7" fmla="*/ 1 h 4"/>
                <a:gd name="T8" fmla="*/ 1 w 3"/>
                <a:gd name="T9" fmla="*/ 0 h 4"/>
                <a:gd name="T10" fmla="*/ 1 w 3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Freeform 211"/>
            <p:cNvSpPr>
              <a:spLocks/>
            </p:cNvSpPr>
            <p:nvPr/>
          </p:nvSpPr>
          <p:spPr bwMode="auto">
            <a:xfrm>
              <a:off x="8539163" y="2876550"/>
              <a:ext cx="11113" cy="11113"/>
            </a:xfrm>
            <a:custGeom>
              <a:avLst/>
              <a:gdLst>
                <a:gd name="T0" fmla="*/ 1 w 3"/>
                <a:gd name="T1" fmla="*/ 0 h 3"/>
                <a:gd name="T2" fmla="*/ 0 w 3"/>
                <a:gd name="T3" fmla="*/ 0 h 3"/>
                <a:gd name="T4" fmla="*/ 0 w 3"/>
                <a:gd name="T5" fmla="*/ 0 h 3"/>
                <a:gd name="T6" fmla="*/ 0 w 3"/>
                <a:gd name="T7" fmla="*/ 3 h 3"/>
                <a:gd name="T8" fmla="*/ 3 w 3"/>
                <a:gd name="T9" fmla="*/ 1 h 3"/>
                <a:gd name="T10" fmla="*/ 1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Freeform 212"/>
            <p:cNvSpPr>
              <a:spLocks noEditPoints="1"/>
            </p:cNvSpPr>
            <p:nvPr/>
          </p:nvSpPr>
          <p:spPr bwMode="auto">
            <a:xfrm>
              <a:off x="8509001" y="2808288"/>
              <a:ext cx="52388" cy="65088"/>
            </a:xfrm>
            <a:custGeom>
              <a:avLst/>
              <a:gdLst>
                <a:gd name="T0" fmla="*/ 7 w 14"/>
                <a:gd name="T1" fmla="*/ 15 h 17"/>
                <a:gd name="T2" fmla="*/ 7 w 14"/>
                <a:gd name="T3" fmla="*/ 15 h 17"/>
                <a:gd name="T4" fmla="*/ 3 w 14"/>
                <a:gd name="T5" fmla="*/ 11 h 17"/>
                <a:gd name="T6" fmla="*/ 11 w 14"/>
                <a:gd name="T7" fmla="*/ 12 h 17"/>
                <a:gd name="T8" fmla="*/ 7 w 14"/>
                <a:gd name="T9" fmla="*/ 15 h 17"/>
                <a:gd name="T10" fmla="*/ 8 w 14"/>
                <a:gd name="T11" fmla="*/ 10 h 17"/>
                <a:gd name="T12" fmla="*/ 8 w 14"/>
                <a:gd name="T13" fmla="*/ 10 h 17"/>
                <a:gd name="T14" fmla="*/ 7 w 14"/>
                <a:gd name="T15" fmla="*/ 8 h 17"/>
                <a:gd name="T16" fmla="*/ 8 w 14"/>
                <a:gd name="T17" fmla="*/ 7 h 17"/>
                <a:gd name="T18" fmla="*/ 8 w 14"/>
                <a:gd name="T19" fmla="*/ 7 h 17"/>
                <a:gd name="T20" fmla="*/ 9 w 14"/>
                <a:gd name="T21" fmla="*/ 9 h 17"/>
                <a:gd name="T22" fmla="*/ 8 w 14"/>
                <a:gd name="T23" fmla="*/ 10 h 17"/>
                <a:gd name="T24" fmla="*/ 6 w 14"/>
                <a:gd name="T25" fmla="*/ 9 h 17"/>
                <a:gd name="T26" fmla="*/ 5 w 14"/>
                <a:gd name="T27" fmla="*/ 9 h 17"/>
                <a:gd name="T28" fmla="*/ 5 w 14"/>
                <a:gd name="T29" fmla="*/ 8 h 17"/>
                <a:gd name="T30" fmla="*/ 5 w 14"/>
                <a:gd name="T31" fmla="*/ 7 h 17"/>
                <a:gd name="T32" fmla="*/ 5 w 14"/>
                <a:gd name="T33" fmla="*/ 7 h 17"/>
                <a:gd name="T34" fmla="*/ 6 w 14"/>
                <a:gd name="T35" fmla="*/ 8 h 17"/>
                <a:gd name="T36" fmla="*/ 6 w 14"/>
                <a:gd name="T37" fmla="*/ 9 h 17"/>
                <a:gd name="T38" fmla="*/ 6 w 14"/>
                <a:gd name="T39" fmla="*/ 0 h 17"/>
                <a:gd name="T40" fmla="*/ 0 w 14"/>
                <a:gd name="T41" fmla="*/ 8 h 17"/>
                <a:gd name="T42" fmla="*/ 7 w 14"/>
                <a:gd name="T43" fmla="*/ 17 h 17"/>
                <a:gd name="T44" fmla="*/ 8 w 14"/>
                <a:gd name="T45" fmla="*/ 17 h 17"/>
                <a:gd name="T46" fmla="*/ 14 w 14"/>
                <a:gd name="T47" fmla="*/ 10 h 17"/>
                <a:gd name="T48" fmla="*/ 7 w 14"/>
                <a:gd name="T49" fmla="*/ 0 h 17"/>
                <a:gd name="T50" fmla="*/ 6 w 14"/>
                <a:gd name="T5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" h="17">
                  <a:moveTo>
                    <a:pt x="7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5" y="15"/>
                    <a:pt x="4" y="13"/>
                    <a:pt x="3" y="11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4"/>
                    <a:pt x="9" y="15"/>
                    <a:pt x="7" y="15"/>
                  </a:cubicBezTo>
                  <a:moveTo>
                    <a:pt x="8" y="1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9"/>
                    <a:pt x="7" y="8"/>
                  </a:cubicBezTo>
                  <a:cubicBezTo>
                    <a:pt x="7" y="8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8"/>
                    <a:pt x="9" y="8"/>
                    <a:pt x="9" y="9"/>
                  </a:cubicBezTo>
                  <a:cubicBezTo>
                    <a:pt x="9" y="9"/>
                    <a:pt x="9" y="10"/>
                    <a:pt x="8" y="10"/>
                  </a:cubicBezTo>
                  <a:moveTo>
                    <a:pt x="6" y="9"/>
                  </a:moveTo>
                  <a:cubicBezTo>
                    <a:pt x="6" y="9"/>
                    <a:pt x="6" y="9"/>
                    <a:pt x="5" y="9"/>
                  </a:cubicBezTo>
                  <a:cubicBezTo>
                    <a:pt x="5" y="9"/>
                    <a:pt x="5" y="9"/>
                    <a:pt x="5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7"/>
                    <a:pt x="6" y="8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moveTo>
                    <a:pt x="6" y="0"/>
                  </a:moveTo>
                  <a:cubicBezTo>
                    <a:pt x="2" y="0"/>
                    <a:pt x="0" y="3"/>
                    <a:pt x="0" y="8"/>
                  </a:cubicBezTo>
                  <a:cubicBezTo>
                    <a:pt x="0" y="12"/>
                    <a:pt x="3" y="17"/>
                    <a:pt x="7" y="17"/>
                  </a:cubicBezTo>
                  <a:cubicBezTo>
                    <a:pt x="7" y="17"/>
                    <a:pt x="7" y="17"/>
                    <a:pt x="8" y="17"/>
                  </a:cubicBezTo>
                  <a:cubicBezTo>
                    <a:pt x="11" y="17"/>
                    <a:pt x="14" y="14"/>
                    <a:pt x="14" y="10"/>
                  </a:cubicBezTo>
                  <a:cubicBezTo>
                    <a:pt x="14" y="5"/>
                    <a:pt x="11" y="1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Freeform 213"/>
            <p:cNvSpPr>
              <a:spLocks/>
            </p:cNvSpPr>
            <p:nvPr/>
          </p:nvSpPr>
          <p:spPr bwMode="auto">
            <a:xfrm>
              <a:off x="8421688" y="3076575"/>
              <a:ext cx="12700" cy="41275"/>
            </a:xfrm>
            <a:custGeom>
              <a:avLst/>
              <a:gdLst>
                <a:gd name="T0" fmla="*/ 1 w 3"/>
                <a:gd name="T1" fmla="*/ 0 h 11"/>
                <a:gd name="T2" fmla="*/ 1 w 3"/>
                <a:gd name="T3" fmla="*/ 1 h 11"/>
                <a:gd name="T4" fmla="*/ 1 w 3"/>
                <a:gd name="T5" fmla="*/ 1 h 11"/>
                <a:gd name="T6" fmla="*/ 0 w 3"/>
                <a:gd name="T7" fmla="*/ 10 h 11"/>
                <a:gd name="T8" fmla="*/ 2 w 3"/>
                <a:gd name="T9" fmla="*/ 11 h 11"/>
                <a:gd name="T10" fmla="*/ 3 w 3"/>
                <a:gd name="T11" fmla="*/ 10 h 11"/>
                <a:gd name="T12" fmla="*/ 2 w 3"/>
                <a:gd name="T13" fmla="*/ 1 h 11"/>
                <a:gd name="T14" fmla="*/ 2 w 3"/>
                <a:gd name="T15" fmla="*/ 1 h 11"/>
                <a:gd name="T16" fmla="*/ 2 w 3"/>
                <a:gd name="T17" fmla="*/ 0 h 11"/>
                <a:gd name="T18" fmla="*/ 1 w 3"/>
                <a:gd name="T1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11">
                  <a:moveTo>
                    <a:pt x="1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214"/>
            <p:cNvSpPr>
              <a:spLocks/>
            </p:cNvSpPr>
            <p:nvPr/>
          </p:nvSpPr>
          <p:spPr bwMode="auto">
            <a:xfrm>
              <a:off x="8377238" y="3071813"/>
              <a:ext cx="101600" cy="68263"/>
            </a:xfrm>
            <a:custGeom>
              <a:avLst/>
              <a:gdLst>
                <a:gd name="T0" fmla="*/ 9 w 27"/>
                <a:gd name="T1" fmla="*/ 0 h 18"/>
                <a:gd name="T2" fmla="*/ 9 w 27"/>
                <a:gd name="T3" fmla="*/ 0 h 18"/>
                <a:gd name="T4" fmla="*/ 7 w 27"/>
                <a:gd name="T5" fmla="*/ 7 h 18"/>
                <a:gd name="T6" fmla="*/ 9 w 27"/>
                <a:gd name="T7" fmla="*/ 7 h 18"/>
                <a:gd name="T8" fmla="*/ 9 w 27"/>
                <a:gd name="T9" fmla="*/ 10 h 18"/>
                <a:gd name="T10" fmla="*/ 12 w 27"/>
                <a:gd name="T11" fmla="*/ 13 h 18"/>
                <a:gd name="T12" fmla="*/ 8 w 27"/>
                <a:gd name="T13" fmla="*/ 11 h 18"/>
                <a:gd name="T14" fmla="*/ 8 w 27"/>
                <a:gd name="T15" fmla="*/ 8 h 18"/>
                <a:gd name="T16" fmla="*/ 7 w 27"/>
                <a:gd name="T17" fmla="*/ 8 h 18"/>
                <a:gd name="T18" fmla="*/ 9 w 27"/>
                <a:gd name="T19" fmla="*/ 0 h 18"/>
                <a:gd name="T20" fmla="*/ 0 w 27"/>
                <a:gd name="T21" fmla="*/ 15 h 18"/>
                <a:gd name="T22" fmla="*/ 6 w 27"/>
                <a:gd name="T23" fmla="*/ 15 h 18"/>
                <a:gd name="T24" fmla="*/ 21 w 27"/>
                <a:gd name="T25" fmla="*/ 17 h 18"/>
                <a:gd name="T26" fmla="*/ 27 w 27"/>
                <a:gd name="T27" fmla="*/ 18 h 18"/>
                <a:gd name="T28" fmla="*/ 18 w 27"/>
                <a:gd name="T29" fmla="*/ 1 h 18"/>
                <a:gd name="T30" fmla="*/ 18 w 27"/>
                <a:gd name="T31" fmla="*/ 1 h 18"/>
                <a:gd name="T32" fmla="*/ 18 w 27"/>
                <a:gd name="T33" fmla="*/ 1 h 18"/>
                <a:gd name="T34" fmla="*/ 18 w 27"/>
                <a:gd name="T35" fmla="*/ 1 h 18"/>
                <a:gd name="T36" fmla="*/ 20 w 27"/>
                <a:gd name="T37" fmla="*/ 10 h 18"/>
                <a:gd name="T38" fmla="*/ 18 w 27"/>
                <a:gd name="T39" fmla="*/ 9 h 18"/>
                <a:gd name="T40" fmla="*/ 19 w 27"/>
                <a:gd name="T41" fmla="*/ 12 h 18"/>
                <a:gd name="T42" fmla="*/ 14 w 27"/>
                <a:gd name="T43" fmla="*/ 13 h 18"/>
                <a:gd name="T44" fmla="*/ 18 w 27"/>
                <a:gd name="T45" fmla="*/ 11 h 18"/>
                <a:gd name="T46" fmla="*/ 18 w 27"/>
                <a:gd name="T47" fmla="*/ 8 h 18"/>
                <a:gd name="T48" fmla="*/ 20 w 27"/>
                <a:gd name="T49" fmla="*/ 9 h 18"/>
                <a:gd name="T50" fmla="*/ 18 w 27"/>
                <a:gd name="T51" fmla="*/ 1 h 18"/>
                <a:gd name="T52" fmla="*/ 14 w 27"/>
                <a:gd name="T53" fmla="*/ 13 h 18"/>
                <a:gd name="T54" fmla="*/ 9 w 27"/>
                <a:gd name="T5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7" h="18"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7" y="5"/>
                    <a:pt x="7" y="7"/>
                    <a:pt x="7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4"/>
                    <a:pt x="9" y="1"/>
                    <a:pt x="9" y="0"/>
                  </a:cubicBezTo>
                  <a:cubicBezTo>
                    <a:pt x="4" y="1"/>
                    <a:pt x="0" y="5"/>
                    <a:pt x="0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8"/>
                    <a:pt x="23" y="4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21" y="6"/>
                    <a:pt x="20" y="10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7"/>
                    <a:pt x="18" y="1"/>
                  </a:cubicBezTo>
                  <a:cubicBezTo>
                    <a:pt x="18" y="3"/>
                    <a:pt x="18" y="10"/>
                    <a:pt x="14" y="13"/>
                  </a:cubicBezTo>
                  <a:cubicBezTo>
                    <a:pt x="14" y="13"/>
                    <a:pt x="8" y="8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215"/>
            <p:cNvSpPr>
              <a:spLocks/>
            </p:cNvSpPr>
            <p:nvPr/>
          </p:nvSpPr>
          <p:spPr bwMode="auto">
            <a:xfrm>
              <a:off x="8429626" y="3071813"/>
              <a:ext cx="15875" cy="11113"/>
            </a:xfrm>
            <a:custGeom>
              <a:avLst/>
              <a:gdLst>
                <a:gd name="T0" fmla="*/ 2 w 4"/>
                <a:gd name="T1" fmla="*/ 0 h 3"/>
                <a:gd name="T2" fmla="*/ 1 w 4"/>
                <a:gd name="T3" fmla="*/ 1 h 3"/>
                <a:gd name="T4" fmla="*/ 0 w 4"/>
                <a:gd name="T5" fmla="*/ 1 h 3"/>
                <a:gd name="T6" fmla="*/ 1 w 4"/>
                <a:gd name="T7" fmla="*/ 3 h 3"/>
                <a:gd name="T8" fmla="*/ 4 w 4"/>
                <a:gd name="T9" fmla="*/ 1 h 3"/>
                <a:gd name="T10" fmla="*/ 2 w 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2" y="0"/>
                    <a:pt x="2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1" y="2"/>
                    <a:pt x="1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Freeform 216"/>
            <p:cNvSpPr>
              <a:spLocks noEditPoints="1"/>
            </p:cNvSpPr>
            <p:nvPr/>
          </p:nvSpPr>
          <p:spPr bwMode="auto">
            <a:xfrm>
              <a:off x="8399463" y="3005138"/>
              <a:ext cx="57150" cy="66675"/>
            </a:xfrm>
            <a:custGeom>
              <a:avLst/>
              <a:gdLst>
                <a:gd name="T0" fmla="*/ 8 w 15"/>
                <a:gd name="T1" fmla="*/ 15 h 18"/>
                <a:gd name="T2" fmla="*/ 7 w 15"/>
                <a:gd name="T3" fmla="*/ 15 h 18"/>
                <a:gd name="T4" fmla="*/ 4 w 15"/>
                <a:gd name="T5" fmla="*/ 11 h 18"/>
                <a:gd name="T6" fmla="*/ 11 w 15"/>
                <a:gd name="T7" fmla="*/ 12 h 18"/>
                <a:gd name="T8" fmla="*/ 8 w 15"/>
                <a:gd name="T9" fmla="*/ 15 h 18"/>
                <a:gd name="T10" fmla="*/ 9 w 15"/>
                <a:gd name="T11" fmla="*/ 10 h 18"/>
                <a:gd name="T12" fmla="*/ 9 w 15"/>
                <a:gd name="T13" fmla="*/ 10 h 18"/>
                <a:gd name="T14" fmla="*/ 8 w 15"/>
                <a:gd name="T15" fmla="*/ 9 h 18"/>
                <a:gd name="T16" fmla="*/ 9 w 15"/>
                <a:gd name="T17" fmla="*/ 8 h 18"/>
                <a:gd name="T18" fmla="*/ 9 w 15"/>
                <a:gd name="T19" fmla="*/ 8 h 18"/>
                <a:gd name="T20" fmla="*/ 10 w 15"/>
                <a:gd name="T21" fmla="*/ 9 h 18"/>
                <a:gd name="T22" fmla="*/ 9 w 15"/>
                <a:gd name="T23" fmla="*/ 10 h 18"/>
                <a:gd name="T24" fmla="*/ 6 w 15"/>
                <a:gd name="T25" fmla="*/ 10 h 18"/>
                <a:gd name="T26" fmla="*/ 6 w 15"/>
                <a:gd name="T27" fmla="*/ 10 h 18"/>
                <a:gd name="T28" fmla="*/ 5 w 15"/>
                <a:gd name="T29" fmla="*/ 8 h 18"/>
                <a:gd name="T30" fmla="*/ 6 w 15"/>
                <a:gd name="T31" fmla="*/ 7 h 18"/>
                <a:gd name="T32" fmla="*/ 6 w 15"/>
                <a:gd name="T33" fmla="*/ 7 h 18"/>
                <a:gd name="T34" fmla="*/ 7 w 15"/>
                <a:gd name="T35" fmla="*/ 9 h 18"/>
                <a:gd name="T36" fmla="*/ 6 w 15"/>
                <a:gd name="T37" fmla="*/ 10 h 18"/>
                <a:gd name="T38" fmla="*/ 7 w 15"/>
                <a:gd name="T39" fmla="*/ 0 h 18"/>
                <a:gd name="T40" fmla="*/ 0 w 15"/>
                <a:gd name="T41" fmla="*/ 8 h 18"/>
                <a:gd name="T42" fmla="*/ 7 w 15"/>
                <a:gd name="T43" fmla="*/ 18 h 18"/>
                <a:gd name="T44" fmla="*/ 8 w 15"/>
                <a:gd name="T45" fmla="*/ 18 h 18"/>
                <a:gd name="T46" fmla="*/ 15 w 15"/>
                <a:gd name="T47" fmla="*/ 10 h 18"/>
                <a:gd name="T48" fmla="*/ 7 w 15"/>
                <a:gd name="T49" fmla="*/ 0 h 18"/>
                <a:gd name="T50" fmla="*/ 7 w 15"/>
                <a:gd name="T5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" h="18">
                  <a:moveTo>
                    <a:pt x="8" y="15"/>
                  </a:moveTo>
                  <a:cubicBezTo>
                    <a:pt x="8" y="15"/>
                    <a:pt x="8" y="15"/>
                    <a:pt x="7" y="15"/>
                  </a:cubicBezTo>
                  <a:cubicBezTo>
                    <a:pt x="6" y="15"/>
                    <a:pt x="4" y="13"/>
                    <a:pt x="4" y="11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4"/>
                    <a:pt x="10" y="15"/>
                    <a:pt x="8" y="15"/>
                  </a:cubicBezTo>
                  <a:moveTo>
                    <a:pt x="9" y="10"/>
                  </a:moveTo>
                  <a:cubicBezTo>
                    <a:pt x="9" y="10"/>
                    <a:pt x="9" y="10"/>
                    <a:pt x="9" y="10"/>
                  </a:cubicBezTo>
                  <a:cubicBezTo>
                    <a:pt x="8" y="10"/>
                    <a:pt x="8" y="9"/>
                    <a:pt x="8" y="9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10" y="8"/>
                    <a:pt x="10" y="9"/>
                  </a:cubicBezTo>
                  <a:cubicBezTo>
                    <a:pt x="10" y="10"/>
                    <a:pt x="9" y="10"/>
                    <a:pt x="9" y="10"/>
                  </a:cubicBezTo>
                  <a:moveTo>
                    <a:pt x="6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5" y="9"/>
                    <a:pt x="5" y="8"/>
                  </a:cubicBezTo>
                  <a:cubicBezTo>
                    <a:pt x="5" y="8"/>
                    <a:pt x="5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7"/>
                    <a:pt x="7" y="8"/>
                    <a:pt x="7" y="9"/>
                  </a:cubicBezTo>
                  <a:cubicBezTo>
                    <a:pt x="7" y="9"/>
                    <a:pt x="7" y="10"/>
                    <a:pt x="6" y="10"/>
                  </a:cubicBezTo>
                  <a:moveTo>
                    <a:pt x="7" y="0"/>
                  </a:moveTo>
                  <a:cubicBezTo>
                    <a:pt x="3" y="0"/>
                    <a:pt x="0" y="3"/>
                    <a:pt x="0" y="8"/>
                  </a:cubicBezTo>
                  <a:cubicBezTo>
                    <a:pt x="0" y="13"/>
                    <a:pt x="3" y="17"/>
                    <a:pt x="7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12" y="18"/>
                    <a:pt x="15" y="14"/>
                    <a:pt x="15" y="10"/>
                  </a:cubicBezTo>
                  <a:cubicBezTo>
                    <a:pt x="15" y="5"/>
                    <a:pt x="11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Freeform 217"/>
            <p:cNvSpPr>
              <a:spLocks/>
            </p:cNvSpPr>
            <p:nvPr/>
          </p:nvSpPr>
          <p:spPr bwMode="auto">
            <a:xfrm>
              <a:off x="8636001" y="3101975"/>
              <a:ext cx="7938" cy="41275"/>
            </a:xfrm>
            <a:custGeom>
              <a:avLst/>
              <a:gdLst>
                <a:gd name="T0" fmla="*/ 1 w 2"/>
                <a:gd name="T1" fmla="*/ 0 h 11"/>
                <a:gd name="T2" fmla="*/ 1 w 2"/>
                <a:gd name="T3" fmla="*/ 1 h 11"/>
                <a:gd name="T4" fmla="*/ 1 w 2"/>
                <a:gd name="T5" fmla="*/ 2 h 11"/>
                <a:gd name="T6" fmla="*/ 0 w 2"/>
                <a:gd name="T7" fmla="*/ 10 h 11"/>
                <a:gd name="T8" fmla="*/ 1 w 2"/>
                <a:gd name="T9" fmla="*/ 11 h 11"/>
                <a:gd name="T10" fmla="*/ 2 w 2"/>
                <a:gd name="T11" fmla="*/ 10 h 11"/>
                <a:gd name="T12" fmla="*/ 2 w 2"/>
                <a:gd name="T13" fmla="*/ 2 h 11"/>
                <a:gd name="T14" fmla="*/ 2 w 2"/>
                <a:gd name="T15" fmla="*/ 1 h 11"/>
                <a:gd name="T16" fmla="*/ 2 w 2"/>
                <a:gd name="T17" fmla="*/ 0 h 11"/>
                <a:gd name="T18" fmla="*/ 1 w 2"/>
                <a:gd name="T1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11">
                  <a:moveTo>
                    <a:pt x="1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218"/>
            <p:cNvSpPr>
              <a:spLocks/>
            </p:cNvSpPr>
            <p:nvPr/>
          </p:nvSpPr>
          <p:spPr bwMode="auto">
            <a:xfrm>
              <a:off x="8594726" y="3101975"/>
              <a:ext cx="95250" cy="63500"/>
            </a:xfrm>
            <a:custGeom>
              <a:avLst/>
              <a:gdLst>
                <a:gd name="T0" fmla="*/ 8 w 25"/>
                <a:gd name="T1" fmla="*/ 0 h 17"/>
                <a:gd name="T2" fmla="*/ 8 w 25"/>
                <a:gd name="T3" fmla="*/ 0 h 17"/>
                <a:gd name="T4" fmla="*/ 6 w 25"/>
                <a:gd name="T5" fmla="*/ 6 h 17"/>
                <a:gd name="T6" fmla="*/ 8 w 25"/>
                <a:gd name="T7" fmla="*/ 6 h 17"/>
                <a:gd name="T8" fmla="*/ 8 w 25"/>
                <a:gd name="T9" fmla="*/ 9 h 17"/>
                <a:gd name="T10" fmla="*/ 11 w 25"/>
                <a:gd name="T11" fmla="*/ 12 h 17"/>
                <a:gd name="T12" fmla="*/ 7 w 25"/>
                <a:gd name="T13" fmla="*/ 10 h 17"/>
                <a:gd name="T14" fmla="*/ 7 w 25"/>
                <a:gd name="T15" fmla="*/ 7 h 17"/>
                <a:gd name="T16" fmla="*/ 6 w 25"/>
                <a:gd name="T17" fmla="*/ 7 h 17"/>
                <a:gd name="T18" fmla="*/ 8 w 25"/>
                <a:gd name="T19" fmla="*/ 0 h 17"/>
                <a:gd name="T20" fmla="*/ 0 w 25"/>
                <a:gd name="T21" fmla="*/ 14 h 17"/>
                <a:gd name="T22" fmla="*/ 5 w 25"/>
                <a:gd name="T23" fmla="*/ 14 h 17"/>
                <a:gd name="T24" fmla="*/ 20 w 25"/>
                <a:gd name="T25" fmla="*/ 16 h 17"/>
                <a:gd name="T26" fmla="*/ 25 w 25"/>
                <a:gd name="T27" fmla="*/ 17 h 17"/>
                <a:gd name="T28" fmla="*/ 17 w 25"/>
                <a:gd name="T29" fmla="*/ 1 h 17"/>
                <a:gd name="T30" fmla="*/ 17 w 25"/>
                <a:gd name="T31" fmla="*/ 1 h 17"/>
                <a:gd name="T32" fmla="*/ 17 w 25"/>
                <a:gd name="T33" fmla="*/ 1 h 17"/>
                <a:gd name="T34" fmla="*/ 17 w 25"/>
                <a:gd name="T35" fmla="*/ 1 h 17"/>
                <a:gd name="T36" fmla="*/ 18 w 25"/>
                <a:gd name="T37" fmla="*/ 9 h 17"/>
                <a:gd name="T38" fmla="*/ 17 w 25"/>
                <a:gd name="T39" fmla="*/ 8 h 17"/>
                <a:gd name="T40" fmla="*/ 17 w 25"/>
                <a:gd name="T41" fmla="*/ 11 h 17"/>
                <a:gd name="T42" fmla="*/ 13 w 25"/>
                <a:gd name="T43" fmla="*/ 12 h 17"/>
                <a:gd name="T44" fmla="*/ 17 w 25"/>
                <a:gd name="T45" fmla="*/ 10 h 17"/>
                <a:gd name="T46" fmla="*/ 17 w 25"/>
                <a:gd name="T47" fmla="*/ 7 h 17"/>
                <a:gd name="T48" fmla="*/ 18 w 25"/>
                <a:gd name="T49" fmla="*/ 8 h 17"/>
                <a:gd name="T50" fmla="*/ 17 w 25"/>
                <a:gd name="T51" fmla="*/ 1 h 17"/>
                <a:gd name="T52" fmla="*/ 12 w 25"/>
                <a:gd name="T53" fmla="*/ 12 h 17"/>
                <a:gd name="T54" fmla="*/ 8 w 25"/>
                <a:gd name="T5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7"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4"/>
                    <a:pt x="6" y="6"/>
                    <a:pt x="6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3"/>
                    <a:pt x="8" y="0"/>
                    <a:pt x="8" y="0"/>
                  </a:cubicBezTo>
                  <a:cubicBezTo>
                    <a:pt x="3" y="1"/>
                    <a:pt x="0" y="4"/>
                    <a:pt x="0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7"/>
                    <a:pt x="21" y="3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9" y="5"/>
                    <a:pt x="18" y="9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9" y="6"/>
                    <a:pt x="17" y="1"/>
                  </a:cubicBezTo>
                  <a:cubicBezTo>
                    <a:pt x="17" y="2"/>
                    <a:pt x="17" y="9"/>
                    <a:pt x="12" y="12"/>
                  </a:cubicBezTo>
                  <a:cubicBezTo>
                    <a:pt x="12" y="12"/>
                    <a:pt x="7" y="7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219"/>
            <p:cNvSpPr>
              <a:spLocks/>
            </p:cNvSpPr>
            <p:nvPr/>
          </p:nvSpPr>
          <p:spPr bwMode="auto">
            <a:xfrm>
              <a:off x="8624888" y="3098800"/>
              <a:ext cx="15875" cy="11113"/>
            </a:xfrm>
            <a:custGeom>
              <a:avLst/>
              <a:gdLst>
                <a:gd name="T0" fmla="*/ 2 w 4"/>
                <a:gd name="T1" fmla="*/ 0 h 3"/>
                <a:gd name="T2" fmla="*/ 0 w 4"/>
                <a:gd name="T3" fmla="*/ 1 h 3"/>
                <a:gd name="T4" fmla="*/ 3 w 4"/>
                <a:gd name="T5" fmla="*/ 3 h 3"/>
                <a:gd name="T6" fmla="*/ 4 w 4"/>
                <a:gd name="T7" fmla="*/ 1 h 3"/>
                <a:gd name="T8" fmla="*/ 2 w 4"/>
                <a:gd name="T9" fmla="*/ 0 h 3"/>
                <a:gd name="T10" fmla="*/ 2 w 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4" y="1"/>
                    <a:pt x="4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Freeform 220"/>
            <p:cNvSpPr>
              <a:spLocks/>
            </p:cNvSpPr>
            <p:nvPr/>
          </p:nvSpPr>
          <p:spPr bwMode="auto">
            <a:xfrm>
              <a:off x="8643938" y="3101975"/>
              <a:ext cx="11113" cy="11113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0 h 3"/>
                <a:gd name="T4" fmla="*/ 0 w 3"/>
                <a:gd name="T5" fmla="*/ 0 h 3"/>
                <a:gd name="T6" fmla="*/ 1 w 3"/>
                <a:gd name="T7" fmla="*/ 3 h 3"/>
                <a:gd name="T8" fmla="*/ 3 w 3"/>
                <a:gd name="T9" fmla="*/ 1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"/>
                    <a:pt x="1" y="3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Freeform 221"/>
            <p:cNvSpPr>
              <a:spLocks noEditPoints="1"/>
            </p:cNvSpPr>
            <p:nvPr/>
          </p:nvSpPr>
          <p:spPr bwMode="auto">
            <a:xfrm>
              <a:off x="8613776" y="3035300"/>
              <a:ext cx="52388" cy="63500"/>
            </a:xfrm>
            <a:custGeom>
              <a:avLst/>
              <a:gdLst>
                <a:gd name="T0" fmla="*/ 8 w 14"/>
                <a:gd name="T1" fmla="*/ 15 h 17"/>
                <a:gd name="T2" fmla="*/ 7 w 14"/>
                <a:gd name="T3" fmla="*/ 15 h 17"/>
                <a:gd name="T4" fmla="*/ 4 w 14"/>
                <a:gd name="T5" fmla="*/ 11 h 17"/>
                <a:gd name="T6" fmla="*/ 11 w 14"/>
                <a:gd name="T7" fmla="*/ 12 h 17"/>
                <a:gd name="T8" fmla="*/ 8 w 14"/>
                <a:gd name="T9" fmla="*/ 15 h 17"/>
                <a:gd name="T10" fmla="*/ 9 w 14"/>
                <a:gd name="T11" fmla="*/ 9 h 17"/>
                <a:gd name="T12" fmla="*/ 9 w 14"/>
                <a:gd name="T13" fmla="*/ 9 h 17"/>
                <a:gd name="T14" fmla="*/ 8 w 14"/>
                <a:gd name="T15" fmla="*/ 8 h 17"/>
                <a:gd name="T16" fmla="*/ 8 w 14"/>
                <a:gd name="T17" fmla="*/ 7 h 17"/>
                <a:gd name="T18" fmla="*/ 9 w 14"/>
                <a:gd name="T19" fmla="*/ 7 h 17"/>
                <a:gd name="T20" fmla="*/ 9 w 14"/>
                <a:gd name="T21" fmla="*/ 8 h 17"/>
                <a:gd name="T22" fmla="*/ 9 w 14"/>
                <a:gd name="T23" fmla="*/ 9 h 17"/>
                <a:gd name="T24" fmla="*/ 6 w 14"/>
                <a:gd name="T25" fmla="*/ 9 h 17"/>
                <a:gd name="T26" fmla="*/ 6 w 14"/>
                <a:gd name="T27" fmla="*/ 9 h 17"/>
                <a:gd name="T28" fmla="*/ 5 w 14"/>
                <a:gd name="T29" fmla="*/ 8 h 17"/>
                <a:gd name="T30" fmla="*/ 6 w 14"/>
                <a:gd name="T31" fmla="*/ 7 h 17"/>
                <a:gd name="T32" fmla="*/ 6 w 14"/>
                <a:gd name="T33" fmla="*/ 7 h 17"/>
                <a:gd name="T34" fmla="*/ 7 w 14"/>
                <a:gd name="T35" fmla="*/ 8 h 17"/>
                <a:gd name="T36" fmla="*/ 6 w 14"/>
                <a:gd name="T37" fmla="*/ 9 h 17"/>
                <a:gd name="T38" fmla="*/ 7 w 14"/>
                <a:gd name="T39" fmla="*/ 0 h 17"/>
                <a:gd name="T40" fmla="*/ 0 w 14"/>
                <a:gd name="T41" fmla="*/ 7 h 17"/>
                <a:gd name="T42" fmla="*/ 7 w 14"/>
                <a:gd name="T43" fmla="*/ 17 h 17"/>
                <a:gd name="T44" fmla="*/ 8 w 14"/>
                <a:gd name="T45" fmla="*/ 17 h 17"/>
                <a:gd name="T46" fmla="*/ 14 w 14"/>
                <a:gd name="T47" fmla="*/ 9 h 17"/>
                <a:gd name="T48" fmla="*/ 7 w 14"/>
                <a:gd name="T49" fmla="*/ 0 h 17"/>
                <a:gd name="T50" fmla="*/ 7 w 14"/>
                <a:gd name="T5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" h="17">
                  <a:moveTo>
                    <a:pt x="8" y="15"/>
                  </a:moveTo>
                  <a:cubicBezTo>
                    <a:pt x="8" y="15"/>
                    <a:pt x="7" y="15"/>
                    <a:pt x="7" y="15"/>
                  </a:cubicBezTo>
                  <a:cubicBezTo>
                    <a:pt x="5" y="14"/>
                    <a:pt x="4" y="13"/>
                    <a:pt x="4" y="11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3"/>
                    <a:pt x="9" y="15"/>
                    <a:pt x="8" y="15"/>
                  </a:cubicBezTo>
                  <a:moveTo>
                    <a:pt x="9" y="9"/>
                  </a:moveTo>
                  <a:cubicBezTo>
                    <a:pt x="9" y="9"/>
                    <a:pt x="9" y="9"/>
                    <a:pt x="9" y="9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8" y="8"/>
                    <a:pt x="8" y="7"/>
                    <a:pt x="8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8"/>
                    <a:pt x="9" y="8"/>
                  </a:cubicBezTo>
                  <a:cubicBezTo>
                    <a:pt x="9" y="9"/>
                    <a:pt x="9" y="9"/>
                    <a:pt x="9" y="9"/>
                  </a:cubicBezTo>
                  <a:moveTo>
                    <a:pt x="6" y="9"/>
                  </a:moveTo>
                  <a:cubicBezTo>
                    <a:pt x="6" y="9"/>
                    <a:pt x="6" y="9"/>
                    <a:pt x="6" y="9"/>
                  </a:cubicBezTo>
                  <a:cubicBezTo>
                    <a:pt x="5" y="9"/>
                    <a:pt x="5" y="8"/>
                    <a:pt x="5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7" y="7"/>
                    <a:pt x="7" y="8"/>
                  </a:cubicBezTo>
                  <a:cubicBezTo>
                    <a:pt x="7" y="9"/>
                    <a:pt x="6" y="9"/>
                    <a:pt x="6" y="9"/>
                  </a:cubicBezTo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2"/>
                    <a:pt x="3" y="16"/>
                    <a:pt x="7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11" y="17"/>
                    <a:pt x="14" y="14"/>
                    <a:pt x="14" y="9"/>
                  </a:cubicBezTo>
                  <a:cubicBezTo>
                    <a:pt x="14" y="5"/>
                    <a:pt x="11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Freeform 222"/>
            <p:cNvSpPr>
              <a:spLocks/>
            </p:cNvSpPr>
            <p:nvPr/>
          </p:nvSpPr>
          <p:spPr bwMode="auto">
            <a:xfrm>
              <a:off x="8482013" y="2951163"/>
              <a:ext cx="106363" cy="161925"/>
            </a:xfrm>
            <a:custGeom>
              <a:avLst/>
              <a:gdLst>
                <a:gd name="T0" fmla="*/ 14 w 28"/>
                <a:gd name="T1" fmla="*/ 0 h 43"/>
                <a:gd name="T2" fmla="*/ 13 w 28"/>
                <a:gd name="T3" fmla="*/ 1 h 43"/>
                <a:gd name="T4" fmla="*/ 13 w 28"/>
                <a:gd name="T5" fmla="*/ 24 h 43"/>
                <a:gd name="T6" fmla="*/ 0 w 28"/>
                <a:gd name="T7" fmla="*/ 38 h 43"/>
                <a:gd name="T8" fmla="*/ 0 w 28"/>
                <a:gd name="T9" fmla="*/ 39 h 43"/>
                <a:gd name="T10" fmla="*/ 1 w 28"/>
                <a:gd name="T11" fmla="*/ 39 h 43"/>
                <a:gd name="T12" fmla="*/ 1 w 28"/>
                <a:gd name="T13" fmla="*/ 39 h 43"/>
                <a:gd name="T14" fmla="*/ 14 w 28"/>
                <a:gd name="T15" fmla="*/ 25 h 43"/>
                <a:gd name="T16" fmla="*/ 27 w 28"/>
                <a:gd name="T17" fmla="*/ 43 h 43"/>
                <a:gd name="T18" fmla="*/ 28 w 28"/>
                <a:gd name="T19" fmla="*/ 43 h 43"/>
                <a:gd name="T20" fmla="*/ 28 w 28"/>
                <a:gd name="T21" fmla="*/ 43 h 43"/>
                <a:gd name="T22" fmla="*/ 28 w 28"/>
                <a:gd name="T23" fmla="*/ 42 h 43"/>
                <a:gd name="T24" fmla="*/ 15 w 28"/>
                <a:gd name="T25" fmla="*/ 24 h 43"/>
                <a:gd name="T26" fmla="*/ 15 w 28"/>
                <a:gd name="T27" fmla="*/ 1 h 43"/>
                <a:gd name="T28" fmla="*/ 14 w 28"/>
                <a:gd name="T29" fmla="*/ 0 h 43"/>
                <a:gd name="T30" fmla="*/ 14 w 28"/>
                <a:gd name="T3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" h="43">
                  <a:moveTo>
                    <a:pt x="14" y="0"/>
                  </a:moveTo>
                  <a:cubicBezTo>
                    <a:pt x="14" y="0"/>
                    <a:pt x="13" y="1"/>
                    <a:pt x="13" y="1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4" y="1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Freeform 223"/>
            <p:cNvSpPr>
              <a:spLocks noEditPoints="1"/>
            </p:cNvSpPr>
            <p:nvPr/>
          </p:nvSpPr>
          <p:spPr bwMode="auto">
            <a:xfrm>
              <a:off x="7324726" y="3937000"/>
              <a:ext cx="390525" cy="541338"/>
            </a:xfrm>
            <a:custGeom>
              <a:avLst/>
              <a:gdLst>
                <a:gd name="T0" fmla="*/ 63 w 104"/>
                <a:gd name="T1" fmla="*/ 126 h 144"/>
                <a:gd name="T2" fmla="*/ 42 w 104"/>
                <a:gd name="T3" fmla="*/ 110 h 144"/>
                <a:gd name="T4" fmla="*/ 55 w 104"/>
                <a:gd name="T5" fmla="*/ 77 h 144"/>
                <a:gd name="T6" fmla="*/ 64 w 104"/>
                <a:gd name="T7" fmla="*/ 75 h 144"/>
                <a:gd name="T8" fmla="*/ 85 w 104"/>
                <a:gd name="T9" fmla="*/ 91 h 144"/>
                <a:gd name="T10" fmla="*/ 72 w 104"/>
                <a:gd name="T11" fmla="*/ 124 h 144"/>
                <a:gd name="T12" fmla="*/ 63 w 104"/>
                <a:gd name="T13" fmla="*/ 126 h 144"/>
                <a:gd name="T14" fmla="*/ 24 w 104"/>
                <a:gd name="T15" fmla="*/ 72 h 144"/>
                <a:gd name="T16" fmla="*/ 8 w 104"/>
                <a:gd name="T17" fmla="*/ 29 h 144"/>
                <a:gd name="T18" fmla="*/ 60 w 104"/>
                <a:gd name="T19" fmla="*/ 8 h 144"/>
                <a:gd name="T20" fmla="*/ 75 w 104"/>
                <a:gd name="T21" fmla="*/ 51 h 144"/>
                <a:gd name="T22" fmla="*/ 24 w 104"/>
                <a:gd name="T23" fmla="*/ 72 h 144"/>
                <a:gd name="T24" fmla="*/ 61 w 104"/>
                <a:gd name="T25" fmla="*/ 0 h 144"/>
                <a:gd name="T26" fmla="*/ 60 w 104"/>
                <a:gd name="T27" fmla="*/ 0 h 144"/>
                <a:gd name="T28" fmla="*/ 3 w 104"/>
                <a:gd name="T29" fmla="*/ 22 h 144"/>
                <a:gd name="T30" fmla="*/ 1 w 104"/>
                <a:gd name="T31" fmla="*/ 28 h 144"/>
                <a:gd name="T32" fmla="*/ 41 w 104"/>
                <a:gd name="T33" fmla="*/ 141 h 144"/>
                <a:gd name="T34" fmla="*/ 45 w 104"/>
                <a:gd name="T35" fmla="*/ 144 h 144"/>
                <a:gd name="T36" fmla="*/ 47 w 104"/>
                <a:gd name="T37" fmla="*/ 144 h 144"/>
                <a:gd name="T38" fmla="*/ 101 w 104"/>
                <a:gd name="T39" fmla="*/ 119 h 144"/>
                <a:gd name="T40" fmla="*/ 104 w 104"/>
                <a:gd name="T41" fmla="*/ 113 h 144"/>
                <a:gd name="T42" fmla="*/ 65 w 104"/>
                <a:gd name="T43" fmla="*/ 3 h 144"/>
                <a:gd name="T44" fmla="*/ 61 w 104"/>
                <a:gd name="T4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144">
                  <a:moveTo>
                    <a:pt x="63" y="126"/>
                  </a:moveTo>
                  <a:cubicBezTo>
                    <a:pt x="54" y="126"/>
                    <a:pt x="45" y="120"/>
                    <a:pt x="42" y="110"/>
                  </a:cubicBezTo>
                  <a:cubicBezTo>
                    <a:pt x="37" y="97"/>
                    <a:pt x="43" y="82"/>
                    <a:pt x="55" y="77"/>
                  </a:cubicBezTo>
                  <a:cubicBezTo>
                    <a:pt x="58" y="76"/>
                    <a:pt x="61" y="75"/>
                    <a:pt x="64" y="75"/>
                  </a:cubicBezTo>
                  <a:cubicBezTo>
                    <a:pt x="73" y="75"/>
                    <a:pt x="82" y="81"/>
                    <a:pt x="85" y="91"/>
                  </a:cubicBezTo>
                  <a:cubicBezTo>
                    <a:pt x="90" y="104"/>
                    <a:pt x="84" y="119"/>
                    <a:pt x="72" y="124"/>
                  </a:cubicBezTo>
                  <a:cubicBezTo>
                    <a:pt x="69" y="126"/>
                    <a:pt x="66" y="126"/>
                    <a:pt x="63" y="126"/>
                  </a:cubicBezTo>
                  <a:moveTo>
                    <a:pt x="24" y="72"/>
                  </a:moveTo>
                  <a:cubicBezTo>
                    <a:pt x="8" y="29"/>
                    <a:pt x="8" y="29"/>
                    <a:pt x="8" y="29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24" y="72"/>
                    <a:pt x="24" y="72"/>
                    <a:pt x="24" y="72"/>
                  </a:cubicBezTo>
                  <a:moveTo>
                    <a:pt x="6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1" y="23"/>
                    <a:pt x="0" y="26"/>
                    <a:pt x="1" y="28"/>
                  </a:cubicBezTo>
                  <a:cubicBezTo>
                    <a:pt x="41" y="141"/>
                    <a:pt x="41" y="141"/>
                    <a:pt x="41" y="141"/>
                  </a:cubicBezTo>
                  <a:cubicBezTo>
                    <a:pt x="42" y="143"/>
                    <a:pt x="44" y="144"/>
                    <a:pt x="45" y="144"/>
                  </a:cubicBezTo>
                  <a:cubicBezTo>
                    <a:pt x="46" y="144"/>
                    <a:pt x="46" y="144"/>
                    <a:pt x="47" y="144"/>
                  </a:cubicBezTo>
                  <a:cubicBezTo>
                    <a:pt x="101" y="119"/>
                    <a:pt x="101" y="119"/>
                    <a:pt x="101" y="119"/>
                  </a:cubicBezTo>
                  <a:cubicBezTo>
                    <a:pt x="103" y="118"/>
                    <a:pt x="104" y="115"/>
                    <a:pt x="104" y="11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4" y="1"/>
                    <a:pt x="63" y="0"/>
                    <a:pt x="6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Freeform 224"/>
            <p:cNvSpPr>
              <a:spLocks noEditPoints="1"/>
            </p:cNvSpPr>
            <p:nvPr/>
          </p:nvSpPr>
          <p:spPr bwMode="auto">
            <a:xfrm>
              <a:off x="7483476" y="4238625"/>
              <a:ext cx="157163" cy="153988"/>
            </a:xfrm>
            <a:custGeom>
              <a:avLst/>
              <a:gdLst>
                <a:gd name="T0" fmla="*/ 11 w 42"/>
                <a:gd name="T1" fmla="*/ 26 h 41"/>
                <a:gd name="T2" fmla="*/ 13 w 42"/>
                <a:gd name="T3" fmla="*/ 22 h 41"/>
                <a:gd name="T4" fmla="*/ 14 w 42"/>
                <a:gd name="T5" fmla="*/ 27 h 41"/>
                <a:gd name="T6" fmla="*/ 11 w 42"/>
                <a:gd name="T7" fmla="*/ 26 h 41"/>
                <a:gd name="T8" fmla="*/ 12 w 42"/>
                <a:gd name="T9" fmla="*/ 28 h 41"/>
                <a:gd name="T10" fmla="*/ 8 w 42"/>
                <a:gd name="T11" fmla="*/ 27 h 41"/>
                <a:gd name="T12" fmla="*/ 9 w 42"/>
                <a:gd name="T13" fmla="*/ 29 h 41"/>
                <a:gd name="T14" fmla="*/ 9 w 42"/>
                <a:gd name="T15" fmla="*/ 30 h 41"/>
                <a:gd name="T16" fmla="*/ 8 w 42"/>
                <a:gd name="T17" fmla="*/ 29 h 41"/>
                <a:gd name="T18" fmla="*/ 7 w 42"/>
                <a:gd name="T19" fmla="*/ 25 h 41"/>
                <a:gd name="T20" fmla="*/ 7 w 42"/>
                <a:gd name="T21" fmla="*/ 25 h 41"/>
                <a:gd name="T22" fmla="*/ 7 w 42"/>
                <a:gd name="T23" fmla="*/ 25 h 41"/>
                <a:gd name="T24" fmla="*/ 8 w 42"/>
                <a:gd name="T25" fmla="*/ 27 h 41"/>
                <a:gd name="T26" fmla="*/ 10 w 42"/>
                <a:gd name="T27" fmla="*/ 23 h 41"/>
                <a:gd name="T28" fmla="*/ 11 w 42"/>
                <a:gd name="T29" fmla="*/ 26 h 41"/>
                <a:gd name="T30" fmla="*/ 23 w 42"/>
                <a:gd name="T31" fmla="*/ 29 h 41"/>
                <a:gd name="T32" fmla="*/ 18 w 42"/>
                <a:gd name="T33" fmla="*/ 14 h 41"/>
                <a:gd name="T34" fmla="*/ 27 w 42"/>
                <a:gd name="T35" fmla="*/ 19 h 41"/>
                <a:gd name="T36" fmla="*/ 23 w 42"/>
                <a:gd name="T37" fmla="*/ 29 h 41"/>
                <a:gd name="T38" fmla="*/ 36 w 42"/>
                <a:gd name="T39" fmla="*/ 15 h 41"/>
                <a:gd name="T40" fmla="*/ 35 w 42"/>
                <a:gd name="T41" fmla="*/ 13 h 41"/>
                <a:gd name="T42" fmla="*/ 35 w 42"/>
                <a:gd name="T43" fmla="*/ 12 h 41"/>
                <a:gd name="T44" fmla="*/ 36 w 42"/>
                <a:gd name="T45" fmla="*/ 12 h 41"/>
                <a:gd name="T46" fmla="*/ 37 w 42"/>
                <a:gd name="T47" fmla="*/ 17 h 41"/>
                <a:gd name="T48" fmla="*/ 37 w 42"/>
                <a:gd name="T49" fmla="*/ 17 h 41"/>
                <a:gd name="T50" fmla="*/ 36 w 42"/>
                <a:gd name="T51" fmla="*/ 17 h 41"/>
                <a:gd name="T52" fmla="*/ 36 w 42"/>
                <a:gd name="T53" fmla="*/ 15 h 41"/>
                <a:gd name="T54" fmla="*/ 34 w 42"/>
                <a:gd name="T55" fmla="*/ 19 h 41"/>
                <a:gd name="T56" fmla="*/ 33 w 42"/>
                <a:gd name="T57" fmla="*/ 16 h 41"/>
                <a:gd name="T58" fmla="*/ 31 w 42"/>
                <a:gd name="T59" fmla="*/ 20 h 41"/>
                <a:gd name="T60" fmla="*/ 30 w 42"/>
                <a:gd name="T61" fmla="*/ 15 h 41"/>
                <a:gd name="T62" fmla="*/ 33 w 42"/>
                <a:gd name="T63" fmla="*/ 16 h 41"/>
                <a:gd name="T64" fmla="*/ 32 w 42"/>
                <a:gd name="T65" fmla="*/ 14 h 41"/>
                <a:gd name="T66" fmla="*/ 36 w 42"/>
                <a:gd name="T67" fmla="*/ 15 h 41"/>
                <a:gd name="T68" fmla="*/ 22 w 42"/>
                <a:gd name="T69" fmla="*/ 0 h 41"/>
                <a:gd name="T70" fmla="*/ 15 w 42"/>
                <a:gd name="T71" fmla="*/ 2 h 41"/>
                <a:gd name="T72" fmla="*/ 4 w 42"/>
                <a:gd name="T73" fmla="*/ 28 h 41"/>
                <a:gd name="T74" fmla="*/ 21 w 42"/>
                <a:gd name="T75" fmla="*/ 41 h 41"/>
                <a:gd name="T76" fmla="*/ 28 w 42"/>
                <a:gd name="T77" fmla="*/ 40 h 41"/>
                <a:gd name="T78" fmla="*/ 39 w 42"/>
                <a:gd name="T79" fmla="*/ 13 h 41"/>
                <a:gd name="T80" fmla="*/ 22 w 42"/>
                <a:gd name="T8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" h="41">
                  <a:moveTo>
                    <a:pt x="11" y="26"/>
                  </a:moveTo>
                  <a:cubicBezTo>
                    <a:pt x="13" y="22"/>
                    <a:pt x="13" y="22"/>
                    <a:pt x="13" y="22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1" y="26"/>
                    <a:pt x="11" y="26"/>
                    <a:pt x="11" y="26"/>
                  </a:cubicBezTo>
                  <a:moveTo>
                    <a:pt x="23" y="29"/>
                  </a:moveTo>
                  <a:cubicBezTo>
                    <a:pt x="18" y="14"/>
                    <a:pt x="18" y="14"/>
                    <a:pt x="18" y="14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3" y="29"/>
                    <a:pt x="23" y="29"/>
                    <a:pt x="23" y="29"/>
                  </a:cubicBezTo>
                  <a:moveTo>
                    <a:pt x="36" y="15"/>
                  </a:move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6" y="15"/>
                    <a:pt x="36" y="15"/>
                    <a:pt x="36" y="15"/>
                  </a:cubicBezTo>
                  <a:moveTo>
                    <a:pt x="22" y="0"/>
                  </a:moveTo>
                  <a:cubicBezTo>
                    <a:pt x="19" y="0"/>
                    <a:pt x="17" y="1"/>
                    <a:pt x="15" y="2"/>
                  </a:cubicBezTo>
                  <a:cubicBezTo>
                    <a:pt x="5" y="6"/>
                    <a:pt x="0" y="18"/>
                    <a:pt x="4" y="28"/>
                  </a:cubicBezTo>
                  <a:cubicBezTo>
                    <a:pt x="7" y="36"/>
                    <a:pt x="14" y="41"/>
                    <a:pt x="21" y="41"/>
                  </a:cubicBezTo>
                  <a:cubicBezTo>
                    <a:pt x="24" y="41"/>
                    <a:pt x="26" y="41"/>
                    <a:pt x="28" y="40"/>
                  </a:cubicBezTo>
                  <a:cubicBezTo>
                    <a:pt x="38" y="35"/>
                    <a:pt x="42" y="24"/>
                    <a:pt x="39" y="13"/>
                  </a:cubicBezTo>
                  <a:cubicBezTo>
                    <a:pt x="36" y="5"/>
                    <a:pt x="29" y="0"/>
                    <a:pt x="2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225"/>
            <p:cNvSpPr>
              <a:spLocks/>
            </p:cNvSpPr>
            <p:nvPr/>
          </p:nvSpPr>
          <p:spPr bwMode="auto">
            <a:xfrm>
              <a:off x="7418388" y="4178300"/>
              <a:ext cx="38100" cy="19050"/>
            </a:xfrm>
            <a:custGeom>
              <a:avLst/>
              <a:gdLst>
                <a:gd name="T0" fmla="*/ 22 w 24"/>
                <a:gd name="T1" fmla="*/ 0 h 12"/>
                <a:gd name="T2" fmla="*/ 0 w 24"/>
                <a:gd name="T3" fmla="*/ 9 h 12"/>
                <a:gd name="T4" fmla="*/ 3 w 24"/>
                <a:gd name="T5" fmla="*/ 12 h 12"/>
                <a:gd name="T6" fmla="*/ 24 w 24"/>
                <a:gd name="T7" fmla="*/ 2 h 12"/>
                <a:gd name="T8" fmla="*/ 22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22" y="0"/>
                  </a:moveTo>
                  <a:lnTo>
                    <a:pt x="0" y="9"/>
                  </a:lnTo>
                  <a:lnTo>
                    <a:pt x="3" y="12"/>
                  </a:lnTo>
                  <a:lnTo>
                    <a:pt x="24" y="2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Freeform 226"/>
            <p:cNvSpPr>
              <a:spLocks/>
            </p:cNvSpPr>
            <p:nvPr/>
          </p:nvSpPr>
          <p:spPr bwMode="auto">
            <a:xfrm>
              <a:off x="7418388" y="4178300"/>
              <a:ext cx="38100" cy="19050"/>
            </a:xfrm>
            <a:custGeom>
              <a:avLst/>
              <a:gdLst>
                <a:gd name="T0" fmla="*/ 22 w 24"/>
                <a:gd name="T1" fmla="*/ 0 h 12"/>
                <a:gd name="T2" fmla="*/ 0 w 24"/>
                <a:gd name="T3" fmla="*/ 9 h 12"/>
                <a:gd name="T4" fmla="*/ 3 w 24"/>
                <a:gd name="T5" fmla="*/ 12 h 12"/>
                <a:gd name="T6" fmla="*/ 24 w 24"/>
                <a:gd name="T7" fmla="*/ 2 h 12"/>
                <a:gd name="T8" fmla="*/ 22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22" y="0"/>
                  </a:moveTo>
                  <a:lnTo>
                    <a:pt x="0" y="9"/>
                  </a:lnTo>
                  <a:lnTo>
                    <a:pt x="3" y="12"/>
                  </a:lnTo>
                  <a:lnTo>
                    <a:pt x="24" y="2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Freeform 227"/>
            <p:cNvSpPr>
              <a:spLocks/>
            </p:cNvSpPr>
            <p:nvPr/>
          </p:nvSpPr>
          <p:spPr bwMode="auto">
            <a:xfrm>
              <a:off x="7418388" y="4170363"/>
              <a:ext cx="34925" cy="19050"/>
            </a:xfrm>
            <a:custGeom>
              <a:avLst/>
              <a:gdLst>
                <a:gd name="T0" fmla="*/ 22 w 22"/>
                <a:gd name="T1" fmla="*/ 0 h 12"/>
                <a:gd name="T2" fmla="*/ 0 w 22"/>
                <a:gd name="T3" fmla="*/ 9 h 12"/>
                <a:gd name="T4" fmla="*/ 0 w 22"/>
                <a:gd name="T5" fmla="*/ 12 h 12"/>
                <a:gd name="T6" fmla="*/ 22 w 22"/>
                <a:gd name="T7" fmla="*/ 2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2" y="2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Freeform 228"/>
            <p:cNvSpPr>
              <a:spLocks/>
            </p:cNvSpPr>
            <p:nvPr/>
          </p:nvSpPr>
          <p:spPr bwMode="auto">
            <a:xfrm>
              <a:off x="7418388" y="4170363"/>
              <a:ext cx="34925" cy="19050"/>
            </a:xfrm>
            <a:custGeom>
              <a:avLst/>
              <a:gdLst>
                <a:gd name="T0" fmla="*/ 22 w 22"/>
                <a:gd name="T1" fmla="*/ 0 h 12"/>
                <a:gd name="T2" fmla="*/ 0 w 22"/>
                <a:gd name="T3" fmla="*/ 9 h 12"/>
                <a:gd name="T4" fmla="*/ 0 w 22"/>
                <a:gd name="T5" fmla="*/ 12 h 12"/>
                <a:gd name="T6" fmla="*/ 22 w 22"/>
                <a:gd name="T7" fmla="*/ 2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2" y="2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Freeform 229"/>
            <p:cNvSpPr>
              <a:spLocks/>
            </p:cNvSpPr>
            <p:nvPr/>
          </p:nvSpPr>
          <p:spPr bwMode="auto">
            <a:xfrm>
              <a:off x="7415213" y="4167188"/>
              <a:ext cx="38100" cy="14288"/>
            </a:xfrm>
            <a:custGeom>
              <a:avLst/>
              <a:gdLst>
                <a:gd name="T0" fmla="*/ 21 w 24"/>
                <a:gd name="T1" fmla="*/ 0 h 9"/>
                <a:gd name="T2" fmla="*/ 0 w 24"/>
                <a:gd name="T3" fmla="*/ 7 h 9"/>
                <a:gd name="T4" fmla="*/ 2 w 24"/>
                <a:gd name="T5" fmla="*/ 9 h 9"/>
                <a:gd name="T6" fmla="*/ 24 w 24"/>
                <a:gd name="T7" fmla="*/ 2 h 9"/>
                <a:gd name="T8" fmla="*/ 21 w 24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9">
                  <a:moveTo>
                    <a:pt x="21" y="0"/>
                  </a:moveTo>
                  <a:lnTo>
                    <a:pt x="0" y="7"/>
                  </a:lnTo>
                  <a:lnTo>
                    <a:pt x="2" y="9"/>
                  </a:lnTo>
                  <a:lnTo>
                    <a:pt x="24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Freeform 230"/>
            <p:cNvSpPr>
              <a:spLocks/>
            </p:cNvSpPr>
            <p:nvPr/>
          </p:nvSpPr>
          <p:spPr bwMode="auto">
            <a:xfrm>
              <a:off x="7415213" y="4167188"/>
              <a:ext cx="38100" cy="14288"/>
            </a:xfrm>
            <a:custGeom>
              <a:avLst/>
              <a:gdLst>
                <a:gd name="T0" fmla="*/ 21 w 24"/>
                <a:gd name="T1" fmla="*/ 0 h 9"/>
                <a:gd name="T2" fmla="*/ 0 w 24"/>
                <a:gd name="T3" fmla="*/ 7 h 9"/>
                <a:gd name="T4" fmla="*/ 2 w 24"/>
                <a:gd name="T5" fmla="*/ 9 h 9"/>
                <a:gd name="T6" fmla="*/ 24 w 24"/>
                <a:gd name="T7" fmla="*/ 2 h 9"/>
                <a:gd name="T8" fmla="*/ 21 w 24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9">
                  <a:moveTo>
                    <a:pt x="21" y="0"/>
                  </a:moveTo>
                  <a:lnTo>
                    <a:pt x="0" y="7"/>
                  </a:lnTo>
                  <a:lnTo>
                    <a:pt x="2" y="9"/>
                  </a:lnTo>
                  <a:lnTo>
                    <a:pt x="24" y="2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231"/>
            <p:cNvSpPr>
              <a:spLocks/>
            </p:cNvSpPr>
            <p:nvPr/>
          </p:nvSpPr>
          <p:spPr bwMode="auto">
            <a:xfrm>
              <a:off x="7415213" y="4159250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9 h 12"/>
                <a:gd name="T4" fmla="*/ 0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Freeform 232"/>
            <p:cNvSpPr>
              <a:spLocks/>
            </p:cNvSpPr>
            <p:nvPr/>
          </p:nvSpPr>
          <p:spPr bwMode="auto">
            <a:xfrm>
              <a:off x="7415213" y="4159250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9 h 12"/>
                <a:gd name="T4" fmla="*/ 0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Freeform 233"/>
            <p:cNvSpPr>
              <a:spLocks/>
            </p:cNvSpPr>
            <p:nvPr/>
          </p:nvSpPr>
          <p:spPr bwMode="auto">
            <a:xfrm>
              <a:off x="7412038" y="4151313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10 h 12"/>
                <a:gd name="T4" fmla="*/ 0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Freeform 234"/>
            <p:cNvSpPr>
              <a:spLocks/>
            </p:cNvSpPr>
            <p:nvPr/>
          </p:nvSpPr>
          <p:spPr bwMode="auto">
            <a:xfrm>
              <a:off x="7412038" y="4151313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10 h 12"/>
                <a:gd name="T4" fmla="*/ 0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Freeform 235"/>
            <p:cNvSpPr>
              <a:spLocks/>
            </p:cNvSpPr>
            <p:nvPr/>
          </p:nvSpPr>
          <p:spPr bwMode="auto">
            <a:xfrm>
              <a:off x="7407276" y="4143375"/>
              <a:ext cx="38100" cy="19050"/>
            </a:xfrm>
            <a:custGeom>
              <a:avLst/>
              <a:gdLst>
                <a:gd name="T0" fmla="*/ 22 w 24"/>
                <a:gd name="T1" fmla="*/ 0 h 12"/>
                <a:gd name="T2" fmla="*/ 0 w 24"/>
                <a:gd name="T3" fmla="*/ 10 h 12"/>
                <a:gd name="T4" fmla="*/ 3 w 24"/>
                <a:gd name="T5" fmla="*/ 12 h 12"/>
                <a:gd name="T6" fmla="*/ 24 w 24"/>
                <a:gd name="T7" fmla="*/ 5 h 12"/>
                <a:gd name="T8" fmla="*/ 22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22" y="0"/>
                  </a:moveTo>
                  <a:lnTo>
                    <a:pt x="0" y="10"/>
                  </a:lnTo>
                  <a:lnTo>
                    <a:pt x="3" y="12"/>
                  </a:lnTo>
                  <a:lnTo>
                    <a:pt x="24" y="5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Freeform 236"/>
            <p:cNvSpPr>
              <a:spLocks/>
            </p:cNvSpPr>
            <p:nvPr/>
          </p:nvSpPr>
          <p:spPr bwMode="auto">
            <a:xfrm>
              <a:off x="7407276" y="4143375"/>
              <a:ext cx="38100" cy="19050"/>
            </a:xfrm>
            <a:custGeom>
              <a:avLst/>
              <a:gdLst>
                <a:gd name="T0" fmla="*/ 22 w 24"/>
                <a:gd name="T1" fmla="*/ 0 h 12"/>
                <a:gd name="T2" fmla="*/ 0 w 24"/>
                <a:gd name="T3" fmla="*/ 10 h 12"/>
                <a:gd name="T4" fmla="*/ 3 w 24"/>
                <a:gd name="T5" fmla="*/ 12 h 12"/>
                <a:gd name="T6" fmla="*/ 24 w 24"/>
                <a:gd name="T7" fmla="*/ 5 h 12"/>
                <a:gd name="T8" fmla="*/ 22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22" y="0"/>
                  </a:moveTo>
                  <a:lnTo>
                    <a:pt x="0" y="10"/>
                  </a:lnTo>
                  <a:lnTo>
                    <a:pt x="3" y="12"/>
                  </a:lnTo>
                  <a:lnTo>
                    <a:pt x="24" y="5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Freeform 237"/>
            <p:cNvSpPr>
              <a:spLocks/>
            </p:cNvSpPr>
            <p:nvPr/>
          </p:nvSpPr>
          <p:spPr bwMode="auto">
            <a:xfrm>
              <a:off x="7407276" y="4140200"/>
              <a:ext cx="34925" cy="19050"/>
            </a:xfrm>
            <a:custGeom>
              <a:avLst/>
              <a:gdLst>
                <a:gd name="T0" fmla="*/ 22 w 22"/>
                <a:gd name="T1" fmla="*/ 0 h 12"/>
                <a:gd name="T2" fmla="*/ 0 w 22"/>
                <a:gd name="T3" fmla="*/ 7 h 12"/>
                <a:gd name="T4" fmla="*/ 0 w 22"/>
                <a:gd name="T5" fmla="*/ 12 h 12"/>
                <a:gd name="T6" fmla="*/ 22 w 22"/>
                <a:gd name="T7" fmla="*/ 2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2" y="2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Freeform 238"/>
            <p:cNvSpPr>
              <a:spLocks/>
            </p:cNvSpPr>
            <p:nvPr/>
          </p:nvSpPr>
          <p:spPr bwMode="auto">
            <a:xfrm>
              <a:off x="7407276" y="4140200"/>
              <a:ext cx="34925" cy="19050"/>
            </a:xfrm>
            <a:custGeom>
              <a:avLst/>
              <a:gdLst>
                <a:gd name="T0" fmla="*/ 22 w 22"/>
                <a:gd name="T1" fmla="*/ 0 h 12"/>
                <a:gd name="T2" fmla="*/ 0 w 22"/>
                <a:gd name="T3" fmla="*/ 7 h 12"/>
                <a:gd name="T4" fmla="*/ 0 w 22"/>
                <a:gd name="T5" fmla="*/ 12 h 12"/>
                <a:gd name="T6" fmla="*/ 22 w 22"/>
                <a:gd name="T7" fmla="*/ 2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2" y="2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Freeform 239"/>
            <p:cNvSpPr>
              <a:spLocks/>
            </p:cNvSpPr>
            <p:nvPr/>
          </p:nvSpPr>
          <p:spPr bwMode="auto">
            <a:xfrm>
              <a:off x="7404101" y="4132263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10 h 12"/>
                <a:gd name="T4" fmla="*/ 0 w 21"/>
                <a:gd name="T5" fmla="*/ 12 h 12"/>
                <a:gd name="T6" fmla="*/ 21 w 21"/>
                <a:gd name="T7" fmla="*/ 3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21" y="3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Freeform 240"/>
            <p:cNvSpPr>
              <a:spLocks/>
            </p:cNvSpPr>
            <p:nvPr/>
          </p:nvSpPr>
          <p:spPr bwMode="auto">
            <a:xfrm>
              <a:off x="7404101" y="4132263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10 h 12"/>
                <a:gd name="T4" fmla="*/ 0 w 21"/>
                <a:gd name="T5" fmla="*/ 12 h 12"/>
                <a:gd name="T6" fmla="*/ 21 w 21"/>
                <a:gd name="T7" fmla="*/ 3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21" y="3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Freeform 241"/>
            <p:cNvSpPr>
              <a:spLocks/>
            </p:cNvSpPr>
            <p:nvPr/>
          </p:nvSpPr>
          <p:spPr bwMode="auto">
            <a:xfrm>
              <a:off x="7400926" y="4125913"/>
              <a:ext cx="36513" cy="17463"/>
            </a:xfrm>
            <a:custGeom>
              <a:avLst/>
              <a:gdLst>
                <a:gd name="T0" fmla="*/ 21 w 23"/>
                <a:gd name="T1" fmla="*/ 0 h 11"/>
                <a:gd name="T2" fmla="*/ 0 w 23"/>
                <a:gd name="T3" fmla="*/ 9 h 11"/>
                <a:gd name="T4" fmla="*/ 2 w 23"/>
                <a:gd name="T5" fmla="*/ 11 h 11"/>
                <a:gd name="T6" fmla="*/ 23 w 23"/>
                <a:gd name="T7" fmla="*/ 2 h 11"/>
                <a:gd name="T8" fmla="*/ 21 w 23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1">
                  <a:moveTo>
                    <a:pt x="21" y="0"/>
                  </a:moveTo>
                  <a:lnTo>
                    <a:pt x="0" y="9"/>
                  </a:lnTo>
                  <a:lnTo>
                    <a:pt x="2" y="11"/>
                  </a:lnTo>
                  <a:lnTo>
                    <a:pt x="23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Freeform 242"/>
            <p:cNvSpPr>
              <a:spLocks/>
            </p:cNvSpPr>
            <p:nvPr/>
          </p:nvSpPr>
          <p:spPr bwMode="auto">
            <a:xfrm>
              <a:off x="7400926" y="4125913"/>
              <a:ext cx="36513" cy="17463"/>
            </a:xfrm>
            <a:custGeom>
              <a:avLst/>
              <a:gdLst>
                <a:gd name="T0" fmla="*/ 21 w 23"/>
                <a:gd name="T1" fmla="*/ 0 h 11"/>
                <a:gd name="T2" fmla="*/ 0 w 23"/>
                <a:gd name="T3" fmla="*/ 9 h 11"/>
                <a:gd name="T4" fmla="*/ 2 w 23"/>
                <a:gd name="T5" fmla="*/ 11 h 11"/>
                <a:gd name="T6" fmla="*/ 23 w 23"/>
                <a:gd name="T7" fmla="*/ 2 h 11"/>
                <a:gd name="T8" fmla="*/ 21 w 23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1">
                  <a:moveTo>
                    <a:pt x="21" y="0"/>
                  </a:moveTo>
                  <a:lnTo>
                    <a:pt x="0" y="9"/>
                  </a:lnTo>
                  <a:lnTo>
                    <a:pt x="2" y="11"/>
                  </a:lnTo>
                  <a:lnTo>
                    <a:pt x="23" y="2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Freeform 243"/>
            <p:cNvSpPr>
              <a:spLocks/>
            </p:cNvSpPr>
            <p:nvPr/>
          </p:nvSpPr>
          <p:spPr bwMode="auto">
            <a:xfrm>
              <a:off x="7400926" y="4117975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9 h 12"/>
                <a:gd name="T4" fmla="*/ 0 w 21"/>
                <a:gd name="T5" fmla="*/ 12 h 12"/>
                <a:gd name="T6" fmla="*/ 21 w 21"/>
                <a:gd name="T7" fmla="*/ 5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1" y="5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Freeform 244"/>
            <p:cNvSpPr>
              <a:spLocks/>
            </p:cNvSpPr>
            <p:nvPr/>
          </p:nvSpPr>
          <p:spPr bwMode="auto">
            <a:xfrm>
              <a:off x="7400926" y="4117975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9 h 12"/>
                <a:gd name="T4" fmla="*/ 0 w 21"/>
                <a:gd name="T5" fmla="*/ 12 h 12"/>
                <a:gd name="T6" fmla="*/ 21 w 21"/>
                <a:gd name="T7" fmla="*/ 5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1" y="5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Freeform 245"/>
            <p:cNvSpPr>
              <a:spLocks/>
            </p:cNvSpPr>
            <p:nvPr/>
          </p:nvSpPr>
          <p:spPr bwMode="auto">
            <a:xfrm>
              <a:off x="7396163" y="4113213"/>
              <a:ext cx="38100" cy="19050"/>
            </a:xfrm>
            <a:custGeom>
              <a:avLst/>
              <a:gdLst>
                <a:gd name="T0" fmla="*/ 21 w 24"/>
                <a:gd name="T1" fmla="*/ 0 h 12"/>
                <a:gd name="T2" fmla="*/ 0 w 24"/>
                <a:gd name="T3" fmla="*/ 8 h 12"/>
                <a:gd name="T4" fmla="*/ 3 w 24"/>
                <a:gd name="T5" fmla="*/ 12 h 12"/>
                <a:gd name="T6" fmla="*/ 24 w 24"/>
                <a:gd name="T7" fmla="*/ 3 h 12"/>
                <a:gd name="T8" fmla="*/ 21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21" y="0"/>
                  </a:moveTo>
                  <a:lnTo>
                    <a:pt x="0" y="8"/>
                  </a:lnTo>
                  <a:lnTo>
                    <a:pt x="3" y="12"/>
                  </a:lnTo>
                  <a:lnTo>
                    <a:pt x="24" y="3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Freeform 246"/>
            <p:cNvSpPr>
              <a:spLocks/>
            </p:cNvSpPr>
            <p:nvPr/>
          </p:nvSpPr>
          <p:spPr bwMode="auto">
            <a:xfrm>
              <a:off x="7396163" y="4113213"/>
              <a:ext cx="38100" cy="19050"/>
            </a:xfrm>
            <a:custGeom>
              <a:avLst/>
              <a:gdLst>
                <a:gd name="T0" fmla="*/ 21 w 24"/>
                <a:gd name="T1" fmla="*/ 0 h 12"/>
                <a:gd name="T2" fmla="*/ 0 w 24"/>
                <a:gd name="T3" fmla="*/ 8 h 12"/>
                <a:gd name="T4" fmla="*/ 3 w 24"/>
                <a:gd name="T5" fmla="*/ 12 h 12"/>
                <a:gd name="T6" fmla="*/ 24 w 24"/>
                <a:gd name="T7" fmla="*/ 3 h 12"/>
                <a:gd name="T8" fmla="*/ 21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21" y="0"/>
                  </a:moveTo>
                  <a:lnTo>
                    <a:pt x="0" y="8"/>
                  </a:lnTo>
                  <a:lnTo>
                    <a:pt x="3" y="12"/>
                  </a:lnTo>
                  <a:lnTo>
                    <a:pt x="24" y="3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Freeform 247"/>
            <p:cNvSpPr>
              <a:spLocks/>
            </p:cNvSpPr>
            <p:nvPr/>
          </p:nvSpPr>
          <p:spPr bwMode="auto">
            <a:xfrm>
              <a:off x="7396163" y="4106863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9 h 12"/>
                <a:gd name="T4" fmla="*/ 0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Freeform 248"/>
            <p:cNvSpPr>
              <a:spLocks/>
            </p:cNvSpPr>
            <p:nvPr/>
          </p:nvSpPr>
          <p:spPr bwMode="auto">
            <a:xfrm>
              <a:off x="7396163" y="4106863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9 h 12"/>
                <a:gd name="T4" fmla="*/ 0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Freeform 249"/>
            <p:cNvSpPr>
              <a:spLocks/>
            </p:cNvSpPr>
            <p:nvPr/>
          </p:nvSpPr>
          <p:spPr bwMode="auto">
            <a:xfrm>
              <a:off x="7392988" y="4098925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9 h 12"/>
                <a:gd name="T4" fmla="*/ 0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Freeform 250"/>
            <p:cNvSpPr>
              <a:spLocks/>
            </p:cNvSpPr>
            <p:nvPr/>
          </p:nvSpPr>
          <p:spPr bwMode="auto">
            <a:xfrm>
              <a:off x="7392988" y="4098925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9 h 12"/>
                <a:gd name="T4" fmla="*/ 0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" name="Freeform 251"/>
            <p:cNvSpPr>
              <a:spLocks/>
            </p:cNvSpPr>
            <p:nvPr/>
          </p:nvSpPr>
          <p:spPr bwMode="auto">
            <a:xfrm>
              <a:off x="7388226" y="4090988"/>
              <a:ext cx="38100" cy="19050"/>
            </a:xfrm>
            <a:custGeom>
              <a:avLst/>
              <a:gdLst>
                <a:gd name="T0" fmla="*/ 22 w 24"/>
                <a:gd name="T1" fmla="*/ 0 h 12"/>
                <a:gd name="T2" fmla="*/ 0 w 24"/>
                <a:gd name="T3" fmla="*/ 10 h 12"/>
                <a:gd name="T4" fmla="*/ 3 w 24"/>
                <a:gd name="T5" fmla="*/ 12 h 12"/>
                <a:gd name="T6" fmla="*/ 24 w 24"/>
                <a:gd name="T7" fmla="*/ 5 h 12"/>
                <a:gd name="T8" fmla="*/ 22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22" y="0"/>
                  </a:moveTo>
                  <a:lnTo>
                    <a:pt x="0" y="10"/>
                  </a:lnTo>
                  <a:lnTo>
                    <a:pt x="3" y="12"/>
                  </a:lnTo>
                  <a:lnTo>
                    <a:pt x="24" y="5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" name="Freeform 252"/>
            <p:cNvSpPr>
              <a:spLocks/>
            </p:cNvSpPr>
            <p:nvPr/>
          </p:nvSpPr>
          <p:spPr bwMode="auto">
            <a:xfrm>
              <a:off x="7388226" y="4090988"/>
              <a:ext cx="38100" cy="19050"/>
            </a:xfrm>
            <a:custGeom>
              <a:avLst/>
              <a:gdLst>
                <a:gd name="T0" fmla="*/ 22 w 24"/>
                <a:gd name="T1" fmla="*/ 0 h 12"/>
                <a:gd name="T2" fmla="*/ 0 w 24"/>
                <a:gd name="T3" fmla="*/ 10 h 12"/>
                <a:gd name="T4" fmla="*/ 3 w 24"/>
                <a:gd name="T5" fmla="*/ 12 h 12"/>
                <a:gd name="T6" fmla="*/ 24 w 24"/>
                <a:gd name="T7" fmla="*/ 5 h 12"/>
                <a:gd name="T8" fmla="*/ 22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22" y="0"/>
                  </a:moveTo>
                  <a:lnTo>
                    <a:pt x="0" y="10"/>
                  </a:lnTo>
                  <a:lnTo>
                    <a:pt x="3" y="12"/>
                  </a:lnTo>
                  <a:lnTo>
                    <a:pt x="24" y="5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Freeform 253"/>
            <p:cNvSpPr>
              <a:spLocks/>
            </p:cNvSpPr>
            <p:nvPr/>
          </p:nvSpPr>
          <p:spPr bwMode="auto">
            <a:xfrm>
              <a:off x="7388226" y="4087813"/>
              <a:ext cx="34925" cy="19050"/>
            </a:xfrm>
            <a:custGeom>
              <a:avLst/>
              <a:gdLst>
                <a:gd name="T0" fmla="*/ 22 w 22"/>
                <a:gd name="T1" fmla="*/ 0 h 12"/>
                <a:gd name="T2" fmla="*/ 0 w 22"/>
                <a:gd name="T3" fmla="*/ 7 h 12"/>
                <a:gd name="T4" fmla="*/ 0 w 22"/>
                <a:gd name="T5" fmla="*/ 12 h 12"/>
                <a:gd name="T6" fmla="*/ 22 w 22"/>
                <a:gd name="T7" fmla="*/ 2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2" y="2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Freeform 254"/>
            <p:cNvSpPr>
              <a:spLocks/>
            </p:cNvSpPr>
            <p:nvPr/>
          </p:nvSpPr>
          <p:spPr bwMode="auto">
            <a:xfrm>
              <a:off x="7388226" y="4087813"/>
              <a:ext cx="34925" cy="19050"/>
            </a:xfrm>
            <a:custGeom>
              <a:avLst/>
              <a:gdLst>
                <a:gd name="T0" fmla="*/ 22 w 22"/>
                <a:gd name="T1" fmla="*/ 0 h 12"/>
                <a:gd name="T2" fmla="*/ 0 w 22"/>
                <a:gd name="T3" fmla="*/ 7 h 12"/>
                <a:gd name="T4" fmla="*/ 0 w 22"/>
                <a:gd name="T5" fmla="*/ 12 h 12"/>
                <a:gd name="T6" fmla="*/ 22 w 22"/>
                <a:gd name="T7" fmla="*/ 2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2" y="2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Freeform 255"/>
            <p:cNvSpPr>
              <a:spLocks/>
            </p:cNvSpPr>
            <p:nvPr/>
          </p:nvSpPr>
          <p:spPr bwMode="auto">
            <a:xfrm>
              <a:off x="7385051" y="4079875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10 h 12"/>
                <a:gd name="T4" fmla="*/ 0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Freeform 256"/>
            <p:cNvSpPr>
              <a:spLocks/>
            </p:cNvSpPr>
            <p:nvPr/>
          </p:nvSpPr>
          <p:spPr bwMode="auto">
            <a:xfrm>
              <a:off x="7385051" y="4079875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10 h 12"/>
                <a:gd name="T4" fmla="*/ 0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Freeform 257"/>
            <p:cNvSpPr>
              <a:spLocks/>
            </p:cNvSpPr>
            <p:nvPr/>
          </p:nvSpPr>
          <p:spPr bwMode="auto">
            <a:xfrm>
              <a:off x="7381876" y="4071938"/>
              <a:ext cx="36513" cy="19050"/>
            </a:xfrm>
            <a:custGeom>
              <a:avLst/>
              <a:gdLst>
                <a:gd name="T0" fmla="*/ 21 w 23"/>
                <a:gd name="T1" fmla="*/ 0 h 12"/>
                <a:gd name="T2" fmla="*/ 0 w 23"/>
                <a:gd name="T3" fmla="*/ 10 h 12"/>
                <a:gd name="T4" fmla="*/ 2 w 23"/>
                <a:gd name="T5" fmla="*/ 12 h 12"/>
                <a:gd name="T6" fmla="*/ 23 w 23"/>
                <a:gd name="T7" fmla="*/ 3 h 12"/>
                <a:gd name="T8" fmla="*/ 21 w 23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2">
                  <a:moveTo>
                    <a:pt x="21" y="0"/>
                  </a:moveTo>
                  <a:lnTo>
                    <a:pt x="0" y="10"/>
                  </a:lnTo>
                  <a:lnTo>
                    <a:pt x="2" y="12"/>
                  </a:lnTo>
                  <a:lnTo>
                    <a:pt x="23" y="3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" name="Freeform 258"/>
            <p:cNvSpPr>
              <a:spLocks/>
            </p:cNvSpPr>
            <p:nvPr/>
          </p:nvSpPr>
          <p:spPr bwMode="auto">
            <a:xfrm>
              <a:off x="7381876" y="4071938"/>
              <a:ext cx="36513" cy="19050"/>
            </a:xfrm>
            <a:custGeom>
              <a:avLst/>
              <a:gdLst>
                <a:gd name="T0" fmla="*/ 21 w 23"/>
                <a:gd name="T1" fmla="*/ 0 h 12"/>
                <a:gd name="T2" fmla="*/ 0 w 23"/>
                <a:gd name="T3" fmla="*/ 10 h 12"/>
                <a:gd name="T4" fmla="*/ 2 w 23"/>
                <a:gd name="T5" fmla="*/ 12 h 12"/>
                <a:gd name="T6" fmla="*/ 23 w 23"/>
                <a:gd name="T7" fmla="*/ 3 h 12"/>
                <a:gd name="T8" fmla="*/ 21 w 23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2">
                  <a:moveTo>
                    <a:pt x="21" y="0"/>
                  </a:moveTo>
                  <a:lnTo>
                    <a:pt x="0" y="10"/>
                  </a:lnTo>
                  <a:lnTo>
                    <a:pt x="2" y="12"/>
                  </a:lnTo>
                  <a:lnTo>
                    <a:pt x="23" y="3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Freeform 259"/>
            <p:cNvSpPr>
              <a:spLocks/>
            </p:cNvSpPr>
            <p:nvPr/>
          </p:nvSpPr>
          <p:spPr bwMode="auto">
            <a:xfrm>
              <a:off x="7381876" y="4065588"/>
              <a:ext cx="33338" cy="17463"/>
            </a:xfrm>
            <a:custGeom>
              <a:avLst/>
              <a:gdLst>
                <a:gd name="T0" fmla="*/ 21 w 21"/>
                <a:gd name="T1" fmla="*/ 0 h 11"/>
                <a:gd name="T2" fmla="*/ 0 w 21"/>
                <a:gd name="T3" fmla="*/ 9 h 11"/>
                <a:gd name="T4" fmla="*/ 0 w 21"/>
                <a:gd name="T5" fmla="*/ 11 h 11"/>
                <a:gd name="T6" fmla="*/ 21 w 21"/>
                <a:gd name="T7" fmla="*/ 4 h 11"/>
                <a:gd name="T8" fmla="*/ 21 w 21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1">
                  <a:moveTo>
                    <a:pt x="21" y="0"/>
                  </a:moveTo>
                  <a:lnTo>
                    <a:pt x="0" y="9"/>
                  </a:lnTo>
                  <a:lnTo>
                    <a:pt x="0" y="11"/>
                  </a:lnTo>
                  <a:lnTo>
                    <a:pt x="21" y="4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Freeform 260"/>
            <p:cNvSpPr>
              <a:spLocks/>
            </p:cNvSpPr>
            <p:nvPr/>
          </p:nvSpPr>
          <p:spPr bwMode="auto">
            <a:xfrm>
              <a:off x="7381876" y="4065588"/>
              <a:ext cx="33338" cy="17463"/>
            </a:xfrm>
            <a:custGeom>
              <a:avLst/>
              <a:gdLst>
                <a:gd name="T0" fmla="*/ 21 w 21"/>
                <a:gd name="T1" fmla="*/ 0 h 11"/>
                <a:gd name="T2" fmla="*/ 0 w 21"/>
                <a:gd name="T3" fmla="*/ 9 h 11"/>
                <a:gd name="T4" fmla="*/ 0 w 21"/>
                <a:gd name="T5" fmla="*/ 11 h 11"/>
                <a:gd name="T6" fmla="*/ 21 w 21"/>
                <a:gd name="T7" fmla="*/ 4 h 11"/>
                <a:gd name="T8" fmla="*/ 21 w 21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1">
                  <a:moveTo>
                    <a:pt x="21" y="0"/>
                  </a:moveTo>
                  <a:lnTo>
                    <a:pt x="0" y="9"/>
                  </a:lnTo>
                  <a:lnTo>
                    <a:pt x="0" y="11"/>
                  </a:lnTo>
                  <a:lnTo>
                    <a:pt x="21" y="4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Freeform 261"/>
            <p:cNvSpPr>
              <a:spLocks/>
            </p:cNvSpPr>
            <p:nvPr/>
          </p:nvSpPr>
          <p:spPr bwMode="auto">
            <a:xfrm>
              <a:off x="7377113" y="4060825"/>
              <a:ext cx="38100" cy="19050"/>
            </a:xfrm>
            <a:custGeom>
              <a:avLst/>
              <a:gdLst>
                <a:gd name="T0" fmla="*/ 22 w 24"/>
                <a:gd name="T1" fmla="*/ 0 h 12"/>
                <a:gd name="T2" fmla="*/ 0 w 24"/>
                <a:gd name="T3" fmla="*/ 7 h 12"/>
                <a:gd name="T4" fmla="*/ 0 w 24"/>
                <a:gd name="T5" fmla="*/ 12 h 12"/>
                <a:gd name="T6" fmla="*/ 24 w 24"/>
                <a:gd name="T7" fmla="*/ 3 h 12"/>
                <a:gd name="T8" fmla="*/ 22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22" y="0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4" y="3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Freeform 262"/>
            <p:cNvSpPr>
              <a:spLocks/>
            </p:cNvSpPr>
            <p:nvPr/>
          </p:nvSpPr>
          <p:spPr bwMode="auto">
            <a:xfrm>
              <a:off x="7377113" y="4060825"/>
              <a:ext cx="38100" cy="19050"/>
            </a:xfrm>
            <a:custGeom>
              <a:avLst/>
              <a:gdLst>
                <a:gd name="T0" fmla="*/ 22 w 24"/>
                <a:gd name="T1" fmla="*/ 0 h 12"/>
                <a:gd name="T2" fmla="*/ 0 w 24"/>
                <a:gd name="T3" fmla="*/ 7 h 12"/>
                <a:gd name="T4" fmla="*/ 0 w 24"/>
                <a:gd name="T5" fmla="*/ 12 h 12"/>
                <a:gd name="T6" fmla="*/ 24 w 24"/>
                <a:gd name="T7" fmla="*/ 3 h 12"/>
                <a:gd name="T8" fmla="*/ 22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22" y="0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4" y="3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" name="Freeform 263"/>
            <p:cNvSpPr>
              <a:spLocks/>
            </p:cNvSpPr>
            <p:nvPr/>
          </p:nvSpPr>
          <p:spPr bwMode="auto">
            <a:xfrm>
              <a:off x="7373938" y="4054475"/>
              <a:ext cx="38100" cy="17463"/>
            </a:xfrm>
            <a:custGeom>
              <a:avLst/>
              <a:gdLst>
                <a:gd name="T0" fmla="*/ 24 w 24"/>
                <a:gd name="T1" fmla="*/ 0 h 11"/>
                <a:gd name="T2" fmla="*/ 0 w 24"/>
                <a:gd name="T3" fmla="*/ 9 h 11"/>
                <a:gd name="T4" fmla="*/ 2 w 24"/>
                <a:gd name="T5" fmla="*/ 11 h 11"/>
                <a:gd name="T6" fmla="*/ 24 w 24"/>
                <a:gd name="T7" fmla="*/ 2 h 11"/>
                <a:gd name="T8" fmla="*/ 24 w 2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1">
                  <a:moveTo>
                    <a:pt x="24" y="0"/>
                  </a:moveTo>
                  <a:lnTo>
                    <a:pt x="0" y="9"/>
                  </a:lnTo>
                  <a:lnTo>
                    <a:pt x="2" y="11"/>
                  </a:lnTo>
                  <a:lnTo>
                    <a:pt x="24" y="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Freeform 264"/>
            <p:cNvSpPr>
              <a:spLocks/>
            </p:cNvSpPr>
            <p:nvPr/>
          </p:nvSpPr>
          <p:spPr bwMode="auto">
            <a:xfrm>
              <a:off x="7373938" y="4054475"/>
              <a:ext cx="38100" cy="17463"/>
            </a:xfrm>
            <a:custGeom>
              <a:avLst/>
              <a:gdLst>
                <a:gd name="T0" fmla="*/ 24 w 24"/>
                <a:gd name="T1" fmla="*/ 0 h 11"/>
                <a:gd name="T2" fmla="*/ 0 w 24"/>
                <a:gd name="T3" fmla="*/ 9 h 11"/>
                <a:gd name="T4" fmla="*/ 2 w 24"/>
                <a:gd name="T5" fmla="*/ 11 h 11"/>
                <a:gd name="T6" fmla="*/ 24 w 24"/>
                <a:gd name="T7" fmla="*/ 2 h 11"/>
                <a:gd name="T8" fmla="*/ 24 w 2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1">
                  <a:moveTo>
                    <a:pt x="24" y="0"/>
                  </a:moveTo>
                  <a:lnTo>
                    <a:pt x="0" y="9"/>
                  </a:lnTo>
                  <a:lnTo>
                    <a:pt x="2" y="11"/>
                  </a:lnTo>
                  <a:lnTo>
                    <a:pt x="24" y="2"/>
                  </a:lnTo>
                  <a:lnTo>
                    <a:pt x="2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Freeform 265"/>
            <p:cNvSpPr>
              <a:spLocks/>
            </p:cNvSpPr>
            <p:nvPr/>
          </p:nvSpPr>
          <p:spPr bwMode="auto">
            <a:xfrm>
              <a:off x="7467601" y="4159250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9 h 12"/>
                <a:gd name="T4" fmla="*/ 0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Freeform 266"/>
            <p:cNvSpPr>
              <a:spLocks/>
            </p:cNvSpPr>
            <p:nvPr/>
          </p:nvSpPr>
          <p:spPr bwMode="auto">
            <a:xfrm>
              <a:off x="7467601" y="4159250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9 h 12"/>
                <a:gd name="T4" fmla="*/ 0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" name="Freeform 267"/>
            <p:cNvSpPr>
              <a:spLocks/>
            </p:cNvSpPr>
            <p:nvPr/>
          </p:nvSpPr>
          <p:spPr bwMode="auto">
            <a:xfrm>
              <a:off x="7464426" y="4151313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10 h 12"/>
                <a:gd name="T4" fmla="*/ 2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10"/>
                  </a:lnTo>
                  <a:lnTo>
                    <a:pt x="2" y="12"/>
                  </a:lnTo>
                  <a:lnTo>
                    <a:pt x="21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" name="Freeform 268"/>
            <p:cNvSpPr>
              <a:spLocks/>
            </p:cNvSpPr>
            <p:nvPr/>
          </p:nvSpPr>
          <p:spPr bwMode="auto">
            <a:xfrm>
              <a:off x="7464426" y="4151313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10 h 12"/>
                <a:gd name="T4" fmla="*/ 2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10"/>
                  </a:lnTo>
                  <a:lnTo>
                    <a:pt x="2" y="12"/>
                  </a:lnTo>
                  <a:lnTo>
                    <a:pt x="21" y="2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Freeform 269"/>
            <p:cNvSpPr>
              <a:spLocks/>
            </p:cNvSpPr>
            <p:nvPr/>
          </p:nvSpPr>
          <p:spPr bwMode="auto">
            <a:xfrm>
              <a:off x="7464426" y="4148138"/>
              <a:ext cx="33338" cy="14288"/>
            </a:xfrm>
            <a:custGeom>
              <a:avLst/>
              <a:gdLst>
                <a:gd name="T0" fmla="*/ 19 w 21"/>
                <a:gd name="T1" fmla="*/ 0 h 9"/>
                <a:gd name="T2" fmla="*/ 0 w 21"/>
                <a:gd name="T3" fmla="*/ 7 h 9"/>
                <a:gd name="T4" fmla="*/ 0 w 21"/>
                <a:gd name="T5" fmla="*/ 9 h 9"/>
                <a:gd name="T6" fmla="*/ 21 w 21"/>
                <a:gd name="T7" fmla="*/ 2 h 9"/>
                <a:gd name="T8" fmla="*/ 19 w 21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9">
                  <a:moveTo>
                    <a:pt x="19" y="0"/>
                  </a:moveTo>
                  <a:lnTo>
                    <a:pt x="0" y="7"/>
                  </a:lnTo>
                  <a:lnTo>
                    <a:pt x="0" y="9"/>
                  </a:lnTo>
                  <a:lnTo>
                    <a:pt x="21" y="2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Freeform 270"/>
            <p:cNvSpPr>
              <a:spLocks/>
            </p:cNvSpPr>
            <p:nvPr/>
          </p:nvSpPr>
          <p:spPr bwMode="auto">
            <a:xfrm>
              <a:off x="7464426" y="4148138"/>
              <a:ext cx="33338" cy="14288"/>
            </a:xfrm>
            <a:custGeom>
              <a:avLst/>
              <a:gdLst>
                <a:gd name="T0" fmla="*/ 19 w 21"/>
                <a:gd name="T1" fmla="*/ 0 h 9"/>
                <a:gd name="T2" fmla="*/ 0 w 21"/>
                <a:gd name="T3" fmla="*/ 7 h 9"/>
                <a:gd name="T4" fmla="*/ 0 w 21"/>
                <a:gd name="T5" fmla="*/ 9 h 9"/>
                <a:gd name="T6" fmla="*/ 21 w 21"/>
                <a:gd name="T7" fmla="*/ 2 h 9"/>
                <a:gd name="T8" fmla="*/ 19 w 21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9">
                  <a:moveTo>
                    <a:pt x="19" y="0"/>
                  </a:moveTo>
                  <a:lnTo>
                    <a:pt x="0" y="7"/>
                  </a:lnTo>
                  <a:lnTo>
                    <a:pt x="0" y="9"/>
                  </a:lnTo>
                  <a:lnTo>
                    <a:pt x="21" y="2"/>
                  </a:lnTo>
                  <a:lnTo>
                    <a:pt x="1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" name="Freeform 271"/>
            <p:cNvSpPr>
              <a:spLocks/>
            </p:cNvSpPr>
            <p:nvPr/>
          </p:nvSpPr>
          <p:spPr bwMode="auto">
            <a:xfrm>
              <a:off x="7459663" y="4140200"/>
              <a:ext cx="34925" cy="19050"/>
            </a:xfrm>
            <a:custGeom>
              <a:avLst/>
              <a:gdLst>
                <a:gd name="T0" fmla="*/ 22 w 22"/>
                <a:gd name="T1" fmla="*/ 0 h 12"/>
                <a:gd name="T2" fmla="*/ 0 w 22"/>
                <a:gd name="T3" fmla="*/ 9 h 12"/>
                <a:gd name="T4" fmla="*/ 0 w 22"/>
                <a:gd name="T5" fmla="*/ 12 h 12"/>
                <a:gd name="T6" fmla="*/ 22 w 22"/>
                <a:gd name="T7" fmla="*/ 2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2" y="2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Freeform 272"/>
            <p:cNvSpPr>
              <a:spLocks/>
            </p:cNvSpPr>
            <p:nvPr/>
          </p:nvSpPr>
          <p:spPr bwMode="auto">
            <a:xfrm>
              <a:off x="7459663" y="4140200"/>
              <a:ext cx="34925" cy="19050"/>
            </a:xfrm>
            <a:custGeom>
              <a:avLst/>
              <a:gdLst>
                <a:gd name="T0" fmla="*/ 22 w 22"/>
                <a:gd name="T1" fmla="*/ 0 h 12"/>
                <a:gd name="T2" fmla="*/ 0 w 22"/>
                <a:gd name="T3" fmla="*/ 9 h 12"/>
                <a:gd name="T4" fmla="*/ 0 w 22"/>
                <a:gd name="T5" fmla="*/ 12 h 12"/>
                <a:gd name="T6" fmla="*/ 22 w 22"/>
                <a:gd name="T7" fmla="*/ 2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2" y="2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Freeform 273"/>
            <p:cNvSpPr>
              <a:spLocks/>
            </p:cNvSpPr>
            <p:nvPr/>
          </p:nvSpPr>
          <p:spPr bwMode="auto">
            <a:xfrm>
              <a:off x="7456488" y="4132263"/>
              <a:ext cx="38100" cy="19050"/>
            </a:xfrm>
            <a:custGeom>
              <a:avLst/>
              <a:gdLst>
                <a:gd name="T0" fmla="*/ 21 w 24"/>
                <a:gd name="T1" fmla="*/ 0 h 12"/>
                <a:gd name="T2" fmla="*/ 0 w 24"/>
                <a:gd name="T3" fmla="*/ 10 h 12"/>
                <a:gd name="T4" fmla="*/ 2 w 24"/>
                <a:gd name="T5" fmla="*/ 12 h 12"/>
                <a:gd name="T6" fmla="*/ 24 w 24"/>
                <a:gd name="T7" fmla="*/ 3 h 12"/>
                <a:gd name="T8" fmla="*/ 21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21" y="0"/>
                  </a:moveTo>
                  <a:lnTo>
                    <a:pt x="0" y="10"/>
                  </a:lnTo>
                  <a:lnTo>
                    <a:pt x="2" y="12"/>
                  </a:lnTo>
                  <a:lnTo>
                    <a:pt x="24" y="3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Freeform 274"/>
            <p:cNvSpPr>
              <a:spLocks/>
            </p:cNvSpPr>
            <p:nvPr/>
          </p:nvSpPr>
          <p:spPr bwMode="auto">
            <a:xfrm>
              <a:off x="7456488" y="4132263"/>
              <a:ext cx="38100" cy="19050"/>
            </a:xfrm>
            <a:custGeom>
              <a:avLst/>
              <a:gdLst>
                <a:gd name="T0" fmla="*/ 21 w 24"/>
                <a:gd name="T1" fmla="*/ 0 h 12"/>
                <a:gd name="T2" fmla="*/ 0 w 24"/>
                <a:gd name="T3" fmla="*/ 10 h 12"/>
                <a:gd name="T4" fmla="*/ 2 w 24"/>
                <a:gd name="T5" fmla="*/ 12 h 12"/>
                <a:gd name="T6" fmla="*/ 24 w 24"/>
                <a:gd name="T7" fmla="*/ 3 h 12"/>
                <a:gd name="T8" fmla="*/ 21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21" y="0"/>
                  </a:moveTo>
                  <a:lnTo>
                    <a:pt x="0" y="10"/>
                  </a:lnTo>
                  <a:lnTo>
                    <a:pt x="2" y="12"/>
                  </a:lnTo>
                  <a:lnTo>
                    <a:pt x="24" y="3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Freeform 275"/>
            <p:cNvSpPr>
              <a:spLocks/>
            </p:cNvSpPr>
            <p:nvPr/>
          </p:nvSpPr>
          <p:spPr bwMode="auto">
            <a:xfrm>
              <a:off x="7456488" y="4125913"/>
              <a:ext cx="33338" cy="17463"/>
            </a:xfrm>
            <a:custGeom>
              <a:avLst/>
              <a:gdLst>
                <a:gd name="T0" fmla="*/ 21 w 21"/>
                <a:gd name="T1" fmla="*/ 0 h 11"/>
                <a:gd name="T2" fmla="*/ 0 w 21"/>
                <a:gd name="T3" fmla="*/ 9 h 11"/>
                <a:gd name="T4" fmla="*/ 0 w 21"/>
                <a:gd name="T5" fmla="*/ 11 h 11"/>
                <a:gd name="T6" fmla="*/ 21 w 21"/>
                <a:gd name="T7" fmla="*/ 2 h 11"/>
                <a:gd name="T8" fmla="*/ 21 w 21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1">
                  <a:moveTo>
                    <a:pt x="21" y="0"/>
                  </a:moveTo>
                  <a:lnTo>
                    <a:pt x="0" y="9"/>
                  </a:lnTo>
                  <a:lnTo>
                    <a:pt x="0" y="11"/>
                  </a:lnTo>
                  <a:lnTo>
                    <a:pt x="21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Freeform 276"/>
            <p:cNvSpPr>
              <a:spLocks/>
            </p:cNvSpPr>
            <p:nvPr/>
          </p:nvSpPr>
          <p:spPr bwMode="auto">
            <a:xfrm>
              <a:off x="7456488" y="4125913"/>
              <a:ext cx="33338" cy="17463"/>
            </a:xfrm>
            <a:custGeom>
              <a:avLst/>
              <a:gdLst>
                <a:gd name="T0" fmla="*/ 21 w 21"/>
                <a:gd name="T1" fmla="*/ 0 h 11"/>
                <a:gd name="T2" fmla="*/ 0 w 21"/>
                <a:gd name="T3" fmla="*/ 9 h 11"/>
                <a:gd name="T4" fmla="*/ 0 w 21"/>
                <a:gd name="T5" fmla="*/ 11 h 11"/>
                <a:gd name="T6" fmla="*/ 21 w 21"/>
                <a:gd name="T7" fmla="*/ 2 h 11"/>
                <a:gd name="T8" fmla="*/ 21 w 21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1">
                  <a:moveTo>
                    <a:pt x="21" y="0"/>
                  </a:moveTo>
                  <a:lnTo>
                    <a:pt x="0" y="9"/>
                  </a:lnTo>
                  <a:lnTo>
                    <a:pt x="0" y="11"/>
                  </a:lnTo>
                  <a:lnTo>
                    <a:pt x="21" y="2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Freeform 277"/>
            <p:cNvSpPr>
              <a:spLocks/>
            </p:cNvSpPr>
            <p:nvPr/>
          </p:nvSpPr>
          <p:spPr bwMode="auto">
            <a:xfrm>
              <a:off x="7453313" y="4121150"/>
              <a:ext cx="33338" cy="15875"/>
            </a:xfrm>
            <a:custGeom>
              <a:avLst/>
              <a:gdLst>
                <a:gd name="T0" fmla="*/ 21 w 21"/>
                <a:gd name="T1" fmla="*/ 0 h 10"/>
                <a:gd name="T2" fmla="*/ 0 w 21"/>
                <a:gd name="T3" fmla="*/ 7 h 10"/>
                <a:gd name="T4" fmla="*/ 0 w 21"/>
                <a:gd name="T5" fmla="*/ 10 h 10"/>
                <a:gd name="T6" fmla="*/ 21 w 21"/>
                <a:gd name="T7" fmla="*/ 3 h 10"/>
                <a:gd name="T8" fmla="*/ 21 w 21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0">
                  <a:moveTo>
                    <a:pt x="21" y="0"/>
                  </a:moveTo>
                  <a:lnTo>
                    <a:pt x="0" y="7"/>
                  </a:lnTo>
                  <a:lnTo>
                    <a:pt x="0" y="10"/>
                  </a:lnTo>
                  <a:lnTo>
                    <a:pt x="21" y="3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" name="Freeform 278"/>
            <p:cNvSpPr>
              <a:spLocks/>
            </p:cNvSpPr>
            <p:nvPr/>
          </p:nvSpPr>
          <p:spPr bwMode="auto">
            <a:xfrm>
              <a:off x="7453313" y="4121150"/>
              <a:ext cx="33338" cy="15875"/>
            </a:xfrm>
            <a:custGeom>
              <a:avLst/>
              <a:gdLst>
                <a:gd name="T0" fmla="*/ 21 w 21"/>
                <a:gd name="T1" fmla="*/ 0 h 10"/>
                <a:gd name="T2" fmla="*/ 0 w 21"/>
                <a:gd name="T3" fmla="*/ 7 h 10"/>
                <a:gd name="T4" fmla="*/ 0 w 21"/>
                <a:gd name="T5" fmla="*/ 10 h 10"/>
                <a:gd name="T6" fmla="*/ 21 w 21"/>
                <a:gd name="T7" fmla="*/ 3 h 10"/>
                <a:gd name="T8" fmla="*/ 21 w 21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0">
                  <a:moveTo>
                    <a:pt x="21" y="0"/>
                  </a:moveTo>
                  <a:lnTo>
                    <a:pt x="0" y="7"/>
                  </a:lnTo>
                  <a:lnTo>
                    <a:pt x="0" y="10"/>
                  </a:lnTo>
                  <a:lnTo>
                    <a:pt x="21" y="3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Freeform 279"/>
            <p:cNvSpPr>
              <a:spLocks/>
            </p:cNvSpPr>
            <p:nvPr/>
          </p:nvSpPr>
          <p:spPr bwMode="auto">
            <a:xfrm>
              <a:off x="7448551" y="4113213"/>
              <a:ext cx="38100" cy="19050"/>
            </a:xfrm>
            <a:custGeom>
              <a:avLst/>
              <a:gdLst>
                <a:gd name="T0" fmla="*/ 22 w 24"/>
                <a:gd name="T1" fmla="*/ 0 h 12"/>
                <a:gd name="T2" fmla="*/ 0 w 24"/>
                <a:gd name="T3" fmla="*/ 10 h 12"/>
                <a:gd name="T4" fmla="*/ 3 w 24"/>
                <a:gd name="T5" fmla="*/ 12 h 12"/>
                <a:gd name="T6" fmla="*/ 24 w 24"/>
                <a:gd name="T7" fmla="*/ 3 h 12"/>
                <a:gd name="T8" fmla="*/ 22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22" y="0"/>
                  </a:moveTo>
                  <a:lnTo>
                    <a:pt x="0" y="10"/>
                  </a:lnTo>
                  <a:lnTo>
                    <a:pt x="3" y="12"/>
                  </a:lnTo>
                  <a:lnTo>
                    <a:pt x="24" y="3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Freeform 280"/>
            <p:cNvSpPr>
              <a:spLocks/>
            </p:cNvSpPr>
            <p:nvPr/>
          </p:nvSpPr>
          <p:spPr bwMode="auto">
            <a:xfrm>
              <a:off x="7448551" y="4113213"/>
              <a:ext cx="38100" cy="19050"/>
            </a:xfrm>
            <a:custGeom>
              <a:avLst/>
              <a:gdLst>
                <a:gd name="T0" fmla="*/ 22 w 24"/>
                <a:gd name="T1" fmla="*/ 0 h 12"/>
                <a:gd name="T2" fmla="*/ 0 w 24"/>
                <a:gd name="T3" fmla="*/ 10 h 12"/>
                <a:gd name="T4" fmla="*/ 3 w 24"/>
                <a:gd name="T5" fmla="*/ 12 h 12"/>
                <a:gd name="T6" fmla="*/ 24 w 24"/>
                <a:gd name="T7" fmla="*/ 3 h 12"/>
                <a:gd name="T8" fmla="*/ 22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22" y="0"/>
                  </a:moveTo>
                  <a:lnTo>
                    <a:pt x="0" y="10"/>
                  </a:lnTo>
                  <a:lnTo>
                    <a:pt x="3" y="12"/>
                  </a:lnTo>
                  <a:lnTo>
                    <a:pt x="24" y="3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Freeform 281"/>
            <p:cNvSpPr>
              <a:spLocks/>
            </p:cNvSpPr>
            <p:nvPr/>
          </p:nvSpPr>
          <p:spPr bwMode="auto">
            <a:xfrm>
              <a:off x="7448551" y="4106863"/>
              <a:ext cx="34925" cy="19050"/>
            </a:xfrm>
            <a:custGeom>
              <a:avLst/>
              <a:gdLst>
                <a:gd name="T0" fmla="*/ 22 w 22"/>
                <a:gd name="T1" fmla="*/ 0 h 12"/>
                <a:gd name="T2" fmla="*/ 0 w 22"/>
                <a:gd name="T3" fmla="*/ 9 h 12"/>
                <a:gd name="T4" fmla="*/ 0 w 22"/>
                <a:gd name="T5" fmla="*/ 12 h 12"/>
                <a:gd name="T6" fmla="*/ 22 w 22"/>
                <a:gd name="T7" fmla="*/ 2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2" y="2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" name="Freeform 282"/>
            <p:cNvSpPr>
              <a:spLocks/>
            </p:cNvSpPr>
            <p:nvPr/>
          </p:nvSpPr>
          <p:spPr bwMode="auto">
            <a:xfrm>
              <a:off x="7448551" y="4106863"/>
              <a:ext cx="34925" cy="19050"/>
            </a:xfrm>
            <a:custGeom>
              <a:avLst/>
              <a:gdLst>
                <a:gd name="T0" fmla="*/ 22 w 22"/>
                <a:gd name="T1" fmla="*/ 0 h 12"/>
                <a:gd name="T2" fmla="*/ 0 w 22"/>
                <a:gd name="T3" fmla="*/ 9 h 12"/>
                <a:gd name="T4" fmla="*/ 0 w 22"/>
                <a:gd name="T5" fmla="*/ 12 h 12"/>
                <a:gd name="T6" fmla="*/ 22 w 22"/>
                <a:gd name="T7" fmla="*/ 2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2" y="2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" name="Freeform 283"/>
            <p:cNvSpPr>
              <a:spLocks/>
            </p:cNvSpPr>
            <p:nvPr/>
          </p:nvSpPr>
          <p:spPr bwMode="auto">
            <a:xfrm>
              <a:off x="7445376" y="4098925"/>
              <a:ext cx="38100" cy="19050"/>
            </a:xfrm>
            <a:custGeom>
              <a:avLst/>
              <a:gdLst>
                <a:gd name="T0" fmla="*/ 21 w 24"/>
                <a:gd name="T1" fmla="*/ 0 h 12"/>
                <a:gd name="T2" fmla="*/ 0 w 24"/>
                <a:gd name="T3" fmla="*/ 9 h 12"/>
                <a:gd name="T4" fmla="*/ 2 w 24"/>
                <a:gd name="T5" fmla="*/ 12 h 12"/>
                <a:gd name="T6" fmla="*/ 24 w 24"/>
                <a:gd name="T7" fmla="*/ 2 h 12"/>
                <a:gd name="T8" fmla="*/ 21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21" y="0"/>
                  </a:moveTo>
                  <a:lnTo>
                    <a:pt x="0" y="9"/>
                  </a:lnTo>
                  <a:lnTo>
                    <a:pt x="2" y="12"/>
                  </a:lnTo>
                  <a:lnTo>
                    <a:pt x="24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" name="Freeform 284"/>
            <p:cNvSpPr>
              <a:spLocks/>
            </p:cNvSpPr>
            <p:nvPr/>
          </p:nvSpPr>
          <p:spPr bwMode="auto">
            <a:xfrm>
              <a:off x="7445376" y="4098925"/>
              <a:ext cx="38100" cy="19050"/>
            </a:xfrm>
            <a:custGeom>
              <a:avLst/>
              <a:gdLst>
                <a:gd name="T0" fmla="*/ 21 w 24"/>
                <a:gd name="T1" fmla="*/ 0 h 12"/>
                <a:gd name="T2" fmla="*/ 0 w 24"/>
                <a:gd name="T3" fmla="*/ 9 h 12"/>
                <a:gd name="T4" fmla="*/ 2 w 24"/>
                <a:gd name="T5" fmla="*/ 12 h 12"/>
                <a:gd name="T6" fmla="*/ 24 w 24"/>
                <a:gd name="T7" fmla="*/ 2 h 12"/>
                <a:gd name="T8" fmla="*/ 21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21" y="0"/>
                  </a:moveTo>
                  <a:lnTo>
                    <a:pt x="0" y="9"/>
                  </a:lnTo>
                  <a:lnTo>
                    <a:pt x="2" y="12"/>
                  </a:lnTo>
                  <a:lnTo>
                    <a:pt x="24" y="2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Freeform 285"/>
            <p:cNvSpPr>
              <a:spLocks/>
            </p:cNvSpPr>
            <p:nvPr/>
          </p:nvSpPr>
          <p:spPr bwMode="auto">
            <a:xfrm>
              <a:off x="7445376" y="4095750"/>
              <a:ext cx="33338" cy="14288"/>
            </a:xfrm>
            <a:custGeom>
              <a:avLst/>
              <a:gdLst>
                <a:gd name="T0" fmla="*/ 21 w 21"/>
                <a:gd name="T1" fmla="*/ 0 h 9"/>
                <a:gd name="T2" fmla="*/ 0 w 21"/>
                <a:gd name="T3" fmla="*/ 7 h 9"/>
                <a:gd name="T4" fmla="*/ 0 w 21"/>
                <a:gd name="T5" fmla="*/ 9 h 9"/>
                <a:gd name="T6" fmla="*/ 21 w 21"/>
                <a:gd name="T7" fmla="*/ 2 h 9"/>
                <a:gd name="T8" fmla="*/ 21 w 21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9">
                  <a:moveTo>
                    <a:pt x="21" y="0"/>
                  </a:moveTo>
                  <a:lnTo>
                    <a:pt x="0" y="7"/>
                  </a:lnTo>
                  <a:lnTo>
                    <a:pt x="0" y="9"/>
                  </a:lnTo>
                  <a:lnTo>
                    <a:pt x="21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Freeform 286"/>
            <p:cNvSpPr>
              <a:spLocks/>
            </p:cNvSpPr>
            <p:nvPr/>
          </p:nvSpPr>
          <p:spPr bwMode="auto">
            <a:xfrm>
              <a:off x="7445376" y="4095750"/>
              <a:ext cx="33338" cy="14288"/>
            </a:xfrm>
            <a:custGeom>
              <a:avLst/>
              <a:gdLst>
                <a:gd name="T0" fmla="*/ 21 w 21"/>
                <a:gd name="T1" fmla="*/ 0 h 9"/>
                <a:gd name="T2" fmla="*/ 0 w 21"/>
                <a:gd name="T3" fmla="*/ 7 h 9"/>
                <a:gd name="T4" fmla="*/ 0 w 21"/>
                <a:gd name="T5" fmla="*/ 9 h 9"/>
                <a:gd name="T6" fmla="*/ 21 w 21"/>
                <a:gd name="T7" fmla="*/ 2 h 9"/>
                <a:gd name="T8" fmla="*/ 21 w 21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9">
                  <a:moveTo>
                    <a:pt x="21" y="0"/>
                  </a:moveTo>
                  <a:lnTo>
                    <a:pt x="0" y="7"/>
                  </a:lnTo>
                  <a:lnTo>
                    <a:pt x="0" y="9"/>
                  </a:lnTo>
                  <a:lnTo>
                    <a:pt x="21" y="2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Freeform 287"/>
            <p:cNvSpPr>
              <a:spLocks/>
            </p:cNvSpPr>
            <p:nvPr/>
          </p:nvSpPr>
          <p:spPr bwMode="auto">
            <a:xfrm>
              <a:off x="7442201" y="4087813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9 h 12"/>
                <a:gd name="T4" fmla="*/ 0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Freeform 288"/>
            <p:cNvSpPr>
              <a:spLocks/>
            </p:cNvSpPr>
            <p:nvPr/>
          </p:nvSpPr>
          <p:spPr bwMode="auto">
            <a:xfrm>
              <a:off x="7442201" y="4087813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9 h 12"/>
                <a:gd name="T4" fmla="*/ 0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1" name="Freeform 289"/>
            <p:cNvSpPr>
              <a:spLocks/>
            </p:cNvSpPr>
            <p:nvPr/>
          </p:nvSpPr>
          <p:spPr bwMode="auto">
            <a:xfrm>
              <a:off x="7513638" y="4140200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9 h 12"/>
                <a:gd name="T4" fmla="*/ 0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Freeform 290"/>
            <p:cNvSpPr>
              <a:spLocks/>
            </p:cNvSpPr>
            <p:nvPr/>
          </p:nvSpPr>
          <p:spPr bwMode="auto">
            <a:xfrm>
              <a:off x="7513638" y="4140200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9 h 12"/>
                <a:gd name="T4" fmla="*/ 0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Freeform 291"/>
            <p:cNvSpPr>
              <a:spLocks/>
            </p:cNvSpPr>
            <p:nvPr/>
          </p:nvSpPr>
          <p:spPr bwMode="auto">
            <a:xfrm>
              <a:off x="7508876" y="4132263"/>
              <a:ext cx="38100" cy="19050"/>
            </a:xfrm>
            <a:custGeom>
              <a:avLst/>
              <a:gdLst>
                <a:gd name="T0" fmla="*/ 21 w 24"/>
                <a:gd name="T1" fmla="*/ 0 h 12"/>
                <a:gd name="T2" fmla="*/ 0 w 24"/>
                <a:gd name="T3" fmla="*/ 10 h 12"/>
                <a:gd name="T4" fmla="*/ 3 w 24"/>
                <a:gd name="T5" fmla="*/ 12 h 12"/>
                <a:gd name="T6" fmla="*/ 24 w 24"/>
                <a:gd name="T7" fmla="*/ 3 h 12"/>
                <a:gd name="T8" fmla="*/ 21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21" y="0"/>
                  </a:moveTo>
                  <a:lnTo>
                    <a:pt x="0" y="10"/>
                  </a:lnTo>
                  <a:lnTo>
                    <a:pt x="3" y="12"/>
                  </a:lnTo>
                  <a:lnTo>
                    <a:pt x="24" y="3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4" name="Freeform 292"/>
            <p:cNvSpPr>
              <a:spLocks/>
            </p:cNvSpPr>
            <p:nvPr/>
          </p:nvSpPr>
          <p:spPr bwMode="auto">
            <a:xfrm>
              <a:off x="7508876" y="4132263"/>
              <a:ext cx="38100" cy="19050"/>
            </a:xfrm>
            <a:custGeom>
              <a:avLst/>
              <a:gdLst>
                <a:gd name="T0" fmla="*/ 21 w 24"/>
                <a:gd name="T1" fmla="*/ 0 h 12"/>
                <a:gd name="T2" fmla="*/ 0 w 24"/>
                <a:gd name="T3" fmla="*/ 10 h 12"/>
                <a:gd name="T4" fmla="*/ 3 w 24"/>
                <a:gd name="T5" fmla="*/ 12 h 12"/>
                <a:gd name="T6" fmla="*/ 24 w 24"/>
                <a:gd name="T7" fmla="*/ 3 h 12"/>
                <a:gd name="T8" fmla="*/ 21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21" y="0"/>
                  </a:moveTo>
                  <a:lnTo>
                    <a:pt x="0" y="10"/>
                  </a:lnTo>
                  <a:lnTo>
                    <a:pt x="3" y="12"/>
                  </a:lnTo>
                  <a:lnTo>
                    <a:pt x="24" y="3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Freeform 293"/>
            <p:cNvSpPr>
              <a:spLocks/>
            </p:cNvSpPr>
            <p:nvPr/>
          </p:nvSpPr>
          <p:spPr bwMode="auto">
            <a:xfrm>
              <a:off x="7508876" y="4125913"/>
              <a:ext cx="33338" cy="17463"/>
            </a:xfrm>
            <a:custGeom>
              <a:avLst/>
              <a:gdLst>
                <a:gd name="T0" fmla="*/ 21 w 21"/>
                <a:gd name="T1" fmla="*/ 0 h 11"/>
                <a:gd name="T2" fmla="*/ 0 w 21"/>
                <a:gd name="T3" fmla="*/ 9 h 11"/>
                <a:gd name="T4" fmla="*/ 0 w 21"/>
                <a:gd name="T5" fmla="*/ 11 h 11"/>
                <a:gd name="T6" fmla="*/ 21 w 21"/>
                <a:gd name="T7" fmla="*/ 2 h 11"/>
                <a:gd name="T8" fmla="*/ 21 w 21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1">
                  <a:moveTo>
                    <a:pt x="21" y="0"/>
                  </a:moveTo>
                  <a:lnTo>
                    <a:pt x="0" y="9"/>
                  </a:lnTo>
                  <a:lnTo>
                    <a:pt x="0" y="11"/>
                  </a:lnTo>
                  <a:lnTo>
                    <a:pt x="21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Freeform 294"/>
            <p:cNvSpPr>
              <a:spLocks/>
            </p:cNvSpPr>
            <p:nvPr/>
          </p:nvSpPr>
          <p:spPr bwMode="auto">
            <a:xfrm>
              <a:off x="7508876" y="4125913"/>
              <a:ext cx="33338" cy="17463"/>
            </a:xfrm>
            <a:custGeom>
              <a:avLst/>
              <a:gdLst>
                <a:gd name="T0" fmla="*/ 21 w 21"/>
                <a:gd name="T1" fmla="*/ 0 h 11"/>
                <a:gd name="T2" fmla="*/ 0 w 21"/>
                <a:gd name="T3" fmla="*/ 9 h 11"/>
                <a:gd name="T4" fmla="*/ 0 w 21"/>
                <a:gd name="T5" fmla="*/ 11 h 11"/>
                <a:gd name="T6" fmla="*/ 21 w 21"/>
                <a:gd name="T7" fmla="*/ 2 h 11"/>
                <a:gd name="T8" fmla="*/ 21 w 21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1">
                  <a:moveTo>
                    <a:pt x="21" y="0"/>
                  </a:moveTo>
                  <a:lnTo>
                    <a:pt x="0" y="9"/>
                  </a:lnTo>
                  <a:lnTo>
                    <a:pt x="0" y="11"/>
                  </a:lnTo>
                  <a:lnTo>
                    <a:pt x="21" y="2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Freeform 295"/>
            <p:cNvSpPr>
              <a:spLocks/>
            </p:cNvSpPr>
            <p:nvPr/>
          </p:nvSpPr>
          <p:spPr bwMode="auto">
            <a:xfrm>
              <a:off x="7505701" y="4121150"/>
              <a:ext cx="33338" cy="15875"/>
            </a:xfrm>
            <a:custGeom>
              <a:avLst/>
              <a:gdLst>
                <a:gd name="T0" fmla="*/ 21 w 21"/>
                <a:gd name="T1" fmla="*/ 0 h 10"/>
                <a:gd name="T2" fmla="*/ 0 w 21"/>
                <a:gd name="T3" fmla="*/ 7 h 10"/>
                <a:gd name="T4" fmla="*/ 2 w 21"/>
                <a:gd name="T5" fmla="*/ 10 h 10"/>
                <a:gd name="T6" fmla="*/ 21 w 21"/>
                <a:gd name="T7" fmla="*/ 3 h 10"/>
                <a:gd name="T8" fmla="*/ 21 w 21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0">
                  <a:moveTo>
                    <a:pt x="21" y="0"/>
                  </a:moveTo>
                  <a:lnTo>
                    <a:pt x="0" y="7"/>
                  </a:lnTo>
                  <a:lnTo>
                    <a:pt x="2" y="10"/>
                  </a:lnTo>
                  <a:lnTo>
                    <a:pt x="21" y="3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Freeform 296"/>
            <p:cNvSpPr>
              <a:spLocks/>
            </p:cNvSpPr>
            <p:nvPr/>
          </p:nvSpPr>
          <p:spPr bwMode="auto">
            <a:xfrm>
              <a:off x="7505701" y="4121150"/>
              <a:ext cx="33338" cy="15875"/>
            </a:xfrm>
            <a:custGeom>
              <a:avLst/>
              <a:gdLst>
                <a:gd name="T0" fmla="*/ 21 w 21"/>
                <a:gd name="T1" fmla="*/ 0 h 10"/>
                <a:gd name="T2" fmla="*/ 0 w 21"/>
                <a:gd name="T3" fmla="*/ 7 h 10"/>
                <a:gd name="T4" fmla="*/ 2 w 21"/>
                <a:gd name="T5" fmla="*/ 10 h 10"/>
                <a:gd name="T6" fmla="*/ 21 w 21"/>
                <a:gd name="T7" fmla="*/ 3 h 10"/>
                <a:gd name="T8" fmla="*/ 21 w 21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0">
                  <a:moveTo>
                    <a:pt x="21" y="0"/>
                  </a:moveTo>
                  <a:lnTo>
                    <a:pt x="0" y="7"/>
                  </a:lnTo>
                  <a:lnTo>
                    <a:pt x="2" y="10"/>
                  </a:lnTo>
                  <a:lnTo>
                    <a:pt x="21" y="3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Freeform 297"/>
            <p:cNvSpPr>
              <a:spLocks/>
            </p:cNvSpPr>
            <p:nvPr/>
          </p:nvSpPr>
          <p:spPr bwMode="auto">
            <a:xfrm>
              <a:off x="7505701" y="4113213"/>
              <a:ext cx="33338" cy="19050"/>
            </a:xfrm>
            <a:custGeom>
              <a:avLst/>
              <a:gdLst>
                <a:gd name="T0" fmla="*/ 19 w 21"/>
                <a:gd name="T1" fmla="*/ 0 h 12"/>
                <a:gd name="T2" fmla="*/ 0 w 21"/>
                <a:gd name="T3" fmla="*/ 10 h 12"/>
                <a:gd name="T4" fmla="*/ 0 w 21"/>
                <a:gd name="T5" fmla="*/ 12 h 12"/>
                <a:gd name="T6" fmla="*/ 21 w 21"/>
                <a:gd name="T7" fmla="*/ 3 h 12"/>
                <a:gd name="T8" fmla="*/ 19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19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21" y="3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Freeform 298"/>
            <p:cNvSpPr>
              <a:spLocks/>
            </p:cNvSpPr>
            <p:nvPr/>
          </p:nvSpPr>
          <p:spPr bwMode="auto">
            <a:xfrm>
              <a:off x="7505701" y="4113213"/>
              <a:ext cx="33338" cy="19050"/>
            </a:xfrm>
            <a:custGeom>
              <a:avLst/>
              <a:gdLst>
                <a:gd name="T0" fmla="*/ 19 w 21"/>
                <a:gd name="T1" fmla="*/ 0 h 12"/>
                <a:gd name="T2" fmla="*/ 0 w 21"/>
                <a:gd name="T3" fmla="*/ 10 h 12"/>
                <a:gd name="T4" fmla="*/ 0 w 21"/>
                <a:gd name="T5" fmla="*/ 12 h 12"/>
                <a:gd name="T6" fmla="*/ 21 w 21"/>
                <a:gd name="T7" fmla="*/ 3 h 12"/>
                <a:gd name="T8" fmla="*/ 19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19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21" y="3"/>
                  </a:lnTo>
                  <a:lnTo>
                    <a:pt x="1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" name="Freeform 299"/>
            <p:cNvSpPr>
              <a:spLocks/>
            </p:cNvSpPr>
            <p:nvPr/>
          </p:nvSpPr>
          <p:spPr bwMode="auto">
            <a:xfrm>
              <a:off x="7500938" y="4106863"/>
              <a:ext cx="34925" cy="19050"/>
            </a:xfrm>
            <a:custGeom>
              <a:avLst/>
              <a:gdLst>
                <a:gd name="T0" fmla="*/ 22 w 22"/>
                <a:gd name="T1" fmla="*/ 0 h 12"/>
                <a:gd name="T2" fmla="*/ 0 w 22"/>
                <a:gd name="T3" fmla="*/ 9 h 12"/>
                <a:gd name="T4" fmla="*/ 0 w 22"/>
                <a:gd name="T5" fmla="*/ 12 h 12"/>
                <a:gd name="T6" fmla="*/ 22 w 22"/>
                <a:gd name="T7" fmla="*/ 2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2" y="2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Freeform 300"/>
            <p:cNvSpPr>
              <a:spLocks/>
            </p:cNvSpPr>
            <p:nvPr/>
          </p:nvSpPr>
          <p:spPr bwMode="auto">
            <a:xfrm>
              <a:off x="7500938" y="4106863"/>
              <a:ext cx="34925" cy="19050"/>
            </a:xfrm>
            <a:custGeom>
              <a:avLst/>
              <a:gdLst>
                <a:gd name="T0" fmla="*/ 22 w 22"/>
                <a:gd name="T1" fmla="*/ 0 h 12"/>
                <a:gd name="T2" fmla="*/ 0 w 22"/>
                <a:gd name="T3" fmla="*/ 9 h 12"/>
                <a:gd name="T4" fmla="*/ 0 w 22"/>
                <a:gd name="T5" fmla="*/ 12 h 12"/>
                <a:gd name="T6" fmla="*/ 22 w 22"/>
                <a:gd name="T7" fmla="*/ 2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2" y="2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Freeform 301"/>
            <p:cNvSpPr>
              <a:spLocks/>
            </p:cNvSpPr>
            <p:nvPr/>
          </p:nvSpPr>
          <p:spPr bwMode="auto">
            <a:xfrm>
              <a:off x="7497763" y="4102100"/>
              <a:ext cx="38100" cy="15875"/>
            </a:xfrm>
            <a:custGeom>
              <a:avLst/>
              <a:gdLst>
                <a:gd name="T0" fmla="*/ 21 w 24"/>
                <a:gd name="T1" fmla="*/ 0 h 10"/>
                <a:gd name="T2" fmla="*/ 0 w 24"/>
                <a:gd name="T3" fmla="*/ 7 h 10"/>
                <a:gd name="T4" fmla="*/ 2 w 24"/>
                <a:gd name="T5" fmla="*/ 10 h 10"/>
                <a:gd name="T6" fmla="*/ 24 w 24"/>
                <a:gd name="T7" fmla="*/ 3 h 10"/>
                <a:gd name="T8" fmla="*/ 21 w 24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0">
                  <a:moveTo>
                    <a:pt x="21" y="0"/>
                  </a:moveTo>
                  <a:lnTo>
                    <a:pt x="0" y="7"/>
                  </a:lnTo>
                  <a:lnTo>
                    <a:pt x="2" y="10"/>
                  </a:lnTo>
                  <a:lnTo>
                    <a:pt x="24" y="3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Freeform 302"/>
            <p:cNvSpPr>
              <a:spLocks/>
            </p:cNvSpPr>
            <p:nvPr/>
          </p:nvSpPr>
          <p:spPr bwMode="auto">
            <a:xfrm>
              <a:off x="7497763" y="4102100"/>
              <a:ext cx="38100" cy="15875"/>
            </a:xfrm>
            <a:custGeom>
              <a:avLst/>
              <a:gdLst>
                <a:gd name="T0" fmla="*/ 21 w 24"/>
                <a:gd name="T1" fmla="*/ 0 h 10"/>
                <a:gd name="T2" fmla="*/ 0 w 24"/>
                <a:gd name="T3" fmla="*/ 7 h 10"/>
                <a:gd name="T4" fmla="*/ 2 w 24"/>
                <a:gd name="T5" fmla="*/ 10 h 10"/>
                <a:gd name="T6" fmla="*/ 24 w 24"/>
                <a:gd name="T7" fmla="*/ 3 h 10"/>
                <a:gd name="T8" fmla="*/ 21 w 24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0">
                  <a:moveTo>
                    <a:pt x="21" y="0"/>
                  </a:moveTo>
                  <a:lnTo>
                    <a:pt x="0" y="7"/>
                  </a:lnTo>
                  <a:lnTo>
                    <a:pt x="2" y="10"/>
                  </a:lnTo>
                  <a:lnTo>
                    <a:pt x="24" y="3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Freeform 303"/>
            <p:cNvSpPr>
              <a:spLocks/>
            </p:cNvSpPr>
            <p:nvPr/>
          </p:nvSpPr>
          <p:spPr bwMode="auto">
            <a:xfrm>
              <a:off x="7497763" y="4095750"/>
              <a:ext cx="33338" cy="17463"/>
            </a:xfrm>
            <a:custGeom>
              <a:avLst/>
              <a:gdLst>
                <a:gd name="T0" fmla="*/ 21 w 21"/>
                <a:gd name="T1" fmla="*/ 0 h 11"/>
                <a:gd name="T2" fmla="*/ 0 w 21"/>
                <a:gd name="T3" fmla="*/ 7 h 11"/>
                <a:gd name="T4" fmla="*/ 0 w 21"/>
                <a:gd name="T5" fmla="*/ 11 h 11"/>
                <a:gd name="T6" fmla="*/ 21 w 21"/>
                <a:gd name="T7" fmla="*/ 2 h 11"/>
                <a:gd name="T8" fmla="*/ 21 w 21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1">
                  <a:moveTo>
                    <a:pt x="21" y="0"/>
                  </a:moveTo>
                  <a:lnTo>
                    <a:pt x="0" y="7"/>
                  </a:lnTo>
                  <a:lnTo>
                    <a:pt x="0" y="11"/>
                  </a:lnTo>
                  <a:lnTo>
                    <a:pt x="21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Freeform 304"/>
            <p:cNvSpPr>
              <a:spLocks/>
            </p:cNvSpPr>
            <p:nvPr/>
          </p:nvSpPr>
          <p:spPr bwMode="auto">
            <a:xfrm>
              <a:off x="7497763" y="4095750"/>
              <a:ext cx="33338" cy="17463"/>
            </a:xfrm>
            <a:custGeom>
              <a:avLst/>
              <a:gdLst>
                <a:gd name="T0" fmla="*/ 21 w 21"/>
                <a:gd name="T1" fmla="*/ 0 h 11"/>
                <a:gd name="T2" fmla="*/ 0 w 21"/>
                <a:gd name="T3" fmla="*/ 7 h 11"/>
                <a:gd name="T4" fmla="*/ 0 w 21"/>
                <a:gd name="T5" fmla="*/ 11 h 11"/>
                <a:gd name="T6" fmla="*/ 21 w 21"/>
                <a:gd name="T7" fmla="*/ 2 h 11"/>
                <a:gd name="T8" fmla="*/ 21 w 21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1">
                  <a:moveTo>
                    <a:pt x="21" y="0"/>
                  </a:moveTo>
                  <a:lnTo>
                    <a:pt x="0" y="7"/>
                  </a:lnTo>
                  <a:lnTo>
                    <a:pt x="0" y="11"/>
                  </a:lnTo>
                  <a:lnTo>
                    <a:pt x="21" y="2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Freeform 305"/>
            <p:cNvSpPr>
              <a:spLocks/>
            </p:cNvSpPr>
            <p:nvPr/>
          </p:nvSpPr>
          <p:spPr bwMode="auto">
            <a:xfrm>
              <a:off x="7494588" y="4087813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9 h 12"/>
                <a:gd name="T4" fmla="*/ 2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9"/>
                  </a:lnTo>
                  <a:lnTo>
                    <a:pt x="2" y="12"/>
                  </a:lnTo>
                  <a:lnTo>
                    <a:pt x="21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Freeform 306"/>
            <p:cNvSpPr>
              <a:spLocks/>
            </p:cNvSpPr>
            <p:nvPr/>
          </p:nvSpPr>
          <p:spPr bwMode="auto">
            <a:xfrm>
              <a:off x="7494588" y="4087813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9 h 12"/>
                <a:gd name="T4" fmla="*/ 2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9"/>
                  </a:lnTo>
                  <a:lnTo>
                    <a:pt x="2" y="12"/>
                  </a:lnTo>
                  <a:lnTo>
                    <a:pt x="21" y="2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" name="Freeform 307"/>
            <p:cNvSpPr>
              <a:spLocks/>
            </p:cNvSpPr>
            <p:nvPr/>
          </p:nvSpPr>
          <p:spPr bwMode="auto">
            <a:xfrm>
              <a:off x="7494588" y="4079875"/>
              <a:ext cx="33338" cy="19050"/>
            </a:xfrm>
            <a:custGeom>
              <a:avLst/>
              <a:gdLst>
                <a:gd name="T0" fmla="*/ 19 w 21"/>
                <a:gd name="T1" fmla="*/ 0 h 12"/>
                <a:gd name="T2" fmla="*/ 0 w 21"/>
                <a:gd name="T3" fmla="*/ 10 h 12"/>
                <a:gd name="T4" fmla="*/ 0 w 21"/>
                <a:gd name="T5" fmla="*/ 12 h 12"/>
                <a:gd name="T6" fmla="*/ 21 w 21"/>
                <a:gd name="T7" fmla="*/ 2 h 12"/>
                <a:gd name="T8" fmla="*/ 19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19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Freeform 308"/>
            <p:cNvSpPr>
              <a:spLocks/>
            </p:cNvSpPr>
            <p:nvPr/>
          </p:nvSpPr>
          <p:spPr bwMode="auto">
            <a:xfrm>
              <a:off x="7494588" y="4079875"/>
              <a:ext cx="33338" cy="19050"/>
            </a:xfrm>
            <a:custGeom>
              <a:avLst/>
              <a:gdLst>
                <a:gd name="T0" fmla="*/ 19 w 21"/>
                <a:gd name="T1" fmla="*/ 0 h 12"/>
                <a:gd name="T2" fmla="*/ 0 w 21"/>
                <a:gd name="T3" fmla="*/ 10 h 12"/>
                <a:gd name="T4" fmla="*/ 0 w 21"/>
                <a:gd name="T5" fmla="*/ 12 h 12"/>
                <a:gd name="T6" fmla="*/ 21 w 21"/>
                <a:gd name="T7" fmla="*/ 2 h 12"/>
                <a:gd name="T8" fmla="*/ 19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19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1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Freeform 309"/>
            <p:cNvSpPr>
              <a:spLocks/>
            </p:cNvSpPr>
            <p:nvPr/>
          </p:nvSpPr>
          <p:spPr bwMode="auto">
            <a:xfrm>
              <a:off x="7489826" y="4076700"/>
              <a:ext cx="34925" cy="14288"/>
            </a:xfrm>
            <a:custGeom>
              <a:avLst/>
              <a:gdLst>
                <a:gd name="T0" fmla="*/ 22 w 22"/>
                <a:gd name="T1" fmla="*/ 0 h 9"/>
                <a:gd name="T2" fmla="*/ 0 w 22"/>
                <a:gd name="T3" fmla="*/ 7 h 9"/>
                <a:gd name="T4" fmla="*/ 0 w 22"/>
                <a:gd name="T5" fmla="*/ 9 h 9"/>
                <a:gd name="T6" fmla="*/ 22 w 22"/>
                <a:gd name="T7" fmla="*/ 2 h 9"/>
                <a:gd name="T8" fmla="*/ 22 w 22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9">
                  <a:moveTo>
                    <a:pt x="22" y="0"/>
                  </a:moveTo>
                  <a:lnTo>
                    <a:pt x="0" y="7"/>
                  </a:lnTo>
                  <a:lnTo>
                    <a:pt x="0" y="9"/>
                  </a:lnTo>
                  <a:lnTo>
                    <a:pt x="22" y="2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Freeform 310"/>
            <p:cNvSpPr>
              <a:spLocks/>
            </p:cNvSpPr>
            <p:nvPr/>
          </p:nvSpPr>
          <p:spPr bwMode="auto">
            <a:xfrm>
              <a:off x="7489826" y="4076700"/>
              <a:ext cx="34925" cy="14288"/>
            </a:xfrm>
            <a:custGeom>
              <a:avLst/>
              <a:gdLst>
                <a:gd name="T0" fmla="*/ 22 w 22"/>
                <a:gd name="T1" fmla="*/ 0 h 9"/>
                <a:gd name="T2" fmla="*/ 0 w 22"/>
                <a:gd name="T3" fmla="*/ 7 h 9"/>
                <a:gd name="T4" fmla="*/ 0 w 22"/>
                <a:gd name="T5" fmla="*/ 9 h 9"/>
                <a:gd name="T6" fmla="*/ 22 w 22"/>
                <a:gd name="T7" fmla="*/ 2 h 9"/>
                <a:gd name="T8" fmla="*/ 22 w 22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9">
                  <a:moveTo>
                    <a:pt x="22" y="0"/>
                  </a:moveTo>
                  <a:lnTo>
                    <a:pt x="0" y="7"/>
                  </a:lnTo>
                  <a:lnTo>
                    <a:pt x="0" y="9"/>
                  </a:lnTo>
                  <a:lnTo>
                    <a:pt x="22" y="2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Freeform 311"/>
            <p:cNvSpPr>
              <a:spLocks/>
            </p:cNvSpPr>
            <p:nvPr/>
          </p:nvSpPr>
          <p:spPr bwMode="auto">
            <a:xfrm>
              <a:off x="7486651" y="4068763"/>
              <a:ext cx="38100" cy="19050"/>
            </a:xfrm>
            <a:custGeom>
              <a:avLst/>
              <a:gdLst>
                <a:gd name="T0" fmla="*/ 21 w 24"/>
                <a:gd name="T1" fmla="*/ 0 h 12"/>
                <a:gd name="T2" fmla="*/ 0 w 24"/>
                <a:gd name="T3" fmla="*/ 9 h 12"/>
                <a:gd name="T4" fmla="*/ 2 w 24"/>
                <a:gd name="T5" fmla="*/ 12 h 12"/>
                <a:gd name="T6" fmla="*/ 24 w 24"/>
                <a:gd name="T7" fmla="*/ 2 h 12"/>
                <a:gd name="T8" fmla="*/ 21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21" y="0"/>
                  </a:moveTo>
                  <a:lnTo>
                    <a:pt x="0" y="9"/>
                  </a:lnTo>
                  <a:lnTo>
                    <a:pt x="2" y="12"/>
                  </a:lnTo>
                  <a:lnTo>
                    <a:pt x="24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Freeform 312"/>
            <p:cNvSpPr>
              <a:spLocks/>
            </p:cNvSpPr>
            <p:nvPr/>
          </p:nvSpPr>
          <p:spPr bwMode="auto">
            <a:xfrm>
              <a:off x="7486651" y="4068763"/>
              <a:ext cx="38100" cy="19050"/>
            </a:xfrm>
            <a:custGeom>
              <a:avLst/>
              <a:gdLst>
                <a:gd name="T0" fmla="*/ 21 w 24"/>
                <a:gd name="T1" fmla="*/ 0 h 12"/>
                <a:gd name="T2" fmla="*/ 0 w 24"/>
                <a:gd name="T3" fmla="*/ 9 h 12"/>
                <a:gd name="T4" fmla="*/ 2 w 24"/>
                <a:gd name="T5" fmla="*/ 12 h 12"/>
                <a:gd name="T6" fmla="*/ 24 w 24"/>
                <a:gd name="T7" fmla="*/ 2 h 12"/>
                <a:gd name="T8" fmla="*/ 21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21" y="0"/>
                  </a:moveTo>
                  <a:lnTo>
                    <a:pt x="0" y="9"/>
                  </a:lnTo>
                  <a:lnTo>
                    <a:pt x="2" y="12"/>
                  </a:lnTo>
                  <a:lnTo>
                    <a:pt x="24" y="2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Freeform 313"/>
            <p:cNvSpPr>
              <a:spLocks/>
            </p:cNvSpPr>
            <p:nvPr/>
          </p:nvSpPr>
          <p:spPr bwMode="auto">
            <a:xfrm>
              <a:off x="7486651" y="4060825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10 h 12"/>
                <a:gd name="T4" fmla="*/ 0 w 21"/>
                <a:gd name="T5" fmla="*/ 12 h 12"/>
                <a:gd name="T6" fmla="*/ 21 w 21"/>
                <a:gd name="T7" fmla="*/ 3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21" y="3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Freeform 314"/>
            <p:cNvSpPr>
              <a:spLocks/>
            </p:cNvSpPr>
            <p:nvPr/>
          </p:nvSpPr>
          <p:spPr bwMode="auto">
            <a:xfrm>
              <a:off x="7486651" y="4060825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10 h 12"/>
                <a:gd name="T4" fmla="*/ 0 w 21"/>
                <a:gd name="T5" fmla="*/ 12 h 12"/>
                <a:gd name="T6" fmla="*/ 21 w 21"/>
                <a:gd name="T7" fmla="*/ 3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21" y="3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Freeform 315"/>
            <p:cNvSpPr>
              <a:spLocks/>
            </p:cNvSpPr>
            <p:nvPr/>
          </p:nvSpPr>
          <p:spPr bwMode="auto">
            <a:xfrm>
              <a:off x="7483476" y="4054475"/>
              <a:ext cx="33338" cy="17463"/>
            </a:xfrm>
            <a:custGeom>
              <a:avLst/>
              <a:gdLst>
                <a:gd name="T0" fmla="*/ 21 w 21"/>
                <a:gd name="T1" fmla="*/ 0 h 11"/>
                <a:gd name="T2" fmla="*/ 0 w 21"/>
                <a:gd name="T3" fmla="*/ 9 h 11"/>
                <a:gd name="T4" fmla="*/ 0 w 21"/>
                <a:gd name="T5" fmla="*/ 11 h 11"/>
                <a:gd name="T6" fmla="*/ 21 w 21"/>
                <a:gd name="T7" fmla="*/ 2 h 11"/>
                <a:gd name="T8" fmla="*/ 21 w 21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1">
                  <a:moveTo>
                    <a:pt x="21" y="0"/>
                  </a:moveTo>
                  <a:lnTo>
                    <a:pt x="0" y="9"/>
                  </a:lnTo>
                  <a:lnTo>
                    <a:pt x="0" y="11"/>
                  </a:lnTo>
                  <a:lnTo>
                    <a:pt x="21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" name="Freeform 316"/>
            <p:cNvSpPr>
              <a:spLocks/>
            </p:cNvSpPr>
            <p:nvPr/>
          </p:nvSpPr>
          <p:spPr bwMode="auto">
            <a:xfrm>
              <a:off x="7483476" y="4054475"/>
              <a:ext cx="33338" cy="17463"/>
            </a:xfrm>
            <a:custGeom>
              <a:avLst/>
              <a:gdLst>
                <a:gd name="T0" fmla="*/ 21 w 21"/>
                <a:gd name="T1" fmla="*/ 0 h 11"/>
                <a:gd name="T2" fmla="*/ 0 w 21"/>
                <a:gd name="T3" fmla="*/ 9 h 11"/>
                <a:gd name="T4" fmla="*/ 0 w 21"/>
                <a:gd name="T5" fmla="*/ 11 h 11"/>
                <a:gd name="T6" fmla="*/ 21 w 21"/>
                <a:gd name="T7" fmla="*/ 2 h 11"/>
                <a:gd name="T8" fmla="*/ 21 w 21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1">
                  <a:moveTo>
                    <a:pt x="21" y="0"/>
                  </a:moveTo>
                  <a:lnTo>
                    <a:pt x="0" y="9"/>
                  </a:lnTo>
                  <a:lnTo>
                    <a:pt x="0" y="11"/>
                  </a:lnTo>
                  <a:lnTo>
                    <a:pt x="21" y="2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" name="Freeform 317"/>
            <p:cNvSpPr>
              <a:spLocks/>
            </p:cNvSpPr>
            <p:nvPr/>
          </p:nvSpPr>
          <p:spPr bwMode="auto">
            <a:xfrm>
              <a:off x="7478713" y="4049713"/>
              <a:ext cx="38100" cy="15875"/>
            </a:xfrm>
            <a:custGeom>
              <a:avLst/>
              <a:gdLst>
                <a:gd name="T0" fmla="*/ 22 w 24"/>
                <a:gd name="T1" fmla="*/ 0 h 10"/>
                <a:gd name="T2" fmla="*/ 0 w 24"/>
                <a:gd name="T3" fmla="*/ 7 h 10"/>
                <a:gd name="T4" fmla="*/ 3 w 24"/>
                <a:gd name="T5" fmla="*/ 10 h 10"/>
                <a:gd name="T6" fmla="*/ 24 w 24"/>
                <a:gd name="T7" fmla="*/ 3 h 10"/>
                <a:gd name="T8" fmla="*/ 22 w 24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0">
                  <a:moveTo>
                    <a:pt x="22" y="0"/>
                  </a:moveTo>
                  <a:lnTo>
                    <a:pt x="0" y="7"/>
                  </a:lnTo>
                  <a:lnTo>
                    <a:pt x="3" y="10"/>
                  </a:lnTo>
                  <a:lnTo>
                    <a:pt x="24" y="3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" name="Freeform 318"/>
            <p:cNvSpPr>
              <a:spLocks/>
            </p:cNvSpPr>
            <p:nvPr/>
          </p:nvSpPr>
          <p:spPr bwMode="auto">
            <a:xfrm>
              <a:off x="7478713" y="4049713"/>
              <a:ext cx="38100" cy="15875"/>
            </a:xfrm>
            <a:custGeom>
              <a:avLst/>
              <a:gdLst>
                <a:gd name="T0" fmla="*/ 22 w 24"/>
                <a:gd name="T1" fmla="*/ 0 h 10"/>
                <a:gd name="T2" fmla="*/ 0 w 24"/>
                <a:gd name="T3" fmla="*/ 7 h 10"/>
                <a:gd name="T4" fmla="*/ 3 w 24"/>
                <a:gd name="T5" fmla="*/ 10 h 10"/>
                <a:gd name="T6" fmla="*/ 24 w 24"/>
                <a:gd name="T7" fmla="*/ 3 h 10"/>
                <a:gd name="T8" fmla="*/ 22 w 24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0">
                  <a:moveTo>
                    <a:pt x="22" y="0"/>
                  </a:moveTo>
                  <a:lnTo>
                    <a:pt x="0" y="7"/>
                  </a:lnTo>
                  <a:lnTo>
                    <a:pt x="3" y="10"/>
                  </a:lnTo>
                  <a:lnTo>
                    <a:pt x="24" y="3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" name="Freeform 319"/>
            <p:cNvSpPr>
              <a:spLocks/>
            </p:cNvSpPr>
            <p:nvPr/>
          </p:nvSpPr>
          <p:spPr bwMode="auto">
            <a:xfrm>
              <a:off x="7478713" y="4041775"/>
              <a:ext cx="34925" cy="19050"/>
            </a:xfrm>
            <a:custGeom>
              <a:avLst/>
              <a:gdLst>
                <a:gd name="T0" fmla="*/ 22 w 22"/>
                <a:gd name="T1" fmla="*/ 0 h 12"/>
                <a:gd name="T2" fmla="*/ 0 w 22"/>
                <a:gd name="T3" fmla="*/ 10 h 12"/>
                <a:gd name="T4" fmla="*/ 0 w 22"/>
                <a:gd name="T5" fmla="*/ 12 h 12"/>
                <a:gd name="T6" fmla="*/ 22 w 22"/>
                <a:gd name="T7" fmla="*/ 3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22" y="3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" name="Freeform 320"/>
            <p:cNvSpPr>
              <a:spLocks/>
            </p:cNvSpPr>
            <p:nvPr/>
          </p:nvSpPr>
          <p:spPr bwMode="auto">
            <a:xfrm>
              <a:off x="7478713" y="4041775"/>
              <a:ext cx="34925" cy="19050"/>
            </a:xfrm>
            <a:custGeom>
              <a:avLst/>
              <a:gdLst>
                <a:gd name="T0" fmla="*/ 22 w 22"/>
                <a:gd name="T1" fmla="*/ 0 h 12"/>
                <a:gd name="T2" fmla="*/ 0 w 22"/>
                <a:gd name="T3" fmla="*/ 10 h 12"/>
                <a:gd name="T4" fmla="*/ 0 w 22"/>
                <a:gd name="T5" fmla="*/ 12 h 12"/>
                <a:gd name="T6" fmla="*/ 22 w 22"/>
                <a:gd name="T7" fmla="*/ 3 h 12"/>
                <a:gd name="T8" fmla="*/ 22 w 2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22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22" y="3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" name="Freeform 321"/>
            <p:cNvSpPr>
              <a:spLocks/>
            </p:cNvSpPr>
            <p:nvPr/>
          </p:nvSpPr>
          <p:spPr bwMode="auto">
            <a:xfrm>
              <a:off x="7558088" y="4121150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7 h 12"/>
                <a:gd name="T4" fmla="*/ 2 w 21"/>
                <a:gd name="T5" fmla="*/ 12 h 12"/>
                <a:gd name="T6" fmla="*/ 21 w 21"/>
                <a:gd name="T7" fmla="*/ 3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7"/>
                  </a:lnTo>
                  <a:lnTo>
                    <a:pt x="2" y="12"/>
                  </a:lnTo>
                  <a:lnTo>
                    <a:pt x="21" y="3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" name="Freeform 322"/>
            <p:cNvSpPr>
              <a:spLocks/>
            </p:cNvSpPr>
            <p:nvPr/>
          </p:nvSpPr>
          <p:spPr bwMode="auto">
            <a:xfrm>
              <a:off x="7558088" y="4121150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7 h 12"/>
                <a:gd name="T4" fmla="*/ 2 w 21"/>
                <a:gd name="T5" fmla="*/ 12 h 12"/>
                <a:gd name="T6" fmla="*/ 21 w 21"/>
                <a:gd name="T7" fmla="*/ 3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7"/>
                  </a:lnTo>
                  <a:lnTo>
                    <a:pt x="2" y="12"/>
                  </a:lnTo>
                  <a:lnTo>
                    <a:pt x="21" y="3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" name="Freeform 323"/>
            <p:cNvSpPr>
              <a:spLocks/>
            </p:cNvSpPr>
            <p:nvPr/>
          </p:nvSpPr>
          <p:spPr bwMode="auto">
            <a:xfrm>
              <a:off x="7558088" y="4113213"/>
              <a:ext cx="33338" cy="19050"/>
            </a:xfrm>
            <a:custGeom>
              <a:avLst/>
              <a:gdLst>
                <a:gd name="T0" fmla="*/ 19 w 21"/>
                <a:gd name="T1" fmla="*/ 0 h 12"/>
                <a:gd name="T2" fmla="*/ 0 w 21"/>
                <a:gd name="T3" fmla="*/ 10 h 12"/>
                <a:gd name="T4" fmla="*/ 0 w 21"/>
                <a:gd name="T5" fmla="*/ 12 h 12"/>
                <a:gd name="T6" fmla="*/ 21 w 21"/>
                <a:gd name="T7" fmla="*/ 3 h 12"/>
                <a:gd name="T8" fmla="*/ 19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19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21" y="3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" name="Freeform 324"/>
            <p:cNvSpPr>
              <a:spLocks/>
            </p:cNvSpPr>
            <p:nvPr/>
          </p:nvSpPr>
          <p:spPr bwMode="auto">
            <a:xfrm>
              <a:off x="7558088" y="4113213"/>
              <a:ext cx="33338" cy="19050"/>
            </a:xfrm>
            <a:custGeom>
              <a:avLst/>
              <a:gdLst>
                <a:gd name="T0" fmla="*/ 19 w 21"/>
                <a:gd name="T1" fmla="*/ 0 h 12"/>
                <a:gd name="T2" fmla="*/ 0 w 21"/>
                <a:gd name="T3" fmla="*/ 10 h 12"/>
                <a:gd name="T4" fmla="*/ 0 w 21"/>
                <a:gd name="T5" fmla="*/ 12 h 12"/>
                <a:gd name="T6" fmla="*/ 21 w 21"/>
                <a:gd name="T7" fmla="*/ 3 h 12"/>
                <a:gd name="T8" fmla="*/ 19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19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21" y="3"/>
                  </a:lnTo>
                  <a:lnTo>
                    <a:pt x="1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" name="Freeform 325"/>
            <p:cNvSpPr>
              <a:spLocks/>
            </p:cNvSpPr>
            <p:nvPr/>
          </p:nvSpPr>
          <p:spPr bwMode="auto">
            <a:xfrm>
              <a:off x="7554913" y="4106863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9 h 12"/>
                <a:gd name="T4" fmla="*/ 0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" name="Freeform 326"/>
            <p:cNvSpPr>
              <a:spLocks/>
            </p:cNvSpPr>
            <p:nvPr/>
          </p:nvSpPr>
          <p:spPr bwMode="auto">
            <a:xfrm>
              <a:off x="7554913" y="4106863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9 h 12"/>
                <a:gd name="T4" fmla="*/ 0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" name="Freeform 327"/>
            <p:cNvSpPr>
              <a:spLocks/>
            </p:cNvSpPr>
            <p:nvPr/>
          </p:nvSpPr>
          <p:spPr bwMode="auto">
            <a:xfrm>
              <a:off x="7550151" y="4102100"/>
              <a:ext cx="34925" cy="15875"/>
            </a:xfrm>
            <a:custGeom>
              <a:avLst/>
              <a:gdLst>
                <a:gd name="T0" fmla="*/ 22 w 22"/>
                <a:gd name="T1" fmla="*/ 0 h 10"/>
                <a:gd name="T2" fmla="*/ 0 w 22"/>
                <a:gd name="T3" fmla="*/ 7 h 10"/>
                <a:gd name="T4" fmla="*/ 3 w 22"/>
                <a:gd name="T5" fmla="*/ 10 h 10"/>
                <a:gd name="T6" fmla="*/ 22 w 22"/>
                <a:gd name="T7" fmla="*/ 3 h 10"/>
                <a:gd name="T8" fmla="*/ 22 w 22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0">
                  <a:moveTo>
                    <a:pt x="22" y="0"/>
                  </a:moveTo>
                  <a:lnTo>
                    <a:pt x="0" y="7"/>
                  </a:lnTo>
                  <a:lnTo>
                    <a:pt x="3" y="10"/>
                  </a:lnTo>
                  <a:lnTo>
                    <a:pt x="22" y="3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" name="Freeform 328"/>
            <p:cNvSpPr>
              <a:spLocks/>
            </p:cNvSpPr>
            <p:nvPr/>
          </p:nvSpPr>
          <p:spPr bwMode="auto">
            <a:xfrm>
              <a:off x="7550151" y="4102100"/>
              <a:ext cx="34925" cy="15875"/>
            </a:xfrm>
            <a:custGeom>
              <a:avLst/>
              <a:gdLst>
                <a:gd name="T0" fmla="*/ 22 w 22"/>
                <a:gd name="T1" fmla="*/ 0 h 10"/>
                <a:gd name="T2" fmla="*/ 0 w 22"/>
                <a:gd name="T3" fmla="*/ 7 h 10"/>
                <a:gd name="T4" fmla="*/ 3 w 22"/>
                <a:gd name="T5" fmla="*/ 10 h 10"/>
                <a:gd name="T6" fmla="*/ 22 w 22"/>
                <a:gd name="T7" fmla="*/ 3 h 10"/>
                <a:gd name="T8" fmla="*/ 22 w 22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0">
                  <a:moveTo>
                    <a:pt x="22" y="0"/>
                  </a:moveTo>
                  <a:lnTo>
                    <a:pt x="0" y="7"/>
                  </a:lnTo>
                  <a:lnTo>
                    <a:pt x="3" y="10"/>
                  </a:lnTo>
                  <a:lnTo>
                    <a:pt x="22" y="3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" name="Freeform 329"/>
            <p:cNvSpPr>
              <a:spLocks/>
            </p:cNvSpPr>
            <p:nvPr/>
          </p:nvSpPr>
          <p:spPr bwMode="auto">
            <a:xfrm>
              <a:off x="7550151" y="4095750"/>
              <a:ext cx="34925" cy="17463"/>
            </a:xfrm>
            <a:custGeom>
              <a:avLst/>
              <a:gdLst>
                <a:gd name="T0" fmla="*/ 19 w 22"/>
                <a:gd name="T1" fmla="*/ 0 h 11"/>
                <a:gd name="T2" fmla="*/ 0 w 22"/>
                <a:gd name="T3" fmla="*/ 9 h 11"/>
                <a:gd name="T4" fmla="*/ 0 w 22"/>
                <a:gd name="T5" fmla="*/ 11 h 11"/>
                <a:gd name="T6" fmla="*/ 22 w 22"/>
                <a:gd name="T7" fmla="*/ 2 h 11"/>
                <a:gd name="T8" fmla="*/ 19 w 22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1">
                  <a:moveTo>
                    <a:pt x="19" y="0"/>
                  </a:moveTo>
                  <a:lnTo>
                    <a:pt x="0" y="9"/>
                  </a:lnTo>
                  <a:lnTo>
                    <a:pt x="0" y="11"/>
                  </a:lnTo>
                  <a:lnTo>
                    <a:pt x="22" y="2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" name="Freeform 330"/>
            <p:cNvSpPr>
              <a:spLocks/>
            </p:cNvSpPr>
            <p:nvPr/>
          </p:nvSpPr>
          <p:spPr bwMode="auto">
            <a:xfrm>
              <a:off x="7550151" y="4095750"/>
              <a:ext cx="34925" cy="17463"/>
            </a:xfrm>
            <a:custGeom>
              <a:avLst/>
              <a:gdLst>
                <a:gd name="T0" fmla="*/ 19 w 22"/>
                <a:gd name="T1" fmla="*/ 0 h 11"/>
                <a:gd name="T2" fmla="*/ 0 w 22"/>
                <a:gd name="T3" fmla="*/ 9 h 11"/>
                <a:gd name="T4" fmla="*/ 0 w 22"/>
                <a:gd name="T5" fmla="*/ 11 h 11"/>
                <a:gd name="T6" fmla="*/ 22 w 22"/>
                <a:gd name="T7" fmla="*/ 2 h 11"/>
                <a:gd name="T8" fmla="*/ 19 w 22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1">
                  <a:moveTo>
                    <a:pt x="19" y="0"/>
                  </a:moveTo>
                  <a:lnTo>
                    <a:pt x="0" y="9"/>
                  </a:lnTo>
                  <a:lnTo>
                    <a:pt x="0" y="11"/>
                  </a:lnTo>
                  <a:lnTo>
                    <a:pt x="22" y="2"/>
                  </a:lnTo>
                  <a:lnTo>
                    <a:pt x="1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Freeform 331"/>
            <p:cNvSpPr>
              <a:spLocks/>
            </p:cNvSpPr>
            <p:nvPr/>
          </p:nvSpPr>
          <p:spPr bwMode="auto">
            <a:xfrm>
              <a:off x="7546976" y="4087813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9 h 12"/>
                <a:gd name="T4" fmla="*/ 0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Freeform 332"/>
            <p:cNvSpPr>
              <a:spLocks/>
            </p:cNvSpPr>
            <p:nvPr/>
          </p:nvSpPr>
          <p:spPr bwMode="auto">
            <a:xfrm>
              <a:off x="7546976" y="4087813"/>
              <a:ext cx="33338" cy="19050"/>
            </a:xfrm>
            <a:custGeom>
              <a:avLst/>
              <a:gdLst>
                <a:gd name="T0" fmla="*/ 21 w 21"/>
                <a:gd name="T1" fmla="*/ 0 h 12"/>
                <a:gd name="T2" fmla="*/ 0 w 21"/>
                <a:gd name="T3" fmla="*/ 9 h 12"/>
                <a:gd name="T4" fmla="*/ 0 w 21"/>
                <a:gd name="T5" fmla="*/ 12 h 12"/>
                <a:gd name="T6" fmla="*/ 21 w 21"/>
                <a:gd name="T7" fmla="*/ 2 h 12"/>
                <a:gd name="T8" fmla="*/ 21 w 2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21" y="0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21" y="2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Freeform 333"/>
            <p:cNvSpPr>
              <a:spLocks/>
            </p:cNvSpPr>
            <p:nvPr/>
          </p:nvSpPr>
          <p:spPr bwMode="auto">
            <a:xfrm>
              <a:off x="7546976" y="4083050"/>
              <a:ext cx="33338" cy="15875"/>
            </a:xfrm>
            <a:custGeom>
              <a:avLst/>
              <a:gdLst>
                <a:gd name="T0" fmla="*/ 19 w 21"/>
                <a:gd name="T1" fmla="*/ 0 h 10"/>
                <a:gd name="T2" fmla="*/ 0 w 21"/>
                <a:gd name="T3" fmla="*/ 8 h 10"/>
                <a:gd name="T4" fmla="*/ 0 w 21"/>
                <a:gd name="T5" fmla="*/ 10 h 10"/>
                <a:gd name="T6" fmla="*/ 21 w 21"/>
                <a:gd name="T7" fmla="*/ 3 h 10"/>
                <a:gd name="T8" fmla="*/ 19 w 21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0">
                  <a:moveTo>
                    <a:pt x="19" y="0"/>
                  </a:moveTo>
                  <a:lnTo>
                    <a:pt x="0" y="8"/>
                  </a:lnTo>
                  <a:lnTo>
                    <a:pt x="0" y="10"/>
                  </a:lnTo>
                  <a:lnTo>
                    <a:pt x="21" y="3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" name="Freeform 334"/>
            <p:cNvSpPr>
              <a:spLocks/>
            </p:cNvSpPr>
            <p:nvPr/>
          </p:nvSpPr>
          <p:spPr bwMode="auto">
            <a:xfrm>
              <a:off x="7546976" y="4083050"/>
              <a:ext cx="33338" cy="15875"/>
            </a:xfrm>
            <a:custGeom>
              <a:avLst/>
              <a:gdLst>
                <a:gd name="T0" fmla="*/ 19 w 21"/>
                <a:gd name="T1" fmla="*/ 0 h 10"/>
                <a:gd name="T2" fmla="*/ 0 w 21"/>
                <a:gd name="T3" fmla="*/ 8 h 10"/>
                <a:gd name="T4" fmla="*/ 0 w 21"/>
                <a:gd name="T5" fmla="*/ 10 h 10"/>
                <a:gd name="T6" fmla="*/ 21 w 21"/>
                <a:gd name="T7" fmla="*/ 3 h 10"/>
                <a:gd name="T8" fmla="*/ 19 w 21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0">
                  <a:moveTo>
                    <a:pt x="19" y="0"/>
                  </a:moveTo>
                  <a:lnTo>
                    <a:pt x="0" y="8"/>
                  </a:lnTo>
                  <a:lnTo>
                    <a:pt x="0" y="10"/>
                  </a:lnTo>
                  <a:lnTo>
                    <a:pt x="21" y="3"/>
                  </a:lnTo>
                  <a:lnTo>
                    <a:pt x="1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" name="Freeform 335"/>
            <p:cNvSpPr>
              <a:spLocks/>
            </p:cNvSpPr>
            <p:nvPr/>
          </p:nvSpPr>
          <p:spPr bwMode="auto">
            <a:xfrm>
              <a:off x="7542213" y="4076700"/>
              <a:ext cx="34925" cy="14288"/>
            </a:xfrm>
            <a:custGeom>
              <a:avLst/>
              <a:gdLst>
                <a:gd name="T0" fmla="*/ 22 w 22"/>
                <a:gd name="T1" fmla="*/ 0 h 9"/>
                <a:gd name="T2" fmla="*/ 0 w 22"/>
                <a:gd name="T3" fmla="*/ 7 h 9"/>
                <a:gd name="T4" fmla="*/ 0 w 22"/>
                <a:gd name="T5" fmla="*/ 9 h 9"/>
                <a:gd name="T6" fmla="*/ 22 w 22"/>
                <a:gd name="T7" fmla="*/ 2 h 9"/>
                <a:gd name="T8" fmla="*/ 22 w 22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9">
                  <a:moveTo>
                    <a:pt x="22" y="0"/>
                  </a:moveTo>
                  <a:lnTo>
                    <a:pt x="0" y="7"/>
                  </a:lnTo>
                  <a:lnTo>
                    <a:pt x="0" y="9"/>
                  </a:lnTo>
                  <a:lnTo>
                    <a:pt x="22" y="2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Freeform 336"/>
            <p:cNvSpPr>
              <a:spLocks/>
            </p:cNvSpPr>
            <p:nvPr/>
          </p:nvSpPr>
          <p:spPr bwMode="auto">
            <a:xfrm>
              <a:off x="7542213" y="4076700"/>
              <a:ext cx="34925" cy="14288"/>
            </a:xfrm>
            <a:custGeom>
              <a:avLst/>
              <a:gdLst>
                <a:gd name="T0" fmla="*/ 22 w 22"/>
                <a:gd name="T1" fmla="*/ 0 h 9"/>
                <a:gd name="T2" fmla="*/ 0 w 22"/>
                <a:gd name="T3" fmla="*/ 7 h 9"/>
                <a:gd name="T4" fmla="*/ 0 w 22"/>
                <a:gd name="T5" fmla="*/ 9 h 9"/>
                <a:gd name="T6" fmla="*/ 22 w 22"/>
                <a:gd name="T7" fmla="*/ 2 h 9"/>
                <a:gd name="T8" fmla="*/ 22 w 22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9">
                  <a:moveTo>
                    <a:pt x="22" y="0"/>
                  </a:moveTo>
                  <a:lnTo>
                    <a:pt x="0" y="7"/>
                  </a:lnTo>
                  <a:lnTo>
                    <a:pt x="0" y="9"/>
                  </a:lnTo>
                  <a:lnTo>
                    <a:pt x="22" y="2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Freeform 337"/>
            <p:cNvSpPr>
              <a:spLocks/>
            </p:cNvSpPr>
            <p:nvPr/>
          </p:nvSpPr>
          <p:spPr bwMode="auto">
            <a:xfrm>
              <a:off x="7332663" y="3810000"/>
              <a:ext cx="322263" cy="184150"/>
            </a:xfrm>
            <a:custGeom>
              <a:avLst/>
              <a:gdLst>
                <a:gd name="T0" fmla="*/ 31 w 86"/>
                <a:gd name="T1" fmla="*/ 0 h 49"/>
                <a:gd name="T2" fmla="*/ 23 w 86"/>
                <a:gd name="T3" fmla="*/ 2 h 49"/>
                <a:gd name="T4" fmla="*/ 3 w 86"/>
                <a:gd name="T5" fmla="*/ 17 h 49"/>
                <a:gd name="T6" fmla="*/ 2 w 86"/>
                <a:gd name="T7" fmla="*/ 34 h 49"/>
                <a:gd name="T8" fmla="*/ 0 w 86"/>
                <a:gd name="T9" fmla="*/ 35 h 49"/>
                <a:gd name="T10" fmla="*/ 5 w 86"/>
                <a:gd name="T11" fmla="*/ 49 h 49"/>
                <a:gd name="T12" fmla="*/ 10 w 86"/>
                <a:gd name="T13" fmla="*/ 47 h 49"/>
                <a:gd name="T14" fmla="*/ 5 w 86"/>
                <a:gd name="T15" fmla="*/ 33 h 49"/>
                <a:gd name="T16" fmla="*/ 3 w 86"/>
                <a:gd name="T17" fmla="*/ 34 h 49"/>
                <a:gd name="T18" fmla="*/ 5 w 86"/>
                <a:gd name="T19" fmla="*/ 18 h 49"/>
                <a:gd name="T20" fmla="*/ 23 w 86"/>
                <a:gd name="T21" fmla="*/ 4 h 49"/>
                <a:gd name="T22" fmla="*/ 32 w 86"/>
                <a:gd name="T23" fmla="*/ 2 h 49"/>
                <a:gd name="T24" fmla="*/ 54 w 86"/>
                <a:gd name="T25" fmla="*/ 13 h 49"/>
                <a:gd name="T26" fmla="*/ 76 w 86"/>
                <a:gd name="T27" fmla="*/ 24 h 49"/>
                <a:gd name="T28" fmla="*/ 86 w 86"/>
                <a:gd name="T29" fmla="*/ 22 h 49"/>
                <a:gd name="T30" fmla="*/ 86 w 86"/>
                <a:gd name="T31" fmla="*/ 22 h 49"/>
                <a:gd name="T32" fmla="*/ 86 w 86"/>
                <a:gd name="T33" fmla="*/ 21 h 49"/>
                <a:gd name="T34" fmla="*/ 85 w 86"/>
                <a:gd name="T35" fmla="*/ 20 h 49"/>
                <a:gd name="T36" fmla="*/ 85 w 86"/>
                <a:gd name="T37" fmla="*/ 20 h 49"/>
                <a:gd name="T38" fmla="*/ 76 w 86"/>
                <a:gd name="T39" fmla="*/ 22 h 49"/>
                <a:gd name="T40" fmla="*/ 55 w 86"/>
                <a:gd name="T41" fmla="*/ 12 h 49"/>
                <a:gd name="T42" fmla="*/ 31 w 86"/>
                <a:gd name="T4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6" h="49">
                  <a:moveTo>
                    <a:pt x="31" y="0"/>
                  </a:moveTo>
                  <a:cubicBezTo>
                    <a:pt x="29" y="0"/>
                    <a:pt x="26" y="1"/>
                    <a:pt x="23" y="2"/>
                  </a:cubicBezTo>
                  <a:cubicBezTo>
                    <a:pt x="13" y="5"/>
                    <a:pt x="6" y="10"/>
                    <a:pt x="3" y="17"/>
                  </a:cubicBezTo>
                  <a:cubicBezTo>
                    <a:pt x="0" y="24"/>
                    <a:pt x="1" y="30"/>
                    <a:pt x="2" y="3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0"/>
                    <a:pt x="2" y="24"/>
                    <a:pt x="5" y="18"/>
                  </a:cubicBezTo>
                  <a:cubicBezTo>
                    <a:pt x="7" y="11"/>
                    <a:pt x="14" y="6"/>
                    <a:pt x="23" y="4"/>
                  </a:cubicBezTo>
                  <a:cubicBezTo>
                    <a:pt x="26" y="3"/>
                    <a:pt x="29" y="2"/>
                    <a:pt x="32" y="2"/>
                  </a:cubicBezTo>
                  <a:cubicBezTo>
                    <a:pt x="41" y="2"/>
                    <a:pt x="48" y="8"/>
                    <a:pt x="54" y="13"/>
                  </a:cubicBezTo>
                  <a:cubicBezTo>
                    <a:pt x="61" y="18"/>
                    <a:pt x="67" y="24"/>
                    <a:pt x="76" y="24"/>
                  </a:cubicBezTo>
                  <a:cubicBezTo>
                    <a:pt x="79" y="24"/>
                    <a:pt x="82" y="23"/>
                    <a:pt x="86" y="22"/>
                  </a:cubicBezTo>
                  <a:cubicBezTo>
                    <a:pt x="86" y="22"/>
                    <a:pt x="86" y="22"/>
                    <a:pt x="86" y="22"/>
                  </a:cubicBezTo>
                  <a:cubicBezTo>
                    <a:pt x="86" y="22"/>
                    <a:pt x="86" y="21"/>
                    <a:pt x="86" y="21"/>
                  </a:cubicBezTo>
                  <a:cubicBezTo>
                    <a:pt x="86" y="20"/>
                    <a:pt x="86" y="20"/>
                    <a:pt x="85" y="20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2" y="21"/>
                    <a:pt x="79" y="22"/>
                    <a:pt x="76" y="22"/>
                  </a:cubicBezTo>
                  <a:cubicBezTo>
                    <a:pt x="68" y="22"/>
                    <a:pt x="62" y="17"/>
                    <a:pt x="55" y="12"/>
                  </a:cubicBezTo>
                  <a:cubicBezTo>
                    <a:pt x="49" y="6"/>
                    <a:pt x="42" y="0"/>
                    <a:pt x="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Freeform 338"/>
            <p:cNvSpPr>
              <a:spLocks/>
            </p:cNvSpPr>
            <p:nvPr/>
          </p:nvSpPr>
          <p:spPr bwMode="auto">
            <a:xfrm>
              <a:off x="8926513" y="3324225"/>
              <a:ext cx="201613" cy="233363"/>
            </a:xfrm>
            <a:custGeom>
              <a:avLst/>
              <a:gdLst>
                <a:gd name="T0" fmla="*/ 53 w 54"/>
                <a:gd name="T1" fmla="*/ 0 h 62"/>
                <a:gd name="T2" fmla="*/ 33 w 54"/>
                <a:gd name="T3" fmla="*/ 18 h 62"/>
                <a:gd name="T4" fmla="*/ 16 w 54"/>
                <a:gd name="T5" fmla="*/ 45 h 62"/>
                <a:gd name="T6" fmla="*/ 15 w 54"/>
                <a:gd name="T7" fmla="*/ 41 h 62"/>
                <a:gd name="T8" fmla="*/ 8 w 54"/>
                <a:gd name="T9" fmla="*/ 30 h 62"/>
                <a:gd name="T10" fmla="*/ 8 w 54"/>
                <a:gd name="T11" fmla="*/ 30 h 62"/>
                <a:gd name="T12" fmla="*/ 0 w 54"/>
                <a:gd name="T13" fmla="*/ 35 h 62"/>
                <a:gd name="T14" fmla="*/ 5 w 54"/>
                <a:gd name="T15" fmla="*/ 40 h 62"/>
                <a:gd name="T16" fmla="*/ 9 w 54"/>
                <a:gd name="T17" fmla="*/ 51 h 62"/>
                <a:gd name="T18" fmla="*/ 10 w 54"/>
                <a:gd name="T19" fmla="*/ 54 h 62"/>
                <a:gd name="T20" fmla="*/ 13 w 54"/>
                <a:gd name="T21" fmla="*/ 62 h 62"/>
                <a:gd name="T22" fmla="*/ 18 w 54"/>
                <a:gd name="T23" fmla="*/ 58 h 62"/>
                <a:gd name="T24" fmla="*/ 20 w 54"/>
                <a:gd name="T25" fmla="*/ 56 h 62"/>
                <a:gd name="T26" fmla="*/ 36 w 54"/>
                <a:gd name="T27" fmla="*/ 25 h 62"/>
                <a:gd name="T28" fmla="*/ 54 w 54"/>
                <a:gd name="T29" fmla="*/ 2 h 62"/>
                <a:gd name="T30" fmla="*/ 53 w 54"/>
                <a:gd name="T3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4" h="62">
                  <a:moveTo>
                    <a:pt x="53" y="0"/>
                  </a:moveTo>
                  <a:cubicBezTo>
                    <a:pt x="46" y="4"/>
                    <a:pt x="40" y="10"/>
                    <a:pt x="33" y="18"/>
                  </a:cubicBezTo>
                  <a:cubicBezTo>
                    <a:pt x="26" y="27"/>
                    <a:pt x="20" y="36"/>
                    <a:pt x="16" y="45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2" y="34"/>
                    <a:pt x="10" y="30"/>
                    <a:pt x="8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5" y="30"/>
                    <a:pt x="3" y="32"/>
                    <a:pt x="0" y="35"/>
                  </a:cubicBezTo>
                  <a:cubicBezTo>
                    <a:pt x="2" y="36"/>
                    <a:pt x="3" y="38"/>
                    <a:pt x="5" y="40"/>
                  </a:cubicBezTo>
                  <a:cubicBezTo>
                    <a:pt x="6" y="42"/>
                    <a:pt x="8" y="46"/>
                    <a:pt x="9" y="51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1" y="58"/>
                    <a:pt x="12" y="61"/>
                    <a:pt x="13" y="62"/>
                  </a:cubicBezTo>
                  <a:cubicBezTo>
                    <a:pt x="13" y="61"/>
                    <a:pt x="15" y="60"/>
                    <a:pt x="18" y="58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4" y="46"/>
                    <a:pt x="29" y="36"/>
                    <a:pt x="36" y="25"/>
                  </a:cubicBezTo>
                  <a:cubicBezTo>
                    <a:pt x="43" y="15"/>
                    <a:pt x="49" y="7"/>
                    <a:pt x="54" y="2"/>
                  </a:cubicBezTo>
                  <a:cubicBezTo>
                    <a:pt x="53" y="0"/>
                    <a:pt x="53" y="0"/>
                    <a:pt x="5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" name="Freeform 339"/>
            <p:cNvSpPr>
              <a:spLocks/>
            </p:cNvSpPr>
            <p:nvPr/>
          </p:nvSpPr>
          <p:spPr bwMode="auto">
            <a:xfrm>
              <a:off x="8896351" y="3392488"/>
              <a:ext cx="157163" cy="209550"/>
            </a:xfrm>
            <a:custGeom>
              <a:avLst/>
              <a:gdLst>
                <a:gd name="T0" fmla="*/ 6 w 42"/>
                <a:gd name="T1" fmla="*/ 0 h 56"/>
                <a:gd name="T2" fmla="*/ 0 w 42"/>
                <a:gd name="T3" fmla="*/ 8 h 56"/>
                <a:gd name="T4" fmla="*/ 0 w 42"/>
                <a:gd name="T5" fmla="*/ 45 h 56"/>
                <a:gd name="T6" fmla="*/ 7 w 42"/>
                <a:gd name="T7" fmla="*/ 54 h 56"/>
                <a:gd name="T8" fmla="*/ 35 w 42"/>
                <a:gd name="T9" fmla="*/ 56 h 56"/>
                <a:gd name="T10" fmla="*/ 35 w 42"/>
                <a:gd name="T11" fmla="*/ 56 h 56"/>
                <a:gd name="T12" fmla="*/ 42 w 42"/>
                <a:gd name="T13" fmla="*/ 48 h 56"/>
                <a:gd name="T14" fmla="*/ 42 w 42"/>
                <a:gd name="T15" fmla="*/ 23 h 56"/>
                <a:gd name="T16" fmla="*/ 38 w 42"/>
                <a:gd name="T17" fmla="*/ 28 h 56"/>
                <a:gd name="T18" fmla="*/ 38 w 42"/>
                <a:gd name="T19" fmla="*/ 47 h 56"/>
                <a:gd name="T20" fmla="*/ 35 w 42"/>
                <a:gd name="T21" fmla="*/ 51 h 56"/>
                <a:gd name="T22" fmla="*/ 35 w 42"/>
                <a:gd name="T23" fmla="*/ 51 h 56"/>
                <a:gd name="T24" fmla="*/ 7 w 42"/>
                <a:gd name="T25" fmla="*/ 49 h 56"/>
                <a:gd name="T26" fmla="*/ 4 w 42"/>
                <a:gd name="T27" fmla="*/ 45 h 56"/>
                <a:gd name="T28" fmla="*/ 4 w 42"/>
                <a:gd name="T29" fmla="*/ 8 h 56"/>
                <a:gd name="T30" fmla="*/ 7 w 42"/>
                <a:gd name="T31" fmla="*/ 5 h 56"/>
                <a:gd name="T32" fmla="*/ 7 w 42"/>
                <a:gd name="T33" fmla="*/ 5 h 56"/>
                <a:gd name="T34" fmla="*/ 28 w 42"/>
                <a:gd name="T35" fmla="*/ 7 h 56"/>
                <a:gd name="T36" fmla="*/ 31 w 42"/>
                <a:gd name="T37" fmla="*/ 2 h 56"/>
                <a:gd name="T38" fmla="*/ 7 w 42"/>
                <a:gd name="T39" fmla="*/ 0 h 56"/>
                <a:gd name="T40" fmla="*/ 6 w 42"/>
                <a:gd name="T4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56">
                  <a:moveTo>
                    <a:pt x="6" y="0"/>
                  </a:moveTo>
                  <a:cubicBezTo>
                    <a:pt x="3" y="0"/>
                    <a:pt x="0" y="3"/>
                    <a:pt x="0" y="8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9"/>
                    <a:pt x="3" y="54"/>
                    <a:pt x="7" y="54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9" y="56"/>
                    <a:pt x="42" y="52"/>
                    <a:pt x="42" y="48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38" y="50"/>
                    <a:pt x="37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5" y="49"/>
                    <a:pt x="4" y="47"/>
                    <a:pt x="4" y="45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6"/>
                    <a:pt x="5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9" y="5"/>
                    <a:pt x="31" y="4"/>
                    <a:pt x="31" y="2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" name="Freeform 340"/>
            <p:cNvSpPr>
              <a:spLocks/>
            </p:cNvSpPr>
            <p:nvPr/>
          </p:nvSpPr>
          <p:spPr bwMode="auto">
            <a:xfrm>
              <a:off x="9045576" y="4557713"/>
              <a:ext cx="101600" cy="127000"/>
            </a:xfrm>
            <a:custGeom>
              <a:avLst/>
              <a:gdLst>
                <a:gd name="T0" fmla="*/ 26 w 27"/>
                <a:gd name="T1" fmla="*/ 0 h 34"/>
                <a:gd name="T2" fmla="*/ 16 w 27"/>
                <a:gd name="T3" fmla="*/ 11 h 34"/>
                <a:gd name="T4" fmla="*/ 8 w 27"/>
                <a:gd name="T5" fmla="*/ 25 h 34"/>
                <a:gd name="T6" fmla="*/ 8 w 27"/>
                <a:gd name="T7" fmla="*/ 23 h 34"/>
                <a:gd name="T8" fmla="*/ 4 w 27"/>
                <a:gd name="T9" fmla="*/ 18 h 34"/>
                <a:gd name="T10" fmla="*/ 4 w 27"/>
                <a:gd name="T11" fmla="*/ 18 h 34"/>
                <a:gd name="T12" fmla="*/ 0 w 27"/>
                <a:gd name="T13" fmla="*/ 21 h 34"/>
                <a:gd name="T14" fmla="*/ 3 w 27"/>
                <a:gd name="T15" fmla="*/ 23 h 34"/>
                <a:gd name="T16" fmla="*/ 5 w 27"/>
                <a:gd name="T17" fmla="*/ 28 h 34"/>
                <a:gd name="T18" fmla="*/ 5 w 27"/>
                <a:gd name="T19" fmla="*/ 30 h 34"/>
                <a:gd name="T20" fmla="*/ 6 w 27"/>
                <a:gd name="T21" fmla="*/ 34 h 34"/>
                <a:gd name="T22" fmla="*/ 9 w 27"/>
                <a:gd name="T23" fmla="*/ 31 h 34"/>
                <a:gd name="T24" fmla="*/ 10 w 27"/>
                <a:gd name="T25" fmla="*/ 30 h 34"/>
                <a:gd name="T26" fmla="*/ 18 w 27"/>
                <a:gd name="T27" fmla="*/ 14 h 34"/>
                <a:gd name="T28" fmla="*/ 27 w 27"/>
                <a:gd name="T29" fmla="*/ 1 h 34"/>
                <a:gd name="T30" fmla="*/ 26 w 27"/>
                <a:gd name="T3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" h="34">
                  <a:moveTo>
                    <a:pt x="26" y="0"/>
                  </a:moveTo>
                  <a:cubicBezTo>
                    <a:pt x="23" y="2"/>
                    <a:pt x="20" y="6"/>
                    <a:pt x="16" y="11"/>
                  </a:cubicBezTo>
                  <a:cubicBezTo>
                    <a:pt x="13" y="15"/>
                    <a:pt x="10" y="20"/>
                    <a:pt x="8" y="25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6" y="20"/>
                    <a:pt x="5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3" y="18"/>
                    <a:pt x="2" y="19"/>
                    <a:pt x="0" y="21"/>
                  </a:cubicBezTo>
                  <a:cubicBezTo>
                    <a:pt x="1" y="22"/>
                    <a:pt x="2" y="22"/>
                    <a:pt x="3" y="23"/>
                  </a:cubicBezTo>
                  <a:cubicBezTo>
                    <a:pt x="3" y="24"/>
                    <a:pt x="4" y="26"/>
                    <a:pt x="5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2"/>
                    <a:pt x="6" y="33"/>
                    <a:pt x="6" y="34"/>
                  </a:cubicBezTo>
                  <a:cubicBezTo>
                    <a:pt x="7" y="33"/>
                    <a:pt x="8" y="32"/>
                    <a:pt x="9" y="31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2" y="25"/>
                    <a:pt x="15" y="20"/>
                    <a:pt x="18" y="14"/>
                  </a:cubicBezTo>
                  <a:cubicBezTo>
                    <a:pt x="21" y="8"/>
                    <a:pt x="24" y="4"/>
                    <a:pt x="27" y="1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Freeform 341"/>
            <p:cNvSpPr>
              <a:spLocks/>
            </p:cNvSpPr>
            <p:nvPr/>
          </p:nvSpPr>
          <p:spPr bwMode="auto">
            <a:xfrm>
              <a:off x="9031288" y="4602163"/>
              <a:ext cx="79375" cy="101600"/>
            </a:xfrm>
            <a:custGeom>
              <a:avLst/>
              <a:gdLst>
                <a:gd name="T0" fmla="*/ 16 w 21"/>
                <a:gd name="T1" fmla="*/ 0 h 27"/>
                <a:gd name="T2" fmla="*/ 4 w 21"/>
                <a:gd name="T3" fmla="*/ 1 h 27"/>
                <a:gd name="T4" fmla="*/ 0 w 21"/>
                <a:gd name="T5" fmla="*/ 5 h 27"/>
                <a:gd name="T6" fmla="*/ 0 w 21"/>
                <a:gd name="T7" fmla="*/ 23 h 27"/>
                <a:gd name="T8" fmla="*/ 4 w 21"/>
                <a:gd name="T9" fmla="*/ 27 h 27"/>
                <a:gd name="T10" fmla="*/ 4 w 21"/>
                <a:gd name="T11" fmla="*/ 27 h 27"/>
                <a:gd name="T12" fmla="*/ 17 w 21"/>
                <a:gd name="T13" fmla="*/ 27 h 27"/>
                <a:gd name="T14" fmla="*/ 21 w 21"/>
                <a:gd name="T15" fmla="*/ 22 h 27"/>
                <a:gd name="T16" fmla="*/ 21 w 21"/>
                <a:gd name="T17" fmla="*/ 10 h 27"/>
                <a:gd name="T18" fmla="*/ 19 w 21"/>
                <a:gd name="T19" fmla="*/ 12 h 27"/>
                <a:gd name="T20" fmla="*/ 19 w 21"/>
                <a:gd name="T21" fmla="*/ 22 h 27"/>
                <a:gd name="T22" fmla="*/ 17 w 21"/>
                <a:gd name="T23" fmla="*/ 24 h 27"/>
                <a:gd name="T24" fmla="*/ 4 w 21"/>
                <a:gd name="T25" fmla="*/ 25 h 27"/>
                <a:gd name="T26" fmla="*/ 4 w 21"/>
                <a:gd name="T27" fmla="*/ 25 h 27"/>
                <a:gd name="T28" fmla="*/ 2 w 21"/>
                <a:gd name="T29" fmla="*/ 23 h 27"/>
                <a:gd name="T30" fmla="*/ 2 w 21"/>
                <a:gd name="T31" fmla="*/ 5 h 27"/>
                <a:gd name="T32" fmla="*/ 4 w 21"/>
                <a:gd name="T33" fmla="*/ 3 h 27"/>
                <a:gd name="T34" fmla="*/ 14 w 21"/>
                <a:gd name="T35" fmla="*/ 3 h 27"/>
                <a:gd name="T36" fmla="*/ 16 w 21"/>
                <a:gd name="T3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" h="27">
                  <a:moveTo>
                    <a:pt x="16" y="0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6"/>
                    <a:pt x="2" y="27"/>
                    <a:pt x="4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6"/>
                    <a:pt x="21" y="24"/>
                    <a:pt x="21" y="22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3"/>
                    <a:pt x="18" y="24"/>
                    <a:pt x="17" y="24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3" y="25"/>
                    <a:pt x="2" y="24"/>
                    <a:pt x="2" y="2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3"/>
                    <a:pt x="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2"/>
                    <a:pt x="15" y="1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Freeform 342"/>
            <p:cNvSpPr>
              <a:spLocks/>
            </p:cNvSpPr>
            <p:nvPr/>
          </p:nvSpPr>
          <p:spPr bwMode="auto">
            <a:xfrm>
              <a:off x="9045576" y="4689475"/>
              <a:ext cx="101600" cy="127000"/>
            </a:xfrm>
            <a:custGeom>
              <a:avLst/>
              <a:gdLst>
                <a:gd name="T0" fmla="*/ 26 w 27"/>
                <a:gd name="T1" fmla="*/ 0 h 34"/>
                <a:gd name="T2" fmla="*/ 16 w 27"/>
                <a:gd name="T3" fmla="*/ 10 h 34"/>
                <a:gd name="T4" fmla="*/ 8 w 27"/>
                <a:gd name="T5" fmla="*/ 25 h 34"/>
                <a:gd name="T6" fmla="*/ 8 w 27"/>
                <a:gd name="T7" fmla="*/ 23 h 34"/>
                <a:gd name="T8" fmla="*/ 4 w 27"/>
                <a:gd name="T9" fmla="*/ 18 h 34"/>
                <a:gd name="T10" fmla="*/ 4 w 27"/>
                <a:gd name="T11" fmla="*/ 18 h 34"/>
                <a:gd name="T12" fmla="*/ 0 w 27"/>
                <a:gd name="T13" fmla="*/ 21 h 34"/>
                <a:gd name="T14" fmla="*/ 3 w 27"/>
                <a:gd name="T15" fmla="*/ 23 h 34"/>
                <a:gd name="T16" fmla="*/ 5 w 27"/>
                <a:gd name="T17" fmla="*/ 28 h 34"/>
                <a:gd name="T18" fmla="*/ 5 w 27"/>
                <a:gd name="T19" fmla="*/ 30 h 34"/>
                <a:gd name="T20" fmla="*/ 6 w 27"/>
                <a:gd name="T21" fmla="*/ 34 h 34"/>
                <a:gd name="T22" fmla="*/ 9 w 27"/>
                <a:gd name="T23" fmla="*/ 31 h 34"/>
                <a:gd name="T24" fmla="*/ 10 w 27"/>
                <a:gd name="T25" fmla="*/ 30 h 34"/>
                <a:gd name="T26" fmla="*/ 18 w 27"/>
                <a:gd name="T27" fmla="*/ 14 h 34"/>
                <a:gd name="T28" fmla="*/ 27 w 27"/>
                <a:gd name="T29" fmla="*/ 1 h 34"/>
                <a:gd name="T30" fmla="*/ 26 w 27"/>
                <a:gd name="T3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" h="34">
                  <a:moveTo>
                    <a:pt x="26" y="0"/>
                  </a:moveTo>
                  <a:cubicBezTo>
                    <a:pt x="23" y="2"/>
                    <a:pt x="20" y="6"/>
                    <a:pt x="16" y="10"/>
                  </a:cubicBezTo>
                  <a:cubicBezTo>
                    <a:pt x="13" y="15"/>
                    <a:pt x="10" y="20"/>
                    <a:pt x="8" y="25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6" y="20"/>
                    <a:pt x="5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3" y="18"/>
                    <a:pt x="2" y="19"/>
                    <a:pt x="0" y="21"/>
                  </a:cubicBezTo>
                  <a:cubicBezTo>
                    <a:pt x="1" y="22"/>
                    <a:pt x="2" y="22"/>
                    <a:pt x="3" y="23"/>
                  </a:cubicBezTo>
                  <a:cubicBezTo>
                    <a:pt x="3" y="24"/>
                    <a:pt x="4" y="26"/>
                    <a:pt x="5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2"/>
                    <a:pt x="6" y="33"/>
                    <a:pt x="6" y="34"/>
                  </a:cubicBezTo>
                  <a:cubicBezTo>
                    <a:pt x="7" y="33"/>
                    <a:pt x="8" y="32"/>
                    <a:pt x="9" y="31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2" y="25"/>
                    <a:pt x="15" y="19"/>
                    <a:pt x="18" y="14"/>
                  </a:cubicBezTo>
                  <a:cubicBezTo>
                    <a:pt x="21" y="8"/>
                    <a:pt x="24" y="4"/>
                    <a:pt x="27" y="1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Freeform 343"/>
            <p:cNvSpPr>
              <a:spLocks/>
            </p:cNvSpPr>
            <p:nvPr/>
          </p:nvSpPr>
          <p:spPr bwMode="auto">
            <a:xfrm>
              <a:off x="9031288" y="4733925"/>
              <a:ext cx="79375" cy="106363"/>
            </a:xfrm>
            <a:custGeom>
              <a:avLst/>
              <a:gdLst>
                <a:gd name="T0" fmla="*/ 16 w 21"/>
                <a:gd name="T1" fmla="*/ 0 h 28"/>
                <a:gd name="T2" fmla="*/ 4 w 21"/>
                <a:gd name="T3" fmla="*/ 1 h 28"/>
                <a:gd name="T4" fmla="*/ 0 w 21"/>
                <a:gd name="T5" fmla="*/ 6 h 28"/>
                <a:gd name="T6" fmla="*/ 0 w 21"/>
                <a:gd name="T7" fmla="*/ 23 h 28"/>
                <a:gd name="T8" fmla="*/ 4 w 21"/>
                <a:gd name="T9" fmla="*/ 28 h 28"/>
                <a:gd name="T10" fmla="*/ 4 w 21"/>
                <a:gd name="T11" fmla="*/ 28 h 28"/>
                <a:gd name="T12" fmla="*/ 17 w 21"/>
                <a:gd name="T13" fmla="*/ 26 h 28"/>
                <a:gd name="T14" fmla="*/ 21 w 21"/>
                <a:gd name="T15" fmla="*/ 22 h 28"/>
                <a:gd name="T16" fmla="*/ 21 w 21"/>
                <a:gd name="T17" fmla="*/ 10 h 28"/>
                <a:gd name="T18" fmla="*/ 19 w 21"/>
                <a:gd name="T19" fmla="*/ 12 h 28"/>
                <a:gd name="T20" fmla="*/ 19 w 21"/>
                <a:gd name="T21" fmla="*/ 22 h 28"/>
                <a:gd name="T22" fmla="*/ 17 w 21"/>
                <a:gd name="T23" fmla="*/ 24 h 28"/>
                <a:gd name="T24" fmla="*/ 4 w 21"/>
                <a:gd name="T25" fmla="*/ 25 h 28"/>
                <a:gd name="T26" fmla="*/ 4 w 21"/>
                <a:gd name="T27" fmla="*/ 25 h 28"/>
                <a:gd name="T28" fmla="*/ 2 w 21"/>
                <a:gd name="T29" fmla="*/ 23 h 28"/>
                <a:gd name="T30" fmla="*/ 2 w 21"/>
                <a:gd name="T31" fmla="*/ 5 h 28"/>
                <a:gd name="T32" fmla="*/ 4 w 21"/>
                <a:gd name="T33" fmla="*/ 3 h 28"/>
                <a:gd name="T34" fmla="*/ 14 w 21"/>
                <a:gd name="T35" fmla="*/ 3 h 28"/>
                <a:gd name="T36" fmla="*/ 16 w 21"/>
                <a:gd name="T3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" h="28">
                  <a:moveTo>
                    <a:pt x="16" y="0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2" y="1"/>
                    <a:pt x="0" y="3"/>
                    <a:pt x="0" y="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6"/>
                    <a:pt x="2" y="28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21" y="24"/>
                    <a:pt x="21" y="22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3"/>
                    <a:pt x="18" y="24"/>
                    <a:pt x="17" y="24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3" y="25"/>
                    <a:pt x="2" y="24"/>
                    <a:pt x="2" y="2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3"/>
                    <a:pt x="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2"/>
                    <a:pt x="15" y="1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" name="Freeform 344"/>
            <p:cNvSpPr>
              <a:spLocks/>
            </p:cNvSpPr>
            <p:nvPr/>
          </p:nvSpPr>
          <p:spPr bwMode="auto">
            <a:xfrm>
              <a:off x="9045576" y="4816475"/>
              <a:ext cx="101600" cy="131763"/>
            </a:xfrm>
            <a:custGeom>
              <a:avLst/>
              <a:gdLst>
                <a:gd name="T0" fmla="*/ 26 w 27"/>
                <a:gd name="T1" fmla="*/ 0 h 35"/>
                <a:gd name="T2" fmla="*/ 16 w 27"/>
                <a:gd name="T3" fmla="*/ 11 h 35"/>
                <a:gd name="T4" fmla="*/ 8 w 27"/>
                <a:gd name="T5" fmla="*/ 26 h 35"/>
                <a:gd name="T6" fmla="*/ 8 w 27"/>
                <a:gd name="T7" fmla="*/ 24 h 35"/>
                <a:gd name="T8" fmla="*/ 4 w 27"/>
                <a:gd name="T9" fmla="*/ 19 h 35"/>
                <a:gd name="T10" fmla="*/ 4 w 27"/>
                <a:gd name="T11" fmla="*/ 19 h 35"/>
                <a:gd name="T12" fmla="*/ 0 w 27"/>
                <a:gd name="T13" fmla="*/ 22 h 35"/>
                <a:gd name="T14" fmla="*/ 3 w 27"/>
                <a:gd name="T15" fmla="*/ 24 h 35"/>
                <a:gd name="T16" fmla="*/ 5 w 27"/>
                <a:gd name="T17" fmla="*/ 29 h 35"/>
                <a:gd name="T18" fmla="*/ 5 w 27"/>
                <a:gd name="T19" fmla="*/ 31 h 35"/>
                <a:gd name="T20" fmla="*/ 6 w 27"/>
                <a:gd name="T21" fmla="*/ 35 h 35"/>
                <a:gd name="T22" fmla="*/ 9 w 27"/>
                <a:gd name="T23" fmla="*/ 32 h 35"/>
                <a:gd name="T24" fmla="*/ 10 w 27"/>
                <a:gd name="T25" fmla="*/ 31 h 35"/>
                <a:gd name="T26" fmla="*/ 18 w 27"/>
                <a:gd name="T27" fmla="*/ 14 h 35"/>
                <a:gd name="T28" fmla="*/ 27 w 27"/>
                <a:gd name="T29" fmla="*/ 1 h 35"/>
                <a:gd name="T30" fmla="*/ 26 w 27"/>
                <a:gd name="T3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" h="35">
                  <a:moveTo>
                    <a:pt x="26" y="0"/>
                  </a:moveTo>
                  <a:cubicBezTo>
                    <a:pt x="23" y="3"/>
                    <a:pt x="20" y="6"/>
                    <a:pt x="16" y="11"/>
                  </a:cubicBezTo>
                  <a:cubicBezTo>
                    <a:pt x="13" y="16"/>
                    <a:pt x="10" y="21"/>
                    <a:pt x="8" y="26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6" y="21"/>
                    <a:pt x="5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2" y="20"/>
                    <a:pt x="0" y="22"/>
                  </a:cubicBezTo>
                  <a:cubicBezTo>
                    <a:pt x="1" y="23"/>
                    <a:pt x="2" y="23"/>
                    <a:pt x="3" y="24"/>
                  </a:cubicBezTo>
                  <a:cubicBezTo>
                    <a:pt x="3" y="25"/>
                    <a:pt x="4" y="27"/>
                    <a:pt x="5" y="29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6" y="33"/>
                    <a:pt x="6" y="34"/>
                    <a:pt x="6" y="35"/>
                  </a:cubicBezTo>
                  <a:cubicBezTo>
                    <a:pt x="7" y="34"/>
                    <a:pt x="8" y="33"/>
                    <a:pt x="9" y="32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2" y="26"/>
                    <a:pt x="15" y="20"/>
                    <a:pt x="18" y="14"/>
                  </a:cubicBezTo>
                  <a:cubicBezTo>
                    <a:pt x="21" y="9"/>
                    <a:pt x="24" y="4"/>
                    <a:pt x="27" y="1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7" name="Freeform 345"/>
            <p:cNvSpPr>
              <a:spLocks/>
            </p:cNvSpPr>
            <p:nvPr/>
          </p:nvSpPr>
          <p:spPr bwMode="auto">
            <a:xfrm>
              <a:off x="9031288" y="4865688"/>
              <a:ext cx="79375" cy="106363"/>
            </a:xfrm>
            <a:custGeom>
              <a:avLst/>
              <a:gdLst>
                <a:gd name="T0" fmla="*/ 16 w 21"/>
                <a:gd name="T1" fmla="*/ 0 h 28"/>
                <a:gd name="T2" fmla="*/ 4 w 21"/>
                <a:gd name="T3" fmla="*/ 1 h 28"/>
                <a:gd name="T4" fmla="*/ 0 w 21"/>
                <a:gd name="T5" fmla="*/ 6 h 28"/>
                <a:gd name="T6" fmla="*/ 0 w 21"/>
                <a:gd name="T7" fmla="*/ 24 h 28"/>
                <a:gd name="T8" fmla="*/ 4 w 21"/>
                <a:gd name="T9" fmla="*/ 28 h 28"/>
                <a:gd name="T10" fmla="*/ 4 w 21"/>
                <a:gd name="T11" fmla="*/ 28 h 28"/>
                <a:gd name="T12" fmla="*/ 17 w 21"/>
                <a:gd name="T13" fmla="*/ 26 h 28"/>
                <a:gd name="T14" fmla="*/ 21 w 21"/>
                <a:gd name="T15" fmla="*/ 22 h 28"/>
                <a:gd name="T16" fmla="*/ 21 w 21"/>
                <a:gd name="T17" fmla="*/ 9 h 28"/>
                <a:gd name="T18" fmla="*/ 19 w 21"/>
                <a:gd name="T19" fmla="*/ 12 h 28"/>
                <a:gd name="T20" fmla="*/ 19 w 21"/>
                <a:gd name="T21" fmla="*/ 22 h 28"/>
                <a:gd name="T22" fmla="*/ 17 w 21"/>
                <a:gd name="T23" fmla="*/ 24 h 28"/>
                <a:gd name="T24" fmla="*/ 4 w 21"/>
                <a:gd name="T25" fmla="*/ 25 h 28"/>
                <a:gd name="T26" fmla="*/ 4 w 21"/>
                <a:gd name="T27" fmla="*/ 25 h 28"/>
                <a:gd name="T28" fmla="*/ 2 w 21"/>
                <a:gd name="T29" fmla="*/ 23 h 28"/>
                <a:gd name="T30" fmla="*/ 2 w 21"/>
                <a:gd name="T31" fmla="*/ 6 h 28"/>
                <a:gd name="T32" fmla="*/ 4 w 21"/>
                <a:gd name="T33" fmla="*/ 3 h 28"/>
                <a:gd name="T34" fmla="*/ 14 w 21"/>
                <a:gd name="T35" fmla="*/ 3 h 28"/>
                <a:gd name="T36" fmla="*/ 16 w 21"/>
                <a:gd name="T3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" h="28">
                  <a:moveTo>
                    <a:pt x="16" y="0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2" y="1"/>
                    <a:pt x="0" y="3"/>
                    <a:pt x="0" y="6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2" y="28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21" y="24"/>
                    <a:pt x="21" y="22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3"/>
                    <a:pt x="18" y="24"/>
                    <a:pt x="17" y="24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3" y="25"/>
                    <a:pt x="2" y="24"/>
                    <a:pt x="2" y="2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3" y="4"/>
                    <a:pt x="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2"/>
                    <a:pt x="15" y="1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" name="Freeform 346"/>
            <p:cNvSpPr>
              <a:spLocks/>
            </p:cNvSpPr>
            <p:nvPr/>
          </p:nvSpPr>
          <p:spPr bwMode="auto">
            <a:xfrm>
              <a:off x="6434138" y="5159375"/>
              <a:ext cx="184150" cy="176213"/>
            </a:xfrm>
            <a:custGeom>
              <a:avLst/>
              <a:gdLst>
                <a:gd name="T0" fmla="*/ 24 w 49"/>
                <a:gd name="T1" fmla="*/ 0 h 47"/>
                <a:gd name="T2" fmla="*/ 18 w 49"/>
                <a:gd name="T3" fmla="*/ 3 h 47"/>
                <a:gd name="T4" fmla="*/ 0 w 49"/>
                <a:gd name="T5" fmla="*/ 22 h 47"/>
                <a:gd name="T6" fmla="*/ 29 w 49"/>
                <a:gd name="T7" fmla="*/ 47 h 47"/>
                <a:gd name="T8" fmla="*/ 46 w 49"/>
                <a:gd name="T9" fmla="*/ 28 h 47"/>
                <a:gd name="T10" fmla="*/ 46 w 49"/>
                <a:gd name="T11" fmla="*/ 18 h 47"/>
                <a:gd name="T12" fmla="*/ 28 w 49"/>
                <a:gd name="T13" fmla="*/ 2 h 47"/>
                <a:gd name="T14" fmla="*/ 24 w 49"/>
                <a:gd name="T1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47">
                  <a:moveTo>
                    <a:pt x="24" y="0"/>
                  </a:moveTo>
                  <a:cubicBezTo>
                    <a:pt x="22" y="0"/>
                    <a:pt x="20" y="1"/>
                    <a:pt x="18" y="3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9" y="25"/>
                    <a:pt x="49" y="20"/>
                    <a:pt x="46" y="18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7" y="1"/>
                    <a:pt x="26" y="0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" name="Freeform 347"/>
            <p:cNvSpPr>
              <a:spLocks/>
            </p:cNvSpPr>
            <p:nvPr/>
          </p:nvSpPr>
          <p:spPr bwMode="auto">
            <a:xfrm>
              <a:off x="6403976" y="5253038"/>
              <a:ext cx="131763" cy="120650"/>
            </a:xfrm>
            <a:custGeom>
              <a:avLst/>
              <a:gdLst>
                <a:gd name="T0" fmla="*/ 14 w 83"/>
                <a:gd name="T1" fmla="*/ 0 h 76"/>
                <a:gd name="T2" fmla="*/ 0 w 83"/>
                <a:gd name="T3" fmla="*/ 17 h 76"/>
                <a:gd name="T4" fmla="*/ 66 w 83"/>
                <a:gd name="T5" fmla="*/ 76 h 76"/>
                <a:gd name="T6" fmla="*/ 83 w 83"/>
                <a:gd name="T7" fmla="*/ 57 h 76"/>
                <a:gd name="T8" fmla="*/ 14 w 83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76">
                  <a:moveTo>
                    <a:pt x="14" y="0"/>
                  </a:moveTo>
                  <a:lnTo>
                    <a:pt x="0" y="17"/>
                  </a:lnTo>
                  <a:lnTo>
                    <a:pt x="66" y="76"/>
                  </a:lnTo>
                  <a:lnTo>
                    <a:pt x="83" y="57"/>
                  </a:ln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0" name="Freeform 348"/>
            <p:cNvSpPr>
              <a:spLocks/>
            </p:cNvSpPr>
            <p:nvPr/>
          </p:nvSpPr>
          <p:spPr bwMode="auto">
            <a:xfrm>
              <a:off x="6403976" y="5253038"/>
              <a:ext cx="131763" cy="120650"/>
            </a:xfrm>
            <a:custGeom>
              <a:avLst/>
              <a:gdLst>
                <a:gd name="T0" fmla="*/ 14 w 83"/>
                <a:gd name="T1" fmla="*/ 0 h 76"/>
                <a:gd name="T2" fmla="*/ 0 w 83"/>
                <a:gd name="T3" fmla="*/ 17 h 76"/>
                <a:gd name="T4" fmla="*/ 66 w 83"/>
                <a:gd name="T5" fmla="*/ 76 h 76"/>
                <a:gd name="T6" fmla="*/ 83 w 83"/>
                <a:gd name="T7" fmla="*/ 57 h 76"/>
                <a:gd name="T8" fmla="*/ 14 w 83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76">
                  <a:moveTo>
                    <a:pt x="14" y="0"/>
                  </a:moveTo>
                  <a:lnTo>
                    <a:pt x="0" y="17"/>
                  </a:lnTo>
                  <a:lnTo>
                    <a:pt x="66" y="76"/>
                  </a:lnTo>
                  <a:lnTo>
                    <a:pt x="83" y="57"/>
                  </a:lnTo>
                  <a:lnTo>
                    <a:pt x="1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" name="Freeform 349"/>
            <p:cNvSpPr>
              <a:spLocks/>
            </p:cNvSpPr>
            <p:nvPr/>
          </p:nvSpPr>
          <p:spPr bwMode="auto">
            <a:xfrm>
              <a:off x="6230938" y="5287963"/>
              <a:ext cx="271463" cy="273050"/>
            </a:xfrm>
            <a:custGeom>
              <a:avLst/>
              <a:gdLst>
                <a:gd name="T0" fmla="*/ 43 w 72"/>
                <a:gd name="T1" fmla="*/ 0 h 73"/>
                <a:gd name="T2" fmla="*/ 3 w 72"/>
                <a:gd name="T3" fmla="*/ 43 h 73"/>
                <a:gd name="T4" fmla="*/ 0 w 72"/>
                <a:gd name="T5" fmla="*/ 60 h 73"/>
                <a:gd name="T6" fmla="*/ 11 w 72"/>
                <a:gd name="T7" fmla="*/ 64 h 73"/>
                <a:gd name="T8" fmla="*/ 17 w 72"/>
                <a:gd name="T9" fmla="*/ 73 h 73"/>
                <a:gd name="T10" fmla="*/ 33 w 72"/>
                <a:gd name="T11" fmla="*/ 68 h 73"/>
                <a:gd name="T12" fmla="*/ 72 w 72"/>
                <a:gd name="T13" fmla="*/ 25 h 73"/>
                <a:gd name="T14" fmla="*/ 43 w 72"/>
                <a:gd name="T1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73">
                  <a:moveTo>
                    <a:pt x="43" y="0"/>
                  </a:moveTo>
                  <a:cubicBezTo>
                    <a:pt x="3" y="43"/>
                    <a:pt x="3" y="43"/>
                    <a:pt x="3" y="4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4" y="60"/>
                    <a:pt x="8" y="62"/>
                    <a:pt x="11" y="64"/>
                  </a:cubicBezTo>
                  <a:cubicBezTo>
                    <a:pt x="13" y="67"/>
                    <a:pt x="15" y="69"/>
                    <a:pt x="17" y="73"/>
                  </a:cubicBezTo>
                  <a:cubicBezTo>
                    <a:pt x="33" y="68"/>
                    <a:pt x="33" y="68"/>
                    <a:pt x="33" y="68"/>
                  </a:cubicBezTo>
                  <a:cubicBezTo>
                    <a:pt x="72" y="25"/>
                    <a:pt x="72" y="25"/>
                    <a:pt x="72" y="25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" name="Freeform 350"/>
            <p:cNvSpPr>
              <a:spLocks/>
            </p:cNvSpPr>
            <p:nvPr/>
          </p:nvSpPr>
          <p:spPr bwMode="auto">
            <a:xfrm>
              <a:off x="6219826" y="5527675"/>
              <a:ext cx="57150" cy="52388"/>
            </a:xfrm>
            <a:custGeom>
              <a:avLst/>
              <a:gdLst>
                <a:gd name="T0" fmla="*/ 3 w 15"/>
                <a:gd name="T1" fmla="*/ 0 h 14"/>
                <a:gd name="T2" fmla="*/ 0 w 15"/>
                <a:gd name="T3" fmla="*/ 14 h 14"/>
                <a:gd name="T4" fmla="*/ 15 w 15"/>
                <a:gd name="T5" fmla="*/ 10 h 14"/>
                <a:gd name="T6" fmla="*/ 10 w 15"/>
                <a:gd name="T7" fmla="*/ 4 h 14"/>
                <a:gd name="T8" fmla="*/ 3 w 15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4">
                  <a:moveTo>
                    <a:pt x="3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8"/>
                    <a:pt x="12" y="6"/>
                    <a:pt x="10" y="4"/>
                  </a:cubicBezTo>
                  <a:cubicBezTo>
                    <a:pt x="8" y="2"/>
                    <a:pt x="6" y="1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" name="Freeform 351"/>
            <p:cNvSpPr>
              <a:spLocks/>
            </p:cNvSpPr>
            <p:nvPr/>
          </p:nvSpPr>
          <p:spPr bwMode="auto">
            <a:xfrm>
              <a:off x="6219826" y="5554663"/>
              <a:ext cx="376238" cy="63500"/>
            </a:xfrm>
            <a:custGeom>
              <a:avLst/>
              <a:gdLst>
                <a:gd name="T0" fmla="*/ 237 w 237"/>
                <a:gd name="T1" fmla="*/ 0 h 40"/>
                <a:gd name="T2" fmla="*/ 0 w 237"/>
                <a:gd name="T3" fmla="*/ 30 h 40"/>
                <a:gd name="T4" fmla="*/ 0 w 237"/>
                <a:gd name="T5" fmla="*/ 40 h 40"/>
                <a:gd name="T6" fmla="*/ 237 w 237"/>
                <a:gd name="T7" fmla="*/ 7 h 40"/>
                <a:gd name="T8" fmla="*/ 237 w 237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" h="40">
                  <a:moveTo>
                    <a:pt x="237" y="0"/>
                  </a:moveTo>
                  <a:lnTo>
                    <a:pt x="0" y="30"/>
                  </a:lnTo>
                  <a:lnTo>
                    <a:pt x="0" y="40"/>
                  </a:lnTo>
                  <a:lnTo>
                    <a:pt x="237" y="7"/>
                  </a:lnTo>
                  <a:lnTo>
                    <a:pt x="2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" name="Freeform 352"/>
            <p:cNvSpPr>
              <a:spLocks/>
            </p:cNvSpPr>
            <p:nvPr/>
          </p:nvSpPr>
          <p:spPr bwMode="auto">
            <a:xfrm>
              <a:off x="6219826" y="5554663"/>
              <a:ext cx="376238" cy="63500"/>
            </a:xfrm>
            <a:custGeom>
              <a:avLst/>
              <a:gdLst>
                <a:gd name="T0" fmla="*/ 237 w 237"/>
                <a:gd name="T1" fmla="*/ 0 h 40"/>
                <a:gd name="T2" fmla="*/ 0 w 237"/>
                <a:gd name="T3" fmla="*/ 30 h 40"/>
                <a:gd name="T4" fmla="*/ 0 w 237"/>
                <a:gd name="T5" fmla="*/ 40 h 40"/>
                <a:gd name="T6" fmla="*/ 237 w 237"/>
                <a:gd name="T7" fmla="*/ 7 h 40"/>
                <a:gd name="T8" fmla="*/ 237 w 237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" h="40">
                  <a:moveTo>
                    <a:pt x="237" y="0"/>
                  </a:moveTo>
                  <a:lnTo>
                    <a:pt x="0" y="30"/>
                  </a:lnTo>
                  <a:lnTo>
                    <a:pt x="0" y="40"/>
                  </a:lnTo>
                  <a:lnTo>
                    <a:pt x="237" y="7"/>
                  </a:lnTo>
                  <a:lnTo>
                    <a:pt x="23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" name="Freeform 353"/>
            <p:cNvSpPr>
              <a:spLocks/>
            </p:cNvSpPr>
            <p:nvPr/>
          </p:nvSpPr>
          <p:spPr bwMode="auto">
            <a:xfrm>
              <a:off x="8847138" y="4000500"/>
              <a:ext cx="165100" cy="196850"/>
            </a:xfrm>
            <a:custGeom>
              <a:avLst/>
              <a:gdLst>
                <a:gd name="T0" fmla="*/ 16 w 44"/>
                <a:gd name="T1" fmla="*/ 0 h 52"/>
                <a:gd name="T2" fmla="*/ 13 w 44"/>
                <a:gd name="T3" fmla="*/ 5 h 52"/>
                <a:gd name="T4" fmla="*/ 12 w 44"/>
                <a:gd name="T5" fmla="*/ 8 h 52"/>
                <a:gd name="T6" fmla="*/ 10 w 44"/>
                <a:gd name="T7" fmla="*/ 10 h 52"/>
                <a:gd name="T8" fmla="*/ 9 w 44"/>
                <a:gd name="T9" fmla="*/ 14 h 52"/>
                <a:gd name="T10" fmla="*/ 8 w 44"/>
                <a:gd name="T11" fmla="*/ 14 h 52"/>
                <a:gd name="T12" fmla="*/ 8 w 44"/>
                <a:gd name="T13" fmla="*/ 14 h 52"/>
                <a:gd name="T14" fmla="*/ 8 w 44"/>
                <a:gd name="T15" fmla="*/ 14 h 52"/>
                <a:gd name="T16" fmla="*/ 7 w 44"/>
                <a:gd name="T17" fmla="*/ 15 h 52"/>
                <a:gd name="T18" fmla="*/ 7 w 44"/>
                <a:gd name="T19" fmla="*/ 18 h 52"/>
                <a:gd name="T20" fmla="*/ 6 w 44"/>
                <a:gd name="T21" fmla="*/ 20 h 52"/>
                <a:gd name="T22" fmla="*/ 5 w 44"/>
                <a:gd name="T23" fmla="*/ 19 h 52"/>
                <a:gd name="T24" fmla="*/ 4 w 44"/>
                <a:gd name="T25" fmla="*/ 20 h 52"/>
                <a:gd name="T26" fmla="*/ 4 w 44"/>
                <a:gd name="T27" fmla="*/ 23 h 52"/>
                <a:gd name="T28" fmla="*/ 3 w 44"/>
                <a:gd name="T29" fmla="*/ 25 h 52"/>
                <a:gd name="T30" fmla="*/ 10 w 44"/>
                <a:gd name="T31" fmla="*/ 49 h 52"/>
                <a:gd name="T32" fmla="*/ 20 w 44"/>
                <a:gd name="T33" fmla="*/ 52 h 52"/>
                <a:gd name="T34" fmla="*/ 30 w 44"/>
                <a:gd name="T35" fmla="*/ 50 h 52"/>
                <a:gd name="T36" fmla="*/ 31 w 44"/>
                <a:gd name="T37" fmla="*/ 47 h 52"/>
                <a:gd name="T38" fmla="*/ 34 w 44"/>
                <a:gd name="T39" fmla="*/ 45 h 52"/>
                <a:gd name="T40" fmla="*/ 34 w 44"/>
                <a:gd name="T41" fmla="*/ 41 h 52"/>
                <a:gd name="T42" fmla="*/ 37 w 44"/>
                <a:gd name="T43" fmla="*/ 40 h 52"/>
                <a:gd name="T44" fmla="*/ 37 w 44"/>
                <a:gd name="T45" fmla="*/ 36 h 52"/>
                <a:gd name="T46" fmla="*/ 40 w 44"/>
                <a:gd name="T47" fmla="*/ 35 h 52"/>
                <a:gd name="T48" fmla="*/ 40 w 44"/>
                <a:gd name="T49" fmla="*/ 31 h 52"/>
                <a:gd name="T50" fmla="*/ 42 w 44"/>
                <a:gd name="T51" fmla="*/ 30 h 52"/>
                <a:gd name="T52" fmla="*/ 43 w 44"/>
                <a:gd name="T53" fmla="*/ 30 h 52"/>
                <a:gd name="T54" fmla="*/ 44 w 44"/>
                <a:gd name="T55" fmla="*/ 28 h 52"/>
                <a:gd name="T56" fmla="*/ 16 w 44"/>
                <a:gd name="T5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4" h="52">
                  <a:moveTo>
                    <a:pt x="16" y="0"/>
                  </a:moveTo>
                  <a:cubicBezTo>
                    <a:pt x="16" y="0"/>
                    <a:pt x="14" y="4"/>
                    <a:pt x="13" y="5"/>
                  </a:cubicBezTo>
                  <a:cubicBezTo>
                    <a:pt x="12" y="6"/>
                    <a:pt x="13" y="7"/>
                    <a:pt x="12" y="8"/>
                  </a:cubicBezTo>
                  <a:cubicBezTo>
                    <a:pt x="12" y="9"/>
                    <a:pt x="10" y="9"/>
                    <a:pt x="10" y="10"/>
                  </a:cubicBezTo>
                  <a:cubicBezTo>
                    <a:pt x="9" y="11"/>
                    <a:pt x="10" y="13"/>
                    <a:pt x="9" y="14"/>
                  </a:cubicBezTo>
                  <a:cubicBezTo>
                    <a:pt x="9" y="14"/>
                    <a:pt x="9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7" y="14"/>
                    <a:pt x="7" y="15"/>
                  </a:cubicBezTo>
                  <a:cubicBezTo>
                    <a:pt x="7" y="16"/>
                    <a:pt x="6" y="17"/>
                    <a:pt x="7" y="18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0"/>
                    <a:pt x="5" y="19"/>
                    <a:pt x="5" y="19"/>
                  </a:cubicBezTo>
                  <a:cubicBezTo>
                    <a:pt x="5" y="19"/>
                    <a:pt x="4" y="20"/>
                    <a:pt x="4" y="20"/>
                  </a:cubicBezTo>
                  <a:cubicBezTo>
                    <a:pt x="3" y="22"/>
                    <a:pt x="4" y="23"/>
                    <a:pt x="4" y="23"/>
                  </a:cubicBezTo>
                  <a:cubicBezTo>
                    <a:pt x="3" y="24"/>
                    <a:pt x="3" y="25"/>
                    <a:pt x="3" y="25"/>
                  </a:cubicBezTo>
                  <a:cubicBezTo>
                    <a:pt x="0" y="36"/>
                    <a:pt x="10" y="49"/>
                    <a:pt x="10" y="49"/>
                  </a:cubicBezTo>
                  <a:cubicBezTo>
                    <a:pt x="12" y="52"/>
                    <a:pt x="16" y="52"/>
                    <a:pt x="20" y="52"/>
                  </a:cubicBezTo>
                  <a:cubicBezTo>
                    <a:pt x="25" y="52"/>
                    <a:pt x="30" y="51"/>
                    <a:pt x="30" y="50"/>
                  </a:cubicBezTo>
                  <a:cubicBezTo>
                    <a:pt x="31" y="49"/>
                    <a:pt x="30" y="48"/>
                    <a:pt x="31" y="47"/>
                  </a:cubicBezTo>
                  <a:cubicBezTo>
                    <a:pt x="31" y="46"/>
                    <a:pt x="33" y="47"/>
                    <a:pt x="34" y="45"/>
                  </a:cubicBezTo>
                  <a:cubicBezTo>
                    <a:pt x="34" y="44"/>
                    <a:pt x="33" y="43"/>
                    <a:pt x="34" y="41"/>
                  </a:cubicBezTo>
                  <a:cubicBezTo>
                    <a:pt x="35" y="40"/>
                    <a:pt x="36" y="41"/>
                    <a:pt x="37" y="40"/>
                  </a:cubicBezTo>
                  <a:cubicBezTo>
                    <a:pt x="38" y="39"/>
                    <a:pt x="37" y="37"/>
                    <a:pt x="37" y="36"/>
                  </a:cubicBezTo>
                  <a:cubicBezTo>
                    <a:pt x="38" y="35"/>
                    <a:pt x="40" y="36"/>
                    <a:pt x="40" y="35"/>
                  </a:cubicBezTo>
                  <a:cubicBezTo>
                    <a:pt x="41" y="34"/>
                    <a:pt x="40" y="32"/>
                    <a:pt x="40" y="31"/>
                  </a:cubicBezTo>
                  <a:cubicBezTo>
                    <a:pt x="41" y="30"/>
                    <a:pt x="42" y="30"/>
                    <a:pt x="42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28"/>
                    <a:pt x="44" y="28"/>
                    <a:pt x="44" y="28"/>
                  </a:cubicBezTo>
                  <a:cubicBezTo>
                    <a:pt x="29" y="18"/>
                    <a:pt x="16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" name="Freeform 354"/>
            <p:cNvSpPr>
              <a:spLocks noEditPoints="1"/>
            </p:cNvSpPr>
            <p:nvPr/>
          </p:nvSpPr>
          <p:spPr bwMode="auto">
            <a:xfrm>
              <a:off x="8910638" y="3602038"/>
              <a:ext cx="373063" cy="488950"/>
            </a:xfrm>
            <a:custGeom>
              <a:avLst/>
              <a:gdLst>
                <a:gd name="T0" fmla="*/ 30 w 99"/>
                <a:gd name="T1" fmla="*/ 98 h 130"/>
                <a:gd name="T2" fmla="*/ 20 w 99"/>
                <a:gd name="T3" fmla="*/ 117 h 130"/>
                <a:gd name="T4" fmla="*/ 28 w 99"/>
                <a:gd name="T5" fmla="*/ 98 h 130"/>
                <a:gd name="T6" fmla="*/ 19 w 99"/>
                <a:gd name="T7" fmla="*/ 116 h 130"/>
                <a:gd name="T8" fmla="*/ 26 w 99"/>
                <a:gd name="T9" fmla="*/ 94 h 130"/>
                <a:gd name="T10" fmla="*/ 17 w 99"/>
                <a:gd name="T11" fmla="*/ 114 h 130"/>
                <a:gd name="T12" fmla="*/ 24 w 99"/>
                <a:gd name="T13" fmla="*/ 93 h 130"/>
                <a:gd name="T14" fmla="*/ 15 w 99"/>
                <a:gd name="T15" fmla="*/ 112 h 130"/>
                <a:gd name="T16" fmla="*/ 25 w 99"/>
                <a:gd name="T17" fmla="*/ 92 h 130"/>
                <a:gd name="T18" fmla="*/ 15 w 99"/>
                <a:gd name="T19" fmla="*/ 112 h 130"/>
                <a:gd name="T20" fmla="*/ 35 w 99"/>
                <a:gd name="T21" fmla="*/ 95 h 130"/>
                <a:gd name="T22" fmla="*/ 27 w 99"/>
                <a:gd name="T23" fmla="*/ 95 h 130"/>
                <a:gd name="T24" fmla="*/ 29 w 99"/>
                <a:gd name="T25" fmla="*/ 86 h 130"/>
                <a:gd name="T26" fmla="*/ 30 w 99"/>
                <a:gd name="T27" fmla="*/ 86 h 130"/>
                <a:gd name="T28" fmla="*/ 31 w 99"/>
                <a:gd name="T29" fmla="*/ 91 h 130"/>
                <a:gd name="T30" fmla="*/ 30 w 99"/>
                <a:gd name="T31" fmla="*/ 97 h 130"/>
                <a:gd name="T32" fmla="*/ 26 w 99"/>
                <a:gd name="T33" fmla="*/ 85 h 130"/>
                <a:gd name="T34" fmla="*/ 33 w 99"/>
                <a:gd name="T35" fmla="*/ 86 h 130"/>
                <a:gd name="T36" fmla="*/ 39 w 99"/>
                <a:gd name="T37" fmla="*/ 77 h 130"/>
                <a:gd name="T38" fmla="*/ 37 w 99"/>
                <a:gd name="T39" fmla="*/ 74 h 130"/>
                <a:gd name="T40" fmla="*/ 38 w 99"/>
                <a:gd name="T41" fmla="*/ 73 h 130"/>
                <a:gd name="T42" fmla="*/ 39 w 99"/>
                <a:gd name="T43" fmla="*/ 74 h 130"/>
                <a:gd name="T44" fmla="*/ 41 w 99"/>
                <a:gd name="T45" fmla="*/ 77 h 130"/>
                <a:gd name="T46" fmla="*/ 41 w 99"/>
                <a:gd name="T47" fmla="*/ 79 h 130"/>
                <a:gd name="T48" fmla="*/ 52 w 99"/>
                <a:gd name="T49" fmla="*/ 68 h 130"/>
                <a:gd name="T50" fmla="*/ 35 w 99"/>
                <a:gd name="T51" fmla="*/ 91 h 130"/>
                <a:gd name="T52" fmla="*/ 39 w 99"/>
                <a:gd name="T53" fmla="*/ 77 h 130"/>
                <a:gd name="T54" fmla="*/ 40 w 99"/>
                <a:gd name="T55" fmla="*/ 74 h 130"/>
                <a:gd name="T56" fmla="*/ 45 w 99"/>
                <a:gd name="T57" fmla="*/ 65 h 130"/>
                <a:gd name="T58" fmla="*/ 29 w 99"/>
                <a:gd name="T59" fmla="*/ 85 h 130"/>
                <a:gd name="T60" fmla="*/ 39 w 99"/>
                <a:gd name="T61" fmla="*/ 57 h 130"/>
                <a:gd name="T62" fmla="*/ 37 w 99"/>
                <a:gd name="T63" fmla="*/ 72 h 130"/>
                <a:gd name="T64" fmla="*/ 30 w 99"/>
                <a:gd name="T65" fmla="*/ 85 h 130"/>
                <a:gd name="T66" fmla="*/ 12 w 99"/>
                <a:gd name="T67" fmla="*/ 84 h 130"/>
                <a:gd name="T68" fmla="*/ 45 w 99"/>
                <a:gd name="T69" fmla="*/ 7 h 130"/>
                <a:gd name="T70" fmla="*/ 81 w 99"/>
                <a:gd name="T71" fmla="*/ 80 h 130"/>
                <a:gd name="T72" fmla="*/ 28 w 99"/>
                <a:gd name="T73" fmla="*/ 124 h 130"/>
                <a:gd name="T74" fmla="*/ 32 w 99"/>
                <a:gd name="T75" fmla="*/ 98 h 130"/>
                <a:gd name="T76" fmla="*/ 46 w 99"/>
                <a:gd name="T77" fmla="*/ 82 h 130"/>
                <a:gd name="T78" fmla="*/ 53 w 99"/>
                <a:gd name="T79" fmla="*/ 74 h 130"/>
                <a:gd name="T80" fmla="*/ 54 w 99"/>
                <a:gd name="T81" fmla="*/ 66 h 130"/>
                <a:gd name="T82" fmla="*/ 53 w 99"/>
                <a:gd name="T83" fmla="*/ 66 h 130"/>
                <a:gd name="T84" fmla="*/ 46 w 99"/>
                <a:gd name="T85" fmla="*/ 64 h 130"/>
                <a:gd name="T86" fmla="*/ 41 w 99"/>
                <a:gd name="T87" fmla="*/ 54 h 130"/>
                <a:gd name="T88" fmla="*/ 33 w 99"/>
                <a:gd name="T89" fmla="*/ 54 h 130"/>
                <a:gd name="T90" fmla="*/ 27 w 99"/>
                <a:gd name="T91" fmla="*/ 84 h 130"/>
                <a:gd name="T92" fmla="*/ 22 w 99"/>
                <a:gd name="T93" fmla="*/ 93 h 130"/>
                <a:gd name="T94" fmla="*/ 20 w 99"/>
                <a:gd name="T95" fmla="*/ 21 h 130"/>
                <a:gd name="T96" fmla="*/ 8 w 99"/>
                <a:gd name="T97" fmla="*/ 113 h 130"/>
                <a:gd name="T98" fmla="*/ 10 w 99"/>
                <a:gd name="T99" fmla="*/ 116 h 130"/>
                <a:gd name="T100" fmla="*/ 14 w 99"/>
                <a:gd name="T101" fmla="*/ 119 h 130"/>
                <a:gd name="T102" fmla="*/ 17 w 99"/>
                <a:gd name="T103" fmla="*/ 122 h 130"/>
                <a:gd name="T104" fmla="*/ 18 w 99"/>
                <a:gd name="T105" fmla="*/ 123 h 130"/>
                <a:gd name="T106" fmla="*/ 54 w 99"/>
                <a:gd name="T107" fmla="*/ 10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9" h="130">
                  <a:moveTo>
                    <a:pt x="20" y="117"/>
                  </a:moveTo>
                  <a:cubicBezTo>
                    <a:pt x="19" y="117"/>
                    <a:pt x="19" y="117"/>
                    <a:pt x="19" y="117"/>
                  </a:cubicBezTo>
                  <a:cubicBezTo>
                    <a:pt x="23" y="110"/>
                    <a:pt x="28" y="102"/>
                    <a:pt x="29" y="100"/>
                  </a:cubicBezTo>
                  <a:cubicBezTo>
                    <a:pt x="29" y="100"/>
                    <a:pt x="30" y="99"/>
                    <a:pt x="30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30" y="100"/>
                    <a:pt x="30" y="100"/>
                    <a:pt x="29" y="102"/>
                  </a:cubicBezTo>
                  <a:cubicBezTo>
                    <a:pt x="28" y="104"/>
                    <a:pt x="23" y="111"/>
                    <a:pt x="20" y="117"/>
                  </a:cubicBezTo>
                  <a:moveTo>
                    <a:pt x="19" y="116"/>
                  </a:moveTo>
                  <a:cubicBezTo>
                    <a:pt x="18" y="116"/>
                    <a:pt x="18" y="115"/>
                    <a:pt x="17" y="115"/>
                  </a:cubicBezTo>
                  <a:cubicBezTo>
                    <a:pt x="21" y="109"/>
                    <a:pt x="26" y="100"/>
                    <a:pt x="27" y="100"/>
                  </a:cubicBezTo>
                  <a:cubicBezTo>
                    <a:pt x="28" y="98"/>
                    <a:pt x="27" y="98"/>
                    <a:pt x="28" y="98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9" y="98"/>
                    <a:pt x="29" y="99"/>
                    <a:pt x="28" y="100"/>
                  </a:cubicBezTo>
                  <a:cubicBezTo>
                    <a:pt x="27" y="101"/>
                    <a:pt x="23" y="110"/>
                    <a:pt x="19" y="116"/>
                  </a:cubicBezTo>
                  <a:moveTo>
                    <a:pt x="17" y="114"/>
                  </a:moveTo>
                  <a:cubicBezTo>
                    <a:pt x="16" y="114"/>
                    <a:pt x="16" y="113"/>
                    <a:pt x="15" y="113"/>
                  </a:cubicBezTo>
                  <a:cubicBezTo>
                    <a:pt x="25" y="96"/>
                    <a:pt x="25" y="96"/>
                    <a:pt x="25" y="96"/>
                  </a:cubicBezTo>
                  <a:cubicBezTo>
                    <a:pt x="25" y="96"/>
                    <a:pt x="26" y="95"/>
                    <a:pt x="26" y="94"/>
                  </a:cubicBezTo>
                  <a:cubicBezTo>
                    <a:pt x="26" y="95"/>
                    <a:pt x="26" y="95"/>
                    <a:pt x="27" y="96"/>
                  </a:cubicBezTo>
                  <a:cubicBezTo>
                    <a:pt x="27" y="96"/>
                    <a:pt x="28" y="96"/>
                    <a:pt x="28" y="97"/>
                  </a:cubicBezTo>
                  <a:cubicBezTo>
                    <a:pt x="27" y="97"/>
                    <a:pt x="27" y="98"/>
                    <a:pt x="27" y="98"/>
                  </a:cubicBezTo>
                  <a:cubicBezTo>
                    <a:pt x="17" y="114"/>
                    <a:pt x="17" y="114"/>
                    <a:pt x="17" y="114"/>
                  </a:cubicBezTo>
                  <a:moveTo>
                    <a:pt x="13" y="110"/>
                  </a:moveTo>
                  <a:cubicBezTo>
                    <a:pt x="12" y="110"/>
                    <a:pt x="12" y="110"/>
                    <a:pt x="12" y="110"/>
                  </a:cubicBezTo>
                  <a:cubicBezTo>
                    <a:pt x="16" y="104"/>
                    <a:pt x="21" y="96"/>
                    <a:pt x="22" y="95"/>
                  </a:cubicBezTo>
                  <a:cubicBezTo>
                    <a:pt x="22" y="94"/>
                    <a:pt x="23" y="93"/>
                    <a:pt x="24" y="93"/>
                  </a:cubicBezTo>
                  <a:cubicBezTo>
                    <a:pt x="23" y="94"/>
                    <a:pt x="23" y="94"/>
                    <a:pt x="23" y="95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13" y="110"/>
                    <a:pt x="13" y="110"/>
                    <a:pt x="13" y="110"/>
                  </a:cubicBezTo>
                  <a:moveTo>
                    <a:pt x="15" y="112"/>
                  </a:moveTo>
                  <a:cubicBezTo>
                    <a:pt x="14" y="112"/>
                    <a:pt x="14" y="111"/>
                    <a:pt x="13" y="111"/>
                  </a:cubicBezTo>
                  <a:cubicBezTo>
                    <a:pt x="23" y="95"/>
                    <a:pt x="23" y="95"/>
                    <a:pt x="23" y="95"/>
                  </a:cubicBezTo>
                  <a:cubicBezTo>
                    <a:pt x="23" y="95"/>
                    <a:pt x="23" y="95"/>
                    <a:pt x="23" y="95"/>
                  </a:cubicBezTo>
                  <a:cubicBezTo>
                    <a:pt x="23" y="95"/>
                    <a:pt x="24" y="94"/>
                    <a:pt x="25" y="92"/>
                  </a:cubicBezTo>
                  <a:cubicBezTo>
                    <a:pt x="25" y="93"/>
                    <a:pt x="25" y="93"/>
                    <a:pt x="25" y="94"/>
                  </a:cubicBezTo>
                  <a:cubicBezTo>
                    <a:pt x="25" y="94"/>
                    <a:pt x="25" y="94"/>
                    <a:pt x="25" y="95"/>
                  </a:cubicBezTo>
                  <a:cubicBezTo>
                    <a:pt x="25" y="96"/>
                    <a:pt x="25" y="95"/>
                    <a:pt x="24" y="97"/>
                  </a:cubicBezTo>
                  <a:cubicBezTo>
                    <a:pt x="23" y="97"/>
                    <a:pt x="18" y="106"/>
                    <a:pt x="15" y="112"/>
                  </a:cubicBezTo>
                  <a:moveTo>
                    <a:pt x="31" y="98"/>
                  </a:moveTo>
                  <a:cubicBezTo>
                    <a:pt x="31" y="97"/>
                    <a:pt x="31" y="97"/>
                    <a:pt x="31" y="97"/>
                  </a:cubicBezTo>
                  <a:cubicBezTo>
                    <a:pt x="32" y="96"/>
                    <a:pt x="33" y="94"/>
                    <a:pt x="35" y="92"/>
                  </a:cubicBezTo>
                  <a:cubicBezTo>
                    <a:pt x="35" y="93"/>
                    <a:pt x="36" y="94"/>
                    <a:pt x="35" y="95"/>
                  </a:cubicBezTo>
                  <a:cubicBezTo>
                    <a:pt x="35" y="95"/>
                    <a:pt x="33" y="97"/>
                    <a:pt x="32" y="97"/>
                  </a:cubicBezTo>
                  <a:cubicBezTo>
                    <a:pt x="32" y="97"/>
                    <a:pt x="31" y="97"/>
                    <a:pt x="31" y="98"/>
                  </a:cubicBezTo>
                  <a:moveTo>
                    <a:pt x="30" y="97"/>
                  </a:moveTo>
                  <a:cubicBezTo>
                    <a:pt x="29" y="97"/>
                    <a:pt x="28" y="96"/>
                    <a:pt x="27" y="95"/>
                  </a:cubicBezTo>
                  <a:cubicBezTo>
                    <a:pt x="26" y="94"/>
                    <a:pt x="26" y="93"/>
                    <a:pt x="25" y="92"/>
                  </a:cubicBezTo>
                  <a:cubicBezTo>
                    <a:pt x="26" y="90"/>
                    <a:pt x="27" y="88"/>
                    <a:pt x="28" y="85"/>
                  </a:cubicBezTo>
                  <a:cubicBezTo>
                    <a:pt x="28" y="85"/>
                    <a:pt x="29" y="86"/>
                    <a:pt x="29" y="86"/>
                  </a:cubicBezTo>
                  <a:cubicBezTo>
                    <a:pt x="29" y="86"/>
                    <a:pt x="29" y="86"/>
                    <a:pt x="29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1" y="86"/>
                    <a:pt x="32" y="86"/>
                    <a:pt x="33" y="86"/>
                  </a:cubicBezTo>
                  <a:cubicBezTo>
                    <a:pt x="33" y="87"/>
                    <a:pt x="33" y="87"/>
                    <a:pt x="33" y="87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33" y="88"/>
                    <a:pt x="33" y="88"/>
                    <a:pt x="33" y="88"/>
                  </a:cubicBezTo>
                  <a:cubicBezTo>
                    <a:pt x="33" y="89"/>
                    <a:pt x="33" y="90"/>
                    <a:pt x="34" y="91"/>
                  </a:cubicBezTo>
                  <a:cubicBezTo>
                    <a:pt x="34" y="91"/>
                    <a:pt x="34" y="91"/>
                    <a:pt x="34" y="92"/>
                  </a:cubicBezTo>
                  <a:cubicBezTo>
                    <a:pt x="33" y="93"/>
                    <a:pt x="31" y="95"/>
                    <a:pt x="30" y="97"/>
                  </a:cubicBezTo>
                  <a:moveTo>
                    <a:pt x="25" y="91"/>
                  </a:moveTo>
                  <a:cubicBezTo>
                    <a:pt x="24" y="91"/>
                    <a:pt x="24" y="91"/>
                    <a:pt x="24" y="91"/>
                  </a:cubicBezTo>
                  <a:cubicBezTo>
                    <a:pt x="24" y="90"/>
                    <a:pt x="24" y="90"/>
                    <a:pt x="24" y="89"/>
                  </a:cubicBezTo>
                  <a:cubicBezTo>
                    <a:pt x="24" y="88"/>
                    <a:pt x="26" y="85"/>
                    <a:pt x="26" y="85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6" y="87"/>
                    <a:pt x="25" y="89"/>
                    <a:pt x="25" y="91"/>
                  </a:cubicBezTo>
                  <a:moveTo>
                    <a:pt x="33" y="86"/>
                  </a:moveTo>
                  <a:cubicBezTo>
                    <a:pt x="33" y="86"/>
                    <a:pt x="33" y="86"/>
                    <a:pt x="33" y="86"/>
                  </a:cubicBezTo>
                  <a:cubicBezTo>
                    <a:pt x="32" y="85"/>
                    <a:pt x="32" y="85"/>
                    <a:pt x="31" y="85"/>
                  </a:cubicBezTo>
                  <a:cubicBezTo>
                    <a:pt x="37" y="75"/>
                    <a:pt x="37" y="75"/>
                    <a:pt x="37" y="75"/>
                  </a:cubicBezTo>
                  <a:cubicBezTo>
                    <a:pt x="37" y="76"/>
                    <a:pt x="38" y="76"/>
                    <a:pt x="38" y="76"/>
                  </a:cubicBezTo>
                  <a:cubicBezTo>
                    <a:pt x="39" y="77"/>
                    <a:pt x="39" y="77"/>
                    <a:pt x="39" y="77"/>
                  </a:cubicBezTo>
                  <a:cubicBezTo>
                    <a:pt x="33" y="86"/>
                    <a:pt x="33" y="86"/>
                    <a:pt x="33" y="86"/>
                  </a:cubicBezTo>
                  <a:moveTo>
                    <a:pt x="41" y="78"/>
                  </a:moveTo>
                  <a:cubicBezTo>
                    <a:pt x="41" y="78"/>
                    <a:pt x="39" y="77"/>
                    <a:pt x="38" y="76"/>
                  </a:cubicBezTo>
                  <a:cubicBezTo>
                    <a:pt x="38" y="75"/>
                    <a:pt x="37" y="74"/>
                    <a:pt x="37" y="74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7" y="72"/>
                    <a:pt x="37" y="72"/>
                    <a:pt x="37" y="72"/>
                  </a:cubicBezTo>
                  <a:cubicBezTo>
                    <a:pt x="37" y="72"/>
                    <a:pt x="37" y="73"/>
                    <a:pt x="38" y="73"/>
                  </a:cubicBezTo>
                  <a:cubicBezTo>
                    <a:pt x="37" y="74"/>
                    <a:pt x="37" y="74"/>
                    <a:pt x="37" y="74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8" y="73"/>
                    <a:pt x="38" y="73"/>
                    <a:pt x="38" y="73"/>
                  </a:cubicBezTo>
                  <a:cubicBezTo>
                    <a:pt x="39" y="73"/>
                    <a:pt x="39" y="74"/>
                    <a:pt x="39" y="74"/>
                  </a:cubicBezTo>
                  <a:cubicBezTo>
                    <a:pt x="40" y="75"/>
                    <a:pt x="40" y="76"/>
                    <a:pt x="41" y="76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8"/>
                    <a:pt x="41" y="78"/>
                    <a:pt x="41" y="78"/>
                  </a:cubicBezTo>
                  <a:moveTo>
                    <a:pt x="41" y="79"/>
                  </a:moveTo>
                  <a:cubicBezTo>
                    <a:pt x="41" y="79"/>
                    <a:pt x="42" y="78"/>
                    <a:pt x="42" y="78"/>
                  </a:cubicBezTo>
                  <a:cubicBezTo>
                    <a:pt x="42" y="78"/>
                    <a:pt x="42" y="77"/>
                    <a:pt x="42" y="76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9"/>
                    <a:pt x="51" y="73"/>
                    <a:pt x="53" y="74"/>
                  </a:cubicBezTo>
                  <a:cubicBezTo>
                    <a:pt x="53" y="75"/>
                    <a:pt x="53" y="75"/>
                    <a:pt x="53" y="75"/>
                  </a:cubicBezTo>
                  <a:cubicBezTo>
                    <a:pt x="51" y="77"/>
                    <a:pt x="38" y="88"/>
                    <a:pt x="36" y="90"/>
                  </a:cubicBezTo>
                  <a:cubicBezTo>
                    <a:pt x="35" y="90"/>
                    <a:pt x="35" y="91"/>
                    <a:pt x="35" y="91"/>
                  </a:cubicBezTo>
                  <a:cubicBezTo>
                    <a:pt x="35" y="91"/>
                    <a:pt x="34" y="90"/>
                    <a:pt x="34" y="90"/>
                  </a:cubicBezTo>
                  <a:cubicBezTo>
                    <a:pt x="34" y="89"/>
                    <a:pt x="34" y="88"/>
                    <a:pt x="33" y="87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77"/>
                    <a:pt x="39" y="77"/>
                    <a:pt x="39" y="77"/>
                  </a:cubicBezTo>
                  <a:cubicBezTo>
                    <a:pt x="39" y="78"/>
                    <a:pt x="40" y="78"/>
                    <a:pt x="40" y="78"/>
                  </a:cubicBezTo>
                  <a:cubicBezTo>
                    <a:pt x="41" y="78"/>
                    <a:pt x="41" y="79"/>
                    <a:pt x="41" y="79"/>
                  </a:cubicBezTo>
                  <a:moveTo>
                    <a:pt x="41" y="76"/>
                  </a:moveTo>
                  <a:cubicBezTo>
                    <a:pt x="41" y="75"/>
                    <a:pt x="40" y="74"/>
                    <a:pt x="40" y="74"/>
                  </a:cubicBezTo>
                  <a:cubicBezTo>
                    <a:pt x="39" y="73"/>
                    <a:pt x="39" y="73"/>
                    <a:pt x="38" y="72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42" y="58"/>
                    <a:pt x="43" y="62"/>
                    <a:pt x="45" y="65"/>
                  </a:cubicBezTo>
                  <a:cubicBezTo>
                    <a:pt x="47" y="66"/>
                    <a:pt x="49" y="68"/>
                    <a:pt x="51" y="68"/>
                  </a:cubicBezTo>
                  <a:cubicBezTo>
                    <a:pt x="41" y="76"/>
                    <a:pt x="41" y="76"/>
                    <a:pt x="41" y="76"/>
                  </a:cubicBezTo>
                  <a:moveTo>
                    <a:pt x="30" y="85"/>
                  </a:moveTo>
                  <a:cubicBezTo>
                    <a:pt x="30" y="85"/>
                    <a:pt x="29" y="85"/>
                    <a:pt x="29" y="85"/>
                  </a:cubicBezTo>
                  <a:cubicBezTo>
                    <a:pt x="28" y="85"/>
                    <a:pt x="28" y="85"/>
                    <a:pt x="28" y="84"/>
                  </a:cubicBezTo>
                  <a:cubicBezTo>
                    <a:pt x="28" y="83"/>
                    <a:pt x="28" y="82"/>
                    <a:pt x="28" y="81"/>
                  </a:cubicBezTo>
                  <a:cubicBezTo>
                    <a:pt x="29" y="75"/>
                    <a:pt x="33" y="58"/>
                    <a:pt x="33" y="55"/>
                  </a:cubicBezTo>
                  <a:cubicBezTo>
                    <a:pt x="34" y="55"/>
                    <a:pt x="37" y="57"/>
                    <a:pt x="39" y="57"/>
                  </a:cubicBezTo>
                  <a:cubicBezTo>
                    <a:pt x="40" y="57"/>
                    <a:pt x="40" y="57"/>
                    <a:pt x="41" y="57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7" y="72"/>
                    <a:pt x="37" y="72"/>
                    <a:pt x="37" y="72"/>
                  </a:cubicBezTo>
                  <a:cubicBezTo>
                    <a:pt x="37" y="72"/>
                    <a:pt x="37" y="72"/>
                    <a:pt x="37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6" y="73"/>
                    <a:pt x="36" y="73"/>
                    <a:pt x="36" y="74"/>
                  </a:cubicBezTo>
                  <a:cubicBezTo>
                    <a:pt x="37" y="75"/>
                    <a:pt x="37" y="75"/>
                    <a:pt x="37" y="75"/>
                  </a:cubicBezTo>
                  <a:cubicBezTo>
                    <a:pt x="30" y="85"/>
                    <a:pt x="30" y="85"/>
                    <a:pt x="30" y="85"/>
                  </a:cubicBezTo>
                  <a:moveTo>
                    <a:pt x="11" y="108"/>
                  </a:moveTo>
                  <a:cubicBezTo>
                    <a:pt x="9" y="106"/>
                    <a:pt x="7" y="103"/>
                    <a:pt x="6" y="102"/>
                  </a:cubicBezTo>
                  <a:cubicBezTo>
                    <a:pt x="6" y="100"/>
                    <a:pt x="6" y="96"/>
                    <a:pt x="9" y="90"/>
                  </a:cubicBezTo>
                  <a:cubicBezTo>
                    <a:pt x="10" y="87"/>
                    <a:pt x="11" y="85"/>
                    <a:pt x="12" y="84"/>
                  </a:cubicBezTo>
                  <a:cubicBezTo>
                    <a:pt x="14" y="79"/>
                    <a:pt x="15" y="76"/>
                    <a:pt x="16" y="67"/>
                  </a:cubicBezTo>
                  <a:cubicBezTo>
                    <a:pt x="16" y="65"/>
                    <a:pt x="16" y="62"/>
                    <a:pt x="16" y="59"/>
                  </a:cubicBezTo>
                  <a:cubicBezTo>
                    <a:pt x="16" y="49"/>
                    <a:pt x="16" y="37"/>
                    <a:pt x="24" y="25"/>
                  </a:cubicBezTo>
                  <a:cubicBezTo>
                    <a:pt x="29" y="16"/>
                    <a:pt x="37" y="10"/>
                    <a:pt x="45" y="7"/>
                  </a:cubicBezTo>
                  <a:cubicBezTo>
                    <a:pt x="47" y="7"/>
                    <a:pt x="49" y="6"/>
                    <a:pt x="51" y="6"/>
                  </a:cubicBezTo>
                  <a:cubicBezTo>
                    <a:pt x="59" y="6"/>
                    <a:pt x="67" y="10"/>
                    <a:pt x="74" y="18"/>
                  </a:cubicBezTo>
                  <a:cubicBezTo>
                    <a:pt x="78" y="23"/>
                    <a:pt x="82" y="29"/>
                    <a:pt x="84" y="34"/>
                  </a:cubicBezTo>
                  <a:cubicBezTo>
                    <a:pt x="92" y="54"/>
                    <a:pt x="86" y="72"/>
                    <a:pt x="81" y="80"/>
                  </a:cubicBezTo>
                  <a:cubicBezTo>
                    <a:pt x="74" y="92"/>
                    <a:pt x="65" y="97"/>
                    <a:pt x="57" y="101"/>
                  </a:cubicBezTo>
                  <a:cubicBezTo>
                    <a:pt x="55" y="102"/>
                    <a:pt x="54" y="102"/>
                    <a:pt x="52" y="103"/>
                  </a:cubicBezTo>
                  <a:cubicBezTo>
                    <a:pt x="43" y="108"/>
                    <a:pt x="40" y="110"/>
                    <a:pt x="36" y="117"/>
                  </a:cubicBezTo>
                  <a:cubicBezTo>
                    <a:pt x="34" y="120"/>
                    <a:pt x="30" y="124"/>
                    <a:pt x="28" y="124"/>
                  </a:cubicBezTo>
                  <a:cubicBezTo>
                    <a:pt x="27" y="123"/>
                    <a:pt x="24" y="121"/>
                    <a:pt x="21" y="118"/>
                  </a:cubicBezTo>
                  <a:cubicBezTo>
                    <a:pt x="24" y="114"/>
                    <a:pt x="27" y="109"/>
                    <a:pt x="28" y="107"/>
                  </a:cubicBezTo>
                  <a:cubicBezTo>
                    <a:pt x="29" y="105"/>
                    <a:pt x="30" y="104"/>
                    <a:pt x="30" y="103"/>
                  </a:cubicBezTo>
                  <a:cubicBezTo>
                    <a:pt x="30" y="101"/>
                    <a:pt x="31" y="99"/>
                    <a:pt x="32" y="98"/>
                  </a:cubicBezTo>
                  <a:cubicBezTo>
                    <a:pt x="33" y="97"/>
                    <a:pt x="36" y="96"/>
                    <a:pt x="36" y="95"/>
                  </a:cubicBezTo>
                  <a:cubicBezTo>
                    <a:pt x="36" y="94"/>
                    <a:pt x="36" y="93"/>
                    <a:pt x="35" y="92"/>
                  </a:cubicBezTo>
                  <a:cubicBezTo>
                    <a:pt x="35" y="91"/>
                    <a:pt x="36" y="91"/>
                    <a:pt x="36" y="91"/>
                  </a:cubicBezTo>
                  <a:cubicBezTo>
                    <a:pt x="37" y="89"/>
                    <a:pt x="42" y="85"/>
                    <a:pt x="46" y="82"/>
                  </a:cubicBezTo>
                  <a:cubicBezTo>
                    <a:pt x="50" y="78"/>
                    <a:pt x="54" y="75"/>
                    <a:pt x="54" y="75"/>
                  </a:cubicBezTo>
                  <a:cubicBezTo>
                    <a:pt x="54" y="74"/>
                    <a:pt x="54" y="74"/>
                    <a:pt x="54" y="74"/>
                  </a:cubicBezTo>
                  <a:cubicBezTo>
                    <a:pt x="54" y="74"/>
                    <a:pt x="54" y="74"/>
                    <a:pt x="54" y="74"/>
                  </a:cubicBezTo>
                  <a:cubicBezTo>
                    <a:pt x="53" y="74"/>
                    <a:pt x="53" y="74"/>
                    <a:pt x="53" y="74"/>
                  </a:cubicBezTo>
                  <a:cubicBezTo>
                    <a:pt x="53" y="73"/>
                    <a:pt x="52" y="72"/>
                    <a:pt x="52" y="70"/>
                  </a:cubicBezTo>
                  <a:cubicBezTo>
                    <a:pt x="52" y="69"/>
                    <a:pt x="52" y="68"/>
                    <a:pt x="52" y="68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54" y="66"/>
                    <a:pt x="54" y="66"/>
                    <a:pt x="54" y="66"/>
                  </a:cubicBezTo>
                  <a:cubicBezTo>
                    <a:pt x="54" y="66"/>
                    <a:pt x="54" y="66"/>
                    <a:pt x="54" y="66"/>
                  </a:cubicBezTo>
                  <a:cubicBezTo>
                    <a:pt x="54" y="65"/>
                    <a:pt x="54" y="65"/>
                    <a:pt x="54" y="65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2" y="66"/>
                    <a:pt x="52" y="66"/>
                    <a:pt x="52" y="67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51" y="67"/>
                    <a:pt x="50" y="67"/>
                    <a:pt x="50" y="67"/>
                  </a:cubicBezTo>
                  <a:cubicBezTo>
                    <a:pt x="49" y="66"/>
                    <a:pt x="47" y="65"/>
                    <a:pt x="46" y="64"/>
                  </a:cubicBezTo>
                  <a:cubicBezTo>
                    <a:pt x="44" y="62"/>
                    <a:pt x="43" y="61"/>
                    <a:pt x="43" y="59"/>
                  </a:cubicBezTo>
                  <a:cubicBezTo>
                    <a:pt x="42" y="58"/>
                    <a:pt x="42" y="57"/>
                    <a:pt x="42" y="56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0" y="57"/>
                    <a:pt x="40" y="57"/>
                    <a:pt x="39" y="57"/>
                  </a:cubicBezTo>
                  <a:cubicBezTo>
                    <a:pt x="38" y="57"/>
                    <a:pt x="37" y="56"/>
                    <a:pt x="36" y="56"/>
                  </a:cubicBezTo>
                  <a:cubicBezTo>
                    <a:pt x="34" y="55"/>
                    <a:pt x="33" y="54"/>
                    <a:pt x="33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3" y="54"/>
                    <a:pt x="29" y="74"/>
                    <a:pt x="28" y="81"/>
                  </a:cubicBezTo>
                  <a:cubicBezTo>
                    <a:pt x="28" y="82"/>
                    <a:pt x="27" y="83"/>
                    <a:pt x="27" y="84"/>
                  </a:cubicBezTo>
                  <a:cubicBezTo>
                    <a:pt x="27" y="84"/>
                    <a:pt x="26" y="84"/>
                    <a:pt x="26" y="84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25" y="84"/>
                    <a:pt x="23" y="87"/>
                    <a:pt x="23" y="90"/>
                  </a:cubicBezTo>
                  <a:cubicBezTo>
                    <a:pt x="24" y="92"/>
                    <a:pt x="23" y="92"/>
                    <a:pt x="22" y="93"/>
                  </a:cubicBezTo>
                  <a:cubicBezTo>
                    <a:pt x="20" y="94"/>
                    <a:pt x="19" y="95"/>
                    <a:pt x="19" y="95"/>
                  </a:cubicBezTo>
                  <a:cubicBezTo>
                    <a:pt x="11" y="108"/>
                    <a:pt x="11" y="108"/>
                    <a:pt x="11" y="108"/>
                  </a:cubicBezTo>
                  <a:moveTo>
                    <a:pt x="51" y="0"/>
                  </a:moveTo>
                  <a:cubicBezTo>
                    <a:pt x="38" y="0"/>
                    <a:pt x="26" y="11"/>
                    <a:pt x="20" y="21"/>
                  </a:cubicBezTo>
                  <a:cubicBezTo>
                    <a:pt x="9" y="38"/>
                    <a:pt x="12" y="57"/>
                    <a:pt x="11" y="66"/>
                  </a:cubicBezTo>
                  <a:cubicBezTo>
                    <a:pt x="10" y="76"/>
                    <a:pt x="8" y="77"/>
                    <a:pt x="4" y="87"/>
                  </a:cubicBezTo>
                  <a:cubicBezTo>
                    <a:pt x="0" y="96"/>
                    <a:pt x="1" y="103"/>
                    <a:pt x="1" y="103"/>
                  </a:cubicBezTo>
                  <a:cubicBezTo>
                    <a:pt x="2" y="106"/>
                    <a:pt x="5" y="109"/>
                    <a:pt x="8" y="113"/>
                  </a:cubicBezTo>
                  <a:cubicBezTo>
                    <a:pt x="8" y="113"/>
                    <a:pt x="8" y="113"/>
                    <a:pt x="8" y="113"/>
                  </a:cubicBezTo>
                  <a:cubicBezTo>
                    <a:pt x="9" y="114"/>
                    <a:pt x="9" y="114"/>
                    <a:pt x="9" y="115"/>
                  </a:cubicBezTo>
                  <a:cubicBezTo>
                    <a:pt x="9" y="115"/>
                    <a:pt x="9" y="115"/>
                    <a:pt x="9" y="115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11" y="116"/>
                    <a:pt x="11" y="117"/>
                    <a:pt x="12" y="117"/>
                  </a:cubicBezTo>
                  <a:cubicBezTo>
                    <a:pt x="12" y="117"/>
                    <a:pt x="12" y="117"/>
                    <a:pt x="12" y="117"/>
                  </a:cubicBezTo>
                  <a:cubicBezTo>
                    <a:pt x="13" y="118"/>
                    <a:pt x="13" y="118"/>
                    <a:pt x="14" y="119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5" y="120"/>
                    <a:pt x="16" y="121"/>
                    <a:pt x="17" y="122"/>
                  </a:cubicBezTo>
                  <a:cubicBezTo>
                    <a:pt x="17" y="122"/>
                    <a:pt x="17" y="122"/>
                    <a:pt x="17" y="122"/>
                  </a:cubicBezTo>
                  <a:cubicBezTo>
                    <a:pt x="17" y="122"/>
                    <a:pt x="17" y="122"/>
                    <a:pt x="17" y="122"/>
                  </a:cubicBezTo>
                  <a:cubicBezTo>
                    <a:pt x="17" y="122"/>
                    <a:pt x="17" y="122"/>
                    <a:pt x="17" y="122"/>
                  </a:cubicBezTo>
                  <a:cubicBezTo>
                    <a:pt x="17" y="122"/>
                    <a:pt x="17" y="122"/>
                    <a:pt x="17" y="122"/>
                  </a:cubicBezTo>
                  <a:cubicBezTo>
                    <a:pt x="17" y="122"/>
                    <a:pt x="18" y="123"/>
                    <a:pt x="18" y="123"/>
                  </a:cubicBezTo>
                  <a:cubicBezTo>
                    <a:pt x="18" y="123"/>
                    <a:pt x="18" y="123"/>
                    <a:pt x="18" y="123"/>
                  </a:cubicBezTo>
                  <a:cubicBezTo>
                    <a:pt x="23" y="127"/>
                    <a:pt x="26" y="130"/>
                    <a:pt x="28" y="130"/>
                  </a:cubicBezTo>
                  <a:cubicBezTo>
                    <a:pt x="28" y="130"/>
                    <a:pt x="28" y="130"/>
                    <a:pt x="28" y="130"/>
                  </a:cubicBezTo>
                  <a:cubicBezTo>
                    <a:pt x="31" y="130"/>
                    <a:pt x="37" y="125"/>
                    <a:pt x="40" y="120"/>
                  </a:cubicBezTo>
                  <a:cubicBezTo>
                    <a:pt x="43" y="115"/>
                    <a:pt x="45" y="114"/>
                    <a:pt x="54" y="109"/>
                  </a:cubicBezTo>
                  <a:cubicBezTo>
                    <a:pt x="63" y="104"/>
                    <a:pt x="75" y="99"/>
                    <a:pt x="84" y="84"/>
                  </a:cubicBezTo>
                  <a:cubicBezTo>
                    <a:pt x="93" y="70"/>
                    <a:pt x="99" y="39"/>
                    <a:pt x="77" y="14"/>
                  </a:cubicBezTo>
                  <a:cubicBezTo>
                    <a:pt x="68" y="4"/>
                    <a:pt x="59" y="0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7" name="Freeform 355"/>
            <p:cNvSpPr>
              <a:spLocks noEditPoints="1"/>
            </p:cNvSpPr>
            <p:nvPr/>
          </p:nvSpPr>
          <p:spPr bwMode="auto">
            <a:xfrm>
              <a:off x="8154988" y="3154363"/>
              <a:ext cx="327025" cy="387350"/>
            </a:xfrm>
            <a:custGeom>
              <a:avLst/>
              <a:gdLst>
                <a:gd name="T0" fmla="*/ 47 w 87"/>
                <a:gd name="T1" fmla="*/ 100 h 103"/>
                <a:gd name="T2" fmla="*/ 44 w 87"/>
                <a:gd name="T3" fmla="*/ 100 h 103"/>
                <a:gd name="T4" fmla="*/ 4 w 87"/>
                <a:gd name="T5" fmla="*/ 48 h 103"/>
                <a:gd name="T6" fmla="*/ 40 w 87"/>
                <a:gd name="T7" fmla="*/ 4 h 103"/>
                <a:gd name="T8" fmla="*/ 44 w 87"/>
                <a:gd name="T9" fmla="*/ 4 h 103"/>
                <a:gd name="T10" fmla="*/ 84 w 87"/>
                <a:gd name="T11" fmla="*/ 55 h 103"/>
                <a:gd name="T12" fmla="*/ 47 w 87"/>
                <a:gd name="T13" fmla="*/ 100 h 103"/>
                <a:gd name="T14" fmla="*/ 40 w 87"/>
                <a:gd name="T15" fmla="*/ 0 h 103"/>
                <a:gd name="T16" fmla="*/ 0 w 87"/>
                <a:gd name="T17" fmla="*/ 48 h 103"/>
                <a:gd name="T18" fmla="*/ 44 w 87"/>
                <a:gd name="T19" fmla="*/ 103 h 103"/>
                <a:gd name="T20" fmla="*/ 47 w 87"/>
                <a:gd name="T21" fmla="*/ 103 h 103"/>
                <a:gd name="T22" fmla="*/ 87 w 87"/>
                <a:gd name="T23" fmla="*/ 56 h 103"/>
                <a:gd name="T24" fmla="*/ 44 w 87"/>
                <a:gd name="T25" fmla="*/ 0 h 103"/>
                <a:gd name="T26" fmla="*/ 40 w 87"/>
                <a:gd name="T2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7" h="103">
                  <a:moveTo>
                    <a:pt x="47" y="100"/>
                  </a:moveTo>
                  <a:cubicBezTo>
                    <a:pt x="46" y="100"/>
                    <a:pt x="45" y="100"/>
                    <a:pt x="44" y="100"/>
                  </a:cubicBezTo>
                  <a:cubicBezTo>
                    <a:pt x="22" y="98"/>
                    <a:pt x="4" y="75"/>
                    <a:pt x="4" y="48"/>
                  </a:cubicBezTo>
                  <a:cubicBezTo>
                    <a:pt x="4" y="23"/>
                    <a:pt x="20" y="4"/>
                    <a:pt x="40" y="4"/>
                  </a:cubicBezTo>
                  <a:cubicBezTo>
                    <a:pt x="42" y="4"/>
                    <a:pt x="43" y="4"/>
                    <a:pt x="44" y="4"/>
                  </a:cubicBezTo>
                  <a:cubicBezTo>
                    <a:pt x="66" y="7"/>
                    <a:pt x="84" y="30"/>
                    <a:pt x="84" y="55"/>
                  </a:cubicBezTo>
                  <a:cubicBezTo>
                    <a:pt x="84" y="80"/>
                    <a:pt x="68" y="100"/>
                    <a:pt x="47" y="100"/>
                  </a:cubicBezTo>
                  <a:moveTo>
                    <a:pt x="40" y="0"/>
                  </a:moveTo>
                  <a:cubicBezTo>
                    <a:pt x="18" y="0"/>
                    <a:pt x="0" y="20"/>
                    <a:pt x="0" y="48"/>
                  </a:cubicBezTo>
                  <a:cubicBezTo>
                    <a:pt x="0" y="77"/>
                    <a:pt x="20" y="102"/>
                    <a:pt x="44" y="103"/>
                  </a:cubicBezTo>
                  <a:cubicBezTo>
                    <a:pt x="45" y="103"/>
                    <a:pt x="46" y="103"/>
                    <a:pt x="47" y="103"/>
                  </a:cubicBezTo>
                  <a:cubicBezTo>
                    <a:pt x="69" y="103"/>
                    <a:pt x="87" y="83"/>
                    <a:pt x="87" y="56"/>
                  </a:cubicBezTo>
                  <a:cubicBezTo>
                    <a:pt x="87" y="28"/>
                    <a:pt x="68" y="3"/>
                    <a:pt x="44" y="0"/>
                  </a:cubicBezTo>
                  <a:cubicBezTo>
                    <a:pt x="43" y="0"/>
                    <a:pt x="41" y="0"/>
                    <a:pt x="4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" name="Freeform 356"/>
            <p:cNvSpPr>
              <a:spLocks noEditPoints="1"/>
            </p:cNvSpPr>
            <p:nvPr/>
          </p:nvSpPr>
          <p:spPr bwMode="auto">
            <a:xfrm>
              <a:off x="8193088" y="3192463"/>
              <a:ext cx="263525" cy="319088"/>
            </a:xfrm>
            <a:custGeom>
              <a:avLst/>
              <a:gdLst>
                <a:gd name="T0" fmla="*/ 8 w 70"/>
                <a:gd name="T1" fmla="*/ 69 h 85"/>
                <a:gd name="T2" fmla="*/ 59 w 70"/>
                <a:gd name="T3" fmla="*/ 71 h 85"/>
                <a:gd name="T4" fmla="*/ 44 w 70"/>
                <a:gd name="T5" fmla="*/ 77 h 85"/>
                <a:gd name="T6" fmla="*/ 26 w 70"/>
                <a:gd name="T7" fmla="*/ 79 h 85"/>
                <a:gd name="T8" fmla="*/ 19 w 70"/>
                <a:gd name="T9" fmla="*/ 75 h 85"/>
                <a:gd name="T10" fmla="*/ 64 w 70"/>
                <a:gd name="T11" fmla="*/ 59 h 85"/>
                <a:gd name="T12" fmla="*/ 44 w 70"/>
                <a:gd name="T13" fmla="*/ 51 h 85"/>
                <a:gd name="T14" fmla="*/ 60 w 70"/>
                <a:gd name="T15" fmla="*/ 52 h 85"/>
                <a:gd name="T16" fmla="*/ 65 w 70"/>
                <a:gd name="T17" fmla="*/ 57 h 85"/>
                <a:gd name="T18" fmla="*/ 64 w 70"/>
                <a:gd name="T19" fmla="*/ 48 h 85"/>
                <a:gd name="T20" fmla="*/ 67 w 70"/>
                <a:gd name="T21" fmla="*/ 45 h 85"/>
                <a:gd name="T22" fmla="*/ 63 w 70"/>
                <a:gd name="T23" fmla="*/ 44 h 85"/>
                <a:gd name="T24" fmla="*/ 57 w 70"/>
                <a:gd name="T25" fmla="*/ 43 h 85"/>
                <a:gd name="T26" fmla="*/ 60 w 70"/>
                <a:gd name="T27" fmla="*/ 40 h 85"/>
                <a:gd name="T28" fmla="*/ 61 w 70"/>
                <a:gd name="T29" fmla="*/ 38 h 85"/>
                <a:gd name="T30" fmla="*/ 12 w 70"/>
                <a:gd name="T31" fmla="*/ 29 h 85"/>
                <a:gd name="T32" fmla="*/ 62 w 70"/>
                <a:gd name="T33" fmla="*/ 30 h 85"/>
                <a:gd name="T34" fmla="*/ 62 w 70"/>
                <a:gd name="T35" fmla="*/ 25 h 85"/>
                <a:gd name="T36" fmla="*/ 0 w 70"/>
                <a:gd name="T37" fmla="*/ 20 h 85"/>
                <a:gd name="T38" fmla="*/ 20 w 70"/>
                <a:gd name="T39" fmla="*/ 17 h 85"/>
                <a:gd name="T40" fmla="*/ 30 w 70"/>
                <a:gd name="T41" fmla="*/ 14 h 85"/>
                <a:gd name="T42" fmla="*/ 28 w 70"/>
                <a:gd name="T43" fmla="*/ 7 h 85"/>
                <a:gd name="T44" fmla="*/ 12 w 70"/>
                <a:gd name="T45" fmla="*/ 10 h 85"/>
                <a:gd name="T46" fmla="*/ 11 w 70"/>
                <a:gd name="T47" fmla="*/ 10 h 85"/>
                <a:gd name="T48" fmla="*/ 1 w 70"/>
                <a:gd name="T49" fmla="*/ 18 h 85"/>
                <a:gd name="T50" fmla="*/ 5 w 70"/>
                <a:gd name="T51" fmla="*/ 18 h 85"/>
                <a:gd name="T52" fmla="*/ 6 w 70"/>
                <a:gd name="T53" fmla="*/ 30 h 85"/>
                <a:gd name="T54" fmla="*/ 12 w 70"/>
                <a:gd name="T55" fmla="*/ 40 h 85"/>
                <a:gd name="T56" fmla="*/ 16 w 70"/>
                <a:gd name="T57" fmla="*/ 65 h 85"/>
                <a:gd name="T58" fmla="*/ 19 w 70"/>
                <a:gd name="T59" fmla="*/ 56 h 85"/>
                <a:gd name="T60" fmla="*/ 18 w 70"/>
                <a:gd name="T61" fmla="*/ 41 h 85"/>
                <a:gd name="T62" fmla="*/ 10 w 70"/>
                <a:gd name="T63" fmla="*/ 32 h 85"/>
                <a:gd name="T64" fmla="*/ 14 w 70"/>
                <a:gd name="T65" fmla="*/ 23 h 85"/>
                <a:gd name="T66" fmla="*/ 18 w 70"/>
                <a:gd name="T67" fmla="*/ 16 h 85"/>
                <a:gd name="T68" fmla="*/ 15 w 70"/>
                <a:gd name="T69" fmla="*/ 16 h 85"/>
                <a:gd name="T70" fmla="*/ 17 w 70"/>
                <a:gd name="T71" fmla="*/ 8 h 85"/>
                <a:gd name="T72" fmla="*/ 13 w 70"/>
                <a:gd name="T73" fmla="*/ 7 h 85"/>
                <a:gd name="T74" fmla="*/ 19 w 70"/>
                <a:gd name="T75" fmla="*/ 9 h 85"/>
                <a:gd name="T76" fmla="*/ 36 w 70"/>
                <a:gd name="T77" fmla="*/ 5 h 85"/>
                <a:gd name="T78" fmla="*/ 35 w 70"/>
                <a:gd name="T79" fmla="*/ 11 h 85"/>
                <a:gd name="T80" fmla="*/ 32 w 70"/>
                <a:gd name="T81" fmla="*/ 15 h 85"/>
                <a:gd name="T82" fmla="*/ 35 w 70"/>
                <a:gd name="T83" fmla="*/ 20 h 85"/>
                <a:gd name="T84" fmla="*/ 40 w 70"/>
                <a:gd name="T85" fmla="*/ 18 h 85"/>
                <a:gd name="T86" fmla="*/ 36 w 70"/>
                <a:gd name="T87" fmla="*/ 26 h 85"/>
                <a:gd name="T88" fmla="*/ 28 w 70"/>
                <a:gd name="T89" fmla="*/ 35 h 85"/>
                <a:gd name="T90" fmla="*/ 36 w 70"/>
                <a:gd name="T91" fmla="*/ 61 h 85"/>
                <a:gd name="T92" fmla="*/ 42 w 70"/>
                <a:gd name="T93" fmla="*/ 37 h 85"/>
                <a:gd name="T94" fmla="*/ 44 w 70"/>
                <a:gd name="T95" fmla="*/ 35 h 85"/>
                <a:gd name="T96" fmla="*/ 50 w 70"/>
                <a:gd name="T97" fmla="*/ 35 h 85"/>
                <a:gd name="T98" fmla="*/ 56 w 70"/>
                <a:gd name="T99" fmla="*/ 40 h 85"/>
                <a:gd name="T100" fmla="*/ 59 w 70"/>
                <a:gd name="T101" fmla="*/ 32 h 85"/>
                <a:gd name="T102" fmla="*/ 60 w 70"/>
                <a:gd name="T103" fmla="*/ 26 h 85"/>
                <a:gd name="T104" fmla="*/ 63 w 70"/>
                <a:gd name="T105" fmla="*/ 23 h 85"/>
                <a:gd name="T106" fmla="*/ 60 w 70"/>
                <a:gd name="T107" fmla="*/ 15 h 85"/>
                <a:gd name="T108" fmla="*/ 50 w 70"/>
                <a:gd name="T109" fmla="*/ 8 h 85"/>
                <a:gd name="T110" fmla="*/ 45 w 70"/>
                <a:gd name="T111" fmla="*/ 9 h 85"/>
                <a:gd name="T112" fmla="*/ 37 w 70"/>
                <a:gd name="T113" fmla="*/ 6 h 85"/>
                <a:gd name="T114" fmla="*/ 15 w 70"/>
                <a:gd name="T115" fmla="*/ 5 h 85"/>
                <a:gd name="T116" fmla="*/ 18 w 70"/>
                <a:gd name="T117" fmla="*/ 4 h 85"/>
                <a:gd name="T118" fmla="*/ 34 w 70"/>
                <a:gd name="T119" fmla="*/ 2 h 85"/>
                <a:gd name="T120" fmla="*/ 21 w 70"/>
                <a:gd name="T121" fmla="*/ 4 h 85"/>
                <a:gd name="T122" fmla="*/ 24 w 70"/>
                <a:gd name="T123" fmla="*/ 8 h 85"/>
                <a:gd name="T124" fmla="*/ 29 w 70"/>
                <a:gd name="T125" fmla="*/ 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0" h="85">
                  <a:moveTo>
                    <a:pt x="23" y="79"/>
                  </a:moveTo>
                  <a:cubicBezTo>
                    <a:pt x="22" y="79"/>
                    <a:pt x="22" y="79"/>
                    <a:pt x="22" y="79"/>
                  </a:cubicBezTo>
                  <a:cubicBezTo>
                    <a:pt x="23" y="79"/>
                    <a:pt x="23" y="79"/>
                    <a:pt x="24" y="80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4" y="79"/>
                    <a:pt x="23" y="79"/>
                    <a:pt x="23" y="79"/>
                  </a:cubicBezTo>
                  <a:moveTo>
                    <a:pt x="18" y="72"/>
                  </a:moveTo>
                  <a:cubicBezTo>
                    <a:pt x="17" y="72"/>
                    <a:pt x="17" y="72"/>
                    <a:pt x="17" y="72"/>
                  </a:cubicBezTo>
                  <a:cubicBezTo>
                    <a:pt x="18" y="73"/>
                    <a:pt x="18" y="73"/>
                    <a:pt x="18" y="73"/>
                  </a:cubicBezTo>
                  <a:cubicBezTo>
                    <a:pt x="18" y="74"/>
                    <a:pt x="18" y="74"/>
                    <a:pt x="18" y="74"/>
                  </a:cubicBezTo>
                  <a:cubicBezTo>
                    <a:pt x="18" y="74"/>
                    <a:pt x="18" y="74"/>
                    <a:pt x="18" y="74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18" y="72"/>
                    <a:pt x="18" y="72"/>
                    <a:pt x="18" y="72"/>
                  </a:cubicBezTo>
                  <a:moveTo>
                    <a:pt x="13" y="72"/>
                  </a:moveTo>
                  <a:cubicBezTo>
                    <a:pt x="14" y="72"/>
                    <a:pt x="14" y="72"/>
                    <a:pt x="14" y="72"/>
                  </a:cubicBezTo>
                  <a:cubicBezTo>
                    <a:pt x="13" y="72"/>
                    <a:pt x="13" y="72"/>
                    <a:pt x="13" y="72"/>
                  </a:cubicBezTo>
                  <a:moveTo>
                    <a:pt x="19" y="71"/>
                  </a:moveTo>
                  <a:cubicBezTo>
                    <a:pt x="19" y="71"/>
                    <a:pt x="19" y="71"/>
                    <a:pt x="19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71"/>
                    <a:pt x="19" y="71"/>
                    <a:pt x="19" y="71"/>
                  </a:cubicBezTo>
                  <a:moveTo>
                    <a:pt x="13" y="71"/>
                  </a:moveTo>
                  <a:cubicBezTo>
                    <a:pt x="13" y="71"/>
                    <a:pt x="14" y="71"/>
                    <a:pt x="14" y="72"/>
                  </a:cubicBezTo>
                  <a:cubicBezTo>
                    <a:pt x="13" y="71"/>
                    <a:pt x="13" y="71"/>
                    <a:pt x="13" y="71"/>
                  </a:cubicBezTo>
                  <a:cubicBezTo>
                    <a:pt x="13" y="71"/>
                    <a:pt x="13" y="71"/>
                    <a:pt x="13" y="71"/>
                  </a:cubicBezTo>
                  <a:moveTo>
                    <a:pt x="6" y="67"/>
                  </a:moveTo>
                  <a:cubicBezTo>
                    <a:pt x="7" y="68"/>
                    <a:pt x="7" y="68"/>
                    <a:pt x="7" y="68"/>
                  </a:cubicBezTo>
                  <a:cubicBezTo>
                    <a:pt x="7" y="68"/>
                    <a:pt x="7" y="69"/>
                    <a:pt x="8" y="69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9" y="71"/>
                    <a:pt x="9" y="71"/>
                    <a:pt x="9" y="71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7" y="69"/>
                    <a:pt x="7" y="69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16" y="80"/>
                    <a:pt x="26" y="85"/>
                    <a:pt x="37" y="85"/>
                  </a:cubicBezTo>
                  <a:cubicBezTo>
                    <a:pt x="43" y="85"/>
                    <a:pt x="49" y="83"/>
                    <a:pt x="54" y="79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55" y="78"/>
                    <a:pt x="55" y="78"/>
                    <a:pt x="55" y="78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6" y="77"/>
                    <a:pt x="56" y="77"/>
                    <a:pt x="56" y="77"/>
                  </a:cubicBezTo>
                  <a:cubicBezTo>
                    <a:pt x="55" y="77"/>
                    <a:pt x="55" y="78"/>
                    <a:pt x="55" y="78"/>
                  </a:cubicBezTo>
                  <a:cubicBezTo>
                    <a:pt x="55" y="78"/>
                    <a:pt x="55" y="77"/>
                    <a:pt x="55" y="77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55" y="76"/>
                    <a:pt x="56" y="76"/>
                    <a:pt x="56" y="76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7" y="74"/>
                    <a:pt x="58" y="73"/>
                    <a:pt x="58" y="73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59" y="72"/>
                    <a:pt x="58" y="73"/>
                    <a:pt x="59" y="72"/>
                  </a:cubicBezTo>
                  <a:cubicBezTo>
                    <a:pt x="59" y="71"/>
                    <a:pt x="59" y="71"/>
                    <a:pt x="59" y="71"/>
                  </a:cubicBezTo>
                  <a:cubicBezTo>
                    <a:pt x="59" y="71"/>
                    <a:pt x="59" y="71"/>
                    <a:pt x="59" y="71"/>
                  </a:cubicBezTo>
                  <a:cubicBezTo>
                    <a:pt x="59" y="71"/>
                    <a:pt x="59" y="71"/>
                    <a:pt x="58" y="71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6" y="72"/>
                    <a:pt x="56" y="71"/>
                    <a:pt x="56" y="71"/>
                  </a:cubicBezTo>
                  <a:cubicBezTo>
                    <a:pt x="56" y="71"/>
                    <a:pt x="56" y="71"/>
                    <a:pt x="56" y="71"/>
                  </a:cubicBezTo>
                  <a:cubicBezTo>
                    <a:pt x="56" y="71"/>
                    <a:pt x="56" y="71"/>
                    <a:pt x="56" y="71"/>
                  </a:cubicBezTo>
                  <a:cubicBezTo>
                    <a:pt x="56" y="72"/>
                    <a:pt x="55" y="72"/>
                    <a:pt x="54" y="72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1" y="73"/>
                    <a:pt x="51" y="73"/>
                    <a:pt x="51" y="73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50" y="74"/>
                    <a:pt x="49" y="75"/>
                    <a:pt x="48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7" y="75"/>
                    <a:pt x="46" y="76"/>
                    <a:pt x="46" y="76"/>
                  </a:cubicBezTo>
                  <a:cubicBezTo>
                    <a:pt x="45" y="76"/>
                    <a:pt x="45" y="76"/>
                    <a:pt x="45" y="76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3" y="78"/>
                    <a:pt x="43" y="78"/>
                    <a:pt x="43" y="78"/>
                  </a:cubicBezTo>
                  <a:cubicBezTo>
                    <a:pt x="43" y="78"/>
                    <a:pt x="43" y="78"/>
                    <a:pt x="43" y="78"/>
                  </a:cubicBezTo>
                  <a:cubicBezTo>
                    <a:pt x="43" y="77"/>
                    <a:pt x="43" y="77"/>
                    <a:pt x="43" y="77"/>
                  </a:cubicBezTo>
                  <a:cubicBezTo>
                    <a:pt x="43" y="77"/>
                    <a:pt x="43" y="77"/>
                    <a:pt x="43" y="77"/>
                  </a:cubicBezTo>
                  <a:cubicBezTo>
                    <a:pt x="43" y="77"/>
                    <a:pt x="42" y="77"/>
                    <a:pt x="41" y="77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6"/>
                    <a:pt x="39" y="77"/>
                    <a:pt x="39" y="77"/>
                  </a:cubicBezTo>
                  <a:cubicBezTo>
                    <a:pt x="39" y="77"/>
                    <a:pt x="39" y="77"/>
                    <a:pt x="39" y="77"/>
                  </a:cubicBezTo>
                  <a:cubicBezTo>
                    <a:pt x="38" y="77"/>
                    <a:pt x="38" y="77"/>
                    <a:pt x="38" y="77"/>
                  </a:cubicBezTo>
                  <a:cubicBezTo>
                    <a:pt x="38" y="78"/>
                    <a:pt x="38" y="78"/>
                    <a:pt x="38" y="78"/>
                  </a:cubicBezTo>
                  <a:cubicBezTo>
                    <a:pt x="37" y="78"/>
                    <a:pt x="37" y="78"/>
                    <a:pt x="37" y="78"/>
                  </a:cubicBezTo>
                  <a:cubicBezTo>
                    <a:pt x="37" y="78"/>
                    <a:pt x="37" y="78"/>
                    <a:pt x="37" y="77"/>
                  </a:cubicBezTo>
                  <a:cubicBezTo>
                    <a:pt x="37" y="78"/>
                    <a:pt x="37" y="78"/>
                    <a:pt x="37" y="78"/>
                  </a:cubicBezTo>
                  <a:cubicBezTo>
                    <a:pt x="36" y="78"/>
                    <a:pt x="35" y="78"/>
                    <a:pt x="35" y="78"/>
                  </a:cubicBezTo>
                  <a:cubicBezTo>
                    <a:pt x="34" y="78"/>
                    <a:pt x="33" y="78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2" y="78"/>
                    <a:pt x="31" y="78"/>
                    <a:pt x="31" y="78"/>
                  </a:cubicBezTo>
                  <a:cubicBezTo>
                    <a:pt x="31" y="78"/>
                    <a:pt x="30" y="78"/>
                    <a:pt x="30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27" y="79"/>
                    <a:pt x="27" y="79"/>
                    <a:pt x="27" y="79"/>
                  </a:cubicBezTo>
                  <a:cubicBezTo>
                    <a:pt x="27" y="79"/>
                    <a:pt x="26" y="79"/>
                    <a:pt x="26" y="79"/>
                  </a:cubicBezTo>
                  <a:cubicBezTo>
                    <a:pt x="26" y="79"/>
                    <a:pt x="26" y="79"/>
                    <a:pt x="26" y="79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5" y="80"/>
                    <a:pt x="26" y="80"/>
                    <a:pt x="26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25" y="80"/>
                    <a:pt x="24" y="80"/>
                    <a:pt x="24" y="80"/>
                  </a:cubicBezTo>
                  <a:cubicBezTo>
                    <a:pt x="21" y="79"/>
                    <a:pt x="21" y="79"/>
                    <a:pt x="19" y="77"/>
                  </a:cubicBezTo>
                  <a:cubicBezTo>
                    <a:pt x="18" y="77"/>
                    <a:pt x="18" y="77"/>
                    <a:pt x="18" y="77"/>
                  </a:cubicBezTo>
                  <a:cubicBezTo>
                    <a:pt x="18" y="76"/>
                    <a:pt x="17" y="76"/>
                    <a:pt x="17" y="76"/>
                  </a:cubicBezTo>
                  <a:cubicBezTo>
                    <a:pt x="17" y="76"/>
                    <a:pt x="18" y="76"/>
                    <a:pt x="18" y="77"/>
                  </a:cubicBezTo>
                  <a:cubicBezTo>
                    <a:pt x="18" y="77"/>
                    <a:pt x="18" y="77"/>
                    <a:pt x="18" y="77"/>
                  </a:cubicBezTo>
                  <a:cubicBezTo>
                    <a:pt x="18" y="77"/>
                    <a:pt x="18" y="77"/>
                    <a:pt x="18" y="76"/>
                  </a:cubicBezTo>
                  <a:cubicBezTo>
                    <a:pt x="18" y="76"/>
                    <a:pt x="17" y="76"/>
                    <a:pt x="17" y="75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18" y="75"/>
                    <a:pt x="19" y="76"/>
                    <a:pt x="20" y="76"/>
                  </a:cubicBezTo>
                  <a:cubicBezTo>
                    <a:pt x="20" y="76"/>
                    <a:pt x="20" y="76"/>
                    <a:pt x="20" y="76"/>
                  </a:cubicBezTo>
                  <a:cubicBezTo>
                    <a:pt x="20" y="76"/>
                    <a:pt x="20" y="76"/>
                    <a:pt x="20" y="76"/>
                  </a:cubicBezTo>
                  <a:cubicBezTo>
                    <a:pt x="20" y="76"/>
                    <a:pt x="20" y="76"/>
                    <a:pt x="20" y="76"/>
                  </a:cubicBezTo>
                  <a:cubicBezTo>
                    <a:pt x="20" y="75"/>
                    <a:pt x="20" y="74"/>
                    <a:pt x="19" y="73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3"/>
                    <a:pt x="18" y="73"/>
                    <a:pt x="18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71"/>
                    <a:pt x="19" y="71"/>
                    <a:pt x="18" y="72"/>
                  </a:cubicBezTo>
                  <a:cubicBezTo>
                    <a:pt x="18" y="72"/>
                    <a:pt x="18" y="71"/>
                    <a:pt x="18" y="73"/>
                  </a:cubicBezTo>
                  <a:cubicBezTo>
                    <a:pt x="18" y="73"/>
                    <a:pt x="19" y="74"/>
                    <a:pt x="19" y="75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6" y="73"/>
                    <a:pt x="15" y="72"/>
                    <a:pt x="14" y="72"/>
                  </a:cubicBezTo>
                  <a:cubicBezTo>
                    <a:pt x="14" y="72"/>
                    <a:pt x="14" y="72"/>
                    <a:pt x="14" y="72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13" y="71"/>
                    <a:pt x="13" y="71"/>
                    <a:pt x="13" y="71"/>
                  </a:cubicBezTo>
                  <a:cubicBezTo>
                    <a:pt x="14" y="72"/>
                    <a:pt x="14" y="72"/>
                    <a:pt x="14" y="72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11" y="70"/>
                    <a:pt x="9" y="68"/>
                    <a:pt x="7" y="67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6" y="67"/>
                    <a:pt x="6" y="67"/>
                    <a:pt x="6" y="67"/>
                  </a:cubicBezTo>
                  <a:moveTo>
                    <a:pt x="17" y="66"/>
                  </a:move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7" y="66"/>
                    <a:pt x="17" y="66"/>
                  </a:cubicBezTo>
                  <a:moveTo>
                    <a:pt x="16" y="66"/>
                  </a:moveTo>
                  <a:cubicBezTo>
                    <a:pt x="16" y="66"/>
                    <a:pt x="16" y="66"/>
                    <a:pt x="16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66"/>
                    <a:pt x="16" y="66"/>
                    <a:pt x="16" y="66"/>
                  </a:cubicBezTo>
                  <a:moveTo>
                    <a:pt x="15" y="62"/>
                  </a:moveTo>
                  <a:cubicBezTo>
                    <a:pt x="15" y="62"/>
                    <a:pt x="15" y="62"/>
                    <a:pt x="15" y="62"/>
                  </a:cubicBezTo>
                  <a:cubicBezTo>
                    <a:pt x="15" y="62"/>
                    <a:pt x="15" y="62"/>
                    <a:pt x="15" y="62"/>
                  </a:cubicBezTo>
                  <a:moveTo>
                    <a:pt x="64" y="59"/>
                  </a:moveTo>
                  <a:cubicBezTo>
                    <a:pt x="64" y="59"/>
                    <a:pt x="64" y="59"/>
                    <a:pt x="64" y="59"/>
                  </a:cubicBezTo>
                  <a:cubicBezTo>
                    <a:pt x="63" y="59"/>
                    <a:pt x="63" y="59"/>
                    <a:pt x="63" y="59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4" y="60"/>
                    <a:pt x="64" y="60"/>
                    <a:pt x="64" y="59"/>
                  </a:cubicBezTo>
                  <a:cubicBezTo>
                    <a:pt x="64" y="59"/>
                    <a:pt x="64" y="59"/>
                    <a:pt x="64" y="59"/>
                  </a:cubicBezTo>
                  <a:moveTo>
                    <a:pt x="68" y="57"/>
                  </a:moveTo>
                  <a:cubicBezTo>
                    <a:pt x="67" y="58"/>
                    <a:pt x="67" y="58"/>
                    <a:pt x="67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67" y="59"/>
                    <a:pt x="67" y="59"/>
                    <a:pt x="67" y="59"/>
                  </a:cubicBezTo>
                  <a:cubicBezTo>
                    <a:pt x="67" y="59"/>
                    <a:pt x="67" y="59"/>
                    <a:pt x="67" y="59"/>
                  </a:cubicBezTo>
                  <a:cubicBezTo>
                    <a:pt x="67" y="59"/>
                    <a:pt x="67" y="59"/>
                    <a:pt x="67" y="59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68" y="58"/>
                    <a:pt x="68" y="58"/>
                    <a:pt x="68" y="58"/>
                  </a:cubicBezTo>
                  <a:cubicBezTo>
                    <a:pt x="68" y="58"/>
                    <a:pt x="68" y="58"/>
                    <a:pt x="68" y="58"/>
                  </a:cubicBezTo>
                  <a:cubicBezTo>
                    <a:pt x="68" y="58"/>
                    <a:pt x="68" y="58"/>
                    <a:pt x="68" y="58"/>
                  </a:cubicBezTo>
                  <a:cubicBezTo>
                    <a:pt x="68" y="57"/>
                    <a:pt x="68" y="57"/>
                    <a:pt x="68" y="57"/>
                  </a:cubicBezTo>
                  <a:cubicBezTo>
                    <a:pt x="68" y="57"/>
                    <a:pt x="68" y="57"/>
                    <a:pt x="68" y="57"/>
                  </a:cubicBezTo>
                  <a:moveTo>
                    <a:pt x="70" y="55"/>
                  </a:moveTo>
                  <a:cubicBezTo>
                    <a:pt x="69" y="55"/>
                    <a:pt x="69" y="55"/>
                    <a:pt x="69" y="55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7"/>
                    <a:pt x="69" y="57"/>
                    <a:pt x="69" y="57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70" y="55"/>
                    <a:pt x="70" y="55"/>
                    <a:pt x="70" y="55"/>
                  </a:cubicBezTo>
                  <a:moveTo>
                    <a:pt x="44" y="49"/>
                  </a:moveTo>
                  <a:cubicBezTo>
                    <a:pt x="44" y="50"/>
                    <a:pt x="44" y="50"/>
                    <a:pt x="44" y="50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43" y="51"/>
                    <a:pt x="43" y="51"/>
                    <a:pt x="43" y="51"/>
                  </a:cubicBezTo>
                  <a:cubicBezTo>
                    <a:pt x="43" y="51"/>
                    <a:pt x="43" y="51"/>
                    <a:pt x="43" y="51"/>
                  </a:cubicBezTo>
                  <a:cubicBezTo>
                    <a:pt x="43" y="52"/>
                    <a:pt x="43" y="53"/>
                    <a:pt x="43" y="53"/>
                  </a:cubicBezTo>
                  <a:cubicBezTo>
                    <a:pt x="43" y="54"/>
                    <a:pt x="42" y="54"/>
                    <a:pt x="42" y="54"/>
                  </a:cubicBezTo>
                  <a:cubicBezTo>
                    <a:pt x="42" y="54"/>
                    <a:pt x="42" y="55"/>
                    <a:pt x="42" y="56"/>
                  </a:cubicBezTo>
                  <a:cubicBezTo>
                    <a:pt x="42" y="56"/>
                    <a:pt x="43" y="56"/>
                    <a:pt x="43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4" y="51"/>
                    <a:pt x="44" y="51"/>
                    <a:pt x="44" y="50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49"/>
                    <a:pt x="44" y="49"/>
                    <a:pt x="44" y="49"/>
                  </a:cubicBezTo>
                  <a:moveTo>
                    <a:pt x="63" y="48"/>
                  </a:moveTo>
                  <a:cubicBezTo>
                    <a:pt x="63" y="48"/>
                    <a:pt x="63" y="48"/>
                    <a:pt x="63" y="48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2" y="49"/>
                    <a:pt x="63" y="50"/>
                    <a:pt x="62" y="50"/>
                  </a:cubicBezTo>
                  <a:cubicBezTo>
                    <a:pt x="62" y="50"/>
                    <a:pt x="62" y="50"/>
                    <a:pt x="62" y="50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59" y="52"/>
                    <a:pt x="59" y="53"/>
                    <a:pt x="59" y="54"/>
                  </a:cubicBezTo>
                  <a:cubicBezTo>
                    <a:pt x="59" y="55"/>
                    <a:pt x="59" y="55"/>
                    <a:pt x="59" y="55"/>
                  </a:cubicBezTo>
                  <a:cubicBezTo>
                    <a:pt x="58" y="55"/>
                    <a:pt x="58" y="55"/>
                    <a:pt x="58" y="55"/>
                  </a:cubicBezTo>
                  <a:cubicBezTo>
                    <a:pt x="58" y="55"/>
                    <a:pt x="59" y="56"/>
                    <a:pt x="59" y="56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58" y="58"/>
                    <a:pt x="58" y="58"/>
                    <a:pt x="58" y="58"/>
                  </a:cubicBezTo>
                  <a:cubicBezTo>
                    <a:pt x="58" y="59"/>
                    <a:pt x="59" y="59"/>
                    <a:pt x="59" y="59"/>
                  </a:cubicBezTo>
                  <a:cubicBezTo>
                    <a:pt x="59" y="59"/>
                    <a:pt x="59" y="58"/>
                    <a:pt x="59" y="58"/>
                  </a:cubicBezTo>
                  <a:cubicBezTo>
                    <a:pt x="60" y="58"/>
                    <a:pt x="60" y="58"/>
                    <a:pt x="60" y="58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57"/>
                    <a:pt x="61" y="57"/>
                    <a:pt x="61" y="57"/>
                  </a:cubicBezTo>
                  <a:cubicBezTo>
                    <a:pt x="61" y="57"/>
                    <a:pt x="61" y="57"/>
                    <a:pt x="61" y="57"/>
                  </a:cubicBezTo>
                  <a:cubicBezTo>
                    <a:pt x="61" y="57"/>
                    <a:pt x="61" y="57"/>
                    <a:pt x="61" y="57"/>
                  </a:cubicBezTo>
                  <a:cubicBezTo>
                    <a:pt x="61" y="57"/>
                    <a:pt x="61" y="57"/>
                    <a:pt x="61" y="57"/>
                  </a:cubicBezTo>
                  <a:cubicBezTo>
                    <a:pt x="61" y="56"/>
                    <a:pt x="61" y="56"/>
                    <a:pt x="61" y="56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4" y="58"/>
                    <a:pt x="64" y="58"/>
                    <a:pt x="64" y="58"/>
                  </a:cubicBezTo>
                  <a:cubicBezTo>
                    <a:pt x="64" y="58"/>
                    <a:pt x="64" y="58"/>
                    <a:pt x="64" y="58"/>
                  </a:cubicBezTo>
                  <a:cubicBezTo>
                    <a:pt x="64" y="58"/>
                    <a:pt x="64" y="58"/>
                    <a:pt x="64" y="58"/>
                  </a:cubicBezTo>
                  <a:cubicBezTo>
                    <a:pt x="65" y="57"/>
                    <a:pt x="65" y="57"/>
                    <a:pt x="65" y="57"/>
                  </a:cubicBezTo>
                  <a:cubicBezTo>
                    <a:pt x="65" y="57"/>
                    <a:pt x="65" y="56"/>
                    <a:pt x="65" y="56"/>
                  </a:cubicBezTo>
                  <a:cubicBezTo>
                    <a:pt x="66" y="55"/>
                    <a:pt x="66" y="55"/>
                    <a:pt x="66" y="55"/>
                  </a:cubicBezTo>
                  <a:cubicBezTo>
                    <a:pt x="66" y="55"/>
                    <a:pt x="66" y="55"/>
                    <a:pt x="66" y="55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66" y="53"/>
                    <a:pt x="66" y="53"/>
                    <a:pt x="66" y="53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6" y="52"/>
                    <a:pt x="66" y="51"/>
                    <a:pt x="66" y="51"/>
                  </a:cubicBezTo>
                  <a:cubicBezTo>
                    <a:pt x="66" y="51"/>
                    <a:pt x="66" y="51"/>
                    <a:pt x="66" y="51"/>
                  </a:cubicBezTo>
                  <a:cubicBezTo>
                    <a:pt x="66" y="51"/>
                    <a:pt x="66" y="51"/>
                    <a:pt x="66" y="51"/>
                  </a:cubicBezTo>
                  <a:cubicBezTo>
                    <a:pt x="66" y="51"/>
                    <a:pt x="66" y="51"/>
                    <a:pt x="66" y="51"/>
                  </a:cubicBezTo>
                  <a:cubicBezTo>
                    <a:pt x="66" y="51"/>
                    <a:pt x="66" y="51"/>
                    <a:pt x="66" y="51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6" y="50"/>
                    <a:pt x="65" y="50"/>
                    <a:pt x="65" y="49"/>
                  </a:cubicBezTo>
                  <a:cubicBezTo>
                    <a:pt x="65" y="49"/>
                    <a:pt x="65" y="49"/>
                    <a:pt x="65" y="49"/>
                  </a:cubicBezTo>
                  <a:cubicBezTo>
                    <a:pt x="65" y="49"/>
                    <a:pt x="65" y="49"/>
                    <a:pt x="65" y="49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49"/>
                    <a:pt x="65" y="49"/>
                    <a:pt x="65" y="49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50"/>
                    <a:pt x="64" y="49"/>
                    <a:pt x="64" y="49"/>
                  </a:cubicBezTo>
                  <a:cubicBezTo>
                    <a:pt x="64" y="49"/>
                    <a:pt x="64" y="49"/>
                    <a:pt x="64" y="4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3" y="48"/>
                    <a:pt x="63" y="48"/>
                    <a:pt x="63" y="48"/>
                  </a:cubicBezTo>
                  <a:moveTo>
                    <a:pt x="63" y="48"/>
                  </a:moveTo>
                  <a:cubicBezTo>
                    <a:pt x="63" y="48"/>
                    <a:pt x="63" y="48"/>
                    <a:pt x="63" y="48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3" y="48"/>
                    <a:pt x="63" y="48"/>
                    <a:pt x="63" y="48"/>
                  </a:cubicBezTo>
                  <a:moveTo>
                    <a:pt x="61" y="47"/>
                  </a:moveTo>
                  <a:cubicBezTo>
                    <a:pt x="60" y="47"/>
                    <a:pt x="60" y="47"/>
                    <a:pt x="60" y="47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1" y="47"/>
                    <a:pt x="61" y="47"/>
                    <a:pt x="61" y="47"/>
                  </a:cubicBezTo>
                  <a:moveTo>
                    <a:pt x="62" y="47"/>
                  </a:moveTo>
                  <a:cubicBezTo>
                    <a:pt x="62" y="47"/>
                    <a:pt x="62" y="47"/>
                    <a:pt x="61" y="47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1" y="47"/>
                    <a:pt x="61" y="47"/>
                    <a:pt x="62" y="47"/>
                  </a:cubicBezTo>
                  <a:cubicBezTo>
                    <a:pt x="62" y="47"/>
                    <a:pt x="62" y="47"/>
                    <a:pt x="62" y="47"/>
                  </a:cubicBezTo>
                  <a:cubicBezTo>
                    <a:pt x="62" y="47"/>
                    <a:pt x="62" y="47"/>
                    <a:pt x="62" y="47"/>
                  </a:cubicBezTo>
                  <a:moveTo>
                    <a:pt x="58" y="46"/>
                  </a:moveTo>
                  <a:cubicBezTo>
                    <a:pt x="58" y="46"/>
                    <a:pt x="58" y="46"/>
                    <a:pt x="58" y="46"/>
                  </a:cubicBezTo>
                  <a:cubicBezTo>
                    <a:pt x="57" y="46"/>
                    <a:pt x="57" y="46"/>
                    <a:pt x="58" y="47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8" y="46"/>
                    <a:pt x="58" y="46"/>
                    <a:pt x="58" y="46"/>
                  </a:cubicBezTo>
                  <a:moveTo>
                    <a:pt x="67" y="44"/>
                  </a:moveTo>
                  <a:cubicBezTo>
                    <a:pt x="67" y="45"/>
                    <a:pt x="67" y="45"/>
                    <a:pt x="67" y="45"/>
                  </a:cubicBezTo>
                  <a:cubicBezTo>
                    <a:pt x="67" y="45"/>
                    <a:pt x="67" y="45"/>
                    <a:pt x="67" y="45"/>
                  </a:cubicBezTo>
                  <a:cubicBezTo>
                    <a:pt x="67" y="44"/>
                    <a:pt x="67" y="44"/>
                    <a:pt x="67" y="44"/>
                  </a:cubicBezTo>
                  <a:moveTo>
                    <a:pt x="63" y="44"/>
                  </a:moveTo>
                  <a:cubicBezTo>
                    <a:pt x="63" y="44"/>
                    <a:pt x="63" y="44"/>
                    <a:pt x="63" y="44"/>
                  </a:cubicBezTo>
                  <a:cubicBezTo>
                    <a:pt x="63" y="44"/>
                    <a:pt x="63" y="44"/>
                    <a:pt x="63" y="44"/>
                  </a:cubicBezTo>
                  <a:cubicBezTo>
                    <a:pt x="63" y="45"/>
                    <a:pt x="63" y="45"/>
                    <a:pt x="63" y="45"/>
                  </a:cubicBezTo>
                  <a:cubicBezTo>
                    <a:pt x="63" y="45"/>
                    <a:pt x="63" y="45"/>
                    <a:pt x="63" y="45"/>
                  </a:cubicBezTo>
                  <a:cubicBezTo>
                    <a:pt x="63" y="45"/>
                    <a:pt x="63" y="45"/>
                    <a:pt x="63" y="45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4" y="46"/>
                    <a:pt x="64" y="46"/>
                    <a:pt x="64" y="46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5" y="47"/>
                    <a:pt x="65" y="47"/>
                    <a:pt x="65" y="47"/>
                  </a:cubicBezTo>
                  <a:cubicBezTo>
                    <a:pt x="65" y="47"/>
                    <a:pt x="65" y="47"/>
                    <a:pt x="65" y="47"/>
                  </a:cubicBezTo>
                  <a:cubicBezTo>
                    <a:pt x="65" y="47"/>
                    <a:pt x="65" y="46"/>
                    <a:pt x="65" y="46"/>
                  </a:cubicBezTo>
                  <a:cubicBezTo>
                    <a:pt x="65" y="46"/>
                    <a:pt x="65" y="46"/>
                    <a:pt x="65" y="46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6" y="46"/>
                    <a:pt x="66" y="46"/>
                    <a:pt x="66" y="46"/>
                  </a:cubicBezTo>
                  <a:cubicBezTo>
                    <a:pt x="66" y="46"/>
                    <a:pt x="66" y="46"/>
                    <a:pt x="66" y="46"/>
                  </a:cubicBezTo>
                  <a:cubicBezTo>
                    <a:pt x="66" y="46"/>
                    <a:pt x="66" y="46"/>
                    <a:pt x="66" y="46"/>
                  </a:cubicBezTo>
                  <a:cubicBezTo>
                    <a:pt x="66" y="45"/>
                    <a:pt x="66" y="45"/>
                    <a:pt x="66" y="45"/>
                  </a:cubicBezTo>
                  <a:cubicBezTo>
                    <a:pt x="66" y="45"/>
                    <a:pt x="66" y="45"/>
                    <a:pt x="66" y="45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4" y="45"/>
                    <a:pt x="64" y="44"/>
                    <a:pt x="63" y="44"/>
                  </a:cubicBezTo>
                  <a:cubicBezTo>
                    <a:pt x="63" y="44"/>
                    <a:pt x="63" y="44"/>
                    <a:pt x="63" y="44"/>
                  </a:cubicBezTo>
                  <a:moveTo>
                    <a:pt x="61" y="43"/>
                  </a:moveTo>
                  <a:cubicBezTo>
                    <a:pt x="61" y="43"/>
                    <a:pt x="61" y="43"/>
                    <a:pt x="61" y="43"/>
                  </a:cubicBezTo>
                  <a:cubicBezTo>
                    <a:pt x="60" y="44"/>
                    <a:pt x="60" y="44"/>
                    <a:pt x="60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61" y="43"/>
                    <a:pt x="61" y="43"/>
                    <a:pt x="61" y="43"/>
                  </a:cubicBezTo>
                  <a:moveTo>
                    <a:pt x="55" y="4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2"/>
                    <a:pt x="55" y="42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56" y="43"/>
                    <a:pt x="56" y="43"/>
                    <a:pt x="56" y="43"/>
                  </a:cubicBezTo>
                  <a:cubicBezTo>
                    <a:pt x="56" y="43"/>
                    <a:pt x="56" y="43"/>
                    <a:pt x="56" y="43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5"/>
                    <a:pt x="57" y="45"/>
                    <a:pt x="57" y="46"/>
                  </a:cubicBezTo>
                  <a:cubicBezTo>
                    <a:pt x="57" y="46"/>
                    <a:pt x="57" y="46"/>
                    <a:pt x="57" y="46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4"/>
                    <a:pt x="57" y="44"/>
                    <a:pt x="57" y="43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56" y="42"/>
                    <a:pt x="57" y="42"/>
                    <a:pt x="56" y="41"/>
                  </a:cubicBezTo>
                  <a:cubicBezTo>
                    <a:pt x="55" y="41"/>
                    <a:pt x="55" y="41"/>
                    <a:pt x="55" y="41"/>
                  </a:cubicBezTo>
                  <a:moveTo>
                    <a:pt x="60" y="40"/>
                  </a:moveTo>
                  <a:cubicBezTo>
                    <a:pt x="59" y="41"/>
                    <a:pt x="59" y="41"/>
                    <a:pt x="59" y="41"/>
                  </a:cubicBezTo>
                  <a:cubicBezTo>
                    <a:pt x="59" y="42"/>
                    <a:pt x="59" y="41"/>
                    <a:pt x="59" y="42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4"/>
                    <a:pt x="58" y="44"/>
                    <a:pt x="58" y="44"/>
                  </a:cubicBezTo>
                  <a:cubicBezTo>
                    <a:pt x="58" y="45"/>
                    <a:pt x="59" y="45"/>
                    <a:pt x="59" y="45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60" y="45"/>
                    <a:pt x="60" y="44"/>
                    <a:pt x="60" y="44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60" y="41"/>
                    <a:pt x="60" y="42"/>
                    <a:pt x="60" y="41"/>
                  </a:cubicBezTo>
                  <a:cubicBezTo>
                    <a:pt x="60" y="41"/>
                    <a:pt x="60" y="41"/>
                    <a:pt x="60" y="41"/>
                  </a:cubicBezTo>
                  <a:cubicBezTo>
                    <a:pt x="60" y="40"/>
                    <a:pt x="60" y="40"/>
                    <a:pt x="60" y="40"/>
                  </a:cubicBezTo>
                  <a:moveTo>
                    <a:pt x="19" y="40"/>
                  </a:move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moveTo>
                    <a:pt x="61" y="39"/>
                  </a:moveTo>
                  <a:cubicBezTo>
                    <a:pt x="62" y="40"/>
                    <a:pt x="62" y="40"/>
                    <a:pt x="62" y="40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2" y="40"/>
                    <a:pt x="62" y="40"/>
                    <a:pt x="61" y="39"/>
                  </a:cubicBezTo>
                  <a:moveTo>
                    <a:pt x="60" y="39"/>
                  </a:moveTo>
                  <a:cubicBezTo>
                    <a:pt x="60" y="40"/>
                    <a:pt x="60" y="40"/>
                    <a:pt x="60" y="40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0" y="39"/>
                    <a:pt x="60" y="39"/>
                    <a:pt x="60" y="39"/>
                  </a:cubicBezTo>
                  <a:moveTo>
                    <a:pt x="52" y="39"/>
                  </a:moveTo>
                  <a:cubicBezTo>
                    <a:pt x="51" y="40"/>
                    <a:pt x="51" y="40"/>
                    <a:pt x="51" y="40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2" y="39"/>
                    <a:pt x="52" y="39"/>
                    <a:pt x="52" y="39"/>
                  </a:cubicBezTo>
                  <a:moveTo>
                    <a:pt x="60" y="39"/>
                  </a:moveTo>
                  <a:cubicBezTo>
                    <a:pt x="60" y="39"/>
                    <a:pt x="60" y="39"/>
                    <a:pt x="60" y="39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60" y="39"/>
                    <a:pt x="60" y="39"/>
                    <a:pt x="60" y="39"/>
                  </a:cubicBezTo>
                  <a:moveTo>
                    <a:pt x="61" y="38"/>
                  </a:moveTo>
                  <a:cubicBezTo>
                    <a:pt x="61" y="38"/>
                    <a:pt x="61" y="38"/>
                    <a:pt x="61" y="38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1" y="38"/>
                    <a:pt x="61" y="38"/>
                    <a:pt x="61" y="38"/>
                  </a:cubicBezTo>
                  <a:moveTo>
                    <a:pt x="60" y="36"/>
                  </a:moveTo>
                  <a:cubicBezTo>
                    <a:pt x="60" y="37"/>
                    <a:pt x="60" y="37"/>
                    <a:pt x="60" y="37"/>
                  </a:cubicBezTo>
                  <a:cubicBezTo>
                    <a:pt x="60" y="37"/>
                    <a:pt x="60" y="37"/>
                    <a:pt x="60" y="37"/>
                  </a:cubicBezTo>
                  <a:cubicBezTo>
                    <a:pt x="60" y="38"/>
                    <a:pt x="60" y="38"/>
                    <a:pt x="60" y="38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0" y="37"/>
                    <a:pt x="61" y="37"/>
                    <a:pt x="61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0" y="36"/>
                    <a:pt x="60" y="36"/>
                    <a:pt x="60" y="36"/>
                  </a:cubicBezTo>
                  <a:moveTo>
                    <a:pt x="58" y="35"/>
                  </a:moveTo>
                  <a:cubicBezTo>
                    <a:pt x="58" y="35"/>
                    <a:pt x="58" y="35"/>
                    <a:pt x="58" y="35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8" y="35"/>
                    <a:pt x="58" y="35"/>
                    <a:pt x="58" y="35"/>
                  </a:cubicBezTo>
                  <a:moveTo>
                    <a:pt x="60" y="33"/>
                  </a:moveTo>
                  <a:cubicBezTo>
                    <a:pt x="60" y="33"/>
                    <a:pt x="60" y="33"/>
                    <a:pt x="60" y="33"/>
                  </a:cubicBezTo>
                  <a:cubicBezTo>
                    <a:pt x="60" y="34"/>
                    <a:pt x="60" y="34"/>
                    <a:pt x="60" y="34"/>
                  </a:cubicBezTo>
                  <a:cubicBezTo>
                    <a:pt x="60" y="34"/>
                    <a:pt x="60" y="33"/>
                    <a:pt x="60" y="33"/>
                  </a:cubicBezTo>
                  <a:moveTo>
                    <a:pt x="14" y="31"/>
                  </a:moveTo>
                  <a:cubicBezTo>
                    <a:pt x="14" y="31"/>
                    <a:pt x="14" y="31"/>
                    <a:pt x="15" y="3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1"/>
                    <a:pt x="14" y="31"/>
                  </a:cubicBezTo>
                  <a:moveTo>
                    <a:pt x="12" y="29"/>
                  </a:moveTo>
                  <a:cubicBezTo>
                    <a:pt x="12" y="29"/>
                    <a:pt x="11" y="29"/>
                    <a:pt x="11" y="30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moveTo>
                    <a:pt x="5" y="29"/>
                  </a:moveTo>
                  <a:cubicBezTo>
                    <a:pt x="5" y="29"/>
                    <a:pt x="5" y="29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moveTo>
                    <a:pt x="62" y="27"/>
                  </a:moveTo>
                  <a:cubicBezTo>
                    <a:pt x="62" y="29"/>
                    <a:pt x="62" y="29"/>
                    <a:pt x="62" y="29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61" y="29"/>
                    <a:pt x="61" y="29"/>
                    <a:pt x="61" y="29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1" y="30"/>
                    <a:pt x="61" y="31"/>
                    <a:pt x="61" y="31"/>
                  </a:cubicBezTo>
                  <a:cubicBezTo>
                    <a:pt x="61" y="31"/>
                    <a:pt x="61" y="30"/>
                    <a:pt x="61" y="30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7"/>
                    <a:pt x="62" y="27"/>
                    <a:pt x="62" y="27"/>
                  </a:cubicBezTo>
                  <a:moveTo>
                    <a:pt x="9" y="27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moveTo>
                    <a:pt x="62" y="25"/>
                  </a:moveTo>
                  <a:cubicBezTo>
                    <a:pt x="62" y="26"/>
                    <a:pt x="62" y="26"/>
                    <a:pt x="62" y="26"/>
                  </a:cubicBezTo>
                  <a:cubicBezTo>
                    <a:pt x="62" y="26"/>
                    <a:pt x="62" y="26"/>
                    <a:pt x="62" y="26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2" y="26"/>
                    <a:pt x="62" y="26"/>
                    <a:pt x="62" y="26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3" y="27"/>
                    <a:pt x="63" y="27"/>
                    <a:pt x="63" y="27"/>
                  </a:cubicBezTo>
                  <a:cubicBezTo>
                    <a:pt x="62" y="26"/>
                    <a:pt x="62" y="26"/>
                    <a:pt x="62" y="26"/>
                  </a:cubicBezTo>
                  <a:cubicBezTo>
                    <a:pt x="62" y="25"/>
                    <a:pt x="62" y="25"/>
                    <a:pt x="62" y="25"/>
                  </a:cubicBezTo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  <a:cubicBezTo>
                    <a:pt x="66" y="25"/>
                    <a:pt x="66" y="25"/>
                    <a:pt x="66" y="25"/>
                  </a:cubicBezTo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25"/>
                    <a:pt x="66" y="25"/>
                    <a:pt x="66" y="25"/>
                  </a:cubicBezTo>
                  <a:moveTo>
                    <a:pt x="62" y="25"/>
                  </a:moveTo>
                  <a:cubicBezTo>
                    <a:pt x="62" y="25"/>
                    <a:pt x="62" y="25"/>
                    <a:pt x="62" y="25"/>
                  </a:cubicBezTo>
                  <a:cubicBezTo>
                    <a:pt x="62" y="25"/>
                    <a:pt x="62" y="25"/>
                    <a:pt x="62" y="25"/>
                  </a:cubicBezTo>
                  <a:moveTo>
                    <a:pt x="40" y="24"/>
                  </a:moveTo>
                  <a:cubicBezTo>
                    <a:pt x="39" y="24"/>
                    <a:pt x="39" y="24"/>
                    <a:pt x="39" y="24"/>
                  </a:cubicBezTo>
                  <a:cubicBezTo>
                    <a:pt x="40" y="24"/>
                    <a:pt x="40" y="24"/>
                    <a:pt x="40" y="24"/>
                  </a:cubicBezTo>
                  <a:moveTo>
                    <a:pt x="14" y="23"/>
                  </a:move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4" y="23"/>
                    <a:pt x="14" y="23"/>
                  </a:cubicBezTo>
                  <a:moveTo>
                    <a:pt x="34" y="22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4" y="22"/>
                    <a:pt x="34" y="22"/>
                    <a:pt x="34" y="22"/>
                  </a:cubicBezTo>
                  <a:moveTo>
                    <a:pt x="60" y="21"/>
                  </a:moveTo>
                  <a:cubicBezTo>
                    <a:pt x="60" y="22"/>
                    <a:pt x="60" y="22"/>
                    <a:pt x="60" y="22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61" y="23"/>
                    <a:pt x="61" y="23"/>
                    <a:pt x="61" y="24"/>
                  </a:cubicBezTo>
                  <a:cubicBezTo>
                    <a:pt x="62" y="25"/>
                    <a:pt x="62" y="25"/>
                    <a:pt x="62" y="25"/>
                  </a:cubicBezTo>
                  <a:cubicBezTo>
                    <a:pt x="62" y="25"/>
                    <a:pt x="62" y="25"/>
                    <a:pt x="62" y="25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0" y="21"/>
                    <a:pt x="60" y="21"/>
                    <a:pt x="60" y="21"/>
                  </a:cubicBezTo>
                  <a:moveTo>
                    <a:pt x="0" y="2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0"/>
                    <a:pt x="0" y="20"/>
                    <a:pt x="0" y="20"/>
                  </a:cubicBezTo>
                  <a:moveTo>
                    <a:pt x="34" y="20"/>
                  </a:moveTo>
                  <a:cubicBezTo>
                    <a:pt x="33" y="20"/>
                    <a:pt x="33" y="20"/>
                    <a:pt x="33" y="20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4" y="21"/>
                    <a:pt x="34" y="20"/>
                    <a:pt x="34" y="20"/>
                  </a:cubicBezTo>
                  <a:moveTo>
                    <a:pt x="5" y="19"/>
                  </a:moveTo>
                  <a:cubicBezTo>
                    <a:pt x="5" y="20"/>
                    <a:pt x="5" y="20"/>
                    <a:pt x="5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5" y="19"/>
                    <a:pt x="5" y="19"/>
                    <a:pt x="5" y="19"/>
                  </a:cubicBezTo>
                  <a:moveTo>
                    <a:pt x="1" y="16"/>
                  </a:move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moveTo>
                    <a:pt x="20" y="15"/>
                  </a:moveTo>
                  <a:cubicBezTo>
                    <a:pt x="20" y="15"/>
                    <a:pt x="19" y="15"/>
                    <a:pt x="19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19" y="15"/>
                    <a:pt x="20" y="15"/>
                  </a:cubicBezTo>
                  <a:moveTo>
                    <a:pt x="15" y="13"/>
                  </a:moveTo>
                  <a:cubicBezTo>
                    <a:pt x="15" y="14"/>
                    <a:pt x="15" y="14"/>
                    <a:pt x="15" y="14"/>
                  </a:cubicBezTo>
                  <a:cubicBezTo>
                    <a:pt x="15" y="13"/>
                    <a:pt x="15" y="13"/>
                    <a:pt x="15" y="13"/>
                  </a:cubicBezTo>
                  <a:moveTo>
                    <a:pt x="29" y="13"/>
                  </a:moveTo>
                  <a:cubicBezTo>
                    <a:pt x="29" y="13"/>
                    <a:pt x="29" y="13"/>
                    <a:pt x="29" y="13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4"/>
                    <a:pt x="30" y="14"/>
                    <a:pt x="30" y="14"/>
                  </a:cubicBezTo>
                  <a:cubicBezTo>
                    <a:pt x="30" y="14"/>
                    <a:pt x="30" y="14"/>
                    <a:pt x="30" y="13"/>
                  </a:cubicBezTo>
                  <a:cubicBezTo>
                    <a:pt x="29" y="13"/>
                    <a:pt x="29" y="13"/>
                    <a:pt x="29" y="13"/>
                  </a:cubicBezTo>
                  <a:moveTo>
                    <a:pt x="34" y="11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1"/>
                    <a:pt x="34" y="11"/>
                    <a:pt x="34" y="11"/>
                  </a:cubicBezTo>
                  <a:moveTo>
                    <a:pt x="8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moveTo>
                    <a:pt x="30" y="11"/>
                  </a:moveTo>
                  <a:cubicBezTo>
                    <a:pt x="30" y="12"/>
                    <a:pt x="30" y="12"/>
                    <a:pt x="30" y="12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4"/>
                    <a:pt x="30" y="14"/>
                    <a:pt x="30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moveTo>
                    <a:pt x="55" y="10"/>
                  </a:move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5" y="10"/>
                    <a:pt x="55" y="10"/>
                    <a:pt x="55" y="10"/>
                  </a:cubicBezTo>
                  <a:moveTo>
                    <a:pt x="52" y="9"/>
                  </a:moveTo>
                  <a:cubicBezTo>
                    <a:pt x="53" y="10"/>
                    <a:pt x="53" y="10"/>
                    <a:pt x="53" y="10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52" y="9"/>
                    <a:pt x="52" y="9"/>
                    <a:pt x="52" y="9"/>
                  </a:cubicBezTo>
                  <a:moveTo>
                    <a:pt x="54" y="9"/>
                  </a:moveTo>
                  <a:cubicBezTo>
                    <a:pt x="54" y="9"/>
                    <a:pt x="54" y="9"/>
                    <a:pt x="54" y="9"/>
                  </a:cubicBezTo>
                  <a:cubicBezTo>
                    <a:pt x="54" y="10"/>
                    <a:pt x="54" y="10"/>
                    <a:pt x="54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4" y="9"/>
                    <a:pt x="54" y="9"/>
                  </a:cubicBezTo>
                  <a:moveTo>
                    <a:pt x="14" y="8"/>
                  </a:moveTo>
                  <a:cubicBezTo>
                    <a:pt x="14" y="9"/>
                    <a:pt x="14" y="9"/>
                    <a:pt x="14" y="9"/>
                  </a:cubicBezTo>
                  <a:cubicBezTo>
                    <a:pt x="14" y="8"/>
                    <a:pt x="14" y="8"/>
                    <a:pt x="14" y="8"/>
                  </a:cubicBezTo>
                  <a:moveTo>
                    <a:pt x="28" y="7"/>
                  </a:move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8" y="7"/>
                    <a:pt x="28" y="7"/>
                    <a:pt x="28" y="7"/>
                  </a:cubicBezTo>
                  <a:moveTo>
                    <a:pt x="13" y="7"/>
                  </a:moveTo>
                  <a:cubicBezTo>
                    <a:pt x="13" y="7"/>
                    <a:pt x="13" y="7"/>
                    <a:pt x="13" y="7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2" y="10"/>
                  </a:cubicBezTo>
                  <a:cubicBezTo>
                    <a:pt x="12" y="10"/>
                    <a:pt x="12" y="10"/>
                    <a:pt x="12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3" y="7"/>
                    <a:pt x="13" y="7"/>
                  </a:cubicBezTo>
                  <a:moveTo>
                    <a:pt x="19" y="41"/>
                  </a:move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9" y="41"/>
                  </a:cubicBezTo>
                  <a:moveTo>
                    <a:pt x="15" y="10"/>
                  </a:move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moveTo>
                    <a:pt x="15" y="7"/>
                  </a:moveTo>
                  <a:cubicBezTo>
                    <a:pt x="15" y="8"/>
                    <a:pt x="15" y="8"/>
                    <a:pt x="15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7" y="12"/>
                    <a:pt x="6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1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2" y="16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0"/>
                    <a:pt x="1" y="20"/>
                    <a:pt x="1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8"/>
                    <a:pt x="2" y="19"/>
                    <a:pt x="2" y="18"/>
                  </a:cubicBezTo>
                  <a:cubicBezTo>
                    <a:pt x="3" y="17"/>
                    <a:pt x="3" y="18"/>
                    <a:pt x="3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20"/>
                    <a:pt x="6" y="20"/>
                  </a:cubicBezTo>
                  <a:cubicBezTo>
                    <a:pt x="5" y="21"/>
                    <a:pt x="5" y="21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5"/>
                    <a:pt x="5" y="25"/>
                    <a:pt x="4" y="25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29"/>
                    <a:pt x="6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7"/>
                    <a:pt x="5" y="27"/>
                    <a:pt x="5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7" y="29"/>
                  </a:cubicBezTo>
                  <a:cubicBezTo>
                    <a:pt x="7" y="31"/>
                    <a:pt x="6" y="31"/>
                    <a:pt x="7" y="31"/>
                  </a:cubicBezTo>
                  <a:cubicBezTo>
                    <a:pt x="8" y="32"/>
                    <a:pt x="8" y="32"/>
                    <a:pt x="9" y="32"/>
                  </a:cubicBezTo>
                  <a:cubicBezTo>
                    <a:pt x="9" y="32"/>
                    <a:pt x="9" y="32"/>
                    <a:pt x="9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6"/>
                    <a:pt x="12" y="37"/>
                    <a:pt x="12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3"/>
                    <a:pt x="12" y="44"/>
                    <a:pt x="12" y="45"/>
                  </a:cubicBezTo>
                  <a:cubicBezTo>
                    <a:pt x="13" y="45"/>
                    <a:pt x="13" y="45"/>
                    <a:pt x="13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3" y="47"/>
                    <a:pt x="14" y="47"/>
                    <a:pt x="14" y="48"/>
                  </a:cubicBezTo>
                  <a:cubicBezTo>
                    <a:pt x="14" y="48"/>
                    <a:pt x="14" y="51"/>
                    <a:pt x="14" y="52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4" y="55"/>
                    <a:pt x="14" y="56"/>
                    <a:pt x="14" y="56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5" y="58"/>
                    <a:pt x="15" y="58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5" y="63"/>
                    <a:pt x="16" y="64"/>
                    <a:pt x="16" y="64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6"/>
                    <a:pt x="17" y="66"/>
                    <a:pt x="18" y="6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8" y="66"/>
                    <a:pt x="17" y="66"/>
                    <a:pt x="17" y="66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7" y="64"/>
                    <a:pt x="17" y="64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7" y="63"/>
                    <a:pt x="17" y="63"/>
                    <a:pt x="17" y="63"/>
                  </a:cubicBezTo>
                  <a:cubicBezTo>
                    <a:pt x="17" y="62"/>
                    <a:pt x="16" y="62"/>
                    <a:pt x="16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8" y="59"/>
                    <a:pt x="18" y="59"/>
                    <a:pt x="18" y="58"/>
                  </a:cubicBezTo>
                  <a:cubicBezTo>
                    <a:pt x="18" y="58"/>
                    <a:pt x="17" y="56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8" y="56"/>
                    <a:pt x="18" y="57"/>
                    <a:pt x="18" y="58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57"/>
                    <a:pt x="19" y="56"/>
                    <a:pt x="19" y="56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20" y="54"/>
                    <a:pt x="19" y="54"/>
                    <a:pt x="20" y="53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22" y="50"/>
                    <a:pt x="22" y="50"/>
                    <a:pt x="22" y="49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2" y="46"/>
                    <a:pt x="23" y="44"/>
                    <a:pt x="23" y="44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1" y="42"/>
                    <a:pt x="21" y="43"/>
                    <a:pt x="20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8" y="38"/>
                    <a:pt x="18" y="38"/>
                    <a:pt x="17" y="37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6" y="37"/>
                    <a:pt x="17" y="37"/>
                    <a:pt x="17" y="37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5"/>
                    <a:pt x="16" y="35"/>
                    <a:pt x="15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1" y="35"/>
                    <a:pt x="11" y="34"/>
                  </a:cubicBezTo>
                  <a:cubicBezTo>
                    <a:pt x="11" y="34"/>
                    <a:pt x="11" y="33"/>
                    <a:pt x="11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8" y="30"/>
                    <a:pt x="8" y="30"/>
                    <a:pt x="8" y="2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7"/>
                    <a:pt x="12" y="27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3" y="27"/>
                    <a:pt x="12" y="27"/>
                    <a:pt x="12" y="26"/>
                  </a:cubicBezTo>
                  <a:cubicBezTo>
                    <a:pt x="12" y="25"/>
                    <a:pt x="14" y="24"/>
                    <a:pt x="14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0"/>
                    <a:pt x="15" y="21"/>
                    <a:pt x="15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20" y="15"/>
                  </a:cubicBezTo>
                  <a:cubicBezTo>
                    <a:pt x="20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2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4"/>
                    <a:pt x="15" y="14"/>
                    <a:pt x="15" y="14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5"/>
                    <a:pt x="14" y="15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2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7"/>
                    <a:pt x="15" y="7"/>
                    <a:pt x="15" y="7"/>
                  </a:cubicBezTo>
                  <a:moveTo>
                    <a:pt x="15" y="7"/>
                  </a:move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moveTo>
                    <a:pt x="15" y="6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5" y="6"/>
                    <a:pt x="15" y="6"/>
                    <a:pt x="15" y="6"/>
                  </a:cubicBezTo>
                  <a:moveTo>
                    <a:pt x="14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moveTo>
                    <a:pt x="18" y="6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6" y="6"/>
                    <a:pt x="16" y="6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8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20" y="7"/>
                    <a:pt x="20" y="7"/>
                  </a:cubicBezTo>
                  <a:cubicBezTo>
                    <a:pt x="20" y="7"/>
                    <a:pt x="20" y="7"/>
                    <a:pt x="2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moveTo>
                    <a:pt x="15" y="6"/>
                  </a:move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moveTo>
                    <a:pt x="22" y="5"/>
                  </a:moveTo>
                  <a:cubicBezTo>
                    <a:pt x="22" y="6"/>
                    <a:pt x="22" y="6"/>
                    <a:pt x="22" y="6"/>
                  </a:cubicBezTo>
                  <a:cubicBezTo>
                    <a:pt x="22" y="5"/>
                    <a:pt x="22" y="5"/>
                    <a:pt x="22" y="5"/>
                  </a:cubicBezTo>
                  <a:moveTo>
                    <a:pt x="36" y="5"/>
                  </a:move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12"/>
                    <a:pt x="35" y="12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6" y="8"/>
                    <a:pt x="35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9"/>
                    <a:pt x="35" y="9"/>
                    <a:pt x="36" y="10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2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3" y="13"/>
                    <a:pt x="33" y="13"/>
                    <a:pt x="33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3" y="13"/>
                    <a:pt x="34" y="13"/>
                    <a:pt x="33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2" y="17"/>
                    <a:pt x="31" y="18"/>
                  </a:cubicBezTo>
                  <a:cubicBezTo>
                    <a:pt x="31" y="19"/>
                    <a:pt x="30" y="18"/>
                    <a:pt x="30" y="19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29" y="19"/>
                    <a:pt x="30" y="19"/>
                    <a:pt x="29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1" y="22"/>
                    <a:pt x="31" y="22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19"/>
                    <a:pt x="33" y="18"/>
                    <a:pt x="33" y="18"/>
                  </a:cubicBezTo>
                  <a:cubicBezTo>
                    <a:pt x="33" y="18"/>
                    <a:pt x="34" y="18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6" y="22"/>
                    <a:pt x="36" y="21"/>
                    <a:pt x="36" y="21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4" y="18"/>
                    <a:pt x="34" y="19"/>
                    <a:pt x="34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5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20"/>
                    <a:pt x="36" y="21"/>
                    <a:pt x="36" y="21"/>
                  </a:cubicBezTo>
                  <a:cubicBezTo>
                    <a:pt x="36" y="21"/>
                    <a:pt x="37" y="22"/>
                    <a:pt x="37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7" y="21"/>
                    <a:pt x="37" y="21"/>
                    <a:pt x="38" y="21"/>
                  </a:cubicBezTo>
                  <a:cubicBezTo>
                    <a:pt x="38" y="20"/>
                    <a:pt x="38" y="19"/>
                    <a:pt x="38" y="1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19"/>
                    <a:pt x="40" y="19"/>
                    <a:pt x="40" y="19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18"/>
                    <a:pt x="40" y="18"/>
                    <a:pt x="40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1"/>
                    <a:pt x="40" y="20"/>
                    <a:pt x="39" y="20"/>
                  </a:cubicBezTo>
                  <a:cubicBezTo>
                    <a:pt x="39" y="20"/>
                    <a:pt x="39" y="20"/>
                    <a:pt x="39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8" y="21"/>
                    <a:pt x="37" y="21"/>
                    <a:pt x="37" y="21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4"/>
                    <a:pt x="35" y="25"/>
                    <a:pt x="34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3"/>
                    <a:pt x="33" y="22"/>
                    <a:pt x="32" y="22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1" y="23"/>
                    <a:pt x="32" y="23"/>
                    <a:pt x="31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29" y="24"/>
                    <a:pt x="29" y="23"/>
                    <a:pt x="29" y="25"/>
                  </a:cubicBezTo>
                  <a:cubicBezTo>
                    <a:pt x="29" y="26"/>
                    <a:pt x="29" y="25"/>
                    <a:pt x="29" y="26"/>
                  </a:cubicBezTo>
                  <a:cubicBezTo>
                    <a:pt x="29" y="27"/>
                    <a:pt x="29" y="26"/>
                    <a:pt x="28" y="27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1"/>
                    <a:pt x="27" y="31"/>
                    <a:pt x="27" y="32"/>
                  </a:cubicBezTo>
                  <a:cubicBezTo>
                    <a:pt x="28" y="33"/>
                    <a:pt x="27" y="34"/>
                    <a:pt x="27" y="34"/>
                  </a:cubicBezTo>
                  <a:cubicBezTo>
                    <a:pt x="27" y="34"/>
                    <a:pt x="27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7" y="33"/>
                    <a:pt x="27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7" y="34"/>
                    <a:pt x="28" y="34"/>
                    <a:pt x="28" y="34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6"/>
                    <a:pt x="28" y="36"/>
                    <a:pt x="28" y="37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9"/>
                    <a:pt x="29" y="39"/>
                  </a:cubicBezTo>
                  <a:cubicBezTo>
                    <a:pt x="29" y="39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4" y="39"/>
                    <a:pt x="34" y="40"/>
                    <a:pt x="34" y="40"/>
                  </a:cubicBezTo>
                  <a:cubicBezTo>
                    <a:pt x="34" y="41"/>
                    <a:pt x="34" y="42"/>
                    <a:pt x="34" y="43"/>
                  </a:cubicBezTo>
                  <a:cubicBezTo>
                    <a:pt x="34" y="43"/>
                    <a:pt x="35" y="45"/>
                    <a:pt x="35" y="45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47"/>
                    <a:pt x="35" y="48"/>
                    <a:pt x="35" y="4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35" y="50"/>
                    <a:pt x="35" y="51"/>
                    <a:pt x="35" y="5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4"/>
                    <a:pt x="35" y="56"/>
                    <a:pt x="35" y="57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5" y="57"/>
                    <a:pt x="35" y="57"/>
                    <a:pt x="36" y="58"/>
                  </a:cubicBezTo>
                  <a:cubicBezTo>
                    <a:pt x="36" y="59"/>
                    <a:pt x="36" y="61"/>
                    <a:pt x="36" y="61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61"/>
                    <a:pt x="39" y="58"/>
                    <a:pt x="40" y="57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55"/>
                    <a:pt x="40" y="54"/>
                    <a:pt x="40" y="53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51"/>
                    <a:pt x="42" y="49"/>
                    <a:pt x="42" y="48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2" y="47"/>
                    <a:pt x="41" y="46"/>
                    <a:pt x="41" y="45"/>
                  </a:cubicBezTo>
                  <a:cubicBezTo>
                    <a:pt x="42" y="45"/>
                    <a:pt x="42" y="44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3" y="42"/>
                    <a:pt x="43" y="41"/>
                    <a:pt x="43" y="41"/>
                  </a:cubicBezTo>
                  <a:cubicBezTo>
                    <a:pt x="43" y="41"/>
                    <a:pt x="43" y="42"/>
                    <a:pt x="43" y="42"/>
                  </a:cubicBezTo>
                  <a:cubicBezTo>
                    <a:pt x="43" y="42"/>
                    <a:pt x="43" y="42"/>
                    <a:pt x="43" y="42"/>
                  </a:cubicBezTo>
                  <a:cubicBezTo>
                    <a:pt x="43" y="42"/>
                    <a:pt x="43" y="42"/>
                    <a:pt x="43" y="42"/>
                  </a:cubicBezTo>
                  <a:cubicBezTo>
                    <a:pt x="43" y="41"/>
                    <a:pt x="44" y="40"/>
                    <a:pt x="44" y="40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38"/>
                    <a:pt x="45" y="39"/>
                    <a:pt x="44" y="37"/>
                  </a:cubicBezTo>
                  <a:cubicBezTo>
                    <a:pt x="44" y="37"/>
                    <a:pt x="44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4"/>
                    <a:pt x="41" y="34"/>
                    <a:pt x="41" y="34"/>
                  </a:cubicBezTo>
                  <a:cubicBezTo>
                    <a:pt x="41" y="33"/>
                    <a:pt x="41" y="32"/>
                    <a:pt x="41" y="32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29"/>
                    <a:pt x="40" y="29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31"/>
                    <a:pt x="41" y="31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2" y="32"/>
                    <a:pt x="42" y="32"/>
                    <a:pt x="42" y="32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34"/>
                    <a:pt x="42" y="35"/>
                    <a:pt x="42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6" y="31"/>
                    <a:pt x="46" y="31"/>
                    <a:pt x="45" y="31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4" y="29"/>
                    <a:pt x="43" y="28"/>
                    <a:pt x="43" y="27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4" y="28"/>
                    <a:pt x="44" y="28"/>
                    <a:pt x="44" y="28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6" y="30"/>
                    <a:pt x="47" y="30"/>
                    <a:pt x="48" y="30"/>
                  </a:cubicBezTo>
                  <a:cubicBezTo>
                    <a:pt x="48" y="30"/>
                    <a:pt x="48" y="30"/>
                    <a:pt x="48" y="3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9" y="33"/>
                    <a:pt x="4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51" y="38"/>
                    <a:pt x="51" y="37"/>
                    <a:pt x="51" y="36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1" y="35"/>
                    <a:pt x="52" y="35"/>
                    <a:pt x="52" y="34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4" y="33"/>
                    <a:pt x="54" y="33"/>
                    <a:pt x="54" y="33"/>
                  </a:cubicBezTo>
                  <a:cubicBezTo>
                    <a:pt x="54" y="35"/>
                    <a:pt x="54" y="35"/>
                    <a:pt x="54" y="35"/>
                  </a:cubicBezTo>
                  <a:cubicBezTo>
                    <a:pt x="54" y="36"/>
                    <a:pt x="54" y="36"/>
                    <a:pt x="54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5" y="36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6" y="38"/>
                    <a:pt x="56" y="39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40"/>
                    <a:pt x="56" y="41"/>
                    <a:pt x="56" y="42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7" y="42"/>
                    <a:pt x="57" y="42"/>
                    <a:pt x="57" y="42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39"/>
                    <a:pt x="56" y="38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8"/>
                    <a:pt x="56" y="38"/>
                    <a:pt x="56" y="38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7" y="39"/>
                    <a:pt x="57" y="39"/>
                    <a:pt x="57" y="39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7" y="39"/>
                    <a:pt x="57" y="39"/>
                    <a:pt x="57" y="39"/>
                  </a:cubicBezTo>
                  <a:cubicBezTo>
                    <a:pt x="57" y="39"/>
                    <a:pt x="57" y="39"/>
                    <a:pt x="57" y="39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8" y="38"/>
                    <a:pt x="58" y="37"/>
                    <a:pt x="58" y="37"/>
                  </a:cubicBezTo>
                  <a:cubicBezTo>
                    <a:pt x="58" y="37"/>
                    <a:pt x="58" y="37"/>
                    <a:pt x="58" y="37"/>
                  </a:cubicBezTo>
                  <a:cubicBezTo>
                    <a:pt x="57" y="36"/>
                    <a:pt x="57" y="35"/>
                    <a:pt x="57" y="35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7" y="34"/>
                    <a:pt x="58" y="34"/>
                    <a:pt x="58" y="34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60" y="32"/>
                    <a:pt x="60" y="32"/>
                    <a:pt x="60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9" y="32"/>
                    <a:pt x="60" y="32"/>
                    <a:pt x="60" y="31"/>
                  </a:cubicBezTo>
                  <a:cubicBezTo>
                    <a:pt x="59" y="31"/>
                    <a:pt x="59" y="31"/>
                    <a:pt x="59" y="31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29"/>
                    <a:pt x="59" y="29"/>
                    <a:pt x="59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8" y="27"/>
                    <a:pt x="58" y="26"/>
                    <a:pt x="58" y="26"/>
                  </a:cubicBezTo>
                  <a:cubicBezTo>
                    <a:pt x="59" y="26"/>
                    <a:pt x="59" y="26"/>
                    <a:pt x="59" y="26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6"/>
                    <a:pt x="59" y="26"/>
                    <a:pt x="59" y="26"/>
                  </a:cubicBezTo>
                  <a:cubicBezTo>
                    <a:pt x="59" y="26"/>
                    <a:pt x="59" y="26"/>
                    <a:pt x="59" y="26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60" y="29"/>
                    <a:pt x="60" y="29"/>
                    <a:pt x="60" y="29"/>
                  </a:cubicBezTo>
                  <a:cubicBezTo>
                    <a:pt x="60" y="29"/>
                    <a:pt x="60" y="29"/>
                    <a:pt x="60" y="29"/>
                  </a:cubicBezTo>
                  <a:cubicBezTo>
                    <a:pt x="61" y="29"/>
                    <a:pt x="61" y="29"/>
                    <a:pt x="61" y="29"/>
                  </a:cubicBezTo>
                  <a:cubicBezTo>
                    <a:pt x="61" y="28"/>
                    <a:pt x="60" y="27"/>
                    <a:pt x="60" y="27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25"/>
                    <a:pt x="61" y="25"/>
                    <a:pt x="61" y="24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1" y="23"/>
                    <a:pt x="61" y="23"/>
                    <a:pt x="60" y="23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8" y="20"/>
                    <a:pt x="59" y="20"/>
                    <a:pt x="59" y="19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20"/>
                    <a:pt x="62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2" y="22"/>
                    <a:pt x="63" y="23"/>
                    <a:pt x="63" y="23"/>
                  </a:cubicBezTo>
                  <a:cubicBezTo>
                    <a:pt x="63" y="24"/>
                    <a:pt x="63" y="24"/>
                    <a:pt x="63" y="24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3" y="22"/>
                    <a:pt x="62" y="21"/>
                    <a:pt x="62" y="20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62" y="16"/>
                    <a:pt x="61" y="16"/>
                    <a:pt x="61" y="15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60" y="15"/>
                    <a:pt x="60" y="15"/>
                    <a:pt x="60" y="15"/>
                  </a:cubicBezTo>
                  <a:cubicBezTo>
                    <a:pt x="58" y="14"/>
                    <a:pt x="59" y="15"/>
                    <a:pt x="59" y="14"/>
                  </a:cubicBezTo>
                  <a:cubicBezTo>
                    <a:pt x="58" y="14"/>
                    <a:pt x="58" y="14"/>
                    <a:pt x="58" y="14"/>
                  </a:cubicBezTo>
                  <a:cubicBezTo>
                    <a:pt x="58" y="13"/>
                    <a:pt x="58" y="14"/>
                    <a:pt x="57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12"/>
                    <a:pt x="56" y="12"/>
                    <a:pt x="56" y="12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10"/>
                    <a:pt x="52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8"/>
                    <a:pt x="50" y="8"/>
                    <a:pt x="50" y="7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7" y="6"/>
                    <a:pt x="47" y="6"/>
                    <a:pt x="46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6"/>
                    <a:pt x="46" y="6"/>
                    <a:pt x="46" y="7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8"/>
                    <a:pt x="45" y="8"/>
                    <a:pt x="45" y="8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9"/>
                    <a:pt x="46" y="9"/>
                    <a:pt x="45" y="9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5" y="8"/>
                    <a:pt x="45" y="9"/>
                    <a:pt x="45" y="9"/>
                  </a:cubicBezTo>
                  <a:cubicBezTo>
                    <a:pt x="45" y="9"/>
                    <a:pt x="44" y="9"/>
                    <a:pt x="44" y="9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3" y="7"/>
                    <a:pt x="44" y="8"/>
                    <a:pt x="4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7"/>
                    <a:pt x="41" y="7"/>
                    <a:pt x="41" y="7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8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40" y="7"/>
                    <a:pt x="39" y="7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9"/>
                    <a:pt x="38" y="9"/>
                    <a:pt x="38" y="9"/>
                  </a:cubicBezTo>
                  <a:cubicBezTo>
                    <a:pt x="38" y="9"/>
                    <a:pt x="38" y="8"/>
                    <a:pt x="38" y="8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8" y="7"/>
                    <a:pt x="38" y="8"/>
                    <a:pt x="39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7"/>
                    <a:pt x="37" y="7"/>
                    <a:pt x="37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6" y="5"/>
                    <a:pt x="36" y="5"/>
                    <a:pt x="36" y="5"/>
                  </a:cubicBezTo>
                  <a:moveTo>
                    <a:pt x="41" y="5"/>
                  </a:moveTo>
                  <a:cubicBezTo>
                    <a:pt x="40" y="6"/>
                    <a:pt x="40" y="6"/>
                    <a:pt x="40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1" y="5"/>
                    <a:pt x="41" y="5"/>
                    <a:pt x="41" y="5"/>
                  </a:cubicBezTo>
                  <a:moveTo>
                    <a:pt x="15" y="5"/>
                  </a:moveTo>
                  <a:cubicBezTo>
                    <a:pt x="15" y="5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5"/>
                    <a:pt x="15" y="5"/>
                  </a:cubicBezTo>
                  <a:moveTo>
                    <a:pt x="47" y="5"/>
                  </a:move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7" y="5"/>
                    <a:pt x="47" y="5"/>
                  </a:cubicBezTo>
                  <a:moveTo>
                    <a:pt x="17" y="5"/>
                  </a:move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7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moveTo>
                    <a:pt x="15" y="4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4"/>
                    <a:pt x="15" y="4"/>
                    <a:pt x="15" y="4"/>
                  </a:cubicBezTo>
                  <a:moveTo>
                    <a:pt x="42" y="4"/>
                  </a:moveTo>
                  <a:cubicBezTo>
                    <a:pt x="42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2" y="5"/>
                    <a:pt x="42" y="4"/>
                    <a:pt x="42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2" y="4"/>
                    <a:pt x="42" y="4"/>
                    <a:pt x="42" y="4"/>
                  </a:cubicBezTo>
                  <a:moveTo>
                    <a:pt x="45" y="4"/>
                  </a:moveTo>
                  <a:cubicBezTo>
                    <a:pt x="45" y="4"/>
                    <a:pt x="45" y="4"/>
                    <a:pt x="45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5" y="4"/>
                    <a:pt x="45" y="4"/>
                    <a:pt x="45" y="4"/>
                  </a:cubicBezTo>
                  <a:moveTo>
                    <a:pt x="21" y="2"/>
                  </a:moveTo>
                  <a:cubicBezTo>
                    <a:pt x="21" y="2"/>
                    <a:pt x="20" y="2"/>
                    <a:pt x="20" y="2"/>
                  </a:cubicBezTo>
                  <a:cubicBezTo>
                    <a:pt x="19" y="2"/>
                    <a:pt x="19" y="2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7" y="4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9" y="4"/>
                    <a:pt x="18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1" y="2"/>
                    <a:pt x="21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2"/>
                    <a:pt x="21" y="2"/>
                    <a:pt x="21" y="2"/>
                  </a:cubicBezTo>
                  <a:moveTo>
                    <a:pt x="34" y="1"/>
                  </a:move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3" y="3"/>
                    <a:pt x="34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moveTo>
                    <a:pt x="22" y="5"/>
                  </a:moveTo>
                  <a:cubicBezTo>
                    <a:pt x="22" y="5"/>
                    <a:pt x="22" y="5"/>
                    <a:pt x="22" y="5"/>
                  </a:cubicBezTo>
                  <a:moveTo>
                    <a:pt x="27" y="0"/>
                  </a:moveTo>
                  <a:cubicBezTo>
                    <a:pt x="26" y="0"/>
                    <a:pt x="24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2"/>
                    <a:pt x="21" y="2"/>
                    <a:pt x="21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3"/>
                    <a:pt x="21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2" y="4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4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6" y="5"/>
                    <a:pt x="26" y="4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" name="Freeform 357"/>
            <p:cNvSpPr>
              <a:spLocks/>
            </p:cNvSpPr>
            <p:nvPr/>
          </p:nvSpPr>
          <p:spPr bwMode="auto">
            <a:xfrm>
              <a:off x="8558213" y="3302000"/>
              <a:ext cx="277813" cy="428625"/>
            </a:xfrm>
            <a:custGeom>
              <a:avLst/>
              <a:gdLst>
                <a:gd name="T0" fmla="*/ 28 w 74"/>
                <a:gd name="T1" fmla="*/ 0 h 114"/>
                <a:gd name="T2" fmla="*/ 28 w 74"/>
                <a:gd name="T3" fmla="*/ 0 h 114"/>
                <a:gd name="T4" fmla="*/ 16 w 74"/>
                <a:gd name="T5" fmla="*/ 16 h 114"/>
                <a:gd name="T6" fmla="*/ 20 w 74"/>
                <a:gd name="T7" fmla="*/ 29 h 114"/>
                <a:gd name="T8" fmla="*/ 23 w 74"/>
                <a:gd name="T9" fmla="*/ 33 h 114"/>
                <a:gd name="T10" fmla="*/ 27 w 74"/>
                <a:gd name="T11" fmla="*/ 49 h 114"/>
                <a:gd name="T12" fmla="*/ 23 w 74"/>
                <a:gd name="T13" fmla="*/ 48 h 114"/>
                <a:gd name="T14" fmla="*/ 20 w 74"/>
                <a:gd name="T15" fmla="*/ 48 h 114"/>
                <a:gd name="T16" fmla="*/ 6 w 74"/>
                <a:gd name="T17" fmla="*/ 51 h 114"/>
                <a:gd name="T18" fmla="*/ 0 w 74"/>
                <a:gd name="T19" fmla="*/ 62 h 114"/>
                <a:gd name="T20" fmla="*/ 4 w 74"/>
                <a:gd name="T21" fmla="*/ 74 h 114"/>
                <a:gd name="T22" fmla="*/ 2 w 74"/>
                <a:gd name="T23" fmla="*/ 80 h 114"/>
                <a:gd name="T24" fmla="*/ 4 w 74"/>
                <a:gd name="T25" fmla="*/ 86 h 114"/>
                <a:gd name="T26" fmla="*/ 8 w 74"/>
                <a:gd name="T27" fmla="*/ 89 h 114"/>
                <a:gd name="T28" fmla="*/ 8 w 74"/>
                <a:gd name="T29" fmla="*/ 92 h 114"/>
                <a:gd name="T30" fmla="*/ 16 w 74"/>
                <a:gd name="T31" fmla="*/ 101 h 114"/>
                <a:gd name="T32" fmla="*/ 16 w 74"/>
                <a:gd name="T33" fmla="*/ 103 h 114"/>
                <a:gd name="T34" fmla="*/ 26 w 74"/>
                <a:gd name="T35" fmla="*/ 113 h 114"/>
                <a:gd name="T36" fmla="*/ 29 w 74"/>
                <a:gd name="T37" fmla="*/ 113 h 114"/>
                <a:gd name="T38" fmla="*/ 32 w 74"/>
                <a:gd name="T39" fmla="*/ 111 h 114"/>
                <a:gd name="T40" fmla="*/ 40 w 74"/>
                <a:gd name="T41" fmla="*/ 114 h 114"/>
                <a:gd name="T42" fmla="*/ 41 w 74"/>
                <a:gd name="T43" fmla="*/ 114 h 114"/>
                <a:gd name="T44" fmla="*/ 44 w 74"/>
                <a:gd name="T45" fmla="*/ 113 h 114"/>
                <a:gd name="T46" fmla="*/ 60 w 74"/>
                <a:gd name="T47" fmla="*/ 96 h 114"/>
                <a:gd name="T48" fmla="*/ 70 w 74"/>
                <a:gd name="T49" fmla="*/ 100 h 114"/>
                <a:gd name="T50" fmla="*/ 74 w 74"/>
                <a:gd name="T51" fmla="*/ 83 h 114"/>
                <a:gd name="T52" fmla="*/ 70 w 74"/>
                <a:gd name="T53" fmla="*/ 59 h 114"/>
                <a:gd name="T54" fmla="*/ 61 w 74"/>
                <a:gd name="T55" fmla="*/ 61 h 114"/>
                <a:gd name="T56" fmla="*/ 58 w 74"/>
                <a:gd name="T57" fmla="*/ 57 h 114"/>
                <a:gd name="T58" fmla="*/ 53 w 74"/>
                <a:gd name="T59" fmla="*/ 50 h 114"/>
                <a:gd name="T60" fmla="*/ 51 w 74"/>
                <a:gd name="T61" fmla="*/ 46 h 114"/>
                <a:gd name="T62" fmla="*/ 46 w 74"/>
                <a:gd name="T63" fmla="*/ 39 h 114"/>
                <a:gd name="T64" fmla="*/ 33 w 74"/>
                <a:gd name="T65" fmla="*/ 20 h 114"/>
                <a:gd name="T66" fmla="*/ 31 w 74"/>
                <a:gd name="T67" fmla="*/ 5 h 114"/>
                <a:gd name="T68" fmla="*/ 28 w 74"/>
                <a:gd name="T6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4" h="114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0" y="2"/>
                    <a:pt x="16" y="7"/>
                    <a:pt x="16" y="16"/>
                  </a:cubicBezTo>
                  <a:cubicBezTo>
                    <a:pt x="16" y="19"/>
                    <a:pt x="17" y="23"/>
                    <a:pt x="20" y="29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5" y="39"/>
                    <a:pt x="26" y="43"/>
                    <a:pt x="27" y="49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2" y="48"/>
                    <a:pt x="21" y="48"/>
                    <a:pt x="20" y="48"/>
                  </a:cubicBezTo>
                  <a:cubicBezTo>
                    <a:pt x="14" y="48"/>
                    <a:pt x="10" y="49"/>
                    <a:pt x="6" y="51"/>
                  </a:cubicBezTo>
                  <a:cubicBezTo>
                    <a:pt x="2" y="54"/>
                    <a:pt x="0" y="58"/>
                    <a:pt x="0" y="62"/>
                  </a:cubicBezTo>
                  <a:cubicBezTo>
                    <a:pt x="0" y="67"/>
                    <a:pt x="1" y="71"/>
                    <a:pt x="4" y="74"/>
                  </a:cubicBezTo>
                  <a:cubicBezTo>
                    <a:pt x="3" y="76"/>
                    <a:pt x="2" y="78"/>
                    <a:pt x="2" y="80"/>
                  </a:cubicBezTo>
                  <a:cubicBezTo>
                    <a:pt x="2" y="82"/>
                    <a:pt x="3" y="84"/>
                    <a:pt x="4" y="86"/>
                  </a:cubicBezTo>
                  <a:cubicBezTo>
                    <a:pt x="5" y="87"/>
                    <a:pt x="6" y="88"/>
                    <a:pt x="8" y="89"/>
                  </a:cubicBezTo>
                  <a:cubicBezTo>
                    <a:pt x="8" y="90"/>
                    <a:pt x="8" y="91"/>
                    <a:pt x="8" y="92"/>
                  </a:cubicBezTo>
                  <a:cubicBezTo>
                    <a:pt x="8" y="97"/>
                    <a:pt x="11" y="100"/>
                    <a:pt x="16" y="101"/>
                  </a:cubicBezTo>
                  <a:cubicBezTo>
                    <a:pt x="16" y="102"/>
                    <a:pt x="16" y="102"/>
                    <a:pt x="16" y="103"/>
                  </a:cubicBezTo>
                  <a:cubicBezTo>
                    <a:pt x="16" y="109"/>
                    <a:pt x="19" y="112"/>
                    <a:pt x="26" y="113"/>
                  </a:cubicBezTo>
                  <a:cubicBezTo>
                    <a:pt x="29" y="113"/>
                    <a:pt x="29" y="113"/>
                    <a:pt x="29" y="113"/>
                  </a:cubicBezTo>
                  <a:cubicBezTo>
                    <a:pt x="32" y="111"/>
                    <a:pt x="32" y="111"/>
                    <a:pt x="32" y="111"/>
                  </a:cubicBezTo>
                  <a:cubicBezTo>
                    <a:pt x="35" y="113"/>
                    <a:pt x="38" y="113"/>
                    <a:pt x="40" y="114"/>
                  </a:cubicBezTo>
                  <a:cubicBezTo>
                    <a:pt x="40" y="114"/>
                    <a:pt x="41" y="114"/>
                    <a:pt x="41" y="114"/>
                  </a:cubicBezTo>
                  <a:cubicBezTo>
                    <a:pt x="42" y="114"/>
                    <a:pt x="43" y="114"/>
                    <a:pt x="44" y="113"/>
                  </a:cubicBezTo>
                  <a:cubicBezTo>
                    <a:pt x="50" y="111"/>
                    <a:pt x="55" y="103"/>
                    <a:pt x="60" y="96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69" y="90"/>
                    <a:pt x="73" y="90"/>
                    <a:pt x="74" y="83"/>
                  </a:cubicBezTo>
                  <a:cubicBezTo>
                    <a:pt x="74" y="76"/>
                    <a:pt x="73" y="70"/>
                    <a:pt x="70" y="59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0" y="60"/>
                    <a:pt x="59" y="58"/>
                    <a:pt x="58" y="57"/>
                  </a:cubicBezTo>
                  <a:cubicBezTo>
                    <a:pt x="57" y="56"/>
                    <a:pt x="55" y="54"/>
                    <a:pt x="53" y="50"/>
                  </a:cubicBezTo>
                  <a:cubicBezTo>
                    <a:pt x="51" y="46"/>
                    <a:pt x="51" y="46"/>
                    <a:pt x="51" y="46"/>
                  </a:cubicBezTo>
                  <a:cubicBezTo>
                    <a:pt x="49" y="43"/>
                    <a:pt x="47" y="40"/>
                    <a:pt x="46" y="39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0" y="15"/>
                    <a:pt x="32" y="10"/>
                    <a:pt x="31" y="5"/>
                  </a:cubicBezTo>
                  <a:cubicBezTo>
                    <a:pt x="31" y="1"/>
                    <a:pt x="28" y="0"/>
                    <a:pt x="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" name="Freeform 358"/>
            <p:cNvSpPr>
              <a:spLocks/>
            </p:cNvSpPr>
            <p:nvPr/>
          </p:nvSpPr>
          <p:spPr bwMode="auto">
            <a:xfrm>
              <a:off x="7948613" y="3725863"/>
              <a:ext cx="109538" cy="309563"/>
            </a:xfrm>
            <a:custGeom>
              <a:avLst/>
              <a:gdLst>
                <a:gd name="T0" fmla="*/ 0 w 69"/>
                <a:gd name="T1" fmla="*/ 0 h 195"/>
                <a:gd name="T2" fmla="*/ 0 w 69"/>
                <a:gd name="T3" fmla="*/ 195 h 195"/>
                <a:gd name="T4" fmla="*/ 69 w 69"/>
                <a:gd name="T5" fmla="*/ 195 h 195"/>
                <a:gd name="T6" fmla="*/ 69 w 69"/>
                <a:gd name="T7" fmla="*/ 5 h 195"/>
                <a:gd name="T8" fmla="*/ 0 w 69"/>
                <a:gd name="T9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95">
                  <a:moveTo>
                    <a:pt x="0" y="0"/>
                  </a:moveTo>
                  <a:lnTo>
                    <a:pt x="0" y="195"/>
                  </a:lnTo>
                  <a:lnTo>
                    <a:pt x="69" y="195"/>
                  </a:lnTo>
                  <a:lnTo>
                    <a:pt x="69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" name="Freeform 359"/>
            <p:cNvSpPr>
              <a:spLocks/>
            </p:cNvSpPr>
            <p:nvPr/>
          </p:nvSpPr>
          <p:spPr bwMode="auto">
            <a:xfrm>
              <a:off x="7948613" y="3725863"/>
              <a:ext cx="109538" cy="309563"/>
            </a:xfrm>
            <a:custGeom>
              <a:avLst/>
              <a:gdLst>
                <a:gd name="T0" fmla="*/ 0 w 69"/>
                <a:gd name="T1" fmla="*/ 0 h 195"/>
                <a:gd name="T2" fmla="*/ 0 w 69"/>
                <a:gd name="T3" fmla="*/ 195 h 195"/>
                <a:gd name="T4" fmla="*/ 69 w 69"/>
                <a:gd name="T5" fmla="*/ 195 h 195"/>
                <a:gd name="T6" fmla="*/ 69 w 69"/>
                <a:gd name="T7" fmla="*/ 5 h 195"/>
                <a:gd name="T8" fmla="*/ 0 w 69"/>
                <a:gd name="T9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95">
                  <a:moveTo>
                    <a:pt x="0" y="0"/>
                  </a:moveTo>
                  <a:lnTo>
                    <a:pt x="0" y="195"/>
                  </a:lnTo>
                  <a:lnTo>
                    <a:pt x="69" y="195"/>
                  </a:lnTo>
                  <a:lnTo>
                    <a:pt x="69" y="5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" name="Freeform 360"/>
            <p:cNvSpPr>
              <a:spLocks/>
            </p:cNvSpPr>
            <p:nvPr/>
          </p:nvSpPr>
          <p:spPr bwMode="auto">
            <a:xfrm>
              <a:off x="8140701" y="3738563"/>
              <a:ext cx="104775" cy="300038"/>
            </a:xfrm>
            <a:custGeom>
              <a:avLst/>
              <a:gdLst>
                <a:gd name="T0" fmla="*/ 0 w 66"/>
                <a:gd name="T1" fmla="*/ 0 h 189"/>
                <a:gd name="T2" fmla="*/ 0 w 66"/>
                <a:gd name="T3" fmla="*/ 187 h 189"/>
                <a:gd name="T4" fmla="*/ 66 w 66"/>
                <a:gd name="T5" fmla="*/ 189 h 189"/>
                <a:gd name="T6" fmla="*/ 66 w 66"/>
                <a:gd name="T7" fmla="*/ 2 h 189"/>
                <a:gd name="T8" fmla="*/ 0 w 66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189">
                  <a:moveTo>
                    <a:pt x="0" y="0"/>
                  </a:moveTo>
                  <a:lnTo>
                    <a:pt x="0" y="187"/>
                  </a:lnTo>
                  <a:lnTo>
                    <a:pt x="66" y="189"/>
                  </a:lnTo>
                  <a:lnTo>
                    <a:pt x="66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" name="Freeform 361"/>
            <p:cNvSpPr>
              <a:spLocks/>
            </p:cNvSpPr>
            <p:nvPr/>
          </p:nvSpPr>
          <p:spPr bwMode="auto">
            <a:xfrm>
              <a:off x="8140701" y="3738563"/>
              <a:ext cx="104775" cy="300038"/>
            </a:xfrm>
            <a:custGeom>
              <a:avLst/>
              <a:gdLst>
                <a:gd name="T0" fmla="*/ 0 w 66"/>
                <a:gd name="T1" fmla="*/ 0 h 189"/>
                <a:gd name="T2" fmla="*/ 0 w 66"/>
                <a:gd name="T3" fmla="*/ 187 h 189"/>
                <a:gd name="T4" fmla="*/ 66 w 66"/>
                <a:gd name="T5" fmla="*/ 189 h 189"/>
                <a:gd name="T6" fmla="*/ 66 w 66"/>
                <a:gd name="T7" fmla="*/ 2 h 189"/>
                <a:gd name="T8" fmla="*/ 0 w 66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189">
                  <a:moveTo>
                    <a:pt x="0" y="0"/>
                  </a:moveTo>
                  <a:lnTo>
                    <a:pt x="0" y="187"/>
                  </a:lnTo>
                  <a:lnTo>
                    <a:pt x="66" y="189"/>
                  </a:lnTo>
                  <a:lnTo>
                    <a:pt x="66" y="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" name="Freeform 362"/>
            <p:cNvSpPr>
              <a:spLocks/>
            </p:cNvSpPr>
            <p:nvPr/>
          </p:nvSpPr>
          <p:spPr bwMode="auto">
            <a:xfrm>
              <a:off x="8077201" y="3730625"/>
              <a:ext cx="44450" cy="307975"/>
            </a:xfrm>
            <a:custGeom>
              <a:avLst/>
              <a:gdLst>
                <a:gd name="T0" fmla="*/ 0 w 28"/>
                <a:gd name="T1" fmla="*/ 0 h 194"/>
                <a:gd name="T2" fmla="*/ 0 w 28"/>
                <a:gd name="T3" fmla="*/ 194 h 194"/>
                <a:gd name="T4" fmla="*/ 28 w 28"/>
                <a:gd name="T5" fmla="*/ 194 h 194"/>
                <a:gd name="T6" fmla="*/ 28 w 28"/>
                <a:gd name="T7" fmla="*/ 2 h 194"/>
                <a:gd name="T8" fmla="*/ 0 w 28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94">
                  <a:moveTo>
                    <a:pt x="0" y="0"/>
                  </a:moveTo>
                  <a:lnTo>
                    <a:pt x="0" y="194"/>
                  </a:lnTo>
                  <a:lnTo>
                    <a:pt x="28" y="194"/>
                  </a:lnTo>
                  <a:lnTo>
                    <a:pt x="28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" name="Freeform 363"/>
            <p:cNvSpPr>
              <a:spLocks/>
            </p:cNvSpPr>
            <p:nvPr/>
          </p:nvSpPr>
          <p:spPr bwMode="auto">
            <a:xfrm>
              <a:off x="8077201" y="3730625"/>
              <a:ext cx="44450" cy="307975"/>
            </a:xfrm>
            <a:custGeom>
              <a:avLst/>
              <a:gdLst>
                <a:gd name="T0" fmla="*/ 0 w 28"/>
                <a:gd name="T1" fmla="*/ 0 h 194"/>
                <a:gd name="T2" fmla="*/ 0 w 28"/>
                <a:gd name="T3" fmla="*/ 194 h 194"/>
                <a:gd name="T4" fmla="*/ 28 w 28"/>
                <a:gd name="T5" fmla="*/ 194 h 194"/>
                <a:gd name="T6" fmla="*/ 28 w 28"/>
                <a:gd name="T7" fmla="*/ 2 h 194"/>
                <a:gd name="T8" fmla="*/ 0 w 28"/>
                <a:gd name="T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94">
                  <a:moveTo>
                    <a:pt x="0" y="0"/>
                  </a:moveTo>
                  <a:lnTo>
                    <a:pt x="0" y="194"/>
                  </a:lnTo>
                  <a:lnTo>
                    <a:pt x="28" y="194"/>
                  </a:lnTo>
                  <a:lnTo>
                    <a:pt x="28" y="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" name="Freeform 364"/>
            <p:cNvSpPr>
              <a:spLocks noEditPoints="1"/>
            </p:cNvSpPr>
            <p:nvPr/>
          </p:nvSpPr>
          <p:spPr bwMode="auto">
            <a:xfrm>
              <a:off x="7929563" y="3571875"/>
              <a:ext cx="334963" cy="150813"/>
            </a:xfrm>
            <a:custGeom>
              <a:avLst/>
              <a:gdLst>
                <a:gd name="T0" fmla="*/ 48 w 89"/>
                <a:gd name="T1" fmla="*/ 36 h 40"/>
                <a:gd name="T2" fmla="*/ 47 w 89"/>
                <a:gd name="T3" fmla="*/ 36 h 40"/>
                <a:gd name="T4" fmla="*/ 47 w 89"/>
                <a:gd name="T5" fmla="*/ 35 h 40"/>
                <a:gd name="T6" fmla="*/ 48 w 89"/>
                <a:gd name="T7" fmla="*/ 30 h 40"/>
                <a:gd name="T8" fmla="*/ 50 w 89"/>
                <a:gd name="T9" fmla="*/ 27 h 40"/>
                <a:gd name="T10" fmla="*/ 62 w 89"/>
                <a:gd name="T11" fmla="*/ 21 h 40"/>
                <a:gd name="T12" fmla="*/ 63 w 89"/>
                <a:gd name="T13" fmla="*/ 21 h 40"/>
                <a:gd name="T14" fmla="*/ 68 w 89"/>
                <a:gd name="T15" fmla="*/ 26 h 40"/>
                <a:gd name="T16" fmla="*/ 68 w 89"/>
                <a:gd name="T17" fmla="*/ 31 h 40"/>
                <a:gd name="T18" fmla="*/ 48 w 89"/>
                <a:gd name="T19" fmla="*/ 36 h 40"/>
                <a:gd name="T20" fmla="*/ 43 w 89"/>
                <a:gd name="T21" fmla="*/ 35 h 40"/>
                <a:gd name="T22" fmla="*/ 16 w 89"/>
                <a:gd name="T23" fmla="*/ 15 h 40"/>
                <a:gd name="T24" fmla="*/ 18 w 89"/>
                <a:gd name="T25" fmla="*/ 7 h 40"/>
                <a:gd name="T26" fmla="*/ 24 w 89"/>
                <a:gd name="T27" fmla="*/ 3 h 40"/>
                <a:gd name="T28" fmla="*/ 29 w 89"/>
                <a:gd name="T29" fmla="*/ 4 h 40"/>
                <a:gd name="T30" fmla="*/ 44 w 89"/>
                <a:gd name="T31" fmla="*/ 21 h 40"/>
                <a:gd name="T32" fmla="*/ 43 w 89"/>
                <a:gd name="T33" fmla="*/ 35 h 40"/>
                <a:gd name="T34" fmla="*/ 24 w 89"/>
                <a:gd name="T35" fmla="*/ 0 h 40"/>
                <a:gd name="T36" fmla="*/ 15 w 89"/>
                <a:gd name="T37" fmla="*/ 5 h 40"/>
                <a:gd name="T38" fmla="*/ 13 w 89"/>
                <a:gd name="T39" fmla="*/ 16 h 40"/>
                <a:gd name="T40" fmla="*/ 37 w 89"/>
                <a:gd name="T41" fmla="*/ 37 h 40"/>
                <a:gd name="T42" fmla="*/ 29 w 89"/>
                <a:gd name="T43" fmla="*/ 35 h 40"/>
                <a:gd name="T44" fmla="*/ 3 w 89"/>
                <a:gd name="T45" fmla="*/ 27 h 40"/>
                <a:gd name="T46" fmla="*/ 2 w 89"/>
                <a:gd name="T47" fmla="*/ 27 h 40"/>
                <a:gd name="T48" fmla="*/ 1 w 89"/>
                <a:gd name="T49" fmla="*/ 27 h 40"/>
                <a:gd name="T50" fmla="*/ 2 w 89"/>
                <a:gd name="T51" fmla="*/ 30 h 40"/>
                <a:gd name="T52" fmla="*/ 29 w 89"/>
                <a:gd name="T53" fmla="*/ 39 h 40"/>
                <a:gd name="T54" fmla="*/ 43 w 89"/>
                <a:gd name="T55" fmla="*/ 40 h 40"/>
                <a:gd name="T56" fmla="*/ 49 w 89"/>
                <a:gd name="T57" fmla="*/ 40 h 40"/>
                <a:gd name="T58" fmla="*/ 88 w 89"/>
                <a:gd name="T59" fmla="*/ 32 h 40"/>
                <a:gd name="T60" fmla="*/ 88 w 89"/>
                <a:gd name="T61" fmla="*/ 30 h 40"/>
                <a:gd name="T62" fmla="*/ 87 w 89"/>
                <a:gd name="T63" fmla="*/ 29 h 40"/>
                <a:gd name="T64" fmla="*/ 86 w 89"/>
                <a:gd name="T65" fmla="*/ 29 h 40"/>
                <a:gd name="T66" fmla="*/ 66 w 89"/>
                <a:gd name="T67" fmla="*/ 35 h 40"/>
                <a:gd name="T68" fmla="*/ 70 w 89"/>
                <a:gd name="T69" fmla="*/ 33 h 40"/>
                <a:gd name="T70" fmla="*/ 71 w 89"/>
                <a:gd name="T71" fmla="*/ 25 h 40"/>
                <a:gd name="T72" fmla="*/ 63 w 89"/>
                <a:gd name="T73" fmla="*/ 19 h 40"/>
                <a:gd name="T74" fmla="*/ 62 w 89"/>
                <a:gd name="T75" fmla="*/ 19 h 40"/>
                <a:gd name="T76" fmla="*/ 48 w 89"/>
                <a:gd name="T77" fmla="*/ 25 h 40"/>
                <a:gd name="T78" fmla="*/ 47 w 89"/>
                <a:gd name="T79" fmla="*/ 20 h 40"/>
                <a:gd name="T80" fmla="*/ 30 w 89"/>
                <a:gd name="T81" fmla="*/ 1 h 40"/>
                <a:gd name="T82" fmla="*/ 24 w 89"/>
                <a:gd name="T8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9" h="40">
                  <a:moveTo>
                    <a:pt x="48" y="36"/>
                  </a:moveTo>
                  <a:cubicBezTo>
                    <a:pt x="48" y="36"/>
                    <a:pt x="48" y="36"/>
                    <a:pt x="47" y="36"/>
                  </a:cubicBezTo>
                  <a:cubicBezTo>
                    <a:pt x="47" y="36"/>
                    <a:pt x="47" y="36"/>
                    <a:pt x="47" y="35"/>
                  </a:cubicBezTo>
                  <a:cubicBezTo>
                    <a:pt x="48" y="33"/>
                    <a:pt x="48" y="32"/>
                    <a:pt x="48" y="30"/>
                  </a:cubicBezTo>
                  <a:cubicBezTo>
                    <a:pt x="49" y="29"/>
                    <a:pt x="49" y="28"/>
                    <a:pt x="50" y="27"/>
                  </a:cubicBezTo>
                  <a:cubicBezTo>
                    <a:pt x="53" y="24"/>
                    <a:pt x="58" y="21"/>
                    <a:pt x="62" y="21"/>
                  </a:cubicBezTo>
                  <a:cubicBezTo>
                    <a:pt x="62" y="21"/>
                    <a:pt x="62" y="21"/>
                    <a:pt x="63" y="21"/>
                  </a:cubicBezTo>
                  <a:cubicBezTo>
                    <a:pt x="65" y="21"/>
                    <a:pt x="67" y="22"/>
                    <a:pt x="68" y="26"/>
                  </a:cubicBezTo>
                  <a:cubicBezTo>
                    <a:pt x="69" y="28"/>
                    <a:pt x="69" y="30"/>
                    <a:pt x="68" y="31"/>
                  </a:cubicBezTo>
                  <a:cubicBezTo>
                    <a:pt x="64" y="36"/>
                    <a:pt x="53" y="36"/>
                    <a:pt x="48" y="36"/>
                  </a:cubicBezTo>
                  <a:moveTo>
                    <a:pt x="43" y="35"/>
                  </a:moveTo>
                  <a:cubicBezTo>
                    <a:pt x="38" y="33"/>
                    <a:pt x="20" y="25"/>
                    <a:pt x="16" y="15"/>
                  </a:cubicBezTo>
                  <a:cubicBezTo>
                    <a:pt x="15" y="12"/>
                    <a:pt x="16" y="10"/>
                    <a:pt x="18" y="7"/>
                  </a:cubicBezTo>
                  <a:cubicBezTo>
                    <a:pt x="20" y="4"/>
                    <a:pt x="22" y="3"/>
                    <a:pt x="24" y="3"/>
                  </a:cubicBezTo>
                  <a:cubicBezTo>
                    <a:pt x="26" y="3"/>
                    <a:pt x="27" y="4"/>
                    <a:pt x="29" y="4"/>
                  </a:cubicBezTo>
                  <a:cubicBezTo>
                    <a:pt x="35" y="7"/>
                    <a:pt x="41" y="14"/>
                    <a:pt x="44" y="21"/>
                  </a:cubicBezTo>
                  <a:cubicBezTo>
                    <a:pt x="45" y="25"/>
                    <a:pt x="46" y="30"/>
                    <a:pt x="43" y="35"/>
                  </a:cubicBezTo>
                  <a:moveTo>
                    <a:pt x="24" y="0"/>
                  </a:moveTo>
                  <a:cubicBezTo>
                    <a:pt x="20" y="0"/>
                    <a:pt x="17" y="1"/>
                    <a:pt x="15" y="5"/>
                  </a:cubicBezTo>
                  <a:cubicBezTo>
                    <a:pt x="12" y="8"/>
                    <a:pt x="11" y="12"/>
                    <a:pt x="13" y="16"/>
                  </a:cubicBezTo>
                  <a:cubicBezTo>
                    <a:pt x="16" y="25"/>
                    <a:pt x="29" y="33"/>
                    <a:pt x="37" y="37"/>
                  </a:cubicBezTo>
                  <a:cubicBezTo>
                    <a:pt x="34" y="36"/>
                    <a:pt x="32" y="36"/>
                    <a:pt x="29" y="35"/>
                  </a:cubicBezTo>
                  <a:cubicBezTo>
                    <a:pt x="14" y="32"/>
                    <a:pt x="3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2" y="27"/>
                    <a:pt x="1" y="27"/>
                    <a:pt x="1" y="27"/>
                  </a:cubicBezTo>
                  <a:cubicBezTo>
                    <a:pt x="0" y="28"/>
                    <a:pt x="1" y="29"/>
                    <a:pt x="2" y="30"/>
                  </a:cubicBezTo>
                  <a:cubicBezTo>
                    <a:pt x="2" y="30"/>
                    <a:pt x="13" y="36"/>
                    <a:pt x="29" y="39"/>
                  </a:cubicBezTo>
                  <a:cubicBezTo>
                    <a:pt x="33" y="39"/>
                    <a:pt x="38" y="40"/>
                    <a:pt x="43" y="40"/>
                  </a:cubicBezTo>
                  <a:cubicBezTo>
                    <a:pt x="45" y="40"/>
                    <a:pt x="47" y="40"/>
                    <a:pt x="49" y="40"/>
                  </a:cubicBezTo>
                  <a:cubicBezTo>
                    <a:pt x="60" y="40"/>
                    <a:pt x="74" y="38"/>
                    <a:pt x="88" y="32"/>
                  </a:cubicBezTo>
                  <a:cubicBezTo>
                    <a:pt x="88" y="31"/>
                    <a:pt x="89" y="30"/>
                    <a:pt x="88" y="30"/>
                  </a:cubicBezTo>
                  <a:cubicBezTo>
                    <a:pt x="88" y="29"/>
                    <a:pt x="87" y="29"/>
                    <a:pt x="87" y="29"/>
                  </a:cubicBezTo>
                  <a:cubicBezTo>
                    <a:pt x="87" y="29"/>
                    <a:pt x="86" y="29"/>
                    <a:pt x="86" y="29"/>
                  </a:cubicBezTo>
                  <a:cubicBezTo>
                    <a:pt x="80" y="32"/>
                    <a:pt x="73" y="34"/>
                    <a:pt x="66" y="35"/>
                  </a:cubicBezTo>
                  <a:cubicBezTo>
                    <a:pt x="68" y="35"/>
                    <a:pt x="69" y="34"/>
                    <a:pt x="70" y="33"/>
                  </a:cubicBezTo>
                  <a:cubicBezTo>
                    <a:pt x="71" y="31"/>
                    <a:pt x="72" y="28"/>
                    <a:pt x="71" y="25"/>
                  </a:cubicBezTo>
                  <a:cubicBezTo>
                    <a:pt x="70" y="21"/>
                    <a:pt x="67" y="19"/>
                    <a:pt x="63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57" y="19"/>
                    <a:pt x="52" y="21"/>
                    <a:pt x="48" y="25"/>
                  </a:cubicBezTo>
                  <a:cubicBezTo>
                    <a:pt x="48" y="24"/>
                    <a:pt x="48" y="22"/>
                    <a:pt x="47" y="20"/>
                  </a:cubicBezTo>
                  <a:cubicBezTo>
                    <a:pt x="44" y="12"/>
                    <a:pt x="37" y="4"/>
                    <a:pt x="30" y="1"/>
                  </a:cubicBezTo>
                  <a:cubicBezTo>
                    <a:pt x="28" y="0"/>
                    <a:pt x="26" y="0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" name="Freeform 365"/>
            <p:cNvSpPr>
              <a:spLocks noEditPoints="1"/>
            </p:cNvSpPr>
            <p:nvPr/>
          </p:nvSpPr>
          <p:spPr bwMode="auto">
            <a:xfrm>
              <a:off x="7753351" y="4184650"/>
              <a:ext cx="398463" cy="320675"/>
            </a:xfrm>
            <a:custGeom>
              <a:avLst/>
              <a:gdLst>
                <a:gd name="T0" fmla="*/ 38 w 251"/>
                <a:gd name="T1" fmla="*/ 83 h 202"/>
                <a:gd name="T2" fmla="*/ 128 w 251"/>
                <a:gd name="T3" fmla="*/ 15 h 202"/>
                <a:gd name="T4" fmla="*/ 170 w 251"/>
                <a:gd name="T5" fmla="*/ 45 h 202"/>
                <a:gd name="T6" fmla="*/ 170 w 251"/>
                <a:gd name="T7" fmla="*/ 17 h 202"/>
                <a:gd name="T8" fmla="*/ 192 w 251"/>
                <a:gd name="T9" fmla="*/ 17 h 202"/>
                <a:gd name="T10" fmla="*/ 192 w 251"/>
                <a:gd name="T11" fmla="*/ 62 h 202"/>
                <a:gd name="T12" fmla="*/ 215 w 251"/>
                <a:gd name="T13" fmla="*/ 81 h 202"/>
                <a:gd name="T14" fmla="*/ 192 w 251"/>
                <a:gd name="T15" fmla="*/ 81 h 202"/>
                <a:gd name="T16" fmla="*/ 192 w 251"/>
                <a:gd name="T17" fmla="*/ 185 h 202"/>
                <a:gd name="T18" fmla="*/ 64 w 251"/>
                <a:gd name="T19" fmla="*/ 190 h 202"/>
                <a:gd name="T20" fmla="*/ 64 w 251"/>
                <a:gd name="T21" fmla="*/ 81 h 202"/>
                <a:gd name="T22" fmla="*/ 38 w 251"/>
                <a:gd name="T23" fmla="*/ 83 h 202"/>
                <a:gd name="T24" fmla="*/ 128 w 251"/>
                <a:gd name="T25" fmla="*/ 0 h 202"/>
                <a:gd name="T26" fmla="*/ 0 w 251"/>
                <a:gd name="T27" fmla="*/ 95 h 202"/>
                <a:gd name="T28" fmla="*/ 54 w 251"/>
                <a:gd name="T29" fmla="*/ 95 h 202"/>
                <a:gd name="T30" fmla="*/ 54 w 251"/>
                <a:gd name="T31" fmla="*/ 202 h 202"/>
                <a:gd name="T32" fmla="*/ 201 w 251"/>
                <a:gd name="T33" fmla="*/ 197 h 202"/>
                <a:gd name="T34" fmla="*/ 201 w 251"/>
                <a:gd name="T35" fmla="*/ 93 h 202"/>
                <a:gd name="T36" fmla="*/ 251 w 251"/>
                <a:gd name="T37" fmla="*/ 90 h 202"/>
                <a:gd name="T38" fmla="*/ 201 w 251"/>
                <a:gd name="T39" fmla="*/ 55 h 202"/>
                <a:gd name="T40" fmla="*/ 201 w 251"/>
                <a:gd name="T41" fmla="*/ 29 h 202"/>
                <a:gd name="T42" fmla="*/ 211 w 251"/>
                <a:gd name="T43" fmla="*/ 29 h 202"/>
                <a:gd name="T44" fmla="*/ 211 w 251"/>
                <a:gd name="T45" fmla="*/ 5 h 202"/>
                <a:gd name="T46" fmla="*/ 152 w 251"/>
                <a:gd name="T47" fmla="*/ 5 h 202"/>
                <a:gd name="T48" fmla="*/ 152 w 251"/>
                <a:gd name="T49" fmla="*/ 17 h 202"/>
                <a:gd name="T50" fmla="*/ 128 w 251"/>
                <a:gd name="T5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1" h="202">
                  <a:moveTo>
                    <a:pt x="38" y="83"/>
                  </a:moveTo>
                  <a:lnTo>
                    <a:pt x="128" y="15"/>
                  </a:lnTo>
                  <a:lnTo>
                    <a:pt x="170" y="45"/>
                  </a:lnTo>
                  <a:lnTo>
                    <a:pt x="170" y="17"/>
                  </a:lnTo>
                  <a:lnTo>
                    <a:pt x="192" y="17"/>
                  </a:lnTo>
                  <a:lnTo>
                    <a:pt x="192" y="62"/>
                  </a:lnTo>
                  <a:lnTo>
                    <a:pt x="215" y="81"/>
                  </a:lnTo>
                  <a:lnTo>
                    <a:pt x="192" y="81"/>
                  </a:lnTo>
                  <a:lnTo>
                    <a:pt x="192" y="185"/>
                  </a:lnTo>
                  <a:lnTo>
                    <a:pt x="64" y="190"/>
                  </a:lnTo>
                  <a:lnTo>
                    <a:pt x="64" y="81"/>
                  </a:lnTo>
                  <a:lnTo>
                    <a:pt x="38" y="83"/>
                  </a:lnTo>
                  <a:close/>
                  <a:moveTo>
                    <a:pt x="128" y="0"/>
                  </a:moveTo>
                  <a:lnTo>
                    <a:pt x="0" y="95"/>
                  </a:lnTo>
                  <a:lnTo>
                    <a:pt x="54" y="95"/>
                  </a:lnTo>
                  <a:lnTo>
                    <a:pt x="54" y="202"/>
                  </a:lnTo>
                  <a:lnTo>
                    <a:pt x="201" y="197"/>
                  </a:lnTo>
                  <a:lnTo>
                    <a:pt x="201" y="93"/>
                  </a:lnTo>
                  <a:lnTo>
                    <a:pt x="251" y="90"/>
                  </a:lnTo>
                  <a:lnTo>
                    <a:pt x="201" y="55"/>
                  </a:lnTo>
                  <a:lnTo>
                    <a:pt x="201" y="29"/>
                  </a:lnTo>
                  <a:lnTo>
                    <a:pt x="211" y="29"/>
                  </a:lnTo>
                  <a:lnTo>
                    <a:pt x="211" y="5"/>
                  </a:lnTo>
                  <a:lnTo>
                    <a:pt x="152" y="5"/>
                  </a:lnTo>
                  <a:lnTo>
                    <a:pt x="152" y="17"/>
                  </a:lnTo>
                  <a:lnTo>
                    <a:pt x="1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" name="Freeform 366"/>
            <p:cNvSpPr>
              <a:spLocks noEditPoints="1"/>
            </p:cNvSpPr>
            <p:nvPr/>
          </p:nvSpPr>
          <p:spPr bwMode="auto">
            <a:xfrm>
              <a:off x="7753351" y="4184650"/>
              <a:ext cx="398463" cy="320675"/>
            </a:xfrm>
            <a:custGeom>
              <a:avLst/>
              <a:gdLst>
                <a:gd name="T0" fmla="*/ 38 w 251"/>
                <a:gd name="T1" fmla="*/ 83 h 202"/>
                <a:gd name="T2" fmla="*/ 128 w 251"/>
                <a:gd name="T3" fmla="*/ 15 h 202"/>
                <a:gd name="T4" fmla="*/ 170 w 251"/>
                <a:gd name="T5" fmla="*/ 45 h 202"/>
                <a:gd name="T6" fmla="*/ 170 w 251"/>
                <a:gd name="T7" fmla="*/ 17 h 202"/>
                <a:gd name="T8" fmla="*/ 192 w 251"/>
                <a:gd name="T9" fmla="*/ 17 h 202"/>
                <a:gd name="T10" fmla="*/ 192 w 251"/>
                <a:gd name="T11" fmla="*/ 62 h 202"/>
                <a:gd name="T12" fmla="*/ 215 w 251"/>
                <a:gd name="T13" fmla="*/ 81 h 202"/>
                <a:gd name="T14" fmla="*/ 192 w 251"/>
                <a:gd name="T15" fmla="*/ 81 h 202"/>
                <a:gd name="T16" fmla="*/ 192 w 251"/>
                <a:gd name="T17" fmla="*/ 185 h 202"/>
                <a:gd name="T18" fmla="*/ 64 w 251"/>
                <a:gd name="T19" fmla="*/ 190 h 202"/>
                <a:gd name="T20" fmla="*/ 64 w 251"/>
                <a:gd name="T21" fmla="*/ 81 h 202"/>
                <a:gd name="T22" fmla="*/ 38 w 251"/>
                <a:gd name="T23" fmla="*/ 83 h 202"/>
                <a:gd name="T24" fmla="*/ 128 w 251"/>
                <a:gd name="T25" fmla="*/ 0 h 202"/>
                <a:gd name="T26" fmla="*/ 0 w 251"/>
                <a:gd name="T27" fmla="*/ 95 h 202"/>
                <a:gd name="T28" fmla="*/ 54 w 251"/>
                <a:gd name="T29" fmla="*/ 95 h 202"/>
                <a:gd name="T30" fmla="*/ 54 w 251"/>
                <a:gd name="T31" fmla="*/ 202 h 202"/>
                <a:gd name="T32" fmla="*/ 201 w 251"/>
                <a:gd name="T33" fmla="*/ 197 h 202"/>
                <a:gd name="T34" fmla="*/ 201 w 251"/>
                <a:gd name="T35" fmla="*/ 93 h 202"/>
                <a:gd name="T36" fmla="*/ 251 w 251"/>
                <a:gd name="T37" fmla="*/ 90 h 202"/>
                <a:gd name="T38" fmla="*/ 201 w 251"/>
                <a:gd name="T39" fmla="*/ 55 h 202"/>
                <a:gd name="T40" fmla="*/ 201 w 251"/>
                <a:gd name="T41" fmla="*/ 29 h 202"/>
                <a:gd name="T42" fmla="*/ 211 w 251"/>
                <a:gd name="T43" fmla="*/ 29 h 202"/>
                <a:gd name="T44" fmla="*/ 211 w 251"/>
                <a:gd name="T45" fmla="*/ 5 h 202"/>
                <a:gd name="T46" fmla="*/ 152 w 251"/>
                <a:gd name="T47" fmla="*/ 5 h 202"/>
                <a:gd name="T48" fmla="*/ 152 w 251"/>
                <a:gd name="T49" fmla="*/ 17 h 202"/>
                <a:gd name="T50" fmla="*/ 128 w 251"/>
                <a:gd name="T5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1" h="202">
                  <a:moveTo>
                    <a:pt x="38" y="83"/>
                  </a:moveTo>
                  <a:lnTo>
                    <a:pt x="128" y="15"/>
                  </a:lnTo>
                  <a:lnTo>
                    <a:pt x="170" y="45"/>
                  </a:lnTo>
                  <a:lnTo>
                    <a:pt x="170" y="17"/>
                  </a:lnTo>
                  <a:lnTo>
                    <a:pt x="192" y="17"/>
                  </a:lnTo>
                  <a:lnTo>
                    <a:pt x="192" y="62"/>
                  </a:lnTo>
                  <a:lnTo>
                    <a:pt x="215" y="81"/>
                  </a:lnTo>
                  <a:lnTo>
                    <a:pt x="192" y="81"/>
                  </a:lnTo>
                  <a:lnTo>
                    <a:pt x="192" y="185"/>
                  </a:lnTo>
                  <a:lnTo>
                    <a:pt x="64" y="190"/>
                  </a:lnTo>
                  <a:lnTo>
                    <a:pt x="64" y="81"/>
                  </a:lnTo>
                  <a:lnTo>
                    <a:pt x="38" y="83"/>
                  </a:lnTo>
                  <a:moveTo>
                    <a:pt x="128" y="0"/>
                  </a:moveTo>
                  <a:lnTo>
                    <a:pt x="0" y="95"/>
                  </a:lnTo>
                  <a:lnTo>
                    <a:pt x="54" y="95"/>
                  </a:lnTo>
                  <a:lnTo>
                    <a:pt x="54" y="202"/>
                  </a:lnTo>
                  <a:lnTo>
                    <a:pt x="201" y="197"/>
                  </a:lnTo>
                  <a:lnTo>
                    <a:pt x="201" y="93"/>
                  </a:lnTo>
                  <a:lnTo>
                    <a:pt x="251" y="90"/>
                  </a:lnTo>
                  <a:lnTo>
                    <a:pt x="201" y="55"/>
                  </a:lnTo>
                  <a:lnTo>
                    <a:pt x="201" y="29"/>
                  </a:lnTo>
                  <a:lnTo>
                    <a:pt x="211" y="29"/>
                  </a:lnTo>
                  <a:lnTo>
                    <a:pt x="211" y="5"/>
                  </a:lnTo>
                  <a:lnTo>
                    <a:pt x="152" y="5"/>
                  </a:lnTo>
                  <a:lnTo>
                    <a:pt x="152" y="17"/>
                  </a:lnTo>
                  <a:lnTo>
                    <a:pt x="12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" name="Freeform 367"/>
            <p:cNvSpPr>
              <a:spLocks noEditPoints="1"/>
            </p:cNvSpPr>
            <p:nvPr/>
          </p:nvSpPr>
          <p:spPr bwMode="auto">
            <a:xfrm>
              <a:off x="7910513" y="4332288"/>
              <a:ext cx="95250" cy="104775"/>
            </a:xfrm>
            <a:custGeom>
              <a:avLst/>
              <a:gdLst>
                <a:gd name="T0" fmla="*/ 12 w 60"/>
                <a:gd name="T1" fmla="*/ 54 h 66"/>
                <a:gd name="T2" fmla="*/ 12 w 60"/>
                <a:gd name="T3" fmla="*/ 12 h 66"/>
                <a:gd name="T4" fmla="*/ 48 w 60"/>
                <a:gd name="T5" fmla="*/ 12 h 66"/>
                <a:gd name="T6" fmla="*/ 48 w 60"/>
                <a:gd name="T7" fmla="*/ 52 h 66"/>
                <a:gd name="T8" fmla="*/ 12 w 60"/>
                <a:gd name="T9" fmla="*/ 54 h 66"/>
                <a:gd name="T10" fmla="*/ 60 w 60"/>
                <a:gd name="T11" fmla="*/ 0 h 66"/>
                <a:gd name="T12" fmla="*/ 0 w 60"/>
                <a:gd name="T13" fmla="*/ 0 h 66"/>
                <a:gd name="T14" fmla="*/ 0 w 60"/>
                <a:gd name="T15" fmla="*/ 66 h 66"/>
                <a:gd name="T16" fmla="*/ 60 w 60"/>
                <a:gd name="T17" fmla="*/ 66 h 66"/>
                <a:gd name="T18" fmla="*/ 60 w 60"/>
                <a:gd name="T1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6">
                  <a:moveTo>
                    <a:pt x="12" y="54"/>
                  </a:moveTo>
                  <a:lnTo>
                    <a:pt x="12" y="12"/>
                  </a:lnTo>
                  <a:lnTo>
                    <a:pt x="48" y="12"/>
                  </a:lnTo>
                  <a:lnTo>
                    <a:pt x="48" y="52"/>
                  </a:lnTo>
                  <a:lnTo>
                    <a:pt x="12" y="54"/>
                  </a:lnTo>
                  <a:close/>
                  <a:moveTo>
                    <a:pt x="60" y="0"/>
                  </a:moveTo>
                  <a:lnTo>
                    <a:pt x="0" y="0"/>
                  </a:lnTo>
                  <a:lnTo>
                    <a:pt x="0" y="66"/>
                  </a:lnTo>
                  <a:lnTo>
                    <a:pt x="60" y="66"/>
                  </a:ln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" name="Freeform 368"/>
            <p:cNvSpPr>
              <a:spLocks noEditPoints="1"/>
            </p:cNvSpPr>
            <p:nvPr/>
          </p:nvSpPr>
          <p:spPr bwMode="auto">
            <a:xfrm>
              <a:off x="7910513" y="4332288"/>
              <a:ext cx="95250" cy="104775"/>
            </a:xfrm>
            <a:custGeom>
              <a:avLst/>
              <a:gdLst>
                <a:gd name="T0" fmla="*/ 12 w 60"/>
                <a:gd name="T1" fmla="*/ 54 h 66"/>
                <a:gd name="T2" fmla="*/ 12 w 60"/>
                <a:gd name="T3" fmla="*/ 12 h 66"/>
                <a:gd name="T4" fmla="*/ 48 w 60"/>
                <a:gd name="T5" fmla="*/ 12 h 66"/>
                <a:gd name="T6" fmla="*/ 48 w 60"/>
                <a:gd name="T7" fmla="*/ 52 h 66"/>
                <a:gd name="T8" fmla="*/ 12 w 60"/>
                <a:gd name="T9" fmla="*/ 54 h 66"/>
                <a:gd name="T10" fmla="*/ 60 w 60"/>
                <a:gd name="T11" fmla="*/ 0 h 66"/>
                <a:gd name="T12" fmla="*/ 0 w 60"/>
                <a:gd name="T13" fmla="*/ 0 h 66"/>
                <a:gd name="T14" fmla="*/ 0 w 60"/>
                <a:gd name="T15" fmla="*/ 66 h 66"/>
                <a:gd name="T16" fmla="*/ 60 w 60"/>
                <a:gd name="T17" fmla="*/ 66 h 66"/>
                <a:gd name="T18" fmla="*/ 60 w 60"/>
                <a:gd name="T1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6">
                  <a:moveTo>
                    <a:pt x="12" y="54"/>
                  </a:moveTo>
                  <a:lnTo>
                    <a:pt x="12" y="12"/>
                  </a:lnTo>
                  <a:lnTo>
                    <a:pt x="48" y="12"/>
                  </a:lnTo>
                  <a:lnTo>
                    <a:pt x="48" y="52"/>
                  </a:lnTo>
                  <a:lnTo>
                    <a:pt x="12" y="54"/>
                  </a:lnTo>
                  <a:moveTo>
                    <a:pt x="60" y="0"/>
                  </a:moveTo>
                  <a:lnTo>
                    <a:pt x="0" y="0"/>
                  </a:lnTo>
                  <a:lnTo>
                    <a:pt x="0" y="66"/>
                  </a:lnTo>
                  <a:lnTo>
                    <a:pt x="60" y="66"/>
                  </a:lnTo>
                  <a:lnTo>
                    <a:pt x="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" name="Freeform 369"/>
            <p:cNvSpPr>
              <a:spLocks/>
            </p:cNvSpPr>
            <p:nvPr/>
          </p:nvSpPr>
          <p:spPr bwMode="auto">
            <a:xfrm>
              <a:off x="8662988" y="4256088"/>
              <a:ext cx="307975" cy="384175"/>
            </a:xfrm>
            <a:custGeom>
              <a:avLst/>
              <a:gdLst>
                <a:gd name="T0" fmla="*/ 42 w 82"/>
                <a:gd name="T1" fmla="*/ 0 h 102"/>
                <a:gd name="T2" fmla="*/ 38 w 82"/>
                <a:gd name="T3" fmla="*/ 2 h 102"/>
                <a:gd name="T4" fmla="*/ 2 w 82"/>
                <a:gd name="T5" fmla="*/ 48 h 102"/>
                <a:gd name="T6" fmla="*/ 2 w 82"/>
                <a:gd name="T7" fmla="*/ 57 h 102"/>
                <a:gd name="T8" fmla="*/ 16 w 82"/>
                <a:gd name="T9" fmla="*/ 73 h 102"/>
                <a:gd name="T10" fmla="*/ 27 w 82"/>
                <a:gd name="T11" fmla="*/ 59 h 102"/>
                <a:gd name="T12" fmla="*/ 24 w 82"/>
                <a:gd name="T13" fmla="*/ 56 h 102"/>
                <a:gd name="T14" fmla="*/ 24 w 82"/>
                <a:gd name="T15" fmla="*/ 47 h 102"/>
                <a:gd name="T16" fmla="*/ 38 w 82"/>
                <a:gd name="T17" fmla="*/ 29 h 102"/>
                <a:gd name="T18" fmla="*/ 42 w 82"/>
                <a:gd name="T19" fmla="*/ 27 h 102"/>
                <a:gd name="T20" fmla="*/ 45 w 82"/>
                <a:gd name="T21" fmla="*/ 29 h 102"/>
                <a:gd name="T22" fmla="*/ 60 w 82"/>
                <a:gd name="T23" fmla="*/ 46 h 102"/>
                <a:gd name="T24" fmla="*/ 60 w 82"/>
                <a:gd name="T25" fmla="*/ 55 h 102"/>
                <a:gd name="T26" fmla="*/ 46 w 82"/>
                <a:gd name="T27" fmla="*/ 73 h 102"/>
                <a:gd name="T28" fmla="*/ 31 w 82"/>
                <a:gd name="T29" fmla="*/ 92 h 102"/>
                <a:gd name="T30" fmla="*/ 38 w 82"/>
                <a:gd name="T31" fmla="*/ 101 h 102"/>
                <a:gd name="T32" fmla="*/ 42 w 82"/>
                <a:gd name="T33" fmla="*/ 102 h 102"/>
                <a:gd name="T34" fmla="*/ 45 w 82"/>
                <a:gd name="T35" fmla="*/ 100 h 102"/>
                <a:gd name="T36" fmla="*/ 80 w 82"/>
                <a:gd name="T37" fmla="*/ 54 h 102"/>
                <a:gd name="T38" fmla="*/ 80 w 82"/>
                <a:gd name="T39" fmla="*/ 45 h 102"/>
                <a:gd name="T40" fmla="*/ 45 w 82"/>
                <a:gd name="T41" fmla="*/ 2 h 102"/>
                <a:gd name="T42" fmla="*/ 42 w 82"/>
                <a:gd name="T4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2" h="102">
                  <a:moveTo>
                    <a:pt x="42" y="0"/>
                  </a:moveTo>
                  <a:cubicBezTo>
                    <a:pt x="41" y="0"/>
                    <a:pt x="39" y="1"/>
                    <a:pt x="38" y="2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0" y="50"/>
                    <a:pt x="0" y="55"/>
                    <a:pt x="2" y="57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2" y="54"/>
                    <a:pt x="22" y="50"/>
                    <a:pt x="24" y="47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9" y="27"/>
                    <a:pt x="41" y="27"/>
                    <a:pt x="42" y="27"/>
                  </a:cubicBezTo>
                  <a:cubicBezTo>
                    <a:pt x="43" y="27"/>
                    <a:pt x="44" y="27"/>
                    <a:pt x="45" y="29"/>
                  </a:cubicBezTo>
                  <a:cubicBezTo>
                    <a:pt x="60" y="46"/>
                    <a:pt x="60" y="46"/>
                    <a:pt x="60" y="46"/>
                  </a:cubicBezTo>
                  <a:cubicBezTo>
                    <a:pt x="61" y="48"/>
                    <a:pt x="61" y="52"/>
                    <a:pt x="60" y="55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31" y="92"/>
                    <a:pt x="31" y="92"/>
                    <a:pt x="31" y="92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9" y="102"/>
                    <a:pt x="41" y="102"/>
                    <a:pt x="42" y="102"/>
                  </a:cubicBezTo>
                  <a:cubicBezTo>
                    <a:pt x="43" y="102"/>
                    <a:pt x="44" y="102"/>
                    <a:pt x="45" y="100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2"/>
                    <a:pt x="82" y="48"/>
                    <a:pt x="80" y="45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4" y="1"/>
                    <a:pt x="43" y="0"/>
                    <a:pt x="4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" name="Freeform 370"/>
            <p:cNvSpPr>
              <a:spLocks/>
            </p:cNvSpPr>
            <p:nvPr/>
          </p:nvSpPr>
          <p:spPr bwMode="auto">
            <a:xfrm>
              <a:off x="8662988" y="4433888"/>
              <a:ext cx="307975" cy="382588"/>
            </a:xfrm>
            <a:custGeom>
              <a:avLst/>
              <a:gdLst>
                <a:gd name="T0" fmla="*/ 42 w 82"/>
                <a:gd name="T1" fmla="*/ 0 h 102"/>
                <a:gd name="T2" fmla="*/ 38 w 82"/>
                <a:gd name="T3" fmla="*/ 2 h 102"/>
                <a:gd name="T4" fmla="*/ 2 w 82"/>
                <a:gd name="T5" fmla="*/ 49 h 102"/>
                <a:gd name="T6" fmla="*/ 2 w 82"/>
                <a:gd name="T7" fmla="*/ 58 h 102"/>
                <a:gd name="T8" fmla="*/ 38 w 82"/>
                <a:gd name="T9" fmla="*/ 101 h 102"/>
                <a:gd name="T10" fmla="*/ 42 w 82"/>
                <a:gd name="T11" fmla="*/ 102 h 102"/>
                <a:gd name="T12" fmla="*/ 45 w 82"/>
                <a:gd name="T13" fmla="*/ 100 h 102"/>
                <a:gd name="T14" fmla="*/ 80 w 82"/>
                <a:gd name="T15" fmla="*/ 53 h 102"/>
                <a:gd name="T16" fmla="*/ 80 w 82"/>
                <a:gd name="T17" fmla="*/ 44 h 102"/>
                <a:gd name="T18" fmla="*/ 68 w 82"/>
                <a:gd name="T19" fmla="*/ 29 h 102"/>
                <a:gd name="T20" fmla="*/ 57 w 82"/>
                <a:gd name="T21" fmla="*/ 43 h 102"/>
                <a:gd name="T22" fmla="*/ 60 w 82"/>
                <a:gd name="T23" fmla="*/ 46 h 102"/>
                <a:gd name="T24" fmla="*/ 60 w 82"/>
                <a:gd name="T25" fmla="*/ 54 h 102"/>
                <a:gd name="T26" fmla="*/ 45 w 82"/>
                <a:gd name="T27" fmla="*/ 73 h 102"/>
                <a:gd name="T28" fmla="*/ 42 w 82"/>
                <a:gd name="T29" fmla="*/ 75 h 102"/>
                <a:gd name="T30" fmla="*/ 38 w 82"/>
                <a:gd name="T31" fmla="*/ 74 h 102"/>
                <a:gd name="T32" fmla="*/ 24 w 82"/>
                <a:gd name="T33" fmla="*/ 56 h 102"/>
                <a:gd name="T34" fmla="*/ 24 w 82"/>
                <a:gd name="T35" fmla="*/ 47 h 102"/>
                <a:gd name="T36" fmla="*/ 38 w 82"/>
                <a:gd name="T37" fmla="*/ 29 h 102"/>
                <a:gd name="T38" fmla="*/ 39 w 82"/>
                <a:gd name="T39" fmla="*/ 29 h 102"/>
                <a:gd name="T40" fmla="*/ 53 w 82"/>
                <a:gd name="T41" fmla="*/ 10 h 102"/>
                <a:gd name="T42" fmla="*/ 45 w 82"/>
                <a:gd name="T43" fmla="*/ 2 h 102"/>
                <a:gd name="T44" fmla="*/ 42 w 82"/>
                <a:gd name="T4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2" h="102">
                  <a:moveTo>
                    <a:pt x="42" y="0"/>
                  </a:moveTo>
                  <a:cubicBezTo>
                    <a:pt x="41" y="0"/>
                    <a:pt x="39" y="0"/>
                    <a:pt x="38" y="2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0" y="51"/>
                    <a:pt x="0" y="55"/>
                    <a:pt x="2" y="58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9" y="102"/>
                    <a:pt x="40" y="102"/>
                    <a:pt x="42" y="102"/>
                  </a:cubicBezTo>
                  <a:cubicBezTo>
                    <a:pt x="43" y="102"/>
                    <a:pt x="44" y="101"/>
                    <a:pt x="45" y="100"/>
                  </a:cubicBezTo>
                  <a:cubicBezTo>
                    <a:pt x="80" y="53"/>
                    <a:pt x="80" y="53"/>
                    <a:pt x="80" y="53"/>
                  </a:cubicBezTo>
                  <a:cubicBezTo>
                    <a:pt x="82" y="51"/>
                    <a:pt x="82" y="47"/>
                    <a:pt x="80" y="44"/>
                  </a:cubicBezTo>
                  <a:cubicBezTo>
                    <a:pt x="68" y="29"/>
                    <a:pt x="68" y="29"/>
                    <a:pt x="68" y="29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60" y="46"/>
                    <a:pt x="60" y="46"/>
                    <a:pt x="60" y="46"/>
                  </a:cubicBezTo>
                  <a:cubicBezTo>
                    <a:pt x="61" y="48"/>
                    <a:pt x="61" y="52"/>
                    <a:pt x="60" y="54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4" y="75"/>
                    <a:pt x="43" y="75"/>
                    <a:pt x="42" y="75"/>
                  </a:cubicBezTo>
                  <a:cubicBezTo>
                    <a:pt x="40" y="75"/>
                    <a:pt x="39" y="75"/>
                    <a:pt x="38" y="74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2" y="54"/>
                    <a:pt x="22" y="50"/>
                    <a:pt x="24" y="47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5" y="0"/>
                    <a:pt x="43" y="0"/>
                    <a:pt x="4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83" name="Picture 37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24813" y="2974975"/>
              <a:ext cx="404813" cy="1127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4" name="Freeform 375"/>
            <p:cNvSpPr>
              <a:spLocks/>
            </p:cNvSpPr>
            <p:nvPr/>
          </p:nvSpPr>
          <p:spPr bwMode="auto">
            <a:xfrm>
              <a:off x="4049713" y="2208213"/>
              <a:ext cx="1143000" cy="546100"/>
            </a:xfrm>
            <a:custGeom>
              <a:avLst/>
              <a:gdLst>
                <a:gd name="T0" fmla="*/ 247 w 304"/>
                <a:gd name="T1" fmla="*/ 0 h 145"/>
                <a:gd name="T2" fmla="*/ 238 w 304"/>
                <a:gd name="T3" fmla="*/ 1 h 145"/>
                <a:gd name="T4" fmla="*/ 186 w 304"/>
                <a:gd name="T5" fmla="*/ 21 h 145"/>
                <a:gd name="T6" fmla="*/ 139 w 304"/>
                <a:gd name="T7" fmla="*/ 17 h 145"/>
                <a:gd name="T8" fmla="*/ 116 w 304"/>
                <a:gd name="T9" fmla="*/ 26 h 145"/>
                <a:gd name="T10" fmla="*/ 138 w 304"/>
                <a:gd name="T11" fmla="*/ 41 h 145"/>
                <a:gd name="T12" fmla="*/ 86 w 304"/>
                <a:gd name="T13" fmla="*/ 67 h 145"/>
                <a:gd name="T14" fmla="*/ 84 w 304"/>
                <a:gd name="T15" fmla="*/ 69 h 145"/>
                <a:gd name="T16" fmla="*/ 15 w 304"/>
                <a:gd name="T17" fmla="*/ 57 h 145"/>
                <a:gd name="T18" fmla="*/ 0 w 304"/>
                <a:gd name="T19" fmla="*/ 63 h 145"/>
                <a:gd name="T20" fmla="*/ 50 w 304"/>
                <a:gd name="T21" fmla="*/ 91 h 145"/>
                <a:gd name="T22" fmla="*/ 46 w 304"/>
                <a:gd name="T23" fmla="*/ 105 h 145"/>
                <a:gd name="T24" fmla="*/ 49 w 304"/>
                <a:gd name="T25" fmla="*/ 106 h 145"/>
                <a:gd name="T26" fmla="*/ 52 w 304"/>
                <a:gd name="T27" fmla="*/ 105 h 145"/>
                <a:gd name="T28" fmla="*/ 45 w 304"/>
                <a:gd name="T29" fmla="*/ 132 h 145"/>
                <a:gd name="T30" fmla="*/ 61 w 304"/>
                <a:gd name="T31" fmla="*/ 125 h 145"/>
                <a:gd name="T32" fmla="*/ 80 w 304"/>
                <a:gd name="T33" fmla="*/ 98 h 145"/>
                <a:gd name="T34" fmla="*/ 151 w 304"/>
                <a:gd name="T35" fmla="*/ 75 h 145"/>
                <a:gd name="T36" fmla="*/ 134 w 304"/>
                <a:gd name="T37" fmla="*/ 145 h 145"/>
                <a:gd name="T38" fmla="*/ 168 w 304"/>
                <a:gd name="T39" fmla="*/ 131 h 145"/>
                <a:gd name="T40" fmla="*/ 206 w 304"/>
                <a:gd name="T41" fmla="*/ 54 h 145"/>
                <a:gd name="T42" fmla="*/ 297 w 304"/>
                <a:gd name="T43" fmla="*/ 12 h 145"/>
                <a:gd name="T44" fmla="*/ 294 w 304"/>
                <a:gd name="T45" fmla="*/ 3 h 145"/>
                <a:gd name="T46" fmla="*/ 286 w 304"/>
                <a:gd name="T47" fmla="*/ 4 h 145"/>
                <a:gd name="T48" fmla="*/ 285 w 304"/>
                <a:gd name="T49" fmla="*/ 4 h 145"/>
                <a:gd name="T50" fmla="*/ 267 w 304"/>
                <a:gd name="T51" fmla="*/ 2 h 145"/>
                <a:gd name="T52" fmla="*/ 247 w 304"/>
                <a:gd name="T5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04" h="145">
                  <a:moveTo>
                    <a:pt x="247" y="0"/>
                  </a:moveTo>
                  <a:cubicBezTo>
                    <a:pt x="245" y="0"/>
                    <a:pt x="242" y="0"/>
                    <a:pt x="238" y="1"/>
                  </a:cubicBezTo>
                  <a:cubicBezTo>
                    <a:pt x="220" y="6"/>
                    <a:pt x="204" y="14"/>
                    <a:pt x="186" y="21"/>
                  </a:cubicBezTo>
                  <a:cubicBezTo>
                    <a:pt x="139" y="17"/>
                    <a:pt x="139" y="17"/>
                    <a:pt x="139" y="17"/>
                  </a:cubicBezTo>
                  <a:cubicBezTo>
                    <a:pt x="116" y="26"/>
                    <a:pt x="116" y="26"/>
                    <a:pt x="116" y="26"/>
                  </a:cubicBezTo>
                  <a:cubicBezTo>
                    <a:pt x="138" y="41"/>
                    <a:pt x="138" y="41"/>
                    <a:pt x="138" y="41"/>
                  </a:cubicBezTo>
                  <a:cubicBezTo>
                    <a:pt x="119" y="50"/>
                    <a:pt x="105" y="57"/>
                    <a:pt x="86" y="67"/>
                  </a:cubicBezTo>
                  <a:cubicBezTo>
                    <a:pt x="86" y="68"/>
                    <a:pt x="85" y="68"/>
                    <a:pt x="84" y="69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50" y="91"/>
                    <a:pt x="50" y="91"/>
                    <a:pt x="50" y="91"/>
                  </a:cubicBezTo>
                  <a:cubicBezTo>
                    <a:pt x="43" y="97"/>
                    <a:pt x="40" y="104"/>
                    <a:pt x="46" y="105"/>
                  </a:cubicBezTo>
                  <a:cubicBezTo>
                    <a:pt x="48" y="105"/>
                    <a:pt x="48" y="106"/>
                    <a:pt x="49" y="106"/>
                  </a:cubicBezTo>
                  <a:cubicBezTo>
                    <a:pt x="50" y="106"/>
                    <a:pt x="51" y="105"/>
                    <a:pt x="52" y="105"/>
                  </a:cubicBezTo>
                  <a:cubicBezTo>
                    <a:pt x="45" y="132"/>
                    <a:pt x="45" y="132"/>
                    <a:pt x="45" y="132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104" y="91"/>
                    <a:pt x="128" y="83"/>
                    <a:pt x="151" y="75"/>
                  </a:cubicBezTo>
                  <a:cubicBezTo>
                    <a:pt x="134" y="145"/>
                    <a:pt x="134" y="145"/>
                    <a:pt x="134" y="145"/>
                  </a:cubicBezTo>
                  <a:cubicBezTo>
                    <a:pt x="168" y="131"/>
                    <a:pt x="168" y="131"/>
                    <a:pt x="168" y="131"/>
                  </a:cubicBezTo>
                  <a:cubicBezTo>
                    <a:pt x="206" y="54"/>
                    <a:pt x="206" y="54"/>
                    <a:pt x="206" y="54"/>
                  </a:cubicBezTo>
                  <a:cubicBezTo>
                    <a:pt x="237" y="42"/>
                    <a:pt x="267" y="28"/>
                    <a:pt x="297" y="12"/>
                  </a:cubicBezTo>
                  <a:cubicBezTo>
                    <a:pt x="302" y="9"/>
                    <a:pt x="304" y="3"/>
                    <a:pt x="294" y="3"/>
                  </a:cubicBezTo>
                  <a:cubicBezTo>
                    <a:pt x="291" y="3"/>
                    <a:pt x="289" y="4"/>
                    <a:pt x="286" y="4"/>
                  </a:cubicBezTo>
                  <a:cubicBezTo>
                    <a:pt x="286" y="4"/>
                    <a:pt x="285" y="4"/>
                    <a:pt x="285" y="4"/>
                  </a:cubicBezTo>
                  <a:cubicBezTo>
                    <a:pt x="280" y="4"/>
                    <a:pt x="270" y="2"/>
                    <a:pt x="267" y="2"/>
                  </a:cubicBezTo>
                  <a:cubicBezTo>
                    <a:pt x="257" y="1"/>
                    <a:pt x="253" y="0"/>
                    <a:pt x="24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5" name="Freeform 376"/>
            <p:cNvSpPr>
              <a:spLocks noEditPoints="1"/>
            </p:cNvSpPr>
            <p:nvPr/>
          </p:nvSpPr>
          <p:spPr bwMode="auto">
            <a:xfrm>
              <a:off x="6435725" y="4891088"/>
              <a:ext cx="252412" cy="139700"/>
            </a:xfrm>
            <a:custGeom>
              <a:avLst/>
              <a:gdLst>
                <a:gd name="T0" fmla="*/ 71 w 159"/>
                <a:gd name="T1" fmla="*/ 85 h 88"/>
                <a:gd name="T2" fmla="*/ 69 w 159"/>
                <a:gd name="T3" fmla="*/ 88 h 88"/>
                <a:gd name="T4" fmla="*/ 71 w 159"/>
                <a:gd name="T5" fmla="*/ 88 h 88"/>
                <a:gd name="T6" fmla="*/ 71 w 159"/>
                <a:gd name="T7" fmla="*/ 85 h 88"/>
                <a:gd name="T8" fmla="*/ 159 w 159"/>
                <a:gd name="T9" fmla="*/ 0 h 88"/>
                <a:gd name="T10" fmla="*/ 0 w 159"/>
                <a:gd name="T11" fmla="*/ 0 h 88"/>
                <a:gd name="T12" fmla="*/ 0 w 159"/>
                <a:gd name="T13" fmla="*/ 88 h 88"/>
                <a:gd name="T14" fmla="*/ 45 w 159"/>
                <a:gd name="T15" fmla="*/ 88 h 88"/>
                <a:gd name="T16" fmla="*/ 76 w 159"/>
                <a:gd name="T17" fmla="*/ 69 h 88"/>
                <a:gd name="T18" fmla="*/ 104 w 159"/>
                <a:gd name="T19" fmla="*/ 88 h 88"/>
                <a:gd name="T20" fmla="*/ 159 w 159"/>
                <a:gd name="T21" fmla="*/ 88 h 88"/>
                <a:gd name="T22" fmla="*/ 159 w 159"/>
                <a:gd name="T23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9" h="88">
                  <a:moveTo>
                    <a:pt x="71" y="85"/>
                  </a:moveTo>
                  <a:lnTo>
                    <a:pt x="69" y="88"/>
                  </a:lnTo>
                  <a:lnTo>
                    <a:pt x="71" y="88"/>
                  </a:lnTo>
                  <a:lnTo>
                    <a:pt x="71" y="85"/>
                  </a:lnTo>
                  <a:close/>
                  <a:moveTo>
                    <a:pt x="159" y="0"/>
                  </a:moveTo>
                  <a:lnTo>
                    <a:pt x="0" y="0"/>
                  </a:lnTo>
                  <a:lnTo>
                    <a:pt x="0" y="88"/>
                  </a:lnTo>
                  <a:lnTo>
                    <a:pt x="45" y="88"/>
                  </a:lnTo>
                  <a:lnTo>
                    <a:pt x="76" y="69"/>
                  </a:lnTo>
                  <a:lnTo>
                    <a:pt x="104" y="88"/>
                  </a:lnTo>
                  <a:lnTo>
                    <a:pt x="159" y="88"/>
                  </a:lnTo>
                  <a:lnTo>
                    <a:pt x="1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6" name="Freeform 377"/>
            <p:cNvSpPr>
              <a:spLocks noEditPoints="1"/>
            </p:cNvSpPr>
            <p:nvPr/>
          </p:nvSpPr>
          <p:spPr bwMode="auto">
            <a:xfrm>
              <a:off x="6435725" y="4891088"/>
              <a:ext cx="252412" cy="139700"/>
            </a:xfrm>
            <a:custGeom>
              <a:avLst/>
              <a:gdLst>
                <a:gd name="T0" fmla="*/ 71 w 159"/>
                <a:gd name="T1" fmla="*/ 85 h 88"/>
                <a:gd name="T2" fmla="*/ 69 w 159"/>
                <a:gd name="T3" fmla="*/ 88 h 88"/>
                <a:gd name="T4" fmla="*/ 71 w 159"/>
                <a:gd name="T5" fmla="*/ 88 h 88"/>
                <a:gd name="T6" fmla="*/ 71 w 159"/>
                <a:gd name="T7" fmla="*/ 85 h 88"/>
                <a:gd name="T8" fmla="*/ 159 w 159"/>
                <a:gd name="T9" fmla="*/ 0 h 88"/>
                <a:gd name="T10" fmla="*/ 0 w 159"/>
                <a:gd name="T11" fmla="*/ 0 h 88"/>
                <a:gd name="T12" fmla="*/ 0 w 159"/>
                <a:gd name="T13" fmla="*/ 88 h 88"/>
                <a:gd name="T14" fmla="*/ 45 w 159"/>
                <a:gd name="T15" fmla="*/ 88 h 88"/>
                <a:gd name="T16" fmla="*/ 76 w 159"/>
                <a:gd name="T17" fmla="*/ 69 h 88"/>
                <a:gd name="T18" fmla="*/ 104 w 159"/>
                <a:gd name="T19" fmla="*/ 88 h 88"/>
                <a:gd name="T20" fmla="*/ 159 w 159"/>
                <a:gd name="T21" fmla="*/ 88 h 88"/>
                <a:gd name="T22" fmla="*/ 159 w 159"/>
                <a:gd name="T23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9" h="88">
                  <a:moveTo>
                    <a:pt x="71" y="85"/>
                  </a:moveTo>
                  <a:lnTo>
                    <a:pt x="69" y="88"/>
                  </a:lnTo>
                  <a:lnTo>
                    <a:pt x="71" y="88"/>
                  </a:lnTo>
                  <a:lnTo>
                    <a:pt x="71" y="85"/>
                  </a:lnTo>
                  <a:moveTo>
                    <a:pt x="159" y="0"/>
                  </a:moveTo>
                  <a:lnTo>
                    <a:pt x="0" y="0"/>
                  </a:lnTo>
                  <a:lnTo>
                    <a:pt x="0" y="88"/>
                  </a:lnTo>
                  <a:lnTo>
                    <a:pt x="45" y="88"/>
                  </a:lnTo>
                  <a:lnTo>
                    <a:pt x="76" y="69"/>
                  </a:lnTo>
                  <a:lnTo>
                    <a:pt x="104" y="88"/>
                  </a:lnTo>
                  <a:lnTo>
                    <a:pt x="159" y="88"/>
                  </a:lnTo>
                  <a:lnTo>
                    <a:pt x="15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" name="Freeform 378"/>
            <p:cNvSpPr>
              <a:spLocks/>
            </p:cNvSpPr>
            <p:nvPr/>
          </p:nvSpPr>
          <p:spPr bwMode="auto">
            <a:xfrm>
              <a:off x="6394450" y="4902200"/>
              <a:ext cx="38100" cy="115888"/>
            </a:xfrm>
            <a:custGeom>
              <a:avLst/>
              <a:gdLst>
                <a:gd name="T0" fmla="*/ 0 w 24"/>
                <a:gd name="T1" fmla="*/ 0 h 73"/>
                <a:gd name="T2" fmla="*/ 0 w 24"/>
                <a:gd name="T3" fmla="*/ 73 h 73"/>
                <a:gd name="T4" fmla="*/ 24 w 24"/>
                <a:gd name="T5" fmla="*/ 62 h 73"/>
                <a:gd name="T6" fmla="*/ 24 w 24"/>
                <a:gd name="T7" fmla="*/ 9 h 73"/>
                <a:gd name="T8" fmla="*/ 0 w 24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73">
                  <a:moveTo>
                    <a:pt x="0" y="0"/>
                  </a:moveTo>
                  <a:lnTo>
                    <a:pt x="0" y="73"/>
                  </a:lnTo>
                  <a:lnTo>
                    <a:pt x="24" y="62"/>
                  </a:lnTo>
                  <a:lnTo>
                    <a:pt x="24" y="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" name="Freeform 379"/>
            <p:cNvSpPr>
              <a:spLocks/>
            </p:cNvSpPr>
            <p:nvPr/>
          </p:nvSpPr>
          <p:spPr bwMode="auto">
            <a:xfrm>
              <a:off x="6394450" y="4902200"/>
              <a:ext cx="38100" cy="115888"/>
            </a:xfrm>
            <a:custGeom>
              <a:avLst/>
              <a:gdLst>
                <a:gd name="T0" fmla="*/ 0 w 24"/>
                <a:gd name="T1" fmla="*/ 0 h 73"/>
                <a:gd name="T2" fmla="*/ 0 w 24"/>
                <a:gd name="T3" fmla="*/ 73 h 73"/>
                <a:gd name="T4" fmla="*/ 24 w 24"/>
                <a:gd name="T5" fmla="*/ 62 h 73"/>
                <a:gd name="T6" fmla="*/ 24 w 24"/>
                <a:gd name="T7" fmla="*/ 9 h 73"/>
                <a:gd name="T8" fmla="*/ 0 w 24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73">
                  <a:moveTo>
                    <a:pt x="0" y="0"/>
                  </a:moveTo>
                  <a:lnTo>
                    <a:pt x="0" y="73"/>
                  </a:lnTo>
                  <a:lnTo>
                    <a:pt x="24" y="62"/>
                  </a:lnTo>
                  <a:lnTo>
                    <a:pt x="24" y="9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9" name="Freeform 380"/>
            <p:cNvSpPr>
              <a:spLocks/>
            </p:cNvSpPr>
            <p:nvPr/>
          </p:nvSpPr>
          <p:spPr bwMode="auto">
            <a:xfrm>
              <a:off x="6402388" y="5000625"/>
              <a:ext cx="296862" cy="96838"/>
            </a:xfrm>
            <a:custGeom>
              <a:avLst/>
              <a:gdLst>
                <a:gd name="T0" fmla="*/ 97 w 187"/>
                <a:gd name="T1" fmla="*/ 0 h 61"/>
                <a:gd name="T2" fmla="*/ 66 w 187"/>
                <a:gd name="T3" fmla="*/ 19 h 61"/>
                <a:gd name="T4" fmla="*/ 0 w 187"/>
                <a:gd name="T5" fmla="*/ 61 h 61"/>
                <a:gd name="T6" fmla="*/ 23 w 187"/>
                <a:gd name="T7" fmla="*/ 61 h 61"/>
                <a:gd name="T8" fmla="*/ 90 w 187"/>
                <a:gd name="T9" fmla="*/ 19 h 61"/>
                <a:gd name="T10" fmla="*/ 92 w 187"/>
                <a:gd name="T11" fmla="*/ 16 h 61"/>
                <a:gd name="T12" fmla="*/ 92 w 187"/>
                <a:gd name="T13" fmla="*/ 19 h 61"/>
                <a:gd name="T14" fmla="*/ 92 w 187"/>
                <a:gd name="T15" fmla="*/ 61 h 61"/>
                <a:gd name="T16" fmla="*/ 104 w 187"/>
                <a:gd name="T17" fmla="*/ 61 h 61"/>
                <a:gd name="T18" fmla="*/ 104 w 187"/>
                <a:gd name="T19" fmla="*/ 19 h 61"/>
                <a:gd name="T20" fmla="*/ 165 w 187"/>
                <a:gd name="T21" fmla="*/ 61 h 61"/>
                <a:gd name="T22" fmla="*/ 187 w 187"/>
                <a:gd name="T23" fmla="*/ 61 h 61"/>
                <a:gd name="T24" fmla="*/ 125 w 187"/>
                <a:gd name="T25" fmla="*/ 19 h 61"/>
                <a:gd name="T26" fmla="*/ 97 w 187"/>
                <a:gd name="T2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7" h="61">
                  <a:moveTo>
                    <a:pt x="97" y="0"/>
                  </a:moveTo>
                  <a:lnTo>
                    <a:pt x="66" y="19"/>
                  </a:lnTo>
                  <a:lnTo>
                    <a:pt x="0" y="61"/>
                  </a:lnTo>
                  <a:lnTo>
                    <a:pt x="23" y="61"/>
                  </a:lnTo>
                  <a:lnTo>
                    <a:pt x="90" y="19"/>
                  </a:lnTo>
                  <a:lnTo>
                    <a:pt x="92" y="16"/>
                  </a:lnTo>
                  <a:lnTo>
                    <a:pt x="92" y="19"/>
                  </a:lnTo>
                  <a:lnTo>
                    <a:pt x="92" y="61"/>
                  </a:lnTo>
                  <a:lnTo>
                    <a:pt x="104" y="61"/>
                  </a:lnTo>
                  <a:lnTo>
                    <a:pt x="104" y="19"/>
                  </a:lnTo>
                  <a:lnTo>
                    <a:pt x="165" y="61"/>
                  </a:lnTo>
                  <a:lnTo>
                    <a:pt x="187" y="61"/>
                  </a:lnTo>
                  <a:lnTo>
                    <a:pt x="125" y="19"/>
                  </a:lnTo>
                  <a:lnTo>
                    <a:pt x="9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" name="Freeform 381"/>
            <p:cNvSpPr>
              <a:spLocks/>
            </p:cNvSpPr>
            <p:nvPr/>
          </p:nvSpPr>
          <p:spPr bwMode="auto">
            <a:xfrm>
              <a:off x="6402388" y="5000625"/>
              <a:ext cx="296862" cy="96838"/>
            </a:xfrm>
            <a:custGeom>
              <a:avLst/>
              <a:gdLst>
                <a:gd name="T0" fmla="*/ 97 w 187"/>
                <a:gd name="T1" fmla="*/ 0 h 61"/>
                <a:gd name="T2" fmla="*/ 66 w 187"/>
                <a:gd name="T3" fmla="*/ 19 h 61"/>
                <a:gd name="T4" fmla="*/ 0 w 187"/>
                <a:gd name="T5" fmla="*/ 61 h 61"/>
                <a:gd name="T6" fmla="*/ 23 w 187"/>
                <a:gd name="T7" fmla="*/ 61 h 61"/>
                <a:gd name="T8" fmla="*/ 90 w 187"/>
                <a:gd name="T9" fmla="*/ 19 h 61"/>
                <a:gd name="T10" fmla="*/ 92 w 187"/>
                <a:gd name="T11" fmla="*/ 16 h 61"/>
                <a:gd name="T12" fmla="*/ 92 w 187"/>
                <a:gd name="T13" fmla="*/ 19 h 61"/>
                <a:gd name="T14" fmla="*/ 92 w 187"/>
                <a:gd name="T15" fmla="*/ 61 h 61"/>
                <a:gd name="T16" fmla="*/ 104 w 187"/>
                <a:gd name="T17" fmla="*/ 61 h 61"/>
                <a:gd name="T18" fmla="*/ 104 w 187"/>
                <a:gd name="T19" fmla="*/ 19 h 61"/>
                <a:gd name="T20" fmla="*/ 165 w 187"/>
                <a:gd name="T21" fmla="*/ 61 h 61"/>
                <a:gd name="T22" fmla="*/ 187 w 187"/>
                <a:gd name="T23" fmla="*/ 61 h 61"/>
                <a:gd name="T24" fmla="*/ 125 w 187"/>
                <a:gd name="T25" fmla="*/ 19 h 61"/>
                <a:gd name="T26" fmla="*/ 97 w 187"/>
                <a:gd name="T2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7" h="61">
                  <a:moveTo>
                    <a:pt x="97" y="0"/>
                  </a:moveTo>
                  <a:lnTo>
                    <a:pt x="66" y="19"/>
                  </a:lnTo>
                  <a:lnTo>
                    <a:pt x="0" y="61"/>
                  </a:lnTo>
                  <a:lnTo>
                    <a:pt x="23" y="61"/>
                  </a:lnTo>
                  <a:lnTo>
                    <a:pt x="90" y="19"/>
                  </a:lnTo>
                  <a:lnTo>
                    <a:pt x="92" y="16"/>
                  </a:lnTo>
                  <a:lnTo>
                    <a:pt x="92" y="19"/>
                  </a:lnTo>
                  <a:lnTo>
                    <a:pt x="92" y="61"/>
                  </a:lnTo>
                  <a:lnTo>
                    <a:pt x="104" y="61"/>
                  </a:lnTo>
                  <a:lnTo>
                    <a:pt x="104" y="19"/>
                  </a:lnTo>
                  <a:lnTo>
                    <a:pt x="165" y="61"/>
                  </a:lnTo>
                  <a:lnTo>
                    <a:pt x="187" y="61"/>
                  </a:lnTo>
                  <a:lnTo>
                    <a:pt x="125" y="19"/>
                  </a:lnTo>
                  <a:lnTo>
                    <a:pt x="9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" name="Freeform 382"/>
            <p:cNvSpPr>
              <a:spLocks/>
            </p:cNvSpPr>
            <p:nvPr/>
          </p:nvSpPr>
          <p:spPr bwMode="auto">
            <a:xfrm>
              <a:off x="8140700" y="5305425"/>
              <a:ext cx="60325" cy="14288"/>
            </a:xfrm>
            <a:custGeom>
              <a:avLst/>
              <a:gdLst>
                <a:gd name="T0" fmla="*/ 13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3 w 16"/>
                <a:gd name="T9" fmla="*/ 4 h 4"/>
                <a:gd name="T10" fmla="*/ 16 w 16"/>
                <a:gd name="T11" fmla="*/ 2 h 4"/>
                <a:gd name="T12" fmla="*/ 13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" name="Freeform 383"/>
            <p:cNvSpPr>
              <a:spLocks noEditPoints="1"/>
            </p:cNvSpPr>
            <p:nvPr/>
          </p:nvSpPr>
          <p:spPr bwMode="auto">
            <a:xfrm>
              <a:off x="8110538" y="5289550"/>
              <a:ext cx="373062" cy="285750"/>
            </a:xfrm>
            <a:custGeom>
              <a:avLst/>
              <a:gdLst>
                <a:gd name="T0" fmla="*/ 50 w 99"/>
                <a:gd name="T1" fmla="*/ 70 h 76"/>
                <a:gd name="T2" fmla="*/ 22 w 99"/>
                <a:gd name="T3" fmla="*/ 42 h 76"/>
                <a:gd name="T4" fmla="*/ 50 w 99"/>
                <a:gd name="T5" fmla="*/ 14 h 76"/>
                <a:gd name="T6" fmla="*/ 77 w 99"/>
                <a:gd name="T7" fmla="*/ 42 h 76"/>
                <a:gd name="T8" fmla="*/ 50 w 99"/>
                <a:gd name="T9" fmla="*/ 70 h 76"/>
                <a:gd name="T10" fmla="*/ 63 w 99"/>
                <a:gd name="T11" fmla="*/ 0 h 76"/>
                <a:gd name="T12" fmla="*/ 36 w 99"/>
                <a:gd name="T13" fmla="*/ 0 h 76"/>
                <a:gd name="T14" fmla="*/ 32 w 99"/>
                <a:gd name="T15" fmla="*/ 1 h 76"/>
                <a:gd name="T16" fmla="*/ 30 w 99"/>
                <a:gd name="T17" fmla="*/ 7 h 76"/>
                <a:gd name="T18" fmla="*/ 30 w 99"/>
                <a:gd name="T19" fmla="*/ 8 h 76"/>
                <a:gd name="T20" fmla="*/ 27 w 99"/>
                <a:gd name="T21" fmla="*/ 9 h 76"/>
                <a:gd name="T22" fmla="*/ 3 w 99"/>
                <a:gd name="T23" fmla="*/ 9 h 76"/>
                <a:gd name="T24" fmla="*/ 0 w 99"/>
                <a:gd name="T25" fmla="*/ 11 h 76"/>
                <a:gd name="T26" fmla="*/ 0 w 99"/>
                <a:gd name="T27" fmla="*/ 73 h 76"/>
                <a:gd name="T28" fmla="*/ 3 w 99"/>
                <a:gd name="T29" fmla="*/ 76 h 76"/>
                <a:gd name="T30" fmla="*/ 97 w 99"/>
                <a:gd name="T31" fmla="*/ 76 h 76"/>
                <a:gd name="T32" fmla="*/ 99 w 99"/>
                <a:gd name="T33" fmla="*/ 73 h 76"/>
                <a:gd name="T34" fmla="*/ 99 w 99"/>
                <a:gd name="T35" fmla="*/ 11 h 76"/>
                <a:gd name="T36" fmla="*/ 97 w 99"/>
                <a:gd name="T37" fmla="*/ 9 h 76"/>
                <a:gd name="T38" fmla="*/ 72 w 99"/>
                <a:gd name="T39" fmla="*/ 9 h 76"/>
                <a:gd name="T40" fmla="*/ 70 w 99"/>
                <a:gd name="T41" fmla="*/ 8 h 76"/>
                <a:gd name="T42" fmla="*/ 70 w 99"/>
                <a:gd name="T43" fmla="*/ 7 h 76"/>
                <a:gd name="T44" fmla="*/ 67 w 99"/>
                <a:gd name="T45" fmla="*/ 1 h 76"/>
                <a:gd name="T46" fmla="*/ 63 w 99"/>
                <a:gd name="T4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9" h="76">
                  <a:moveTo>
                    <a:pt x="50" y="70"/>
                  </a:moveTo>
                  <a:cubicBezTo>
                    <a:pt x="34" y="70"/>
                    <a:pt x="22" y="58"/>
                    <a:pt x="22" y="42"/>
                  </a:cubicBezTo>
                  <a:cubicBezTo>
                    <a:pt x="22" y="27"/>
                    <a:pt x="34" y="14"/>
                    <a:pt x="50" y="14"/>
                  </a:cubicBezTo>
                  <a:cubicBezTo>
                    <a:pt x="65" y="14"/>
                    <a:pt x="77" y="27"/>
                    <a:pt x="77" y="42"/>
                  </a:cubicBezTo>
                  <a:cubicBezTo>
                    <a:pt x="77" y="58"/>
                    <a:pt x="65" y="70"/>
                    <a:pt x="50" y="70"/>
                  </a:cubicBezTo>
                  <a:moveTo>
                    <a:pt x="63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35" y="0"/>
                    <a:pt x="33" y="0"/>
                    <a:pt x="32" y="1"/>
                  </a:cubicBezTo>
                  <a:cubicBezTo>
                    <a:pt x="32" y="1"/>
                    <a:pt x="30" y="3"/>
                    <a:pt x="30" y="7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8"/>
                    <a:pt x="29" y="9"/>
                    <a:pt x="27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5"/>
                    <a:pt x="1" y="76"/>
                    <a:pt x="3" y="76"/>
                  </a:cubicBezTo>
                  <a:cubicBezTo>
                    <a:pt x="97" y="76"/>
                    <a:pt x="97" y="76"/>
                    <a:pt x="97" y="76"/>
                  </a:cubicBezTo>
                  <a:cubicBezTo>
                    <a:pt x="98" y="76"/>
                    <a:pt x="99" y="75"/>
                    <a:pt x="99" y="73"/>
                  </a:cubicBezTo>
                  <a:cubicBezTo>
                    <a:pt x="99" y="11"/>
                    <a:pt x="99" y="11"/>
                    <a:pt x="99" y="11"/>
                  </a:cubicBezTo>
                  <a:cubicBezTo>
                    <a:pt x="99" y="10"/>
                    <a:pt x="98" y="9"/>
                    <a:pt x="97" y="9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71" y="9"/>
                    <a:pt x="70" y="8"/>
                    <a:pt x="70" y="8"/>
                  </a:cubicBezTo>
                  <a:cubicBezTo>
                    <a:pt x="70" y="8"/>
                    <a:pt x="70" y="8"/>
                    <a:pt x="70" y="7"/>
                  </a:cubicBezTo>
                  <a:cubicBezTo>
                    <a:pt x="70" y="3"/>
                    <a:pt x="67" y="1"/>
                    <a:pt x="67" y="1"/>
                  </a:cubicBezTo>
                  <a:cubicBezTo>
                    <a:pt x="66" y="0"/>
                    <a:pt x="64" y="0"/>
                    <a:pt x="6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3" name="Rectangle 384"/>
            <p:cNvSpPr>
              <a:spLocks noChangeArrowheads="1"/>
            </p:cNvSpPr>
            <p:nvPr/>
          </p:nvSpPr>
          <p:spPr bwMode="auto">
            <a:xfrm>
              <a:off x="9388475" y="4740275"/>
              <a:ext cx="15875" cy="333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4" name="Rectangle 385"/>
            <p:cNvSpPr>
              <a:spLocks noChangeArrowheads="1"/>
            </p:cNvSpPr>
            <p:nvPr/>
          </p:nvSpPr>
          <p:spPr bwMode="auto">
            <a:xfrm>
              <a:off x="9388475" y="4740275"/>
              <a:ext cx="15875" cy="333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5" name="Rectangle 386"/>
            <p:cNvSpPr>
              <a:spLocks noChangeArrowheads="1"/>
            </p:cNvSpPr>
            <p:nvPr/>
          </p:nvSpPr>
          <p:spPr bwMode="auto">
            <a:xfrm>
              <a:off x="9418638" y="4732338"/>
              <a:ext cx="14287" cy="41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6" name="Rectangle 387"/>
            <p:cNvSpPr>
              <a:spLocks noChangeArrowheads="1"/>
            </p:cNvSpPr>
            <p:nvPr/>
          </p:nvSpPr>
          <p:spPr bwMode="auto">
            <a:xfrm>
              <a:off x="9418638" y="4732338"/>
              <a:ext cx="14287" cy="41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7" name="Rectangle 388"/>
            <p:cNvSpPr>
              <a:spLocks noChangeArrowheads="1"/>
            </p:cNvSpPr>
            <p:nvPr/>
          </p:nvSpPr>
          <p:spPr bwMode="auto">
            <a:xfrm>
              <a:off x="9448800" y="4721225"/>
              <a:ext cx="14287" cy="523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8" name="Rectangle 389"/>
            <p:cNvSpPr>
              <a:spLocks noChangeArrowheads="1"/>
            </p:cNvSpPr>
            <p:nvPr/>
          </p:nvSpPr>
          <p:spPr bwMode="auto">
            <a:xfrm>
              <a:off x="9448800" y="4721225"/>
              <a:ext cx="14287" cy="523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9" name="Rectangle 390"/>
            <p:cNvSpPr>
              <a:spLocks noChangeArrowheads="1"/>
            </p:cNvSpPr>
            <p:nvPr/>
          </p:nvSpPr>
          <p:spPr bwMode="auto">
            <a:xfrm>
              <a:off x="9478963" y="4729163"/>
              <a:ext cx="14287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0" name="Rectangle 391"/>
            <p:cNvSpPr>
              <a:spLocks noChangeArrowheads="1"/>
            </p:cNvSpPr>
            <p:nvPr/>
          </p:nvSpPr>
          <p:spPr bwMode="auto">
            <a:xfrm>
              <a:off x="9478963" y="4729163"/>
              <a:ext cx="14287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1" name="Rectangle 392"/>
            <p:cNvSpPr>
              <a:spLocks noChangeArrowheads="1"/>
            </p:cNvSpPr>
            <p:nvPr/>
          </p:nvSpPr>
          <p:spPr bwMode="auto">
            <a:xfrm>
              <a:off x="9509125" y="4710113"/>
              <a:ext cx="14287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2" name="Rectangle 393"/>
            <p:cNvSpPr>
              <a:spLocks noChangeArrowheads="1"/>
            </p:cNvSpPr>
            <p:nvPr/>
          </p:nvSpPr>
          <p:spPr bwMode="auto">
            <a:xfrm>
              <a:off x="9509125" y="4710113"/>
              <a:ext cx="14287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3" name="Rectangle 394"/>
            <p:cNvSpPr>
              <a:spLocks noChangeArrowheads="1"/>
            </p:cNvSpPr>
            <p:nvPr/>
          </p:nvSpPr>
          <p:spPr bwMode="auto">
            <a:xfrm>
              <a:off x="9539288" y="4684713"/>
              <a:ext cx="14287" cy="889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4" name="Rectangle 395"/>
            <p:cNvSpPr>
              <a:spLocks noChangeArrowheads="1"/>
            </p:cNvSpPr>
            <p:nvPr/>
          </p:nvSpPr>
          <p:spPr bwMode="auto">
            <a:xfrm>
              <a:off x="9539288" y="4684713"/>
              <a:ext cx="14287" cy="889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5" name="Freeform 396"/>
            <p:cNvSpPr>
              <a:spLocks noEditPoints="1"/>
            </p:cNvSpPr>
            <p:nvPr/>
          </p:nvSpPr>
          <p:spPr bwMode="auto">
            <a:xfrm>
              <a:off x="9344025" y="4635500"/>
              <a:ext cx="258762" cy="198438"/>
            </a:xfrm>
            <a:custGeom>
              <a:avLst/>
              <a:gdLst>
                <a:gd name="T0" fmla="*/ 6 w 69"/>
                <a:gd name="T1" fmla="*/ 42 h 53"/>
                <a:gd name="T2" fmla="*/ 5 w 69"/>
                <a:gd name="T3" fmla="*/ 40 h 53"/>
                <a:gd name="T4" fmla="*/ 5 w 69"/>
                <a:gd name="T5" fmla="*/ 5 h 53"/>
                <a:gd name="T6" fmla="*/ 6 w 69"/>
                <a:gd name="T7" fmla="*/ 4 h 53"/>
                <a:gd name="T8" fmla="*/ 63 w 69"/>
                <a:gd name="T9" fmla="*/ 4 h 53"/>
                <a:gd name="T10" fmla="*/ 64 w 69"/>
                <a:gd name="T11" fmla="*/ 5 h 53"/>
                <a:gd name="T12" fmla="*/ 64 w 69"/>
                <a:gd name="T13" fmla="*/ 40 h 53"/>
                <a:gd name="T14" fmla="*/ 63 w 69"/>
                <a:gd name="T15" fmla="*/ 42 h 53"/>
                <a:gd name="T16" fmla="*/ 6 w 69"/>
                <a:gd name="T17" fmla="*/ 42 h 53"/>
                <a:gd name="T18" fmla="*/ 67 w 69"/>
                <a:gd name="T19" fmla="*/ 0 h 53"/>
                <a:gd name="T20" fmla="*/ 2 w 69"/>
                <a:gd name="T21" fmla="*/ 0 h 53"/>
                <a:gd name="T22" fmla="*/ 0 w 69"/>
                <a:gd name="T23" fmla="*/ 1 h 53"/>
                <a:gd name="T24" fmla="*/ 0 w 69"/>
                <a:gd name="T25" fmla="*/ 51 h 53"/>
                <a:gd name="T26" fmla="*/ 2 w 69"/>
                <a:gd name="T27" fmla="*/ 53 h 53"/>
                <a:gd name="T28" fmla="*/ 67 w 69"/>
                <a:gd name="T29" fmla="*/ 53 h 53"/>
                <a:gd name="T30" fmla="*/ 69 w 69"/>
                <a:gd name="T31" fmla="*/ 51 h 53"/>
                <a:gd name="T32" fmla="*/ 69 w 69"/>
                <a:gd name="T33" fmla="*/ 1 h 53"/>
                <a:gd name="T34" fmla="*/ 67 w 69"/>
                <a:gd name="T3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53">
                  <a:moveTo>
                    <a:pt x="6" y="42"/>
                  </a:moveTo>
                  <a:cubicBezTo>
                    <a:pt x="5" y="42"/>
                    <a:pt x="5" y="41"/>
                    <a:pt x="5" y="40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6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4"/>
                    <a:pt x="64" y="4"/>
                    <a:pt x="64" y="5"/>
                  </a:cubicBezTo>
                  <a:cubicBezTo>
                    <a:pt x="64" y="40"/>
                    <a:pt x="64" y="40"/>
                    <a:pt x="64" y="40"/>
                  </a:cubicBezTo>
                  <a:cubicBezTo>
                    <a:pt x="64" y="41"/>
                    <a:pt x="63" y="42"/>
                    <a:pt x="63" y="42"/>
                  </a:cubicBezTo>
                  <a:cubicBezTo>
                    <a:pt x="6" y="42"/>
                    <a:pt x="6" y="42"/>
                    <a:pt x="6" y="42"/>
                  </a:cubicBezTo>
                  <a:moveTo>
                    <a:pt x="6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1" y="53"/>
                    <a:pt x="2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8" y="53"/>
                    <a:pt x="69" y="52"/>
                    <a:pt x="69" y="51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69" y="0"/>
                    <a:pt x="68" y="0"/>
                    <a:pt x="6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6" name="Freeform 397"/>
            <p:cNvSpPr>
              <a:spLocks/>
            </p:cNvSpPr>
            <p:nvPr/>
          </p:nvSpPr>
          <p:spPr bwMode="auto">
            <a:xfrm>
              <a:off x="9418638" y="4841875"/>
              <a:ext cx="104775" cy="22225"/>
            </a:xfrm>
            <a:custGeom>
              <a:avLst/>
              <a:gdLst>
                <a:gd name="T0" fmla="*/ 22 w 28"/>
                <a:gd name="T1" fmla="*/ 0 h 6"/>
                <a:gd name="T2" fmla="*/ 7 w 28"/>
                <a:gd name="T3" fmla="*/ 0 h 6"/>
                <a:gd name="T4" fmla="*/ 4 w 28"/>
                <a:gd name="T5" fmla="*/ 1 h 6"/>
                <a:gd name="T6" fmla="*/ 1 w 28"/>
                <a:gd name="T7" fmla="*/ 5 h 6"/>
                <a:gd name="T8" fmla="*/ 2 w 28"/>
                <a:gd name="T9" fmla="*/ 6 h 6"/>
                <a:gd name="T10" fmla="*/ 27 w 28"/>
                <a:gd name="T11" fmla="*/ 6 h 6"/>
                <a:gd name="T12" fmla="*/ 28 w 28"/>
                <a:gd name="T13" fmla="*/ 5 h 6"/>
                <a:gd name="T14" fmla="*/ 25 w 28"/>
                <a:gd name="T15" fmla="*/ 1 h 6"/>
                <a:gd name="T16" fmla="*/ 22 w 28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6">
                  <a:moveTo>
                    <a:pt x="2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1"/>
                    <a:pt x="4" y="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8" y="6"/>
                    <a:pt x="28" y="5"/>
                    <a:pt x="28" y="5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4" y="1"/>
                    <a:pt x="23" y="0"/>
                    <a:pt x="2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7" name="Freeform 398"/>
            <p:cNvSpPr>
              <a:spLocks/>
            </p:cNvSpPr>
            <p:nvPr/>
          </p:nvSpPr>
          <p:spPr bwMode="auto">
            <a:xfrm>
              <a:off x="9385300" y="4660900"/>
              <a:ext cx="22225" cy="30163"/>
            </a:xfrm>
            <a:custGeom>
              <a:avLst/>
              <a:gdLst>
                <a:gd name="T0" fmla="*/ 12 w 14"/>
                <a:gd name="T1" fmla="*/ 0 h 19"/>
                <a:gd name="T2" fmla="*/ 9 w 14"/>
                <a:gd name="T3" fmla="*/ 0 h 19"/>
                <a:gd name="T4" fmla="*/ 7 w 14"/>
                <a:gd name="T5" fmla="*/ 0 h 19"/>
                <a:gd name="T6" fmla="*/ 7 w 14"/>
                <a:gd name="T7" fmla="*/ 7 h 19"/>
                <a:gd name="T8" fmla="*/ 7 w 14"/>
                <a:gd name="T9" fmla="*/ 7 h 19"/>
                <a:gd name="T10" fmla="*/ 7 w 14"/>
                <a:gd name="T11" fmla="*/ 0 h 19"/>
                <a:gd name="T12" fmla="*/ 4 w 14"/>
                <a:gd name="T13" fmla="*/ 0 h 19"/>
                <a:gd name="T14" fmla="*/ 2 w 14"/>
                <a:gd name="T15" fmla="*/ 0 h 19"/>
                <a:gd name="T16" fmla="*/ 0 w 14"/>
                <a:gd name="T17" fmla="*/ 0 h 19"/>
                <a:gd name="T18" fmla="*/ 0 w 14"/>
                <a:gd name="T19" fmla="*/ 19 h 19"/>
                <a:gd name="T20" fmla="*/ 2 w 14"/>
                <a:gd name="T21" fmla="*/ 19 h 19"/>
                <a:gd name="T22" fmla="*/ 4 w 14"/>
                <a:gd name="T23" fmla="*/ 19 h 19"/>
                <a:gd name="T24" fmla="*/ 7 w 14"/>
                <a:gd name="T25" fmla="*/ 19 h 19"/>
                <a:gd name="T26" fmla="*/ 7 w 14"/>
                <a:gd name="T27" fmla="*/ 12 h 19"/>
                <a:gd name="T28" fmla="*/ 7 w 14"/>
                <a:gd name="T29" fmla="*/ 12 h 19"/>
                <a:gd name="T30" fmla="*/ 7 w 14"/>
                <a:gd name="T31" fmla="*/ 19 h 19"/>
                <a:gd name="T32" fmla="*/ 9 w 14"/>
                <a:gd name="T33" fmla="*/ 19 h 19"/>
                <a:gd name="T34" fmla="*/ 12 w 14"/>
                <a:gd name="T35" fmla="*/ 19 h 19"/>
                <a:gd name="T36" fmla="*/ 14 w 14"/>
                <a:gd name="T37" fmla="*/ 19 h 19"/>
                <a:gd name="T38" fmla="*/ 9 w 14"/>
                <a:gd name="T39" fmla="*/ 10 h 19"/>
                <a:gd name="T40" fmla="*/ 9 w 14"/>
                <a:gd name="T41" fmla="*/ 7 h 19"/>
                <a:gd name="T42" fmla="*/ 12 w 14"/>
                <a:gd name="T43" fmla="*/ 0 h 19"/>
                <a:gd name="T44" fmla="*/ 12 w 14"/>
                <a:gd name="T4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" h="19">
                  <a:moveTo>
                    <a:pt x="12" y="0"/>
                  </a:moveTo>
                  <a:lnTo>
                    <a:pt x="9" y="0"/>
                  </a:lnTo>
                  <a:lnTo>
                    <a:pt x="7" y="0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2" y="19"/>
                  </a:lnTo>
                  <a:lnTo>
                    <a:pt x="4" y="19"/>
                  </a:lnTo>
                  <a:lnTo>
                    <a:pt x="7" y="19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9"/>
                  </a:lnTo>
                  <a:lnTo>
                    <a:pt x="9" y="19"/>
                  </a:lnTo>
                  <a:lnTo>
                    <a:pt x="12" y="19"/>
                  </a:lnTo>
                  <a:lnTo>
                    <a:pt x="14" y="19"/>
                  </a:lnTo>
                  <a:lnTo>
                    <a:pt x="9" y="10"/>
                  </a:lnTo>
                  <a:lnTo>
                    <a:pt x="9" y="7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8" name="Freeform 399"/>
            <p:cNvSpPr>
              <a:spLocks/>
            </p:cNvSpPr>
            <p:nvPr/>
          </p:nvSpPr>
          <p:spPr bwMode="auto">
            <a:xfrm>
              <a:off x="9385300" y="4660900"/>
              <a:ext cx="22225" cy="30163"/>
            </a:xfrm>
            <a:custGeom>
              <a:avLst/>
              <a:gdLst>
                <a:gd name="T0" fmla="*/ 12 w 14"/>
                <a:gd name="T1" fmla="*/ 0 h 19"/>
                <a:gd name="T2" fmla="*/ 9 w 14"/>
                <a:gd name="T3" fmla="*/ 0 h 19"/>
                <a:gd name="T4" fmla="*/ 7 w 14"/>
                <a:gd name="T5" fmla="*/ 0 h 19"/>
                <a:gd name="T6" fmla="*/ 7 w 14"/>
                <a:gd name="T7" fmla="*/ 7 h 19"/>
                <a:gd name="T8" fmla="*/ 7 w 14"/>
                <a:gd name="T9" fmla="*/ 7 h 19"/>
                <a:gd name="T10" fmla="*/ 7 w 14"/>
                <a:gd name="T11" fmla="*/ 0 h 19"/>
                <a:gd name="T12" fmla="*/ 4 w 14"/>
                <a:gd name="T13" fmla="*/ 0 h 19"/>
                <a:gd name="T14" fmla="*/ 2 w 14"/>
                <a:gd name="T15" fmla="*/ 0 h 19"/>
                <a:gd name="T16" fmla="*/ 0 w 14"/>
                <a:gd name="T17" fmla="*/ 0 h 19"/>
                <a:gd name="T18" fmla="*/ 0 w 14"/>
                <a:gd name="T19" fmla="*/ 19 h 19"/>
                <a:gd name="T20" fmla="*/ 2 w 14"/>
                <a:gd name="T21" fmla="*/ 19 h 19"/>
                <a:gd name="T22" fmla="*/ 4 w 14"/>
                <a:gd name="T23" fmla="*/ 19 h 19"/>
                <a:gd name="T24" fmla="*/ 7 w 14"/>
                <a:gd name="T25" fmla="*/ 19 h 19"/>
                <a:gd name="T26" fmla="*/ 7 w 14"/>
                <a:gd name="T27" fmla="*/ 12 h 19"/>
                <a:gd name="T28" fmla="*/ 7 w 14"/>
                <a:gd name="T29" fmla="*/ 12 h 19"/>
                <a:gd name="T30" fmla="*/ 7 w 14"/>
                <a:gd name="T31" fmla="*/ 19 h 19"/>
                <a:gd name="T32" fmla="*/ 9 w 14"/>
                <a:gd name="T33" fmla="*/ 19 h 19"/>
                <a:gd name="T34" fmla="*/ 12 w 14"/>
                <a:gd name="T35" fmla="*/ 19 h 19"/>
                <a:gd name="T36" fmla="*/ 14 w 14"/>
                <a:gd name="T37" fmla="*/ 19 h 19"/>
                <a:gd name="T38" fmla="*/ 9 w 14"/>
                <a:gd name="T39" fmla="*/ 10 h 19"/>
                <a:gd name="T40" fmla="*/ 9 w 14"/>
                <a:gd name="T41" fmla="*/ 7 h 19"/>
                <a:gd name="T42" fmla="*/ 12 w 14"/>
                <a:gd name="T43" fmla="*/ 0 h 19"/>
                <a:gd name="T44" fmla="*/ 12 w 14"/>
                <a:gd name="T4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" h="19">
                  <a:moveTo>
                    <a:pt x="12" y="0"/>
                  </a:moveTo>
                  <a:lnTo>
                    <a:pt x="9" y="0"/>
                  </a:lnTo>
                  <a:lnTo>
                    <a:pt x="7" y="0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2" y="19"/>
                  </a:lnTo>
                  <a:lnTo>
                    <a:pt x="4" y="19"/>
                  </a:lnTo>
                  <a:lnTo>
                    <a:pt x="7" y="19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9"/>
                  </a:lnTo>
                  <a:lnTo>
                    <a:pt x="9" y="19"/>
                  </a:lnTo>
                  <a:lnTo>
                    <a:pt x="12" y="19"/>
                  </a:lnTo>
                  <a:lnTo>
                    <a:pt x="14" y="19"/>
                  </a:lnTo>
                  <a:lnTo>
                    <a:pt x="9" y="10"/>
                  </a:lnTo>
                  <a:lnTo>
                    <a:pt x="9" y="7"/>
                  </a:lnTo>
                  <a:lnTo>
                    <a:pt x="12" y="0"/>
                  </a:lnTo>
                  <a:lnTo>
                    <a:pt x="1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9" name="Freeform 400"/>
            <p:cNvSpPr>
              <a:spLocks noEditPoints="1"/>
            </p:cNvSpPr>
            <p:nvPr/>
          </p:nvSpPr>
          <p:spPr bwMode="auto">
            <a:xfrm>
              <a:off x="9410700" y="4660900"/>
              <a:ext cx="15875" cy="30163"/>
            </a:xfrm>
            <a:custGeom>
              <a:avLst/>
              <a:gdLst>
                <a:gd name="T0" fmla="*/ 2 w 4"/>
                <a:gd name="T1" fmla="*/ 3 h 8"/>
                <a:gd name="T2" fmla="*/ 2 w 4"/>
                <a:gd name="T3" fmla="*/ 3 h 8"/>
                <a:gd name="T4" fmla="*/ 2 w 4"/>
                <a:gd name="T5" fmla="*/ 1 h 8"/>
                <a:gd name="T6" fmla="*/ 3 w 4"/>
                <a:gd name="T7" fmla="*/ 1 h 8"/>
                <a:gd name="T8" fmla="*/ 3 w 4"/>
                <a:gd name="T9" fmla="*/ 2 h 8"/>
                <a:gd name="T10" fmla="*/ 3 w 4"/>
                <a:gd name="T11" fmla="*/ 2 h 8"/>
                <a:gd name="T12" fmla="*/ 3 w 4"/>
                <a:gd name="T13" fmla="*/ 3 h 8"/>
                <a:gd name="T14" fmla="*/ 3 w 4"/>
                <a:gd name="T15" fmla="*/ 3 h 8"/>
                <a:gd name="T16" fmla="*/ 2 w 4"/>
                <a:gd name="T17" fmla="*/ 3 h 8"/>
                <a:gd name="T18" fmla="*/ 2 w 4"/>
                <a:gd name="T19" fmla="*/ 3 h 8"/>
                <a:gd name="T20" fmla="*/ 2 w 4"/>
                <a:gd name="T21" fmla="*/ 0 h 8"/>
                <a:gd name="T22" fmla="*/ 0 w 4"/>
                <a:gd name="T23" fmla="*/ 0 h 8"/>
                <a:gd name="T24" fmla="*/ 0 w 4"/>
                <a:gd name="T25" fmla="*/ 0 h 8"/>
                <a:gd name="T26" fmla="*/ 0 w 4"/>
                <a:gd name="T27" fmla="*/ 8 h 8"/>
                <a:gd name="T28" fmla="*/ 0 w 4"/>
                <a:gd name="T29" fmla="*/ 8 h 8"/>
                <a:gd name="T30" fmla="*/ 2 w 4"/>
                <a:gd name="T31" fmla="*/ 8 h 8"/>
                <a:gd name="T32" fmla="*/ 2 w 4"/>
                <a:gd name="T33" fmla="*/ 8 h 8"/>
                <a:gd name="T34" fmla="*/ 2 w 4"/>
                <a:gd name="T35" fmla="*/ 5 h 8"/>
                <a:gd name="T36" fmla="*/ 2 w 4"/>
                <a:gd name="T37" fmla="*/ 5 h 8"/>
                <a:gd name="T38" fmla="*/ 3 w 4"/>
                <a:gd name="T39" fmla="*/ 5 h 8"/>
                <a:gd name="T40" fmla="*/ 4 w 4"/>
                <a:gd name="T41" fmla="*/ 5 h 8"/>
                <a:gd name="T42" fmla="*/ 4 w 4"/>
                <a:gd name="T43" fmla="*/ 4 h 8"/>
                <a:gd name="T44" fmla="*/ 4 w 4"/>
                <a:gd name="T45" fmla="*/ 3 h 8"/>
                <a:gd name="T46" fmla="*/ 4 w 4"/>
                <a:gd name="T47" fmla="*/ 3 h 8"/>
                <a:gd name="T48" fmla="*/ 4 w 4"/>
                <a:gd name="T49" fmla="*/ 2 h 8"/>
                <a:gd name="T50" fmla="*/ 4 w 4"/>
                <a:gd name="T51" fmla="*/ 1 h 8"/>
                <a:gd name="T52" fmla="*/ 4 w 4"/>
                <a:gd name="T53" fmla="*/ 0 h 8"/>
                <a:gd name="T54" fmla="*/ 3 w 4"/>
                <a:gd name="T55" fmla="*/ 0 h 8"/>
                <a:gd name="T56" fmla="*/ 2 w 4"/>
                <a:gd name="T57" fmla="*/ 0 h 8"/>
                <a:gd name="T58" fmla="*/ 2 w 4"/>
                <a:gd name="T5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" h="8">
                  <a:moveTo>
                    <a:pt x="2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" name="Freeform 401"/>
            <p:cNvSpPr>
              <a:spLocks/>
            </p:cNvSpPr>
            <p:nvPr/>
          </p:nvSpPr>
          <p:spPr bwMode="auto">
            <a:xfrm>
              <a:off x="9432925" y="4660900"/>
              <a:ext cx="7937" cy="30163"/>
            </a:xfrm>
            <a:custGeom>
              <a:avLst/>
              <a:gdLst>
                <a:gd name="T0" fmla="*/ 5 w 5"/>
                <a:gd name="T1" fmla="*/ 0 h 19"/>
                <a:gd name="T2" fmla="*/ 0 w 5"/>
                <a:gd name="T3" fmla="*/ 0 h 19"/>
                <a:gd name="T4" fmla="*/ 0 w 5"/>
                <a:gd name="T5" fmla="*/ 0 h 19"/>
                <a:gd name="T6" fmla="*/ 0 w 5"/>
                <a:gd name="T7" fmla="*/ 19 h 19"/>
                <a:gd name="T8" fmla="*/ 0 w 5"/>
                <a:gd name="T9" fmla="*/ 19 h 19"/>
                <a:gd name="T10" fmla="*/ 5 w 5"/>
                <a:gd name="T11" fmla="*/ 19 h 19"/>
                <a:gd name="T12" fmla="*/ 5 w 5"/>
                <a:gd name="T13" fmla="*/ 19 h 19"/>
                <a:gd name="T14" fmla="*/ 5 w 5"/>
                <a:gd name="T15" fmla="*/ 0 h 19"/>
                <a:gd name="T16" fmla="*/ 5 w 5"/>
                <a:gd name="T1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19">
                  <a:moveTo>
                    <a:pt x="5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" name="Freeform 402"/>
            <p:cNvSpPr>
              <a:spLocks/>
            </p:cNvSpPr>
            <p:nvPr/>
          </p:nvSpPr>
          <p:spPr bwMode="auto">
            <a:xfrm>
              <a:off x="9432925" y="4660900"/>
              <a:ext cx="7937" cy="30163"/>
            </a:xfrm>
            <a:custGeom>
              <a:avLst/>
              <a:gdLst>
                <a:gd name="T0" fmla="*/ 5 w 5"/>
                <a:gd name="T1" fmla="*/ 0 h 19"/>
                <a:gd name="T2" fmla="*/ 0 w 5"/>
                <a:gd name="T3" fmla="*/ 0 h 19"/>
                <a:gd name="T4" fmla="*/ 0 w 5"/>
                <a:gd name="T5" fmla="*/ 0 h 19"/>
                <a:gd name="T6" fmla="*/ 0 w 5"/>
                <a:gd name="T7" fmla="*/ 19 h 19"/>
                <a:gd name="T8" fmla="*/ 0 w 5"/>
                <a:gd name="T9" fmla="*/ 19 h 19"/>
                <a:gd name="T10" fmla="*/ 5 w 5"/>
                <a:gd name="T11" fmla="*/ 19 h 19"/>
                <a:gd name="T12" fmla="*/ 5 w 5"/>
                <a:gd name="T13" fmla="*/ 19 h 19"/>
                <a:gd name="T14" fmla="*/ 5 w 5"/>
                <a:gd name="T15" fmla="*/ 0 h 19"/>
                <a:gd name="T16" fmla="*/ 5 w 5"/>
                <a:gd name="T1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19">
                  <a:moveTo>
                    <a:pt x="5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0"/>
                  </a:lnTo>
                  <a:lnTo>
                    <a:pt x="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" name="Freeform 403"/>
            <p:cNvSpPr>
              <a:spLocks/>
            </p:cNvSpPr>
            <p:nvPr/>
          </p:nvSpPr>
          <p:spPr bwMode="auto">
            <a:xfrm>
              <a:off x="6011863" y="2652713"/>
              <a:ext cx="393700" cy="488950"/>
            </a:xfrm>
            <a:custGeom>
              <a:avLst/>
              <a:gdLst>
                <a:gd name="T0" fmla="*/ 9 w 105"/>
                <a:gd name="T1" fmla="*/ 0 h 130"/>
                <a:gd name="T2" fmla="*/ 3 w 105"/>
                <a:gd name="T3" fmla="*/ 3 h 130"/>
                <a:gd name="T4" fmla="*/ 2 w 105"/>
                <a:gd name="T5" fmla="*/ 12 h 130"/>
                <a:gd name="T6" fmla="*/ 8 w 105"/>
                <a:gd name="T7" fmla="*/ 21 h 130"/>
                <a:gd name="T8" fmla="*/ 15 w 105"/>
                <a:gd name="T9" fmla="*/ 28 h 130"/>
                <a:gd name="T10" fmla="*/ 31 w 105"/>
                <a:gd name="T11" fmla="*/ 45 h 130"/>
                <a:gd name="T12" fmla="*/ 36 w 105"/>
                <a:gd name="T13" fmla="*/ 51 h 130"/>
                <a:gd name="T14" fmla="*/ 34 w 105"/>
                <a:gd name="T15" fmla="*/ 51 h 130"/>
                <a:gd name="T16" fmla="*/ 31 w 105"/>
                <a:gd name="T17" fmla="*/ 51 h 130"/>
                <a:gd name="T18" fmla="*/ 27 w 105"/>
                <a:gd name="T19" fmla="*/ 54 h 130"/>
                <a:gd name="T20" fmla="*/ 24 w 105"/>
                <a:gd name="T21" fmla="*/ 59 h 130"/>
                <a:gd name="T22" fmla="*/ 26 w 105"/>
                <a:gd name="T23" fmla="*/ 66 h 130"/>
                <a:gd name="T24" fmla="*/ 22 w 105"/>
                <a:gd name="T25" fmla="*/ 69 h 130"/>
                <a:gd name="T26" fmla="*/ 19 w 105"/>
                <a:gd name="T27" fmla="*/ 75 h 130"/>
                <a:gd name="T28" fmla="*/ 22 w 105"/>
                <a:gd name="T29" fmla="*/ 83 h 130"/>
                <a:gd name="T30" fmla="*/ 21 w 105"/>
                <a:gd name="T31" fmla="*/ 84 h 130"/>
                <a:gd name="T32" fmla="*/ 22 w 105"/>
                <a:gd name="T33" fmla="*/ 97 h 130"/>
                <a:gd name="T34" fmla="*/ 25 w 105"/>
                <a:gd name="T35" fmla="*/ 102 h 130"/>
                <a:gd name="T36" fmla="*/ 36 w 105"/>
                <a:gd name="T37" fmla="*/ 113 h 130"/>
                <a:gd name="T38" fmla="*/ 41 w 105"/>
                <a:gd name="T39" fmla="*/ 117 h 130"/>
                <a:gd name="T40" fmla="*/ 62 w 105"/>
                <a:gd name="T41" fmla="*/ 120 h 130"/>
                <a:gd name="T42" fmla="*/ 70 w 105"/>
                <a:gd name="T43" fmla="*/ 124 h 130"/>
                <a:gd name="T44" fmla="*/ 76 w 105"/>
                <a:gd name="T45" fmla="*/ 130 h 130"/>
                <a:gd name="T46" fmla="*/ 94 w 105"/>
                <a:gd name="T47" fmla="*/ 118 h 130"/>
                <a:gd name="T48" fmla="*/ 104 w 105"/>
                <a:gd name="T49" fmla="*/ 103 h 130"/>
                <a:gd name="T50" fmla="*/ 103 w 105"/>
                <a:gd name="T51" fmla="*/ 95 h 130"/>
                <a:gd name="T52" fmla="*/ 92 w 105"/>
                <a:gd name="T53" fmla="*/ 85 h 130"/>
                <a:gd name="T54" fmla="*/ 81 w 105"/>
                <a:gd name="T55" fmla="*/ 59 h 130"/>
                <a:gd name="T56" fmla="*/ 75 w 105"/>
                <a:gd name="T57" fmla="*/ 51 h 130"/>
                <a:gd name="T58" fmla="*/ 62 w 105"/>
                <a:gd name="T59" fmla="*/ 41 h 130"/>
                <a:gd name="T60" fmla="*/ 56 w 105"/>
                <a:gd name="T61" fmla="*/ 37 h 130"/>
                <a:gd name="T62" fmla="*/ 50 w 105"/>
                <a:gd name="T63" fmla="*/ 34 h 130"/>
                <a:gd name="T64" fmla="*/ 27 w 105"/>
                <a:gd name="T65" fmla="*/ 12 h 130"/>
                <a:gd name="T66" fmla="*/ 13 w 105"/>
                <a:gd name="T67" fmla="*/ 0 h 130"/>
                <a:gd name="T68" fmla="*/ 9 w 105"/>
                <a:gd name="T6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5" h="130">
                  <a:moveTo>
                    <a:pt x="9" y="0"/>
                  </a:moveTo>
                  <a:cubicBezTo>
                    <a:pt x="7" y="0"/>
                    <a:pt x="5" y="1"/>
                    <a:pt x="3" y="3"/>
                  </a:cubicBezTo>
                  <a:cubicBezTo>
                    <a:pt x="1" y="5"/>
                    <a:pt x="0" y="8"/>
                    <a:pt x="2" y="12"/>
                  </a:cubicBezTo>
                  <a:cubicBezTo>
                    <a:pt x="3" y="15"/>
                    <a:pt x="8" y="21"/>
                    <a:pt x="8" y="21"/>
                  </a:cubicBezTo>
                  <a:cubicBezTo>
                    <a:pt x="10" y="23"/>
                    <a:pt x="13" y="26"/>
                    <a:pt x="15" y="28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3" y="47"/>
                    <a:pt x="35" y="50"/>
                    <a:pt x="36" y="51"/>
                  </a:cubicBezTo>
                  <a:cubicBezTo>
                    <a:pt x="35" y="51"/>
                    <a:pt x="34" y="51"/>
                    <a:pt x="34" y="51"/>
                  </a:cubicBezTo>
                  <a:cubicBezTo>
                    <a:pt x="33" y="51"/>
                    <a:pt x="32" y="51"/>
                    <a:pt x="31" y="51"/>
                  </a:cubicBezTo>
                  <a:cubicBezTo>
                    <a:pt x="30" y="52"/>
                    <a:pt x="28" y="53"/>
                    <a:pt x="27" y="54"/>
                  </a:cubicBezTo>
                  <a:cubicBezTo>
                    <a:pt x="25" y="55"/>
                    <a:pt x="25" y="57"/>
                    <a:pt x="24" y="59"/>
                  </a:cubicBezTo>
                  <a:cubicBezTo>
                    <a:pt x="24" y="61"/>
                    <a:pt x="25" y="64"/>
                    <a:pt x="26" y="66"/>
                  </a:cubicBezTo>
                  <a:cubicBezTo>
                    <a:pt x="24" y="67"/>
                    <a:pt x="23" y="68"/>
                    <a:pt x="22" y="69"/>
                  </a:cubicBezTo>
                  <a:cubicBezTo>
                    <a:pt x="20" y="71"/>
                    <a:pt x="19" y="73"/>
                    <a:pt x="19" y="75"/>
                  </a:cubicBezTo>
                  <a:cubicBezTo>
                    <a:pt x="19" y="78"/>
                    <a:pt x="20" y="80"/>
                    <a:pt x="22" y="83"/>
                  </a:cubicBezTo>
                  <a:cubicBezTo>
                    <a:pt x="22" y="84"/>
                    <a:pt x="22" y="84"/>
                    <a:pt x="21" y="84"/>
                  </a:cubicBezTo>
                  <a:cubicBezTo>
                    <a:pt x="17" y="89"/>
                    <a:pt x="22" y="97"/>
                    <a:pt x="22" y="97"/>
                  </a:cubicBezTo>
                  <a:cubicBezTo>
                    <a:pt x="23" y="99"/>
                    <a:pt x="25" y="101"/>
                    <a:pt x="25" y="102"/>
                  </a:cubicBezTo>
                  <a:cubicBezTo>
                    <a:pt x="36" y="113"/>
                    <a:pt x="36" y="113"/>
                    <a:pt x="36" y="113"/>
                  </a:cubicBezTo>
                  <a:cubicBezTo>
                    <a:pt x="37" y="114"/>
                    <a:pt x="38" y="115"/>
                    <a:pt x="41" y="117"/>
                  </a:cubicBezTo>
                  <a:cubicBezTo>
                    <a:pt x="47" y="120"/>
                    <a:pt x="62" y="120"/>
                    <a:pt x="62" y="120"/>
                  </a:cubicBezTo>
                  <a:cubicBezTo>
                    <a:pt x="64" y="120"/>
                    <a:pt x="68" y="122"/>
                    <a:pt x="70" y="124"/>
                  </a:cubicBezTo>
                  <a:cubicBezTo>
                    <a:pt x="76" y="130"/>
                    <a:pt x="76" y="130"/>
                    <a:pt x="76" y="130"/>
                  </a:cubicBezTo>
                  <a:cubicBezTo>
                    <a:pt x="83" y="127"/>
                    <a:pt x="89" y="123"/>
                    <a:pt x="94" y="118"/>
                  </a:cubicBezTo>
                  <a:cubicBezTo>
                    <a:pt x="99" y="112"/>
                    <a:pt x="104" y="103"/>
                    <a:pt x="104" y="103"/>
                  </a:cubicBezTo>
                  <a:cubicBezTo>
                    <a:pt x="105" y="101"/>
                    <a:pt x="105" y="97"/>
                    <a:pt x="103" y="95"/>
                  </a:cubicBezTo>
                  <a:cubicBezTo>
                    <a:pt x="92" y="85"/>
                    <a:pt x="92" y="85"/>
                    <a:pt x="92" y="85"/>
                  </a:cubicBezTo>
                  <a:cubicBezTo>
                    <a:pt x="89" y="75"/>
                    <a:pt x="81" y="59"/>
                    <a:pt x="81" y="59"/>
                  </a:cubicBezTo>
                  <a:cubicBezTo>
                    <a:pt x="79" y="56"/>
                    <a:pt x="77" y="53"/>
                    <a:pt x="75" y="51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0" y="39"/>
                    <a:pt x="57" y="38"/>
                    <a:pt x="56" y="37"/>
                  </a:cubicBezTo>
                  <a:cubicBezTo>
                    <a:pt x="55" y="37"/>
                    <a:pt x="52" y="36"/>
                    <a:pt x="50" y="34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1" y="5"/>
                    <a:pt x="16" y="2"/>
                    <a:pt x="13" y="0"/>
                  </a:cubicBezTo>
                  <a:cubicBezTo>
                    <a:pt x="11" y="0"/>
                    <a:pt x="10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" name="Freeform 404"/>
            <p:cNvSpPr>
              <a:spLocks noEditPoints="1"/>
            </p:cNvSpPr>
            <p:nvPr/>
          </p:nvSpPr>
          <p:spPr bwMode="auto">
            <a:xfrm>
              <a:off x="8869363" y="2971800"/>
              <a:ext cx="549275" cy="312738"/>
            </a:xfrm>
            <a:custGeom>
              <a:avLst/>
              <a:gdLst>
                <a:gd name="T0" fmla="*/ 98 w 146"/>
                <a:gd name="T1" fmla="*/ 56 h 83"/>
                <a:gd name="T2" fmla="*/ 115 w 146"/>
                <a:gd name="T3" fmla="*/ 53 h 83"/>
                <a:gd name="T4" fmla="*/ 98 w 146"/>
                <a:gd name="T5" fmla="*/ 58 h 83"/>
                <a:gd name="T6" fmla="*/ 6 w 146"/>
                <a:gd name="T7" fmla="*/ 56 h 83"/>
                <a:gd name="T8" fmla="*/ 40 w 146"/>
                <a:gd name="T9" fmla="*/ 39 h 83"/>
                <a:gd name="T10" fmla="*/ 27 w 146"/>
                <a:gd name="T11" fmla="*/ 51 h 83"/>
                <a:gd name="T12" fmla="*/ 27 w 146"/>
                <a:gd name="T13" fmla="*/ 60 h 83"/>
                <a:gd name="T14" fmla="*/ 43 w 146"/>
                <a:gd name="T15" fmla="*/ 41 h 83"/>
                <a:gd name="T16" fmla="*/ 27 w 146"/>
                <a:gd name="T17" fmla="*/ 77 h 83"/>
                <a:gd name="T18" fmla="*/ 108 w 146"/>
                <a:gd name="T19" fmla="*/ 38 h 83"/>
                <a:gd name="T20" fmla="*/ 140 w 146"/>
                <a:gd name="T21" fmla="*/ 56 h 83"/>
                <a:gd name="T22" fmla="*/ 99 w 146"/>
                <a:gd name="T23" fmla="*/ 61 h 83"/>
                <a:gd name="T24" fmla="*/ 119 w 146"/>
                <a:gd name="T25" fmla="*/ 61 h 83"/>
                <a:gd name="T26" fmla="*/ 119 w 146"/>
                <a:gd name="T27" fmla="*/ 51 h 83"/>
                <a:gd name="T28" fmla="*/ 86 w 146"/>
                <a:gd name="T29" fmla="*/ 60 h 83"/>
                <a:gd name="T30" fmla="*/ 92 w 146"/>
                <a:gd name="T31" fmla="*/ 26 h 83"/>
                <a:gd name="T32" fmla="*/ 92 w 146"/>
                <a:gd name="T33" fmla="*/ 56 h 83"/>
                <a:gd name="T34" fmla="*/ 86 w 146"/>
                <a:gd name="T35" fmla="*/ 60 h 83"/>
                <a:gd name="T36" fmla="*/ 48 w 146"/>
                <a:gd name="T37" fmla="*/ 25 h 83"/>
                <a:gd name="T38" fmla="*/ 89 w 146"/>
                <a:gd name="T39" fmla="*/ 25 h 83"/>
                <a:gd name="T40" fmla="*/ 79 w 146"/>
                <a:gd name="T41" fmla="*/ 55 h 83"/>
                <a:gd name="T42" fmla="*/ 76 w 146"/>
                <a:gd name="T43" fmla="*/ 50 h 83"/>
                <a:gd name="T44" fmla="*/ 79 w 146"/>
                <a:gd name="T45" fmla="*/ 48 h 83"/>
                <a:gd name="T46" fmla="*/ 78 w 146"/>
                <a:gd name="T47" fmla="*/ 47 h 83"/>
                <a:gd name="T48" fmla="*/ 71 w 146"/>
                <a:gd name="T49" fmla="*/ 50 h 83"/>
                <a:gd name="T50" fmla="*/ 72 w 146"/>
                <a:gd name="T51" fmla="*/ 51 h 83"/>
                <a:gd name="T52" fmla="*/ 74 w 146"/>
                <a:gd name="T53" fmla="*/ 51 h 83"/>
                <a:gd name="T54" fmla="*/ 75 w 146"/>
                <a:gd name="T55" fmla="*/ 55 h 83"/>
                <a:gd name="T56" fmla="*/ 50 w 146"/>
                <a:gd name="T57" fmla="*/ 0 h 83"/>
                <a:gd name="T58" fmla="*/ 47 w 146"/>
                <a:gd name="T59" fmla="*/ 7 h 83"/>
                <a:gd name="T60" fmla="*/ 42 w 146"/>
                <a:gd name="T61" fmla="*/ 32 h 83"/>
                <a:gd name="T62" fmla="*/ 0 w 146"/>
                <a:gd name="T63" fmla="*/ 56 h 83"/>
                <a:gd name="T64" fmla="*/ 55 w 146"/>
                <a:gd name="T65" fmla="*/ 56 h 83"/>
                <a:gd name="T66" fmla="*/ 47 w 146"/>
                <a:gd name="T67" fmla="*/ 29 h 83"/>
                <a:gd name="T68" fmla="*/ 71 w 146"/>
                <a:gd name="T69" fmla="*/ 62 h 83"/>
                <a:gd name="T70" fmla="*/ 80 w 146"/>
                <a:gd name="T71" fmla="*/ 76 h 83"/>
                <a:gd name="T72" fmla="*/ 77 w 146"/>
                <a:gd name="T73" fmla="*/ 78 h 83"/>
                <a:gd name="T74" fmla="*/ 79 w 146"/>
                <a:gd name="T75" fmla="*/ 79 h 83"/>
                <a:gd name="T76" fmla="*/ 85 w 146"/>
                <a:gd name="T77" fmla="*/ 77 h 83"/>
                <a:gd name="T78" fmla="*/ 84 w 146"/>
                <a:gd name="T79" fmla="*/ 76 h 83"/>
                <a:gd name="T80" fmla="*/ 81 w 146"/>
                <a:gd name="T81" fmla="*/ 70 h 83"/>
                <a:gd name="T82" fmla="*/ 93 w 146"/>
                <a:gd name="T83" fmla="*/ 63 h 83"/>
                <a:gd name="T84" fmla="*/ 146 w 146"/>
                <a:gd name="T85" fmla="*/ 56 h 83"/>
                <a:gd name="T86" fmla="*/ 104 w 146"/>
                <a:gd name="T87" fmla="*/ 33 h 83"/>
                <a:gd name="T88" fmla="*/ 94 w 146"/>
                <a:gd name="T89" fmla="*/ 21 h 83"/>
                <a:gd name="T90" fmla="*/ 100 w 146"/>
                <a:gd name="T91" fmla="*/ 18 h 83"/>
                <a:gd name="T92" fmla="*/ 105 w 146"/>
                <a:gd name="T93" fmla="*/ 18 h 83"/>
                <a:gd name="T94" fmla="*/ 106 w 146"/>
                <a:gd name="T95" fmla="*/ 11 h 83"/>
                <a:gd name="T96" fmla="*/ 93 w 146"/>
                <a:gd name="T97" fmla="*/ 12 h 83"/>
                <a:gd name="T98" fmla="*/ 82 w 146"/>
                <a:gd name="T99" fmla="*/ 12 h 83"/>
                <a:gd name="T100" fmla="*/ 83 w 146"/>
                <a:gd name="T101" fmla="*/ 16 h 83"/>
                <a:gd name="T102" fmla="*/ 90 w 146"/>
                <a:gd name="T103" fmla="*/ 21 h 83"/>
                <a:gd name="T104" fmla="*/ 52 w 146"/>
                <a:gd name="T105" fmla="*/ 13 h 83"/>
                <a:gd name="T106" fmla="*/ 51 w 146"/>
                <a:gd name="T107" fmla="*/ 6 h 83"/>
                <a:gd name="T108" fmla="*/ 52 w 146"/>
                <a:gd name="T109" fmla="*/ 4 h 83"/>
                <a:gd name="T110" fmla="*/ 65 w 146"/>
                <a:gd name="T111" fmla="*/ 4 h 83"/>
                <a:gd name="T112" fmla="*/ 64 w 146"/>
                <a:gd name="T113" fmla="*/ 0 h 83"/>
                <a:gd name="T114" fmla="*/ 58 w 146"/>
                <a:gd name="T115" fmla="*/ 2 h 83"/>
                <a:gd name="T116" fmla="*/ 50 w 146"/>
                <a:gd name="T11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6" h="83">
                  <a:moveTo>
                    <a:pt x="98" y="58"/>
                  </a:moveTo>
                  <a:cubicBezTo>
                    <a:pt x="98" y="57"/>
                    <a:pt x="98" y="56"/>
                    <a:pt x="98" y="56"/>
                  </a:cubicBezTo>
                  <a:cubicBezTo>
                    <a:pt x="98" y="50"/>
                    <a:pt x="101" y="44"/>
                    <a:pt x="105" y="40"/>
                  </a:cubicBezTo>
                  <a:cubicBezTo>
                    <a:pt x="115" y="53"/>
                    <a:pt x="115" y="53"/>
                    <a:pt x="115" y="53"/>
                  </a:cubicBezTo>
                  <a:cubicBezTo>
                    <a:pt x="115" y="53"/>
                    <a:pt x="114" y="54"/>
                    <a:pt x="114" y="54"/>
                  </a:cubicBezTo>
                  <a:cubicBezTo>
                    <a:pt x="98" y="58"/>
                    <a:pt x="98" y="58"/>
                    <a:pt x="98" y="58"/>
                  </a:cubicBezTo>
                  <a:moveTo>
                    <a:pt x="27" y="77"/>
                  </a:moveTo>
                  <a:cubicBezTo>
                    <a:pt x="16" y="77"/>
                    <a:pt x="6" y="67"/>
                    <a:pt x="6" y="56"/>
                  </a:cubicBezTo>
                  <a:cubicBezTo>
                    <a:pt x="6" y="44"/>
                    <a:pt x="16" y="35"/>
                    <a:pt x="27" y="35"/>
                  </a:cubicBezTo>
                  <a:cubicBezTo>
                    <a:pt x="32" y="35"/>
                    <a:pt x="36" y="36"/>
                    <a:pt x="40" y="39"/>
                  </a:cubicBezTo>
                  <a:cubicBezTo>
                    <a:pt x="38" y="47"/>
                    <a:pt x="33" y="50"/>
                    <a:pt x="30" y="52"/>
                  </a:cubicBezTo>
                  <a:cubicBezTo>
                    <a:pt x="29" y="52"/>
                    <a:pt x="28" y="51"/>
                    <a:pt x="27" y="51"/>
                  </a:cubicBezTo>
                  <a:cubicBezTo>
                    <a:pt x="25" y="51"/>
                    <a:pt x="23" y="53"/>
                    <a:pt x="23" y="56"/>
                  </a:cubicBezTo>
                  <a:cubicBezTo>
                    <a:pt x="23" y="58"/>
                    <a:pt x="25" y="60"/>
                    <a:pt x="27" y="60"/>
                  </a:cubicBezTo>
                  <a:cubicBezTo>
                    <a:pt x="30" y="60"/>
                    <a:pt x="31" y="58"/>
                    <a:pt x="32" y="56"/>
                  </a:cubicBezTo>
                  <a:cubicBezTo>
                    <a:pt x="35" y="54"/>
                    <a:pt x="40" y="50"/>
                    <a:pt x="43" y="41"/>
                  </a:cubicBezTo>
                  <a:cubicBezTo>
                    <a:pt x="46" y="45"/>
                    <a:pt x="49" y="50"/>
                    <a:pt x="49" y="56"/>
                  </a:cubicBezTo>
                  <a:cubicBezTo>
                    <a:pt x="49" y="67"/>
                    <a:pt x="39" y="77"/>
                    <a:pt x="27" y="77"/>
                  </a:cubicBezTo>
                  <a:moveTo>
                    <a:pt x="118" y="51"/>
                  </a:moveTo>
                  <a:cubicBezTo>
                    <a:pt x="108" y="38"/>
                    <a:pt x="108" y="38"/>
                    <a:pt x="108" y="38"/>
                  </a:cubicBezTo>
                  <a:cubicBezTo>
                    <a:pt x="111" y="36"/>
                    <a:pt x="115" y="35"/>
                    <a:pt x="119" y="35"/>
                  </a:cubicBezTo>
                  <a:cubicBezTo>
                    <a:pt x="131" y="35"/>
                    <a:pt x="140" y="44"/>
                    <a:pt x="140" y="56"/>
                  </a:cubicBezTo>
                  <a:cubicBezTo>
                    <a:pt x="140" y="67"/>
                    <a:pt x="131" y="77"/>
                    <a:pt x="119" y="77"/>
                  </a:cubicBezTo>
                  <a:cubicBezTo>
                    <a:pt x="109" y="77"/>
                    <a:pt x="101" y="70"/>
                    <a:pt x="99" y="61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6" y="60"/>
                    <a:pt x="117" y="61"/>
                    <a:pt x="119" y="61"/>
                  </a:cubicBezTo>
                  <a:cubicBezTo>
                    <a:pt x="122" y="61"/>
                    <a:pt x="124" y="58"/>
                    <a:pt x="124" y="56"/>
                  </a:cubicBezTo>
                  <a:cubicBezTo>
                    <a:pt x="124" y="53"/>
                    <a:pt x="122" y="51"/>
                    <a:pt x="119" y="51"/>
                  </a:cubicBezTo>
                  <a:cubicBezTo>
                    <a:pt x="119" y="51"/>
                    <a:pt x="118" y="51"/>
                    <a:pt x="118" y="51"/>
                  </a:cubicBezTo>
                  <a:moveTo>
                    <a:pt x="86" y="60"/>
                  </a:moveTo>
                  <a:cubicBezTo>
                    <a:pt x="85" y="58"/>
                    <a:pt x="84" y="57"/>
                    <a:pt x="83" y="56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95" y="41"/>
                    <a:pt x="92" y="48"/>
                    <a:pt x="92" y="56"/>
                  </a:cubicBezTo>
                  <a:cubicBezTo>
                    <a:pt x="92" y="57"/>
                    <a:pt x="92" y="58"/>
                    <a:pt x="92" y="59"/>
                  </a:cubicBezTo>
                  <a:cubicBezTo>
                    <a:pt x="86" y="60"/>
                    <a:pt x="86" y="60"/>
                    <a:pt x="86" y="60"/>
                  </a:cubicBezTo>
                  <a:moveTo>
                    <a:pt x="75" y="56"/>
                  </a:moveTo>
                  <a:cubicBezTo>
                    <a:pt x="48" y="25"/>
                    <a:pt x="48" y="25"/>
                    <a:pt x="48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78" y="55"/>
                    <a:pt x="78" y="55"/>
                    <a:pt x="78" y="55"/>
                  </a:cubicBezTo>
                  <a:cubicBezTo>
                    <a:pt x="77" y="53"/>
                    <a:pt x="77" y="51"/>
                    <a:pt x="76" y="50"/>
                  </a:cubicBezTo>
                  <a:cubicBezTo>
                    <a:pt x="78" y="50"/>
                    <a:pt x="78" y="50"/>
                    <a:pt x="78" y="50"/>
                  </a:cubicBezTo>
                  <a:cubicBezTo>
                    <a:pt x="79" y="50"/>
                    <a:pt x="79" y="49"/>
                    <a:pt x="79" y="48"/>
                  </a:cubicBezTo>
                  <a:cubicBezTo>
                    <a:pt x="79" y="48"/>
                    <a:pt x="78" y="47"/>
                    <a:pt x="78" y="47"/>
                  </a:cubicBezTo>
                  <a:cubicBezTo>
                    <a:pt x="78" y="47"/>
                    <a:pt x="78" y="47"/>
                    <a:pt x="78" y="47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1" y="49"/>
                    <a:pt x="71" y="49"/>
                    <a:pt x="71" y="50"/>
                  </a:cubicBezTo>
                  <a:cubicBezTo>
                    <a:pt x="71" y="50"/>
                    <a:pt x="72" y="51"/>
                    <a:pt x="72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74" y="51"/>
                    <a:pt x="75" y="52"/>
                    <a:pt x="75" y="54"/>
                  </a:cubicBezTo>
                  <a:cubicBezTo>
                    <a:pt x="75" y="54"/>
                    <a:pt x="75" y="55"/>
                    <a:pt x="75" y="55"/>
                  </a:cubicBezTo>
                  <a:cubicBezTo>
                    <a:pt x="75" y="56"/>
                    <a:pt x="75" y="56"/>
                    <a:pt x="75" y="56"/>
                  </a:cubicBezTo>
                  <a:moveTo>
                    <a:pt x="50" y="0"/>
                  </a:moveTo>
                  <a:cubicBezTo>
                    <a:pt x="49" y="0"/>
                    <a:pt x="48" y="0"/>
                    <a:pt x="47" y="1"/>
                  </a:cubicBezTo>
                  <a:cubicBezTo>
                    <a:pt x="45" y="2"/>
                    <a:pt x="47" y="6"/>
                    <a:pt x="47" y="7"/>
                  </a:cubicBezTo>
                  <a:cubicBezTo>
                    <a:pt x="48" y="9"/>
                    <a:pt x="48" y="11"/>
                    <a:pt x="48" y="12"/>
                  </a:cubicBezTo>
                  <a:cubicBezTo>
                    <a:pt x="48" y="14"/>
                    <a:pt x="45" y="22"/>
                    <a:pt x="42" y="32"/>
                  </a:cubicBezTo>
                  <a:cubicBezTo>
                    <a:pt x="37" y="30"/>
                    <a:pt x="33" y="28"/>
                    <a:pt x="27" y="28"/>
                  </a:cubicBezTo>
                  <a:cubicBezTo>
                    <a:pt x="12" y="28"/>
                    <a:pt x="0" y="41"/>
                    <a:pt x="0" y="56"/>
                  </a:cubicBezTo>
                  <a:cubicBezTo>
                    <a:pt x="0" y="71"/>
                    <a:pt x="12" y="83"/>
                    <a:pt x="27" y="83"/>
                  </a:cubicBezTo>
                  <a:cubicBezTo>
                    <a:pt x="42" y="83"/>
                    <a:pt x="55" y="71"/>
                    <a:pt x="55" y="56"/>
                  </a:cubicBezTo>
                  <a:cubicBezTo>
                    <a:pt x="55" y="47"/>
                    <a:pt x="51" y="40"/>
                    <a:pt x="45" y="35"/>
                  </a:cubicBezTo>
                  <a:cubicBezTo>
                    <a:pt x="45" y="33"/>
                    <a:pt x="46" y="31"/>
                    <a:pt x="47" y="29"/>
                  </a:cubicBezTo>
                  <a:cubicBezTo>
                    <a:pt x="72" y="58"/>
                    <a:pt x="72" y="58"/>
                    <a:pt x="72" y="58"/>
                  </a:cubicBezTo>
                  <a:cubicBezTo>
                    <a:pt x="71" y="60"/>
                    <a:pt x="71" y="61"/>
                    <a:pt x="71" y="62"/>
                  </a:cubicBezTo>
                  <a:cubicBezTo>
                    <a:pt x="71" y="66"/>
                    <a:pt x="74" y="70"/>
                    <a:pt x="79" y="70"/>
                  </a:cubicBezTo>
                  <a:cubicBezTo>
                    <a:pt x="79" y="73"/>
                    <a:pt x="80" y="75"/>
                    <a:pt x="80" y="76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8" y="77"/>
                    <a:pt x="77" y="77"/>
                    <a:pt x="77" y="78"/>
                  </a:cubicBezTo>
                  <a:cubicBezTo>
                    <a:pt x="77" y="79"/>
                    <a:pt x="78" y="79"/>
                    <a:pt x="78" y="79"/>
                  </a:cubicBezTo>
                  <a:cubicBezTo>
                    <a:pt x="79" y="79"/>
                    <a:pt x="79" y="79"/>
                    <a:pt x="79" y="79"/>
                  </a:cubicBezTo>
                  <a:cubicBezTo>
                    <a:pt x="84" y="78"/>
                    <a:pt x="84" y="78"/>
                    <a:pt x="84" y="78"/>
                  </a:cubicBezTo>
                  <a:cubicBezTo>
                    <a:pt x="85" y="78"/>
                    <a:pt x="85" y="77"/>
                    <a:pt x="85" y="77"/>
                  </a:cubicBezTo>
                  <a:cubicBezTo>
                    <a:pt x="85" y="76"/>
                    <a:pt x="85" y="76"/>
                    <a:pt x="84" y="76"/>
                  </a:cubicBezTo>
                  <a:cubicBezTo>
                    <a:pt x="84" y="76"/>
                    <a:pt x="84" y="76"/>
                    <a:pt x="84" y="76"/>
                  </a:cubicBezTo>
                  <a:cubicBezTo>
                    <a:pt x="82" y="76"/>
                    <a:pt x="82" y="76"/>
                    <a:pt x="82" y="76"/>
                  </a:cubicBezTo>
                  <a:cubicBezTo>
                    <a:pt x="82" y="74"/>
                    <a:pt x="82" y="72"/>
                    <a:pt x="81" y="70"/>
                  </a:cubicBezTo>
                  <a:cubicBezTo>
                    <a:pt x="84" y="69"/>
                    <a:pt x="86" y="67"/>
                    <a:pt x="86" y="64"/>
                  </a:cubicBezTo>
                  <a:cubicBezTo>
                    <a:pt x="93" y="63"/>
                    <a:pt x="93" y="63"/>
                    <a:pt x="93" y="63"/>
                  </a:cubicBezTo>
                  <a:cubicBezTo>
                    <a:pt x="96" y="74"/>
                    <a:pt x="107" y="83"/>
                    <a:pt x="119" y="83"/>
                  </a:cubicBezTo>
                  <a:cubicBezTo>
                    <a:pt x="134" y="83"/>
                    <a:pt x="146" y="71"/>
                    <a:pt x="146" y="56"/>
                  </a:cubicBezTo>
                  <a:cubicBezTo>
                    <a:pt x="146" y="41"/>
                    <a:pt x="134" y="28"/>
                    <a:pt x="119" y="28"/>
                  </a:cubicBezTo>
                  <a:cubicBezTo>
                    <a:pt x="113" y="28"/>
                    <a:pt x="108" y="30"/>
                    <a:pt x="104" y="33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4" y="18"/>
                    <a:pt x="94" y="18"/>
                    <a:pt x="94" y="18"/>
                  </a:cubicBezTo>
                  <a:cubicBezTo>
                    <a:pt x="96" y="18"/>
                    <a:pt x="99" y="18"/>
                    <a:pt x="100" y="18"/>
                  </a:cubicBezTo>
                  <a:cubicBezTo>
                    <a:pt x="101" y="18"/>
                    <a:pt x="101" y="18"/>
                    <a:pt x="101" y="18"/>
                  </a:cubicBezTo>
                  <a:cubicBezTo>
                    <a:pt x="103" y="18"/>
                    <a:pt x="104" y="18"/>
                    <a:pt x="105" y="18"/>
                  </a:cubicBezTo>
                  <a:cubicBezTo>
                    <a:pt x="105" y="18"/>
                    <a:pt x="106" y="18"/>
                    <a:pt x="106" y="18"/>
                  </a:cubicBezTo>
                  <a:cubicBezTo>
                    <a:pt x="107" y="18"/>
                    <a:pt x="107" y="15"/>
                    <a:pt x="106" y="11"/>
                  </a:cubicBezTo>
                  <a:cubicBezTo>
                    <a:pt x="106" y="10"/>
                    <a:pt x="105" y="10"/>
                    <a:pt x="104" y="10"/>
                  </a:cubicBezTo>
                  <a:cubicBezTo>
                    <a:pt x="101" y="10"/>
                    <a:pt x="96" y="11"/>
                    <a:pt x="93" y="12"/>
                  </a:cubicBezTo>
                  <a:cubicBezTo>
                    <a:pt x="91" y="13"/>
                    <a:pt x="89" y="13"/>
                    <a:pt x="88" y="13"/>
                  </a:cubicBezTo>
                  <a:cubicBezTo>
                    <a:pt x="85" y="13"/>
                    <a:pt x="83" y="13"/>
                    <a:pt x="82" y="12"/>
                  </a:cubicBezTo>
                  <a:cubicBezTo>
                    <a:pt x="82" y="12"/>
                    <a:pt x="82" y="12"/>
                    <a:pt x="82" y="12"/>
                  </a:cubicBezTo>
                  <a:cubicBezTo>
                    <a:pt x="79" y="12"/>
                    <a:pt x="76" y="16"/>
                    <a:pt x="83" y="16"/>
                  </a:cubicBezTo>
                  <a:cubicBezTo>
                    <a:pt x="87" y="17"/>
                    <a:pt x="89" y="17"/>
                    <a:pt x="90" y="18"/>
                  </a:cubicBezTo>
                  <a:cubicBezTo>
                    <a:pt x="90" y="21"/>
                    <a:pt x="90" y="21"/>
                    <a:pt x="90" y="21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51" y="16"/>
                    <a:pt x="52" y="13"/>
                    <a:pt x="52" y="13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2" y="12"/>
                    <a:pt x="52" y="8"/>
                    <a:pt x="51" y="6"/>
                  </a:cubicBezTo>
                  <a:cubicBezTo>
                    <a:pt x="50" y="5"/>
                    <a:pt x="50" y="4"/>
                    <a:pt x="50" y="3"/>
                  </a:cubicBezTo>
                  <a:cubicBezTo>
                    <a:pt x="50" y="4"/>
                    <a:pt x="51" y="4"/>
                    <a:pt x="52" y="4"/>
                  </a:cubicBezTo>
                  <a:cubicBezTo>
                    <a:pt x="54" y="5"/>
                    <a:pt x="56" y="5"/>
                    <a:pt x="58" y="5"/>
                  </a:cubicBezTo>
                  <a:cubicBezTo>
                    <a:pt x="62" y="5"/>
                    <a:pt x="64" y="4"/>
                    <a:pt x="65" y="4"/>
                  </a:cubicBezTo>
                  <a:cubicBezTo>
                    <a:pt x="66" y="4"/>
                    <a:pt x="66" y="3"/>
                    <a:pt x="66" y="2"/>
                  </a:cubicBezTo>
                  <a:cubicBezTo>
                    <a:pt x="65" y="1"/>
                    <a:pt x="65" y="0"/>
                    <a:pt x="64" y="0"/>
                  </a:cubicBezTo>
                  <a:cubicBezTo>
                    <a:pt x="64" y="0"/>
                    <a:pt x="63" y="1"/>
                    <a:pt x="63" y="1"/>
                  </a:cubicBezTo>
                  <a:cubicBezTo>
                    <a:pt x="63" y="1"/>
                    <a:pt x="61" y="2"/>
                    <a:pt x="58" y="2"/>
                  </a:cubicBezTo>
                  <a:cubicBezTo>
                    <a:pt x="57" y="2"/>
                    <a:pt x="55" y="1"/>
                    <a:pt x="54" y="1"/>
                  </a:cubicBezTo>
                  <a:cubicBezTo>
                    <a:pt x="53" y="0"/>
                    <a:pt x="51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" name="Freeform 405"/>
            <p:cNvSpPr>
              <a:spLocks/>
            </p:cNvSpPr>
            <p:nvPr/>
          </p:nvSpPr>
          <p:spPr bwMode="auto">
            <a:xfrm>
              <a:off x="7037388" y="5734050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" name="Freeform 406"/>
            <p:cNvSpPr>
              <a:spLocks/>
            </p:cNvSpPr>
            <p:nvPr/>
          </p:nvSpPr>
          <p:spPr bwMode="auto">
            <a:xfrm>
              <a:off x="7037388" y="5734050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" name="Freeform 407"/>
            <p:cNvSpPr>
              <a:spLocks noEditPoints="1"/>
            </p:cNvSpPr>
            <p:nvPr/>
          </p:nvSpPr>
          <p:spPr bwMode="auto">
            <a:xfrm>
              <a:off x="7037388" y="5380038"/>
              <a:ext cx="314325" cy="354013"/>
            </a:xfrm>
            <a:custGeom>
              <a:avLst/>
              <a:gdLst>
                <a:gd name="T0" fmla="*/ 0 w 84"/>
                <a:gd name="T1" fmla="*/ 94 h 94"/>
                <a:gd name="T2" fmla="*/ 0 w 84"/>
                <a:gd name="T3" fmla="*/ 94 h 94"/>
                <a:gd name="T4" fmla="*/ 0 w 84"/>
                <a:gd name="T5" fmla="*/ 94 h 94"/>
                <a:gd name="T6" fmla="*/ 1 w 84"/>
                <a:gd name="T7" fmla="*/ 93 h 94"/>
                <a:gd name="T8" fmla="*/ 25 w 84"/>
                <a:gd name="T9" fmla="*/ 61 h 94"/>
                <a:gd name="T10" fmla="*/ 25 w 84"/>
                <a:gd name="T11" fmla="*/ 59 h 94"/>
                <a:gd name="T12" fmla="*/ 28 w 84"/>
                <a:gd name="T13" fmla="*/ 56 h 94"/>
                <a:gd name="T14" fmla="*/ 31 w 84"/>
                <a:gd name="T15" fmla="*/ 59 h 94"/>
                <a:gd name="T16" fmla="*/ 28 w 84"/>
                <a:gd name="T17" fmla="*/ 62 h 94"/>
                <a:gd name="T18" fmla="*/ 27 w 84"/>
                <a:gd name="T19" fmla="*/ 62 h 94"/>
                <a:gd name="T20" fmla="*/ 1 w 84"/>
                <a:gd name="T21" fmla="*/ 93 h 94"/>
                <a:gd name="T22" fmla="*/ 67 w 84"/>
                <a:gd name="T23" fmla="*/ 0 h 94"/>
                <a:gd name="T24" fmla="*/ 6 w 84"/>
                <a:gd name="T25" fmla="*/ 44 h 94"/>
                <a:gd name="T26" fmla="*/ 0 w 84"/>
                <a:gd name="T27" fmla="*/ 94 h 94"/>
                <a:gd name="T28" fmla="*/ 46 w 84"/>
                <a:gd name="T29" fmla="*/ 76 h 94"/>
                <a:gd name="T30" fmla="*/ 49 w 84"/>
                <a:gd name="T31" fmla="*/ 76 h 94"/>
                <a:gd name="T32" fmla="*/ 84 w 84"/>
                <a:gd name="T33" fmla="*/ 12 h 94"/>
                <a:gd name="T34" fmla="*/ 67 w 84"/>
                <a:gd name="T3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4" h="94">
                  <a:moveTo>
                    <a:pt x="0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moveTo>
                    <a:pt x="1" y="93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5" y="60"/>
                    <a:pt x="25" y="60"/>
                    <a:pt x="25" y="59"/>
                  </a:cubicBezTo>
                  <a:cubicBezTo>
                    <a:pt x="25" y="57"/>
                    <a:pt x="26" y="56"/>
                    <a:pt x="28" y="56"/>
                  </a:cubicBezTo>
                  <a:cubicBezTo>
                    <a:pt x="30" y="56"/>
                    <a:pt x="31" y="57"/>
                    <a:pt x="31" y="59"/>
                  </a:cubicBezTo>
                  <a:cubicBezTo>
                    <a:pt x="31" y="61"/>
                    <a:pt x="30" y="62"/>
                    <a:pt x="28" y="62"/>
                  </a:cubicBezTo>
                  <a:cubicBezTo>
                    <a:pt x="27" y="62"/>
                    <a:pt x="27" y="62"/>
                    <a:pt x="27" y="62"/>
                  </a:cubicBezTo>
                  <a:cubicBezTo>
                    <a:pt x="1" y="93"/>
                    <a:pt x="1" y="93"/>
                    <a:pt x="1" y="93"/>
                  </a:cubicBezTo>
                  <a:moveTo>
                    <a:pt x="67" y="0"/>
                  </a:moveTo>
                  <a:cubicBezTo>
                    <a:pt x="47" y="35"/>
                    <a:pt x="6" y="44"/>
                    <a:pt x="6" y="44"/>
                  </a:cubicBezTo>
                  <a:cubicBezTo>
                    <a:pt x="14" y="76"/>
                    <a:pt x="1" y="93"/>
                    <a:pt x="0" y="94"/>
                  </a:cubicBezTo>
                  <a:cubicBezTo>
                    <a:pt x="14" y="77"/>
                    <a:pt x="38" y="76"/>
                    <a:pt x="46" y="76"/>
                  </a:cubicBezTo>
                  <a:cubicBezTo>
                    <a:pt x="48" y="76"/>
                    <a:pt x="49" y="76"/>
                    <a:pt x="49" y="76"/>
                  </a:cubicBezTo>
                  <a:cubicBezTo>
                    <a:pt x="44" y="49"/>
                    <a:pt x="84" y="12"/>
                    <a:pt x="84" y="12"/>
                  </a:cubicBezTo>
                  <a:cubicBezTo>
                    <a:pt x="78" y="1"/>
                    <a:pt x="67" y="0"/>
                    <a:pt x="6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7" name="Freeform 408"/>
            <p:cNvSpPr>
              <a:spLocks/>
            </p:cNvSpPr>
            <p:nvPr/>
          </p:nvSpPr>
          <p:spPr bwMode="auto">
            <a:xfrm>
              <a:off x="7285038" y="5251450"/>
              <a:ext cx="187325" cy="180975"/>
            </a:xfrm>
            <a:custGeom>
              <a:avLst/>
              <a:gdLst>
                <a:gd name="T0" fmla="*/ 19 w 50"/>
                <a:gd name="T1" fmla="*/ 0 h 48"/>
                <a:gd name="T2" fmla="*/ 0 w 50"/>
                <a:gd name="T3" fmla="*/ 29 h 48"/>
                <a:gd name="T4" fmla="*/ 25 w 50"/>
                <a:gd name="T5" fmla="*/ 48 h 48"/>
                <a:gd name="T6" fmla="*/ 50 w 50"/>
                <a:gd name="T7" fmla="*/ 25 h 48"/>
                <a:gd name="T8" fmla="*/ 19 w 50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8">
                  <a:moveTo>
                    <a:pt x="19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18" y="29"/>
                    <a:pt x="25" y="48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25"/>
                    <a:pt x="39" y="2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8" name="Rectangle 409"/>
            <p:cNvSpPr>
              <a:spLocks noChangeArrowheads="1"/>
            </p:cNvSpPr>
            <p:nvPr/>
          </p:nvSpPr>
          <p:spPr bwMode="auto">
            <a:xfrm>
              <a:off x="7032625" y="5748338"/>
              <a:ext cx="390525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9" name="Rectangle 410"/>
            <p:cNvSpPr>
              <a:spLocks noChangeArrowheads="1"/>
            </p:cNvSpPr>
            <p:nvPr/>
          </p:nvSpPr>
          <p:spPr bwMode="auto">
            <a:xfrm>
              <a:off x="7032625" y="5748338"/>
              <a:ext cx="390525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0" name="Rectangle 411"/>
            <p:cNvSpPr>
              <a:spLocks noChangeArrowheads="1"/>
            </p:cNvSpPr>
            <p:nvPr/>
          </p:nvSpPr>
          <p:spPr bwMode="auto">
            <a:xfrm>
              <a:off x="5113338" y="3992563"/>
              <a:ext cx="288925" cy="2968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1" name="Rectangle 412"/>
            <p:cNvSpPr>
              <a:spLocks noChangeArrowheads="1"/>
            </p:cNvSpPr>
            <p:nvPr/>
          </p:nvSpPr>
          <p:spPr bwMode="auto">
            <a:xfrm>
              <a:off x="5113338" y="3992563"/>
              <a:ext cx="288925" cy="2968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2" name="Freeform 413"/>
            <p:cNvSpPr>
              <a:spLocks noEditPoints="1"/>
            </p:cNvSpPr>
            <p:nvPr/>
          </p:nvSpPr>
          <p:spPr bwMode="auto">
            <a:xfrm>
              <a:off x="5083175" y="3836988"/>
              <a:ext cx="354012" cy="474663"/>
            </a:xfrm>
            <a:custGeom>
              <a:avLst/>
              <a:gdLst>
                <a:gd name="T0" fmla="*/ 17 w 223"/>
                <a:gd name="T1" fmla="*/ 93 h 299"/>
                <a:gd name="T2" fmla="*/ 206 w 223"/>
                <a:gd name="T3" fmla="*/ 287 h 299"/>
                <a:gd name="T4" fmla="*/ 7 w 223"/>
                <a:gd name="T5" fmla="*/ 88 h 299"/>
                <a:gd name="T6" fmla="*/ 26 w 223"/>
                <a:gd name="T7" fmla="*/ 31 h 299"/>
                <a:gd name="T8" fmla="*/ 7 w 223"/>
                <a:gd name="T9" fmla="*/ 88 h 299"/>
                <a:gd name="T10" fmla="*/ 31 w 223"/>
                <a:gd name="T11" fmla="*/ 7 h 299"/>
                <a:gd name="T12" fmla="*/ 50 w 223"/>
                <a:gd name="T13" fmla="*/ 64 h 299"/>
                <a:gd name="T14" fmla="*/ 54 w 223"/>
                <a:gd name="T15" fmla="*/ 64 h 299"/>
                <a:gd name="T16" fmla="*/ 73 w 223"/>
                <a:gd name="T17" fmla="*/ 7 h 299"/>
                <a:gd name="T18" fmla="*/ 54 w 223"/>
                <a:gd name="T19" fmla="*/ 64 h 299"/>
                <a:gd name="T20" fmla="*/ 81 w 223"/>
                <a:gd name="T21" fmla="*/ 7 h 299"/>
                <a:gd name="T22" fmla="*/ 97 w 223"/>
                <a:gd name="T23" fmla="*/ 64 h 299"/>
                <a:gd name="T24" fmla="*/ 104 w 223"/>
                <a:gd name="T25" fmla="*/ 64 h 299"/>
                <a:gd name="T26" fmla="*/ 123 w 223"/>
                <a:gd name="T27" fmla="*/ 7 h 299"/>
                <a:gd name="T28" fmla="*/ 104 w 223"/>
                <a:gd name="T29" fmla="*/ 64 h 299"/>
                <a:gd name="T30" fmla="*/ 128 w 223"/>
                <a:gd name="T31" fmla="*/ 7 h 299"/>
                <a:gd name="T32" fmla="*/ 147 w 223"/>
                <a:gd name="T33" fmla="*/ 64 h 299"/>
                <a:gd name="T34" fmla="*/ 152 w 223"/>
                <a:gd name="T35" fmla="*/ 64 h 299"/>
                <a:gd name="T36" fmla="*/ 170 w 223"/>
                <a:gd name="T37" fmla="*/ 7 h 299"/>
                <a:gd name="T38" fmla="*/ 152 w 223"/>
                <a:gd name="T39" fmla="*/ 64 h 299"/>
                <a:gd name="T40" fmla="*/ 175 w 223"/>
                <a:gd name="T41" fmla="*/ 7 h 299"/>
                <a:gd name="T42" fmla="*/ 194 w 223"/>
                <a:gd name="T43" fmla="*/ 64 h 299"/>
                <a:gd name="T44" fmla="*/ 196 w 223"/>
                <a:gd name="T45" fmla="*/ 64 h 299"/>
                <a:gd name="T46" fmla="*/ 215 w 223"/>
                <a:gd name="T47" fmla="*/ 7 h 299"/>
                <a:gd name="T48" fmla="*/ 196 w 223"/>
                <a:gd name="T49" fmla="*/ 64 h 299"/>
                <a:gd name="T50" fmla="*/ 33 w 223"/>
                <a:gd name="T51" fmla="*/ 0 h 299"/>
                <a:gd name="T52" fmla="*/ 0 w 223"/>
                <a:gd name="T53" fmla="*/ 100 h 299"/>
                <a:gd name="T54" fmla="*/ 7 w 223"/>
                <a:gd name="T55" fmla="*/ 126 h 299"/>
                <a:gd name="T56" fmla="*/ 0 w 223"/>
                <a:gd name="T57" fmla="*/ 299 h 299"/>
                <a:gd name="T58" fmla="*/ 223 w 223"/>
                <a:gd name="T59" fmla="*/ 173 h 299"/>
                <a:gd name="T60" fmla="*/ 213 w 223"/>
                <a:gd name="T61" fmla="*/ 79 h 299"/>
                <a:gd name="T62" fmla="*/ 223 w 223"/>
                <a:gd name="T63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3" h="299">
                  <a:moveTo>
                    <a:pt x="17" y="287"/>
                  </a:moveTo>
                  <a:lnTo>
                    <a:pt x="17" y="93"/>
                  </a:lnTo>
                  <a:lnTo>
                    <a:pt x="206" y="93"/>
                  </a:lnTo>
                  <a:lnTo>
                    <a:pt x="206" y="287"/>
                  </a:lnTo>
                  <a:lnTo>
                    <a:pt x="17" y="287"/>
                  </a:lnTo>
                  <a:close/>
                  <a:moveTo>
                    <a:pt x="7" y="88"/>
                  </a:moveTo>
                  <a:lnTo>
                    <a:pt x="7" y="31"/>
                  </a:lnTo>
                  <a:lnTo>
                    <a:pt x="26" y="31"/>
                  </a:lnTo>
                  <a:lnTo>
                    <a:pt x="26" y="88"/>
                  </a:lnTo>
                  <a:lnTo>
                    <a:pt x="7" y="88"/>
                  </a:lnTo>
                  <a:close/>
                  <a:moveTo>
                    <a:pt x="31" y="64"/>
                  </a:moveTo>
                  <a:lnTo>
                    <a:pt x="31" y="7"/>
                  </a:lnTo>
                  <a:lnTo>
                    <a:pt x="50" y="7"/>
                  </a:lnTo>
                  <a:lnTo>
                    <a:pt x="50" y="64"/>
                  </a:lnTo>
                  <a:lnTo>
                    <a:pt x="31" y="64"/>
                  </a:lnTo>
                  <a:close/>
                  <a:moveTo>
                    <a:pt x="54" y="64"/>
                  </a:moveTo>
                  <a:lnTo>
                    <a:pt x="54" y="7"/>
                  </a:lnTo>
                  <a:lnTo>
                    <a:pt x="73" y="7"/>
                  </a:lnTo>
                  <a:lnTo>
                    <a:pt x="73" y="64"/>
                  </a:lnTo>
                  <a:lnTo>
                    <a:pt x="54" y="64"/>
                  </a:lnTo>
                  <a:close/>
                  <a:moveTo>
                    <a:pt x="81" y="64"/>
                  </a:moveTo>
                  <a:lnTo>
                    <a:pt x="81" y="7"/>
                  </a:lnTo>
                  <a:lnTo>
                    <a:pt x="97" y="7"/>
                  </a:lnTo>
                  <a:lnTo>
                    <a:pt x="97" y="64"/>
                  </a:lnTo>
                  <a:lnTo>
                    <a:pt x="81" y="64"/>
                  </a:lnTo>
                  <a:close/>
                  <a:moveTo>
                    <a:pt x="104" y="64"/>
                  </a:moveTo>
                  <a:lnTo>
                    <a:pt x="104" y="7"/>
                  </a:lnTo>
                  <a:lnTo>
                    <a:pt x="123" y="7"/>
                  </a:lnTo>
                  <a:lnTo>
                    <a:pt x="123" y="64"/>
                  </a:lnTo>
                  <a:lnTo>
                    <a:pt x="104" y="64"/>
                  </a:lnTo>
                  <a:close/>
                  <a:moveTo>
                    <a:pt x="128" y="64"/>
                  </a:moveTo>
                  <a:lnTo>
                    <a:pt x="128" y="7"/>
                  </a:lnTo>
                  <a:lnTo>
                    <a:pt x="147" y="7"/>
                  </a:lnTo>
                  <a:lnTo>
                    <a:pt x="147" y="64"/>
                  </a:lnTo>
                  <a:lnTo>
                    <a:pt x="128" y="64"/>
                  </a:lnTo>
                  <a:close/>
                  <a:moveTo>
                    <a:pt x="152" y="64"/>
                  </a:moveTo>
                  <a:lnTo>
                    <a:pt x="152" y="7"/>
                  </a:lnTo>
                  <a:lnTo>
                    <a:pt x="170" y="7"/>
                  </a:lnTo>
                  <a:lnTo>
                    <a:pt x="170" y="64"/>
                  </a:lnTo>
                  <a:lnTo>
                    <a:pt x="152" y="64"/>
                  </a:lnTo>
                  <a:close/>
                  <a:moveTo>
                    <a:pt x="175" y="64"/>
                  </a:moveTo>
                  <a:lnTo>
                    <a:pt x="175" y="7"/>
                  </a:lnTo>
                  <a:lnTo>
                    <a:pt x="194" y="7"/>
                  </a:lnTo>
                  <a:lnTo>
                    <a:pt x="194" y="64"/>
                  </a:lnTo>
                  <a:lnTo>
                    <a:pt x="175" y="64"/>
                  </a:lnTo>
                  <a:close/>
                  <a:moveTo>
                    <a:pt x="196" y="64"/>
                  </a:moveTo>
                  <a:lnTo>
                    <a:pt x="196" y="7"/>
                  </a:lnTo>
                  <a:lnTo>
                    <a:pt x="215" y="7"/>
                  </a:lnTo>
                  <a:lnTo>
                    <a:pt x="215" y="64"/>
                  </a:lnTo>
                  <a:lnTo>
                    <a:pt x="196" y="64"/>
                  </a:lnTo>
                  <a:close/>
                  <a:moveTo>
                    <a:pt x="223" y="0"/>
                  </a:moveTo>
                  <a:lnTo>
                    <a:pt x="33" y="0"/>
                  </a:lnTo>
                  <a:lnTo>
                    <a:pt x="0" y="34"/>
                  </a:lnTo>
                  <a:lnTo>
                    <a:pt x="0" y="100"/>
                  </a:lnTo>
                  <a:lnTo>
                    <a:pt x="7" y="100"/>
                  </a:lnTo>
                  <a:lnTo>
                    <a:pt x="7" y="126"/>
                  </a:lnTo>
                  <a:lnTo>
                    <a:pt x="0" y="126"/>
                  </a:lnTo>
                  <a:lnTo>
                    <a:pt x="0" y="299"/>
                  </a:lnTo>
                  <a:lnTo>
                    <a:pt x="223" y="299"/>
                  </a:lnTo>
                  <a:lnTo>
                    <a:pt x="223" y="173"/>
                  </a:lnTo>
                  <a:lnTo>
                    <a:pt x="213" y="173"/>
                  </a:lnTo>
                  <a:lnTo>
                    <a:pt x="213" y="79"/>
                  </a:lnTo>
                  <a:lnTo>
                    <a:pt x="223" y="79"/>
                  </a:lnTo>
                  <a:lnTo>
                    <a:pt x="22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3" name="Freeform 414"/>
            <p:cNvSpPr>
              <a:spLocks noEditPoints="1"/>
            </p:cNvSpPr>
            <p:nvPr/>
          </p:nvSpPr>
          <p:spPr bwMode="auto">
            <a:xfrm>
              <a:off x="5083175" y="3836988"/>
              <a:ext cx="354012" cy="474663"/>
            </a:xfrm>
            <a:custGeom>
              <a:avLst/>
              <a:gdLst>
                <a:gd name="T0" fmla="*/ 17 w 223"/>
                <a:gd name="T1" fmla="*/ 93 h 299"/>
                <a:gd name="T2" fmla="*/ 206 w 223"/>
                <a:gd name="T3" fmla="*/ 287 h 299"/>
                <a:gd name="T4" fmla="*/ 7 w 223"/>
                <a:gd name="T5" fmla="*/ 88 h 299"/>
                <a:gd name="T6" fmla="*/ 26 w 223"/>
                <a:gd name="T7" fmla="*/ 31 h 299"/>
                <a:gd name="T8" fmla="*/ 7 w 223"/>
                <a:gd name="T9" fmla="*/ 88 h 299"/>
                <a:gd name="T10" fmla="*/ 31 w 223"/>
                <a:gd name="T11" fmla="*/ 7 h 299"/>
                <a:gd name="T12" fmla="*/ 50 w 223"/>
                <a:gd name="T13" fmla="*/ 64 h 299"/>
                <a:gd name="T14" fmla="*/ 54 w 223"/>
                <a:gd name="T15" fmla="*/ 64 h 299"/>
                <a:gd name="T16" fmla="*/ 73 w 223"/>
                <a:gd name="T17" fmla="*/ 7 h 299"/>
                <a:gd name="T18" fmla="*/ 54 w 223"/>
                <a:gd name="T19" fmla="*/ 64 h 299"/>
                <a:gd name="T20" fmla="*/ 81 w 223"/>
                <a:gd name="T21" fmla="*/ 7 h 299"/>
                <a:gd name="T22" fmla="*/ 97 w 223"/>
                <a:gd name="T23" fmla="*/ 64 h 299"/>
                <a:gd name="T24" fmla="*/ 104 w 223"/>
                <a:gd name="T25" fmla="*/ 64 h 299"/>
                <a:gd name="T26" fmla="*/ 123 w 223"/>
                <a:gd name="T27" fmla="*/ 7 h 299"/>
                <a:gd name="T28" fmla="*/ 104 w 223"/>
                <a:gd name="T29" fmla="*/ 64 h 299"/>
                <a:gd name="T30" fmla="*/ 128 w 223"/>
                <a:gd name="T31" fmla="*/ 7 h 299"/>
                <a:gd name="T32" fmla="*/ 147 w 223"/>
                <a:gd name="T33" fmla="*/ 64 h 299"/>
                <a:gd name="T34" fmla="*/ 152 w 223"/>
                <a:gd name="T35" fmla="*/ 64 h 299"/>
                <a:gd name="T36" fmla="*/ 170 w 223"/>
                <a:gd name="T37" fmla="*/ 7 h 299"/>
                <a:gd name="T38" fmla="*/ 152 w 223"/>
                <a:gd name="T39" fmla="*/ 64 h 299"/>
                <a:gd name="T40" fmla="*/ 175 w 223"/>
                <a:gd name="T41" fmla="*/ 7 h 299"/>
                <a:gd name="T42" fmla="*/ 194 w 223"/>
                <a:gd name="T43" fmla="*/ 64 h 299"/>
                <a:gd name="T44" fmla="*/ 196 w 223"/>
                <a:gd name="T45" fmla="*/ 64 h 299"/>
                <a:gd name="T46" fmla="*/ 215 w 223"/>
                <a:gd name="T47" fmla="*/ 7 h 299"/>
                <a:gd name="T48" fmla="*/ 196 w 223"/>
                <a:gd name="T49" fmla="*/ 64 h 299"/>
                <a:gd name="T50" fmla="*/ 33 w 223"/>
                <a:gd name="T51" fmla="*/ 0 h 299"/>
                <a:gd name="T52" fmla="*/ 0 w 223"/>
                <a:gd name="T53" fmla="*/ 100 h 299"/>
                <a:gd name="T54" fmla="*/ 7 w 223"/>
                <a:gd name="T55" fmla="*/ 126 h 299"/>
                <a:gd name="T56" fmla="*/ 0 w 223"/>
                <a:gd name="T57" fmla="*/ 299 h 299"/>
                <a:gd name="T58" fmla="*/ 223 w 223"/>
                <a:gd name="T59" fmla="*/ 173 h 299"/>
                <a:gd name="T60" fmla="*/ 213 w 223"/>
                <a:gd name="T61" fmla="*/ 79 h 299"/>
                <a:gd name="T62" fmla="*/ 223 w 223"/>
                <a:gd name="T63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3" h="299">
                  <a:moveTo>
                    <a:pt x="17" y="287"/>
                  </a:moveTo>
                  <a:lnTo>
                    <a:pt x="17" y="93"/>
                  </a:lnTo>
                  <a:lnTo>
                    <a:pt x="206" y="93"/>
                  </a:lnTo>
                  <a:lnTo>
                    <a:pt x="206" y="287"/>
                  </a:lnTo>
                  <a:lnTo>
                    <a:pt x="17" y="287"/>
                  </a:lnTo>
                  <a:moveTo>
                    <a:pt x="7" y="88"/>
                  </a:moveTo>
                  <a:lnTo>
                    <a:pt x="7" y="31"/>
                  </a:lnTo>
                  <a:lnTo>
                    <a:pt x="26" y="31"/>
                  </a:lnTo>
                  <a:lnTo>
                    <a:pt x="26" y="88"/>
                  </a:lnTo>
                  <a:lnTo>
                    <a:pt x="7" y="88"/>
                  </a:lnTo>
                  <a:moveTo>
                    <a:pt x="31" y="64"/>
                  </a:moveTo>
                  <a:lnTo>
                    <a:pt x="31" y="7"/>
                  </a:lnTo>
                  <a:lnTo>
                    <a:pt x="50" y="7"/>
                  </a:lnTo>
                  <a:lnTo>
                    <a:pt x="50" y="64"/>
                  </a:lnTo>
                  <a:lnTo>
                    <a:pt x="31" y="64"/>
                  </a:lnTo>
                  <a:moveTo>
                    <a:pt x="54" y="64"/>
                  </a:moveTo>
                  <a:lnTo>
                    <a:pt x="54" y="7"/>
                  </a:lnTo>
                  <a:lnTo>
                    <a:pt x="73" y="7"/>
                  </a:lnTo>
                  <a:lnTo>
                    <a:pt x="73" y="64"/>
                  </a:lnTo>
                  <a:lnTo>
                    <a:pt x="54" y="64"/>
                  </a:lnTo>
                  <a:moveTo>
                    <a:pt x="81" y="64"/>
                  </a:moveTo>
                  <a:lnTo>
                    <a:pt x="81" y="7"/>
                  </a:lnTo>
                  <a:lnTo>
                    <a:pt x="97" y="7"/>
                  </a:lnTo>
                  <a:lnTo>
                    <a:pt x="97" y="64"/>
                  </a:lnTo>
                  <a:lnTo>
                    <a:pt x="81" y="64"/>
                  </a:lnTo>
                  <a:moveTo>
                    <a:pt x="104" y="64"/>
                  </a:moveTo>
                  <a:lnTo>
                    <a:pt x="104" y="7"/>
                  </a:lnTo>
                  <a:lnTo>
                    <a:pt x="123" y="7"/>
                  </a:lnTo>
                  <a:lnTo>
                    <a:pt x="123" y="64"/>
                  </a:lnTo>
                  <a:lnTo>
                    <a:pt x="104" y="64"/>
                  </a:lnTo>
                  <a:moveTo>
                    <a:pt x="128" y="64"/>
                  </a:moveTo>
                  <a:lnTo>
                    <a:pt x="128" y="7"/>
                  </a:lnTo>
                  <a:lnTo>
                    <a:pt x="147" y="7"/>
                  </a:lnTo>
                  <a:lnTo>
                    <a:pt x="147" y="64"/>
                  </a:lnTo>
                  <a:lnTo>
                    <a:pt x="128" y="64"/>
                  </a:lnTo>
                  <a:moveTo>
                    <a:pt x="152" y="64"/>
                  </a:moveTo>
                  <a:lnTo>
                    <a:pt x="152" y="7"/>
                  </a:lnTo>
                  <a:lnTo>
                    <a:pt x="170" y="7"/>
                  </a:lnTo>
                  <a:lnTo>
                    <a:pt x="170" y="64"/>
                  </a:lnTo>
                  <a:lnTo>
                    <a:pt x="152" y="64"/>
                  </a:lnTo>
                  <a:moveTo>
                    <a:pt x="175" y="64"/>
                  </a:moveTo>
                  <a:lnTo>
                    <a:pt x="175" y="7"/>
                  </a:lnTo>
                  <a:lnTo>
                    <a:pt x="194" y="7"/>
                  </a:lnTo>
                  <a:lnTo>
                    <a:pt x="194" y="64"/>
                  </a:lnTo>
                  <a:lnTo>
                    <a:pt x="175" y="64"/>
                  </a:lnTo>
                  <a:moveTo>
                    <a:pt x="196" y="64"/>
                  </a:moveTo>
                  <a:lnTo>
                    <a:pt x="196" y="7"/>
                  </a:lnTo>
                  <a:lnTo>
                    <a:pt x="215" y="7"/>
                  </a:lnTo>
                  <a:lnTo>
                    <a:pt x="215" y="64"/>
                  </a:lnTo>
                  <a:lnTo>
                    <a:pt x="196" y="64"/>
                  </a:lnTo>
                  <a:moveTo>
                    <a:pt x="223" y="0"/>
                  </a:moveTo>
                  <a:lnTo>
                    <a:pt x="33" y="0"/>
                  </a:lnTo>
                  <a:lnTo>
                    <a:pt x="0" y="34"/>
                  </a:lnTo>
                  <a:lnTo>
                    <a:pt x="0" y="100"/>
                  </a:lnTo>
                  <a:lnTo>
                    <a:pt x="7" y="100"/>
                  </a:lnTo>
                  <a:lnTo>
                    <a:pt x="7" y="126"/>
                  </a:lnTo>
                  <a:lnTo>
                    <a:pt x="0" y="126"/>
                  </a:lnTo>
                  <a:lnTo>
                    <a:pt x="0" y="299"/>
                  </a:lnTo>
                  <a:lnTo>
                    <a:pt x="223" y="299"/>
                  </a:lnTo>
                  <a:lnTo>
                    <a:pt x="223" y="173"/>
                  </a:lnTo>
                  <a:lnTo>
                    <a:pt x="213" y="173"/>
                  </a:lnTo>
                  <a:lnTo>
                    <a:pt x="213" y="79"/>
                  </a:lnTo>
                  <a:lnTo>
                    <a:pt x="223" y="79"/>
                  </a:lnTo>
                  <a:lnTo>
                    <a:pt x="22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4" name="Freeform 415"/>
            <p:cNvSpPr>
              <a:spLocks noEditPoints="1"/>
            </p:cNvSpPr>
            <p:nvPr/>
          </p:nvSpPr>
          <p:spPr bwMode="auto">
            <a:xfrm>
              <a:off x="4794250" y="5292725"/>
              <a:ext cx="476250" cy="482600"/>
            </a:xfrm>
            <a:custGeom>
              <a:avLst/>
              <a:gdLst>
                <a:gd name="T0" fmla="*/ 95 w 127"/>
                <a:gd name="T1" fmla="*/ 115 h 128"/>
                <a:gd name="T2" fmla="*/ 96 w 127"/>
                <a:gd name="T3" fmla="*/ 114 h 128"/>
                <a:gd name="T4" fmla="*/ 96 w 127"/>
                <a:gd name="T5" fmla="*/ 114 h 128"/>
                <a:gd name="T6" fmla="*/ 45 w 127"/>
                <a:gd name="T7" fmla="*/ 120 h 128"/>
                <a:gd name="T8" fmla="*/ 63 w 127"/>
                <a:gd name="T9" fmla="*/ 110 h 128"/>
                <a:gd name="T10" fmla="*/ 64 w 127"/>
                <a:gd name="T11" fmla="*/ 124 h 128"/>
                <a:gd name="T12" fmla="*/ 15 w 127"/>
                <a:gd name="T13" fmla="*/ 99 h 128"/>
                <a:gd name="T14" fmla="*/ 15 w 127"/>
                <a:gd name="T15" fmla="*/ 99 h 128"/>
                <a:gd name="T16" fmla="*/ 16 w 127"/>
                <a:gd name="T17" fmla="*/ 94 h 128"/>
                <a:gd name="T18" fmla="*/ 24 w 127"/>
                <a:gd name="T19" fmla="*/ 94 h 128"/>
                <a:gd name="T20" fmla="*/ 12 w 127"/>
                <a:gd name="T21" fmla="*/ 95 h 128"/>
                <a:gd name="T22" fmla="*/ 21 w 127"/>
                <a:gd name="T23" fmla="*/ 77 h 128"/>
                <a:gd name="T24" fmla="*/ 20 w 127"/>
                <a:gd name="T25" fmla="*/ 90 h 128"/>
                <a:gd name="T26" fmla="*/ 13 w 127"/>
                <a:gd name="T27" fmla="*/ 93 h 128"/>
                <a:gd name="T28" fmla="*/ 49 w 127"/>
                <a:gd name="T29" fmla="*/ 79 h 128"/>
                <a:gd name="T30" fmla="*/ 123 w 127"/>
                <a:gd name="T31" fmla="*/ 67 h 128"/>
                <a:gd name="T32" fmla="*/ 93 w 127"/>
                <a:gd name="T33" fmla="*/ 113 h 128"/>
                <a:gd name="T34" fmla="*/ 64 w 127"/>
                <a:gd name="T35" fmla="*/ 108 h 128"/>
                <a:gd name="T36" fmla="*/ 24 w 127"/>
                <a:gd name="T37" fmla="*/ 78 h 128"/>
                <a:gd name="T38" fmla="*/ 123 w 127"/>
                <a:gd name="T39" fmla="*/ 67 h 128"/>
                <a:gd name="T40" fmla="*/ 123 w 127"/>
                <a:gd name="T41" fmla="*/ 67 h 128"/>
                <a:gd name="T42" fmla="*/ 11 w 127"/>
                <a:gd name="T43" fmla="*/ 72 h 128"/>
                <a:gd name="T44" fmla="*/ 4 w 127"/>
                <a:gd name="T45" fmla="*/ 64 h 128"/>
                <a:gd name="T46" fmla="*/ 9 w 127"/>
                <a:gd name="T47" fmla="*/ 44 h 128"/>
                <a:gd name="T48" fmla="*/ 21 w 127"/>
                <a:gd name="T49" fmla="*/ 60 h 128"/>
                <a:gd name="T50" fmla="*/ 21 w 127"/>
                <a:gd name="T51" fmla="*/ 72 h 128"/>
                <a:gd name="T52" fmla="*/ 11 w 127"/>
                <a:gd name="T53" fmla="*/ 36 h 128"/>
                <a:gd name="T54" fmla="*/ 11 w 127"/>
                <a:gd name="T55" fmla="*/ 36 h 128"/>
                <a:gd name="T56" fmla="*/ 13 w 127"/>
                <a:gd name="T57" fmla="*/ 32 h 128"/>
                <a:gd name="T58" fmla="*/ 14 w 127"/>
                <a:gd name="T59" fmla="*/ 31 h 128"/>
                <a:gd name="T60" fmla="*/ 14 w 127"/>
                <a:gd name="T61" fmla="*/ 31 h 128"/>
                <a:gd name="T62" fmla="*/ 59 w 127"/>
                <a:gd name="T63" fmla="*/ 44 h 128"/>
                <a:gd name="T64" fmla="*/ 104 w 127"/>
                <a:gd name="T65" fmla="*/ 24 h 128"/>
                <a:gd name="T66" fmla="*/ 108 w 127"/>
                <a:gd name="T67" fmla="*/ 24 h 128"/>
                <a:gd name="T68" fmla="*/ 80 w 127"/>
                <a:gd name="T69" fmla="*/ 75 h 128"/>
                <a:gd name="T70" fmla="*/ 24 w 127"/>
                <a:gd name="T71" fmla="*/ 75 h 128"/>
                <a:gd name="T72" fmla="*/ 24 w 127"/>
                <a:gd name="T73" fmla="*/ 67 h 128"/>
                <a:gd name="T74" fmla="*/ 24 w 127"/>
                <a:gd name="T75" fmla="*/ 60 h 128"/>
                <a:gd name="T76" fmla="*/ 22 w 127"/>
                <a:gd name="T77" fmla="*/ 57 h 128"/>
                <a:gd name="T78" fmla="*/ 12 w 127"/>
                <a:gd name="T79" fmla="*/ 44 h 128"/>
                <a:gd name="T80" fmla="*/ 15 w 127"/>
                <a:gd name="T81" fmla="*/ 29 h 128"/>
                <a:gd name="T82" fmla="*/ 53 w 127"/>
                <a:gd name="T83" fmla="*/ 5 h 128"/>
                <a:gd name="T84" fmla="*/ 22 w 127"/>
                <a:gd name="T85" fmla="*/ 57 h 128"/>
                <a:gd name="T86" fmla="*/ 55 w 127"/>
                <a:gd name="T87" fmla="*/ 5 h 128"/>
                <a:gd name="T88" fmla="*/ 57 w 127"/>
                <a:gd name="T89" fmla="*/ 5 h 128"/>
                <a:gd name="T90" fmla="*/ 57 w 127"/>
                <a:gd name="T91" fmla="*/ 5 h 128"/>
                <a:gd name="T92" fmla="*/ 61 w 127"/>
                <a:gd name="T93" fmla="*/ 4 h 128"/>
                <a:gd name="T94" fmla="*/ 25 w 127"/>
                <a:gd name="T95" fmla="*/ 57 h 128"/>
                <a:gd name="T96" fmla="*/ 62 w 127"/>
                <a:gd name="T97" fmla="*/ 5 h 128"/>
                <a:gd name="T98" fmla="*/ 64 w 127"/>
                <a:gd name="T99" fmla="*/ 4 h 128"/>
                <a:gd name="T100" fmla="*/ 104 w 127"/>
                <a:gd name="T101" fmla="*/ 21 h 128"/>
                <a:gd name="T102" fmla="*/ 58 w 127"/>
                <a:gd name="T103" fmla="*/ 41 h 128"/>
                <a:gd name="T104" fmla="*/ 64 w 127"/>
                <a:gd name="T105" fmla="*/ 0 h 128"/>
                <a:gd name="T106" fmla="*/ 64 w 127"/>
                <a:gd name="T107" fmla="*/ 128 h 128"/>
                <a:gd name="T108" fmla="*/ 64 w 127"/>
                <a:gd name="T10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7" h="128">
                  <a:moveTo>
                    <a:pt x="94" y="115"/>
                  </a:moveTo>
                  <a:cubicBezTo>
                    <a:pt x="94" y="115"/>
                    <a:pt x="95" y="115"/>
                    <a:pt x="95" y="115"/>
                  </a:cubicBezTo>
                  <a:cubicBezTo>
                    <a:pt x="95" y="115"/>
                    <a:pt x="94" y="115"/>
                    <a:pt x="94" y="115"/>
                  </a:cubicBezTo>
                  <a:moveTo>
                    <a:pt x="96" y="114"/>
                  </a:moveTo>
                  <a:cubicBezTo>
                    <a:pt x="97" y="114"/>
                    <a:pt x="97" y="113"/>
                    <a:pt x="97" y="113"/>
                  </a:cubicBezTo>
                  <a:cubicBezTo>
                    <a:pt x="97" y="113"/>
                    <a:pt x="97" y="114"/>
                    <a:pt x="96" y="114"/>
                  </a:cubicBezTo>
                  <a:moveTo>
                    <a:pt x="64" y="124"/>
                  </a:moveTo>
                  <a:cubicBezTo>
                    <a:pt x="57" y="124"/>
                    <a:pt x="51" y="122"/>
                    <a:pt x="45" y="120"/>
                  </a:cubicBezTo>
                  <a:cubicBezTo>
                    <a:pt x="37" y="114"/>
                    <a:pt x="31" y="106"/>
                    <a:pt x="27" y="94"/>
                  </a:cubicBezTo>
                  <a:cubicBezTo>
                    <a:pt x="40" y="98"/>
                    <a:pt x="53" y="106"/>
                    <a:pt x="63" y="110"/>
                  </a:cubicBezTo>
                  <a:cubicBezTo>
                    <a:pt x="68" y="112"/>
                    <a:pt x="80" y="116"/>
                    <a:pt x="93" y="116"/>
                  </a:cubicBezTo>
                  <a:cubicBezTo>
                    <a:pt x="84" y="121"/>
                    <a:pt x="74" y="124"/>
                    <a:pt x="64" y="124"/>
                  </a:cubicBezTo>
                  <a:moveTo>
                    <a:pt x="37" y="117"/>
                  </a:moveTo>
                  <a:cubicBezTo>
                    <a:pt x="28" y="113"/>
                    <a:pt x="21" y="107"/>
                    <a:pt x="15" y="99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5" y="98"/>
                    <a:pt x="15" y="98"/>
                    <a:pt x="15" y="97"/>
                  </a:cubicBezTo>
                  <a:cubicBezTo>
                    <a:pt x="15" y="96"/>
                    <a:pt x="15" y="95"/>
                    <a:pt x="16" y="94"/>
                  </a:cubicBezTo>
                  <a:cubicBezTo>
                    <a:pt x="16" y="94"/>
                    <a:pt x="17" y="93"/>
                    <a:pt x="20" y="93"/>
                  </a:cubicBezTo>
                  <a:cubicBezTo>
                    <a:pt x="21" y="93"/>
                    <a:pt x="22" y="93"/>
                    <a:pt x="24" y="94"/>
                  </a:cubicBezTo>
                  <a:cubicBezTo>
                    <a:pt x="27" y="103"/>
                    <a:pt x="32" y="111"/>
                    <a:pt x="37" y="117"/>
                  </a:cubicBezTo>
                  <a:moveTo>
                    <a:pt x="12" y="95"/>
                  </a:moveTo>
                  <a:cubicBezTo>
                    <a:pt x="8" y="88"/>
                    <a:pt x="6" y="81"/>
                    <a:pt x="5" y="73"/>
                  </a:cubicBezTo>
                  <a:cubicBezTo>
                    <a:pt x="8" y="74"/>
                    <a:pt x="13" y="76"/>
                    <a:pt x="21" y="77"/>
                  </a:cubicBezTo>
                  <a:cubicBezTo>
                    <a:pt x="21" y="82"/>
                    <a:pt x="22" y="86"/>
                    <a:pt x="23" y="90"/>
                  </a:cubicBezTo>
                  <a:cubicBezTo>
                    <a:pt x="22" y="90"/>
                    <a:pt x="21" y="90"/>
                    <a:pt x="20" y="90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17" y="90"/>
                    <a:pt x="15" y="91"/>
                    <a:pt x="13" y="93"/>
                  </a:cubicBezTo>
                  <a:cubicBezTo>
                    <a:pt x="13" y="93"/>
                    <a:pt x="13" y="94"/>
                    <a:pt x="12" y="95"/>
                  </a:cubicBezTo>
                  <a:moveTo>
                    <a:pt x="49" y="79"/>
                  </a:moveTo>
                  <a:cubicBezTo>
                    <a:pt x="58" y="79"/>
                    <a:pt x="68" y="79"/>
                    <a:pt x="80" y="78"/>
                  </a:cubicBezTo>
                  <a:cubicBezTo>
                    <a:pt x="100" y="76"/>
                    <a:pt x="114" y="72"/>
                    <a:pt x="123" y="67"/>
                  </a:cubicBezTo>
                  <a:cubicBezTo>
                    <a:pt x="122" y="86"/>
                    <a:pt x="112" y="103"/>
                    <a:pt x="98" y="113"/>
                  </a:cubicBezTo>
                  <a:cubicBezTo>
                    <a:pt x="96" y="113"/>
                    <a:pt x="95" y="113"/>
                    <a:pt x="93" y="113"/>
                  </a:cubicBezTo>
                  <a:cubicBezTo>
                    <a:pt x="93" y="113"/>
                    <a:pt x="93" y="113"/>
                    <a:pt x="93" y="113"/>
                  </a:cubicBezTo>
                  <a:cubicBezTo>
                    <a:pt x="81" y="113"/>
                    <a:pt x="69" y="110"/>
                    <a:pt x="64" y="108"/>
                  </a:cubicBezTo>
                  <a:cubicBezTo>
                    <a:pt x="54" y="104"/>
                    <a:pt x="40" y="95"/>
                    <a:pt x="26" y="91"/>
                  </a:cubicBezTo>
                  <a:cubicBezTo>
                    <a:pt x="25" y="87"/>
                    <a:pt x="24" y="83"/>
                    <a:pt x="24" y="78"/>
                  </a:cubicBezTo>
                  <a:cubicBezTo>
                    <a:pt x="30" y="79"/>
                    <a:pt x="39" y="79"/>
                    <a:pt x="49" y="79"/>
                  </a:cubicBezTo>
                  <a:moveTo>
                    <a:pt x="123" y="67"/>
                  </a:moveTo>
                  <a:cubicBezTo>
                    <a:pt x="123" y="66"/>
                    <a:pt x="123" y="65"/>
                    <a:pt x="123" y="64"/>
                  </a:cubicBezTo>
                  <a:cubicBezTo>
                    <a:pt x="123" y="65"/>
                    <a:pt x="123" y="66"/>
                    <a:pt x="123" y="67"/>
                  </a:cubicBezTo>
                  <a:moveTo>
                    <a:pt x="21" y="74"/>
                  </a:moveTo>
                  <a:cubicBezTo>
                    <a:pt x="16" y="74"/>
                    <a:pt x="13" y="73"/>
                    <a:pt x="11" y="72"/>
                  </a:cubicBezTo>
                  <a:cubicBezTo>
                    <a:pt x="7" y="71"/>
                    <a:pt x="5" y="70"/>
                    <a:pt x="4" y="69"/>
                  </a:cubicBezTo>
                  <a:cubicBezTo>
                    <a:pt x="4" y="67"/>
                    <a:pt x="4" y="66"/>
                    <a:pt x="4" y="64"/>
                  </a:cubicBezTo>
                  <a:cubicBezTo>
                    <a:pt x="4" y="55"/>
                    <a:pt x="6" y="46"/>
                    <a:pt x="10" y="38"/>
                  </a:cubicBezTo>
                  <a:cubicBezTo>
                    <a:pt x="10" y="40"/>
                    <a:pt x="9" y="42"/>
                    <a:pt x="9" y="44"/>
                  </a:cubicBezTo>
                  <a:cubicBezTo>
                    <a:pt x="9" y="48"/>
                    <a:pt x="10" y="52"/>
                    <a:pt x="12" y="55"/>
                  </a:cubicBezTo>
                  <a:cubicBezTo>
                    <a:pt x="14" y="57"/>
                    <a:pt x="17" y="59"/>
                    <a:pt x="21" y="60"/>
                  </a:cubicBezTo>
                  <a:cubicBezTo>
                    <a:pt x="21" y="62"/>
                    <a:pt x="21" y="65"/>
                    <a:pt x="21" y="67"/>
                  </a:cubicBezTo>
                  <a:cubicBezTo>
                    <a:pt x="21" y="69"/>
                    <a:pt x="21" y="70"/>
                    <a:pt x="21" y="72"/>
                  </a:cubicBezTo>
                  <a:cubicBezTo>
                    <a:pt x="21" y="73"/>
                    <a:pt x="21" y="74"/>
                    <a:pt x="21" y="74"/>
                  </a:cubicBezTo>
                  <a:moveTo>
                    <a:pt x="11" y="36"/>
                  </a:moveTo>
                  <a:cubicBezTo>
                    <a:pt x="11" y="36"/>
                    <a:pt x="11" y="35"/>
                    <a:pt x="12" y="35"/>
                  </a:cubicBezTo>
                  <a:cubicBezTo>
                    <a:pt x="11" y="35"/>
                    <a:pt x="11" y="36"/>
                    <a:pt x="11" y="36"/>
                  </a:cubicBezTo>
                  <a:moveTo>
                    <a:pt x="12" y="33"/>
                  </a:moveTo>
                  <a:cubicBezTo>
                    <a:pt x="13" y="32"/>
                    <a:pt x="13" y="32"/>
                    <a:pt x="13" y="32"/>
                  </a:cubicBezTo>
                  <a:cubicBezTo>
                    <a:pt x="12" y="33"/>
                    <a:pt x="12" y="33"/>
                    <a:pt x="12" y="33"/>
                  </a:cubicBezTo>
                  <a:moveTo>
                    <a:pt x="14" y="31"/>
                  </a:moveTo>
                  <a:cubicBezTo>
                    <a:pt x="14" y="31"/>
                    <a:pt x="14" y="30"/>
                    <a:pt x="15" y="30"/>
                  </a:cubicBezTo>
                  <a:cubicBezTo>
                    <a:pt x="14" y="30"/>
                    <a:pt x="14" y="31"/>
                    <a:pt x="14" y="31"/>
                  </a:cubicBezTo>
                  <a:moveTo>
                    <a:pt x="24" y="60"/>
                  </a:moveTo>
                  <a:cubicBezTo>
                    <a:pt x="45" y="60"/>
                    <a:pt x="54" y="48"/>
                    <a:pt x="59" y="44"/>
                  </a:cubicBezTo>
                  <a:cubicBezTo>
                    <a:pt x="62" y="42"/>
                    <a:pt x="69" y="37"/>
                    <a:pt x="78" y="32"/>
                  </a:cubicBezTo>
                  <a:cubicBezTo>
                    <a:pt x="86" y="28"/>
                    <a:pt x="96" y="24"/>
                    <a:pt x="104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6" y="24"/>
                    <a:pt x="107" y="24"/>
                    <a:pt x="108" y="24"/>
                  </a:cubicBezTo>
                  <a:cubicBezTo>
                    <a:pt x="117" y="34"/>
                    <a:pt x="123" y="48"/>
                    <a:pt x="123" y="64"/>
                  </a:cubicBezTo>
                  <a:cubicBezTo>
                    <a:pt x="114" y="69"/>
                    <a:pt x="100" y="73"/>
                    <a:pt x="80" y="75"/>
                  </a:cubicBezTo>
                  <a:cubicBezTo>
                    <a:pt x="68" y="76"/>
                    <a:pt x="58" y="76"/>
                    <a:pt x="49" y="76"/>
                  </a:cubicBezTo>
                  <a:cubicBezTo>
                    <a:pt x="38" y="76"/>
                    <a:pt x="30" y="76"/>
                    <a:pt x="24" y="75"/>
                  </a:cubicBezTo>
                  <a:cubicBezTo>
                    <a:pt x="24" y="74"/>
                    <a:pt x="23" y="73"/>
                    <a:pt x="23" y="72"/>
                  </a:cubicBezTo>
                  <a:cubicBezTo>
                    <a:pt x="23" y="70"/>
                    <a:pt x="24" y="69"/>
                    <a:pt x="24" y="67"/>
                  </a:cubicBezTo>
                  <a:cubicBezTo>
                    <a:pt x="24" y="65"/>
                    <a:pt x="24" y="62"/>
                    <a:pt x="24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4" y="60"/>
                    <a:pt x="24" y="60"/>
                    <a:pt x="24" y="60"/>
                  </a:cubicBezTo>
                  <a:moveTo>
                    <a:pt x="22" y="57"/>
                  </a:moveTo>
                  <a:cubicBezTo>
                    <a:pt x="18" y="57"/>
                    <a:pt x="16" y="55"/>
                    <a:pt x="14" y="53"/>
                  </a:cubicBezTo>
                  <a:cubicBezTo>
                    <a:pt x="13" y="51"/>
                    <a:pt x="12" y="48"/>
                    <a:pt x="12" y="44"/>
                  </a:cubicBezTo>
                  <a:cubicBezTo>
                    <a:pt x="12" y="40"/>
                    <a:pt x="13" y="36"/>
                    <a:pt x="14" y="33"/>
                  </a:cubicBezTo>
                  <a:cubicBezTo>
                    <a:pt x="14" y="32"/>
                    <a:pt x="15" y="30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24" y="17"/>
                    <a:pt x="37" y="8"/>
                    <a:pt x="53" y="5"/>
                  </a:cubicBezTo>
                  <a:cubicBezTo>
                    <a:pt x="50" y="6"/>
                    <a:pt x="48" y="8"/>
                    <a:pt x="46" y="10"/>
                  </a:cubicBezTo>
                  <a:cubicBezTo>
                    <a:pt x="35" y="17"/>
                    <a:pt x="25" y="31"/>
                    <a:pt x="22" y="57"/>
                  </a:cubicBezTo>
                  <a:moveTo>
                    <a:pt x="54" y="5"/>
                  </a:moveTo>
                  <a:cubicBezTo>
                    <a:pt x="54" y="5"/>
                    <a:pt x="55" y="5"/>
                    <a:pt x="55" y="5"/>
                  </a:cubicBezTo>
                  <a:cubicBezTo>
                    <a:pt x="55" y="5"/>
                    <a:pt x="54" y="5"/>
                    <a:pt x="54" y="5"/>
                  </a:cubicBezTo>
                  <a:moveTo>
                    <a:pt x="57" y="5"/>
                  </a:moveTo>
                  <a:cubicBezTo>
                    <a:pt x="57" y="5"/>
                    <a:pt x="57" y="5"/>
                    <a:pt x="58" y="5"/>
                  </a:cubicBezTo>
                  <a:cubicBezTo>
                    <a:pt x="57" y="5"/>
                    <a:pt x="57" y="5"/>
                    <a:pt x="57" y="5"/>
                  </a:cubicBezTo>
                  <a:moveTo>
                    <a:pt x="60" y="4"/>
                  </a:moveTo>
                  <a:cubicBezTo>
                    <a:pt x="61" y="4"/>
                    <a:pt x="61" y="4"/>
                    <a:pt x="61" y="4"/>
                  </a:cubicBezTo>
                  <a:cubicBezTo>
                    <a:pt x="60" y="4"/>
                    <a:pt x="60" y="4"/>
                    <a:pt x="60" y="4"/>
                  </a:cubicBezTo>
                  <a:moveTo>
                    <a:pt x="25" y="57"/>
                  </a:moveTo>
                  <a:cubicBezTo>
                    <a:pt x="28" y="32"/>
                    <a:pt x="38" y="19"/>
                    <a:pt x="47" y="12"/>
                  </a:cubicBezTo>
                  <a:cubicBezTo>
                    <a:pt x="53" y="8"/>
                    <a:pt x="58" y="6"/>
                    <a:pt x="62" y="5"/>
                  </a:cubicBezTo>
                  <a:cubicBezTo>
                    <a:pt x="63" y="5"/>
                    <a:pt x="63" y="4"/>
                    <a:pt x="64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80" y="4"/>
                    <a:pt x="94" y="11"/>
                    <a:pt x="105" y="21"/>
                  </a:cubicBezTo>
                  <a:cubicBezTo>
                    <a:pt x="104" y="21"/>
                    <a:pt x="104" y="21"/>
                    <a:pt x="104" y="21"/>
                  </a:cubicBezTo>
                  <a:cubicBezTo>
                    <a:pt x="95" y="21"/>
                    <a:pt x="85" y="25"/>
                    <a:pt x="76" y="30"/>
                  </a:cubicBezTo>
                  <a:cubicBezTo>
                    <a:pt x="68" y="34"/>
                    <a:pt x="61" y="39"/>
                    <a:pt x="58" y="41"/>
                  </a:cubicBezTo>
                  <a:cubicBezTo>
                    <a:pt x="51" y="46"/>
                    <a:pt x="44" y="57"/>
                    <a:pt x="25" y="57"/>
                  </a:cubicBezTo>
                  <a:moveTo>
                    <a:pt x="64" y="0"/>
                  </a:moveTo>
                  <a:cubicBezTo>
                    <a:pt x="28" y="0"/>
                    <a:pt x="0" y="29"/>
                    <a:pt x="0" y="64"/>
                  </a:cubicBezTo>
                  <a:cubicBezTo>
                    <a:pt x="0" y="99"/>
                    <a:pt x="28" y="128"/>
                    <a:pt x="64" y="128"/>
                  </a:cubicBezTo>
                  <a:cubicBezTo>
                    <a:pt x="99" y="128"/>
                    <a:pt x="127" y="99"/>
                    <a:pt x="127" y="64"/>
                  </a:cubicBezTo>
                  <a:cubicBezTo>
                    <a:pt x="127" y="29"/>
                    <a:pt x="99" y="0"/>
                    <a:pt x="6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5" name="Freeform 416"/>
            <p:cNvSpPr>
              <a:spLocks noEditPoints="1"/>
            </p:cNvSpPr>
            <p:nvPr/>
          </p:nvSpPr>
          <p:spPr bwMode="auto">
            <a:xfrm>
              <a:off x="6042025" y="3495675"/>
              <a:ext cx="325437" cy="327025"/>
            </a:xfrm>
            <a:custGeom>
              <a:avLst/>
              <a:gdLst>
                <a:gd name="T0" fmla="*/ 35 w 87"/>
                <a:gd name="T1" fmla="*/ 82 h 87"/>
                <a:gd name="T2" fmla="*/ 38 w 87"/>
                <a:gd name="T3" fmla="*/ 81 h 87"/>
                <a:gd name="T4" fmla="*/ 27 w 87"/>
                <a:gd name="T5" fmla="*/ 83 h 87"/>
                <a:gd name="T6" fmla="*/ 8 w 87"/>
                <a:gd name="T7" fmla="*/ 81 h 87"/>
                <a:gd name="T8" fmla="*/ 5 w 87"/>
                <a:gd name="T9" fmla="*/ 59 h 87"/>
                <a:gd name="T10" fmla="*/ 6 w 87"/>
                <a:gd name="T11" fmla="*/ 79 h 87"/>
                <a:gd name="T12" fmla="*/ 5 w 87"/>
                <a:gd name="T13" fmla="*/ 56 h 87"/>
                <a:gd name="T14" fmla="*/ 6 w 87"/>
                <a:gd name="T15" fmla="*/ 51 h 87"/>
                <a:gd name="T16" fmla="*/ 81 w 87"/>
                <a:gd name="T17" fmla="*/ 38 h 87"/>
                <a:gd name="T18" fmla="*/ 81 w 87"/>
                <a:gd name="T19" fmla="*/ 37 h 87"/>
                <a:gd name="T20" fmla="*/ 82 w 87"/>
                <a:gd name="T21" fmla="*/ 32 h 87"/>
                <a:gd name="T22" fmla="*/ 64 w 87"/>
                <a:gd name="T23" fmla="*/ 29 h 87"/>
                <a:gd name="T24" fmla="*/ 66 w 87"/>
                <a:gd name="T25" fmla="*/ 22 h 87"/>
                <a:gd name="T26" fmla="*/ 20 w 87"/>
                <a:gd name="T27" fmla="*/ 68 h 87"/>
                <a:gd name="T28" fmla="*/ 24 w 87"/>
                <a:gd name="T29" fmla="*/ 69 h 87"/>
                <a:gd name="T30" fmla="*/ 24 w 87"/>
                <a:gd name="T31" fmla="*/ 64 h 87"/>
                <a:gd name="T32" fmla="*/ 27 w 87"/>
                <a:gd name="T33" fmla="*/ 64 h 87"/>
                <a:gd name="T34" fmla="*/ 32 w 87"/>
                <a:gd name="T35" fmla="*/ 61 h 87"/>
                <a:gd name="T36" fmla="*/ 34 w 87"/>
                <a:gd name="T37" fmla="*/ 55 h 87"/>
                <a:gd name="T38" fmla="*/ 37 w 87"/>
                <a:gd name="T39" fmla="*/ 54 h 87"/>
                <a:gd name="T40" fmla="*/ 42 w 87"/>
                <a:gd name="T41" fmla="*/ 51 h 87"/>
                <a:gd name="T42" fmla="*/ 46 w 87"/>
                <a:gd name="T43" fmla="*/ 44 h 87"/>
                <a:gd name="T44" fmla="*/ 48 w 87"/>
                <a:gd name="T45" fmla="*/ 43 h 87"/>
                <a:gd name="T46" fmla="*/ 53 w 87"/>
                <a:gd name="T47" fmla="*/ 40 h 87"/>
                <a:gd name="T48" fmla="*/ 57 w 87"/>
                <a:gd name="T49" fmla="*/ 33 h 87"/>
                <a:gd name="T50" fmla="*/ 59 w 87"/>
                <a:gd name="T51" fmla="*/ 33 h 87"/>
                <a:gd name="T52" fmla="*/ 63 w 87"/>
                <a:gd name="T53" fmla="*/ 29 h 87"/>
                <a:gd name="T54" fmla="*/ 80 w 87"/>
                <a:gd name="T55" fmla="*/ 8 h 87"/>
                <a:gd name="T56" fmla="*/ 83 w 87"/>
                <a:gd name="T57" fmla="*/ 29 h 87"/>
                <a:gd name="T58" fmla="*/ 22 w 87"/>
                <a:gd name="T59" fmla="*/ 22 h 87"/>
                <a:gd name="T60" fmla="*/ 61 w 87"/>
                <a:gd name="T61" fmla="*/ 24 h 87"/>
                <a:gd name="T62" fmla="*/ 57 w 87"/>
                <a:gd name="T63" fmla="*/ 23 h 87"/>
                <a:gd name="T64" fmla="*/ 54 w 87"/>
                <a:gd name="T65" fmla="*/ 27 h 87"/>
                <a:gd name="T66" fmla="*/ 54 w 87"/>
                <a:gd name="T67" fmla="*/ 30 h 87"/>
                <a:gd name="T68" fmla="*/ 47 w 87"/>
                <a:gd name="T69" fmla="*/ 33 h 87"/>
                <a:gd name="T70" fmla="*/ 43 w 87"/>
                <a:gd name="T71" fmla="*/ 38 h 87"/>
                <a:gd name="T72" fmla="*/ 43 w 87"/>
                <a:gd name="T73" fmla="*/ 41 h 87"/>
                <a:gd name="T74" fmla="*/ 36 w 87"/>
                <a:gd name="T75" fmla="*/ 44 h 87"/>
                <a:gd name="T76" fmla="*/ 32 w 87"/>
                <a:gd name="T77" fmla="*/ 49 h 87"/>
                <a:gd name="T78" fmla="*/ 32 w 87"/>
                <a:gd name="T79" fmla="*/ 52 h 87"/>
                <a:gd name="T80" fmla="*/ 26 w 87"/>
                <a:gd name="T81" fmla="*/ 54 h 87"/>
                <a:gd name="T82" fmla="*/ 23 w 87"/>
                <a:gd name="T83" fmla="*/ 60 h 87"/>
                <a:gd name="T84" fmla="*/ 22 w 87"/>
                <a:gd name="T85" fmla="*/ 62 h 87"/>
                <a:gd name="T86" fmla="*/ 49 w 87"/>
                <a:gd name="T87" fmla="*/ 7 h 87"/>
                <a:gd name="T88" fmla="*/ 50 w 87"/>
                <a:gd name="T89" fmla="*/ 6 h 87"/>
                <a:gd name="T90" fmla="*/ 56 w 87"/>
                <a:gd name="T91" fmla="*/ 5 h 87"/>
                <a:gd name="T92" fmla="*/ 58 w 87"/>
                <a:gd name="T93" fmla="*/ 5 h 87"/>
                <a:gd name="T94" fmla="*/ 79 w 87"/>
                <a:gd name="T95" fmla="*/ 6 h 87"/>
                <a:gd name="T96" fmla="*/ 58 w 87"/>
                <a:gd name="T97" fmla="*/ 1 h 87"/>
                <a:gd name="T98" fmla="*/ 19 w 87"/>
                <a:gd name="T99" fmla="*/ 21 h 87"/>
                <a:gd name="T100" fmla="*/ 2 w 87"/>
                <a:gd name="T101" fmla="*/ 79 h 87"/>
                <a:gd name="T102" fmla="*/ 3 w 87"/>
                <a:gd name="T103" fmla="*/ 81 h 87"/>
                <a:gd name="T104" fmla="*/ 5 w 87"/>
                <a:gd name="T105" fmla="*/ 84 h 87"/>
                <a:gd name="T106" fmla="*/ 7 w 87"/>
                <a:gd name="T107" fmla="*/ 85 h 87"/>
                <a:gd name="T108" fmla="*/ 22 w 87"/>
                <a:gd name="T109" fmla="*/ 87 h 87"/>
                <a:gd name="T110" fmla="*/ 68 w 87"/>
                <a:gd name="T111" fmla="*/ 68 h 87"/>
                <a:gd name="T112" fmla="*/ 86 w 87"/>
                <a:gd name="T113" fmla="*/ 13 h 87"/>
                <a:gd name="T114" fmla="*/ 85 w 87"/>
                <a:gd name="T115" fmla="*/ 7 h 87"/>
                <a:gd name="T116" fmla="*/ 81 w 87"/>
                <a:gd name="T117" fmla="*/ 3 h 87"/>
                <a:gd name="T118" fmla="*/ 78 w 87"/>
                <a:gd name="T119" fmla="*/ 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7" h="87">
                  <a:moveTo>
                    <a:pt x="31" y="82"/>
                  </a:moveTo>
                  <a:cubicBezTo>
                    <a:pt x="32" y="82"/>
                    <a:pt x="32" y="82"/>
                    <a:pt x="32" y="82"/>
                  </a:cubicBezTo>
                  <a:cubicBezTo>
                    <a:pt x="32" y="82"/>
                    <a:pt x="32" y="82"/>
                    <a:pt x="31" y="82"/>
                  </a:cubicBezTo>
                  <a:moveTo>
                    <a:pt x="35" y="82"/>
                  </a:moveTo>
                  <a:cubicBezTo>
                    <a:pt x="35" y="82"/>
                    <a:pt x="35" y="82"/>
                    <a:pt x="35" y="82"/>
                  </a:cubicBezTo>
                  <a:cubicBezTo>
                    <a:pt x="35" y="82"/>
                    <a:pt x="35" y="82"/>
                    <a:pt x="35" y="82"/>
                  </a:cubicBezTo>
                  <a:moveTo>
                    <a:pt x="36" y="82"/>
                  </a:moveTo>
                  <a:cubicBezTo>
                    <a:pt x="37" y="81"/>
                    <a:pt x="37" y="81"/>
                    <a:pt x="38" y="81"/>
                  </a:cubicBezTo>
                  <a:cubicBezTo>
                    <a:pt x="37" y="81"/>
                    <a:pt x="37" y="81"/>
                    <a:pt x="36" y="82"/>
                  </a:cubicBezTo>
                  <a:moveTo>
                    <a:pt x="8" y="80"/>
                  </a:moveTo>
                  <a:cubicBezTo>
                    <a:pt x="14" y="74"/>
                    <a:pt x="14" y="74"/>
                    <a:pt x="14" y="74"/>
                  </a:cubicBezTo>
                  <a:cubicBezTo>
                    <a:pt x="18" y="78"/>
                    <a:pt x="22" y="81"/>
                    <a:pt x="27" y="83"/>
                  </a:cubicBezTo>
                  <a:cubicBezTo>
                    <a:pt x="25" y="83"/>
                    <a:pt x="23" y="83"/>
                    <a:pt x="21" y="83"/>
                  </a:cubicBezTo>
                  <a:cubicBezTo>
                    <a:pt x="17" y="83"/>
                    <a:pt x="14" y="83"/>
                    <a:pt x="12" y="82"/>
                  </a:cubicBezTo>
                  <a:cubicBezTo>
                    <a:pt x="10" y="82"/>
                    <a:pt x="8" y="81"/>
                    <a:pt x="8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80"/>
                    <a:pt x="8" y="80"/>
                    <a:pt x="8" y="80"/>
                  </a:cubicBezTo>
                  <a:moveTo>
                    <a:pt x="6" y="79"/>
                  </a:moveTo>
                  <a:cubicBezTo>
                    <a:pt x="6" y="79"/>
                    <a:pt x="3" y="72"/>
                    <a:pt x="5" y="59"/>
                  </a:cubicBezTo>
                  <a:cubicBezTo>
                    <a:pt x="5" y="59"/>
                    <a:pt x="4" y="60"/>
                    <a:pt x="4" y="61"/>
                  </a:cubicBezTo>
                  <a:cubicBezTo>
                    <a:pt x="7" y="65"/>
                    <a:pt x="10" y="69"/>
                    <a:pt x="13" y="73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6" y="79"/>
                    <a:pt x="6" y="79"/>
                    <a:pt x="6" y="79"/>
                  </a:cubicBezTo>
                  <a:moveTo>
                    <a:pt x="5" y="56"/>
                  </a:moveTo>
                  <a:cubicBezTo>
                    <a:pt x="5" y="55"/>
                    <a:pt x="5" y="55"/>
                    <a:pt x="5" y="55"/>
                  </a:cubicBezTo>
                  <a:cubicBezTo>
                    <a:pt x="5" y="56"/>
                    <a:pt x="5" y="56"/>
                    <a:pt x="5" y="56"/>
                  </a:cubicBezTo>
                  <a:moveTo>
                    <a:pt x="5" y="54"/>
                  </a:moveTo>
                  <a:cubicBezTo>
                    <a:pt x="5" y="53"/>
                    <a:pt x="6" y="53"/>
                    <a:pt x="6" y="52"/>
                  </a:cubicBezTo>
                  <a:cubicBezTo>
                    <a:pt x="6" y="53"/>
                    <a:pt x="5" y="53"/>
                    <a:pt x="5" y="54"/>
                  </a:cubicBezTo>
                  <a:moveTo>
                    <a:pt x="6" y="51"/>
                  </a:moveTo>
                  <a:cubicBezTo>
                    <a:pt x="6" y="51"/>
                    <a:pt x="6" y="50"/>
                    <a:pt x="6" y="50"/>
                  </a:cubicBezTo>
                  <a:cubicBezTo>
                    <a:pt x="6" y="50"/>
                    <a:pt x="6" y="51"/>
                    <a:pt x="6" y="51"/>
                  </a:cubicBezTo>
                  <a:moveTo>
                    <a:pt x="80" y="40"/>
                  </a:moveTo>
                  <a:cubicBezTo>
                    <a:pt x="80" y="40"/>
                    <a:pt x="81" y="39"/>
                    <a:pt x="81" y="38"/>
                  </a:cubicBezTo>
                  <a:cubicBezTo>
                    <a:pt x="81" y="39"/>
                    <a:pt x="80" y="40"/>
                    <a:pt x="80" y="40"/>
                  </a:cubicBezTo>
                  <a:moveTo>
                    <a:pt x="81" y="37"/>
                  </a:moveTo>
                  <a:cubicBezTo>
                    <a:pt x="81" y="37"/>
                    <a:pt x="81" y="36"/>
                    <a:pt x="82" y="36"/>
                  </a:cubicBezTo>
                  <a:cubicBezTo>
                    <a:pt x="81" y="36"/>
                    <a:pt x="81" y="37"/>
                    <a:pt x="81" y="37"/>
                  </a:cubicBezTo>
                  <a:moveTo>
                    <a:pt x="82" y="35"/>
                  </a:moveTo>
                  <a:cubicBezTo>
                    <a:pt x="82" y="34"/>
                    <a:pt x="82" y="34"/>
                    <a:pt x="82" y="33"/>
                  </a:cubicBezTo>
                  <a:cubicBezTo>
                    <a:pt x="82" y="34"/>
                    <a:pt x="82" y="34"/>
                    <a:pt x="82" y="35"/>
                  </a:cubicBezTo>
                  <a:moveTo>
                    <a:pt x="82" y="32"/>
                  </a:moveTo>
                  <a:cubicBezTo>
                    <a:pt x="82" y="31"/>
                    <a:pt x="83" y="31"/>
                    <a:pt x="83" y="30"/>
                  </a:cubicBezTo>
                  <a:cubicBezTo>
                    <a:pt x="83" y="31"/>
                    <a:pt x="82" y="31"/>
                    <a:pt x="82" y="32"/>
                  </a:cubicBezTo>
                  <a:moveTo>
                    <a:pt x="63" y="29"/>
                  </a:moveTo>
                  <a:cubicBezTo>
                    <a:pt x="63" y="29"/>
                    <a:pt x="63" y="29"/>
                    <a:pt x="64" y="29"/>
                  </a:cubicBezTo>
                  <a:cubicBezTo>
                    <a:pt x="64" y="29"/>
                    <a:pt x="64" y="28"/>
                    <a:pt x="64" y="28"/>
                  </a:cubicBezTo>
                  <a:cubicBezTo>
                    <a:pt x="63" y="27"/>
                    <a:pt x="63" y="27"/>
                    <a:pt x="63" y="26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72" y="28"/>
                    <a:pt x="77" y="34"/>
                    <a:pt x="80" y="41"/>
                  </a:cubicBezTo>
                  <a:cubicBezTo>
                    <a:pt x="77" y="50"/>
                    <a:pt x="71" y="59"/>
                    <a:pt x="65" y="65"/>
                  </a:cubicBezTo>
                  <a:cubicBezTo>
                    <a:pt x="59" y="72"/>
                    <a:pt x="49" y="78"/>
                    <a:pt x="38" y="81"/>
                  </a:cubicBezTo>
                  <a:cubicBezTo>
                    <a:pt x="32" y="78"/>
                    <a:pt x="26" y="73"/>
                    <a:pt x="20" y="68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1" y="68"/>
                    <a:pt x="22" y="68"/>
                    <a:pt x="23" y="69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3" y="68"/>
                    <a:pt x="22" y="67"/>
                    <a:pt x="21" y="67"/>
                  </a:cubicBezTo>
                  <a:cubicBezTo>
                    <a:pt x="23" y="65"/>
                    <a:pt x="23" y="65"/>
                    <a:pt x="23" y="65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5" y="65"/>
                    <a:pt x="26" y="65"/>
                    <a:pt x="26" y="66"/>
                  </a:cubicBezTo>
                  <a:cubicBezTo>
                    <a:pt x="26" y="66"/>
                    <a:pt x="27" y="66"/>
                    <a:pt x="27" y="66"/>
                  </a:cubicBezTo>
                  <a:cubicBezTo>
                    <a:pt x="27" y="66"/>
                    <a:pt x="27" y="66"/>
                    <a:pt x="27" y="65"/>
                  </a:cubicBezTo>
                  <a:cubicBezTo>
                    <a:pt x="28" y="65"/>
                    <a:pt x="28" y="64"/>
                    <a:pt x="27" y="64"/>
                  </a:cubicBezTo>
                  <a:cubicBezTo>
                    <a:pt x="27" y="64"/>
                    <a:pt x="26" y="64"/>
                    <a:pt x="26" y="63"/>
                  </a:cubicBezTo>
                  <a:cubicBezTo>
                    <a:pt x="29" y="60"/>
                    <a:pt x="29" y="60"/>
                    <a:pt x="29" y="60"/>
                  </a:cubicBezTo>
                  <a:cubicBezTo>
                    <a:pt x="30" y="60"/>
                    <a:pt x="31" y="61"/>
                    <a:pt x="31" y="61"/>
                  </a:cubicBezTo>
                  <a:cubicBezTo>
                    <a:pt x="31" y="61"/>
                    <a:pt x="32" y="61"/>
                    <a:pt x="32" y="61"/>
                  </a:cubicBezTo>
                  <a:cubicBezTo>
                    <a:pt x="32" y="61"/>
                    <a:pt x="32" y="61"/>
                    <a:pt x="33" y="61"/>
                  </a:cubicBezTo>
                  <a:cubicBezTo>
                    <a:pt x="33" y="60"/>
                    <a:pt x="33" y="60"/>
                    <a:pt x="32" y="59"/>
                  </a:cubicBezTo>
                  <a:cubicBezTo>
                    <a:pt x="32" y="59"/>
                    <a:pt x="31" y="59"/>
                    <a:pt x="31" y="58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5" y="55"/>
                    <a:pt x="35" y="56"/>
                    <a:pt x="36" y="56"/>
                  </a:cubicBezTo>
                  <a:cubicBezTo>
                    <a:pt x="36" y="56"/>
                    <a:pt x="36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8" y="55"/>
                    <a:pt x="38" y="55"/>
                    <a:pt x="37" y="54"/>
                  </a:cubicBezTo>
                  <a:cubicBezTo>
                    <a:pt x="37" y="54"/>
                    <a:pt x="36" y="54"/>
                    <a:pt x="36" y="53"/>
                  </a:cubicBezTo>
                  <a:cubicBezTo>
                    <a:pt x="40" y="49"/>
                    <a:pt x="40" y="49"/>
                    <a:pt x="40" y="49"/>
                  </a:cubicBezTo>
                  <a:cubicBezTo>
                    <a:pt x="41" y="50"/>
                    <a:pt x="41" y="50"/>
                    <a:pt x="41" y="50"/>
                  </a:cubicBezTo>
                  <a:cubicBezTo>
                    <a:pt x="41" y="51"/>
                    <a:pt x="42" y="51"/>
                    <a:pt x="42" y="51"/>
                  </a:cubicBezTo>
                  <a:cubicBezTo>
                    <a:pt x="42" y="51"/>
                    <a:pt x="42" y="51"/>
                    <a:pt x="43" y="50"/>
                  </a:cubicBezTo>
                  <a:cubicBezTo>
                    <a:pt x="43" y="50"/>
                    <a:pt x="43" y="49"/>
                    <a:pt x="43" y="49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9" y="44"/>
                    <a:pt x="49" y="44"/>
                    <a:pt x="48" y="43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2" y="38"/>
                    <a:pt x="52" y="39"/>
                    <a:pt x="52" y="39"/>
                  </a:cubicBezTo>
                  <a:cubicBezTo>
                    <a:pt x="52" y="40"/>
                    <a:pt x="53" y="40"/>
                    <a:pt x="53" y="40"/>
                  </a:cubicBezTo>
                  <a:cubicBezTo>
                    <a:pt x="53" y="40"/>
                    <a:pt x="54" y="40"/>
                    <a:pt x="54" y="40"/>
                  </a:cubicBezTo>
                  <a:cubicBezTo>
                    <a:pt x="54" y="39"/>
                    <a:pt x="54" y="39"/>
                    <a:pt x="54" y="38"/>
                  </a:cubicBezTo>
                  <a:cubicBezTo>
                    <a:pt x="53" y="38"/>
                    <a:pt x="53" y="37"/>
                    <a:pt x="53" y="37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7" y="33"/>
                    <a:pt x="57" y="34"/>
                    <a:pt x="57" y="34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58" y="34"/>
                    <a:pt x="59" y="34"/>
                    <a:pt x="59" y="34"/>
                  </a:cubicBezTo>
                  <a:cubicBezTo>
                    <a:pt x="59" y="34"/>
                    <a:pt x="59" y="33"/>
                    <a:pt x="59" y="33"/>
                  </a:cubicBezTo>
                  <a:cubicBezTo>
                    <a:pt x="59" y="32"/>
                    <a:pt x="58" y="32"/>
                    <a:pt x="58" y="31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62" y="28"/>
                    <a:pt x="62" y="28"/>
                    <a:pt x="62" y="29"/>
                  </a:cubicBezTo>
                  <a:cubicBezTo>
                    <a:pt x="62" y="29"/>
                    <a:pt x="63" y="29"/>
                    <a:pt x="63" y="29"/>
                  </a:cubicBezTo>
                  <a:moveTo>
                    <a:pt x="83" y="30"/>
                  </a:moveTo>
                  <a:cubicBezTo>
                    <a:pt x="80" y="25"/>
                    <a:pt x="77" y="20"/>
                    <a:pt x="72" y="15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81" y="8"/>
                    <a:pt x="84" y="16"/>
                    <a:pt x="83" y="29"/>
                  </a:cubicBezTo>
                  <a:cubicBezTo>
                    <a:pt x="83" y="30"/>
                    <a:pt x="83" y="30"/>
                    <a:pt x="83" y="30"/>
                  </a:cubicBezTo>
                  <a:moveTo>
                    <a:pt x="19" y="67"/>
                  </a:moveTo>
                  <a:cubicBezTo>
                    <a:pt x="14" y="61"/>
                    <a:pt x="10" y="55"/>
                    <a:pt x="6" y="49"/>
                  </a:cubicBezTo>
                  <a:cubicBezTo>
                    <a:pt x="10" y="39"/>
                    <a:pt x="16" y="29"/>
                    <a:pt x="22" y="22"/>
                  </a:cubicBezTo>
                  <a:cubicBezTo>
                    <a:pt x="28" y="16"/>
                    <a:pt x="37" y="11"/>
                    <a:pt x="47" y="7"/>
                  </a:cubicBezTo>
                  <a:cubicBezTo>
                    <a:pt x="53" y="10"/>
                    <a:pt x="60" y="15"/>
                    <a:pt x="66" y="21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4"/>
                    <a:pt x="61" y="24"/>
                    <a:pt x="61" y="24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0" y="24"/>
                    <a:pt x="59" y="23"/>
                    <a:pt x="59" y="23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8" y="23"/>
                    <a:pt x="57" y="23"/>
                    <a:pt x="57" y="23"/>
                  </a:cubicBezTo>
                  <a:cubicBezTo>
                    <a:pt x="57" y="24"/>
                    <a:pt x="57" y="24"/>
                    <a:pt x="58" y="24"/>
                  </a:cubicBezTo>
                  <a:cubicBezTo>
                    <a:pt x="58" y="25"/>
                    <a:pt x="59" y="25"/>
                    <a:pt x="59" y="25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5" y="28"/>
                    <a:pt x="54" y="28"/>
                    <a:pt x="54" y="27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27"/>
                    <a:pt x="52" y="27"/>
                    <a:pt x="52" y="28"/>
                  </a:cubicBezTo>
                  <a:cubicBezTo>
                    <a:pt x="52" y="28"/>
                    <a:pt x="52" y="29"/>
                    <a:pt x="53" y="29"/>
                  </a:cubicBezTo>
                  <a:cubicBezTo>
                    <a:pt x="53" y="30"/>
                    <a:pt x="54" y="30"/>
                    <a:pt x="54" y="30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4"/>
                    <a:pt x="49" y="33"/>
                    <a:pt x="49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7" y="33"/>
                    <a:pt x="47" y="33"/>
                  </a:cubicBezTo>
                  <a:cubicBezTo>
                    <a:pt x="47" y="33"/>
                    <a:pt x="47" y="34"/>
                    <a:pt x="47" y="34"/>
                  </a:cubicBezTo>
                  <a:cubicBezTo>
                    <a:pt x="48" y="35"/>
                    <a:pt x="48" y="35"/>
                    <a:pt x="49" y="36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3" y="38"/>
                    <a:pt x="43" y="38"/>
                    <a:pt x="42" y="38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1" y="39"/>
                    <a:pt x="41" y="39"/>
                    <a:pt x="42" y="40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37" y="44"/>
                    <a:pt x="36" y="44"/>
                    <a:pt x="36" y="44"/>
                  </a:cubicBezTo>
                  <a:cubicBezTo>
                    <a:pt x="36" y="44"/>
                    <a:pt x="36" y="45"/>
                    <a:pt x="36" y="46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1"/>
                    <a:pt x="33" y="50"/>
                    <a:pt x="32" y="49"/>
                  </a:cubicBezTo>
                  <a:cubicBezTo>
                    <a:pt x="32" y="49"/>
                    <a:pt x="32" y="49"/>
                    <a:pt x="31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0" y="50"/>
                    <a:pt x="30" y="50"/>
                    <a:pt x="31" y="51"/>
                  </a:cubicBezTo>
                  <a:cubicBezTo>
                    <a:pt x="31" y="51"/>
                    <a:pt x="31" y="52"/>
                    <a:pt x="32" y="52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8" y="55"/>
                    <a:pt x="28" y="55"/>
                    <a:pt x="27" y="54"/>
                  </a:cubicBezTo>
                  <a:cubicBezTo>
                    <a:pt x="27" y="54"/>
                    <a:pt x="27" y="54"/>
                    <a:pt x="26" y="54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5" y="55"/>
                    <a:pt x="26" y="55"/>
                  </a:cubicBezTo>
                  <a:cubicBezTo>
                    <a:pt x="26" y="56"/>
                    <a:pt x="27" y="57"/>
                    <a:pt x="27" y="57"/>
                  </a:cubicBezTo>
                  <a:cubicBezTo>
                    <a:pt x="24" y="61"/>
                    <a:pt x="24" y="61"/>
                    <a:pt x="24" y="61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1" y="59"/>
                    <a:pt x="21" y="59"/>
                  </a:cubicBezTo>
                  <a:cubicBezTo>
                    <a:pt x="21" y="59"/>
                    <a:pt x="21" y="60"/>
                    <a:pt x="21" y="60"/>
                  </a:cubicBezTo>
                  <a:cubicBezTo>
                    <a:pt x="21" y="61"/>
                    <a:pt x="22" y="62"/>
                    <a:pt x="22" y="62"/>
                  </a:cubicBezTo>
                  <a:cubicBezTo>
                    <a:pt x="22" y="63"/>
                    <a:pt x="22" y="63"/>
                    <a:pt x="22" y="64"/>
                  </a:cubicBezTo>
                  <a:cubicBezTo>
                    <a:pt x="19" y="67"/>
                    <a:pt x="19" y="67"/>
                    <a:pt x="19" y="67"/>
                  </a:cubicBezTo>
                  <a:moveTo>
                    <a:pt x="47" y="7"/>
                  </a:moveTo>
                  <a:cubicBezTo>
                    <a:pt x="48" y="7"/>
                    <a:pt x="49" y="7"/>
                    <a:pt x="49" y="7"/>
                  </a:cubicBezTo>
                  <a:cubicBezTo>
                    <a:pt x="49" y="7"/>
                    <a:pt x="48" y="7"/>
                    <a:pt x="47" y="7"/>
                  </a:cubicBezTo>
                  <a:moveTo>
                    <a:pt x="50" y="6"/>
                  </a:moveTo>
                  <a:cubicBezTo>
                    <a:pt x="51" y="6"/>
                    <a:pt x="51" y="6"/>
                    <a:pt x="52" y="6"/>
                  </a:cubicBezTo>
                  <a:cubicBezTo>
                    <a:pt x="51" y="6"/>
                    <a:pt x="51" y="6"/>
                    <a:pt x="50" y="6"/>
                  </a:cubicBezTo>
                  <a:moveTo>
                    <a:pt x="53" y="6"/>
                  </a:moveTo>
                  <a:cubicBezTo>
                    <a:pt x="53" y="5"/>
                    <a:pt x="54" y="5"/>
                    <a:pt x="55" y="5"/>
                  </a:cubicBezTo>
                  <a:cubicBezTo>
                    <a:pt x="54" y="5"/>
                    <a:pt x="53" y="5"/>
                    <a:pt x="53" y="6"/>
                  </a:cubicBezTo>
                  <a:moveTo>
                    <a:pt x="56" y="5"/>
                  </a:moveTo>
                  <a:cubicBezTo>
                    <a:pt x="56" y="5"/>
                    <a:pt x="57" y="5"/>
                    <a:pt x="57" y="5"/>
                  </a:cubicBezTo>
                  <a:cubicBezTo>
                    <a:pt x="57" y="5"/>
                    <a:pt x="56" y="5"/>
                    <a:pt x="56" y="5"/>
                  </a:cubicBezTo>
                  <a:moveTo>
                    <a:pt x="72" y="15"/>
                  </a:moveTo>
                  <a:cubicBezTo>
                    <a:pt x="67" y="10"/>
                    <a:pt x="63" y="7"/>
                    <a:pt x="58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61" y="4"/>
                    <a:pt x="64" y="4"/>
                    <a:pt x="66" y="4"/>
                  </a:cubicBezTo>
                  <a:cubicBezTo>
                    <a:pt x="70" y="4"/>
                    <a:pt x="73" y="5"/>
                    <a:pt x="76" y="5"/>
                  </a:cubicBezTo>
                  <a:cubicBezTo>
                    <a:pt x="78" y="6"/>
                    <a:pt x="79" y="6"/>
                    <a:pt x="79" y="6"/>
                  </a:cubicBezTo>
                  <a:cubicBezTo>
                    <a:pt x="80" y="7"/>
                    <a:pt x="80" y="7"/>
                    <a:pt x="80" y="7"/>
                  </a:cubicBezTo>
                  <a:cubicBezTo>
                    <a:pt x="72" y="15"/>
                    <a:pt x="72" y="15"/>
                    <a:pt x="72" y="15"/>
                  </a:cubicBezTo>
                  <a:moveTo>
                    <a:pt x="66" y="0"/>
                  </a:moveTo>
                  <a:cubicBezTo>
                    <a:pt x="63" y="0"/>
                    <a:pt x="61" y="1"/>
                    <a:pt x="58" y="1"/>
                  </a:cubicBezTo>
                  <a:cubicBezTo>
                    <a:pt x="51" y="1"/>
                    <a:pt x="44" y="4"/>
                    <a:pt x="38" y="7"/>
                  </a:cubicBezTo>
                  <a:cubicBezTo>
                    <a:pt x="31" y="10"/>
                    <a:pt x="25" y="14"/>
                    <a:pt x="21" y="19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4" y="25"/>
                    <a:pt x="10" y="31"/>
                    <a:pt x="7" y="38"/>
                  </a:cubicBezTo>
                  <a:cubicBezTo>
                    <a:pt x="4" y="44"/>
                    <a:pt x="1" y="51"/>
                    <a:pt x="1" y="58"/>
                  </a:cubicBezTo>
                  <a:cubicBezTo>
                    <a:pt x="0" y="65"/>
                    <a:pt x="0" y="71"/>
                    <a:pt x="1" y="74"/>
                  </a:cubicBezTo>
                  <a:cubicBezTo>
                    <a:pt x="1" y="76"/>
                    <a:pt x="2" y="78"/>
                    <a:pt x="2" y="79"/>
                  </a:cubicBezTo>
                  <a:cubicBezTo>
                    <a:pt x="2" y="79"/>
                    <a:pt x="2" y="80"/>
                    <a:pt x="3" y="80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3" y="82"/>
                    <a:pt x="4" y="82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6" y="84"/>
                    <a:pt x="6" y="84"/>
                    <a:pt x="6" y="85"/>
                  </a:cubicBezTo>
                  <a:cubicBezTo>
                    <a:pt x="6" y="85"/>
                    <a:pt x="6" y="85"/>
                    <a:pt x="6" y="85"/>
                  </a:cubicBezTo>
                  <a:cubicBezTo>
                    <a:pt x="7" y="85"/>
                    <a:pt x="7" y="85"/>
                    <a:pt x="7" y="85"/>
                  </a:cubicBezTo>
                  <a:cubicBezTo>
                    <a:pt x="7" y="85"/>
                    <a:pt x="7" y="85"/>
                    <a:pt x="7" y="85"/>
                  </a:cubicBezTo>
                  <a:cubicBezTo>
                    <a:pt x="7" y="85"/>
                    <a:pt x="7" y="85"/>
                    <a:pt x="7" y="85"/>
                  </a:cubicBezTo>
                  <a:cubicBezTo>
                    <a:pt x="7" y="85"/>
                    <a:pt x="7" y="85"/>
                    <a:pt x="7" y="85"/>
                  </a:cubicBezTo>
                  <a:cubicBezTo>
                    <a:pt x="7" y="85"/>
                    <a:pt x="8" y="85"/>
                    <a:pt x="9" y="85"/>
                  </a:cubicBezTo>
                  <a:cubicBezTo>
                    <a:pt x="11" y="86"/>
                    <a:pt x="15" y="87"/>
                    <a:pt x="22" y="87"/>
                  </a:cubicBezTo>
                  <a:cubicBezTo>
                    <a:pt x="24" y="87"/>
                    <a:pt x="26" y="87"/>
                    <a:pt x="29" y="87"/>
                  </a:cubicBezTo>
                  <a:cubicBezTo>
                    <a:pt x="36" y="86"/>
                    <a:pt x="43" y="84"/>
                    <a:pt x="50" y="81"/>
                  </a:cubicBezTo>
                  <a:cubicBezTo>
                    <a:pt x="56" y="77"/>
                    <a:pt x="62" y="73"/>
                    <a:pt x="67" y="69"/>
                  </a:cubicBezTo>
                  <a:cubicBezTo>
                    <a:pt x="68" y="68"/>
                    <a:pt x="68" y="68"/>
                    <a:pt x="68" y="68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73" y="62"/>
                    <a:pt x="77" y="56"/>
                    <a:pt x="81" y="50"/>
                  </a:cubicBezTo>
                  <a:cubicBezTo>
                    <a:pt x="84" y="43"/>
                    <a:pt x="86" y="36"/>
                    <a:pt x="87" y="29"/>
                  </a:cubicBezTo>
                  <a:cubicBezTo>
                    <a:pt x="87" y="22"/>
                    <a:pt x="87" y="17"/>
                    <a:pt x="86" y="13"/>
                  </a:cubicBezTo>
                  <a:cubicBezTo>
                    <a:pt x="86" y="11"/>
                    <a:pt x="86" y="10"/>
                    <a:pt x="85" y="9"/>
                  </a:cubicBezTo>
                  <a:cubicBezTo>
                    <a:pt x="85" y="8"/>
                    <a:pt x="85" y="8"/>
                    <a:pt x="85" y="7"/>
                  </a:cubicBezTo>
                  <a:cubicBezTo>
                    <a:pt x="85" y="7"/>
                    <a:pt x="85" y="7"/>
                    <a:pt x="85" y="7"/>
                  </a:cubicBezTo>
                  <a:cubicBezTo>
                    <a:pt x="85" y="7"/>
                    <a:pt x="85" y="7"/>
                    <a:pt x="85" y="7"/>
                  </a:cubicBezTo>
                  <a:cubicBezTo>
                    <a:pt x="84" y="6"/>
                    <a:pt x="84" y="6"/>
                    <a:pt x="84" y="5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2" y="3"/>
                    <a:pt x="81" y="3"/>
                    <a:pt x="81" y="3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0" y="3"/>
                    <a:pt x="79" y="2"/>
                    <a:pt x="78" y="2"/>
                  </a:cubicBezTo>
                  <a:cubicBezTo>
                    <a:pt x="76" y="1"/>
                    <a:pt x="72" y="0"/>
                    <a:pt x="6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6" name="Freeform 417"/>
            <p:cNvSpPr>
              <a:spLocks/>
            </p:cNvSpPr>
            <p:nvPr/>
          </p:nvSpPr>
          <p:spPr bwMode="auto">
            <a:xfrm>
              <a:off x="6202363" y="3600450"/>
              <a:ext cx="11112" cy="11113"/>
            </a:xfrm>
            <a:custGeom>
              <a:avLst/>
              <a:gdLst>
                <a:gd name="T0" fmla="*/ 3 w 3"/>
                <a:gd name="T1" fmla="*/ 0 h 3"/>
                <a:gd name="T2" fmla="*/ 3 w 3"/>
                <a:gd name="T3" fmla="*/ 0 h 3"/>
                <a:gd name="T4" fmla="*/ 0 w 3"/>
                <a:gd name="T5" fmla="*/ 3 h 3"/>
                <a:gd name="T6" fmla="*/ 0 w 3"/>
                <a:gd name="T7" fmla="*/ 3 h 3"/>
                <a:gd name="T8" fmla="*/ 1 w 3"/>
                <a:gd name="T9" fmla="*/ 3 h 3"/>
                <a:gd name="T10" fmla="*/ 1 w 3"/>
                <a:gd name="T11" fmla="*/ 3 h 3"/>
                <a:gd name="T12" fmla="*/ 3 w 3"/>
                <a:gd name="T13" fmla="*/ 1 h 3"/>
                <a:gd name="T14" fmla="*/ 3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2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7" name="Freeform 418"/>
            <p:cNvSpPr>
              <a:spLocks/>
            </p:cNvSpPr>
            <p:nvPr/>
          </p:nvSpPr>
          <p:spPr bwMode="auto">
            <a:xfrm>
              <a:off x="6221413" y="3581400"/>
              <a:ext cx="11112" cy="11113"/>
            </a:xfrm>
            <a:custGeom>
              <a:avLst/>
              <a:gdLst>
                <a:gd name="T0" fmla="*/ 3 w 3"/>
                <a:gd name="T1" fmla="*/ 0 h 3"/>
                <a:gd name="T2" fmla="*/ 3 w 3"/>
                <a:gd name="T3" fmla="*/ 0 h 3"/>
                <a:gd name="T4" fmla="*/ 0 w 3"/>
                <a:gd name="T5" fmla="*/ 2 h 3"/>
                <a:gd name="T6" fmla="*/ 0 w 3"/>
                <a:gd name="T7" fmla="*/ 3 h 3"/>
                <a:gd name="T8" fmla="*/ 1 w 3"/>
                <a:gd name="T9" fmla="*/ 3 h 3"/>
                <a:gd name="T10" fmla="*/ 1 w 3"/>
                <a:gd name="T11" fmla="*/ 3 h 3"/>
                <a:gd name="T12" fmla="*/ 3 w 3"/>
                <a:gd name="T13" fmla="*/ 0 h 3"/>
                <a:gd name="T14" fmla="*/ 3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8" name="Freeform 419"/>
            <p:cNvSpPr>
              <a:spLocks/>
            </p:cNvSpPr>
            <p:nvPr/>
          </p:nvSpPr>
          <p:spPr bwMode="auto">
            <a:xfrm>
              <a:off x="6183313" y="3622675"/>
              <a:ext cx="12700" cy="11113"/>
            </a:xfrm>
            <a:custGeom>
              <a:avLst/>
              <a:gdLst>
                <a:gd name="T0" fmla="*/ 3 w 3"/>
                <a:gd name="T1" fmla="*/ 0 h 3"/>
                <a:gd name="T2" fmla="*/ 3 w 3"/>
                <a:gd name="T3" fmla="*/ 0 h 3"/>
                <a:gd name="T4" fmla="*/ 0 w 3"/>
                <a:gd name="T5" fmla="*/ 2 h 3"/>
                <a:gd name="T6" fmla="*/ 0 w 3"/>
                <a:gd name="T7" fmla="*/ 3 h 3"/>
                <a:gd name="T8" fmla="*/ 0 w 3"/>
                <a:gd name="T9" fmla="*/ 3 h 3"/>
                <a:gd name="T10" fmla="*/ 0 w 3"/>
                <a:gd name="T11" fmla="*/ 3 h 3"/>
                <a:gd name="T12" fmla="*/ 3 w 3"/>
                <a:gd name="T13" fmla="*/ 0 h 3"/>
                <a:gd name="T14" fmla="*/ 3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9" name="Freeform 420"/>
            <p:cNvSpPr>
              <a:spLocks/>
            </p:cNvSpPr>
            <p:nvPr/>
          </p:nvSpPr>
          <p:spPr bwMode="auto">
            <a:xfrm>
              <a:off x="6240463" y="3567113"/>
              <a:ext cx="19050" cy="3175"/>
            </a:xfrm>
            <a:custGeom>
              <a:avLst/>
              <a:gdLst>
                <a:gd name="T0" fmla="*/ 4 w 5"/>
                <a:gd name="T1" fmla="*/ 0 h 1"/>
                <a:gd name="T2" fmla="*/ 1 w 5"/>
                <a:gd name="T3" fmla="*/ 1 h 1"/>
                <a:gd name="T4" fmla="*/ 0 w 5"/>
                <a:gd name="T5" fmla="*/ 1 h 1"/>
                <a:gd name="T6" fmla="*/ 1 w 5"/>
                <a:gd name="T7" fmla="*/ 1 h 1"/>
                <a:gd name="T8" fmla="*/ 4 w 5"/>
                <a:gd name="T9" fmla="*/ 0 h 1"/>
                <a:gd name="T10" fmla="*/ 4 w 5"/>
                <a:gd name="T11" fmla="*/ 0 h 1"/>
                <a:gd name="T12" fmla="*/ 5 w 5"/>
                <a:gd name="T13" fmla="*/ 0 h 1"/>
                <a:gd name="T14" fmla="*/ 4 w 5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cubicBezTo>
                    <a:pt x="3" y="0"/>
                    <a:pt x="1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0" name="Freeform 421"/>
            <p:cNvSpPr>
              <a:spLocks/>
            </p:cNvSpPr>
            <p:nvPr/>
          </p:nvSpPr>
          <p:spPr bwMode="auto">
            <a:xfrm>
              <a:off x="6270625" y="3567113"/>
              <a:ext cx="11112" cy="11113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0 h 3"/>
                <a:gd name="T4" fmla="*/ 0 w 3"/>
                <a:gd name="T5" fmla="*/ 1 h 3"/>
                <a:gd name="T6" fmla="*/ 3 w 3"/>
                <a:gd name="T7" fmla="*/ 3 h 3"/>
                <a:gd name="T8" fmla="*/ 3 w 3"/>
                <a:gd name="T9" fmla="*/ 3 h 3"/>
                <a:gd name="T10" fmla="*/ 3 w 3"/>
                <a:gd name="T11" fmla="*/ 3 h 3"/>
                <a:gd name="T12" fmla="*/ 3 w 3"/>
                <a:gd name="T13" fmla="*/ 2 h 3"/>
                <a:gd name="T14" fmla="*/ 0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1"/>
                    <a:pt x="1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1" name="Freeform 422"/>
            <p:cNvSpPr>
              <a:spLocks/>
            </p:cNvSpPr>
            <p:nvPr/>
          </p:nvSpPr>
          <p:spPr bwMode="auto">
            <a:xfrm>
              <a:off x="6165850" y="3641725"/>
              <a:ext cx="11112" cy="11113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3 h 3"/>
                <a:gd name="T4" fmla="*/ 0 w 3"/>
                <a:gd name="T5" fmla="*/ 3 h 3"/>
                <a:gd name="T6" fmla="*/ 0 w 3"/>
                <a:gd name="T7" fmla="*/ 3 h 3"/>
                <a:gd name="T8" fmla="*/ 3 w 3"/>
                <a:gd name="T9" fmla="*/ 0 h 3"/>
                <a:gd name="T10" fmla="*/ 3 w 3"/>
                <a:gd name="T11" fmla="*/ 0 h 3"/>
                <a:gd name="T12" fmla="*/ 2 w 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2" name="Freeform 423"/>
            <p:cNvSpPr>
              <a:spLocks/>
            </p:cNvSpPr>
            <p:nvPr/>
          </p:nvSpPr>
          <p:spPr bwMode="auto">
            <a:xfrm>
              <a:off x="6262688" y="3633788"/>
              <a:ext cx="11112" cy="12700"/>
            </a:xfrm>
            <a:custGeom>
              <a:avLst/>
              <a:gdLst>
                <a:gd name="T0" fmla="*/ 3 w 3"/>
                <a:gd name="T1" fmla="*/ 0 h 3"/>
                <a:gd name="T2" fmla="*/ 0 w 3"/>
                <a:gd name="T3" fmla="*/ 2 h 3"/>
                <a:gd name="T4" fmla="*/ 0 w 3"/>
                <a:gd name="T5" fmla="*/ 3 h 3"/>
                <a:gd name="T6" fmla="*/ 1 w 3"/>
                <a:gd name="T7" fmla="*/ 3 h 3"/>
                <a:gd name="T8" fmla="*/ 3 w 3"/>
                <a:gd name="T9" fmla="*/ 0 h 3"/>
                <a:gd name="T10" fmla="*/ 3 w 3"/>
                <a:gd name="T11" fmla="*/ 0 h 3"/>
                <a:gd name="T12" fmla="*/ 3 w 3"/>
                <a:gd name="T13" fmla="*/ 0 h 3"/>
                <a:gd name="T14" fmla="*/ 3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3" name="Freeform 424"/>
            <p:cNvSpPr>
              <a:spLocks/>
            </p:cNvSpPr>
            <p:nvPr/>
          </p:nvSpPr>
          <p:spPr bwMode="auto">
            <a:xfrm>
              <a:off x="6243638" y="3652838"/>
              <a:ext cx="11112" cy="11113"/>
            </a:xfrm>
            <a:custGeom>
              <a:avLst/>
              <a:gdLst>
                <a:gd name="T0" fmla="*/ 3 w 3"/>
                <a:gd name="T1" fmla="*/ 0 h 3"/>
                <a:gd name="T2" fmla="*/ 0 w 3"/>
                <a:gd name="T3" fmla="*/ 3 h 3"/>
                <a:gd name="T4" fmla="*/ 0 w 3"/>
                <a:gd name="T5" fmla="*/ 3 h 3"/>
                <a:gd name="T6" fmla="*/ 0 w 3"/>
                <a:gd name="T7" fmla="*/ 3 h 3"/>
                <a:gd name="T8" fmla="*/ 3 w 3"/>
                <a:gd name="T9" fmla="*/ 0 h 3"/>
                <a:gd name="T10" fmla="*/ 3 w 3"/>
                <a:gd name="T11" fmla="*/ 0 h 3"/>
                <a:gd name="T12" fmla="*/ 3 w 3"/>
                <a:gd name="T13" fmla="*/ 0 h 3"/>
                <a:gd name="T14" fmla="*/ 3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4" name="Freeform 425"/>
            <p:cNvSpPr>
              <a:spLocks/>
            </p:cNvSpPr>
            <p:nvPr/>
          </p:nvSpPr>
          <p:spPr bwMode="auto">
            <a:xfrm>
              <a:off x="6224588" y="3671888"/>
              <a:ext cx="12700" cy="11113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3 h 3"/>
                <a:gd name="T4" fmla="*/ 0 w 3"/>
                <a:gd name="T5" fmla="*/ 3 h 3"/>
                <a:gd name="T6" fmla="*/ 0 w 3"/>
                <a:gd name="T7" fmla="*/ 3 h 3"/>
                <a:gd name="T8" fmla="*/ 0 w 3"/>
                <a:gd name="T9" fmla="*/ 3 h 3"/>
                <a:gd name="T10" fmla="*/ 0 w 3"/>
                <a:gd name="T11" fmla="*/ 3 h 3"/>
                <a:gd name="T12" fmla="*/ 3 w 3"/>
                <a:gd name="T13" fmla="*/ 1 h 3"/>
                <a:gd name="T14" fmla="*/ 3 w 3"/>
                <a:gd name="T15" fmla="*/ 0 h 3"/>
                <a:gd name="T16" fmla="*/ 2 w 3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2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5" name="Freeform 426"/>
            <p:cNvSpPr>
              <a:spLocks/>
            </p:cNvSpPr>
            <p:nvPr/>
          </p:nvSpPr>
          <p:spPr bwMode="auto">
            <a:xfrm>
              <a:off x="6202363" y="3690938"/>
              <a:ext cx="11112" cy="14288"/>
            </a:xfrm>
            <a:custGeom>
              <a:avLst/>
              <a:gdLst>
                <a:gd name="T0" fmla="*/ 3 w 3"/>
                <a:gd name="T1" fmla="*/ 0 h 4"/>
                <a:gd name="T2" fmla="*/ 3 w 3"/>
                <a:gd name="T3" fmla="*/ 0 h 4"/>
                <a:gd name="T4" fmla="*/ 0 w 3"/>
                <a:gd name="T5" fmla="*/ 3 h 4"/>
                <a:gd name="T6" fmla="*/ 0 w 3"/>
                <a:gd name="T7" fmla="*/ 4 h 4"/>
                <a:gd name="T8" fmla="*/ 1 w 3"/>
                <a:gd name="T9" fmla="*/ 4 h 4"/>
                <a:gd name="T10" fmla="*/ 1 w 3"/>
                <a:gd name="T11" fmla="*/ 4 h 4"/>
                <a:gd name="T12" fmla="*/ 3 w 3"/>
                <a:gd name="T13" fmla="*/ 1 h 4"/>
                <a:gd name="T14" fmla="*/ 3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3" y="2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6" name="Freeform 427"/>
            <p:cNvSpPr>
              <a:spLocks/>
            </p:cNvSpPr>
            <p:nvPr/>
          </p:nvSpPr>
          <p:spPr bwMode="auto">
            <a:xfrm>
              <a:off x="6284913" y="3611563"/>
              <a:ext cx="7937" cy="15875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0 w 2"/>
                <a:gd name="T5" fmla="*/ 3 h 4"/>
                <a:gd name="T6" fmla="*/ 0 w 2"/>
                <a:gd name="T7" fmla="*/ 3 h 4"/>
                <a:gd name="T8" fmla="*/ 0 w 2"/>
                <a:gd name="T9" fmla="*/ 4 h 4"/>
                <a:gd name="T10" fmla="*/ 0 w 2"/>
                <a:gd name="T11" fmla="*/ 4 h 4"/>
                <a:gd name="T12" fmla="*/ 1 w 2"/>
                <a:gd name="T13" fmla="*/ 3 h 4"/>
                <a:gd name="T14" fmla="*/ 2 w 2"/>
                <a:gd name="T15" fmla="*/ 0 h 4"/>
                <a:gd name="T16" fmla="*/ 2 w 2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2" y="2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7" name="Freeform 428"/>
            <p:cNvSpPr>
              <a:spLocks/>
            </p:cNvSpPr>
            <p:nvPr/>
          </p:nvSpPr>
          <p:spPr bwMode="auto">
            <a:xfrm>
              <a:off x="6183313" y="3713163"/>
              <a:ext cx="12700" cy="11113"/>
            </a:xfrm>
            <a:custGeom>
              <a:avLst/>
              <a:gdLst>
                <a:gd name="T0" fmla="*/ 3 w 3"/>
                <a:gd name="T1" fmla="*/ 0 h 3"/>
                <a:gd name="T2" fmla="*/ 3 w 3"/>
                <a:gd name="T3" fmla="*/ 0 h 3"/>
                <a:gd name="T4" fmla="*/ 0 w 3"/>
                <a:gd name="T5" fmla="*/ 3 h 3"/>
                <a:gd name="T6" fmla="*/ 0 w 3"/>
                <a:gd name="T7" fmla="*/ 3 h 3"/>
                <a:gd name="T8" fmla="*/ 1 w 3"/>
                <a:gd name="T9" fmla="*/ 3 h 3"/>
                <a:gd name="T10" fmla="*/ 1 w 3"/>
                <a:gd name="T11" fmla="*/ 3 h 3"/>
                <a:gd name="T12" fmla="*/ 3 w 3"/>
                <a:gd name="T13" fmla="*/ 0 h 3"/>
                <a:gd name="T14" fmla="*/ 3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8" name="Freeform 429"/>
            <p:cNvSpPr>
              <a:spLocks/>
            </p:cNvSpPr>
            <p:nvPr/>
          </p:nvSpPr>
          <p:spPr bwMode="auto">
            <a:xfrm>
              <a:off x="6142038" y="3660775"/>
              <a:ext cx="12700" cy="11113"/>
            </a:xfrm>
            <a:custGeom>
              <a:avLst/>
              <a:gdLst>
                <a:gd name="T0" fmla="*/ 3 w 3"/>
                <a:gd name="T1" fmla="*/ 0 h 3"/>
                <a:gd name="T2" fmla="*/ 0 w 3"/>
                <a:gd name="T3" fmla="*/ 3 h 3"/>
                <a:gd name="T4" fmla="*/ 0 w 3"/>
                <a:gd name="T5" fmla="*/ 3 h 3"/>
                <a:gd name="T6" fmla="*/ 1 w 3"/>
                <a:gd name="T7" fmla="*/ 3 h 3"/>
                <a:gd name="T8" fmla="*/ 3 w 3"/>
                <a:gd name="T9" fmla="*/ 1 h 3"/>
                <a:gd name="T10" fmla="*/ 3 w 3"/>
                <a:gd name="T11" fmla="*/ 1 h 3"/>
                <a:gd name="T12" fmla="*/ 3 w 3"/>
                <a:gd name="T13" fmla="*/ 0 h 3"/>
                <a:gd name="T14" fmla="*/ 3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9" name="Freeform 430"/>
            <p:cNvSpPr>
              <a:spLocks/>
            </p:cNvSpPr>
            <p:nvPr/>
          </p:nvSpPr>
          <p:spPr bwMode="auto">
            <a:xfrm>
              <a:off x="6289675" y="3586163"/>
              <a:ext cx="6350" cy="14288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1 w 2"/>
                <a:gd name="T5" fmla="*/ 4 h 4"/>
                <a:gd name="T6" fmla="*/ 2 w 2"/>
                <a:gd name="T7" fmla="*/ 4 h 4"/>
                <a:gd name="T8" fmla="*/ 2 w 2"/>
                <a:gd name="T9" fmla="*/ 4 h 4"/>
                <a:gd name="T10" fmla="*/ 2 w 2"/>
                <a:gd name="T11" fmla="*/ 4 h 4"/>
                <a:gd name="T12" fmla="*/ 1 w 2"/>
                <a:gd name="T13" fmla="*/ 0 h 4"/>
                <a:gd name="T14" fmla="*/ 0 w 2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3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0" name="Freeform 431"/>
            <p:cNvSpPr>
              <a:spLocks/>
            </p:cNvSpPr>
            <p:nvPr/>
          </p:nvSpPr>
          <p:spPr bwMode="auto">
            <a:xfrm>
              <a:off x="6105525" y="3698875"/>
              <a:ext cx="11112" cy="14288"/>
            </a:xfrm>
            <a:custGeom>
              <a:avLst/>
              <a:gdLst>
                <a:gd name="T0" fmla="*/ 2 w 3"/>
                <a:gd name="T1" fmla="*/ 0 h 4"/>
                <a:gd name="T2" fmla="*/ 2 w 3"/>
                <a:gd name="T3" fmla="*/ 0 h 4"/>
                <a:gd name="T4" fmla="*/ 0 w 3"/>
                <a:gd name="T5" fmla="*/ 4 h 4"/>
                <a:gd name="T6" fmla="*/ 0 w 3"/>
                <a:gd name="T7" fmla="*/ 4 h 4"/>
                <a:gd name="T8" fmla="*/ 1 w 3"/>
                <a:gd name="T9" fmla="*/ 4 h 4"/>
                <a:gd name="T10" fmla="*/ 1 w 3"/>
                <a:gd name="T11" fmla="*/ 4 h 4"/>
                <a:gd name="T12" fmla="*/ 3 w 3"/>
                <a:gd name="T13" fmla="*/ 1 h 4"/>
                <a:gd name="T14" fmla="*/ 2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2" y="2"/>
                    <a:pt x="3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1" name="Freeform 432"/>
            <p:cNvSpPr>
              <a:spLocks/>
            </p:cNvSpPr>
            <p:nvPr/>
          </p:nvSpPr>
          <p:spPr bwMode="auto">
            <a:xfrm>
              <a:off x="6124575" y="3679825"/>
              <a:ext cx="11112" cy="11113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3 h 3"/>
                <a:gd name="T4" fmla="*/ 0 w 3"/>
                <a:gd name="T5" fmla="*/ 3 h 3"/>
                <a:gd name="T6" fmla="*/ 0 w 3"/>
                <a:gd name="T7" fmla="*/ 3 h 3"/>
                <a:gd name="T8" fmla="*/ 3 w 3"/>
                <a:gd name="T9" fmla="*/ 1 h 3"/>
                <a:gd name="T10" fmla="*/ 3 w 3"/>
                <a:gd name="T11" fmla="*/ 1 h 3"/>
                <a:gd name="T12" fmla="*/ 3 w 3"/>
                <a:gd name="T13" fmla="*/ 0 h 3"/>
                <a:gd name="T14" fmla="*/ 2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2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2" name="Freeform 433"/>
            <p:cNvSpPr>
              <a:spLocks/>
            </p:cNvSpPr>
            <p:nvPr/>
          </p:nvSpPr>
          <p:spPr bwMode="auto">
            <a:xfrm>
              <a:off x="6105525" y="3724275"/>
              <a:ext cx="6350" cy="15875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1 h 4"/>
                <a:gd name="T4" fmla="*/ 2 w 2"/>
                <a:gd name="T5" fmla="*/ 4 h 4"/>
                <a:gd name="T6" fmla="*/ 2 w 2"/>
                <a:gd name="T7" fmla="*/ 4 h 4"/>
                <a:gd name="T8" fmla="*/ 2 w 2"/>
                <a:gd name="T9" fmla="*/ 4 h 4"/>
                <a:gd name="T10" fmla="*/ 2 w 2"/>
                <a:gd name="T11" fmla="*/ 4 h 4"/>
                <a:gd name="T12" fmla="*/ 1 w 2"/>
                <a:gd name="T13" fmla="*/ 0 h 4"/>
                <a:gd name="T14" fmla="*/ 0 w 2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3" name="Freeform 434"/>
            <p:cNvSpPr>
              <a:spLocks/>
            </p:cNvSpPr>
            <p:nvPr/>
          </p:nvSpPr>
          <p:spPr bwMode="auto">
            <a:xfrm>
              <a:off x="6165850" y="3732213"/>
              <a:ext cx="11112" cy="14288"/>
            </a:xfrm>
            <a:custGeom>
              <a:avLst/>
              <a:gdLst>
                <a:gd name="T0" fmla="*/ 3 w 3"/>
                <a:gd name="T1" fmla="*/ 0 h 4"/>
                <a:gd name="T2" fmla="*/ 3 w 3"/>
                <a:gd name="T3" fmla="*/ 0 h 4"/>
                <a:gd name="T4" fmla="*/ 0 w 3"/>
                <a:gd name="T5" fmla="*/ 3 h 4"/>
                <a:gd name="T6" fmla="*/ 0 w 3"/>
                <a:gd name="T7" fmla="*/ 4 h 4"/>
                <a:gd name="T8" fmla="*/ 1 w 3"/>
                <a:gd name="T9" fmla="*/ 4 h 4"/>
                <a:gd name="T10" fmla="*/ 3 w 3"/>
                <a:gd name="T11" fmla="*/ 1 h 4"/>
                <a:gd name="T12" fmla="*/ 3 w 3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2" y="2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4" name="Freeform 435"/>
            <p:cNvSpPr>
              <a:spLocks/>
            </p:cNvSpPr>
            <p:nvPr/>
          </p:nvSpPr>
          <p:spPr bwMode="auto">
            <a:xfrm>
              <a:off x="6142038" y="3754438"/>
              <a:ext cx="15875" cy="4763"/>
            </a:xfrm>
            <a:custGeom>
              <a:avLst/>
              <a:gdLst>
                <a:gd name="T0" fmla="*/ 3 w 4"/>
                <a:gd name="T1" fmla="*/ 0 h 1"/>
                <a:gd name="T2" fmla="*/ 0 w 4"/>
                <a:gd name="T3" fmla="*/ 0 h 1"/>
                <a:gd name="T4" fmla="*/ 0 w 4"/>
                <a:gd name="T5" fmla="*/ 0 h 1"/>
                <a:gd name="T6" fmla="*/ 0 w 4"/>
                <a:gd name="T7" fmla="*/ 1 h 1"/>
                <a:gd name="T8" fmla="*/ 0 w 4"/>
                <a:gd name="T9" fmla="*/ 1 h 1"/>
                <a:gd name="T10" fmla="*/ 0 w 4"/>
                <a:gd name="T11" fmla="*/ 1 h 1"/>
                <a:gd name="T12" fmla="*/ 4 w 4"/>
                <a:gd name="T13" fmla="*/ 0 h 1"/>
                <a:gd name="T14" fmla="*/ 4 w 4"/>
                <a:gd name="T15" fmla="*/ 0 h 1"/>
                <a:gd name="T16" fmla="*/ 4 w 4"/>
                <a:gd name="T17" fmla="*/ 0 h 1"/>
                <a:gd name="T18" fmla="*/ 3 w 4"/>
                <a:gd name="T1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1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3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5" name="Freeform 436"/>
            <p:cNvSpPr>
              <a:spLocks noEditPoints="1"/>
            </p:cNvSpPr>
            <p:nvPr/>
          </p:nvSpPr>
          <p:spPr bwMode="auto">
            <a:xfrm>
              <a:off x="4219575" y="3619500"/>
              <a:ext cx="742950" cy="747713"/>
            </a:xfrm>
            <a:custGeom>
              <a:avLst/>
              <a:gdLst>
                <a:gd name="T0" fmla="*/ 124 w 198"/>
                <a:gd name="T1" fmla="*/ 166 h 199"/>
                <a:gd name="T2" fmla="*/ 127 w 198"/>
                <a:gd name="T3" fmla="*/ 170 h 199"/>
                <a:gd name="T4" fmla="*/ 131 w 198"/>
                <a:gd name="T5" fmla="*/ 173 h 199"/>
                <a:gd name="T6" fmla="*/ 135 w 198"/>
                <a:gd name="T7" fmla="*/ 175 h 199"/>
                <a:gd name="T8" fmla="*/ 65 w 198"/>
                <a:gd name="T9" fmla="*/ 176 h 199"/>
                <a:gd name="T10" fmla="*/ 78 w 198"/>
                <a:gd name="T11" fmla="*/ 166 h 199"/>
                <a:gd name="T12" fmla="*/ 170 w 198"/>
                <a:gd name="T13" fmla="*/ 153 h 199"/>
                <a:gd name="T14" fmla="*/ 63 w 198"/>
                <a:gd name="T15" fmla="*/ 130 h 199"/>
                <a:gd name="T16" fmla="*/ 116 w 198"/>
                <a:gd name="T17" fmla="*/ 162 h 199"/>
                <a:gd name="T18" fmla="*/ 177 w 198"/>
                <a:gd name="T19" fmla="*/ 112 h 199"/>
                <a:gd name="T20" fmla="*/ 178 w 198"/>
                <a:gd name="T21" fmla="*/ 149 h 199"/>
                <a:gd name="T22" fmla="*/ 19 w 198"/>
                <a:gd name="T23" fmla="*/ 91 h 199"/>
                <a:gd name="T24" fmla="*/ 20 w 198"/>
                <a:gd name="T25" fmla="*/ 99 h 199"/>
                <a:gd name="T26" fmla="*/ 22 w 198"/>
                <a:gd name="T27" fmla="*/ 107 h 199"/>
                <a:gd name="T28" fmla="*/ 25 w 198"/>
                <a:gd name="T29" fmla="*/ 117 h 199"/>
                <a:gd name="T30" fmla="*/ 29 w 198"/>
                <a:gd name="T31" fmla="*/ 124 h 199"/>
                <a:gd name="T32" fmla="*/ 30 w 198"/>
                <a:gd name="T33" fmla="*/ 129 h 199"/>
                <a:gd name="T34" fmla="*/ 29 w 198"/>
                <a:gd name="T35" fmla="*/ 135 h 199"/>
                <a:gd name="T36" fmla="*/ 29 w 198"/>
                <a:gd name="T37" fmla="*/ 146 h 199"/>
                <a:gd name="T38" fmla="*/ 31 w 198"/>
                <a:gd name="T39" fmla="*/ 154 h 199"/>
                <a:gd name="T40" fmla="*/ 191 w 198"/>
                <a:gd name="T41" fmla="*/ 91 h 199"/>
                <a:gd name="T42" fmla="*/ 133 w 198"/>
                <a:gd name="T43" fmla="*/ 64 h 199"/>
                <a:gd name="T44" fmla="*/ 136 w 198"/>
                <a:gd name="T45" fmla="*/ 63 h 199"/>
                <a:gd name="T46" fmla="*/ 160 w 198"/>
                <a:gd name="T47" fmla="*/ 61 h 199"/>
                <a:gd name="T48" fmla="*/ 168 w 198"/>
                <a:gd name="T49" fmla="*/ 67 h 199"/>
                <a:gd name="T50" fmla="*/ 178 w 198"/>
                <a:gd name="T51" fmla="*/ 83 h 199"/>
                <a:gd name="T52" fmla="*/ 180 w 198"/>
                <a:gd name="T53" fmla="*/ 88 h 199"/>
                <a:gd name="T54" fmla="*/ 181 w 198"/>
                <a:gd name="T55" fmla="*/ 91 h 199"/>
                <a:gd name="T56" fmla="*/ 177 w 198"/>
                <a:gd name="T57" fmla="*/ 111 h 199"/>
                <a:gd name="T58" fmla="*/ 140 w 198"/>
                <a:gd name="T59" fmla="*/ 130 h 199"/>
                <a:gd name="T60" fmla="*/ 32 w 198"/>
                <a:gd name="T61" fmla="*/ 126 h 199"/>
                <a:gd name="T62" fmla="*/ 26 w 198"/>
                <a:gd name="T63" fmla="*/ 117 h 199"/>
                <a:gd name="T64" fmla="*/ 23 w 198"/>
                <a:gd name="T65" fmla="*/ 109 h 199"/>
                <a:gd name="T66" fmla="*/ 21 w 198"/>
                <a:gd name="T67" fmla="*/ 101 h 199"/>
                <a:gd name="T68" fmla="*/ 20 w 198"/>
                <a:gd name="T69" fmla="*/ 95 h 199"/>
                <a:gd name="T70" fmla="*/ 48 w 198"/>
                <a:gd name="T71" fmla="*/ 60 h 199"/>
                <a:gd name="T72" fmla="*/ 56 w 198"/>
                <a:gd name="T73" fmla="*/ 60 h 199"/>
                <a:gd name="T74" fmla="*/ 62 w 198"/>
                <a:gd name="T75" fmla="*/ 61 h 199"/>
                <a:gd name="T76" fmla="*/ 162 w 198"/>
                <a:gd name="T77" fmla="*/ 39 h 199"/>
                <a:gd name="T78" fmla="*/ 102 w 198"/>
                <a:gd name="T79" fmla="*/ 17 h 199"/>
                <a:gd name="T80" fmla="*/ 107 w 198"/>
                <a:gd name="T81" fmla="*/ 15 h 199"/>
                <a:gd name="T82" fmla="*/ 113 w 198"/>
                <a:gd name="T83" fmla="*/ 14 h 199"/>
                <a:gd name="T84" fmla="*/ 122 w 198"/>
                <a:gd name="T85" fmla="*/ 14 h 199"/>
                <a:gd name="T86" fmla="*/ 127 w 198"/>
                <a:gd name="T87" fmla="*/ 14 h 199"/>
                <a:gd name="T88" fmla="*/ 162 w 198"/>
                <a:gd name="T89" fmla="*/ 37 h 199"/>
                <a:gd name="T90" fmla="*/ 158 w 198"/>
                <a:gd name="T91" fmla="*/ 60 h 199"/>
                <a:gd name="T92" fmla="*/ 150 w 198"/>
                <a:gd name="T93" fmla="*/ 61 h 199"/>
                <a:gd name="T94" fmla="*/ 143 w 198"/>
                <a:gd name="T95" fmla="*/ 61 h 199"/>
                <a:gd name="T96" fmla="*/ 137 w 198"/>
                <a:gd name="T97" fmla="*/ 62 h 199"/>
                <a:gd name="T98" fmla="*/ 134 w 198"/>
                <a:gd name="T99" fmla="*/ 63 h 199"/>
                <a:gd name="T100" fmla="*/ 38 w 198"/>
                <a:gd name="T101" fmla="*/ 56 h 199"/>
                <a:gd name="T102" fmla="*/ 37 w 198"/>
                <a:gd name="T103" fmla="*/ 50 h 199"/>
                <a:gd name="T104" fmla="*/ 85 w 198"/>
                <a:gd name="T105" fmla="*/ 14 h 199"/>
                <a:gd name="T106" fmla="*/ 92 w 198"/>
                <a:gd name="T107" fmla="*/ 15 h 199"/>
                <a:gd name="T108" fmla="*/ 100 w 198"/>
                <a:gd name="T109" fmla="*/ 17 h 199"/>
                <a:gd name="T110" fmla="*/ 63 w 198"/>
                <a:gd name="T111" fmla="*/ 61 h 199"/>
                <a:gd name="T112" fmla="*/ 57 w 198"/>
                <a:gd name="T113" fmla="*/ 60 h 199"/>
                <a:gd name="T114" fmla="*/ 49 w 198"/>
                <a:gd name="T115" fmla="*/ 60 h 199"/>
                <a:gd name="T116" fmla="*/ 40 w 198"/>
                <a:gd name="T117" fmla="*/ 60 h 199"/>
                <a:gd name="T118" fmla="*/ 24 w 198"/>
                <a:gd name="T119" fmla="*/ 4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8" h="199">
                  <a:moveTo>
                    <a:pt x="102" y="164"/>
                  </a:moveTo>
                  <a:cubicBezTo>
                    <a:pt x="107" y="164"/>
                    <a:pt x="112" y="164"/>
                    <a:pt x="117" y="162"/>
                  </a:cubicBezTo>
                  <a:cubicBezTo>
                    <a:pt x="119" y="162"/>
                    <a:pt x="120" y="161"/>
                    <a:pt x="121" y="161"/>
                  </a:cubicBezTo>
                  <a:cubicBezTo>
                    <a:pt x="121" y="161"/>
                    <a:pt x="121" y="162"/>
                    <a:pt x="121" y="162"/>
                  </a:cubicBezTo>
                  <a:cubicBezTo>
                    <a:pt x="122" y="163"/>
                    <a:pt x="122" y="164"/>
                    <a:pt x="123" y="165"/>
                  </a:cubicBezTo>
                  <a:cubicBezTo>
                    <a:pt x="123" y="165"/>
                    <a:pt x="123" y="165"/>
                    <a:pt x="123" y="165"/>
                  </a:cubicBezTo>
                  <a:cubicBezTo>
                    <a:pt x="123" y="165"/>
                    <a:pt x="123" y="165"/>
                    <a:pt x="123" y="165"/>
                  </a:cubicBezTo>
                  <a:cubicBezTo>
                    <a:pt x="123" y="165"/>
                    <a:pt x="123" y="165"/>
                    <a:pt x="123" y="165"/>
                  </a:cubicBezTo>
                  <a:cubicBezTo>
                    <a:pt x="124" y="166"/>
                    <a:pt x="124" y="166"/>
                    <a:pt x="124" y="166"/>
                  </a:cubicBezTo>
                  <a:cubicBezTo>
                    <a:pt x="124" y="166"/>
                    <a:pt x="124" y="166"/>
                    <a:pt x="124" y="166"/>
                  </a:cubicBezTo>
                  <a:cubicBezTo>
                    <a:pt x="124" y="166"/>
                    <a:pt x="124" y="166"/>
                    <a:pt x="124" y="166"/>
                  </a:cubicBezTo>
                  <a:cubicBezTo>
                    <a:pt x="124" y="167"/>
                    <a:pt x="124" y="167"/>
                    <a:pt x="124" y="167"/>
                  </a:cubicBezTo>
                  <a:cubicBezTo>
                    <a:pt x="124" y="167"/>
                    <a:pt x="124" y="167"/>
                    <a:pt x="124" y="167"/>
                  </a:cubicBezTo>
                  <a:cubicBezTo>
                    <a:pt x="125" y="167"/>
                    <a:pt x="125" y="167"/>
                    <a:pt x="125" y="167"/>
                  </a:cubicBezTo>
                  <a:cubicBezTo>
                    <a:pt x="125" y="168"/>
                    <a:pt x="125" y="168"/>
                    <a:pt x="125" y="168"/>
                  </a:cubicBezTo>
                  <a:cubicBezTo>
                    <a:pt x="125" y="168"/>
                    <a:pt x="125" y="168"/>
                    <a:pt x="125" y="168"/>
                  </a:cubicBezTo>
                  <a:cubicBezTo>
                    <a:pt x="125" y="168"/>
                    <a:pt x="125" y="168"/>
                    <a:pt x="125" y="168"/>
                  </a:cubicBezTo>
                  <a:cubicBezTo>
                    <a:pt x="126" y="169"/>
                    <a:pt x="126" y="169"/>
                    <a:pt x="126" y="169"/>
                  </a:cubicBezTo>
                  <a:cubicBezTo>
                    <a:pt x="126" y="169"/>
                    <a:pt x="126" y="169"/>
                    <a:pt x="126" y="169"/>
                  </a:cubicBezTo>
                  <a:cubicBezTo>
                    <a:pt x="126" y="169"/>
                    <a:pt x="126" y="169"/>
                    <a:pt x="126" y="169"/>
                  </a:cubicBezTo>
                  <a:cubicBezTo>
                    <a:pt x="127" y="169"/>
                    <a:pt x="127" y="169"/>
                    <a:pt x="127" y="169"/>
                  </a:cubicBezTo>
                  <a:cubicBezTo>
                    <a:pt x="127" y="170"/>
                    <a:pt x="127" y="170"/>
                    <a:pt x="127" y="170"/>
                  </a:cubicBezTo>
                  <a:cubicBezTo>
                    <a:pt x="127" y="170"/>
                    <a:pt x="127" y="170"/>
                    <a:pt x="127" y="170"/>
                  </a:cubicBezTo>
                  <a:cubicBezTo>
                    <a:pt x="128" y="170"/>
                    <a:pt x="128" y="170"/>
                    <a:pt x="128" y="170"/>
                  </a:cubicBezTo>
                  <a:cubicBezTo>
                    <a:pt x="128" y="171"/>
                    <a:pt x="128" y="171"/>
                    <a:pt x="128" y="171"/>
                  </a:cubicBezTo>
                  <a:cubicBezTo>
                    <a:pt x="128" y="171"/>
                    <a:pt x="128" y="171"/>
                    <a:pt x="128" y="171"/>
                  </a:cubicBezTo>
                  <a:cubicBezTo>
                    <a:pt x="128" y="171"/>
                    <a:pt x="128" y="171"/>
                    <a:pt x="128" y="171"/>
                  </a:cubicBezTo>
                  <a:cubicBezTo>
                    <a:pt x="129" y="172"/>
                    <a:pt x="129" y="172"/>
                    <a:pt x="129" y="172"/>
                  </a:cubicBezTo>
                  <a:cubicBezTo>
                    <a:pt x="129" y="172"/>
                    <a:pt x="129" y="172"/>
                    <a:pt x="129" y="172"/>
                  </a:cubicBezTo>
                  <a:cubicBezTo>
                    <a:pt x="130" y="172"/>
                    <a:pt x="130" y="172"/>
                    <a:pt x="130" y="172"/>
                  </a:cubicBezTo>
                  <a:cubicBezTo>
                    <a:pt x="130" y="172"/>
                    <a:pt x="130" y="172"/>
                    <a:pt x="130" y="172"/>
                  </a:cubicBezTo>
                  <a:cubicBezTo>
                    <a:pt x="130" y="173"/>
                    <a:pt x="130" y="173"/>
                    <a:pt x="130" y="173"/>
                  </a:cubicBezTo>
                  <a:cubicBezTo>
                    <a:pt x="131" y="173"/>
                    <a:pt x="131" y="173"/>
                    <a:pt x="131" y="173"/>
                  </a:cubicBezTo>
                  <a:cubicBezTo>
                    <a:pt x="131" y="173"/>
                    <a:pt x="131" y="173"/>
                    <a:pt x="131" y="173"/>
                  </a:cubicBezTo>
                  <a:cubicBezTo>
                    <a:pt x="131" y="173"/>
                    <a:pt x="131" y="173"/>
                    <a:pt x="131" y="173"/>
                  </a:cubicBezTo>
                  <a:cubicBezTo>
                    <a:pt x="132" y="174"/>
                    <a:pt x="132" y="174"/>
                    <a:pt x="132" y="174"/>
                  </a:cubicBezTo>
                  <a:cubicBezTo>
                    <a:pt x="132" y="174"/>
                    <a:pt x="132" y="174"/>
                    <a:pt x="132" y="174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34" y="174"/>
                    <a:pt x="134" y="174"/>
                    <a:pt x="134" y="174"/>
                  </a:cubicBezTo>
                  <a:cubicBezTo>
                    <a:pt x="134" y="174"/>
                    <a:pt x="134" y="174"/>
                    <a:pt x="134" y="174"/>
                  </a:cubicBezTo>
                  <a:cubicBezTo>
                    <a:pt x="134" y="175"/>
                    <a:pt x="134" y="175"/>
                    <a:pt x="134" y="175"/>
                  </a:cubicBezTo>
                  <a:cubicBezTo>
                    <a:pt x="135" y="175"/>
                    <a:pt x="135" y="175"/>
                    <a:pt x="135" y="175"/>
                  </a:cubicBezTo>
                  <a:cubicBezTo>
                    <a:pt x="135" y="175"/>
                    <a:pt x="135" y="175"/>
                    <a:pt x="135" y="175"/>
                  </a:cubicBezTo>
                  <a:cubicBezTo>
                    <a:pt x="136" y="175"/>
                    <a:pt x="137" y="175"/>
                    <a:pt x="138" y="176"/>
                  </a:cubicBezTo>
                  <a:cubicBezTo>
                    <a:pt x="138" y="176"/>
                    <a:pt x="138" y="176"/>
                    <a:pt x="138" y="176"/>
                  </a:cubicBezTo>
                  <a:cubicBezTo>
                    <a:pt x="137" y="176"/>
                    <a:pt x="137" y="176"/>
                    <a:pt x="137" y="176"/>
                  </a:cubicBezTo>
                  <a:cubicBezTo>
                    <a:pt x="136" y="178"/>
                    <a:pt x="132" y="182"/>
                    <a:pt x="120" y="190"/>
                  </a:cubicBezTo>
                  <a:cubicBezTo>
                    <a:pt x="113" y="191"/>
                    <a:pt x="106" y="192"/>
                    <a:pt x="99" y="192"/>
                  </a:cubicBezTo>
                  <a:cubicBezTo>
                    <a:pt x="92" y="192"/>
                    <a:pt x="86" y="191"/>
                    <a:pt x="79" y="190"/>
                  </a:cubicBezTo>
                  <a:cubicBezTo>
                    <a:pt x="76" y="188"/>
                    <a:pt x="69" y="184"/>
                    <a:pt x="64" y="176"/>
                  </a:cubicBezTo>
                  <a:cubicBezTo>
                    <a:pt x="64" y="176"/>
                    <a:pt x="64" y="176"/>
                    <a:pt x="64" y="176"/>
                  </a:cubicBezTo>
                  <a:cubicBezTo>
                    <a:pt x="64" y="176"/>
                    <a:pt x="64" y="176"/>
                    <a:pt x="64" y="176"/>
                  </a:cubicBezTo>
                  <a:cubicBezTo>
                    <a:pt x="65" y="176"/>
                    <a:pt x="65" y="176"/>
                    <a:pt x="65" y="176"/>
                  </a:cubicBezTo>
                  <a:cubicBezTo>
                    <a:pt x="65" y="176"/>
                    <a:pt x="65" y="176"/>
                    <a:pt x="65" y="176"/>
                  </a:cubicBezTo>
                  <a:cubicBezTo>
                    <a:pt x="65" y="176"/>
                    <a:pt x="65" y="176"/>
                    <a:pt x="65" y="176"/>
                  </a:cubicBezTo>
                  <a:cubicBezTo>
                    <a:pt x="66" y="176"/>
                    <a:pt x="66" y="176"/>
                    <a:pt x="66" y="176"/>
                  </a:cubicBezTo>
                  <a:cubicBezTo>
                    <a:pt x="66" y="176"/>
                    <a:pt x="66" y="176"/>
                    <a:pt x="66" y="176"/>
                  </a:cubicBezTo>
                  <a:cubicBezTo>
                    <a:pt x="66" y="175"/>
                    <a:pt x="67" y="175"/>
                    <a:pt x="67" y="175"/>
                  </a:cubicBezTo>
                  <a:cubicBezTo>
                    <a:pt x="67" y="175"/>
                    <a:pt x="67" y="175"/>
                    <a:pt x="67" y="175"/>
                  </a:cubicBezTo>
                  <a:cubicBezTo>
                    <a:pt x="68" y="174"/>
                    <a:pt x="68" y="174"/>
                    <a:pt x="69" y="174"/>
                  </a:cubicBezTo>
                  <a:cubicBezTo>
                    <a:pt x="69" y="174"/>
                    <a:pt x="69" y="174"/>
                    <a:pt x="69" y="174"/>
                  </a:cubicBezTo>
                  <a:cubicBezTo>
                    <a:pt x="70" y="173"/>
                    <a:pt x="70" y="173"/>
                    <a:pt x="70" y="173"/>
                  </a:cubicBezTo>
                  <a:cubicBezTo>
                    <a:pt x="73" y="171"/>
                    <a:pt x="76" y="169"/>
                    <a:pt x="78" y="166"/>
                  </a:cubicBezTo>
                  <a:cubicBezTo>
                    <a:pt x="78" y="166"/>
                    <a:pt x="78" y="166"/>
                    <a:pt x="78" y="166"/>
                  </a:cubicBezTo>
                  <a:cubicBezTo>
                    <a:pt x="78" y="166"/>
                    <a:pt x="78" y="166"/>
                    <a:pt x="78" y="166"/>
                  </a:cubicBezTo>
                  <a:cubicBezTo>
                    <a:pt x="79" y="165"/>
                    <a:pt x="80" y="163"/>
                    <a:pt x="81" y="162"/>
                  </a:cubicBezTo>
                  <a:cubicBezTo>
                    <a:pt x="82" y="162"/>
                    <a:pt x="92" y="164"/>
                    <a:pt x="102" y="164"/>
                  </a:cubicBezTo>
                  <a:moveTo>
                    <a:pt x="79" y="190"/>
                  </a:moveTo>
                  <a:cubicBezTo>
                    <a:pt x="55" y="185"/>
                    <a:pt x="34" y="170"/>
                    <a:pt x="21" y="150"/>
                  </a:cubicBezTo>
                  <a:cubicBezTo>
                    <a:pt x="27" y="154"/>
                    <a:pt x="29" y="154"/>
                    <a:pt x="31" y="154"/>
                  </a:cubicBezTo>
                  <a:cubicBezTo>
                    <a:pt x="31" y="154"/>
                    <a:pt x="31" y="154"/>
                    <a:pt x="31" y="154"/>
                  </a:cubicBezTo>
                  <a:cubicBezTo>
                    <a:pt x="32" y="155"/>
                    <a:pt x="42" y="168"/>
                    <a:pt x="58" y="174"/>
                  </a:cubicBezTo>
                  <a:cubicBezTo>
                    <a:pt x="61" y="176"/>
                    <a:pt x="63" y="176"/>
                    <a:pt x="63" y="176"/>
                  </a:cubicBezTo>
                  <a:cubicBezTo>
                    <a:pt x="68" y="184"/>
                    <a:pt x="75" y="188"/>
                    <a:pt x="79" y="190"/>
                  </a:cubicBezTo>
                  <a:moveTo>
                    <a:pt x="170" y="153"/>
                  </a:moveTo>
                  <a:cubicBezTo>
                    <a:pt x="170" y="153"/>
                    <a:pt x="170" y="153"/>
                    <a:pt x="170" y="153"/>
                  </a:cubicBezTo>
                  <a:cubicBezTo>
                    <a:pt x="171" y="153"/>
                    <a:pt x="174" y="153"/>
                    <a:pt x="177" y="149"/>
                  </a:cubicBezTo>
                  <a:cubicBezTo>
                    <a:pt x="165" y="169"/>
                    <a:pt x="144" y="184"/>
                    <a:pt x="121" y="190"/>
                  </a:cubicBezTo>
                  <a:cubicBezTo>
                    <a:pt x="135" y="181"/>
                    <a:pt x="138" y="176"/>
                    <a:pt x="138" y="176"/>
                  </a:cubicBezTo>
                  <a:cubicBezTo>
                    <a:pt x="156" y="172"/>
                    <a:pt x="167" y="156"/>
                    <a:pt x="168" y="154"/>
                  </a:cubicBezTo>
                  <a:cubicBezTo>
                    <a:pt x="168" y="153"/>
                    <a:pt x="168" y="153"/>
                    <a:pt x="168" y="153"/>
                  </a:cubicBezTo>
                  <a:cubicBezTo>
                    <a:pt x="169" y="153"/>
                    <a:pt x="169" y="153"/>
                    <a:pt x="170" y="153"/>
                  </a:cubicBezTo>
                  <a:moveTo>
                    <a:pt x="102" y="164"/>
                  </a:moveTo>
                  <a:cubicBezTo>
                    <a:pt x="96" y="164"/>
                    <a:pt x="89" y="163"/>
                    <a:pt x="81" y="161"/>
                  </a:cubicBezTo>
                  <a:cubicBezTo>
                    <a:pt x="81" y="161"/>
                    <a:pt x="78" y="158"/>
                    <a:pt x="74" y="153"/>
                  </a:cubicBezTo>
                  <a:cubicBezTo>
                    <a:pt x="72" y="150"/>
                    <a:pt x="70" y="146"/>
                    <a:pt x="68" y="142"/>
                  </a:cubicBezTo>
                  <a:cubicBezTo>
                    <a:pt x="66" y="138"/>
                    <a:pt x="64" y="134"/>
                    <a:pt x="63" y="130"/>
                  </a:cubicBezTo>
                  <a:cubicBezTo>
                    <a:pt x="74" y="111"/>
                    <a:pt x="74" y="111"/>
                    <a:pt x="74" y="111"/>
                  </a:cubicBezTo>
                  <a:cubicBezTo>
                    <a:pt x="82" y="99"/>
                    <a:pt x="82" y="99"/>
                    <a:pt x="82" y="99"/>
                  </a:cubicBezTo>
                  <a:cubicBezTo>
                    <a:pt x="120" y="99"/>
                    <a:pt x="120" y="99"/>
                    <a:pt x="120" y="99"/>
                  </a:cubicBezTo>
                  <a:cubicBezTo>
                    <a:pt x="121" y="99"/>
                    <a:pt x="124" y="104"/>
                    <a:pt x="128" y="109"/>
                  </a:cubicBezTo>
                  <a:cubicBezTo>
                    <a:pt x="132" y="116"/>
                    <a:pt x="137" y="124"/>
                    <a:pt x="139" y="130"/>
                  </a:cubicBezTo>
                  <a:cubicBezTo>
                    <a:pt x="139" y="130"/>
                    <a:pt x="138" y="134"/>
                    <a:pt x="136" y="138"/>
                  </a:cubicBezTo>
                  <a:cubicBezTo>
                    <a:pt x="136" y="139"/>
                    <a:pt x="136" y="139"/>
                    <a:pt x="136" y="139"/>
                  </a:cubicBezTo>
                  <a:cubicBezTo>
                    <a:pt x="136" y="139"/>
                    <a:pt x="136" y="139"/>
                    <a:pt x="136" y="139"/>
                  </a:cubicBezTo>
                  <a:cubicBezTo>
                    <a:pt x="133" y="145"/>
                    <a:pt x="128" y="153"/>
                    <a:pt x="121" y="161"/>
                  </a:cubicBezTo>
                  <a:cubicBezTo>
                    <a:pt x="120" y="161"/>
                    <a:pt x="118" y="162"/>
                    <a:pt x="117" y="162"/>
                  </a:cubicBezTo>
                  <a:cubicBezTo>
                    <a:pt x="116" y="162"/>
                    <a:pt x="116" y="162"/>
                    <a:pt x="116" y="162"/>
                  </a:cubicBezTo>
                  <a:cubicBezTo>
                    <a:pt x="113" y="163"/>
                    <a:pt x="108" y="164"/>
                    <a:pt x="102" y="164"/>
                  </a:cubicBezTo>
                  <a:moveTo>
                    <a:pt x="170" y="153"/>
                  </a:moveTo>
                  <a:cubicBezTo>
                    <a:pt x="169" y="153"/>
                    <a:pt x="169" y="153"/>
                    <a:pt x="169" y="153"/>
                  </a:cubicBezTo>
                  <a:cubicBezTo>
                    <a:pt x="169" y="153"/>
                    <a:pt x="169" y="153"/>
                    <a:pt x="169" y="153"/>
                  </a:cubicBezTo>
                  <a:cubicBezTo>
                    <a:pt x="171" y="147"/>
                    <a:pt x="171" y="142"/>
                    <a:pt x="171" y="138"/>
                  </a:cubicBezTo>
                  <a:cubicBezTo>
                    <a:pt x="171" y="137"/>
                    <a:pt x="171" y="136"/>
                    <a:pt x="171" y="135"/>
                  </a:cubicBezTo>
                  <a:cubicBezTo>
                    <a:pt x="171" y="130"/>
                    <a:pt x="169" y="127"/>
                    <a:pt x="169" y="126"/>
                  </a:cubicBezTo>
                  <a:cubicBezTo>
                    <a:pt x="170" y="126"/>
                    <a:pt x="173" y="122"/>
                    <a:pt x="176" y="115"/>
                  </a:cubicBezTo>
                  <a:cubicBezTo>
                    <a:pt x="176" y="114"/>
                    <a:pt x="176" y="114"/>
                    <a:pt x="176" y="114"/>
                  </a:cubicBezTo>
                  <a:cubicBezTo>
                    <a:pt x="176" y="113"/>
                    <a:pt x="176" y="113"/>
                    <a:pt x="176" y="113"/>
                  </a:cubicBezTo>
                  <a:cubicBezTo>
                    <a:pt x="176" y="113"/>
                    <a:pt x="177" y="113"/>
                    <a:pt x="177" y="112"/>
                  </a:cubicBezTo>
                  <a:cubicBezTo>
                    <a:pt x="177" y="112"/>
                    <a:pt x="177" y="112"/>
                    <a:pt x="177" y="112"/>
                  </a:cubicBezTo>
                  <a:cubicBezTo>
                    <a:pt x="177" y="112"/>
                    <a:pt x="177" y="111"/>
                    <a:pt x="177" y="111"/>
                  </a:cubicBezTo>
                  <a:cubicBezTo>
                    <a:pt x="177" y="111"/>
                    <a:pt x="177" y="111"/>
                    <a:pt x="177" y="111"/>
                  </a:cubicBezTo>
                  <a:cubicBezTo>
                    <a:pt x="177" y="110"/>
                    <a:pt x="178" y="110"/>
                    <a:pt x="178" y="109"/>
                  </a:cubicBezTo>
                  <a:cubicBezTo>
                    <a:pt x="181" y="100"/>
                    <a:pt x="181" y="92"/>
                    <a:pt x="181" y="91"/>
                  </a:cubicBezTo>
                  <a:cubicBezTo>
                    <a:pt x="189" y="87"/>
                    <a:pt x="189" y="87"/>
                    <a:pt x="189" y="87"/>
                  </a:cubicBezTo>
                  <a:cubicBezTo>
                    <a:pt x="191" y="92"/>
                    <a:pt x="191" y="92"/>
                    <a:pt x="191" y="92"/>
                  </a:cubicBezTo>
                  <a:cubicBezTo>
                    <a:pt x="191" y="94"/>
                    <a:pt x="191" y="96"/>
                    <a:pt x="192" y="98"/>
                  </a:cubicBezTo>
                  <a:cubicBezTo>
                    <a:pt x="192" y="98"/>
                    <a:pt x="192" y="99"/>
                    <a:pt x="192" y="100"/>
                  </a:cubicBezTo>
                  <a:cubicBezTo>
                    <a:pt x="192" y="118"/>
                    <a:pt x="187" y="134"/>
                    <a:pt x="178" y="149"/>
                  </a:cubicBezTo>
                  <a:cubicBezTo>
                    <a:pt x="178" y="149"/>
                    <a:pt x="178" y="149"/>
                    <a:pt x="178" y="149"/>
                  </a:cubicBezTo>
                  <a:cubicBezTo>
                    <a:pt x="174" y="152"/>
                    <a:pt x="171" y="153"/>
                    <a:pt x="170" y="153"/>
                  </a:cubicBezTo>
                  <a:moveTo>
                    <a:pt x="31" y="154"/>
                  </a:moveTo>
                  <a:cubicBezTo>
                    <a:pt x="30" y="154"/>
                    <a:pt x="27" y="153"/>
                    <a:pt x="22" y="150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12" y="136"/>
                    <a:pt x="7" y="119"/>
                    <a:pt x="7" y="102"/>
                  </a:cubicBezTo>
                  <a:cubicBezTo>
                    <a:pt x="7" y="101"/>
                    <a:pt x="7" y="101"/>
                    <a:pt x="7" y="100"/>
                  </a:cubicBezTo>
                  <a:cubicBezTo>
                    <a:pt x="7" y="100"/>
                    <a:pt x="7" y="99"/>
                    <a:pt x="7" y="99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7" y="98"/>
                    <a:pt x="7" y="93"/>
                    <a:pt x="11" y="87"/>
                  </a:cubicBezTo>
                  <a:cubicBezTo>
                    <a:pt x="11" y="87"/>
                    <a:pt x="13" y="88"/>
                    <a:pt x="15" y="89"/>
                  </a:cubicBezTo>
                  <a:cubicBezTo>
                    <a:pt x="16" y="90"/>
                    <a:pt x="18" y="91"/>
                    <a:pt x="19" y="91"/>
                  </a:cubicBezTo>
                  <a:cubicBezTo>
                    <a:pt x="19" y="91"/>
                    <a:pt x="19" y="93"/>
                    <a:pt x="19" y="95"/>
                  </a:cubicBezTo>
                  <a:cubicBezTo>
                    <a:pt x="19" y="95"/>
                    <a:pt x="19" y="95"/>
                    <a:pt x="19" y="95"/>
                  </a:cubicBezTo>
                  <a:cubicBezTo>
                    <a:pt x="19" y="95"/>
                    <a:pt x="19" y="95"/>
                    <a:pt x="19" y="95"/>
                  </a:cubicBezTo>
                  <a:cubicBezTo>
                    <a:pt x="19" y="95"/>
                    <a:pt x="19" y="95"/>
                    <a:pt x="19" y="95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97"/>
                    <a:pt x="20" y="97"/>
                    <a:pt x="20" y="97"/>
                  </a:cubicBezTo>
                  <a:cubicBezTo>
                    <a:pt x="20" y="97"/>
                    <a:pt x="20" y="97"/>
                    <a:pt x="20" y="97"/>
                  </a:cubicBezTo>
                  <a:cubicBezTo>
                    <a:pt x="20" y="97"/>
                    <a:pt x="20" y="97"/>
                    <a:pt x="20" y="97"/>
                  </a:cubicBezTo>
                  <a:cubicBezTo>
                    <a:pt x="20" y="98"/>
                    <a:pt x="20" y="98"/>
                    <a:pt x="20" y="98"/>
                  </a:cubicBezTo>
                  <a:cubicBezTo>
                    <a:pt x="20" y="99"/>
                    <a:pt x="20" y="99"/>
                    <a:pt x="20" y="99"/>
                  </a:cubicBezTo>
                  <a:cubicBezTo>
                    <a:pt x="20" y="99"/>
                    <a:pt x="20" y="99"/>
                    <a:pt x="20" y="99"/>
                  </a:cubicBezTo>
                  <a:cubicBezTo>
                    <a:pt x="20" y="100"/>
                    <a:pt x="20" y="100"/>
                    <a:pt x="20" y="100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21" y="103"/>
                    <a:pt x="21" y="103"/>
                    <a:pt x="21" y="103"/>
                  </a:cubicBezTo>
                  <a:cubicBezTo>
                    <a:pt x="21" y="103"/>
                    <a:pt x="21" y="103"/>
                    <a:pt x="21" y="103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1" y="104"/>
                    <a:pt x="21" y="105"/>
                    <a:pt x="21" y="105"/>
                  </a:cubicBezTo>
                  <a:cubicBezTo>
                    <a:pt x="21" y="105"/>
                    <a:pt x="21" y="105"/>
                    <a:pt x="21" y="105"/>
                  </a:cubicBezTo>
                  <a:cubicBezTo>
                    <a:pt x="22" y="106"/>
                    <a:pt x="22" y="106"/>
                    <a:pt x="22" y="106"/>
                  </a:cubicBezTo>
                  <a:cubicBezTo>
                    <a:pt x="22" y="107"/>
                    <a:pt x="22" y="107"/>
                    <a:pt x="22" y="107"/>
                  </a:cubicBezTo>
                  <a:cubicBezTo>
                    <a:pt x="22" y="107"/>
                    <a:pt x="22" y="107"/>
                    <a:pt x="22" y="108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22" y="108"/>
                    <a:pt x="22" y="109"/>
                    <a:pt x="22" y="109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3" y="110"/>
                    <a:pt x="23" y="110"/>
                    <a:pt x="23" y="111"/>
                  </a:cubicBezTo>
                  <a:cubicBezTo>
                    <a:pt x="23" y="111"/>
                    <a:pt x="23" y="111"/>
                    <a:pt x="23" y="111"/>
                  </a:cubicBezTo>
                  <a:cubicBezTo>
                    <a:pt x="23" y="111"/>
                    <a:pt x="23" y="112"/>
                    <a:pt x="23" y="112"/>
                  </a:cubicBezTo>
                  <a:cubicBezTo>
                    <a:pt x="23" y="112"/>
                    <a:pt x="23" y="112"/>
                    <a:pt x="23" y="112"/>
                  </a:cubicBezTo>
                  <a:cubicBezTo>
                    <a:pt x="24" y="113"/>
                    <a:pt x="24" y="113"/>
                    <a:pt x="24" y="114"/>
                  </a:cubicBezTo>
                  <a:cubicBezTo>
                    <a:pt x="24" y="114"/>
                    <a:pt x="24" y="114"/>
                    <a:pt x="24" y="114"/>
                  </a:cubicBezTo>
                  <a:cubicBezTo>
                    <a:pt x="24" y="115"/>
                    <a:pt x="25" y="116"/>
                    <a:pt x="25" y="117"/>
                  </a:cubicBezTo>
                  <a:cubicBezTo>
                    <a:pt x="25" y="117"/>
                    <a:pt x="25" y="117"/>
                    <a:pt x="25" y="117"/>
                  </a:cubicBezTo>
                  <a:cubicBezTo>
                    <a:pt x="26" y="117"/>
                    <a:pt x="26" y="118"/>
                    <a:pt x="26" y="118"/>
                  </a:cubicBezTo>
                  <a:cubicBezTo>
                    <a:pt x="26" y="118"/>
                    <a:pt x="26" y="118"/>
                    <a:pt x="26" y="118"/>
                  </a:cubicBezTo>
                  <a:cubicBezTo>
                    <a:pt x="26" y="119"/>
                    <a:pt x="26" y="119"/>
                    <a:pt x="27" y="120"/>
                  </a:cubicBezTo>
                  <a:cubicBezTo>
                    <a:pt x="27" y="120"/>
                    <a:pt x="27" y="120"/>
                    <a:pt x="27" y="120"/>
                  </a:cubicBezTo>
                  <a:cubicBezTo>
                    <a:pt x="27" y="120"/>
                    <a:pt x="27" y="121"/>
                    <a:pt x="27" y="121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22"/>
                    <a:pt x="28" y="122"/>
                    <a:pt x="28" y="123"/>
                  </a:cubicBezTo>
                  <a:cubicBezTo>
                    <a:pt x="28" y="123"/>
                    <a:pt x="28" y="123"/>
                    <a:pt x="28" y="123"/>
                  </a:cubicBezTo>
                  <a:cubicBezTo>
                    <a:pt x="29" y="123"/>
                    <a:pt x="29" y="124"/>
                    <a:pt x="29" y="124"/>
                  </a:cubicBezTo>
                  <a:cubicBezTo>
                    <a:pt x="29" y="124"/>
                    <a:pt x="29" y="124"/>
                    <a:pt x="29" y="124"/>
                  </a:cubicBezTo>
                  <a:cubicBezTo>
                    <a:pt x="30" y="125"/>
                    <a:pt x="30" y="125"/>
                    <a:pt x="30" y="125"/>
                  </a:cubicBezTo>
                  <a:cubicBezTo>
                    <a:pt x="30" y="126"/>
                    <a:pt x="30" y="126"/>
                    <a:pt x="30" y="126"/>
                  </a:cubicBezTo>
                  <a:cubicBezTo>
                    <a:pt x="31" y="126"/>
                    <a:pt x="31" y="126"/>
                    <a:pt x="31" y="127"/>
                  </a:cubicBezTo>
                  <a:cubicBezTo>
                    <a:pt x="31" y="127"/>
                    <a:pt x="31" y="127"/>
                    <a:pt x="31" y="127"/>
                  </a:cubicBezTo>
                  <a:cubicBezTo>
                    <a:pt x="31" y="127"/>
                    <a:pt x="31" y="127"/>
                    <a:pt x="31" y="127"/>
                  </a:cubicBezTo>
                  <a:cubicBezTo>
                    <a:pt x="31" y="128"/>
                    <a:pt x="31" y="128"/>
                    <a:pt x="31" y="128"/>
                  </a:cubicBezTo>
                  <a:cubicBezTo>
                    <a:pt x="31" y="128"/>
                    <a:pt x="31" y="128"/>
                    <a:pt x="31" y="128"/>
                  </a:cubicBezTo>
                  <a:cubicBezTo>
                    <a:pt x="31" y="128"/>
                    <a:pt x="31" y="128"/>
                    <a:pt x="31" y="128"/>
                  </a:cubicBezTo>
                  <a:cubicBezTo>
                    <a:pt x="31" y="128"/>
                    <a:pt x="31" y="128"/>
                    <a:pt x="31" y="128"/>
                  </a:cubicBezTo>
                  <a:cubicBezTo>
                    <a:pt x="30" y="129"/>
                    <a:pt x="30" y="129"/>
                    <a:pt x="30" y="129"/>
                  </a:cubicBezTo>
                  <a:cubicBezTo>
                    <a:pt x="30" y="129"/>
                    <a:pt x="30" y="129"/>
                    <a:pt x="30" y="129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0" y="131"/>
                    <a:pt x="30" y="131"/>
                    <a:pt x="30" y="131"/>
                  </a:cubicBezTo>
                  <a:cubicBezTo>
                    <a:pt x="30" y="131"/>
                    <a:pt x="30" y="131"/>
                    <a:pt x="30" y="131"/>
                  </a:cubicBezTo>
                  <a:cubicBezTo>
                    <a:pt x="30" y="132"/>
                    <a:pt x="30" y="132"/>
                    <a:pt x="30" y="132"/>
                  </a:cubicBezTo>
                  <a:cubicBezTo>
                    <a:pt x="30" y="132"/>
                    <a:pt x="30" y="132"/>
                    <a:pt x="30" y="132"/>
                  </a:cubicBezTo>
                  <a:cubicBezTo>
                    <a:pt x="30" y="133"/>
                    <a:pt x="30" y="133"/>
                    <a:pt x="30" y="133"/>
                  </a:cubicBezTo>
                  <a:cubicBezTo>
                    <a:pt x="29" y="133"/>
                    <a:pt x="29" y="133"/>
                    <a:pt x="29" y="133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29" y="135"/>
                    <a:pt x="29" y="135"/>
                    <a:pt x="29" y="135"/>
                  </a:cubicBezTo>
                  <a:cubicBezTo>
                    <a:pt x="29" y="136"/>
                    <a:pt x="29" y="136"/>
                    <a:pt x="29" y="136"/>
                  </a:cubicBezTo>
                  <a:cubicBezTo>
                    <a:pt x="29" y="137"/>
                    <a:pt x="29" y="137"/>
                    <a:pt x="29" y="137"/>
                  </a:cubicBezTo>
                  <a:cubicBezTo>
                    <a:pt x="29" y="137"/>
                    <a:pt x="29" y="137"/>
                    <a:pt x="29" y="137"/>
                  </a:cubicBezTo>
                  <a:cubicBezTo>
                    <a:pt x="29" y="138"/>
                    <a:pt x="29" y="138"/>
                    <a:pt x="29" y="138"/>
                  </a:cubicBezTo>
                  <a:cubicBezTo>
                    <a:pt x="29" y="138"/>
                    <a:pt x="29" y="138"/>
                    <a:pt x="29" y="138"/>
                  </a:cubicBezTo>
                  <a:cubicBezTo>
                    <a:pt x="29" y="139"/>
                    <a:pt x="29" y="139"/>
                    <a:pt x="29" y="140"/>
                  </a:cubicBezTo>
                  <a:cubicBezTo>
                    <a:pt x="29" y="140"/>
                    <a:pt x="29" y="140"/>
                    <a:pt x="29" y="140"/>
                  </a:cubicBezTo>
                  <a:cubicBezTo>
                    <a:pt x="29" y="140"/>
                    <a:pt x="29" y="141"/>
                    <a:pt x="29" y="141"/>
                  </a:cubicBezTo>
                  <a:cubicBezTo>
                    <a:pt x="29" y="142"/>
                    <a:pt x="29" y="143"/>
                    <a:pt x="29" y="144"/>
                  </a:cubicBezTo>
                  <a:cubicBezTo>
                    <a:pt x="29" y="145"/>
                    <a:pt x="29" y="145"/>
                    <a:pt x="29" y="145"/>
                  </a:cubicBezTo>
                  <a:cubicBezTo>
                    <a:pt x="29" y="146"/>
                    <a:pt x="29" y="146"/>
                    <a:pt x="29" y="146"/>
                  </a:cubicBezTo>
                  <a:cubicBezTo>
                    <a:pt x="29" y="147"/>
                    <a:pt x="29" y="147"/>
                    <a:pt x="29" y="147"/>
                  </a:cubicBezTo>
                  <a:cubicBezTo>
                    <a:pt x="29" y="148"/>
                    <a:pt x="29" y="148"/>
                    <a:pt x="29" y="148"/>
                  </a:cubicBezTo>
                  <a:cubicBezTo>
                    <a:pt x="29" y="148"/>
                    <a:pt x="29" y="148"/>
                    <a:pt x="29" y="148"/>
                  </a:cubicBezTo>
                  <a:cubicBezTo>
                    <a:pt x="29" y="149"/>
                    <a:pt x="29" y="149"/>
                    <a:pt x="29" y="149"/>
                  </a:cubicBezTo>
                  <a:cubicBezTo>
                    <a:pt x="30" y="150"/>
                    <a:pt x="30" y="150"/>
                    <a:pt x="30" y="150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2"/>
                    <a:pt x="30" y="152"/>
                    <a:pt x="30" y="152"/>
                  </a:cubicBezTo>
                  <a:cubicBezTo>
                    <a:pt x="30" y="152"/>
                    <a:pt x="30" y="152"/>
                    <a:pt x="30" y="152"/>
                  </a:cubicBezTo>
                  <a:cubicBezTo>
                    <a:pt x="31" y="153"/>
                    <a:pt x="31" y="153"/>
                    <a:pt x="31" y="153"/>
                  </a:cubicBezTo>
                  <a:cubicBezTo>
                    <a:pt x="31" y="154"/>
                    <a:pt x="31" y="154"/>
                    <a:pt x="31" y="154"/>
                  </a:cubicBezTo>
                  <a:cubicBezTo>
                    <a:pt x="31" y="154"/>
                    <a:pt x="31" y="154"/>
                    <a:pt x="31" y="154"/>
                  </a:cubicBezTo>
                  <a:moveTo>
                    <a:pt x="6" y="97"/>
                  </a:moveTo>
                  <a:cubicBezTo>
                    <a:pt x="7" y="89"/>
                    <a:pt x="8" y="82"/>
                    <a:pt x="10" y="75"/>
                  </a:cubicBezTo>
                  <a:cubicBezTo>
                    <a:pt x="10" y="76"/>
                    <a:pt x="10" y="78"/>
                    <a:pt x="10" y="79"/>
                  </a:cubicBezTo>
                  <a:cubicBezTo>
                    <a:pt x="10" y="82"/>
                    <a:pt x="10" y="84"/>
                    <a:pt x="10" y="86"/>
                  </a:cubicBezTo>
                  <a:cubicBezTo>
                    <a:pt x="8" y="91"/>
                    <a:pt x="7" y="94"/>
                    <a:pt x="6" y="97"/>
                  </a:cubicBezTo>
                  <a:moveTo>
                    <a:pt x="188" y="74"/>
                  </a:moveTo>
                  <a:cubicBezTo>
                    <a:pt x="188" y="74"/>
                    <a:pt x="188" y="74"/>
                    <a:pt x="188" y="74"/>
                  </a:cubicBezTo>
                  <a:cubicBezTo>
                    <a:pt x="188" y="73"/>
                    <a:pt x="188" y="73"/>
                    <a:pt x="188" y="72"/>
                  </a:cubicBezTo>
                  <a:cubicBezTo>
                    <a:pt x="190" y="79"/>
                    <a:pt x="191" y="87"/>
                    <a:pt x="192" y="94"/>
                  </a:cubicBezTo>
                  <a:cubicBezTo>
                    <a:pt x="192" y="93"/>
                    <a:pt x="191" y="92"/>
                    <a:pt x="191" y="91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89" y="87"/>
                    <a:pt x="189" y="87"/>
                    <a:pt x="189" y="87"/>
                  </a:cubicBezTo>
                  <a:cubicBezTo>
                    <a:pt x="189" y="86"/>
                    <a:pt x="189" y="86"/>
                    <a:pt x="189" y="86"/>
                  </a:cubicBezTo>
                  <a:cubicBezTo>
                    <a:pt x="189" y="82"/>
                    <a:pt x="188" y="74"/>
                    <a:pt x="188" y="74"/>
                  </a:cubicBezTo>
                  <a:cubicBezTo>
                    <a:pt x="188" y="74"/>
                    <a:pt x="188" y="74"/>
                    <a:pt x="188" y="74"/>
                  </a:cubicBezTo>
                  <a:moveTo>
                    <a:pt x="140" y="130"/>
                  </a:moveTo>
                  <a:cubicBezTo>
                    <a:pt x="140" y="130"/>
                    <a:pt x="140" y="130"/>
                    <a:pt x="140" y="130"/>
                  </a:cubicBezTo>
                  <a:cubicBezTo>
                    <a:pt x="135" y="117"/>
                    <a:pt x="122" y="100"/>
                    <a:pt x="121" y="98"/>
                  </a:cubicBezTo>
                  <a:cubicBezTo>
                    <a:pt x="129" y="82"/>
                    <a:pt x="132" y="65"/>
                    <a:pt x="133" y="64"/>
                  </a:cubicBezTo>
                  <a:cubicBezTo>
                    <a:pt x="133" y="64"/>
                    <a:pt x="133" y="64"/>
                    <a:pt x="133" y="64"/>
                  </a:cubicBezTo>
                  <a:cubicBezTo>
                    <a:pt x="133" y="64"/>
                    <a:pt x="133" y="64"/>
                    <a:pt x="133" y="64"/>
                  </a:cubicBezTo>
                  <a:cubicBezTo>
                    <a:pt x="133" y="64"/>
                    <a:pt x="133" y="64"/>
                    <a:pt x="133" y="64"/>
                  </a:cubicBezTo>
                  <a:cubicBezTo>
                    <a:pt x="133" y="63"/>
                    <a:pt x="133" y="63"/>
                    <a:pt x="133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36" y="63"/>
                    <a:pt x="136" y="63"/>
                    <a:pt x="136" y="63"/>
                  </a:cubicBezTo>
                  <a:cubicBezTo>
                    <a:pt x="136" y="63"/>
                    <a:pt x="136" y="63"/>
                    <a:pt x="136" y="63"/>
                  </a:cubicBezTo>
                  <a:cubicBezTo>
                    <a:pt x="136" y="63"/>
                    <a:pt x="136" y="63"/>
                    <a:pt x="136" y="63"/>
                  </a:cubicBezTo>
                  <a:cubicBezTo>
                    <a:pt x="136" y="63"/>
                    <a:pt x="136" y="63"/>
                    <a:pt x="136" y="63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8" y="62"/>
                    <a:pt x="138" y="62"/>
                    <a:pt x="138" y="62"/>
                  </a:cubicBezTo>
                  <a:cubicBezTo>
                    <a:pt x="138" y="62"/>
                    <a:pt x="138" y="62"/>
                    <a:pt x="138" y="62"/>
                  </a:cubicBezTo>
                  <a:cubicBezTo>
                    <a:pt x="138" y="62"/>
                    <a:pt x="138" y="62"/>
                    <a:pt x="138" y="62"/>
                  </a:cubicBezTo>
                  <a:cubicBezTo>
                    <a:pt x="139" y="62"/>
                    <a:pt x="139" y="62"/>
                    <a:pt x="139" y="62"/>
                  </a:cubicBezTo>
                  <a:cubicBezTo>
                    <a:pt x="140" y="62"/>
                    <a:pt x="140" y="62"/>
                    <a:pt x="140" y="62"/>
                  </a:cubicBezTo>
                  <a:cubicBezTo>
                    <a:pt x="142" y="62"/>
                    <a:pt x="145" y="61"/>
                    <a:pt x="149" y="61"/>
                  </a:cubicBezTo>
                  <a:cubicBezTo>
                    <a:pt x="152" y="61"/>
                    <a:pt x="156" y="61"/>
                    <a:pt x="160" y="61"/>
                  </a:cubicBezTo>
                  <a:cubicBezTo>
                    <a:pt x="160" y="61"/>
                    <a:pt x="161" y="61"/>
                    <a:pt x="161" y="61"/>
                  </a:cubicBezTo>
                  <a:cubicBezTo>
                    <a:pt x="162" y="61"/>
                    <a:pt x="162" y="61"/>
                    <a:pt x="162" y="61"/>
                  </a:cubicBezTo>
                  <a:cubicBezTo>
                    <a:pt x="162" y="62"/>
                    <a:pt x="162" y="62"/>
                    <a:pt x="162" y="62"/>
                  </a:cubicBezTo>
                  <a:cubicBezTo>
                    <a:pt x="163" y="63"/>
                    <a:pt x="163" y="63"/>
                    <a:pt x="163" y="63"/>
                  </a:cubicBezTo>
                  <a:cubicBezTo>
                    <a:pt x="164" y="63"/>
                    <a:pt x="164" y="63"/>
                    <a:pt x="164" y="63"/>
                  </a:cubicBezTo>
                  <a:cubicBezTo>
                    <a:pt x="165" y="64"/>
                    <a:pt x="165" y="64"/>
                    <a:pt x="165" y="64"/>
                  </a:cubicBezTo>
                  <a:cubicBezTo>
                    <a:pt x="165" y="65"/>
                    <a:pt x="165" y="65"/>
                    <a:pt x="165" y="65"/>
                  </a:cubicBezTo>
                  <a:cubicBezTo>
                    <a:pt x="166" y="65"/>
                    <a:pt x="166" y="65"/>
                    <a:pt x="166" y="65"/>
                  </a:cubicBezTo>
                  <a:cubicBezTo>
                    <a:pt x="166" y="66"/>
                    <a:pt x="166" y="66"/>
                    <a:pt x="166" y="66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68" y="67"/>
                    <a:pt x="168" y="67"/>
                    <a:pt x="168" y="67"/>
                  </a:cubicBezTo>
                  <a:cubicBezTo>
                    <a:pt x="168" y="68"/>
                    <a:pt x="168" y="68"/>
                    <a:pt x="168" y="68"/>
                  </a:cubicBezTo>
                  <a:cubicBezTo>
                    <a:pt x="169" y="69"/>
                    <a:pt x="169" y="69"/>
                    <a:pt x="169" y="69"/>
                  </a:cubicBezTo>
                  <a:cubicBezTo>
                    <a:pt x="169" y="69"/>
                    <a:pt x="169" y="69"/>
                    <a:pt x="170" y="70"/>
                  </a:cubicBezTo>
                  <a:cubicBezTo>
                    <a:pt x="170" y="70"/>
                    <a:pt x="170" y="70"/>
                    <a:pt x="170" y="70"/>
                  </a:cubicBezTo>
                  <a:cubicBezTo>
                    <a:pt x="171" y="72"/>
                    <a:pt x="173" y="74"/>
                    <a:pt x="174" y="76"/>
                  </a:cubicBezTo>
                  <a:cubicBezTo>
                    <a:pt x="174" y="76"/>
                    <a:pt x="174" y="76"/>
                    <a:pt x="174" y="76"/>
                  </a:cubicBezTo>
                  <a:cubicBezTo>
                    <a:pt x="175" y="77"/>
                    <a:pt x="175" y="77"/>
                    <a:pt x="175" y="77"/>
                  </a:cubicBezTo>
                  <a:cubicBezTo>
                    <a:pt x="175" y="78"/>
                    <a:pt x="175" y="78"/>
                    <a:pt x="175" y="78"/>
                  </a:cubicBezTo>
                  <a:cubicBezTo>
                    <a:pt x="175" y="78"/>
                    <a:pt x="175" y="78"/>
                    <a:pt x="175" y="78"/>
                  </a:cubicBezTo>
                  <a:cubicBezTo>
                    <a:pt x="176" y="79"/>
                    <a:pt x="176" y="80"/>
                    <a:pt x="177" y="81"/>
                  </a:cubicBezTo>
                  <a:cubicBezTo>
                    <a:pt x="177" y="82"/>
                    <a:pt x="177" y="82"/>
                    <a:pt x="178" y="83"/>
                  </a:cubicBezTo>
                  <a:cubicBezTo>
                    <a:pt x="178" y="83"/>
                    <a:pt x="178" y="83"/>
                    <a:pt x="178" y="83"/>
                  </a:cubicBezTo>
                  <a:cubicBezTo>
                    <a:pt x="178" y="84"/>
                    <a:pt x="178" y="84"/>
                    <a:pt x="178" y="84"/>
                  </a:cubicBezTo>
                  <a:cubicBezTo>
                    <a:pt x="178" y="84"/>
                    <a:pt x="178" y="84"/>
                    <a:pt x="178" y="84"/>
                  </a:cubicBezTo>
                  <a:cubicBezTo>
                    <a:pt x="179" y="85"/>
                    <a:pt x="179" y="85"/>
                    <a:pt x="179" y="85"/>
                  </a:cubicBezTo>
                  <a:cubicBezTo>
                    <a:pt x="179" y="85"/>
                    <a:pt x="179" y="85"/>
                    <a:pt x="179" y="85"/>
                  </a:cubicBezTo>
                  <a:cubicBezTo>
                    <a:pt x="179" y="86"/>
                    <a:pt x="179" y="86"/>
                    <a:pt x="179" y="86"/>
                  </a:cubicBezTo>
                  <a:cubicBezTo>
                    <a:pt x="179" y="86"/>
                    <a:pt x="179" y="86"/>
                    <a:pt x="179" y="86"/>
                  </a:cubicBezTo>
                  <a:cubicBezTo>
                    <a:pt x="179" y="86"/>
                    <a:pt x="179" y="86"/>
                    <a:pt x="179" y="86"/>
                  </a:cubicBezTo>
                  <a:cubicBezTo>
                    <a:pt x="179" y="87"/>
                    <a:pt x="179" y="87"/>
                    <a:pt x="179" y="87"/>
                  </a:cubicBezTo>
                  <a:cubicBezTo>
                    <a:pt x="180" y="87"/>
                    <a:pt x="180" y="87"/>
                    <a:pt x="180" y="87"/>
                  </a:cubicBezTo>
                  <a:cubicBezTo>
                    <a:pt x="180" y="88"/>
                    <a:pt x="180" y="88"/>
                    <a:pt x="180" y="88"/>
                  </a:cubicBezTo>
                  <a:cubicBezTo>
                    <a:pt x="180" y="88"/>
                    <a:pt x="180" y="88"/>
                    <a:pt x="180" y="88"/>
                  </a:cubicBezTo>
                  <a:cubicBezTo>
                    <a:pt x="180" y="88"/>
                    <a:pt x="180" y="88"/>
                    <a:pt x="180" y="88"/>
                  </a:cubicBezTo>
                  <a:cubicBezTo>
                    <a:pt x="180" y="89"/>
                    <a:pt x="180" y="89"/>
                    <a:pt x="180" y="89"/>
                  </a:cubicBezTo>
                  <a:cubicBezTo>
                    <a:pt x="180" y="89"/>
                    <a:pt x="180" y="89"/>
                    <a:pt x="180" y="89"/>
                  </a:cubicBezTo>
                  <a:cubicBezTo>
                    <a:pt x="180" y="89"/>
                    <a:pt x="180" y="89"/>
                    <a:pt x="180" y="89"/>
                  </a:cubicBezTo>
                  <a:cubicBezTo>
                    <a:pt x="180" y="90"/>
                    <a:pt x="180" y="90"/>
                    <a:pt x="180" y="90"/>
                  </a:cubicBezTo>
                  <a:cubicBezTo>
                    <a:pt x="181" y="90"/>
                    <a:pt x="181" y="90"/>
                    <a:pt x="181" y="90"/>
                  </a:cubicBezTo>
                  <a:cubicBezTo>
                    <a:pt x="181" y="90"/>
                    <a:pt x="181" y="90"/>
                    <a:pt x="181" y="90"/>
                  </a:cubicBezTo>
                  <a:cubicBezTo>
                    <a:pt x="181" y="90"/>
                    <a:pt x="181" y="90"/>
                    <a:pt x="181" y="90"/>
                  </a:cubicBezTo>
                  <a:cubicBezTo>
                    <a:pt x="181" y="90"/>
                    <a:pt x="181" y="90"/>
                    <a:pt x="181" y="90"/>
                  </a:cubicBezTo>
                  <a:cubicBezTo>
                    <a:pt x="181" y="91"/>
                    <a:pt x="181" y="91"/>
                    <a:pt x="181" y="91"/>
                  </a:cubicBezTo>
                  <a:cubicBezTo>
                    <a:pt x="181" y="91"/>
                    <a:pt x="181" y="91"/>
                    <a:pt x="181" y="91"/>
                  </a:cubicBezTo>
                  <a:cubicBezTo>
                    <a:pt x="181" y="91"/>
                    <a:pt x="181" y="91"/>
                    <a:pt x="181" y="91"/>
                  </a:cubicBezTo>
                  <a:cubicBezTo>
                    <a:pt x="181" y="91"/>
                    <a:pt x="181" y="91"/>
                    <a:pt x="181" y="91"/>
                  </a:cubicBezTo>
                  <a:cubicBezTo>
                    <a:pt x="181" y="97"/>
                    <a:pt x="180" y="102"/>
                    <a:pt x="178" y="106"/>
                  </a:cubicBezTo>
                  <a:cubicBezTo>
                    <a:pt x="178" y="106"/>
                    <a:pt x="178" y="106"/>
                    <a:pt x="178" y="106"/>
                  </a:cubicBezTo>
                  <a:cubicBezTo>
                    <a:pt x="178" y="106"/>
                    <a:pt x="178" y="107"/>
                    <a:pt x="178" y="107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78" y="108"/>
                    <a:pt x="178" y="108"/>
                    <a:pt x="178" y="109"/>
                  </a:cubicBezTo>
                  <a:cubicBezTo>
                    <a:pt x="177" y="109"/>
                    <a:pt x="177" y="109"/>
                    <a:pt x="177" y="109"/>
                  </a:cubicBezTo>
                  <a:cubicBezTo>
                    <a:pt x="177" y="110"/>
                    <a:pt x="177" y="110"/>
                    <a:pt x="177" y="110"/>
                  </a:cubicBezTo>
                  <a:cubicBezTo>
                    <a:pt x="177" y="111"/>
                    <a:pt x="177" y="111"/>
                    <a:pt x="177" y="111"/>
                  </a:cubicBezTo>
                  <a:cubicBezTo>
                    <a:pt x="177" y="112"/>
                    <a:pt x="177" y="112"/>
                    <a:pt x="177" y="112"/>
                  </a:cubicBezTo>
                  <a:cubicBezTo>
                    <a:pt x="176" y="112"/>
                    <a:pt x="176" y="112"/>
                    <a:pt x="176" y="112"/>
                  </a:cubicBezTo>
                  <a:cubicBezTo>
                    <a:pt x="176" y="113"/>
                    <a:pt x="176" y="113"/>
                    <a:pt x="176" y="113"/>
                  </a:cubicBezTo>
                  <a:cubicBezTo>
                    <a:pt x="176" y="114"/>
                    <a:pt x="176" y="114"/>
                    <a:pt x="176" y="114"/>
                  </a:cubicBezTo>
                  <a:cubicBezTo>
                    <a:pt x="176" y="114"/>
                    <a:pt x="176" y="114"/>
                    <a:pt x="176" y="114"/>
                  </a:cubicBezTo>
                  <a:cubicBezTo>
                    <a:pt x="175" y="115"/>
                    <a:pt x="175" y="115"/>
                    <a:pt x="175" y="115"/>
                  </a:cubicBezTo>
                  <a:cubicBezTo>
                    <a:pt x="175" y="116"/>
                    <a:pt x="175" y="116"/>
                    <a:pt x="175" y="116"/>
                  </a:cubicBezTo>
                  <a:cubicBezTo>
                    <a:pt x="173" y="119"/>
                    <a:pt x="171" y="123"/>
                    <a:pt x="169" y="126"/>
                  </a:cubicBezTo>
                  <a:cubicBezTo>
                    <a:pt x="166" y="127"/>
                    <a:pt x="164" y="127"/>
                    <a:pt x="162" y="128"/>
                  </a:cubicBezTo>
                  <a:cubicBezTo>
                    <a:pt x="157" y="128"/>
                    <a:pt x="153" y="129"/>
                    <a:pt x="149" y="129"/>
                  </a:cubicBezTo>
                  <a:cubicBezTo>
                    <a:pt x="144" y="130"/>
                    <a:pt x="140" y="130"/>
                    <a:pt x="140" y="130"/>
                  </a:cubicBezTo>
                  <a:moveTo>
                    <a:pt x="162" y="61"/>
                  </a:moveTo>
                  <a:cubicBezTo>
                    <a:pt x="161" y="60"/>
                    <a:pt x="161" y="60"/>
                    <a:pt x="161" y="60"/>
                  </a:cubicBezTo>
                  <a:cubicBezTo>
                    <a:pt x="161" y="60"/>
                    <a:pt x="161" y="60"/>
                    <a:pt x="161" y="60"/>
                  </a:cubicBezTo>
                  <a:cubicBezTo>
                    <a:pt x="161" y="60"/>
                    <a:pt x="162" y="61"/>
                    <a:pt x="162" y="61"/>
                  </a:cubicBezTo>
                  <a:moveTo>
                    <a:pt x="57" y="130"/>
                  </a:moveTo>
                  <a:cubicBezTo>
                    <a:pt x="55" y="130"/>
                    <a:pt x="53" y="130"/>
                    <a:pt x="51" y="130"/>
                  </a:cubicBezTo>
                  <a:cubicBezTo>
                    <a:pt x="50" y="130"/>
                    <a:pt x="49" y="130"/>
                    <a:pt x="49" y="130"/>
                  </a:cubicBezTo>
                  <a:cubicBezTo>
                    <a:pt x="48" y="130"/>
                    <a:pt x="48" y="130"/>
                    <a:pt x="48" y="130"/>
                  </a:cubicBezTo>
                  <a:cubicBezTo>
                    <a:pt x="47" y="129"/>
                    <a:pt x="46" y="129"/>
                    <a:pt x="45" y="129"/>
                  </a:cubicBezTo>
                  <a:cubicBezTo>
                    <a:pt x="45" y="129"/>
                    <a:pt x="44" y="129"/>
                    <a:pt x="43" y="129"/>
                  </a:cubicBezTo>
                  <a:cubicBezTo>
                    <a:pt x="40" y="128"/>
                    <a:pt x="36" y="128"/>
                    <a:pt x="32" y="126"/>
                  </a:cubicBezTo>
                  <a:cubicBezTo>
                    <a:pt x="31" y="126"/>
                    <a:pt x="31" y="126"/>
                    <a:pt x="31" y="125"/>
                  </a:cubicBezTo>
                  <a:cubicBezTo>
                    <a:pt x="30" y="125"/>
                    <a:pt x="30" y="125"/>
                    <a:pt x="30" y="125"/>
                  </a:cubicBezTo>
                  <a:cubicBezTo>
                    <a:pt x="30" y="125"/>
                    <a:pt x="30" y="124"/>
                    <a:pt x="30" y="124"/>
                  </a:cubicBezTo>
                  <a:cubicBezTo>
                    <a:pt x="30" y="124"/>
                    <a:pt x="30" y="124"/>
                    <a:pt x="30" y="124"/>
                  </a:cubicBezTo>
                  <a:cubicBezTo>
                    <a:pt x="29" y="123"/>
                    <a:pt x="29" y="123"/>
                    <a:pt x="29" y="122"/>
                  </a:cubicBezTo>
                  <a:cubicBezTo>
                    <a:pt x="29" y="122"/>
                    <a:pt x="29" y="122"/>
                    <a:pt x="29" y="122"/>
                  </a:cubicBezTo>
                  <a:cubicBezTo>
                    <a:pt x="28" y="122"/>
                    <a:pt x="28" y="122"/>
                    <a:pt x="28" y="121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7" y="120"/>
                    <a:pt x="27" y="119"/>
                    <a:pt x="26" y="118"/>
                  </a:cubicBezTo>
                  <a:cubicBezTo>
                    <a:pt x="26" y="118"/>
                    <a:pt x="26" y="118"/>
                    <a:pt x="26" y="118"/>
                  </a:cubicBezTo>
                  <a:cubicBezTo>
                    <a:pt x="26" y="118"/>
                    <a:pt x="26" y="117"/>
                    <a:pt x="26" y="117"/>
                  </a:cubicBezTo>
                  <a:cubicBezTo>
                    <a:pt x="26" y="117"/>
                    <a:pt x="26" y="117"/>
                    <a:pt x="26" y="117"/>
                  </a:cubicBezTo>
                  <a:cubicBezTo>
                    <a:pt x="25" y="116"/>
                    <a:pt x="25" y="116"/>
                    <a:pt x="25" y="115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5" y="115"/>
                    <a:pt x="25" y="114"/>
                    <a:pt x="24" y="114"/>
                  </a:cubicBezTo>
                  <a:cubicBezTo>
                    <a:pt x="24" y="114"/>
                    <a:pt x="24" y="114"/>
                    <a:pt x="24" y="114"/>
                  </a:cubicBezTo>
                  <a:cubicBezTo>
                    <a:pt x="24" y="113"/>
                    <a:pt x="24" y="113"/>
                    <a:pt x="24" y="112"/>
                  </a:cubicBezTo>
                  <a:cubicBezTo>
                    <a:pt x="24" y="112"/>
                    <a:pt x="24" y="112"/>
                    <a:pt x="24" y="112"/>
                  </a:cubicBezTo>
                  <a:cubicBezTo>
                    <a:pt x="24" y="112"/>
                    <a:pt x="23" y="111"/>
                    <a:pt x="23" y="111"/>
                  </a:cubicBezTo>
                  <a:cubicBezTo>
                    <a:pt x="23" y="110"/>
                    <a:pt x="23" y="110"/>
                    <a:pt x="23" y="110"/>
                  </a:cubicBezTo>
                  <a:cubicBezTo>
                    <a:pt x="23" y="109"/>
                    <a:pt x="23" y="109"/>
                    <a:pt x="23" y="109"/>
                  </a:cubicBezTo>
                  <a:cubicBezTo>
                    <a:pt x="23" y="109"/>
                    <a:pt x="23" y="109"/>
                    <a:pt x="23" y="109"/>
                  </a:cubicBezTo>
                  <a:cubicBezTo>
                    <a:pt x="23" y="109"/>
                    <a:pt x="22" y="108"/>
                    <a:pt x="22" y="108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22" y="107"/>
                    <a:pt x="22" y="107"/>
                    <a:pt x="22" y="107"/>
                  </a:cubicBezTo>
                  <a:cubicBezTo>
                    <a:pt x="22" y="106"/>
                    <a:pt x="22" y="106"/>
                    <a:pt x="22" y="106"/>
                  </a:cubicBezTo>
                  <a:cubicBezTo>
                    <a:pt x="22" y="105"/>
                    <a:pt x="22" y="105"/>
                    <a:pt x="22" y="105"/>
                  </a:cubicBezTo>
                  <a:cubicBezTo>
                    <a:pt x="22" y="105"/>
                    <a:pt x="22" y="105"/>
                    <a:pt x="22" y="105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1" y="103"/>
                    <a:pt x="21" y="103"/>
                    <a:pt x="21" y="103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21" y="101"/>
                    <a:pt x="21" y="101"/>
                    <a:pt x="21" y="101"/>
                  </a:cubicBezTo>
                  <a:cubicBezTo>
                    <a:pt x="21" y="101"/>
                    <a:pt x="21" y="101"/>
                    <a:pt x="21" y="101"/>
                  </a:cubicBezTo>
                  <a:cubicBezTo>
                    <a:pt x="21" y="101"/>
                    <a:pt x="21" y="100"/>
                    <a:pt x="20" y="100"/>
                  </a:cubicBezTo>
                  <a:cubicBezTo>
                    <a:pt x="20" y="100"/>
                    <a:pt x="20" y="100"/>
                    <a:pt x="20" y="100"/>
                  </a:cubicBezTo>
                  <a:cubicBezTo>
                    <a:pt x="20" y="99"/>
                    <a:pt x="20" y="99"/>
                    <a:pt x="20" y="99"/>
                  </a:cubicBezTo>
                  <a:cubicBezTo>
                    <a:pt x="20" y="99"/>
                    <a:pt x="20" y="99"/>
                    <a:pt x="20" y="99"/>
                  </a:cubicBezTo>
                  <a:cubicBezTo>
                    <a:pt x="20" y="98"/>
                    <a:pt x="20" y="98"/>
                    <a:pt x="20" y="98"/>
                  </a:cubicBezTo>
                  <a:cubicBezTo>
                    <a:pt x="20" y="98"/>
                    <a:pt x="20" y="98"/>
                    <a:pt x="20" y="98"/>
                  </a:cubicBezTo>
                  <a:cubicBezTo>
                    <a:pt x="20" y="97"/>
                    <a:pt x="20" y="97"/>
                    <a:pt x="20" y="97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95"/>
                    <a:pt x="20" y="95"/>
                    <a:pt x="20" y="95"/>
                  </a:cubicBezTo>
                  <a:cubicBezTo>
                    <a:pt x="19" y="93"/>
                    <a:pt x="19" y="91"/>
                    <a:pt x="19" y="91"/>
                  </a:cubicBezTo>
                  <a:cubicBezTo>
                    <a:pt x="20" y="90"/>
                    <a:pt x="20" y="89"/>
                    <a:pt x="20" y="88"/>
                  </a:cubicBezTo>
                  <a:cubicBezTo>
                    <a:pt x="21" y="87"/>
                    <a:pt x="21" y="86"/>
                    <a:pt x="21" y="86"/>
                  </a:cubicBezTo>
                  <a:cubicBezTo>
                    <a:pt x="21" y="86"/>
                    <a:pt x="21" y="86"/>
                    <a:pt x="21" y="86"/>
                  </a:cubicBezTo>
                  <a:cubicBezTo>
                    <a:pt x="25" y="76"/>
                    <a:pt x="29" y="70"/>
                    <a:pt x="32" y="66"/>
                  </a:cubicBezTo>
                  <a:cubicBezTo>
                    <a:pt x="35" y="63"/>
                    <a:pt x="37" y="61"/>
                    <a:pt x="38" y="60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41" y="60"/>
                    <a:pt x="43" y="60"/>
                    <a:pt x="46" y="60"/>
                  </a:cubicBezTo>
                  <a:cubicBezTo>
                    <a:pt x="46" y="60"/>
                    <a:pt x="47" y="60"/>
                    <a:pt x="47" y="60"/>
                  </a:cubicBezTo>
                  <a:cubicBezTo>
                    <a:pt x="48" y="60"/>
                    <a:pt x="48" y="60"/>
                    <a:pt x="48" y="60"/>
                  </a:cubicBezTo>
                  <a:cubicBezTo>
                    <a:pt x="48" y="60"/>
                    <a:pt x="48" y="60"/>
                    <a:pt x="49" y="60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2" y="60"/>
                    <a:pt x="52" y="60"/>
                    <a:pt x="52" y="60"/>
                  </a:cubicBezTo>
                  <a:cubicBezTo>
                    <a:pt x="52" y="60"/>
                    <a:pt x="52" y="60"/>
                    <a:pt x="52" y="60"/>
                  </a:cubicBezTo>
                  <a:cubicBezTo>
                    <a:pt x="53" y="60"/>
                    <a:pt x="53" y="60"/>
                    <a:pt x="53" y="60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5" y="60"/>
                    <a:pt x="56" y="60"/>
                    <a:pt x="56" y="60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7" y="61"/>
                    <a:pt x="57" y="61"/>
                    <a:pt x="57" y="61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2" y="61"/>
                    <a:pt x="62" y="61"/>
                    <a:pt x="62" y="61"/>
                  </a:cubicBezTo>
                  <a:cubicBezTo>
                    <a:pt x="62" y="61"/>
                    <a:pt x="62" y="61"/>
                    <a:pt x="62" y="61"/>
                  </a:cubicBezTo>
                  <a:cubicBezTo>
                    <a:pt x="63" y="62"/>
                    <a:pt x="63" y="62"/>
                    <a:pt x="64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8" y="63"/>
                    <a:pt x="69" y="64"/>
                    <a:pt x="70" y="64"/>
                  </a:cubicBezTo>
                  <a:cubicBezTo>
                    <a:pt x="70" y="72"/>
                    <a:pt x="81" y="97"/>
                    <a:pt x="82" y="98"/>
                  </a:cubicBezTo>
                  <a:cubicBezTo>
                    <a:pt x="63" y="130"/>
                    <a:pt x="63" y="130"/>
                    <a:pt x="63" y="130"/>
                  </a:cubicBezTo>
                  <a:cubicBezTo>
                    <a:pt x="61" y="130"/>
                    <a:pt x="59" y="130"/>
                    <a:pt x="57" y="130"/>
                  </a:cubicBezTo>
                  <a:moveTo>
                    <a:pt x="162" y="39"/>
                  </a:moveTo>
                  <a:cubicBezTo>
                    <a:pt x="162" y="38"/>
                    <a:pt x="162" y="38"/>
                    <a:pt x="162" y="38"/>
                  </a:cubicBezTo>
                  <a:cubicBezTo>
                    <a:pt x="162" y="37"/>
                    <a:pt x="162" y="37"/>
                    <a:pt x="162" y="37"/>
                  </a:cubicBezTo>
                  <a:cubicBezTo>
                    <a:pt x="162" y="37"/>
                    <a:pt x="162" y="38"/>
                    <a:pt x="162" y="39"/>
                  </a:cubicBezTo>
                  <a:moveTo>
                    <a:pt x="165" y="38"/>
                  </a:moveTo>
                  <a:cubicBezTo>
                    <a:pt x="165" y="37"/>
                    <a:pt x="165" y="37"/>
                    <a:pt x="165" y="37"/>
                  </a:cubicBezTo>
                  <a:cubicBezTo>
                    <a:pt x="165" y="37"/>
                    <a:pt x="165" y="38"/>
                    <a:pt x="165" y="38"/>
                  </a:cubicBezTo>
                  <a:moveTo>
                    <a:pt x="133" y="63"/>
                  </a:moveTo>
                  <a:cubicBezTo>
                    <a:pt x="122" y="50"/>
                    <a:pt x="103" y="42"/>
                    <a:pt x="102" y="41"/>
                  </a:cubicBezTo>
                  <a:cubicBezTo>
                    <a:pt x="102" y="40"/>
                    <a:pt x="102" y="38"/>
                    <a:pt x="102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25"/>
                    <a:pt x="101" y="18"/>
                    <a:pt x="101" y="17"/>
                  </a:cubicBezTo>
                  <a:cubicBezTo>
                    <a:pt x="101" y="17"/>
                    <a:pt x="101" y="17"/>
                    <a:pt x="101" y="17"/>
                  </a:cubicBezTo>
                  <a:cubicBezTo>
                    <a:pt x="102" y="17"/>
                    <a:pt x="102" y="17"/>
                    <a:pt x="102" y="17"/>
                  </a:cubicBezTo>
                  <a:cubicBezTo>
                    <a:pt x="102" y="16"/>
                    <a:pt x="102" y="16"/>
                    <a:pt x="102" y="16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107" y="15"/>
                    <a:pt x="107" y="15"/>
                    <a:pt x="107" y="15"/>
                  </a:cubicBezTo>
                  <a:cubicBezTo>
                    <a:pt x="107" y="15"/>
                    <a:pt x="107" y="15"/>
                    <a:pt x="107" y="15"/>
                  </a:cubicBezTo>
                  <a:cubicBezTo>
                    <a:pt x="108" y="15"/>
                    <a:pt x="108" y="15"/>
                    <a:pt x="108" y="15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09" y="14"/>
                    <a:pt x="109" y="14"/>
                    <a:pt x="109" y="14"/>
                  </a:cubicBezTo>
                  <a:cubicBezTo>
                    <a:pt x="109" y="14"/>
                    <a:pt x="109" y="14"/>
                    <a:pt x="109" y="14"/>
                  </a:cubicBezTo>
                  <a:cubicBezTo>
                    <a:pt x="110" y="14"/>
                    <a:pt x="110" y="14"/>
                    <a:pt x="110" y="14"/>
                  </a:cubicBezTo>
                  <a:cubicBezTo>
                    <a:pt x="110" y="14"/>
                    <a:pt x="110" y="14"/>
                    <a:pt x="110" y="14"/>
                  </a:cubicBezTo>
                  <a:cubicBezTo>
                    <a:pt x="111" y="14"/>
                    <a:pt x="111" y="14"/>
                    <a:pt x="111" y="14"/>
                  </a:cubicBezTo>
                  <a:cubicBezTo>
                    <a:pt x="111" y="14"/>
                    <a:pt x="111" y="14"/>
                    <a:pt x="111" y="14"/>
                  </a:cubicBezTo>
                  <a:cubicBezTo>
                    <a:pt x="112" y="14"/>
                    <a:pt x="112" y="14"/>
                    <a:pt x="112" y="14"/>
                  </a:cubicBezTo>
                  <a:cubicBezTo>
                    <a:pt x="112" y="14"/>
                    <a:pt x="112" y="14"/>
                    <a:pt x="112" y="14"/>
                  </a:cubicBezTo>
                  <a:cubicBezTo>
                    <a:pt x="113" y="14"/>
                    <a:pt x="113" y="14"/>
                    <a:pt x="113" y="14"/>
                  </a:cubicBezTo>
                  <a:cubicBezTo>
                    <a:pt x="113" y="14"/>
                    <a:pt x="113" y="14"/>
                    <a:pt x="113" y="14"/>
                  </a:cubicBezTo>
                  <a:cubicBezTo>
                    <a:pt x="114" y="14"/>
                    <a:pt x="114" y="14"/>
                    <a:pt x="114" y="14"/>
                  </a:cubicBezTo>
                  <a:cubicBezTo>
                    <a:pt x="115" y="14"/>
                    <a:pt x="115" y="14"/>
                    <a:pt x="115" y="14"/>
                  </a:cubicBezTo>
                  <a:cubicBezTo>
                    <a:pt x="115" y="14"/>
                    <a:pt x="115" y="14"/>
                    <a:pt x="115" y="14"/>
                  </a:cubicBezTo>
                  <a:cubicBezTo>
                    <a:pt x="116" y="14"/>
                    <a:pt x="117" y="14"/>
                    <a:pt x="117" y="14"/>
                  </a:cubicBezTo>
                  <a:cubicBezTo>
                    <a:pt x="118" y="14"/>
                    <a:pt x="119" y="14"/>
                    <a:pt x="120" y="14"/>
                  </a:cubicBezTo>
                  <a:cubicBezTo>
                    <a:pt x="120" y="14"/>
                    <a:pt x="120" y="14"/>
                    <a:pt x="120" y="14"/>
                  </a:cubicBezTo>
                  <a:cubicBezTo>
                    <a:pt x="121" y="14"/>
                    <a:pt x="121" y="14"/>
                    <a:pt x="121" y="14"/>
                  </a:cubicBezTo>
                  <a:cubicBezTo>
                    <a:pt x="121" y="14"/>
                    <a:pt x="121" y="14"/>
                    <a:pt x="121" y="14"/>
                  </a:cubicBezTo>
                  <a:cubicBezTo>
                    <a:pt x="122" y="14"/>
                    <a:pt x="122" y="14"/>
                    <a:pt x="122" y="14"/>
                  </a:cubicBezTo>
                  <a:cubicBezTo>
                    <a:pt x="122" y="14"/>
                    <a:pt x="122" y="14"/>
                    <a:pt x="122" y="14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26" y="14"/>
                    <a:pt x="126" y="14"/>
                    <a:pt x="126" y="14"/>
                  </a:cubicBezTo>
                  <a:cubicBezTo>
                    <a:pt x="126" y="14"/>
                    <a:pt x="126" y="14"/>
                    <a:pt x="126" y="14"/>
                  </a:cubicBezTo>
                  <a:cubicBezTo>
                    <a:pt x="127" y="14"/>
                    <a:pt x="127" y="14"/>
                    <a:pt x="127" y="14"/>
                  </a:cubicBezTo>
                  <a:cubicBezTo>
                    <a:pt x="127" y="14"/>
                    <a:pt x="127" y="14"/>
                    <a:pt x="127" y="14"/>
                  </a:cubicBezTo>
                  <a:cubicBezTo>
                    <a:pt x="127" y="14"/>
                    <a:pt x="127" y="14"/>
                    <a:pt x="127" y="14"/>
                  </a:cubicBezTo>
                  <a:cubicBezTo>
                    <a:pt x="128" y="15"/>
                    <a:pt x="128" y="15"/>
                    <a:pt x="128" y="15"/>
                  </a:cubicBezTo>
                  <a:cubicBezTo>
                    <a:pt x="128" y="15"/>
                    <a:pt x="128" y="15"/>
                    <a:pt x="128" y="15"/>
                  </a:cubicBezTo>
                  <a:cubicBezTo>
                    <a:pt x="128" y="15"/>
                    <a:pt x="128" y="15"/>
                    <a:pt x="128" y="15"/>
                  </a:cubicBezTo>
                  <a:cubicBezTo>
                    <a:pt x="128" y="15"/>
                    <a:pt x="128" y="15"/>
                    <a:pt x="128" y="15"/>
                  </a:cubicBezTo>
                  <a:cubicBezTo>
                    <a:pt x="128" y="15"/>
                    <a:pt x="128" y="15"/>
                    <a:pt x="128" y="15"/>
                  </a:cubicBezTo>
                  <a:cubicBezTo>
                    <a:pt x="129" y="15"/>
                    <a:pt x="129" y="15"/>
                    <a:pt x="129" y="15"/>
                  </a:cubicBezTo>
                  <a:cubicBezTo>
                    <a:pt x="130" y="15"/>
                    <a:pt x="130" y="15"/>
                    <a:pt x="130" y="15"/>
                  </a:cubicBezTo>
                  <a:cubicBezTo>
                    <a:pt x="131" y="15"/>
                    <a:pt x="131" y="15"/>
                    <a:pt x="131" y="15"/>
                  </a:cubicBezTo>
                  <a:cubicBezTo>
                    <a:pt x="141" y="18"/>
                    <a:pt x="149" y="24"/>
                    <a:pt x="154" y="28"/>
                  </a:cubicBezTo>
                  <a:cubicBezTo>
                    <a:pt x="159" y="33"/>
                    <a:pt x="161" y="37"/>
                    <a:pt x="162" y="37"/>
                  </a:cubicBezTo>
                  <a:cubicBezTo>
                    <a:pt x="162" y="40"/>
                    <a:pt x="163" y="42"/>
                    <a:pt x="163" y="44"/>
                  </a:cubicBezTo>
                  <a:cubicBezTo>
                    <a:pt x="163" y="44"/>
                    <a:pt x="163" y="45"/>
                    <a:pt x="163" y="45"/>
                  </a:cubicBezTo>
                  <a:cubicBezTo>
                    <a:pt x="163" y="46"/>
                    <a:pt x="163" y="46"/>
                    <a:pt x="163" y="46"/>
                  </a:cubicBezTo>
                  <a:cubicBezTo>
                    <a:pt x="163" y="47"/>
                    <a:pt x="163" y="48"/>
                    <a:pt x="163" y="50"/>
                  </a:cubicBezTo>
                  <a:cubicBezTo>
                    <a:pt x="163" y="53"/>
                    <a:pt x="163" y="56"/>
                    <a:pt x="162" y="58"/>
                  </a:cubicBezTo>
                  <a:cubicBezTo>
                    <a:pt x="162" y="58"/>
                    <a:pt x="162" y="59"/>
                    <a:pt x="162" y="59"/>
                  </a:cubicBezTo>
                  <a:cubicBezTo>
                    <a:pt x="162" y="59"/>
                    <a:pt x="162" y="59"/>
                    <a:pt x="162" y="59"/>
                  </a:cubicBezTo>
                  <a:cubicBezTo>
                    <a:pt x="161" y="59"/>
                    <a:pt x="161" y="59"/>
                    <a:pt x="161" y="59"/>
                  </a:cubicBezTo>
                  <a:cubicBezTo>
                    <a:pt x="161" y="60"/>
                    <a:pt x="161" y="60"/>
                    <a:pt x="161" y="60"/>
                  </a:cubicBezTo>
                  <a:cubicBezTo>
                    <a:pt x="161" y="60"/>
                    <a:pt x="160" y="60"/>
                    <a:pt x="160" y="60"/>
                  </a:cubicBezTo>
                  <a:cubicBezTo>
                    <a:pt x="159" y="60"/>
                    <a:pt x="159" y="60"/>
                    <a:pt x="158" y="60"/>
                  </a:cubicBezTo>
                  <a:cubicBezTo>
                    <a:pt x="157" y="60"/>
                    <a:pt x="157" y="60"/>
                    <a:pt x="157" y="60"/>
                  </a:cubicBezTo>
                  <a:cubicBezTo>
                    <a:pt x="156" y="60"/>
                    <a:pt x="156" y="60"/>
                    <a:pt x="156" y="60"/>
                  </a:cubicBezTo>
                  <a:cubicBezTo>
                    <a:pt x="156" y="60"/>
                    <a:pt x="156" y="60"/>
                    <a:pt x="156" y="60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154" y="60"/>
                    <a:pt x="154" y="60"/>
                    <a:pt x="154" y="60"/>
                  </a:cubicBezTo>
                  <a:cubicBezTo>
                    <a:pt x="153" y="60"/>
                    <a:pt x="153" y="60"/>
                    <a:pt x="153" y="60"/>
                  </a:cubicBezTo>
                  <a:cubicBezTo>
                    <a:pt x="153" y="60"/>
                    <a:pt x="153" y="60"/>
                    <a:pt x="153" y="60"/>
                  </a:cubicBezTo>
                  <a:cubicBezTo>
                    <a:pt x="152" y="60"/>
                    <a:pt x="152" y="60"/>
                    <a:pt x="152" y="60"/>
                  </a:cubicBezTo>
                  <a:cubicBezTo>
                    <a:pt x="151" y="61"/>
                    <a:pt x="151" y="61"/>
                    <a:pt x="151" y="61"/>
                  </a:cubicBezTo>
                  <a:cubicBezTo>
                    <a:pt x="150" y="61"/>
                    <a:pt x="150" y="61"/>
                    <a:pt x="150" y="61"/>
                  </a:cubicBezTo>
                  <a:cubicBezTo>
                    <a:pt x="150" y="61"/>
                    <a:pt x="150" y="61"/>
                    <a:pt x="150" y="61"/>
                  </a:cubicBezTo>
                  <a:cubicBezTo>
                    <a:pt x="149" y="61"/>
                    <a:pt x="149" y="61"/>
                    <a:pt x="149" y="61"/>
                  </a:cubicBezTo>
                  <a:cubicBezTo>
                    <a:pt x="148" y="61"/>
                    <a:pt x="148" y="61"/>
                    <a:pt x="148" y="61"/>
                  </a:cubicBezTo>
                  <a:cubicBezTo>
                    <a:pt x="148" y="61"/>
                    <a:pt x="148" y="61"/>
                    <a:pt x="148" y="61"/>
                  </a:cubicBezTo>
                  <a:cubicBezTo>
                    <a:pt x="147" y="61"/>
                    <a:pt x="147" y="61"/>
                    <a:pt x="147" y="61"/>
                  </a:cubicBezTo>
                  <a:cubicBezTo>
                    <a:pt x="147" y="61"/>
                    <a:pt x="147" y="61"/>
                    <a:pt x="147" y="61"/>
                  </a:cubicBezTo>
                  <a:cubicBezTo>
                    <a:pt x="146" y="61"/>
                    <a:pt x="146" y="61"/>
                    <a:pt x="146" y="61"/>
                  </a:cubicBezTo>
                  <a:cubicBezTo>
                    <a:pt x="145" y="61"/>
                    <a:pt x="145" y="61"/>
                    <a:pt x="145" y="61"/>
                  </a:cubicBezTo>
                  <a:cubicBezTo>
                    <a:pt x="145" y="61"/>
                    <a:pt x="145" y="61"/>
                    <a:pt x="145" y="61"/>
                  </a:cubicBezTo>
                  <a:cubicBezTo>
                    <a:pt x="144" y="61"/>
                    <a:pt x="144" y="61"/>
                    <a:pt x="144" y="61"/>
                  </a:cubicBezTo>
                  <a:cubicBezTo>
                    <a:pt x="144" y="61"/>
                    <a:pt x="144" y="61"/>
                    <a:pt x="144" y="61"/>
                  </a:cubicBezTo>
                  <a:cubicBezTo>
                    <a:pt x="143" y="61"/>
                    <a:pt x="143" y="61"/>
                    <a:pt x="143" y="61"/>
                  </a:cubicBezTo>
                  <a:cubicBezTo>
                    <a:pt x="143" y="61"/>
                    <a:pt x="143" y="61"/>
                    <a:pt x="143" y="61"/>
                  </a:cubicBezTo>
                  <a:cubicBezTo>
                    <a:pt x="142" y="61"/>
                    <a:pt x="142" y="61"/>
                    <a:pt x="142" y="61"/>
                  </a:cubicBezTo>
                  <a:cubicBezTo>
                    <a:pt x="142" y="61"/>
                    <a:pt x="142" y="61"/>
                    <a:pt x="142" y="61"/>
                  </a:cubicBezTo>
                  <a:cubicBezTo>
                    <a:pt x="141" y="62"/>
                    <a:pt x="140" y="62"/>
                    <a:pt x="140" y="62"/>
                  </a:cubicBezTo>
                  <a:cubicBezTo>
                    <a:pt x="140" y="62"/>
                    <a:pt x="140" y="62"/>
                    <a:pt x="140" y="62"/>
                  </a:cubicBezTo>
                  <a:cubicBezTo>
                    <a:pt x="139" y="62"/>
                    <a:pt x="139" y="62"/>
                    <a:pt x="139" y="62"/>
                  </a:cubicBezTo>
                  <a:cubicBezTo>
                    <a:pt x="139" y="62"/>
                    <a:pt x="139" y="62"/>
                    <a:pt x="139" y="62"/>
                  </a:cubicBezTo>
                  <a:cubicBezTo>
                    <a:pt x="138" y="62"/>
                    <a:pt x="138" y="62"/>
                    <a:pt x="138" y="62"/>
                  </a:cubicBezTo>
                  <a:cubicBezTo>
                    <a:pt x="138" y="62"/>
                    <a:pt x="138" y="62"/>
                    <a:pt x="138" y="62"/>
                  </a:cubicBezTo>
                  <a:cubicBezTo>
                    <a:pt x="138" y="62"/>
                    <a:pt x="138" y="62"/>
                    <a:pt x="138" y="62"/>
                  </a:cubicBezTo>
                  <a:cubicBezTo>
                    <a:pt x="137" y="62"/>
                    <a:pt x="137" y="62"/>
                    <a:pt x="137" y="62"/>
                  </a:cubicBezTo>
                  <a:cubicBezTo>
                    <a:pt x="137" y="62"/>
                    <a:pt x="137" y="62"/>
                    <a:pt x="137" y="62"/>
                  </a:cubicBezTo>
                  <a:cubicBezTo>
                    <a:pt x="137" y="62"/>
                    <a:pt x="137" y="62"/>
                    <a:pt x="137" y="62"/>
                  </a:cubicBezTo>
                  <a:cubicBezTo>
                    <a:pt x="136" y="62"/>
                    <a:pt x="136" y="62"/>
                    <a:pt x="136" y="62"/>
                  </a:cubicBezTo>
                  <a:cubicBezTo>
                    <a:pt x="136" y="62"/>
                    <a:pt x="136" y="62"/>
                    <a:pt x="136" y="62"/>
                  </a:cubicBezTo>
                  <a:cubicBezTo>
                    <a:pt x="136" y="63"/>
                    <a:pt x="136" y="63"/>
                    <a:pt x="136" y="63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3" y="63"/>
                    <a:pt x="133" y="63"/>
                    <a:pt x="133" y="63"/>
                  </a:cubicBezTo>
                  <a:cubicBezTo>
                    <a:pt x="133" y="63"/>
                    <a:pt x="133" y="63"/>
                    <a:pt x="133" y="63"/>
                  </a:cubicBezTo>
                  <a:cubicBezTo>
                    <a:pt x="133" y="63"/>
                    <a:pt x="133" y="63"/>
                    <a:pt x="133" y="63"/>
                  </a:cubicBezTo>
                  <a:moveTo>
                    <a:pt x="38" y="60"/>
                  </a:moveTo>
                  <a:cubicBezTo>
                    <a:pt x="38" y="59"/>
                    <a:pt x="38" y="58"/>
                    <a:pt x="38" y="56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8" y="53"/>
                    <a:pt x="38" y="53"/>
                    <a:pt x="38" y="53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7" y="50"/>
                    <a:pt x="37" y="50"/>
                    <a:pt x="37" y="50"/>
                  </a:cubicBezTo>
                  <a:cubicBezTo>
                    <a:pt x="37" y="50"/>
                    <a:pt x="37" y="50"/>
                    <a:pt x="37" y="50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37" y="44"/>
                    <a:pt x="38" y="40"/>
                    <a:pt x="39" y="36"/>
                  </a:cubicBezTo>
                  <a:cubicBezTo>
                    <a:pt x="39" y="36"/>
                    <a:pt x="39" y="36"/>
                    <a:pt x="40" y="34"/>
                  </a:cubicBezTo>
                  <a:cubicBezTo>
                    <a:pt x="43" y="31"/>
                    <a:pt x="50" y="23"/>
                    <a:pt x="70" y="15"/>
                  </a:cubicBezTo>
                  <a:cubicBezTo>
                    <a:pt x="70" y="15"/>
                    <a:pt x="71" y="15"/>
                    <a:pt x="71" y="15"/>
                  </a:cubicBezTo>
                  <a:cubicBezTo>
                    <a:pt x="72" y="15"/>
                    <a:pt x="72" y="14"/>
                    <a:pt x="73" y="14"/>
                  </a:cubicBezTo>
                  <a:cubicBezTo>
                    <a:pt x="74" y="14"/>
                    <a:pt x="77" y="14"/>
                    <a:pt x="80" y="14"/>
                  </a:cubicBezTo>
                  <a:cubicBezTo>
                    <a:pt x="81" y="14"/>
                    <a:pt x="83" y="14"/>
                    <a:pt x="85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6" y="14"/>
                    <a:pt x="86" y="14"/>
                    <a:pt x="86" y="14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9" y="14"/>
                    <a:pt x="89" y="14"/>
                    <a:pt x="89" y="14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2" y="15"/>
                    <a:pt x="92" y="15"/>
                    <a:pt x="92" y="15"/>
                  </a:cubicBezTo>
                  <a:cubicBezTo>
                    <a:pt x="93" y="15"/>
                    <a:pt x="93" y="15"/>
                    <a:pt x="93" y="15"/>
                  </a:cubicBezTo>
                  <a:cubicBezTo>
                    <a:pt x="93" y="15"/>
                    <a:pt x="93" y="15"/>
                    <a:pt x="94" y="15"/>
                  </a:cubicBezTo>
                  <a:cubicBezTo>
                    <a:pt x="94" y="15"/>
                    <a:pt x="94" y="15"/>
                    <a:pt x="94" y="15"/>
                  </a:cubicBezTo>
                  <a:cubicBezTo>
                    <a:pt x="95" y="15"/>
                    <a:pt x="95" y="16"/>
                    <a:pt x="95" y="16"/>
                  </a:cubicBezTo>
                  <a:cubicBezTo>
                    <a:pt x="96" y="16"/>
                    <a:pt x="96" y="16"/>
                    <a:pt x="96" y="16"/>
                  </a:cubicBezTo>
                  <a:cubicBezTo>
                    <a:pt x="96" y="16"/>
                    <a:pt x="96" y="16"/>
                    <a:pt x="97" y="16"/>
                  </a:cubicBezTo>
                  <a:cubicBezTo>
                    <a:pt x="97" y="16"/>
                    <a:pt x="97" y="16"/>
                    <a:pt x="97" y="16"/>
                  </a:cubicBezTo>
                  <a:cubicBezTo>
                    <a:pt x="98" y="16"/>
                    <a:pt x="98" y="16"/>
                    <a:pt x="98" y="17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99" y="17"/>
                    <a:pt x="100" y="17"/>
                    <a:pt x="100" y="17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100" y="18"/>
                    <a:pt x="101" y="27"/>
                    <a:pt x="101" y="36"/>
                  </a:cubicBezTo>
                  <a:cubicBezTo>
                    <a:pt x="101" y="37"/>
                    <a:pt x="101" y="39"/>
                    <a:pt x="101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0" y="42"/>
                    <a:pt x="83" y="48"/>
                    <a:pt x="70" y="64"/>
                  </a:cubicBezTo>
                  <a:cubicBezTo>
                    <a:pt x="69" y="63"/>
                    <a:pt x="68" y="63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62" y="61"/>
                    <a:pt x="62" y="61"/>
                    <a:pt x="62" y="61"/>
                  </a:cubicBezTo>
                  <a:cubicBezTo>
                    <a:pt x="62" y="61"/>
                    <a:pt x="62" y="61"/>
                    <a:pt x="62" y="61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57" y="60"/>
                    <a:pt x="57" y="60"/>
                    <a:pt x="57" y="60"/>
                  </a:cubicBezTo>
                  <a:cubicBezTo>
                    <a:pt x="56" y="60"/>
                    <a:pt x="56" y="60"/>
                    <a:pt x="56" y="60"/>
                  </a:cubicBezTo>
                  <a:cubicBezTo>
                    <a:pt x="56" y="60"/>
                    <a:pt x="56" y="60"/>
                    <a:pt x="56" y="60"/>
                  </a:cubicBezTo>
                  <a:cubicBezTo>
                    <a:pt x="56" y="60"/>
                    <a:pt x="55" y="60"/>
                    <a:pt x="55" y="60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3" y="60"/>
                    <a:pt x="53" y="60"/>
                    <a:pt x="53" y="60"/>
                  </a:cubicBezTo>
                  <a:cubicBezTo>
                    <a:pt x="52" y="60"/>
                    <a:pt x="52" y="60"/>
                    <a:pt x="52" y="60"/>
                  </a:cubicBezTo>
                  <a:cubicBezTo>
                    <a:pt x="52" y="60"/>
                    <a:pt x="52" y="60"/>
                    <a:pt x="52" y="60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8" y="60"/>
                    <a:pt x="48" y="60"/>
                    <a:pt x="48" y="60"/>
                  </a:cubicBezTo>
                  <a:cubicBezTo>
                    <a:pt x="47" y="60"/>
                    <a:pt x="47" y="60"/>
                    <a:pt x="47" y="60"/>
                  </a:cubicBezTo>
                  <a:cubicBezTo>
                    <a:pt x="47" y="60"/>
                    <a:pt x="46" y="60"/>
                    <a:pt x="46" y="6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60"/>
                    <a:pt x="44" y="60"/>
                    <a:pt x="44" y="60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3" y="60"/>
                    <a:pt x="42" y="60"/>
                    <a:pt x="42" y="60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41" y="60"/>
                    <a:pt x="41" y="60"/>
                    <a:pt x="40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8" y="60"/>
                  </a:cubicBezTo>
                  <a:moveTo>
                    <a:pt x="162" y="37"/>
                  </a:moveTo>
                  <a:cubicBezTo>
                    <a:pt x="161" y="36"/>
                    <a:pt x="151" y="21"/>
                    <a:pt x="131" y="15"/>
                  </a:cubicBezTo>
                  <a:cubicBezTo>
                    <a:pt x="129" y="12"/>
                    <a:pt x="129" y="12"/>
                    <a:pt x="129" y="12"/>
                  </a:cubicBezTo>
                  <a:cubicBezTo>
                    <a:pt x="147" y="18"/>
                    <a:pt x="163" y="30"/>
                    <a:pt x="175" y="46"/>
                  </a:cubicBezTo>
                  <a:cubicBezTo>
                    <a:pt x="174" y="45"/>
                    <a:pt x="174" y="45"/>
                    <a:pt x="174" y="45"/>
                  </a:cubicBezTo>
                  <a:cubicBezTo>
                    <a:pt x="171" y="42"/>
                    <a:pt x="165" y="37"/>
                    <a:pt x="165" y="37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2" y="37"/>
                    <a:pt x="162" y="37"/>
                    <a:pt x="162" y="37"/>
                  </a:cubicBezTo>
                  <a:moveTo>
                    <a:pt x="24" y="45"/>
                  </a:moveTo>
                  <a:cubicBezTo>
                    <a:pt x="36" y="28"/>
                    <a:pt x="54" y="16"/>
                    <a:pt x="75" y="10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45" y="25"/>
                    <a:pt x="39" y="35"/>
                    <a:pt x="38" y="36"/>
                  </a:cubicBezTo>
                  <a:cubicBezTo>
                    <a:pt x="38" y="36"/>
                    <a:pt x="30" y="38"/>
                    <a:pt x="24" y="45"/>
                  </a:cubicBezTo>
                  <a:moveTo>
                    <a:pt x="99" y="0"/>
                  </a:moveTo>
                  <a:cubicBezTo>
                    <a:pt x="44" y="0"/>
                    <a:pt x="0" y="45"/>
                    <a:pt x="0" y="100"/>
                  </a:cubicBezTo>
                  <a:cubicBezTo>
                    <a:pt x="0" y="154"/>
                    <a:pt x="44" y="199"/>
                    <a:pt x="99" y="199"/>
                  </a:cubicBezTo>
                  <a:cubicBezTo>
                    <a:pt x="154" y="199"/>
                    <a:pt x="198" y="154"/>
                    <a:pt x="198" y="100"/>
                  </a:cubicBezTo>
                  <a:cubicBezTo>
                    <a:pt x="198" y="45"/>
                    <a:pt x="154" y="0"/>
                    <a:pt x="9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6" name="Freeform 437"/>
            <p:cNvSpPr>
              <a:spLocks noEditPoints="1"/>
            </p:cNvSpPr>
            <p:nvPr/>
          </p:nvSpPr>
          <p:spPr bwMode="auto">
            <a:xfrm>
              <a:off x="9344025" y="3251200"/>
              <a:ext cx="547687" cy="492125"/>
            </a:xfrm>
            <a:custGeom>
              <a:avLst/>
              <a:gdLst>
                <a:gd name="T0" fmla="*/ 78 w 146"/>
                <a:gd name="T1" fmla="*/ 73 h 131"/>
                <a:gd name="T2" fmla="*/ 80 w 146"/>
                <a:gd name="T3" fmla="*/ 68 h 131"/>
                <a:gd name="T4" fmla="*/ 64 w 146"/>
                <a:gd name="T5" fmla="*/ 72 h 131"/>
                <a:gd name="T6" fmla="*/ 64 w 146"/>
                <a:gd name="T7" fmla="*/ 72 h 131"/>
                <a:gd name="T8" fmla="*/ 78 w 146"/>
                <a:gd name="T9" fmla="*/ 65 h 131"/>
                <a:gd name="T10" fmla="*/ 90 w 146"/>
                <a:gd name="T11" fmla="*/ 65 h 131"/>
                <a:gd name="T12" fmla="*/ 99 w 146"/>
                <a:gd name="T13" fmla="*/ 63 h 131"/>
                <a:gd name="T14" fmla="*/ 72 w 146"/>
                <a:gd name="T15" fmla="*/ 60 h 131"/>
                <a:gd name="T16" fmla="*/ 87 w 146"/>
                <a:gd name="T17" fmla="*/ 57 h 131"/>
                <a:gd name="T18" fmla="*/ 78 w 146"/>
                <a:gd name="T19" fmla="*/ 58 h 131"/>
                <a:gd name="T20" fmla="*/ 89 w 146"/>
                <a:gd name="T21" fmla="*/ 58 h 131"/>
                <a:gd name="T22" fmla="*/ 114 w 146"/>
                <a:gd name="T23" fmla="*/ 61 h 131"/>
                <a:gd name="T24" fmla="*/ 89 w 146"/>
                <a:gd name="T25" fmla="*/ 54 h 131"/>
                <a:gd name="T26" fmla="*/ 96 w 146"/>
                <a:gd name="T27" fmla="*/ 52 h 131"/>
                <a:gd name="T28" fmla="*/ 83 w 146"/>
                <a:gd name="T29" fmla="*/ 53 h 131"/>
                <a:gd name="T30" fmla="*/ 104 w 146"/>
                <a:gd name="T31" fmla="*/ 51 h 131"/>
                <a:gd name="T32" fmla="*/ 66 w 146"/>
                <a:gd name="T33" fmla="*/ 53 h 131"/>
                <a:gd name="T34" fmla="*/ 72 w 146"/>
                <a:gd name="T35" fmla="*/ 52 h 131"/>
                <a:gd name="T36" fmla="*/ 121 w 146"/>
                <a:gd name="T37" fmla="*/ 52 h 131"/>
                <a:gd name="T38" fmla="*/ 84 w 146"/>
                <a:gd name="T39" fmla="*/ 48 h 131"/>
                <a:gd name="T40" fmla="*/ 110 w 146"/>
                <a:gd name="T41" fmla="*/ 49 h 131"/>
                <a:gd name="T42" fmla="*/ 79 w 146"/>
                <a:gd name="T43" fmla="*/ 48 h 131"/>
                <a:gd name="T44" fmla="*/ 102 w 146"/>
                <a:gd name="T45" fmla="*/ 46 h 131"/>
                <a:gd name="T46" fmla="*/ 118 w 146"/>
                <a:gd name="T47" fmla="*/ 45 h 131"/>
                <a:gd name="T48" fmla="*/ 82 w 146"/>
                <a:gd name="T49" fmla="*/ 42 h 131"/>
                <a:gd name="T50" fmla="*/ 104 w 146"/>
                <a:gd name="T51" fmla="*/ 44 h 131"/>
                <a:gd name="T52" fmla="*/ 118 w 146"/>
                <a:gd name="T53" fmla="*/ 45 h 131"/>
                <a:gd name="T54" fmla="*/ 84 w 146"/>
                <a:gd name="T55" fmla="*/ 43 h 131"/>
                <a:gd name="T56" fmla="*/ 114 w 146"/>
                <a:gd name="T57" fmla="*/ 41 h 131"/>
                <a:gd name="T58" fmla="*/ 98 w 146"/>
                <a:gd name="T59" fmla="*/ 38 h 131"/>
                <a:gd name="T60" fmla="*/ 89 w 146"/>
                <a:gd name="T61" fmla="*/ 40 h 131"/>
                <a:gd name="T62" fmla="*/ 71 w 146"/>
                <a:gd name="T63" fmla="*/ 41 h 131"/>
                <a:gd name="T64" fmla="*/ 80 w 146"/>
                <a:gd name="T65" fmla="*/ 39 h 131"/>
                <a:gd name="T66" fmla="*/ 104 w 146"/>
                <a:gd name="T67" fmla="*/ 39 h 131"/>
                <a:gd name="T68" fmla="*/ 113 w 146"/>
                <a:gd name="T69" fmla="*/ 35 h 131"/>
                <a:gd name="T70" fmla="*/ 81 w 146"/>
                <a:gd name="T71" fmla="*/ 36 h 131"/>
                <a:gd name="T72" fmla="*/ 67 w 146"/>
                <a:gd name="T73" fmla="*/ 37 h 131"/>
                <a:gd name="T74" fmla="*/ 76 w 146"/>
                <a:gd name="T75" fmla="*/ 36 h 131"/>
                <a:gd name="T76" fmla="*/ 100 w 146"/>
                <a:gd name="T77" fmla="*/ 32 h 131"/>
                <a:gd name="T78" fmla="*/ 89 w 146"/>
                <a:gd name="T79" fmla="*/ 32 h 131"/>
                <a:gd name="T80" fmla="*/ 124 w 146"/>
                <a:gd name="T81" fmla="*/ 35 h 131"/>
                <a:gd name="T82" fmla="*/ 106 w 146"/>
                <a:gd name="T83" fmla="*/ 33 h 131"/>
                <a:gd name="T84" fmla="*/ 82 w 146"/>
                <a:gd name="T85" fmla="*/ 30 h 131"/>
                <a:gd name="T86" fmla="*/ 101 w 146"/>
                <a:gd name="T87" fmla="*/ 28 h 131"/>
                <a:gd name="T88" fmla="*/ 73 w 146"/>
                <a:gd name="T89" fmla="*/ 28 h 131"/>
                <a:gd name="T90" fmla="*/ 114 w 146"/>
                <a:gd name="T91" fmla="*/ 30 h 131"/>
                <a:gd name="T92" fmla="*/ 84 w 146"/>
                <a:gd name="T93" fmla="*/ 28 h 131"/>
                <a:gd name="T94" fmla="*/ 98 w 146"/>
                <a:gd name="T95" fmla="*/ 25 h 131"/>
                <a:gd name="T96" fmla="*/ 78 w 146"/>
                <a:gd name="T97" fmla="*/ 22 h 131"/>
                <a:gd name="T98" fmla="*/ 108 w 146"/>
                <a:gd name="T99" fmla="*/ 24 h 131"/>
                <a:gd name="T100" fmla="*/ 84 w 146"/>
                <a:gd name="T101" fmla="*/ 24 h 131"/>
                <a:gd name="T102" fmla="*/ 122 w 146"/>
                <a:gd name="T103" fmla="*/ 26 h 131"/>
                <a:gd name="T104" fmla="*/ 92 w 146"/>
                <a:gd name="T105" fmla="*/ 19 h 131"/>
                <a:gd name="T106" fmla="*/ 112 w 146"/>
                <a:gd name="T107" fmla="*/ 16 h 131"/>
                <a:gd name="T108" fmla="*/ 96 w 146"/>
                <a:gd name="T109" fmla="*/ 17 h 131"/>
                <a:gd name="T110" fmla="*/ 80 w 146"/>
                <a:gd name="T111" fmla="*/ 20 h 131"/>
                <a:gd name="T112" fmla="*/ 83 w 146"/>
                <a:gd name="T113" fmla="*/ 18 h 131"/>
                <a:gd name="T114" fmla="*/ 87 w 146"/>
                <a:gd name="T115" fmla="*/ 14 h 131"/>
                <a:gd name="T116" fmla="*/ 113 w 146"/>
                <a:gd name="T117" fmla="*/ 7 h 131"/>
                <a:gd name="T118" fmla="*/ 97 w 146"/>
                <a:gd name="T119" fmla="*/ 7 h 131"/>
                <a:gd name="T120" fmla="*/ 94 w 146"/>
                <a:gd name="T121" fmla="*/ 4 h 131"/>
                <a:gd name="T122" fmla="*/ 101 w 146"/>
                <a:gd name="T12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6" h="131">
                  <a:moveTo>
                    <a:pt x="79" y="77"/>
                  </a:moveTo>
                  <a:cubicBezTo>
                    <a:pt x="80" y="75"/>
                    <a:pt x="80" y="75"/>
                    <a:pt x="80" y="75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1" y="77"/>
                    <a:pt x="80" y="77"/>
                    <a:pt x="79" y="77"/>
                  </a:cubicBezTo>
                  <a:moveTo>
                    <a:pt x="83" y="76"/>
                  </a:moveTo>
                  <a:cubicBezTo>
                    <a:pt x="86" y="74"/>
                    <a:pt x="86" y="74"/>
                    <a:pt x="86" y="74"/>
                  </a:cubicBezTo>
                  <a:cubicBezTo>
                    <a:pt x="88" y="75"/>
                    <a:pt x="88" y="75"/>
                    <a:pt x="88" y="75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6" y="76"/>
                    <a:pt x="85" y="76"/>
                    <a:pt x="83" y="76"/>
                  </a:cubicBezTo>
                  <a:moveTo>
                    <a:pt x="78" y="77"/>
                  </a:moveTo>
                  <a:cubicBezTo>
                    <a:pt x="77" y="77"/>
                    <a:pt x="76" y="77"/>
                    <a:pt x="75" y="76"/>
                  </a:cubicBezTo>
                  <a:cubicBezTo>
                    <a:pt x="78" y="73"/>
                    <a:pt x="78" y="73"/>
                    <a:pt x="78" y="73"/>
                  </a:cubicBezTo>
                  <a:cubicBezTo>
                    <a:pt x="80" y="75"/>
                    <a:pt x="80" y="75"/>
                    <a:pt x="80" y="75"/>
                  </a:cubicBezTo>
                  <a:cubicBezTo>
                    <a:pt x="78" y="77"/>
                    <a:pt x="78" y="77"/>
                    <a:pt x="78" y="77"/>
                  </a:cubicBezTo>
                  <a:moveTo>
                    <a:pt x="88" y="75"/>
                  </a:moveTo>
                  <a:cubicBezTo>
                    <a:pt x="91" y="72"/>
                    <a:pt x="91" y="72"/>
                    <a:pt x="91" y="72"/>
                  </a:cubicBezTo>
                  <a:cubicBezTo>
                    <a:pt x="93" y="74"/>
                    <a:pt x="93" y="74"/>
                    <a:pt x="93" y="74"/>
                  </a:cubicBezTo>
                  <a:cubicBezTo>
                    <a:pt x="91" y="74"/>
                    <a:pt x="90" y="75"/>
                    <a:pt x="88" y="75"/>
                  </a:cubicBezTo>
                  <a:cubicBezTo>
                    <a:pt x="88" y="75"/>
                    <a:pt x="88" y="75"/>
                    <a:pt x="88" y="75"/>
                  </a:cubicBezTo>
                  <a:moveTo>
                    <a:pt x="82" y="77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4" y="72"/>
                    <a:pt x="84" y="72"/>
                    <a:pt x="84" y="72"/>
                  </a:cubicBezTo>
                  <a:cubicBezTo>
                    <a:pt x="86" y="73"/>
                    <a:pt x="86" y="73"/>
                    <a:pt x="86" y="73"/>
                  </a:cubicBezTo>
                  <a:cubicBezTo>
                    <a:pt x="83" y="76"/>
                    <a:pt x="83" y="76"/>
                    <a:pt x="83" y="76"/>
                  </a:cubicBezTo>
                  <a:cubicBezTo>
                    <a:pt x="82" y="77"/>
                    <a:pt x="82" y="77"/>
                    <a:pt x="82" y="77"/>
                  </a:cubicBezTo>
                  <a:moveTo>
                    <a:pt x="75" y="76"/>
                  </a:moveTo>
                  <a:cubicBezTo>
                    <a:pt x="74" y="76"/>
                    <a:pt x="73" y="76"/>
                    <a:pt x="72" y="76"/>
                  </a:cubicBezTo>
                  <a:cubicBezTo>
                    <a:pt x="76" y="72"/>
                    <a:pt x="76" y="72"/>
                    <a:pt x="76" y="72"/>
                  </a:cubicBezTo>
                  <a:cubicBezTo>
                    <a:pt x="78" y="73"/>
                    <a:pt x="78" y="73"/>
                    <a:pt x="78" y="73"/>
                  </a:cubicBezTo>
                  <a:cubicBezTo>
                    <a:pt x="75" y="76"/>
                    <a:pt x="75" y="76"/>
                    <a:pt x="75" y="76"/>
                  </a:cubicBezTo>
                  <a:moveTo>
                    <a:pt x="88" y="75"/>
                  </a:moveTo>
                  <a:cubicBezTo>
                    <a:pt x="86" y="73"/>
                    <a:pt x="86" y="73"/>
                    <a:pt x="86" y="73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8" y="75"/>
                    <a:pt x="88" y="75"/>
                    <a:pt x="88" y="75"/>
                  </a:cubicBezTo>
                  <a:moveTo>
                    <a:pt x="80" y="75"/>
                  </a:moveTo>
                  <a:cubicBezTo>
                    <a:pt x="79" y="73"/>
                    <a:pt x="79" y="73"/>
                    <a:pt x="79" y="73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80" y="75"/>
                    <a:pt x="80" y="75"/>
                    <a:pt x="80" y="75"/>
                  </a:cubicBezTo>
                  <a:moveTo>
                    <a:pt x="72" y="76"/>
                  </a:moveTo>
                  <a:cubicBezTo>
                    <a:pt x="71" y="75"/>
                    <a:pt x="70" y="75"/>
                    <a:pt x="69" y="75"/>
                  </a:cubicBezTo>
                  <a:cubicBezTo>
                    <a:pt x="74" y="70"/>
                    <a:pt x="74" y="70"/>
                    <a:pt x="74" y="70"/>
                  </a:cubicBezTo>
                  <a:cubicBezTo>
                    <a:pt x="76" y="71"/>
                    <a:pt x="76" y="71"/>
                    <a:pt x="76" y="71"/>
                  </a:cubicBezTo>
                  <a:cubicBezTo>
                    <a:pt x="72" y="76"/>
                    <a:pt x="72" y="76"/>
                    <a:pt x="72" y="76"/>
                  </a:cubicBezTo>
                  <a:moveTo>
                    <a:pt x="93" y="74"/>
                  </a:moveTo>
                  <a:cubicBezTo>
                    <a:pt x="92" y="72"/>
                    <a:pt x="92" y="72"/>
                    <a:pt x="92" y="72"/>
                  </a:cubicBezTo>
                  <a:cubicBezTo>
                    <a:pt x="94" y="69"/>
                    <a:pt x="94" y="69"/>
                    <a:pt x="94" y="69"/>
                  </a:cubicBezTo>
                  <a:cubicBezTo>
                    <a:pt x="97" y="72"/>
                    <a:pt x="97" y="72"/>
                    <a:pt x="97" y="72"/>
                  </a:cubicBezTo>
                  <a:cubicBezTo>
                    <a:pt x="96" y="73"/>
                    <a:pt x="94" y="73"/>
                    <a:pt x="93" y="74"/>
                  </a:cubicBezTo>
                  <a:moveTo>
                    <a:pt x="86" y="73"/>
                  </a:moveTo>
                  <a:cubicBezTo>
                    <a:pt x="84" y="71"/>
                    <a:pt x="84" y="71"/>
                    <a:pt x="84" y="71"/>
                  </a:cubicBezTo>
                  <a:cubicBezTo>
                    <a:pt x="87" y="68"/>
                    <a:pt x="87" y="68"/>
                    <a:pt x="87" y="68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6" y="73"/>
                    <a:pt x="86" y="73"/>
                    <a:pt x="86" y="73"/>
                  </a:cubicBezTo>
                  <a:moveTo>
                    <a:pt x="78" y="73"/>
                  </a:moveTo>
                  <a:cubicBezTo>
                    <a:pt x="77" y="71"/>
                    <a:pt x="77" y="71"/>
                    <a:pt x="77" y="71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2" y="69"/>
                    <a:pt x="82" y="69"/>
                    <a:pt x="82" y="69"/>
                  </a:cubicBezTo>
                  <a:cubicBezTo>
                    <a:pt x="78" y="73"/>
                    <a:pt x="78" y="73"/>
                    <a:pt x="78" y="73"/>
                  </a:cubicBezTo>
                  <a:moveTo>
                    <a:pt x="69" y="75"/>
                  </a:moveTo>
                  <a:cubicBezTo>
                    <a:pt x="68" y="74"/>
                    <a:pt x="67" y="74"/>
                    <a:pt x="67" y="73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69" y="75"/>
                    <a:pt x="69" y="75"/>
                    <a:pt x="69" y="75"/>
                  </a:cubicBezTo>
                  <a:moveTo>
                    <a:pt x="91" y="72"/>
                  </a:moveTo>
                  <a:cubicBezTo>
                    <a:pt x="90" y="70"/>
                    <a:pt x="90" y="70"/>
                    <a:pt x="90" y="70"/>
                  </a:cubicBezTo>
                  <a:cubicBezTo>
                    <a:pt x="92" y="68"/>
                    <a:pt x="92" y="68"/>
                    <a:pt x="92" y="68"/>
                  </a:cubicBezTo>
                  <a:cubicBezTo>
                    <a:pt x="94" y="69"/>
                    <a:pt x="94" y="69"/>
                    <a:pt x="94" y="69"/>
                  </a:cubicBezTo>
                  <a:cubicBezTo>
                    <a:pt x="91" y="72"/>
                    <a:pt x="91" y="72"/>
                    <a:pt x="91" y="72"/>
                  </a:cubicBezTo>
                  <a:moveTo>
                    <a:pt x="97" y="72"/>
                  </a:moveTo>
                  <a:cubicBezTo>
                    <a:pt x="94" y="69"/>
                    <a:pt x="94" y="69"/>
                    <a:pt x="94" y="69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101" y="70"/>
                    <a:pt x="101" y="70"/>
                    <a:pt x="101" y="70"/>
                  </a:cubicBezTo>
                  <a:cubicBezTo>
                    <a:pt x="99" y="71"/>
                    <a:pt x="98" y="71"/>
                    <a:pt x="97" y="72"/>
                  </a:cubicBezTo>
                  <a:moveTo>
                    <a:pt x="84" y="71"/>
                  </a:moveTo>
                  <a:cubicBezTo>
                    <a:pt x="82" y="69"/>
                    <a:pt x="82" y="69"/>
                    <a:pt x="82" y="69"/>
                  </a:cubicBezTo>
                  <a:cubicBezTo>
                    <a:pt x="85" y="66"/>
                    <a:pt x="85" y="66"/>
                    <a:pt x="85" y="66"/>
                  </a:cubicBezTo>
                  <a:cubicBezTo>
                    <a:pt x="87" y="68"/>
                    <a:pt x="87" y="68"/>
                    <a:pt x="87" y="68"/>
                  </a:cubicBezTo>
                  <a:cubicBezTo>
                    <a:pt x="84" y="71"/>
                    <a:pt x="84" y="71"/>
                    <a:pt x="84" y="71"/>
                  </a:cubicBezTo>
                  <a:moveTo>
                    <a:pt x="76" y="71"/>
                  </a:moveTo>
                  <a:cubicBezTo>
                    <a:pt x="75" y="69"/>
                    <a:pt x="75" y="69"/>
                    <a:pt x="75" y="69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80" y="67"/>
                    <a:pt x="80" y="67"/>
                    <a:pt x="80" y="67"/>
                  </a:cubicBezTo>
                  <a:cubicBezTo>
                    <a:pt x="76" y="71"/>
                    <a:pt x="76" y="71"/>
                    <a:pt x="76" y="71"/>
                  </a:cubicBezTo>
                  <a:moveTo>
                    <a:pt x="66" y="73"/>
                  </a:moveTo>
                  <a:cubicBezTo>
                    <a:pt x="65" y="73"/>
                    <a:pt x="65" y="72"/>
                    <a:pt x="64" y="72"/>
                  </a:cubicBezTo>
                  <a:cubicBezTo>
                    <a:pt x="70" y="66"/>
                    <a:pt x="70" y="66"/>
                    <a:pt x="70" y="66"/>
                  </a:cubicBezTo>
                  <a:cubicBezTo>
                    <a:pt x="72" y="67"/>
                    <a:pt x="72" y="67"/>
                    <a:pt x="72" y="67"/>
                  </a:cubicBezTo>
                  <a:cubicBezTo>
                    <a:pt x="66" y="73"/>
                    <a:pt x="66" y="73"/>
                    <a:pt x="66" y="73"/>
                  </a:cubicBezTo>
                  <a:moveTo>
                    <a:pt x="89" y="70"/>
                  </a:moveTo>
                  <a:cubicBezTo>
                    <a:pt x="88" y="68"/>
                    <a:pt x="88" y="68"/>
                    <a:pt x="88" y="68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92" y="67"/>
                    <a:pt x="92" y="67"/>
                    <a:pt x="92" y="67"/>
                  </a:cubicBezTo>
                  <a:cubicBezTo>
                    <a:pt x="89" y="70"/>
                    <a:pt x="89" y="70"/>
                    <a:pt x="89" y="70"/>
                  </a:cubicBezTo>
                  <a:moveTo>
                    <a:pt x="94" y="69"/>
                  </a:moveTo>
                  <a:cubicBezTo>
                    <a:pt x="92" y="67"/>
                    <a:pt x="92" y="67"/>
                    <a:pt x="92" y="67"/>
                  </a:cubicBezTo>
                  <a:cubicBezTo>
                    <a:pt x="95" y="65"/>
                    <a:pt x="95" y="65"/>
                    <a:pt x="95" y="65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94" y="69"/>
                    <a:pt x="94" y="69"/>
                    <a:pt x="94" y="69"/>
                  </a:cubicBezTo>
                  <a:moveTo>
                    <a:pt x="82" y="69"/>
                  </a:moveTo>
                  <a:cubicBezTo>
                    <a:pt x="80" y="67"/>
                    <a:pt x="80" y="67"/>
                    <a:pt x="80" y="67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5" y="66"/>
                    <a:pt x="85" y="66"/>
                    <a:pt x="85" y="66"/>
                  </a:cubicBezTo>
                  <a:cubicBezTo>
                    <a:pt x="82" y="69"/>
                    <a:pt x="82" y="69"/>
                    <a:pt x="82" y="69"/>
                  </a:cubicBezTo>
                  <a:moveTo>
                    <a:pt x="101" y="70"/>
                  </a:moveTo>
                  <a:cubicBezTo>
                    <a:pt x="97" y="66"/>
                    <a:pt x="97" y="66"/>
                    <a:pt x="97" y="66"/>
                  </a:cubicBezTo>
                  <a:cubicBezTo>
                    <a:pt x="99" y="64"/>
                    <a:pt x="99" y="64"/>
                    <a:pt x="99" y="64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3" y="69"/>
                    <a:pt x="102" y="70"/>
                    <a:pt x="101" y="70"/>
                  </a:cubicBezTo>
                  <a:moveTo>
                    <a:pt x="74" y="69"/>
                  </a:moveTo>
                  <a:cubicBezTo>
                    <a:pt x="73" y="67"/>
                    <a:pt x="73" y="67"/>
                    <a:pt x="73" y="67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78" y="65"/>
                    <a:pt x="78" y="65"/>
                    <a:pt x="78" y="65"/>
                  </a:cubicBezTo>
                  <a:cubicBezTo>
                    <a:pt x="74" y="69"/>
                    <a:pt x="74" y="69"/>
                    <a:pt x="74" y="69"/>
                  </a:cubicBezTo>
                  <a:moveTo>
                    <a:pt x="64" y="72"/>
                  </a:moveTo>
                  <a:cubicBezTo>
                    <a:pt x="63" y="71"/>
                    <a:pt x="63" y="71"/>
                    <a:pt x="62" y="70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64" y="72"/>
                    <a:pt x="64" y="72"/>
                    <a:pt x="64" y="72"/>
                  </a:cubicBezTo>
                  <a:moveTo>
                    <a:pt x="87" y="68"/>
                  </a:moveTo>
                  <a:cubicBezTo>
                    <a:pt x="86" y="66"/>
                    <a:pt x="86" y="66"/>
                    <a:pt x="86" y="66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90" y="65"/>
                    <a:pt x="90" y="65"/>
                    <a:pt x="90" y="65"/>
                  </a:cubicBezTo>
                  <a:cubicBezTo>
                    <a:pt x="87" y="68"/>
                    <a:pt x="87" y="68"/>
                    <a:pt x="87" y="68"/>
                  </a:cubicBezTo>
                  <a:moveTo>
                    <a:pt x="42" y="91"/>
                  </a:moveTo>
                  <a:cubicBezTo>
                    <a:pt x="42" y="91"/>
                    <a:pt x="42" y="91"/>
                    <a:pt x="42" y="90"/>
                  </a:cubicBezTo>
                  <a:cubicBezTo>
                    <a:pt x="42" y="90"/>
                    <a:pt x="41" y="90"/>
                    <a:pt x="42" y="88"/>
                  </a:cubicBezTo>
                  <a:cubicBezTo>
                    <a:pt x="43" y="86"/>
                    <a:pt x="49" y="77"/>
                    <a:pt x="51" y="65"/>
                  </a:cubicBezTo>
                  <a:cubicBezTo>
                    <a:pt x="51" y="65"/>
                    <a:pt x="52" y="63"/>
                    <a:pt x="53" y="63"/>
                  </a:cubicBezTo>
                  <a:cubicBezTo>
                    <a:pt x="53" y="63"/>
                    <a:pt x="53" y="63"/>
                    <a:pt x="53" y="63"/>
                  </a:cubicBezTo>
                  <a:cubicBezTo>
                    <a:pt x="55" y="63"/>
                    <a:pt x="55" y="64"/>
                    <a:pt x="55" y="65"/>
                  </a:cubicBezTo>
                  <a:cubicBezTo>
                    <a:pt x="55" y="66"/>
                    <a:pt x="57" y="69"/>
                    <a:pt x="60" y="72"/>
                  </a:cubicBezTo>
                  <a:cubicBezTo>
                    <a:pt x="63" y="75"/>
                    <a:pt x="67" y="77"/>
                    <a:pt x="68" y="77"/>
                  </a:cubicBezTo>
                  <a:cubicBezTo>
                    <a:pt x="69" y="78"/>
                    <a:pt x="69" y="78"/>
                    <a:pt x="69" y="79"/>
                  </a:cubicBezTo>
                  <a:cubicBezTo>
                    <a:pt x="69" y="79"/>
                    <a:pt x="68" y="80"/>
                    <a:pt x="67" y="80"/>
                  </a:cubicBezTo>
                  <a:cubicBezTo>
                    <a:pt x="66" y="80"/>
                    <a:pt x="57" y="82"/>
                    <a:pt x="44" y="90"/>
                  </a:cubicBezTo>
                  <a:cubicBezTo>
                    <a:pt x="44" y="90"/>
                    <a:pt x="43" y="91"/>
                    <a:pt x="42" y="91"/>
                  </a:cubicBezTo>
                  <a:moveTo>
                    <a:pt x="92" y="67"/>
                  </a:moveTo>
                  <a:cubicBezTo>
                    <a:pt x="90" y="65"/>
                    <a:pt x="90" y="65"/>
                    <a:pt x="90" y="65"/>
                  </a:cubicBezTo>
                  <a:cubicBezTo>
                    <a:pt x="93" y="63"/>
                    <a:pt x="93" y="63"/>
                    <a:pt x="93" y="63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2" y="67"/>
                    <a:pt x="92" y="67"/>
                    <a:pt x="92" y="67"/>
                  </a:cubicBezTo>
                  <a:moveTo>
                    <a:pt x="80" y="67"/>
                  </a:moveTo>
                  <a:cubicBezTo>
                    <a:pt x="78" y="65"/>
                    <a:pt x="78" y="65"/>
                    <a:pt x="78" y="65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83" y="64"/>
                    <a:pt x="83" y="64"/>
                    <a:pt x="83" y="64"/>
                  </a:cubicBezTo>
                  <a:cubicBezTo>
                    <a:pt x="80" y="67"/>
                    <a:pt x="80" y="67"/>
                    <a:pt x="80" y="67"/>
                  </a:cubicBezTo>
                  <a:moveTo>
                    <a:pt x="97" y="66"/>
                  </a:moveTo>
                  <a:cubicBezTo>
                    <a:pt x="95" y="64"/>
                    <a:pt x="95" y="64"/>
                    <a:pt x="95" y="64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9" y="64"/>
                    <a:pt x="99" y="64"/>
                    <a:pt x="99" y="64"/>
                  </a:cubicBezTo>
                  <a:cubicBezTo>
                    <a:pt x="97" y="66"/>
                    <a:pt x="97" y="66"/>
                    <a:pt x="97" y="66"/>
                  </a:cubicBezTo>
                  <a:moveTo>
                    <a:pt x="72" y="67"/>
                  </a:moveTo>
                  <a:cubicBezTo>
                    <a:pt x="71" y="65"/>
                    <a:pt x="71" y="65"/>
                    <a:pt x="71" y="65"/>
                  </a:cubicBezTo>
                  <a:cubicBezTo>
                    <a:pt x="74" y="62"/>
                    <a:pt x="74" y="62"/>
                    <a:pt x="74" y="62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72" y="67"/>
                    <a:pt x="72" y="67"/>
                    <a:pt x="72" y="67"/>
                  </a:cubicBezTo>
                  <a:moveTo>
                    <a:pt x="62" y="70"/>
                  </a:moveTo>
                  <a:cubicBezTo>
                    <a:pt x="62" y="70"/>
                    <a:pt x="61" y="69"/>
                    <a:pt x="60" y="68"/>
                  </a:cubicBezTo>
                  <a:cubicBezTo>
                    <a:pt x="67" y="62"/>
                    <a:pt x="67" y="62"/>
                    <a:pt x="67" y="62"/>
                  </a:cubicBezTo>
                  <a:cubicBezTo>
                    <a:pt x="68" y="63"/>
                    <a:pt x="68" y="63"/>
                    <a:pt x="68" y="63"/>
                  </a:cubicBezTo>
                  <a:cubicBezTo>
                    <a:pt x="62" y="70"/>
                    <a:pt x="62" y="70"/>
                    <a:pt x="62" y="70"/>
                  </a:cubicBezTo>
                  <a:moveTo>
                    <a:pt x="104" y="68"/>
                  </a:moveTo>
                  <a:cubicBezTo>
                    <a:pt x="100" y="64"/>
                    <a:pt x="100" y="64"/>
                    <a:pt x="100" y="64"/>
                  </a:cubicBezTo>
                  <a:cubicBezTo>
                    <a:pt x="102" y="62"/>
                    <a:pt x="102" y="62"/>
                    <a:pt x="102" y="62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6" y="67"/>
                    <a:pt x="105" y="68"/>
                    <a:pt x="104" y="68"/>
                  </a:cubicBezTo>
                  <a:moveTo>
                    <a:pt x="85" y="66"/>
                  </a:moveTo>
                  <a:cubicBezTo>
                    <a:pt x="84" y="64"/>
                    <a:pt x="84" y="64"/>
                    <a:pt x="84" y="64"/>
                  </a:cubicBezTo>
                  <a:cubicBezTo>
                    <a:pt x="86" y="62"/>
                    <a:pt x="86" y="62"/>
                    <a:pt x="86" y="62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85" y="66"/>
                    <a:pt x="85" y="66"/>
                    <a:pt x="85" y="66"/>
                  </a:cubicBezTo>
                  <a:moveTo>
                    <a:pt x="90" y="65"/>
                  </a:moveTo>
                  <a:cubicBezTo>
                    <a:pt x="89" y="63"/>
                    <a:pt x="89" y="63"/>
                    <a:pt x="89" y="63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3" y="62"/>
                    <a:pt x="93" y="62"/>
                    <a:pt x="93" y="62"/>
                  </a:cubicBezTo>
                  <a:cubicBezTo>
                    <a:pt x="90" y="65"/>
                    <a:pt x="90" y="65"/>
                    <a:pt x="90" y="65"/>
                  </a:cubicBezTo>
                  <a:moveTo>
                    <a:pt x="78" y="65"/>
                  </a:moveTo>
                  <a:cubicBezTo>
                    <a:pt x="76" y="64"/>
                    <a:pt x="76" y="64"/>
                    <a:pt x="76" y="64"/>
                  </a:cubicBezTo>
                  <a:cubicBezTo>
                    <a:pt x="79" y="61"/>
                    <a:pt x="79" y="61"/>
                    <a:pt x="79" y="61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78" y="65"/>
                    <a:pt x="78" y="65"/>
                    <a:pt x="78" y="65"/>
                  </a:cubicBezTo>
                  <a:moveTo>
                    <a:pt x="95" y="64"/>
                  </a:moveTo>
                  <a:cubicBezTo>
                    <a:pt x="93" y="62"/>
                    <a:pt x="93" y="62"/>
                    <a:pt x="93" y="62"/>
                  </a:cubicBezTo>
                  <a:cubicBezTo>
                    <a:pt x="95" y="60"/>
                    <a:pt x="95" y="60"/>
                    <a:pt x="95" y="60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5" y="64"/>
                    <a:pt x="95" y="64"/>
                    <a:pt x="95" y="64"/>
                  </a:cubicBezTo>
                  <a:moveTo>
                    <a:pt x="70" y="65"/>
                  </a:moveTo>
                  <a:cubicBezTo>
                    <a:pt x="69" y="63"/>
                    <a:pt x="69" y="63"/>
                    <a:pt x="69" y="63"/>
                  </a:cubicBezTo>
                  <a:cubicBezTo>
                    <a:pt x="72" y="60"/>
                    <a:pt x="72" y="60"/>
                    <a:pt x="72" y="60"/>
                  </a:cubicBezTo>
                  <a:cubicBezTo>
                    <a:pt x="74" y="62"/>
                    <a:pt x="74" y="62"/>
                    <a:pt x="74" y="62"/>
                  </a:cubicBezTo>
                  <a:cubicBezTo>
                    <a:pt x="70" y="65"/>
                    <a:pt x="70" y="65"/>
                    <a:pt x="70" y="65"/>
                  </a:cubicBezTo>
                  <a:moveTo>
                    <a:pt x="60" y="68"/>
                  </a:moveTo>
                  <a:cubicBezTo>
                    <a:pt x="59" y="67"/>
                    <a:pt x="59" y="67"/>
                    <a:pt x="59" y="66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0" y="68"/>
                    <a:pt x="60" y="68"/>
                    <a:pt x="60" y="68"/>
                  </a:cubicBezTo>
                  <a:moveTo>
                    <a:pt x="99" y="63"/>
                  </a:moveTo>
                  <a:cubicBezTo>
                    <a:pt x="98" y="62"/>
                    <a:pt x="98" y="62"/>
                    <a:pt x="98" y="62"/>
                  </a:cubicBezTo>
                  <a:cubicBezTo>
                    <a:pt x="100" y="60"/>
                    <a:pt x="100" y="60"/>
                    <a:pt x="100" y="60"/>
                  </a:cubicBezTo>
                  <a:cubicBezTo>
                    <a:pt x="102" y="61"/>
                    <a:pt x="102" y="61"/>
                    <a:pt x="102" y="61"/>
                  </a:cubicBezTo>
                  <a:cubicBezTo>
                    <a:pt x="99" y="63"/>
                    <a:pt x="99" y="63"/>
                    <a:pt x="99" y="63"/>
                  </a:cubicBezTo>
                  <a:moveTo>
                    <a:pt x="83" y="64"/>
                  </a:moveTo>
                  <a:cubicBezTo>
                    <a:pt x="82" y="62"/>
                    <a:pt x="82" y="62"/>
                    <a:pt x="82" y="62"/>
                  </a:cubicBezTo>
                  <a:cubicBezTo>
                    <a:pt x="84" y="60"/>
                    <a:pt x="84" y="60"/>
                    <a:pt x="84" y="60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3" y="64"/>
                    <a:pt x="83" y="64"/>
                    <a:pt x="83" y="64"/>
                  </a:cubicBezTo>
                  <a:moveTo>
                    <a:pt x="107" y="66"/>
                  </a:moveTo>
                  <a:cubicBezTo>
                    <a:pt x="102" y="61"/>
                    <a:pt x="102" y="61"/>
                    <a:pt x="102" y="61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9" y="65"/>
                    <a:pt x="109" y="65"/>
                    <a:pt x="109" y="65"/>
                  </a:cubicBezTo>
                  <a:cubicBezTo>
                    <a:pt x="108" y="65"/>
                    <a:pt x="108" y="66"/>
                    <a:pt x="107" y="66"/>
                  </a:cubicBezTo>
                  <a:moveTo>
                    <a:pt x="88" y="63"/>
                  </a:moveTo>
                  <a:cubicBezTo>
                    <a:pt x="87" y="61"/>
                    <a:pt x="87" y="61"/>
                    <a:pt x="87" y="61"/>
                  </a:cubicBezTo>
                  <a:cubicBezTo>
                    <a:pt x="89" y="59"/>
                    <a:pt x="89" y="59"/>
                    <a:pt x="89" y="59"/>
                  </a:cubicBezTo>
                  <a:cubicBezTo>
                    <a:pt x="91" y="60"/>
                    <a:pt x="91" y="60"/>
                    <a:pt x="91" y="60"/>
                  </a:cubicBezTo>
                  <a:cubicBezTo>
                    <a:pt x="88" y="63"/>
                    <a:pt x="88" y="63"/>
                    <a:pt x="88" y="63"/>
                  </a:cubicBezTo>
                  <a:moveTo>
                    <a:pt x="76" y="63"/>
                  </a:moveTo>
                  <a:cubicBezTo>
                    <a:pt x="75" y="62"/>
                    <a:pt x="75" y="62"/>
                    <a:pt x="75" y="62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9" y="60"/>
                    <a:pt x="79" y="60"/>
                    <a:pt x="79" y="60"/>
                  </a:cubicBezTo>
                  <a:cubicBezTo>
                    <a:pt x="76" y="63"/>
                    <a:pt x="76" y="63"/>
                    <a:pt x="76" y="63"/>
                  </a:cubicBezTo>
                  <a:moveTo>
                    <a:pt x="93" y="62"/>
                  </a:moveTo>
                  <a:cubicBezTo>
                    <a:pt x="91" y="60"/>
                    <a:pt x="91" y="60"/>
                    <a:pt x="91" y="60"/>
                  </a:cubicBezTo>
                  <a:cubicBezTo>
                    <a:pt x="94" y="58"/>
                    <a:pt x="94" y="58"/>
                    <a:pt x="94" y="58"/>
                  </a:cubicBezTo>
                  <a:cubicBezTo>
                    <a:pt x="95" y="60"/>
                    <a:pt x="95" y="60"/>
                    <a:pt x="95" y="60"/>
                  </a:cubicBezTo>
                  <a:cubicBezTo>
                    <a:pt x="93" y="62"/>
                    <a:pt x="93" y="62"/>
                    <a:pt x="93" y="62"/>
                  </a:cubicBezTo>
                  <a:moveTo>
                    <a:pt x="69" y="63"/>
                  </a:moveTo>
                  <a:cubicBezTo>
                    <a:pt x="67" y="61"/>
                    <a:pt x="67" y="61"/>
                    <a:pt x="67" y="61"/>
                  </a:cubicBezTo>
                  <a:cubicBezTo>
                    <a:pt x="70" y="58"/>
                    <a:pt x="70" y="58"/>
                    <a:pt x="70" y="58"/>
                  </a:cubicBezTo>
                  <a:cubicBezTo>
                    <a:pt x="72" y="60"/>
                    <a:pt x="72" y="60"/>
                    <a:pt x="72" y="60"/>
                  </a:cubicBezTo>
                  <a:cubicBezTo>
                    <a:pt x="69" y="63"/>
                    <a:pt x="69" y="63"/>
                    <a:pt x="69" y="63"/>
                  </a:cubicBezTo>
                  <a:moveTo>
                    <a:pt x="58" y="65"/>
                  </a:moveTo>
                  <a:cubicBezTo>
                    <a:pt x="58" y="65"/>
                    <a:pt x="58" y="64"/>
                    <a:pt x="57" y="63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58" y="65"/>
                    <a:pt x="58" y="65"/>
                    <a:pt x="58" y="65"/>
                  </a:cubicBezTo>
                  <a:moveTo>
                    <a:pt x="97" y="62"/>
                  </a:moveTo>
                  <a:cubicBezTo>
                    <a:pt x="96" y="60"/>
                    <a:pt x="96" y="60"/>
                    <a:pt x="96" y="60"/>
                  </a:cubicBezTo>
                  <a:cubicBezTo>
                    <a:pt x="98" y="58"/>
                    <a:pt x="98" y="58"/>
                    <a:pt x="98" y="58"/>
                  </a:cubicBezTo>
                  <a:cubicBezTo>
                    <a:pt x="100" y="59"/>
                    <a:pt x="100" y="59"/>
                    <a:pt x="100" y="59"/>
                  </a:cubicBezTo>
                  <a:cubicBezTo>
                    <a:pt x="97" y="62"/>
                    <a:pt x="97" y="62"/>
                    <a:pt x="97" y="62"/>
                  </a:cubicBezTo>
                  <a:moveTo>
                    <a:pt x="81" y="62"/>
                  </a:moveTo>
                  <a:cubicBezTo>
                    <a:pt x="80" y="60"/>
                    <a:pt x="80" y="60"/>
                    <a:pt x="80" y="60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1" y="62"/>
                    <a:pt x="81" y="62"/>
                    <a:pt x="81" y="62"/>
                  </a:cubicBezTo>
                  <a:moveTo>
                    <a:pt x="102" y="61"/>
                  </a:moveTo>
                  <a:cubicBezTo>
                    <a:pt x="100" y="59"/>
                    <a:pt x="100" y="59"/>
                    <a:pt x="100" y="59"/>
                  </a:cubicBezTo>
                  <a:cubicBezTo>
                    <a:pt x="102" y="58"/>
                    <a:pt x="102" y="58"/>
                    <a:pt x="102" y="58"/>
                  </a:cubicBezTo>
                  <a:cubicBezTo>
                    <a:pt x="104" y="59"/>
                    <a:pt x="104" y="59"/>
                    <a:pt x="104" y="59"/>
                  </a:cubicBezTo>
                  <a:cubicBezTo>
                    <a:pt x="102" y="61"/>
                    <a:pt x="102" y="61"/>
                    <a:pt x="102" y="61"/>
                  </a:cubicBezTo>
                  <a:moveTo>
                    <a:pt x="109" y="64"/>
                  </a:moveTo>
                  <a:cubicBezTo>
                    <a:pt x="104" y="59"/>
                    <a:pt x="104" y="59"/>
                    <a:pt x="104" y="59"/>
                  </a:cubicBezTo>
                  <a:cubicBezTo>
                    <a:pt x="106" y="58"/>
                    <a:pt x="106" y="58"/>
                    <a:pt x="106" y="58"/>
                  </a:cubicBezTo>
                  <a:cubicBezTo>
                    <a:pt x="111" y="63"/>
                    <a:pt x="111" y="63"/>
                    <a:pt x="111" y="63"/>
                  </a:cubicBezTo>
                  <a:cubicBezTo>
                    <a:pt x="111" y="63"/>
                    <a:pt x="110" y="64"/>
                    <a:pt x="109" y="64"/>
                  </a:cubicBezTo>
                  <a:moveTo>
                    <a:pt x="86" y="61"/>
                  </a:moveTo>
                  <a:cubicBezTo>
                    <a:pt x="85" y="59"/>
                    <a:pt x="85" y="59"/>
                    <a:pt x="85" y="59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9"/>
                    <a:pt x="89" y="59"/>
                    <a:pt x="89" y="59"/>
                  </a:cubicBezTo>
                  <a:cubicBezTo>
                    <a:pt x="86" y="61"/>
                    <a:pt x="86" y="61"/>
                    <a:pt x="86" y="61"/>
                  </a:cubicBezTo>
                  <a:moveTo>
                    <a:pt x="74" y="61"/>
                  </a:moveTo>
                  <a:cubicBezTo>
                    <a:pt x="73" y="60"/>
                    <a:pt x="73" y="60"/>
                    <a:pt x="73" y="60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77" y="58"/>
                    <a:pt x="77" y="58"/>
                    <a:pt x="77" y="58"/>
                  </a:cubicBezTo>
                  <a:cubicBezTo>
                    <a:pt x="74" y="61"/>
                    <a:pt x="74" y="61"/>
                    <a:pt x="74" y="61"/>
                  </a:cubicBezTo>
                  <a:moveTo>
                    <a:pt x="91" y="60"/>
                  </a:moveTo>
                  <a:cubicBezTo>
                    <a:pt x="89" y="59"/>
                    <a:pt x="89" y="59"/>
                    <a:pt x="89" y="59"/>
                  </a:cubicBezTo>
                  <a:cubicBezTo>
                    <a:pt x="92" y="56"/>
                    <a:pt x="92" y="56"/>
                    <a:pt x="92" y="56"/>
                  </a:cubicBezTo>
                  <a:cubicBezTo>
                    <a:pt x="93" y="58"/>
                    <a:pt x="93" y="58"/>
                    <a:pt x="93" y="58"/>
                  </a:cubicBezTo>
                  <a:cubicBezTo>
                    <a:pt x="91" y="60"/>
                    <a:pt x="91" y="60"/>
                    <a:pt x="91" y="60"/>
                  </a:cubicBezTo>
                  <a:moveTo>
                    <a:pt x="67" y="61"/>
                  </a:moveTo>
                  <a:cubicBezTo>
                    <a:pt x="65" y="59"/>
                    <a:pt x="65" y="59"/>
                    <a:pt x="65" y="59"/>
                  </a:cubicBezTo>
                  <a:cubicBezTo>
                    <a:pt x="68" y="56"/>
                    <a:pt x="68" y="56"/>
                    <a:pt x="68" y="56"/>
                  </a:cubicBezTo>
                  <a:cubicBezTo>
                    <a:pt x="70" y="58"/>
                    <a:pt x="70" y="58"/>
                    <a:pt x="70" y="58"/>
                  </a:cubicBezTo>
                  <a:cubicBezTo>
                    <a:pt x="67" y="61"/>
                    <a:pt x="67" y="61"/>
                    <a:pt x="67" y="61"/>
                  </a:cubicBezTo>
                  <a:moveTo>
                    <a:pt x="57" y="63"/>
                  </a:moveTo>
                  <a:cubicBezTo>
                    <a:pt x="57" y="62"/>
                    <a:pt x="56" y="61"/>
                    <a:pt x="56" y="60"/>
                  </a:cubicBezTo>
                  <a:cubicBezTo>
                    <a:pt x="61" y="56"/>
                    <a:pt x="61" y="56"/>
                    <a:pt x="61" y="56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57" y="63"/>
                    <a:pt x="57" y="63"/>
                    <a:pt x="57" y="63"/>
                  </a:cubicBezTo>
                  <a:moveTo>
                    <a:pt x="95" y="60"/>
                  </a:moveTo>
                  <a:cubicBezTo>
                    <a:pt x="94" y="58"/>
                    <a:pt x="94" y="58"/>
                    <a:pt x="94" y="58"/>
                  </a:cubicBezTo>
                  <a:cubicBezTo>
                    <a:pt x="96" y="56"/>
                    <a:pt x="96" y="56"/>
                    <a:pt x="96" y="56"/>
                  </a:cubicBezTo>
                  <a:cubicBezTo>
                    <a:pt x="98" y="57"/>
                    <a:pt x="98" y="57"/>
                    <a:pt x="98" y="57"/>
                  </a:cubicBezTo>
                  <a:cubicBezTo>
                    <a:pt x="95" y="60"/>
                    <a:pt x="95" y="60"/>
                    <a:pt x="95" y="60"/>
                  </a:cubicBezTo>
                  <a:moveTo>
                    <a:pt x="79" y="60"/>
                  </a:moveTo>
                  <a:cubicBezTo>
                    <a:pt x="78" y="58"/>
                    <a:pt x="78" y="58"/>
                    <a:pt x="78" y="58"/>
                  </a:cubicBezTo>
                  <a:cubicBezTo>
                    <a:pt x="80" y="56"/>
                    <a:pt x="80" y="56"/>
                    <a:pt x="80" y="56"/>
                  </a:cubicBezTo>
                  <a:cubicBezTo>
                    <a:pt x="82" y="57"/>
                    <a:pt x="82" y="57"/>
                    <a:pt x="82" y="57"/>
                  </a:cubicBezTo>
                  <a:cubicBezTo>
                    <a:pt x="79" y="60"/>
                    <a:pt x="79" y="60"/>
                    <a:pt x="79" y="60"/>
                  </a:cubicBezTo>
                  <a:moveTo>
                    <a:pt x="100" y="59"/>
                  </a:moveTo>
                  <a:cubicBezTo>
                    <a:pt x="98" y="57"/>
                    <a:pt x="98" y="57"/>
                    <a:pt x="98" y="57"/>
                  </a:cubicBezTo>
                  <a:cubicBezTo>
                    <a:pt x="100" y="56"/>
                    <a:pt x="100" y="56"/>
                    <a:pt x="100" y="56"/>
                  </a:cubicBezTo>
                  <a:cubicBezTo>
                    <a:pt x="102" y="57"/>
                    <a:pt x="102" y="57"/>
                    <a:pt x="102" y="57"/>
                  </a:cubicBezTo>
                  <a:cubicBezTo>
                    <a:pt x="100" y="59"/>
                    <a:pt x="100" y="59"/>
                    <a:pt x="100" y="59"/>
                  </a:cubicBezTo>
                  <a:moveTo>
                    <a:pt x="104" y="59"/>
                  </a:moveTo>
                  <a:cubicBezTo>
                    <a:pt x="102" y="57"/>
                    <a:pt x="102" y="57"/>
                    <a:pt x="102" y="57"/>
                  </a:cubicBezTo>
                  <a:cubicBezTo>
                    <a:pt x="104" y="56"/>
                    <a:pt x="104" y="56"/>
                    <a:pt x="104" y="56"/>
                  </a:cubicBezTo>
                  <a:cubicBezTo>
                    <a:pt x="106" y="57"/>
                    <a:pt x="106" y="57"/>
                    <a:pt x="106" y="57"/>
                  </a:cubicBezTo>
                  <a:cubicBezTo>
                    <a:pt x="104" y="59"/>
                    <a:pt x="104" y="59"/>
                    <a:pt x="104" y="59"/>
                  </a:cubicBezTo>
                  <a:moveTo>
                    <a:pt x="112" y="63"/>
                  </a:moveTo>
                  <a:cubicBezTo>
                    <a:pt x="106" y="57"/>
                    <a:pt x="106" y="57"/>
                    <a:pt x="106" y="57"/>
                  </a:cubicBezTo>
                  <a:cubicBezTo>
                    <a:pt x="108" y="56"/>
                    <a:pt x="108" y="56"/>
                    <a:pt x="108" y="56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2"/>
                    <a:pt x="112" y="62"/>
                    <a:pt x="112" y="63"/>
                  </a:cubicBezTo>
                  <a:moveTo>
                    <a:pt x="84" y="59"/>
                  </a:moveTo>
                  <a:cubicBezTo>
                    <a:pt x="83" y="57"/>
                    <a:pt x="83" y="57"/>
                    <a:pt x="83" y="57"/>
                  </a:cubicBezTo>
                  <a:cubicBezTo>
                    <a:pt x="85" y="55"/>
                    <a:pt x="85" y="55"/>
                    <a:pt x="85" y="55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4" y="59"/>
                    <a:pt x="84" y="59"/>
                    <a:pt x="84" y="59"/>
                  </a:cubicBezTo>
                  <a:moveTo>
                    <a:pt x="72" y="59"/>
                  </a:moveTo>
                  <a:cubicBezTo>
                    <a:pt x="71" y="58"/>
                    <a:pt x="71" y="58"/>
                    <a:pt x="71" y="58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2" y="59"/>
                    <a:pt x="72" y="59"/>
                    <a:pt x="72" y="59"/>
                  </a:cubicBezTo>
                  <a:moveTo>
                    <a:pt x="89" y="58"/>
                  </a:moveTo>
                  <a:cubicBezTo>
                    <a:pt x="87" y="57"/>
                    <a:pt x="87" y="57"/>
                    <a:pt x="87" y="57"/>
                  </a:cubicBezTo>
                  <a:cubicBezTo>
                    <a:pt x="90" y="54"/>
                    <a:pt x="90" y="54"/>
                    <a:pt x="90" y="54"/>
                  </a:cubicBezTo>
                  <a:cubicBezTo>
                    <a:pt x="91" y="56"/>
                    <a:pt x="91" y="56"/>
                    <a:pt x="91" y="56"/>
                  </a:cubicBezTo>
                  <a:cubicBezTo>
                    <a:pt x="89" y="58"/>
                    <a:pt x="89" y="58"/>
                    <a:pt x="89" y="58"/>
                  </a:cubicBezTo>
                  <a:moveTo>
                    <a:pt x="65" y="59"/>
                  </a:moveTo>
                  <a:cubicBezTo>
                    <a:pt x="63" y="57"/>
                    <a:pt x="63" y="57"/>
                    <a:pt x="63" y="57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68" y="56"/>
                    <a:pt x="68" y="56"/>
                    <a:pt x="68" y="56"/>
                  </a:cubicBezTo>
                  <a:cubicBezTo>
                    <a:pt x="65" y="59"/>
                    <a:pt x="65" y="59"/>
                    <a:pt x="65" y="59"/>
                  </a:cubicBezTo>
                  <a:moveTo>
                    <a:pt x="56" y="60"/>
                  </a:moveTo>
                  <a:cubicBezTo>
                    <a:pt x="56" y="59"/>
                    <a:pt x="56" y="58"/>
                    <a:pt x="55" y="57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60" y="55"/>
                    <a:pt x="60" y="55"/>
                    <a:pt x="60" y="55"/>
                  </a:cubicBezTo>
                  <a:cubicBezTo>
                    <a:pt x="56" y="60"/>
                    <a:pt x="56" y="60"/>
                    <a:pt x="56" y="60"/>
                  </a:cubicBezTo>
                  <a:moveTo>
                    <a:pt x="94" y="58"/>
                  </a:moveTo>
                  <a:cubicBezTo>
                    <a:pt x="92" y="56"/>
                    <a:pt x="92" y="56"/>
                    <a:pt x="92" y="56"/>
                  </a:cubicBezTo>
                  <a:cubicBezTo>
                    <a:pt x="94" y="54"/>
                    <a:pt x="94" y="54"/>
                    <a:pt x="94" y="54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4" y="58"/>
                    <a:pt x="94" y="58"/>
                    <a:pt x="94" y="58"/>
                  </a:cubicBezTo>
                  <a:moveTo>
                    <a:pt x="77" y="58"/>
                  </a:moveTo>
                  <a:cubicBezTo>
                    <a:pt x="76" y="56"/>
                    <a:pt x="76" y="56"/>
                    <a:pt x="76" y="56"/>
                  </a:cubicBezTo>
                  <a:cubicBezTo>
                    <a:pt x="78" y="54"/>
                    <a:pt x="78" y="54"/>
                    <a:pt x="78" y="54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77" y="58"/>
                    <a:pt x="77" y="58"/>
                    <a:pt x="77" y="58"/>
                  </a:cubicBezTo>
                  <a:moveTo>
                    <a:pt x="114" y="61"/>
                  </a:moveTo>
                  <a:cubicBezTo>
                    <a:pt x="108" y="55"/>
                    <a:pt x="108" y="55"/>
                    <a:pt x="108" y="55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5" y="60"/>
                    <a:pt x="114" y="60"/>
                    <a:pt x="114" y="61"/>
                  </a:cubicBezTo>
                  <a:moveTo>
                    <a:pt x="98" y="57"/>
                  </a:moveTo>
                  <a:cubicBezTo>
                    <a:pt x="96" y="55"/>
                    <a:pt x="96" y="55"/>
                    <a:pt x="96" y="55"/>
                  </a:cubicBezTo>
                  <a:cubicBezTo>
                    <a:pt x="98" y="54"/>
                    <a:pt x="98" y="54"/>
                    <a:pt x="98" y="54"/>
                  </a:cubicBezTo>
                  <a:cubicBezTo>
                    <a:pt x="100" y="55"/>
                    <a:pt x="100" y="55"/>
                    <a:pt x="100" y="55"/>
                  </a:cubicBezTo>
                  <a:cubicBezTo>
                    <a:pt x="98" y="57"/>
                    <a:pt x="98" y="57"/>
                    <a:pt x="98" y="57"/>
                  </a:cubicBezTo>
                  <a:moveTo>
                    <a:pt x="102" y="57"/>
                  </a:moveTo>
                  <a:cubicBezTo>
                    <a:pt x="100" y="55"/>
                    <a:pt x="100" y="55"/>
                    <a:pt x="100" y="55"/>
                  </a:cubicBezTo>
                  <a:cubicBezTo>
                    <a:pt x="102" y="54"/>
                    <a:pt x="102" y="54"/>
                    <a:pt x="102" y="54"/>
                  </a:cubicBezTo>
                  <a:cubicBezTo>
                    <a:pt x="104" y="55"/>
                    <a:pt x="104" y="55"/>
                    <a:pt x="104" y="55"/>
                  </a:cubicBezTo>
                  <a:cubicBezTo>
                    <a:pt x="102" y="57"/>
                    <a:pt x="102" y="57"/>
                    <a:pt x="102" y="57"/>
                  </a:cubicBezTo>
                  <a:moveTo>
                    <a:pt x="106" y="57"/>
                  </a:moveTo>
                  <a:cubicBezTo>
                    <a:pt x="104" y="55"/>
                    <a:pt x="104" y="55"/>
                    <a:pt x="104" y="55"/>
                  </a:cubicBezTo>
                  <a:cubicBezTo>
                    <a:pt x="106" y="54"/>
                    <a:pt x="106" y="54"/>
                    <a:pt x="106" y="54"/>
                  </a:cubicBezTo>
                  <a:cubicBezTo>
                    <a:pt x="108" y="55"/>
                    <a:pt x="108" y="55"/>
                    <a:pt x="108" y="55"/>
                  </a:cubicBezTo>
                  <a:cubicBezTo>
                    <a:pt x="106" y="57"/>
                    <a:pt x="106" y="57"/>
                    <a:pt x="106" y="57"/>
                  </a:cubicBezTo>
                  <a:moveTo>
                    <a:pt x="82" y="57"/>
                  </a:moveTo>
                  <a:cubicBezTo>
                    <a:pt x="81" y="55"/>
                    <a:pt x="81" y="55"/>
                    <a:pt x="81" y="55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5" y="55"/>
                    <a:pt x="85" y="55"/>
                    <a:pt x="85" y="55"/>
                  </a:cubicBezTo>
                  <a:cubicBezTo>
                    <a:pt x="82" y="57"/>
                    <a:pt x="82" y="57"/>
                    <a:pt x="82" y="57"/>
                  </a:cubicBezTo>
                  <a:moveTo>
                    <a:pt x="70" y="57"/>
                  </a:moveTo>
                  <a:cubicBezTo>
                    <a:pt x="69" y="56"/>
                    <a:pt x="69" y="56"/>
                    <a:pt x="69" y="56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0" y="57"/>
                    <a:pt x="70" y="57"/>
                    <a:pt x="70" y="57"/>
                  </a:cubicBezTo>
                  <a:moveTo>
                    <a:pt x="87" y="56"/>
                  </a:moveTo>
                  <a:cubicBezTo>
                    <a:pt x="85" y="55"/>
                    <a:pt x="85" y="55"/>
                    <a:pt x="85" y="55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9" y="54"/>
                    <a:pt x="89" y="54"/>
                    <a:pt x="89" y="54"/>
                  </a:cubicBezTo>
                  <a:cubicBezTo>
                    <a:pt x="87" y="56"/>
                    <a:pt x="87" y="56"/>
                    <a:pt x="87" y="56"/>
                  </a:cubicBezTo>
                  <a:moveTo>
                    <a:pt x="63" y="57"/>
                  </a:moveTo>
                  <a:cubicBezTo>
                    <a:pt x="61" y="55"/>
                    <a:pt x="61" y="55"/>
                    <a:pt x="61" y="55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63" y="57"/>
                    <a:pt x="63" y="57"/>
                    <a:pt x="63" y="57"/>
                  </a:cubicBezTo>
                  <a:moveTo>
                    <a:pt x="115" y="59"/>
                  </a:moveTo>
                  <a:cubicBezTo>
                    <a:pt x="110" y="53"/>
                    <a:pt x="110" y="53"/>
                    <a:pt x="110" y="53"/>
                  </a:cubicBezTo>
                  <a:cubicBezTo>
                    <a:pt x="112" y="52"/>
                    <a:pt x="112" y="52"/>
                    <a:pt x="112" y="52"/>
                  </a:cubicBezTo>
                  <a:cubicBezTo>
                    <a:pt x="117" y="57"/>
                    <a:pt x="117" y="57"/>
                    <a:pt x="117" y="57"/>
                  </a:cubicBezTo>
                  <a:cubicBezTo>
                    <a:pt x="116" y="58"/>
                    <a:pt x="116" y="58"/>
                    <a:pt x="115" y="59"/>
                  </a:cubicBezTo>
                  <a:moveTo>
                    <a:pt x="55" y="57"/>
                  </a:moveTo>
                  <a:cubicBezTo>
                    <a:pt x="55" y="56"/>
                    <a:pt x="55" y="55"/>
                    <a:pt x="55" y="54"/>
                  </a:cubicBezTo>
                  <a:cubicBezTo>
                    <a:pt x="57" y="52"/>
                    <a:pt x="57" y="52"/>
                    <a:pt x="57" y="52"/>
                  </a:cubicBezTo>
                  <a:cubicBezTo>
                    <a:pt x="58" y="54"/>
                    <a:pt x="58" y="54"/>
                    <a:pt x="58" y="54"/>
                  </a:cubicBezTo>
                  <a:cubicBezTo>
                    <a:pt x="55" y="57"/>
                    <a:pt x="55" y="57"/>
                    <a:pt x="55" y="57"/>
                  </a:cubicBezTo>
                  <a:moveTo>
                    <a:pt x="92" y="56"/>
                  </a:moveTo>
                  <a:cubicBezTo>
                    <a:pt x="90" y="54"/>
                    <a:pt x="90" y="54"/>
                    <a:pt x="90" y="54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2" y="56"/>
                    <a:pt x="92" y="56"/>
                    <a:pt x="92" y="56"/>
                  </a:cubicBezTo>
                  <a:moveTo>
                    <a:pt x="76" y="56"/>
                  </a:moveTo>
                  <a:cubicBezTo>
                    <a:pt x="74" y="54"/>
                    <a:pt x="74" y="54"/>
                    <a:pt x="74" y="54"/>
                  </a:cubicBezTo>
                  <a:cubicBezTo>
                    <a:pt x="76" y="52"/>
                    <a:pt x="76" y="52"/>
                    <a:pt x="76" y="52"/>
                  </a:cubicBezTo>
                  <a:cubicBezTo>
                    <a:pt x="78" y="53"/>
                    <a:pt x="78" y="53"/>
                    <a:pt x="78" y="53"/>
                  </a:cubicBezTo>
                  <a:cubicBezTo>
                    <a:pt x="76" y="56"/>
                    <a:pt x="76" y="56"/>
                    <a:pt x="76" y="56"/>
                  </a:cubicBezTo>
                  <a:moveTo>
                    <a:pt x="96" y="55"/>
                  </a:moveTo>
                  <a:cubicBezTo>
                    <a:pt x="94" y="53"/>
                    <a:pt x="94" y="53"/>
                    <a:pt x="94" y="53"/>
                  </a:cubicBezTo>
                  <a:cubicBezTo>
                    <a:pt x="96" y="52"/>
                    <a:pt x="96" y="52"/>
                    <a:pt x="96" y="52"/>
                  </a:cubicBezTo>
                  <a:cubicBezTo>
                    <a:pt x="98" y="53"/>
                    <a:pt x="98" y="53"/>
                    <a:pt x="98" y="53"/>
                  </a:cubicBezTo>
                  <a:cubicBezTo>
                    <a:pt x="96" y="55"/>
                    <a:pt x="96" y="55"/>
                    <a:pt x="96" y="55"/>
                  </a:cubicBezTo>
                  <a:moveTo>
                    <a:pt x="108" y="55"/>
                  </a:moveTo>
                  <a:cubicBezTo>
                    <a:pt x="106" y="53"/>
                    <a:pt x="106" y="53"/>
                    <a:pt x="106" y="53"/>
                  </a:cubicBezTo>
                  <a:cubicBezTo>
                    <a:pt x="108" y="52"/>
                    <a:pt x="108" y="52"/>
                    <a:pt x="108" y="52"/>
                  </a:cubicBezTo>
                  <a:cubicBezTo>
                    <a:pt x="109" y="53"/>
                    <a:pt x="109" y="53"/>
                    <a:pt x="109" y="53"/>
                  </a:cubicBezTo>
                  <a:cubicBezTo>
                    <a:pt x="108" y="55"/>
                    <a:pt x="108" y="55"/>
                    <a:pt x="108" y="55"/>
                  </a:cubicBezTo>
                  <a:moveTo>
                    <a:pt x="100" y="55"/>
                  </a:moveTo>
                  <a:cubicBezTo>
                    <a:pt x="98" y="53"/>
                    <a:pt x="98" y="53"/>
                    <a:pt x="98" y="53"/>
                  </a:cubicBezTo>
                  <a:cubicBezTo>
                    <a:pt x="100" y="52"/>
                    <a:pt x="100" y="52"/>
                    <a:pt x="100" y="52"/>
                  </a:cubicBezTo>
                  <a:cubicBezTo>
                    <a:pt x="102" y="53"/>
                    <a:pt x="102" y="53"/>
                    <a:pt x="102" y="53"/>
                  </a:cubicBezTo>
                  <a:cubicBezTo>
                    <a:pt x="100" y="55"/>
                    <a:pt x="100" y="55"/>
                    <a:pt x="100" y="55"/>
                  </a:cubicBezTo>
                  <a:moveTo>
                    <a:pt x="104" y="55"/>
                  </a:moveTo>
                  <a:cubicBezTo>
                    <a:pt x="102" y="53"/>
                    <a:pt x="102" y="53"/>
                    <a:pt x="102" y="53"/>
                  </a:cubicBezTo>
                  <a:cubicBezTo>
                    <a:pt x="104" y="52"/>
                    <a:pt x="104" y="52"/>
                    <a:pt x="104" y="52"/>
                  </a:cubicBezTo>
                  <a:cubicBezTo>
                    <a:pt x="106" y="53"/>
                    <a:pt x="106" y="53"/>
                    <a:pt x="106" y="53"/>
                  </a:cubicBezTo>
                  <a:cubicBezTo>
                    <a:pt x="104" y="55"/>
                    <a:pt x="104" y="55"/>
                    <a:pt x="104" y="55"/>
                  </a:cubicBezTo>
                  <a:moveTo>
                    <a:pt x="80" y="55"/>
                  </a:moveTo>
                  <a:cubicBezTo>
                    <a:pt x="79" y="53"/>
                    <a:pt x="79" y="53"/>
                    <a:pt x="79" y="53"/>
                  </a:cubicBezTo>
                  <a:cubicBezTo>
                    <a:pt x="81" y="51"/>
                    <a:pt x="81" y="51"/>
                    <a:pt x="81" y="51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0" y="55"/>
                    <a:pt x="80" y="55"/>
                    <a:pt x="80" y="55"/>
                  </a:cubicBezTo>
                  <a:moveTo>
                    <a:pt x="68" y="55"/>
                  </a:moveTo>
                  <a:cubicBezTo>
                    <a:pt x="67" y="54"/>
                    <a:pt x="67" y="54"/>
                    <a:pt x="67" y="54"/>
                  </a:cubicBezTo>
                  <a:cubicBezTo>
                    <a:pt x="70" y="51"/>
                    <a:pt x="70" y="51"/>
                    <a:pt x="70" y="51"/>
                  </a:cubicBezTo>
                  <a:cubicBezTo>
                    <a:pt x="71" y="52"/>
                    <a:pt x="71" y="52"/>
                    <a:pt x="71" y="52"/>
                  </a:cubicBezTo>
                  <a:cubicBezTo>
                    <a:pt x="68" y="55"/>
                    <a:pt x="68" y="55"/>
                    <a:pt x="68" y="55"/>
                  </a:cubicBezTo>
                  <a:moveTo>
                    <a:pt x="85" y="54"/>
                  </a:moveTo>
                  <a:cubicBezTo>
                    <a:pt x="83" y="53"/>
                    <a:pt x="83" y="53"/>
                    <a:pt x="83" y="53"/>
                  </a:cubicBezTo>
                  <a:cubicBezTo>
                    <a:pt x="86" y="50"/>
                    <a:pt x="86" y="50"/>
                    <a:pt x="86" y="50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5" y="54"/>
                    <a:pt x="85" y="54"/>
                    <a:pt x="85" y="54"/>
                  </a:cubicBezTo>
                  <a:moveTo>
                    <a:pt x="55" y="53"/>
                  </a:moveTo>
                  <a:cubicBezTo>
                    <a:pt x="55" y="52"/>
                    <a:pt x="55" y="51"/>
                    <a:pt x="55" y="50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5" y="53"/>
                    <a:pt x="55" y="53"/>
                    <a:pt x="55" y="53"/>
                  </a:cubicBezTo>
                  <a:moveTo>
                    <a:pt x="61" y="55"/>
                  </a:moveTo>
                  <a:cubicBezTo>
                    <a:pt x="59" y="54"/>
                    <a:pt x="59" y="54"/>
                    <a:pt x="59" y="54"/>
                  </a:cubicBezTo>
                  <a:cubicBezTo>
                    <a:pt x="62" y="50"/>
                    <a:pt x="62" y="50"/>
                    <a:pt x="62" y="50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1" y="55"/>
                    <a:pt x="61" y="55"/>
                    <a:pt x="61" y="55"/>
                  </a:cubicBezTo>
                  <a:moveTo>
                    <a:pt x="110" y="53"/>
                  </a:moveTo>
                  <a:cubicBezTo>
                    <a:pt x="108" y="51"/>
                    <a:pt x="108" y="51"/>
                    <a:pt x="108" y="51"/>
                  </a:cubicBezTo>
                  <a:cubicBezTo>
                    <a:pt x="110" y="50"/>
                    <a:pt x="110" y="50"/>
                    <a:pt x="110" y="50"/>
                  </a:cubicBezTo>
                  <a:cubicBezTo>
                    <a:pt x="111" y="52"/>
                    <a:pt x="111" y="52"/>
                    <a:pt x="111" y="52"/>
                  </a:cubicBezTo>
                  <a:cubicBezTo>
                    <a:pt x="110" y="53"/>
                    <a:pt x="110" y="53"/>
                    <a:pt x="110" y="53"/>
                  </a:cubicBezTo>
                  <a:moveTo>
                    <a:pt x="90" y="54"/>
                  </a:moveTo>
                  <a:cubicBezTo>
                    <a:pt x="88" y="52"/>
                    <a:pt x="88" y="52"/>
                    <a:pt x="88" y="52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0" y="54"/>
                    <a:pt x="90" y="54"/>
                    <a:pt x="90" y="54"/>
                  </a:cubicBezTo>
                  <a:moveTo>
                    <a:pt x="74" y="54"/>
                  </a:moveTo>
                  <a:cubicBezTo>
                    <a:pt x="72" y="52"/>
                    <a:pt x="72" y="52"/>
                    <a:pt x="72" y="52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6" y="52"/>
                    <a:pt x="76" y="52"/>
                    <a:pt x="76" y="52"/>
                  </a:cubicBezTo>
                  <a:cubicBezTo>
                    <a:pt x="74" y="54"/>
                    <a:pt x="74" y="54"/>
                    <a:pt x="74" y="54"/>
                  </a:cubicBezTo>
                  <a:moveTo>
                    <a:pt x="106" y="53"/>
                  </a:moveTo>
                  <a:cubicBezTo>
                    <a:pt x="104" y="51"/>
                    <a:pt x="104" y="51"/>
                    <a:pt x="104" y="51"/>
                  </a:cubicBezTo>
                  <a:cubicBezTo>
                    <a:pt x="106" y="50"/>
                    <a:pt x="106" y="50"/>
                    <a:pt x="106" y="50"/>
                  </a:cubicBezTo>
                  <a:cubicBezTo>
                    <a:pt x="107" y="51"/>
                    <a:pt x="107" y="51"/>
                    <a:pt x="107" y="51"/>
                  </a:cubicBezTo>
                  <a:cubicBezTo>
                    <a:pt x="106" y="53"/>
                    <a:pt x="106" y="53"/>
                    <a:pt x="106" y="53"/>
                  </a:cubicBezTo>
                  <a:moveTo>
                    <a:pt x="94" y="53"/>
                  </a:moveTo>
                  <a:cubicBezTo>
                    <a:pt x="92" y="52"/>
                    <a:pt x="92" y="52"/>
                    <a:pt x="92" y="52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6" y="51"/>
                    <a:pt x="96" y="51"/>
                    <a:pt x="96" y="51"/>
                  </a:cubicBezTo>
                  <a:cubicBezTo>
                    <a:pt x="94" y="53"/>
                    <a:pt x="94" y="53"/>
                    <a:pt x="94" y="53"/>
                  </a:cubicBezTo>
                  <a:moveTo>
                    <a:pt x="98" y="53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100" y="51"/>
                    <a:pt x="100" y="51"/>
                    <a:pt x="100" y="51"/>
                  </a:cubicBezTo>
                  <a:cubicBezTo>
                    <a:pt x="98" y="53"/>
                    <a:pt x="98" y="53"/>
                    <a:pt x="98" y="53"/>
                  </a:cubicBezTo>
                  <a:moveTo>
                    <a:pt x="102" y="53"/>
                  </a:moveTo>
                  <a:cubicBezTo>
                    <a:pt x="100" y="51"/>
                    <a:pt x="100" y="51"/>
                    <a:pt x="100" y="51"/>
                  </a:cubicBezTo>
                  <a:cubicBezTo>
                    <a:pt x="102" y="50"/>
                    <a:pt x="102" y="50"/>
                    <a:pt x="102" y="50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102" y="53"/>
                    <a:pt x="102" y="53"/>
                    <a:pt x="102" y="53"/>
                  </a:cubicBezTo>
                  <a:moveTo>
                    <a:pt x="117" y="57"/>
                  </a:moveTo>
                  <a:cubicBezTo>
                    <a:pt x="112" y="52"/>
                    <a:pt x="112" y="52"/>
                    <a:pt x="112" y="52"/>
                  </a:cubicBezTo>
                  <a:cubicBezTo>
                    <a:pt x="114" y="50"/>
                    <a:pt x="114" y="50"/>
                    <a:pt x="114" y="50"/>
                  </a:cubicBezTo>
                  <a:cubicBezTo>
                    <a:pt x="119" y="55"/>
                    <a:pt x="119" y="55"/>
                    <a:pt x="119" y="55"/>
                  </a:cubicBezTo>
                  <a:cubicBezTo>
                    <a:pt x="118" y="55"/>
                    <a:pt x="118" y="56"/>
                    <a:pt x="117" y="57"/>
                  </a:cubicBezTo>
                  <a:moveTo>
                    <a:pt x="78" y="53"/>
                  </a:moveTo>
                  <a:cubicBezTo>
                    <a:pt x="77" y="52"/>
                    <a:pt x="77" y="52"/>
                    <a:pt x="77" y="52"/>
                  </a:cubicBezTo>
                  <a:cubicBezTo>
                    <a:pt x="79" y="49"/>
                    <a:pt x="79" y="49"/>
                    <a:pt x="79" y="49"/>
                  </a:cubicBezTo>
                  <a:cubicBezTo>
                    <a:pt x="81" y="51"/>
                    <a:pt x="81" y="51"/>
                    <a:pt x="81" y="51"/>
                  </a:cubicBezTo>
                  <a:cubicBezTo>
                    <a:pt x="78" y="53"/>
                    <a:pt x="78" y="53"/>
                    <a:pt x="78" y="53"/>
                  </a:cubicBezTo>
                  <a:moveTo>
                    <a:pt x="66" y="53"/>
                  </a:moveTo>
                  <a:cubicBezTo>
                    <a:pt x="65" y="52"/>
                    <a:pt x="65" y="52"/>
                    <a:pt x="65" y="52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6" y="53"/>
                    <a:pt x="66" y="53"/>
                    <a:pt x="66" y="53"/>
                  </a:cubicBezTo>
                  <a:moveTo>
                    <a:pt x="83" y="52"/>
                  </a:moveTo>
                  <a:cubicBezTo>
                    <a:pt x="82" y="51"/>
                    <a:pt x="82" y="51"/>
                    <a:pt x="82" y="51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3" y="52"/>
                    <a:pt x="83" y="52"/>
                    <a:pt x="83" y="52"/>
                  </a:cubicBezTo>
                  <a:moveTo>
                    <a:pt x="59" y="53"/>
                  </a:moveTo>
                  <a:cubicBezTo>
                    <a:pt x="57" y="52"/>
                    <a:pt x="57" y="52"/>
                    <a:pt x="57" y="52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62" y="50"/>
                    <a:pt x="62" y="50"/>
                    <a:pt x="62" y="50"/>
                  </a:cubicBezTo>
                  <a:cubicBezTo>
                    <a:pt x="59" y="53"/>
                    <a:pt x="59" y="53"/>
                    <a:pt x="59" y="53"/>
                  </a:cubicBezTo>
                  <a:moveTo>
                    <a:pt x="108" y="51"/>
                  </a:moveTo>
                  <a:cubicBezTo>
                    <a:pt x="106" y="50"/>
                    <a:pt x="106" y="50"/>
                    <a:pt x="106" y="50"/>
                  </a:cubicBezTo>
                  <a:cubicBezTo>
                    <a:pt x="108" y="48"/>
                    <a:pt x="108" y="48"/>
                    <a:pt x="108" y="48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08" y="51"/>
                    <a:pt x="108" y="51"/>
                    <a:pt x="108" y="51"/>
                  </a:cubicBezTo>
                  <a:moveTo>
                    <a:pt x="88" y="52"/>
                  </a:moveTo>
                  <a:cubicBezTo>
                    <a:pt x="86" y="50"/>
                    <a:pt x="86" y="50"/>
                    <a:pt x="86" y="50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88" y="52"/>
                    <a:pt x="88" y="52"/>
                    <a:pt x="88" y="52"/>
                  </a:cubicBezTo>
                  <a:moveTo>
                    <a:pt x="72" y="52"/>
                  </a:moveTo>
                  <a:cubicBezTo>
                    <a:pt x="70" y="50"/>
                    <a:pt x="70" y="50"/>
                    <a:pt x="70" y="50"/>
                  </a:cubicBezTo>
                  <a:cubicBezTo>
                    <a:pt x="73" y="48"/>
                    <a:pt x="73" y="48"/>
                    <a:pt x="73" y="48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2" y="52"/>
                    <a:pt x="72" y="52"/>
                    <a:pt x="72" y="52"/>
                  </a:cubicBezTo>
                  <a:moveTo>
                    <a:pt x="92" y="51"/>
                  </a:moveTo>
                  <a:cubicBezTo>
                    <a:pt x="90" y="50"/>
                    <a:pt x="90" y="50"/>
                    <a:pt x="90" y="50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2" y="51"/>
                    <a:pt x="92" y="51"/>
                    <a:pt x="92" y="51"/>
                  </a:cubicBezTo>
                  <a:moveTo>
                    <a:pt x="104" y="51"/>
                  </a:moveTo>
                  <a:cubicBezTo>
                    <a:pt x="102" y="49"/>
                    <a:pt x="102" y="49"/>
                    <a:pt x="102" y="49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6" y="50"/>
                    <a:pt x="106" y="50"/>
                    <a:pt x="106" y="50"/>
                  </a:cubicBezTo>
                  <a:cubicBezTo>
                    <a:pt x="104" y="51"/>
                    <a:pt x="104" y="51"/>
                    <a:pt x="104" y="51"/>
                  </a:cubicBezTo>
                  <a:moveTo>
                    <a:pt x="96" y="51"/>
                  </a:moveTo>
                  <a:cubicBezTo>
                    <a:pt x="94" y="50"/>
                    <a:pt x="94" y="50"/>
                    <a:pt x="94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51"/>
                    <a:pt x="96" y="51"/>
                    <a:pt x="96" y="51"/>
                  </a:cubicBezTo>
                  <a:moveTo>
                    <a:pt x="100" y="51"/>
                  </a:moveTo>
                  <a:cubicBezTo>
                    <a:pt x="98" y="49"/>
                    <a:pt x="98" y="49"/>
                    <a:pt x="98" y="49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2" y="49"/>
                    <a:pt x="102" y="49"/>
                    <a:pt x="102" y="49"/>
                  </a:cubicBezTo>
                  <a:cubicBezTo>
                    <a:pt x="100" y="51"/>
                    <a:pt x="100" y="51"/>
                    <a:pt x="100" y="51"/>
                  </a:cubicBezTo>
                  <a:moveTo>
                    <a:pt x="112" y="51"/>
                  </a:moveTo>
                  <a:cubicBezTo>
                    <a:pt x="110" y="50"/>
                    <a:pt x="110" y="50"/>
                    <a:pt x="110" y="50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4" y="49"/>
                    <a:pt x="114" y="49"/>
                    <a:pt x="114" y="49"/>
                  </a:cubicBezTo>
                  <a:cubicBezTo>
                    <a:pt x="112" y="51"/>
                    <a:pt x="112" y="51"/>
                    <a:pt x="112" y="51"/>
                  </a:cubicBezTo>
                  <a:moveTo>
                    <a:pt x="119" y="54"/>
                  </a:moveTo>
                  <a:cubicBezTo>
                    <a:pt x="114" y="49"/>
                    <a:pt x="114" y="49"/>
                    <a:pt x="114" y="49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0" y="53"/>
                    <a:pt x="120" y="54"/>
                    <a:pt x="119" y="54"/>
                  </a:cubicBezTo>
                  <a:moveTo>
                    <a:pt x="76" y="51"/>
                  </a:moveTo>
                  <a:cubicBezTo>
                    <a:pt x="75" y="50"/>
                    <a:pt x="75" y="50"/>
                    <a:pt x="75" y="50"/>
                  </a:cubicBezTo>
                  <a:cubicBezTo>
                    <a:pt x="77" y="47"/>
                    <a:pt x="77" y="47"/>
                    <a:pt x="77" y="47"/>
                  </a:cubicBezTo>
                  <a:cubicBezTo>
                    <a:pt x="79" y="49"/>
                    <a:pt x="79" y="49"/>
                    <a:pt x="79" y="49"/>
                  </a:cubicBezTo>
                  <a:cubicBezTo>
                    <a:pt x="76" y="51"/>
                    <a:pt x="76" y="51"/>
                    <a:pt x="76" y="51"/>
                  </a:cubicBezTo>
                  <a:moveTo>
                    <a:pt x="64" y="51"/>
                  </a:moveTo>
                  <a:cubicBezTo>
                    <a:pt x="63" y="50"/>
                    <a:pt x="63" y="50"/>
                    <a:pt x="63" y="50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7" y="49"/>
                    <a:pt x="67" y="49"/>
                    <a:pt x="67" y="49"/>
                  </a:cubicBezTo>
                  <a:cubicBezTo>
                    <a:pt x="64" y="51"/>
                    <a:pt x="64" y="51"/>
                    <a:pt x="64" y="51"/>
                  </a:cubicBezTo>
                  <a:moveTo>
                    <a:pt x="81" y="50"/>
                  </a:moveTo>
                  <a:cubicBezTo>
                    <a:pt x="80" y="49"/>
                    <a:pt x="80" y="49"/>
                    <a:pt x="80" y="49"/>
                  </a:cubicBezTo>
                  <a:cubicBezTo>
                    <a:pt x="82" y="47"/>
                    <a:pt x="82" y="47"/>
                    <a:pt x="82" y="47"/>
                  </a:cubicBezTo>
                  <a:cubicBezTo>
                    <a:pt x="83" y="48"/>
                    <a:pt x="83" y="48"/>
                    <a:pt x="83" y="48"/>
                  </a:cubicBezTo>
                  <a:cubicBezTo>
                    <a:pt x="81" y="50"/>
                    <a:pt x="81" y="50"/>
                    <a:pt x="81" y="50"/>
                  </a:cubicBezTo>
                  <a:moveTo>
                    <a:pt x="57" y="51"/>
                  </a:moveTo>
                  <a:cubicBezTo>
                    <a:pt x="55" y="50"/>
                    <a:pt x="55" y="50"/>
                    <a:pt x="55" y="50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57" y="51"/>
                    <a:pt x="57" y="51"/>
                    <a:pt x="57" y="51"/>
                  </a:cubicBezTo>
                  <a:moveTo>
                    <a:pt x="106" y="49"/>
                  </a:moveTo>
                  <a:cubicBezTo>
                    <a:pt x="104" y="48"/>
                    <a:pt x="104" y="48"/>
                    <a:pt x="104" y="48"/>
                  </a:cubicBezTo>
                  <a:cubicBezTo>
                    <a:pt x="106" y="46"/>
                    <a:pt x="106" y="46"/>
                    <a:pt x="106" y="46"/>
                  </a:cubicBezTo>
                  <a:cubicBezTo>
                    <a:pt x="107" y="48"/>
                    <a:pt x="107" y="48"/>
                    <a:pt x="107" y="48"/>
                  </a:cubicBezTo>
                  <a:cubicBezTo>
                    <a:pt x="106" y="49"/>
                    <a:pt x="106" y="49"/>
                    <a:pt x="106" y="49"/>
                  </a:cubicBezTo>
                  <a:moveTo>
                    <a:pt x="86" y="50"/>
                  </a:moveTo>
                  <a:cubicBezTo>
                    <a:pt x="84" y="48"/>
                    <a:pt x="84" y="48"/>
                    <a:pt x="84" y="48"/>
                  </a:cubicBezTo>
                  <a:cubicBezTo>
                    <a:pt x="86" y="46"/>
                    <a:pt x="86" y="46"/>
                    <a:pt x="86" y="46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86" y="50"/>
                    <a:pt x="86" y="50"/>
                    <a:pt x="86" y="50"/>
                  </a:cubicBezTo>
                  <a:moveTo>
                    <a:pt x="70" y="50"/>
                  </a:moveTo>
                  <a:cubicBezTo>
                    <a:pt x="68" y="49"/>
                    <a:pt x="68" y="49"/>
                    <a:pt x="68" y="49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0" y="50"/>
                    <a:pt x="70" y="50"/>
                    <a:pt x="70" y="50"/>
                  </a:cubicBezTo>
                  <a:moveTo>
                    <a:pt x="102" y="49"/>
                  </a:moveTo>
                  <a:cubicBezTo>
                    <a:pt x="100" y="48"/>
                    <a:pt x="100" y="48"/>
                    <a:pt x="100" y="48"/>
                  </a:cubicBezTo>
                  <a:cubicBezTo>
                    <a:pt x="102" y="46"/>
                    <a:pt x="102" y="46"/>
                    <a:pt x="102" y="46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2" y="49"/>
                    <a:pt x="102" y="49"/>
                    <a:pt x="102" y="49"/>
                  </a:cubicBezTo>
                  <a:moveTo>
                    <a:pt x="90" y="49"/>
                  </a:moveTo>
                  <a:cubicBezTo>
                    <a:pt x="89" y="48"/>
                    <a:pt x="89" y="48"/>
                    <a:pt x="89" y="48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0" y="49"/>
                    <a:pt x="90" y="49"/>
                    <a:pt x="90" y="49"/>
                  </a:cubicBezTo>
                  <a:moveTo>
                    <a:pt x="94" y="49"/>
                  </a:moveTo>
                  <a:cubicBezTo>
                    <a:pt x="92" y="48"/>
                    <a:pt x="92" y="48"/>
                    <a:pt x="92" y="48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4" y="49"/>
                    <a:pt x="94" y="49"/>
                    <a:pt x="94" y="49"/>
                  </a:cubicBezTo>
                  <a:moveTo>
                    <a:pt x="98" y="49"/>
                  </a:moveTo>
                  <a:cubicBezTo>
                    <a:pt x="96" y="48"/>
                    <a:pt x="96" y="48"/>
                    <a:pt x="96" y="48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98" y="49"/>
                    <a:pt x="98" y="49"/>
                    <a:pt x="98" y="49"/>
                  </a:cubicBezTo>
                  <a:moveTo>
                    <a:pt x="110" y="49"/>
                  </a:moveTo>
                  <a:cubicBezTo>
                    <a:pt x="108" y="48"/>
                    <a:pt x="108" y="48"/>
                    <a:pt x="108" y="48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112" y="47"/>
                    <a:pt x="112" y="47"/>
                    <a:pt x="112" y="47"/>
                  </a:cubicBezTo>
                  <a:cubicBezTo>
                    <a:pt x="110" y="49"/>
                    <a:pt x="110" y="49"/>
                    <a:pt x="110" y="49"/>
                  </a:cubicBezTo>
                  <a:moveTo>
                    <a:pt x="114" y="49"/>
                  </a:moveTo>
                  <a:cubicBezTo>
                    <a:pt x="112" y="47"/>
                    <a:pt x="112" y="47"/>
                    <a:pt x="112" y="47"/>
                  </a:cubicBezTo>
                  <a:cubicBezTo>
                    <a:pt x="114" y="46"/>
                    <a:pt x="114" y="46"/>
                    <a:pt x="114" y="46"/>
                  </a:cubicBezTo>
                  <a:cubicBezTo>
                    <a:pt x="116" y="47"/>
                    <a:pt x="116" y="47"/>
                    <a:pt x="116" y="47"/>
                  </a:cubicBezTo>
                  <a:cubicBezTo>
                    <a:pt x="114" y="49"/>
                    <a:pt x="114" y="49"/>
                    <a:pt x="114" y="49"/>
                  </a:cubicBezTo>
                  <a:moveTo>
                    <a:pt x="121" y="52"/>
                  </a:moveTo>
                  <a:cubicBezTo>
                    <a:pt x="116" y="47"/>
                    <a:pt x="116" y="47"/>
                    <a:pt x="116" y="47"/>
                  </a:cubicBezTo>
                  <a:cubicBezTo>
                    <a:pt x="118" y="45"/>
                    <a:pt x="118" y="45"/>
                    <a:pt x="118" y="45"/>
                  </a:cubicBezTo>
                  <a:cubicBezTo>
                    <a:pt x="122" y="49"/>
                    <a:pt x="122" y="49"/>
                    <a:pt x="122" y="49"/>
                  </a:cubicBezTo>
                  <a:cubicBezTo>
                    <a:pt x="122" y="50"/>
                    <a:pt x="121" y="51"/>
                    <a:pt x="121" y="52"/>
                  </a:cubicBezTo>
                  <a:moveTo>
                    <a:pt x="74" y="49"/>
                  </a:moveTo>
                  <a:cubicBezTo>
                    <a:pt x="73" y="48"/>
                    <a:pt x="73" y="48"/>
                    <a:pt x="73" y="48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7" y="47"/>
                    <a:pt x="77" y="47"/>
                    <a:pt x="77" y="47"/>
                  </a:cubicBezTo>
                  <a:cubicBezTo>
                    <a:pt x="74" y="49"/>
                    <a:pt x="74" y="49"/>
                    <a:pt x="74" y="49"/>
                  </a:cubicBezTo>
                  <a:moveTo>
                    <a:pt x="62" y="49"/>
                  </a:moveTo>
                  <a:cubicBezTo>
                    <a:pt x="61" y="48"/>
                    <a:pt x="61" y="48"/>
                    <a:pt x="61" y="48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5" y="47"/>
                    <a:pt x="65" y="47"/>
                    <a:pt x="65" y="47"/>
                  </a:cubicBezTo>
                  <a:cubicBezTo>
                    <a:pt x="62" y="49"/>
                    <a:pt x="62" y="49"/>
                    <a:pt x="62" y="49"/>
                  </a:cubicBezTo>
                  <a:moveTo>
                    <a:pt x="79" y="48"/>
                  </a:moveTo>
                  <a:cubicBezTo>
                    <a:pt x="78" y="47"/>
                    <a:pt x="78" y="47"/>
                    <a:pt x="78" y="47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79" y="48"/>
                    <a:pt x="79" y="48"/>
                    <a:pt x="79" y="48"/>
                  </a:cubicBezTo>
                  <a:moveTo>
                    <a:pt x="55" y="49"/>
                  </a:moveTo>
                  <a:cubicBezTo>
                    <a:pt x="56" y="47"/>
                    <a:pt x="56" y="46"/>
                    <a:pt x="56" y="45"/>
                  </a:cubicBezTo>
                  <a:cubicBezTo>
                    <a:pt x="57" y="44"/>
                    <a:pt x="57" y="44"/>
                    <a:pt x="57" y="44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5" y="49"/>
                    <a:pt x="55" y="49"/>
                    <a:pt x="55" y="49"/>
                  </a:cubicBezTo>
                  <a:moveTo>
                    <a:pt x="104" y="47"/>
                  </a:moveTo>
                  <a:cubicBezTo>
                    <a:pt x="102" y="46"/>
                    <a:pt x="102" y="46"/>
                    <a:pt x="102" y="46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5" y="46"/>
                    <a:pt x="105" y="46"/>
                    <a:pt x="105" y="46"/>
                  </a:cubicBezTo>
                  <a:cubicBezTo>
                    <a:pt x="104" y="47"/>
                    <a:pt x="104" y="47"/>
                    <a:pt x="104" y="47"/>
                  </a:cubicBezTo>
                  <a:moveTo>
                    <a:pt x="84" y="48"/>
                  </a:moveTo>
                  <a:cubicBezTo>
                    <a:pt x="82" y="46"/>
                    <a:pt x="82" y="46"/>
                    <a:pt x="82" y="46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6" y="46"/>
                    <a:pt x="86" y="46"/>
                    <a:pt x="86" y="46"/>
                  </a:cubicBezTo>
                  <a:cubicBezTo>
                    <a:pt x="84" y="48"/>
                    <a:pt x="84" y="48"/>
                    <a:pt x="84" y="48"/>
                  </a:cubicBezTo>
                  <a:moveTo>
                    <a:pt x="68" y="48"/>
                  </a:moveTo>
                  <a:cubicBezTo>
                    <a:pt x="66" y="47"/>
                    <a:pt x="66" y="47"/>
                    <a:pt x="66" y="47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70" y="46"/>
                    <a:pt x="70" y="46"/>
                    <a:pt x="70" y="46"/>
                  </a:cubicBezTo>
                  <a:cubicBezTo>
                    <a:pt x="68" y="48"/>
                    <a:pt x="68" y="48"/>
                    <a:pt x="68" y="48"/>
                  </a:cubicBezTo>
                  <a:moveTo>
                    <a:pt x="88" y="47"/>
                  </a:moveTo>
                  <a:cubicBezTo>
                    <a:pt x="87" y="46"/>
                    <a:pt x="87" y="46"/>
                    <a:pt x="87" y="46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88" y="47"/>
                    <a:pt x="88" y="47"/>
                    <a:pt x="88" y="47"/>
                  </a:cubicBezTo>
                  <a:moveTo>
                    <a:pt x="100" y="47"/>
                  </a:moveTo>
                  <a:cubicBezTo>
                    <a:pt x="98" y="46"/>
                    <a:pt x="98" y="46"/>
                    <a:pt x="98" y="46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2" y="46"/>
                    <a:pt x="102" y="46"/>
                    <a:pt x="102" y="46"/>
                  </a:cubicBezTo>
                  <a:cubicBezTo>
                    <a:pt x="100" y="47"/>
                    <a:pt x="100" y="47"/>
                    <a:pt x="100" y="47"/>
                  </a:cubicBezTo>
                  <a:moveTo>
                    <a:pt x="92" y="47"/>
                  </a:moveTo>
                  <a:cubicBezTo>
                    <a:pt x="91" y="46"/>
                    <a:pt x="91" y="46"/>
                    <a:pt x="91" y="46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2" y="47"/>
                    <a:pt x="92" y="47"/>
                    <a:pt x="92" y="47"/>
                  </a:cubicBezTo>
                  <a:moveTo>
                    <a:pt x="56" y="44"/>
                  </a:moveTo>
                  <a:cubicBezTo>
                    <a:pt x="56" y="44"/>
                    <a:pt x="56" y="44"/>
                    <a:pt x="56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4"/>
                    <a:pt x="56" y="44"/>
                    <a:pt x="56" y="44"/>
                  </a:cubicBezTo>
                  <a:moveTo>
                    <a:pt x="96" y="47"/>
                  </a:moveTo>
                  <a:cubicBezTo>
                    <a:pt x="94" y="46"/>
                    <a:pt x="94" y="46"/>
                    <a:pt x="94" y="46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6" y="47"/>
                    <a:pt x="96" y="47"/>
                    <a:pt x="96" y="47"/>
                  </a:cubicBezTo>
                  <a:moveTo>
                    <a:pt x="108" y="47"/>
                  </a:moveTo>
                  <a:cubicBezTo>
                    <a:pt x="106" y="46"/>
                    <a:pt x="106" y="46"/>
                    <a:pt x="106" y="46"/>
                  </a:cubicBezTo>
                  <a:cubicBezTo>
                    <a:pt x="108" y="44"/>
                    <a:pt x="108" y="44"/>
                    <a:pt x="108" y="44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08" y="47"/>
                    <a:pt x="108" y="47"/>
                    <a:pt x="108" y="47"/>
                  </a:cubicBezTo>
                  <a:moveTo>
                    <a:pt x="112" y="47"/>
                  </a:moveTo>
                  <a:cubicBezTo>
                    <a:pt x="110" y="45"/>
                    <a:pt x="110" y="45"/>
                    <a:pt x="110" y="45"/>
                  </a:cubicBezTo>
                  <a:cubicBezTo>
                    <a:pt x="112" y="44"/>
                    <a:pt x="112" y="44"/>
                    <a:pt x="112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12" y="47"/>
                    <a:pt x="112" y="47"/>
                    <a:pt x="112" y="47"/>
                  </a:cubicBezTo>
                  <a:moveTo>
                    <a:pt x="116" y="47"/>
                  </a:moveTo>
                  <a:cubicBezTo>
                    <a:pt x="114" y="45"/>
                    <a:pt x="114" y="45"/>
                    <a:pt x="114" y="45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8" y="45"/>
                    <a:pt x="118" y="45"/>
                    <a:pt x="118" y="45"/>
                  </a:cubicBezTo>
                  <a:cubicBezTo>
                    <a:pt x="116" y="47"/>
                    <a:pt x="116" y="47"/>
                    <a:pt x="116" y="47"/>
                  </a:cubicBezTo>
                  <a:moveTo>
                    <a:pt x="73" y="47"/>
                  </a:moveTo>
                  <a:cubicBezTo>
                    <a:pt x="71" y="46"/>
                    <a:pt x="71" y="46"/>
                    <a:pt x="71" y="46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3" y="47"/>
                    <a:pt x="73" y="47"/>
                    <a:pt x="73" y="47"/>
                  </a:cubicBezTo>
                  <a:moveTo>
                    <a:pt x="60" y="48"/>
                  </a:moveTo>
                  <a:cubicBezTo>
                    <a:pt x="59" y="46"/>
                    <a:pt x="59" y="46"/>
                    <a:pt x="59" y="46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63" y="45"/>
                    <a:pt x="63" y="45"/>
                    <a:pt x="63" y="45"/>
                  </a:cubicBezTo>
                  <a:cubicBezTo>
                    <a:pt x="60" y="48"/>
                    <a:pt x="60" y="48"/>
                    <a:pt x="60" y="48"/>
                  </a:cubicBezTo>
                  <a:moveTo>
                    <a:pt x="77" y="46"/>
                  </a:moveTo>
                  <a:cubicBezTo>
                    <a:pt x="76" y="45"/>
                    <a:pt x="76" y="45"/>
                    <a:pt x="76" y="45"/>
                  </a:cubicBezTo>
                  <a:cubicBezTo>
                    <a:pt x="78" y="43"/>
                    <a:pt x="78" y="43"/>
                    <a:pt x="78" y="43"/>
                  </a:cubicBezTo>
                  <a:cubicBezTo>
                    <a:pt x="79" y="44"/>
                    <a:pt x="79" y="44"/>
                    <a:pt x="79" y="44"/>
                  </a:cubicBezTo>
                  <a:cubicBezTo>
                    <a:pt x="77" y="46"/>
                    <a:pt x="77" y="46"/>
                    <a:pt x="77" y="46"/>
                  </a:cubicBezTo>
                  <a:moveTo>
                    <a:pt x="123" y="49"/>
                  </a:moveTo>
                  <a:cubicBezTo>
                    <a:pt x="119" y="45"/>
                    <a:pt x="119" y="45"/>
                    <a:pt x="119" y="45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24" y="46"/>
                    <a:pt x="124" y="46"/>
                    <a:pt x="124" y="46"/>
                  </a:cubicBezTo>
                  <a:cubicBezTo>
                    <a:pt x="124" y="47"/>
                    <a:pt x="123" y="48"/>
                    <a:pt x="123" y="49"/>
                  </a:cubicBezTo>
                  <a:moveTo>
                    <a:pt x="102" y="45"/>
                  </a:moveTo>
                  <a:cubicBezTo>
                    <a:pt x="100" y="44"/>
                    <a:pt x="100" y="44"/>
                    <a:pt x="100" y="44"/>
                  </a:cubicBezTo>
                  <a:cubicBezTo>
                    <a:pt x="102" y="42"/>
                    <a:pt x="102" y="42"/>
                    <a:pt x="102" y="42"/>
                  </a:cubicBezTo>
                  <a:cubicBezTo>
                    <a:pt x="103" y="44"/>
                    <a:pt x="103" y="44"/>
                    <a:pt x="103" y="44"/>
                  </a:cubicBezTo>
                  <a:cubicBezTo>
                    <a:pt x="102" y="45"/>
                    <a:pt x="102" y="45"/>
                    <a:pt x="102" y="45"/>
                  </a:cubicBezTo>
                  <a:moveTo>
                    <a:pt x="82" y="46"/>
                  </a:moveTo>
                  <a:cubicBezTo>
                    <a:pt x="80" y="44"/>
                    <a:pt x="80" y="44"/>
                    <a:pt x="80" y="44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46"/>
                    <a:pt x="82" y="46"/>
                    <a:pt x="82" y="46"/>
                  </a:cubicBezTo>
                  <a:moveTo>
                    <a:pt x="66" y="46"/>
                  </a:moveTo>
                  <a:cubicBezTo>
                    <a:pt x="64" y="45"/>
                    <a:pt x="64" y="45"/>
                    <a:pt x="64" y="45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68" y="44"/>
                    <a:pt x="68" y="44"/>
                    <a:pt x="68" y="44"/>
                  </a:cubicBezTo>
                  <a:cubicBezTo>
                    <a:pt x="66" y="46"/>
                    <a:pt x="66" y="46"/>
                    <a:pt x="66" y="46"/>
                  </a:cubicBezTo>
                  <a:moveTo>
                    <a:pt x="98" y="45"/>
                  </a:moveTo>
                  <a:cubicBezTo>
                    <a:pt x="96" y="44"/>
                    <a:pt x="96" y="44"/>
                    <a:pt x="96" y="44"/>
                  </a:cubicBezTo>
                  <a:cubicBezTo>
                    <a:pt x="98" y="42"/>
                    <a:pt x="98" y="42"/>
                    <a:pt x="98" y="42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98" y="45"/>
                    <a:pt x="98" y="45"/>
                    <a:pt x="98" y="45"/>
                  </a:cubicBezTo>
                  <a:moveTo>
                    <a:pt x="86" y="45"/>
                  </a:moveTo>
                  <a:cubicBezTo>
                    <a:pt x="85" y="44"/>
                    <a:pt x="85" y="44"/>
                    <a:pt x="85" y="44"/>
                  </a:cubicBezTo>
                  <a:cubicBezTo>
                    <a:pt x="86" y="42"/>
                    <a:pt x="86" y="42"/>
                    <a:pt x="86" y="42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6" y="45"/>
                    <a:pt x="86" y="45"/>
                    <a:pt x="86" y="45"/>
                  </a:cubicBezTo>
                  <a:moveTo>
                    <a:pt x="90" y="45"/>
                  </a:moveTo>
                  <a:cubicBezTo>
                    <a:pt x="89" y="44"/>
                    <a:pt x="89" y="44"/>
                    <a:pt x="89" y="44"/>
                  </a:cubicBezTo>
                  <a:cubicBezTo>
                    <a:pt x="90" y="42"/>
                    <a:pt x="90" y="42"/>
                    <a:pt x="90" y="42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0" y="45"/>
                    <a:pt x="90" y="45"/>
                    <a:pt x="90" y="45"/>
                  </a:cubicBezTo>
                  <a:moveTo>
                    <a:pt x="94" y="45"/>
                  </a:moveTo>
                  <a:cubicBezTo>
                    <a:pt x="93" y="44"/>
                    <a:pt x="93" y="44"/>
                    <a:pt x="93" y="44"/>
                  </a:cubicBezTo>
                  <a:cubicBezTo>
                    <a:pt x="94" y="42"/>
                    <a:pt x="94" y="42"/>
                    <a:pt x="94" y="42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4" y="45"/>
                    <a:pt x="94" y="45"/>
                    <a:pt x="94" y="45"/>
                  </a:cubicBezTo>
                  <a:moveTo>
                    <a:pt x="106" y="45"/>
                  </a:moveTo>
                  <a:cubicBezTo>
                    <a:pt x="104" y="44"/>
                    <a:pt x="104" y="44"/>
                    <a:pt x="104" y="44"/>
                  </a:cubicBezTo>
                  <a:cubicBezTo>
                    <a:pt x="106" y="42"/>
                    <a:pt x="106" y="42"/>
                    <a:pt x="106" y="42"/>
                  </a:cubicBezTo>
                  <a:cubicBezTo>
                    <a:pt x="108" y="43"/>
                    <a:pt x="108" y="43"/>
                    <a:pt x="108" y="43"/>
                  </a:cubicBezTo>
                  <a:cubicBezTo>
                    <a:pt x="106" y="45"/>
                    <a:pt x="106" y="45"/>
                    <a:pt x="106" y="45"/>
                  </a:cubicBezTo>
                  <a:moveTo>
                    <a:pt x="110" y="45"/>
                  </a:moveTo>
                  <a:cubicBezTo>
                    <a:pt x="108" y="43"/>
                    <a:pt x="108" y="43"/>
                    <a:pt x="108" y="43"/>
                  </a:cubicBezTo>
                  <a:cubicBezTo>
                    <a:pt x="110" y="42"/>
                    <a:pt x="110" y="42"/>
                    <a:pt x="110" y="42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10" y="45"/>
                    <a:pt x="110" y="45"/>
                    <a:pt x="110" y="45"/>
                  </a:cubicBezTo>
                  <a:moveTo>
                    <a:pt x="114" y="45"/>
                  </a:moveTo>
                  <a:cubicBezTo>
                    <a:pt x="112" y="43"/>
                    <a:pt x="112" y="43"/>
                    <a:pt x="112" y="43"/>
                  </a:cubicBezTo>
                  <a:cubicBezTo>
                    <a:pt x="114" y="41"/>
                    <a:pt x="114" y="41"/>
                    <a:pt x="114" y="41"/>
                  </a:cubicBezTo>
                  <a:cubicBezTo>
                    <a:pt x="116" y="43"/>
                    <a:pt x="116" y="43"/>
                    <a:pt x="116" y="43"/>
                  </a:cubicBezTo>
                  <a:cubicBezTo>
                    <a:pt x="114" y="45"/>
                    <a:pt x="114" y="45"/>
                    <a:pt x="114" y="45"/>
                  </a:cubicBezTo>
                  <a:moveTo>
                    <a:pt x="71" y="45"/>
                  </a:moveTo>
                  <a:cubicBezTo>
                    <a:pt x="69" y="44"/>
                    <a:pt x="69" y="44"/>
                    <a:pt x="69" y="44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1" y="45"/>
                    <a:pt x="71" y="45"/>
                    <a:pt x="71" y="45"/>
                  </a:cubicBezTo>
                  <a:moveTo>
                    <a:pt x="59" y="46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60" y="41"/>
                    <a:pt x="60" y="41"/>
                    <a:pt x="60" y="41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59" y="46"/>
                    <a:pt x="59" y="46"/>
                    <a:pt x="59" y="46"/>
                  </a:cubicBezTo>
                  <a:moveTo>
                    <a:pt x="75" y="44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75" y="44"/>
                    <a:pt x="75" y="44"/>
                    <a:pt x="75" y="44"/>
                  </a:cubicBezTo>
                  <a:moveTo>
                    <a:pt x="118" y="45"/>
                  </a:moveTo>
                  <a:cubicBezTo>
                    <a:pt x="117" y="43"/>
                    <a:pt x="117" y="43"/>
                    <a:pt x="117" y="43"/>
                  </a:cubicBezTo>
                  <a:cubicBezTo>
                    <a:pt x="119" y="41"/>
                    <a:pt x="119" y="41"/>
                    <a:pt x="119" y="41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18" y="45"/>
                    <a:pt x="118" y="45"/>
                    <a:pt x="118" y="45"/>
                  </a:cubicBezTo>
                  <a:moveTo>
                    <a:pt x="124" y="45"/>
                  </a:moveTo>
                  <a:cubicBezTo>
                    <a:pt x="121" y="42"/>
                    <a:pt x="121" y="42"/>
                    <a:pt x="121" y="42"/>
                  </a:cubicBezTo>
                  <a:cubicBezTo>
                    <a:pt x="123" y="40"/>
                    <a:pt x="123" y="40"/>
                    <a:pt x="123" y="40"/>
                  </a:cubicBezTo>
                  <a:cubicBezTo>
                    <a:pt x="126" y="42"/>
                    <a:pt x="126" y="42"/>
                    <a:pt x="126" y="42"/>
                  </a:cubicBezTo>
                  <a:cubicBezTo>
                    <a:pt x="125" y="43"/>
                    <a:pt x="125" y="44"/>
                    <a:pt x="124" y="45"/>
                  </a:cubicBezTo>
                  <a:moveTo>
                    <a:pt x="100" y="43"/>
                  </a:moveTo>
                  <a:cubicBezTo>
                    <a:pt x="98" y="42"/>
                    <a:pt x="98" y="42"/>
                    <a:pt x="98" y="42"/>
                  </a:cubicBezTo>
                  <a:cubicBezTo>
                    <a:pt x="100" y="40"/>
                    <a:pt x="100" y="40"/>
                    <a:pt x="100" y="40"/>
                  </a:cubicBezTo>
                  <a:cubicBezTo>
                    <a:pt x="102" y="42"/>
                    <a:pt x="102" y="42"/>
                    <a:pt x="102" y="42"/>
                  </a:cubicBezTo>
                  <a:cubicBezTo>
                    <a:pt x="100" y="43"/>
                    <a:pt x="100" y="43"/>
                    <a:pt x="100" y="43"/>
                  </a:cubicBezTo>
                  <a:moveTo>
                    <a:pt x="80" y="44"/>
                  </a:moveTo>
                  <a:cubicBezTo>
                    <a:pt x="78" y="42"/>
                    <a:pt x="78" y="42"/>
                    <a:pt x="78" y="42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0" y="44"/>
                    <a:pt x="80" y="44"/>
                    <a:pt x="80" y="44"/>
                  </a:cubicBezTo>
                  <a:moveTo>
                    <a:pt x="64" y="44"/>
                  </a:moveTo>
                  <a:cubicBezTo>
                    <a:pt x="62" y="43"/>
                    <a:pt x="62" y="43"/>
                    <a:pt x="62" y="43"/>
                  </a:cubicBezTo>
                  <a:cubicBezTo>
                    <a:pt x="65" y="40"/>
                    <a:pt x="65" y="40"/>
                    <a:pt x="65" y="40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64" y="44"/>
                    <a:pt x="64" y="44"/>
                    <a:pt x="64" y="44"/>
                  </a:cubicBezTo>
                  <a:moveTo>
                    <a:pt x="84" y="43"/>
                  </a:moveTo>
                  <a:cubicBezTo>
                    <a:pt x="83" y="42"/>
                    <a:pt x="83" y="42"/>
                    <a:pt x="83" y="42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6" y="42"/>
                    <a:pt x="86" y="42"/>
                    <a:pt x="86" y="42"/>
                  </a:cubicBezTo>
                  <a:cubicBezTo>
                    <a:pt x="84" y="43"/>
                    <a:pt x="84" y="43"/>
                    <a:pt x="84" y="43"/>
                  </a:cubicBezTo>
                  <a:moveTo>
                    <a:pt x="96" y="43"/>
                  </a:moveTo>
                  <a:cubicBezTo>
                    <a:pt x="94" y="42"/>
                    <a:pt x="94" y="42"/>
                    <a:pt x="94" y="42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8" y="42"/>
                    <a:pt x="98" y="42"/>
                    <a:pt x="98" y="42"/>
                  </a:cubicBezTo>
                  <a:cubicBezTo>
                    <a:pt x="96" y="43"/>
                    <a:pt x="96" y="43"/>
                    <a:pt x="96" y="43"/>
                  </a:cubicBezTo>
                  <a:moveTo>
                    <a:pt x="88" y="43"/>
                  </a:moveTo>
                  <a:cubicBezTo>
                    <a:pt x="87" y="42"/>
                    <a:pt x="87" y="42"/>
                    <a:pt x="87" y="42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90" y="42"/>
                    <a:pt x="90" y="42"/>
                    <a:pt x="90" y="42"/>
                  </a:cubicBezTo>
                  <a:cubicBezTo>
                    <a:pt x="88" y="43"/>
                    <a:pt x="88" y="43"/>
                    <a:pt x="88" y="43"/>
                  </a:cubicBezTo>
                  <a:moveTo>
                    <a:pt x="92" y="43"/>
                  </a:moveTo>
                  <a:cubicBezTo>
                    <a:pt x="91" y="42"/>
                    <a:pt x="91" y="42"/>
                    <a:pt x="91" y="42"/>
                  </a:cubicBezTo>
                  <a:cubicBezTo>
                    <a:pt x="92" y="40"/>
                    <a:pt x="92" y="40"/>
                    <a:pt x="92" y="40"/>
                  </a:cubicBezTo>
                  <a:cubicBezTo>
                    <a:pt x="94" y="42"/>
                    <a:pt x="94" y="42"/>
                    <a:pt x="94" y="42"/>
                  </a:cubicBezTo>
                  <a:cubicBezTo>
                    <a:pt x="92" y="43"/>
                    <a:pt x="92" y="43"/>
                    <a:pt x="92" y="43"/>
                  </a:cubicBezTo>
                  <a:moveTo>
                    <a:pt x="104" y="43"/>
                  </a:moveTo>
                  <a:cubicBezTo>
                    <a:pt x="102" y="42"/>
                    <a:pt x="102" y="42"/>
                    <a:pt x="102" y="42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6" y="42"/>
                    <a:pt x="106" y="42"/>
                    <a:pt x="106" y="42"/>
                  </a:cubicBezTo>
                  <a:cubicBezTo>
                    <a:pt x="104" y="43"/>
                    <a:pt x="104" y="43"/>
                    <a:pt x="104" y="43"/>
                  </a:cubicBezTo>
                  <a:moveTo>
                    <a:pt x="108" y="43"/>
                  </a:moveTo>
                  <a:cubicBezTo>
                    <a:pt x="106" y="42"/>
                    <a:pt x="106" y="42"/>
                    <a:pt x="106" y="42"/>
                  </a:cubicBezTo>
                  <a:cubicBezTo>
                    <a:pt x="108" y="40"/>
                    <a:pt x="108" y="40"/>
                    <a:pt x="108" y="40"/>
                  </a:cubicBezTo>
                  <a:cubicBezTo>
                    <a:pt x="110" y="41"/>
                    <a:pt x="110" y="41"/>
                    <a:pt x="110" y="41"/>
                  </a:cubicBezTo>
                  <a:cubicBezTo>
                    <a:pt x="108" y="43"/>
                    <a:pt x="108" y="43"/>
                    <a:pt x="108" y="43"/>
                  </a:cubicBezTo>
                  <a:moveTo>
                    <a:pt x="112" y="43"/>
                  </a:moveTo>
                  <a:cubicBezTo>
                    <a:pt x="110" y="41"/>
                    <a:pt x="110" y="41"/>
                    <a:pt x="110" y="41"/>
                  </a:cubicBezTo>
                  <a:cubicBezTo>
                    <a:pt x="112" y="39"/>
                    <a:pt x="112" y="39"/>
                    <a:pt x="112" y="39"/>
                  </a:cubicBezTo>
                  <a:cubicBezTo>
                    <a:pt x="114" y="41"/>
                    <a:pt x="114" y="41"/>
                    <a:pt x="114" y="41"/>
                  </a:cubicBezTo>
                  <a:cubicBezTo>
                    <a:pt x="112" y="43"/>
                    <a:pt x="112" y="43"/>
                    <a:pt x="112" y="43"/>
                  </a:cubicBezTo>
                  <a:moveTo>
                    <a:pt x="69" y="43"/>
                  </a:moveTo>
                  <a:cubicBezTo>
                    <a:pt x="67" y="42"/>
                    <a:pt x="67" y="42"/>
                    <a:pt x="67" y="42"/>
                  </a:cubicBezTo>
                  <a:cubicBezTo>
                    <a:pt x="69" y="39"/>
                    <a:pt x="69" y="39"/>
                    <a:pt x="69" y="39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69" y="43"/>
                    <a:pt x="69" y="43"/>
                    <a:pt x="69" y="43"/>
                  </a:cubicBezTo>
                  <a:moveTo>
                    <a:pt x="57" y="44"/>
                  </a:moveTo>
                  <a:cubicBezTo>
                    <a:pt x="56" y="43"/>
                    <a:pt x="56" y="43"/>
                    <a:pt x="56" y="43"/>
                  </a:cubicBezTo>
                  <a:cubicBezTo>
                    <a:pt x="57" y="42"/>
                    <a:pt x="57" y="40"/>
                    <a:pt x="58" y="39"/>
                  </a:cubicBezTo>
                  <a:cubicBezTo>
                    <a:pt x="60" y="41"/>
                    <a:pt x="60" y="41"/>
                    <a:pt x="60" y="41"/>
                  </a:cubicBezTo>
                  <a:cubicBezTo>
                    <a:pt x="57" y="44"/>
                    <a:pt x="57" y="44"/>
                    <a:pt x="57" y="44"/>
                  </a:cubicBezTo>
                  <a:moveTo>
                    <a:pt x="73" y="43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76" y="40"/>
                    <a:pt x="76" y="40"/>
                    <a:pt x="76" y="40"/>
                  </a:cubicBezTo>
                  <a:cubicBezTo>
                    <a:pt x="73" y="43"/>
                    <a:pt x="73" y="43"/>
                    <a:pt x="73" y="43"/>
                  </a:cubicBezTo>
                  <a:moveTo>
                    <a:pt x="116" y="43"/>
                  </a:moveTo>
                  <a:cubicBezTo>
                    <a:pt x="115" y="41"/>
                    <a:pt x="115" y="41"/>
                    <a:pt x="115" y="41"/>
                  </a:cubicBezTo>
                  <a:cubicBezTo>
                    <a:pt x="117" y="39"/>
                    <a:pt x="117" y="39"/>
                    <a:pt x="117" y="39"/>
                  </a:cubicBezTo>
                  <a:cubicBezTo>
                    <a:pt x="119" y="40"/>
                    <a:pt x="119" y="40"/>
                    <a:pt x="119" y="40"/>
                  </a:cubicBezTo>
                  <a:cubicBezTo>
                    <a:pt x="116" y="43"/>
                    <a:pt x="116" y="43"/>
                    <a:pt x="116" y="43"/>
                  </a:cubicBezTo>
                  <a:moveTo>
                    <a:pt x="121" y="42"/>
                  </a:moveTo>
                  <a:cubicBezTo>
                    <a:pt x="119" y="40"/>
                    <a:pt x="119" y="40"/>
                    <a:pt x="119" y="40"/>
                  </a:cubicBezTo>
                  <a:cubicBezTo>
                    <a:pt x="121" y="38"/>
                    <a:pt x="121" y="38"/>
                    <a:pt x="121" y="38"/>
                  </a:cubicBezTo>
                  <a:cubicBezTo>
                    <a:pt x="123" y="40"/>
                    <a:pt x="123" y="40"/>
                    <a:pt x="123" y="40"/>
                  </a:cubicBezTo>
                  <a:cubicBezTo>
                    <a:pt x="121" y="42"/>
                    <a:pt x="121" y="42"/>
                    <a:pt x="121" y="42"/>
                  </a:cubicBezTo>
                  <a:moveTo>
                    <a:pt x="98" y="41"/>
                  </a:moveTo>
                  <a:cubicBezTo>
                    <a:pt x="96" y="40"/>
                    <a:pt x="96" y="40"/>
                    <a:pt x="96" y="40"/>
                  </a:cubicBezTo>
                  <a:cubicBezTo>
                    <a:pt x="98" y="38"/>
                    <a:pt x="98" y="38"/>
                    <a:pt x="98" y="38"/>
                  </a:cubicBezTo>
                  <a:cubicBezTo>
                    <a:pt x="100" y="40"/>
                    <a:pt x="100" y="40"/>
                    <a:pt x="100" y="40"/>
                  </a:cubicBezTo>
                  <a:cubicBezTo>
                    <a:pt x="98" y="41"/>
                    <a:pt x="98" y="41"/>
                    <a:pt x="98" y="41"/>
                  </a:cubicBezTo>
                  <a:moveTo>
                    <a:pt x="78" y="42"/>
                  </a:moveTo>
                  <a:cubicBezTo>
                    <a:pt x="76" y="40"/>
                    <a:pt x="76" y="40"/>
                    <a:pt x="76" y="40"/>
                  </a:cubicBezTo>
                  <a:cubicBezTo>
                    <a:pt x="78" y="38"/>
                    <a:pt x="78" y="38"/>
                    <a:pt x="78" y="38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78" y="42"/>
                    <a:pt x="78" y="42"/>
                    <a:pt x="78" y="42"/>
                  </a:cubicBezTo>
                  <a:moveTo>
                    <a:pt x="62" y="42"/>
                  </a:moveTo>
                  <a:cubicBezTo>
                    <a:pt x="60" y="41"/>
                    <a:pt x="60" y="41"/>
                    <a:pt x="60" y="41"/>
                  </a:cubicBezTo>
                  <a:cubicBezTo>
                    <a:pt x="63" y="38"/>
                    <a:pt x="63" y="38"/>
                    <a:pt x="63" y="38"/>
                  </a:cubicBezTo>
                  <a:cubicBezTo>
                    <a:pt x="64" y="40"/>
                    <a:pt x="64" y="40"/>
                    <a:pt x="64" y="40"/>
                  </a:cubicBezTo>
                  <a:cubicBezTo>
                    <a:pt x="62" y="42"/>
                    <a:pt x="62" y="42"/>
                    <a:pt x="62" y="42"/>
                  </a:cubicBezTo>
                  <a:moveTo>
                    <a:pt x="94" y="41"/>
                  </a:moveTo>
                  <a:cubicBezTo>
                    <a:pt x="93" y="40"/>
                    <a:pt x="93" y="40"/>
                    <a:pt x="93" y="40"/>
                  </a:cubicBezTo>
                  <a:cubicBezTo>
                    <a:pt x="94" y="38"/>
                    <a:pt x="94" y="38"/>
                    <a:pt x="94" y="38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4" y="41"/>
                    <a:pt x="94" y="41"/>
                    <a:pt x="94" y="41"/>
                  </a:cubicBezTo>
                  <a:moveTo>
                    <a:pt x="82" y="41"/>
                  </a:moveTo>
                  <a:cubicBezTo>
                    <a:pt x="81" y="40"/>
                    <a:pt x="81" y="40"/>
                    <a:pt x="81" y="40"/>
                  </a:cubicBezTo>
                  <a:cubicBezTo>
                    <a:pt x="82" y="38"/>
                    <a:pt x="82" y="38"/>
                    <a:pt x="82" y="38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2" y="41"/>
                    <a:pt x="82" y="41"/>
                    <a:pt x="82" y="41"/>
                  </a:cubicBezTo>
                  <a:moveTo>
                    <a:pt x="86" y="41"/>
                  </a:moveTo>
                  <a:cubicBezTo>
                    <a:pt x="85" y="40"/>
                    <a:pt x="85" y="40"/>
                    <a:pt x="85" y="40"/>
                  </a:cubicBezTo>
                  <a:cubicBezTo>
                    <a:pt x="86" y="38"/>
                    <a:pt x="86" y="38"/>
                    <a:pt x="86" y="38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6" y="41"/>
                    <a:pt x="86" y="41"/>
                    <a:pt x="86" y="41"/>
                  </a:cubicBezTo>
                  <a:moveTo>
                    <a:pt x="90" y="41"/>
                  </a:moveTo>
                  <a:cubicBezTo>
                    <a:pt x="89" y="40"/>
                    <a:pt x="89" y="40"/>
                    <a:pt x="89" y="40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92" y="40"/>
                    <a:pt x="92" y="40"/>
                    <a:pt x="92" y="40"/>
                  </a:cubicBezTo>
                  <a:cubicBezTo>
                    <a:pt x="90" y="41"/>
                    <a:pt x="90" y="41"/>
                    <a:pt x="90" y="41"/>
                  </a:cubicBezTo>
                  <a:moveTo>
                    <a:pt x="102" y="41"/>
                  </a:moveTo>
                  <a:cubicBezTo>
                    <a:pt x="100" y="40"/>
                    <a:pt x="100" y="40"/>
                    <a:pt x="100" y="40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2" y="41"/>
                    <a:pt x="102" y="41"/>
                    <a:pt x="102" y="41"/>
                  </a:cubicBezTo>
                  <a:moveTo>
                    <a:pt x="106" y="41"/>
                  </a:moveTo>
                  <a:cubicBezTo>
                    <a:pt x="104" y="40"/>
                    <a:pt x="104" y="40"/>
                    <a:pt x="104" y="40"/>
                  </a:cubicBezTo>
                  <a:cubicBezTo>
                    <a:pt x="106" y="38"/>
                    <a:pt x="106" y="38"/>
                    <a:pt x="106" y="38"/>
                  </a:cubicBezTo>
                  <a:cubicBezTo>
                    <a:pt x="108" y="39"/>
                    <a:pt x="108" y="39"/>
                    <a:pt x="108" y="39"/>
                  </a:cubicBezTo>
                  <a:cubicBezTo>
                    <a:pt x="106" y="41"/>
                    <a:pt x="106" y="41"/>
                    <a:pt x="106" y="41"/>
                  </a:cubicBezTo>
                  <a:moveTo>
                    <a:pt x="110" y="41"/>
                  </a:moveTo>
                  <a:cubicBezTo>
                    <a:pt x="108" y="39"/>
                    <a:pt x="108" y="39"/>
                    <a:pt x="108" y="39"/>
                  </a:cubicBezTo>
                  <a:cubicBezTo>
                    <a:pt x="110" y="37"/>
                    <a:pt x="110" y="37"/>
                    <a:pt x="110" y="37"/>
                  </a:cubicBezTo>
                  <a:cubicBezTo>
                    <a:pt x="112" y="39"/>
                    <a:pt x="112" y="39"/>
                    <a:pt x="112" y="39"/>
                  </a:cubicBezTo>
                  <a:cubicBezTo>
                    <a:pt x="110" y="41"/>
                    <a:pt x="110" y="41"/>
                    <a:pt x="110" y="41"/>
                  </a:cubicBezTo>
                  <a:moveTo>
                    <a:pt x="67" y="41"/>
                  </a:moveTo>
                  <a:cubicBezTo>
                    <a:pt x="65" y="40"/>
                    <a:pt x="65" y="40"/>
                    <a:pt x="65" y="40"/>
                  </a:cubicBezTo>
                  <a:cubicBezTo>
                    <a:pt x="67" y="37"/>
                    <a:pt x="67" y="37"/>
                    <a:pt x="67" y="37"/>
                  </a:cubicBezTo>
                  <a:cubicBezTo>
                    <a:pt x="69" y="39"/>
                    <a:pt x="69" y="39"/>
                    <a:pt x="69" y="39"/>
                  </a:cubicBezTo>
                  <a:cubicBezTo>
                    <a:pt x="67" y="41"/>
                    <a:pt x="67" y="41"/>
                    <a:pt x="67" y="41"/>
                  </a:cubicBezTo>
                  <a:moveTo>
                    <a:pt x="126" y="42"/>
                  </a:moveTo>
                  <a:cubicBezTo>
                    <a:pt x="124" y="40"/>
                    <a:pt x="124" y="40"/>
                    <a:pt x="124" y="40"/>
                  </a:cubicBezTo>
                  <a:cubicBezTo>
                    <a:pt x="126" y="37"/>
                    <a:pt x="126" y="37"/>
                    <a:pt x="126" y="37"/>
                  </a:cubicBezTo>
                  <a:cubicBezTo>
                    <a:pt x="127" y="38"/>
                    <a:pt x="127" y="38"/>
                    <a:pt x="127" y="38"/>
                  </a:cubicBezTo>
                  <a:cubicBezTo>
                    <a:pt x="127" y="40"/>
                    <a:pt x="126" y="41"/>
                    <a:pt x="126" y="42"/>
                  </a:cubicBezTo>
                  <a:moveTo>
                    <a:pt x="71" y="41"/>
                  </a:moveTo>
                  <a:cubicBezTo>
                    <a:pt x="70" y="39"/>
                    <a:pt x="70" y="39"/>
                    <a:pt x="70" y="39"/>
                  </a:cubicBezTo>
                  <a:cubicBezTo>
                    <a:pt x="72" y="37"/>
                    <a:pt x="72" y="37"/>
                    <a:pt x="72" y="37"/>
                  </a:cubicBezTo>
                  <a:cubicBezTo>
                    <a:pt x="74" y="38"/>
                    <a:pt x="74" y="38"/>
                    <a:pt x="74" y="38"/>
                  </a:cubicBezTo>
                  <a:cubicBezTo>
                    <a:pt x="71" y="41"/>
                    <a:pt x="71" y="41"/>
                    <a:pt x="71" y="41"/>
                  </a:cubicBezTo>
                  <a:moveTo>
                    <a:pt x="114" y="41"/>
                  </a:moveTo>
                  <a:cubicBezTo>
                    <a:pt x="113" y="39"/>
                    <a:pt x="113" y="39"/>
                    <a:pt x="113" y="39"/>
                  </a:cubicBezTo>
                  <a:cubicBezTo>
                    <a:pt x="115" y="37"/>
                    <a:pt x="115" y="37"/>
                    <a:pt x="115" y="37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4" y="41"/>
                    <a:pt x="114" y="41"/>
                    <a:pt x="114" y="41"/>
                  </a:cubicBezTo>
                  <a:moveTo>
                    <a:pt x="119" y="40"/>
                  </a:moveTo>
                  <a:cubicBezTo>
                    <a:pt x="117" y="38"/>
                    <a:pt x="117" y="38"/>
                    <a:pt x="117" y="38"/>
                  </a:cubicBezTo>
                  <a:cubicBezTo>
                    <a:pt x="119" y="36"/>
                    <a:pt x="119" y="36"/>
                    <a:pt x="119" y="36"/>
                  </a:cubicBezTo>
                  <a:cubicBezTo>
                    <a:pt x="121" y="38"/>
                    <a:pt x="121" y="38"/>
                    <a:pt x="121" y="38"/>
                  </a:cubicBezTo>
                  <a:cubicBezTo>
                    <a:pt x="119" y="40"/>
                    <a:pt x="119" y="40"/>
                    <a:pt x="119" y="40"/>
                  </a:cubicBezTo>
                  <a:moveTo>
                    <a:pt x="127" y="37"/>
                  </a:moveTo>
                  <a:cubicBezTo>
                    <a:pt x="127" y="37"/>
                    <a:pt x="127" y="37"/>
                    <a:pt x="127" y="37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27" y="37"/>
                    <a:pt x="127" y="37"/>
                    <a:pt x="127" y="37"/>
                  </a:cubicBezTo>
                  <a:moveTo>
                    <a:pt x="96" y="39"/>
                  </a:moveTo>
                  <a:cubicBezTo>
                    <a:pt x="94" y="38"/>
                    <a:pt x="94" y="38"/>
                    <a:pt x="94" y="38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8" y="38"/>
                    <a:pt x="98" y="38"/>
                    <a:pt x="98" y="38"/>
                  </a:cubicBezTo>
                  <a:cubicBezTo>
                    <a:pt x="96" y="39"/>
                    <a:pt x="96" y="39"/>
                    <a:pt x="96" y="39"/>
                  </a:cubicBezTo>
                  <a:moveTo>
                    <a:pt x="76" y="40"/>
                  </a:moveTo>
                  <a:cubicBezTo>
                    <a:pt x="74" y="38"/>
                    <a:pt x="74" y="38"/>
                    <a:pt x="74" y="38"/>
                  </a:cubicBezTo>
                  <a:cubicBezTo>
                    <a:pt x="76" y="36"/>
                    <a:pt x="76" y="36"/>
                    <a:pt x="76" y="36"/>
                  </a:cubicBezTo>
                  <a:cubicBezTo>
                    <a:pt x="78" y="38"/>
                    <a:pt x="78" y="38"/>
                    <a:pt x="78" y="38"/>
                  </a:cubicBezTo>
                  <a:cubicBezTo>
                    <a:pt x="76" y="40"/>
                    <a:pt x="76" y="40"/>
                    <a:pt x="76" y="40"/>
                  </a:cubicBezTo>
                  <a:moveTo>
                    <a:pt x="80" y="39"/>
                  </a:moveTo>
                  <a:cubicBezTo>
                    <a:pt x="79" y="38"/>
                    <a:pt x="79" y="38"/>
                    <a:pt x="79" y="38"/>
                  </a:cubicBezTo>
                  <a:cubicBezTo>
                    <a:pt x="80" y="36"/>
                    <a:pt x="80" y="36"/>
                    <a:pt x="80" y="36"/>
                  </a:cubicBezTo>
                  <a:cubicBezTo>
                    <a:pt x="82" y="38"/>
                    <a:pt x="82" y="38"/>
                    <a:pt x="82" y="38"/>
                  </a:cubicBezTo>
                  <a:cubicBezTo>
                    <a:pt x="80" y="39"/>
                    <a:pt x="80" y="39"/>
                    <a:pt x="80" y="39"/>
                  </a:cubicBezTo>
                  <a:moveTo>
                    <a:pt x="92" y="39"/>
                  </a:moveTo>
                  <a:cubicBezTo>
                    <a:pt x="91" y="38"/>
                    <a:pt x="91" y="38"/>
                    <a:pt x="91" y="38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4" y="38"/>
                    <a:pt x="94" y="38"/>
                    <a:pt x="94" y="38"/>
                  </a:cubicBezTo>
                  <a:cubicBezTo>
                    <a:pt x="92" y="39"/>
                    <a:pt x="92" y="39"/>
                    <a:pt x="92" y="39"/>
                  </a:cubicBezTo>
                  <a:moveTo>
                    <a:pt x="84" y="39"/>
                  </a:moveTo>
                  <a:cubicBezTo>
                    <a:pt x="83" y="38"/>
                    <a:pt x="83" y="38"/>
                    <a:pt x="83" y="38"/>
                  </a:cubicBezTo>
                  <a:cubicBezTo>
                    <a:pt x="84" y="36"/>
                    <a:pt x="84" y="36"/>
                    <a:pt x="84" y="36"/>
                  </a:cubicBezTo>
                  <a:cubicBezTo>
                    <a:pt x="86" y="38"/>
                    <a:pt x="86" y="38"/>
                    <a:pt x="86" y="38"/>
                  </a:cubicBezTo>
                  <a:cubicBezTo>
                    <a:pt x="84" y="39"/>
                    <a:pt x="84" y="39"/>
                    <a:pt x="84" y="39"/>
                  </a:cubicBezTo>
                  <a:moveTo>
                    <a:pt x="88" y="39"/>
                  </a:moveTo>
                  <a:cubicBezTo>
                    <a:pt x="87" y="38"/>
                    <a:pt x="87" y="38"/>
                    <a:pt x="87" y="38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88" y="39"/>
                    <a:pt x="88" y="39"/>
                    <a:pt x="88" y="39"/>
                  </a:cubicBezTo>
                  <a:moveTo>
                    <a:pt x="100" y="39"/>
                  </a:moveTo>
                  <a:cubicBezTo>
                    <a:pt x="98" y="38"/>
                    <a:pt x="98" y="38"/>
                    <a:pt x="98" y="38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0" y="39"/>
                    <a:pt x="100" y="39"/>
                    <a:pt x="100" y="39"/>
                  </a:cubicBezTo>
                  <a:moveTo>
                    <a:pt x="104" y="39"/>
                  </a:moveTo>
                  <a:cubicBezTo>
                    <a:pt x="102" y="38"/>
                    <a:pt x="102" y="38"/>
                    <a:pt x="102" y="38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6" y="38"/>
                    <a:pt x="106" y="38"/>
                    <a:pt x="106" y="38"/>
                  </a:cubicBezTo>
                  <a:cubicBezTo>
                    <a:pt x="104" y="39"/>
                    <a:pt x="104" y="39"/>
                    <a:pt x="104" y="39"/>
                  </a:cubicBezTo>
                  <a:moveTo>
                    <a:pt x="108" y="39"/>
                  </a:moveTo>
                  <a:cubicBezTo>
                    <a:pt x="106" y="38"/>
                    <a:pt x="106" y="38"/>
                    <a:pt x="106" y="38"/>
                  </a:cubicBezTo>
                  <a:cubicBezTo>
                    <a:pt x="108" y="36"/>
                    <a:pt x="108" y="36"/>
                    <a:pt x="108" y="36"/>
                  </a:cubicBezTo>
                  <a:cubicBezTo>
                    <a:pt x="110" y="37"/>
                    <a:pt x="110" y="37"/>
                    <a:pt x="110" y="37"/>
                  </a:cubicBezTo>
                  <a:cubicBezTo>
                    <a:pt x="108" y="39"/>
                    <a:pt x="108" y="39"/>
                    <a:pt x="108" y="39"/>
                  </a:cubicBezTo>
                  <a:moveTo>
                    <a:pt x="65" y="39"/>
                  </a:moveTo>
                  <a:cubicBezTo>
                    <a:pt x="63" y="38"/>
                    <a:pt x="63" y="38"/>
                    <a:pt x="63" y="38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7" y="37"/>
                    <a:pt x="67" y="37"/>
                    <a:pt x="67" y="37"/>
                  </a:cubicBezTo>
                  <a:cubicBezTo>
                    <a:pt x="65" y="39"/>
                    <a:pt x="65" y="39"/>
                    <a:pt x="65" y="39"/>
                  </a:cubicBezTo>
                  <a:moveTo>
                    <a:pt x="123" y="40"/>
                  </a:moveTo>
                  <a:cubicBezTo>
                    <a:pt x="122" y="38"/>
                    <a:pt x="122" y="38"/>
                    <a:pt x="122" y="38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6" y="37"/>
                    <a:pt x="126" y="37"/>
                    <a:pt x="126" y="37"/>
                  </a:cubicBezTo>
                  <a:cubicBezTo>
                    <a:pt x="123" y="40"/>
                    <a:pt x="123" y="40"/>
                    <a:pt x="123" y="40"/>
                  </a:cubicBezTo>
                  <a:moveTo>
                    <a:pt x="60" y="40"/>
                  </a:moveTo>
                  <a:cubicBezTo>
                    <a:pt x="58" y="38"/>
                    <a:pt x="58" y="38"/>
                    <a:pt x="58" y="38"/>
                  </a:cubicBezTo>
                  <a:cubicBezTo>
                    <a:pt x="58" y="38"/>
                    <a:pt x="58" y="38"/>
                    <a:pt x="58" y="38"/>
                  </a:cubicBezTo>
                  <a:cubicBezTo>
                    <a:pt x="58" y="37"/>
                    <a:pt x="59" y="36"/>
                    <a:pt x="59" y="35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0" y="40"/>
                    <a:pt x="60" y="40"/>
                    <a:pt x="60" y="40"/>
                  </a:cubicBezTo>
                  <a:moveTo>
                    <a:pt x="69" y="39"/>
                  </a:moveTo>
                  <a:cubicBezTo>
                    <a:pt x="68" y="37"/>
                    <a:pt x="68" y="37"/>
                    <a:pt x="68" y="37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2" y="36"/>
                    <a:pt x="72" y="36"/>
                    <a:pt x="72" y="36"/>
                  </a:cubicBezTo>
                  <a:cubicBezTo>
                    <a:pt x="69" y="39"/>
                    <a:pt x="69" y="39"/>
                    <a:pt x="69" y="39"/>
                  </a:cubicBezTo>
                  <a:moveTo>
                    <a:pt x="112" y="39"/>
                  </a:moveTo>
                  <a:cubicBezTo>
                    <a:pt x="111" y="37"/>
                    <a:pt x="111" y="37"/>
                    <a:pt x="111" y="37"/>
                  </a:cubicBezTo>
                  <a:cubicBezTo>
                    <a:pt x="113" y="35"/>
                    <a:pt x="113" y="35"/>
                    <a:pt x="113" y="35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12" y="39"/>
                    <a:pt x="112" y="39"/>
                    <a:pt x="112" y="39"/>
                  </a:cubicBezTo>
                  <a:moveTo>
                    <a:pt x="117" y="38"/>
                  </a:moveTo>
                  <a:cubicBezTo>
                    <a:pt x="116" y="36"/>
                    <a:pt x="116" y="36"/>
                    <a:pt x="116" y="36"/>
                  </a:cubicBezTo>
                  <a:cubicBezTo>
                    <a:pt x="117" y="34"/>
                    <a:pt x="117" y="34"/>
                    <a:pt x="117" y="34"/>
                  </a:cubicBezTo>
                  <a:cubicBezTo>
                    <a:pt x="119" y="36"/>
                    <a:pt x="119" y="36"/>
                    <a:pt x="119" y="36"/>
                  </a:cubicBezTo>
                  <a:cubicBezTo>
                    <a:pt x="117" y="38"/>
                    <a:pt x="117" y="38"/>
                    <a:pt x="117" y="38"/>
                  </a:cubicBezTo>
                  <a:moveTo>
                    <a:pt x="94" y="37"/>
                  </a:moveTo>
                  <a:cubicBezTo>
                    <a:pt x="92" y="36"/>
                    <a:pt x="92" y="36"/>
                    <a:pt x="92" y="36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4" y="37"/>
                    <a:pt x="94" y="37"/>
                    <a:pt x="94" y="37"/>
                  </a:cubicBezTo>
                  <a:moveTo>
                    <a:pt x="74" y="38"/>
                  </a:moveTo>
                  <a:cubicBezTo>
                    <a:pt x="72" y="36"/>
                    <a:pt x="72" y="36"/>
                    <a:pt x="72" y="36"/>
                  </a:cubicBezTo>
                  <a:cubicBezTo>
                    <a:pt x="74" y="34"/>
                    <a:pt x="74" y="34"/>
                    <a:pt x="74" y="34"/>
                  </a:cubicBezTo>
                  <a:cubicBezTo>
                    <a:pt x="76" y="36"/>
                    <a:pt x="76" y="36"/>
                    <a:pt x="76" y="36"/>
                  </a:cubicBezTo>
                  <a:cubicBezTo>
                    <a:pt x="74" y="38"/>
                    <a:pt x="74" y="38"/>
                    <a:pt x="74" y="38"/>
                  </a:cubicBezTo>
                  <a:moveTo>
                    <a:pt x="90" y="37"/>
                  </a:moveTo>
                  <a:cubicBezTo>
                    <a:pt x="89" y="36"/>
                    <a:pt x="89" y="36"/>
                    <a:pt x="89" y="36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0" y="37"/>
                    <a:pt x="90" y="37"/>
                    <a:pt x="90" y="37"/>
                  </a:cubicBezTo>
                  <a:moveTo>
                    <a:pt x="78" y="37"/>
                  </a:moveTo>
                  <a:cubicBezTo>
                    <a:pt x="77" y="36"/>
                    <a:pt x="77" y="36"/>
                    <a:pt x="77" y="36"/>
                  </a:cubicBezTo>
                  <a:cubicBezTo>
                    <a:pt x="78" y="34"/>
                    <a:pt x="78" y="34"/>
                    <a:pt x="78" y="34"/>
                  </a:cubicBezTo>
                  <a:cubicBezTo>
                    <a:pt x="80" y="36"/>
                    <a:pt x="80" y="36"/>
                    <a:pt x="80" y="36"/>
                  </a:cubicBezTo>
                  <a:cubicBezTo>
                    <a:pt x="78" y="37"/>
                    <a:pt x="78" y="37"/>
                    <a:pt x="78" y="37"/>
                  </a:cubicBezTo>
                  <a:moveTo>
                    <a:pt x="82" y="37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82" y="34"/>
                    <a:pt x="82" y="34"/>
                    <a:pt x="82" y="34"/>
                  </a:cubicBezTo>
                  <a:cubicBezTo>
                    <a:pt x="84" y="36"/>
                    <a:pt x="84" y="36"/>
                    <a:pt x="84" y="36"/>
                  </a:cubicBezTo>
                  <a:cubicBezTo>
                    <a:pt x="82" y="37"/>
                    <a:pt x="82" y="37"/>
                    <a:pt x="82" y="37"/>
                  </a:cubicBezTo>
                  <a:moveTo>
                    <a:pt x="86" y="37"/>
                  </a:moveTo>
                  <a:cubicBezTo>
                    <a:pt x="85" y="36"/>
                    <a:pt x="85" y="36"/>
                    <a:pt x="85" y="36"/>
                  </a:cubicBezTo>
                  <a:cubicBezTo>
                    <a:pt x="86" y="34"/>
                    <a:pt x="86" y="34"/>
                    <a:pt x="86" y="34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6" y="37"/>
                    <a:pt x="86" y="37"/>
                    <a:pt x="86" y="37"/>
                  </a:cubicBezTo>
                  <a:moveTo>
                    <a:pt x="98" y="38"/>
                  </a:moveTo>
                  <a:cubicBezTo>
                    <a:pt x="96" y="36"/>
                    <a:pt x="96" y="36"/>
                    <a:pt x="96" y="36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98" y="38"/>
                    <a:pt x="98" y="38"/>
                    <a:pt x="98" y="38"/>
                  </a:cubicBezTo>
                  <a:moveTo>
                    <a:pt x="102" y="37"/>
                  </a:moveTo>
                  <a:cubicBezTo>
                    <a:pt x="100" y="36"/>
                    <a:pt x="100" y="36"/>
                    <a:pt x="100" y="36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2" y="37"/>
                    <a:pt x="102" y="37"/>
                    <a:pt x="102" y="37"/>
                  </a:cubicBezTo>
                  <a:moveTo>
                    <a:pt x="106" y="37"/>
                  </a:moveTo>
                  <a:cubicBezTo>
                    <a:pt x="104" y="36"/>
                    <a:pt x="104" y="36"/>
                    <a:pt x="104" y="36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106" y="37"/>
                    <a:pt x="106" y="37"/>
                    <a:pt x="106" y="37"/>
                  </a:cubicBezTo>
                  <a:moveTo>
                    <a:pt x="121" y="38"/>
                  </a:moveTo>
                  <a:cubicBezTo>
                    <a:pt x="120" y="36"/>
                    <a:pt x="120" y="36"/>
                    <a:pt x="120" y="36"/>
                  </a:cubicBezTo>
                  <a:cubicBezTo>
                    <a:pt x="122" y="33"/>
                    <a:pt x="122" y="33"/>
                    <a:pt x="122" y="33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1" y="38"/>
                    <a:pt x="121" y="38"/>
                    <a:pt x="121" y="38"/>
                  </a:cubicBezTo>
                  <a:moveTo>
                    <a:pt x="67" y="37"/>
                  </a:moveTo>
                  <a:cubicBezTo>
                    <a:pt x="66" y="35"/>
                    <a:pt x="66" y="35"/>
                    <a:pt x="66" y="35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67" y="37"/>
                    <a:pt x="67" y="37"/>
                    <a:pt x="67" y="37"/>
                  </a:cubicBezTo>
                  <a:moveTo>
                    <a:pt x="110" y="37"/>
                  </a:moveTo>
                  <a:cubicBezTo>
                    <a:pt x="109" y="35"/>
                    <a:pt x="109" y="35"/>
                    <a:pt x="109" y="35"/>
                  </a:cubicBezTo>
                  <a:cubicBezTo>
                    <a:pt x="111" y="33"/>
                    <a:pt x="111" y="33"/>
                    <a:pt x="111" y="33"/>
                  </a:cubicBezTo>
                  <a:cubicBezTo>
                    <a:pt x="113" y="34"/>
                    <a:pt x="113" y="34"/>
                    <a:pt x="113" y="34"/>
                  </a:cubicBezTo>
                  <a:cubicBezTo>
                    <a:pt x="110" y="37"/>
                    <a:pt x="110" y="37"/>
                    <a:pt x="110" y="37"/>
                  </a:cubicBezTo>
                  <a:moveTo>
                    <a:pt x="115" y="36"/>
                  </a:moveTo>
                  <a:cubicBezTo>
                    <a:pt x="114" y="34"/>
                    <a:pt x="114" y="34"/>
                    <a:pt x="114" y="34"/>
                  </a:cubicBezTo>
                  <a:cubicBezTo>
                    <a:pt x="116" y="32"/>
                    <a:pt x="116" y="32"/>
                    <a:pt x="116" y="32"/>
                  </a:cubicBezTo>
                  <a:cubicBezTo>
                    <a:pt x="117" y="34"/>
                    <a:pt x="117" y="34"/>
                    <a:pt x="117" y="34"/>
                  </a:cubicBezTo>
                  <a:cubicBezTo>
                    <a:pt x="115" y="36"/>
                    <a:pt x="115" y="36"/>
                    <a:pt x="115" y="36"/>
                  </a:cubicBezTo>
                  <a:moveTo>
                    <a:pt x="92" y="35"/>
                  </a:moveTo>
                  <a:cubicBezTo>
                    <a:pt x="91" y="34"/>
                    <a:pt x="91" y="34"/>
                    <a:pt x="91" y="34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2" y="35"/>
                    <a:pt x="92" y="35"/>
                    <a:pt x="92" y="35"/>
                  </a:cubicBezTo>
                  <a:moveTo>
                    <a:pt x="72" y="36"/>
                  </a:moveTo>
                  <a:cubicBezTo>
                    <a:pt x="70" y="34"/>
                    <a:pt x="70" y="34"/>
                    <a:pt x="70" y="34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4" y="34"/>
                    <a:pt x="74" y="34"/>
                    <a:pt x="74" y="34"/>
                  </a:cubicBezTo>
                  <a:cubicBezTo>
                    <a:pt x="72" y="36"/>
                    <a:pt x="72" y="36"/>
                    <a:pt x="72" y="36"/>
                  </a:cubicBezTo>
                  <a:moveTo>
                    <a:pt x="76" y="36"/>
                  </a:moveTo>
                  <a:cubicBezTo>
                    <a:pt x="75" y="34"/>
                    <a:pt x="75" y="34"/>
                    <a:pt x="75" y="34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78" y="34"/>
                    <a:pt x="78" y="34"/>
                    <a:pt x="78" y="34"/>
                  </a:cubicBezTo>
                  <a:cubicBezTo>
                    <a:pt x="76" y="36"/>
                    <a:pt x="76" y="36"/>
                    <a:pt x="76" y="36"/>
                  </a:cubicBezTo>
                  <a:moveTo>
                    <a:pt x="88" y="35"/>
                  </a:moveTo>
                  <a:cubicBezTo>
                    <a:pt x="87" y="34"/>
                    <a:pt x="87" y="34"/>
                    <a:pt x="87" y="34"/>
                  </a:cubicBezTo>
                  <a:cubicBezTo>
                    <a:pt x="88" y="32"/>
                    <a:pt x="88" y="32"/>
                    <a:pt x="88" y="32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8" y="35"/>
                    <a:pt x="88" y="35"/>
                    <a:pt x="88" y="35"/>
                  </a:cubicBezTo>
                  <a:moveTo>
                    <a:pt x="80" y="35"/>
                  </a:moveTo>
                  <a:cubicBezTo>
                    <a:pt x="79" y="34"/>
                    <a:pt x="79" y="34"/>
                    <a:pt x="79" y="34"/>
                  </a:cubicBezTo>
                  <a:cubicBezTo>
                    <a:pt x="80" y="32"/>
                    <a:pt x="80" y="32"/>
                    <a:pt x="80" y="32"/>
                  </a:cubicBezTo>
                  <a:cubicBezTo>
                    <a:pt x="82" y="34"/>
                    <a:pt x="82" y="34"/>
                    <a:pt x="82" y="34"/>
                  </a:cubicBezTo>
                  <a:cubicBezTo>
                    <a:pt x="80" y="35"/>
                    <a:pt x="80" y="35"/>
                    <a:pt x="80" y="35"/>
                  </a:cubicBezTo>
                  <a:moveTo>
                    <a:pt x="84" y="35"/>
                  </a:moveTo>
                  <a:cubicBezTo>
                    <a:pt x="83" y="34"/>
                    <a:pt x="83" y="34"/>
                    <a:pt x="83" y="34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6" y="34"/>
                    <a:pt x="86" y="34"/>
                    <a:pt x="86" y="34"/>
                  </a:cubicBezTo>
                  <a:cubicBezTo>
                    <a:pt x="84" y="35"/>
                    <a:pt x="84" y="35"/>
                    <a:pt x="84" y="35"/>
                  </a:cubicBezTo>
                  <a:moveTo>
                    <a:pt x="126" y="36"/>
                  </a:moveTo>
                  <a:cubicBezTo>
                    <a:pt x="125" y="35"/>
                    <a:pt x="125" y="35"/>
                    <a:pt x="125" y="35"/>
                  </a:cubicBezTo>
                  <a:cubicBezTo>
                    <a:pt x="128" y="32"/>
                    <a:pt x="128" y="32"/>
                    <a:pt x="128" y="32"/>
                  </a:cubicBezTo>
                  <a:cubicBezTo>
                    <a:pt x="128" y="32"/>
                    <a:pt x="128" y="32"/>
                    <a:pt x="128" y="32"/>
                  </a:cubicBezTo>
                  <a:cubicBezTo>
                    <a:pt x="128" y="33"/>
                    <a:pt x="128" y="34"/>
                    <a:pt x="127" y="35"/>
                  </a:cubicBezTo>
                  <a:cubicBezTo>
                    <a:pt x="126" y="36"/>
                    <a:pt x="126" y="36"/>
                    <a:pt x="126" y="36"/>
                  </a:cubicBezTo>
                  <a:moveTo>
                    <a:pt x="96" y="36"/>
                  </a:moveTo>
                  <a:cubicBezTo>
                    <a:pt x="94" y="34"/>
                    <a:pt x="94" y="34"/>
                    <a:pt x="94" y="34"/>
                  </a:cubicBezTo>
                  <a:cubicBezTo>
                    <a:pt x="96" y="32"/>
                    <a:pt x="96" y="32"/>
                    <a:pt x="96" y="32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6" y="36"/>
                    <a:pt x="96" y="36"/>
                    <a:pt x="96" y="36"/>
                  </a:cubicBezTo>
                  <a:moveTo>
                    <a:pt x="100" y="35"/>
                  </a:moveTo>
                  <a:cubicBezTo>
                    <a:pt x="99" y="34"/>
                    <a:pt x="99" y="34"/>
                    <a:pt x="99" y="34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0" y="35"/>
                    <a:pt x="100" y="35"/>
                    <a:pt x="100" y="35"/>
                  </a:cubicBezTo>
                  <a:moveTo>
                    <a:pt x="104" y="35"/>
                  </a:moveTo>
                  <a:cubicBezTo>
                    <a:pt x="103" y="34"/>
                    <a:pt x="103" y="34"/>
                    <a:pt x="103" y="34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4" y="35"/>
                    <a:pt x="104" y="35"/>
                    <a:pt x="104" y="35"/>
                  </a:cubicBezTo>
                  <a:moveTo>
                    <a:pt x="119" y="36"/>
                  </a:moveTo>
                  <a:cubicBezTo>
                    <a:pt x="118" y="34"/>
                    <a:pt x="118" y="34"/>
                    <a:pt x="118" y="34"/>
                  </a:cubicBezTo>
                  <a:cubicBezTo>
                    <a:pt x="121" y="31"/>
                    <a:pt x="121" y="31"/>
                    <a:pt x="121" y="31"/>
                  </a:cubicBezTo>
                  <a:cubicBezTo>
                    <a:pt x="122" y="33"/>
                    <a:pt x="122" y="33"/>
                    <a:pt x="122" y="33"/>
                  </a:cubicBezTo>
                  <a:cubicBezTo>
                    <a:pt x="119" y="36"/>
                    <a:pt x="119" y="36"/>
                    <a:pt x="119" y="36"/>
                  </a:cubicBezTo>
                  <a:moveTo>
                    <a:pt x="63" y="37"/>
                  </a:moveTo>
                  <a:cubicBezTo>
                    <a:pt x="60" y="34"/>
                    <a:pt x="60" y="34"/>
                    <a:pt x="60" y="34"/>
                  </a:cubicBezTo>
                  <a:cubicBezTo>
                    <a:pt x="60" y="33"/>
                    <a:pt x="61" y="32"/>
                    <a:pt x="61" y="31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3" y="37"/>
                    <a:pt x="63" y="37"/>
                    <a:pt x="63" y="37"/>
                  </a:cubicBezTo>
                  <a:moveTo>
                    <a:pt x="108" y="35"/>
                  </a:moveTo>
                  <a:cubicBezTo>
                    <a:pt x="107" y="33"/>
                    <a:pt x="107" y="33"/>
                    <a:pt x="107" y="33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08" y="35"/>
                    <a:pt x="108" y="35"/>
                    <a:pt x="108" y="35"/>
                  </a:cubicBezTo>
                  <a:moveTo>
                    <a:pt x="113" y="34"/>
                  </a:moveTo>
                  <a:cubicBezTo>
                    <a:pt x="112" y="32"/>
                    <a:pt x="112" y="32"/>
                    <a:pt x="112" y="32"/>
                  </a:cubicBezTo>
                  <a:cubicBezTo>
                    <a:pt x="114" y="30"/>
                    <a:pt x="114" y="30"/>
                    <a:pt x="114" y="30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3" y="34"/>
                    <a:pt x="113" y="34"/>
                    <a:pt x="113" y="34"/>
                  </a:cubicBezTo>
                  <a:moveTo>
                    <a:pt x="90" y="34"/>
                  </a:moveTo>
                  <a:cubicBezTo>
                    <a:pt x="89" y="32"/>
                    <a:pt x="89" y="32"/>
                    <a:pt x="89" y="32"/>
                  </a:cubicBezTo>
                  <a:cubicBezTo>
                    <a:pt x="90" y="30"/>
                    <a:pt x="90" y="30"/>
                    <a:pt x="90" y="30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0" y="34"/>
                    <a:pt x="90" y="34"/>
                    <a:pt x="90" y="34"/>
                  </a:cubicBezTo>
                  <a:moveTo>
                    <a:pt x="70" y="34"/>
                  </a:moveTo>
                  <a:cubicBezTo>
                    <a:pt x="68" y="32"/>
                    <a:pt x="68" y="32"/>
                    <a:pt x="68" y="32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0" y="34"/>
                    <a:pt x="70" y="34"/>
                    <a:pt x="70" y="34"/>
                  </a:cubicBezTo>
                  <a:moveTo>
                    <a:pt x="74" y="34"/>
                  </a:moveTo>
                  <a:cubicBezTo>
                    <a:pt x="73" y="32"/>
                    <a:pt x="73" y="32"/>
                    <a:pt x="73" y="32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74" y="34"/>
                    <a:pt x="74" y="34"/>
                    <a:pt x="74" y="34"/>
                  </a:cubicBezTo>
                  <a:moveTo>
                    <a:pt x="86" y="33"/>
                  </a:moveTo>
                  <a:cubicBezTo>
                    <a:pt x="85" y="32"/>
                    <a:pt x="85" y="32"/>
                    <a:pt x="85" y="32"/>
                  </a:cubicBezTo>
                  <a:cubicBezTo>
                    <a:pt x="86" y="30"/>
                    <a:pt x="86" y="30"/>
                    <a:pt x="86" y="30"/>
                  </a:cubicBezTo>
                  <a:cubicBezTo>
                    <a:pt x="88" y="32"/>
                    <a:pt x="88" y="32"/>
                    <a:pt x="88" y="32"/>
                  </a:cubicBezTo>
                  <a:cubicBezTo>
                    <a:pt x="86" y="33"/>
                    <a:pt x="86" y="33"/>
                    <a:pt x="86" y="33"/>
                  </a:cubicBezTo>
                  <a:moveTo>
                    <a:pt x="78" y="34"/>
                  </a:moveTo>
                  <a:cubicBezTo>
                    <a:pt x="77" y="32"/>
                    <a:pt x="77" y="32"/>
                    <a:pt x="77" y="32"/>
                  </a:cubicBezTo>
                  <a:cubicBezTo>
                    <a:pt x="78" y="30"/>
                    <a:pt x="78" y="30"/>
                    <a:pt x="78" y="30"/>
                  </a:cubicBezTo>
                  <a:cubicBezTo>
                    <a:pt x="80" y="32"/>
                    <a:pt x="80" y="32"/>
                    <a:pt x="80" y="32"/>
                  </a:cubicBezTo>
                  <a:cubicBezTo>
                    <a:pt x="78" y="34"/>
                    <a:pt x="78" y="34"/>
                    <a:pt x="78" y="34"/>
                  </a:cubicBezTo>
                  <a:moveTo>
                    <a:pt x="82" y="33"/>
                  </a:moveTo>
                  <a:cubicBezTo>
                    <a:pt x="81" y="32"/>
                    <a:pt x="81" y="32"/>
                    <a:pt x="81" y="32"/>
                  </a:cubicBezTo>
                  <a:cubicBezTo>
                    <a:pt x="82" y="30"/>
                    <a:pt x="82" y="30"/>
                    <a:pt x="82" y="30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2" y="33"/>
                    <a:pt x="82" y="33"/>
                    <a:pt x="82" y="33"/>
                  </a:cubicBezTo>
                  <a:moveTo>
                    <a:pt x="124" y="35"/>
                  </a:moveTo>
                  <a:cubicBezTo>
                    <a:pt x="123" y="33"/>
                    <a:pt x="123" y="33"/>
                    <a:pt x="123" y="33"/>
                  </a:cubicBezTo>
                  <a:cubicBezTo>
                    <a:pt x="126" y="30"/>
                    <a:pt x="126" y="30"/>
                    <a:pt x="126" y="30"/>
                  </a:cubicBezTo>
                  <a:cubicBezTo>
                    <a:pt x="127" y="32"/>
                    <a:pt x="127" y="32"/>
                    <a:pt x="127" y="32"/>
                  </a:cubicBezTo>
                  <a:cubicBezTo>
                    <a:pt x="124" y="35"/>
                    <a:pt x="124" y="35"/>
                    <a:pt x="124" y="35"/>
                  </a:cubicBezTo>
                  <a:moveTo>
                    <a:pt x="94" y="34"/>
                  </a:moveTo>
                  <a:cubicBezTo>
                    <a:pt x="92" y="32"/>
                    <a:pt x="92" y="32"/>
                    <a:pt x="92" y="32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96" y="32"/>
                    <a:pt x="96" y="32"/>
                    <a:pt x="96" y="32"/>
                  </a:cubicBezTo>
                  <a:cubicBezTo>
                    <a:pt x="94" y="34"/>
                    <a:pt x="94" y="34"/>
                    <a:pt x="94" y="34"/>
                  </a:cubicBezTo>
                  <a:moveTo>
                    <a:pt x="98" y="33"/>
                  </a:moveTo>
                  <a:cubicBezTo>
                    <a:pt x="97" y="32"/>
                    <a:pt x="97" y="32"/>
                    <a:pt x="97" y="32"/>
                  </a:cubicBezTo>
                  <a:cubicBezTo>
                    <a:pt x="98" y="30"/>
                    <a:pt x="98" y="30"/>
                    <a:pt x="98" y="30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98" y="33"/>
                    <a:pt x="98" y="33"/>
                    <a:pt x="98" y="33"/>
                  </a:cubicBezTo>
                  <a:moveTo>
                    <a:pt x="102" y="33"/>
                  </a:moveTo>
                  <a:cubicBezTo>
                    <a:pt x="101" y="32"/>
                    <a:pt x="101" y="32"/>
                    <a:pt x="101" y="32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4" y="31"/>
                    <a:pt x="104" y="31"/>
                    <a:pt x="104" y="31"/>
                  </a:cubicBezTo>
                  <a:cubicBezTo>
                    <a:pt x="102" y="33"/>
                    <a:pt x="102" y="33"/>
                    <a:pt x="102" y="33"/>
                  </a:cubicBezTo>
                  <a:moveTo>
                    <a:pt x="117" y="34"/>
                  </a:moveTo>
                  <a:cubicBezTo>
                    <a:pt x="116" y="32"/>
                    <a:pt x="116" y="32"/>
                    <a:pt x="116" y="32"/>
                  </a:cubicBezTo>
                  <a:cubicBezTo>
                    <a:pt x="119" y="29"/>
                    <a:pt x="119" y="29"/>
                    <a:pt x="119" y="29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17" y="34"/>
                    <a:pt x="117" y="34"/>
                    <a:pt x="117" y="34"/>
                  </a:cubicBezTo>
                  <a:moveTo>
                    <a:pt x="106" y="33"/>
                  </a:moveTo>
                  <a:cubicBezTo>
                    <a:pt x="105" y="31"/>
                    <a:pt x="105" y="31"/>
                    <a:pt x="105" y="31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06" y="33"/>
                    <a:pt x="106" y="33"/>
                    <a:pt x="106" y="33"/>
                  </a:cubicBezTo>
                  <a:moveTo>
                    <a:pt x="111" y="32"/>
                  </a:moveTo>
                  <a:cubicBezTo>
                    <a:pt x="110" y="30"/>
                    <a:pt x="110" y="30"/>
                    <a:pt x="110" y="30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3" y="30"/>
                    <a:pt x="113" y="30"/>
                    <a:pt x="113" y="30"/>
                  </a:cubicBezTo>
                  <a:cubicBezTo>
                    <a:pt x="111" y="32"/>
                    <a:pt x="111" y="32"/>
                    <a:pt x="111" y="32"/>
                  </a:cubicBezTo>
                  <a:moveTo>
                    <a:pt x="88" y="32"/>
                  </a:moveTo>
                  <a:cubicBezTo>
                    <a:pt x="87" y="30"/>
                    <a:pt x="87" y="30"/>
                    <a:pt x="87" y="30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90" y="30"/>
                    <a:pt x="90" y="30"/>
                    <a:pt x="90" y="30"/>
                  </a:cubicBezTo>
                  <a:cubicBezTo>
                    <a:pt x="88" y="32"/>
                    <a:pt x="88" y="32"/>
                    <a:pt x="88" y="32"/>
                  </a:cubicBezTo>
                  <a:moveTo>
                    <a:pt x="84" y="31"/>
                  </a:moveTo>
                  <a:cubicBezTo>
                    <a:pt x="83" y="30"/>
                    <a:pt x="83" y="30"/>
                    <a:pt x="83" y="30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86" y="30"/>
                    <a:pt x="86" y="30"/>
                    <a:pt x="86" y="30"/>
                  </a:cubicBezTo>
                  <a:cubicBezTo>
                    <a:pt x="84" y="31"/>
                    <a:pt x="84" y="31"/>
                    <a:pt x="84" y="31"/>
                  </a:cubicBezTo>
                  <a:moveTo>
                    <a:pt x="72" y="32"/>
                  </a:moveTo>
                  <a:cubicBezTo>
                    <a:pt x="71" y="30"/>
                    <a:pt x="71" y="30"/>
                    <a:pt x="71" y="30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2" y="32"/>
                    <a:pt x="72" y="32"/>
                    <a:pt x="72" y="32"/>
                  </a:cubicBezTo>
                  <a:moveTo>
                    <a:pt x="76" y="32"/>
                  </a:moveTo>
                  <a:cubicBezTo>
                    <a:pt x="75" y="30"/>
                    <a:pt x="75" y="30"/>
                    <a:pt x="75" y="30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78" y="30"/>
                    <a:pt x="78" y="30"/>
                    <a:pt x="78" y="30"/>
                  </a:cubicBezTo>
                  <a:cubicBezTo>
                    <a:pt x="76" y="32"/>
                    <a:pt x="76" y="32"/>
                    <a:pt x="76" y="32"/>
                  </a:cubicBezTo>
                  <a:moveTo>
                    <a:pt x="80" y="32"/>
                  </a:moveTo>
                  <a:cubicBezTo>
                    <a:pt x="79" y="30"/>
                    <a:pt x="79" y="30"/>
                    <a:pt x="79" y="30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2" y="30"/>
                    <a:pt x="82" y="30"/>
                    <a:pt x="82" y="30"/>
                  </a:cubicBezTo>
                  <a:cubicBezTo>
                    <a:pt x="80" y="32"/>
                    <a:pt x="80" y="32"/>
                    <a:pt x="80" y="32"/>
                  </a:cubicBezTo>
                  <a:moveTo>
                    <a:pt x="122" y="33"/>
                  </a:moveTo>
                  <a:cubicBezTo>
                    <a:pt x="121" y="31"/>
                    <a:pt x="121" y="31"/>
                    <a:pt x="121" y="31"/>
                  </a:cubicBezTo>
                  <a:cubicBezTo>
                    <a:pt x="124" y="28"/>
                    <a:pt x="124" y="28"/>
                    <a:pt x="124" y="28"/>
                  </a:cubicBezTo>
                  <a:cubicBezTo>
                    <a:pt x="125" y="30"/>
                    <a:pt x="125" y="30"/>
                    <a:pt x="125" y="30"/>
                  </a:cubicBezTo>
                  <a:cubicBezTo>
                    <a:pt x="122" y="33"/>
                    <a:pt x="122" y="33"/>
                    <a:pt x="122" y="33"/>
                  </a:cubicBezTo>
                  <a:moveTo>
                    <a:pt x="92" y="32"/>
                  </a:moveTo>
                  <a:cubicBezTo>
                    <a:pt x="90" y="30"/>
                    <a:pt x="90" y="30"/>
                    <a:pt x="90" y="30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92" y="32"/>
                    <a:pt x="92" y="32"/>
                    <a:pt x="92" y="32"/>
                  </a:cubicBezTo>
                  <a:moveTo>
                    <a:pt x="128" y="31"/>
                  </a:moveTo>
                  <a:cubicBezTo>
                    <a:pt x="126" y="30"/>
                    <a:pt x="126" y="30"/>
                    <a:pt x="126" y="30"/>
                  </a:cubicBezTo>
                  <a:cubicBezTo>
                    <a:pt x="128" y="28"/>
                    <a:pt x="128" y="28"/>
                    <a:pt x="128" y="28"/>
                  </a:cubicBezTo>
                  <a:cubicBezTo>
                    <a:pt x="128" y="29"/>
                    <a:pt x="128" y="30"/>
                    <a:pt x="128" y="31"/>
                  </a:cubicBezTo>
                  <a:cubicBezTo>
                    <a:pt x="128" y="31"/>
                    <a:pt x="128" y="31"/>
                    <a:pt x="128" y="31"/>
                  </a:cubicBezTo>
                  <a:moveTo>
                    <a:pt x="96" y="31"/>
                  </a:moveTo>
                  <a:cubicBezTo>
                    <a:pt x="95" y="30"/>
                    <a:pt x="95" y="30"/>
                    <a:pt x="95" y="30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8" y="30"/>
                    <a:pt x="98" y="30"/>
                    <a:pt x="98" y="30"/>
                  </a:cubicBezTo>
                  <a:cubicBezTo>
                    <a:pt x="96" y="31"/>
                    <a:pt x="96" y="31"/>
                    <a:pt x="96" y="31"/>
                  </a:cubicBezTo>
                  <a:moveTo>
                    <a:pt x="65" y="35"/>
                  </a:moveTo>
                  <a:cubicBezTo>
                    <a:pt x="61" y="31"/>
                    <a:pt x="61" y="31"/>
                    <a:pt x="61" y="31"/>
                  </a:cubicBezTo>
                  <a:cubicBezTo>
                    <a:pt x="62" y="30"/>
                    <a:pt x="63" y="29"/>
                    <a:pt x="63" y="28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5" y="35"/>
                    <a:pt x="65" y="35"/>
                    <a:pt x="65" y="35"/>
                  </a:cubicBezTo>
                  <a:moveTo>
                    <a:pt x="100" y="31"/>
                  </a:moveTo>
                  <a:cubicBezTo>
                    <a:pt x="99" y="30"/>
                    <a:pt x="99" y="30"/>
                    <a:pt x="99" y="30"/>
                  </a:cubicBezTo>
                  <a:cubicBezTo>
                    <a:pt x="101" y="28"/>
                    <a:pt x="101" y="28"/>
                    <a:pt x="101" y="28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0" y="31"/>
                    <a:pt x="100" y="31"/>
                    <a:pt x="100" y="31"/>
                  </a:cubicBezTo>
                  <a:moveTo>
                    <a:pt x="116" y="32"/>
                  </a:moveTo>
                  <a:cubicBezTo>
                    <a:pt x="114" y="30"/>
                    <a:pt x="114" y="30"/>
                    <a:pt x="114" y="30"/>
                  </a:cubicBezTo>
                  <a:cubicBezTo>
                    <a:pt x="117" y="27"/>
                    <a:pt x="117" y="27"/>
                    <a:pt x="117" y="27"/>
                  </a:cubicBezTo>
                  <a:cubicBezTo>
                    <a:pt x="118" y="29"/>
                    <a:pt x="118" y="29"/>
                    <a:pt x="118" y="29"/>
                  </a:cubicBezTo>
                  <a:cubicBezTo>
                    <a:pt x="116" y="32"/>
                    <a:pt x="116" y="32"/>
                    <a:pt x="116" y="32"/>
                  </a:cubicBezTo>
                  <a:moveTo>
                    <a:pt x="105" y="31"/>
                  </a:moveTo>
                  <a:cubicBezTo>
                    <a:pt x="103" y="29"/>
                    <a:pt x="103" y="29"/>
                    <a:pt x="103" y="29"/>
                  </a:cubicBezTo>
                  <a:cubicBezTo>
                    <a:pt x="105" y="27"/>
                    <a:pt x="105" y="27"/>
                    <a:pt x="105" y="27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5" y="31"/>
                    <a:pt x="105" y="31"/>
                    <a:pt x="105" y="31"/>
                  </a:cubicBezTo>
                  <a:moveTo>
                    <a:pt x="109" y="30"/>
                  </a:moveTo>
                  <a:cubicBezTo>
                    <a:pt x="108" y="28"/>
                    <a:pt x="108" y="28"/>
                    <a:pt x="108" y="28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09" y="30"/>
                    <a:pt x="109" y="30"/>
                    <a:pt x="109" y="30"/>
                  </a:cubicBezTo>
                  <a:moveTo>
                    <a:pt x="86" y="30"/>
                  </a:moveTo>
                  <a:cubicBezTo>
                    <a:pt x="85" y="28"/>
                    <a:pt x="85" y="28"/>
                    <a:pt x="85" y="28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86" y="30"/>
                    <a:pt x="86" y="30"/>
                    <a:pt x="86" y="30"/>
                  </a:cubicBezTo>
                  <a:moveTo>
                    <a:pt x="82" y="30"/>
                  </a:moveTo>
                  <a:cubicBezTo>
                    <a:pt x="81" y="28"/>
                    <a:pt x="81" y="28"/>
                    <a:pt x="81" y="28"/>
                  </a:cubicBezTo>
                  <a:cubicBezTo>
                    <a:pt x="82" y="26"/>
                    <a:pt x="82" y="26"/>
                    <a:pt x="82" y="26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82" y="30"/>
                    <a:pt x="82" y="30"/>
                    <a:pt x="82" y="30"/>
                  </a:cubicBezTo>
                  <a:moveTo>
                    <a:pt x="74" y="30"/>
                  </a:moveTo>
                  <a:cubicBezTo>
                    <a:pt x="73" y="28"/>
                    <a:pt x="73" y="28"/>
                    <a:pt x="73" y="28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74" y="30"/>
                    <a:pt x="74" y="30"/>
                    <a:pt x="74" y="30"/>
                  </a:cubicBezTo>
                  <a:moveTo>
                    <a:pt x="78" y="30"/>
                  </a:moveTo>
                  <a:cubicBezTo>
                    <a:pt x="77" y="28"/>
                    <a:pt x="77" y="28"/>
                    <a:pt x="77" y="28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78" y="30"/>
                    <a:pt x="78" y="30"/>
                    <a:pt x="78" y="30"/>
                  </a:cubicBezTo>
                  <a:moveTo>
                    <a:pt x="121" y="31"/>
                  </a:moveTo>
                  <a:cubicBezTo>
                    <a:pt x="119" y="29"/>
                    <a:pt x="119" y="29"/>
                    <a:pt x="119" y="29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3" y="28"/>
                    <a:pt x="123" y="28"/>
                    <a:pt x="123" y="28"/>
                  </a:cubicBezTo>
                  <a:cubicBezTo>
                    <a:pt x="121" y="31"/>
                    <a:pt x="121" y="31"/>
                    <a:pt x="121" y="31"/>
                  </a:cubicBezTo>
                  <a:moveTo>
                    <a:pt x="90" y="30"/>
                  </a:moveTo>
                  <a:cubicBezTo>
                    <a:pt x="88" y="28"/>
                    <a:pt x="88" y="28"/>
                    <a:pt x="88" y="28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90" y="30"/>
                    <a:pt x="90" y="30"/>
                    <a:pt x="90" y="30"/>
                  </a:cubicBezTo>
                  <a:moveTo>
                    <a:pt x="94" y="29"/>
                  </a:moveTo>
                  <a:cubicBezTo>
                    <a:pt x="93" y="28"/>
                    <a:pt x="93" y="28"/>
                    <a:pt x="93" y="28"/>
                  </a:cubicBezTo>
                  <a:cubicBezTo>
                    <a:pt x="94" y="26"/>
                    <a:pt x="94" y="26"/>
                    <a:pt x="94" y="26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4" y="29"/>
                    <a:pt x="94" y="29"/>
                    <a:pt x="94" y="29"/>
                  </a:cubicBezTo>
                  <a:moveTo>
                    <a:pt x="98" y="29"/>
                  </a:moveTo>
                  <a:cubicBezTo>
                    <a:pt x="97" y="28"/>
                    <a:pt x="97" y="28"/>
                    <a:pt x="97" y="28"/>
                  </a:cubicBezTo>
                  <a:cubicBezTo>
                    <a:pt x="99" y="26"/>
                    <a:pt x="99" y="26"/>
                    <a:pt x="99" y="26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98" y="29"/>
                    <a:pt x="98" y="29"/>
                    <a:pt x="98" y="29"/>
                  </a:cubicBezTo>
                  <a:moveTo>
                    <a:pt x="114" y="30"/>
                  </a:moveTo>
                  <a:cubicBezTo>
                    <a:pt x="112" y="28"/>
                    <a:pt x="112" y="28"/>
                    <a:pt x="112" y="28"/>
                  </a:cubicBezTo>
                  <a:cubicBezTo>
                    <a:pt x="115" y="25"/>
                    <a:pt x="115" y="25"/>
                    <a:pt x="115" y="25"/>
                  </a:cubicBezTo>
                  <a:cubicBezTo>
                    <a:pt x="116" y="27"/>
                    <a:pt x="116" y="27"/>
                    <a:pt x="116" y="27"/>
                  </a:cubicBezTo>
                  <a:cubicBezTo>
                    <a:pt x="114" y="30"/>
                    <a:pt x="114" y="30"/>
                    <a:pt x="114" y="30"/>
                  </a:cubicBezTo>
                  <a:moveTo>
                    <a:pt x="68" y="32"/>
                  </a:moveTo>
                  <a:cubicBezTo>
                    <a:pt x="63" y="27"/>
                    <a:pt x="63" y="27"/>
                    <a:pt x="63" y="27"/>
                  </a:cubicBezTo>
                  <a:cubicBezTo>
                    <a:pt x="64" y="27"/>
                    <a:pt x="65" y="26"/>
                    <a:pt x="65" y="25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68" y="32"/>
                    <a:pt x="68" y="32"/>
                    <a:pt x="68" y="32"/>
                  </a:cubicBezTo>
                  <a:moveTo>
                    <a:pt x="103" y="29"/>
                  </a:moveTo>
                  <a:cubicBezTo>
                    <a:pt x="101" y="27"/>
                    <a:pt x="101" y="27"/>
                    <a:pt x="101" y="27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9"/>
                    <a:pt x="103" y="29"/>
                    <a:pt x="103" y="29"/>
                  </a:cubicBezTo>
                  <a:moveTo>
                    <a:pt x="126" y="29"/>
                  </a:moveTo>
                  <a:cubicBezTo>
                    <a:pt x="124" y="28"/>
                    <a:pt x="124" y="28"/>
                    <a:pt x="124" y="28"/>
                  </a:cubicBezTo>
                  <a:cubicBezTo>
                    <a:pt x="127" y="25"/>
                    <a:pt x="127" y="25"/>
                    <a:pt x="127" y="25"/>
                  </a:cubicBezTo>
                  <a:cubicBezTo>
                    <a:pt x="127" y="26"/>
                    <a:pt x="127" y="27"/>
                    <a:pt x="128" y="27"/>
                  </a:cubicBezTo>
                  <a:cubicBezTo>
                    <a:pt x="126" y="29"/>
                    <a:pt x="126" y="29"/>
                    <a:pt x="126" y="29"/>
                  </a:cubicBezTo>
                  <a:moveTo>
                    <a:pt x="107" y="28"/>
                  </a:moveTo>
                  <a:cubicBezTo>
                    <a:pt x="106" y="26"/>
                    <a:pt x="106" y="26"/>
                    <a:pt x="106" y="26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9" y="26"/>
                    <a:pt x="109" y="26"/>
                    <a:pt x="109" y="26"/>
                  </a:cubicBezTo>
                  <a:cubicBezTo>
                    <a:pt x="107" y="28"/>
                    <a:pt x="107" y="28"/>
                    <a:pt x="107" y="28"/>
                  </a:cubicBezTo>
                  <a:moveTo>
                    <a:pt x="84" y="28"/>
                  </a:moveTo>
                  <a:cubicBezTo>
                    <a:pt x="83" y="26"/>
                    <a:pt x="83" y="26"/>
                    <a:pt x="83" y="26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84" y="28"/>
                    <a:pt x="84" y="28"/>
                    <a:pt x="84" y="28"/>
                  </a:cubicBezTo>
                  <a:moveTo>
                    <a:pt x="80" y="28"/>
                  </a:moveTo>
                  <a:cubicBezTo>
                    <a:pt x="79" y="26"/>
                    <a:pt x="79" y="26"/>
                    <a:pt x="79" y="26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2" y="26"/>
                    <a:pt x="82" y="26"/>
                    <a:pt x="82" y="26"/>
                  </a:cubicBezTo>
                  <a:cubicBezTo>
                    <a:pt x="80" y="28"/>
                    <a:pt x="80" y="28"/>
                    <a:pt x="80" y="28"/>
                  </a:cubicBezTo>
                  <a:moveTo>
                    <a:pt x="76" y="28"/>
                  </a:moveTo>
                  <a:cubicBezTo>
                    <a:pt x="75" y="26"/>
                    <a:pt x="75" y="26"/>
                    <a:pt x="75" y="26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6" y="28"/>
                    <a:pt x="76" y="28"/>
                    <a:pt x="76" y="28"/>
                  </a:cubicBezTo>
                  <a:moveTo>
                    <a:pt x="119" y="29"/>
                  </a:moveTo>
                  <a:cubicBezTo>
                    <a:pt x="117" y="27"/>
                    <a:pt x="117" y="27"/>
                    <a:pt x="117" y="27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19" y="29"/>
                    <a:pt x="119" y="29"/>
                    <a:pt x="119" y="29"/>
                  </a:cubicBezTo>
                  <a:moveTo>
                    <a:pt x="88" y="28"/>
                  </a:moveTo>
                  <a:cubicBezTo>
                    <a:pt x="87" y="26"/>
                    <a:pt x="87" y="26"/>
                    <a:pt x="87" y="26"/>
                  </a:cubicBezTo>
                  <a:cubicBezTo>
                    <a:pt x="88" y="24"/>
                    <a:pt x="88" y="24"/>
                    <a:pt x="88" y="24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88" y="28"/>
                    <a:pt x="88" y="28"/>
                    <a:pt x="88" y="28"/>
                  </a:cubicBezTo>
                  <a:moveTo>
                    <a:pt x="92" y="27"/>
                  </a:moveTo>
                  <a:cubicBezTo>
                    <a:pt x="91" y="26"/>
                    <a:pt x="91" y="26"/>
                    <a:pt x="91" y="26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4" y="26"/>
                    <a:pt x="94" y="26"/>
                    <a:pt x="94" y="26"/>
                  </a:cubicBezTo>
                  <a:cubicBezTo>
                    <a:pt x="92" y="27"/>
                    <a:pt x="92" y="27"/>
                    <a:pt x="92" y="27"/>
                  </a:cubicBezTo>
                  <a:moveTo>
                    <a:pt x="96" y="27"/>
                  </a:moveTo>
                  <a:cubicBezTo>
                    <a:pt x="95" y="26"/>
                    <a:pt x="95" y="26"/>
                    <a:pt x="95" y="26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8" y="25"/>
                    <a:pt x="98" y="25"/>
                    <a:pt x="98" y="25"/>
                  </a:cubicBezTo>
                  <a:cubicBezTo>
                    <a:pt x="96" y="27"/>
                    <a:pt x="96" y="27"/>
                    <a:pt x="96" y="27"/>
                  </a:cubicBezTo>
                  <a:moveTo>
                    <a:pt x="112" y="28"/>
                  </a:moveTo>
                  <a:cubicBezTo>
                    <a:pt x="110" y="26"/>
                    <a:pt x="110" y="26"/>
                    <a:pt x="110" y="26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4" y="25"/>
                    <a:pt x="114" y="25"/>
                    <a:pt x="114" y="25"/>
                  </a:cubicBezTo>
                  <a:cubicBezTo>
                    <a:pt x="112" y="28"/>
                    <a:pt x="112" y="28"/>
                    <a:pt x="112" y="28"/>
                  </a:cubicBezTo>
                  <a:moveTo>
                    <a:pt x="101" y="27"/>
                  </a:moveTo>
                  <a:cubicBezTo>
                    <a:pt x="99" y="25"/>
                    <a:pt x="99" y="25"/>
                    <a:pt x="99" y="25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1" y="27"/>
                    <a:pt x="101" y="27"/>
                    <a:pt x="101" y="27"/>
                  </a:cubicBezTo>
                  <a:moveTo>
                    <a:pt x="71" y="30"/>
                  </a:moveTo>
                  <a:cubicBezTo>
                    <a:pt x="65" y="25"/>
                    <a:pt x="65" y="25"/>
                    <a:pt x="65" y="25"/>
                  </a:cubicBezTo>
                  <a:cubicBezTo>
                    <a:pt x="66" y="24"/>
                    <a:pt x="66" y="23"/>
                    <a:pt x="67" y="23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1" y="30"/>
                    <a:pt x="71" y="30"/>
                    <a:pt x="71" y="30"/>
                  </a:cubicBezTo>
                  <a:moveTo>
                    <a:pt x="105" y="26"/>
                  </a:moveTo>
                  <a:cubicBezTo>
                    <a:pt x="104" y="24"/>
                    <a:pt x="104" y="24"/>
                    <a:pt x="104" y="24"/>
                  </a:cubicBezTo>
                  <a:cubicBezTo>
                    <a:pt x="106" y="23"/>
                    <a:pt x="106" y="23"/>
                    <a:pt x="106" y="23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5" y="26"/>
                    <a:pt x="105" y="26"/>
                    <a:pt x="105" y="26"/>
                  </a:cubicBezTo>
                  <a:moveTo>
                    <a:pt x="82" y="26"/>
                  </a:moveTo>
                  <a:cubicBezTo>
                    <a:pt x="81" y="24"/>
                    <a:pt x="81" y="24"/>
                    <a:pt x="81" y="24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2" y="26"/>
                    <a:pt x="82" y="26"/>
                    <a:pt x="82" y="26"/>
                  </a:cubicBezTo>
                  <a:moveTo>
                    <a:pt x="78" y="26"/>
                  </a:moveTo>
                  <a:cubicBezTo>
                    <a:pt x="77" y="24"/>
                    <a:pt x="77" y="24"/>
                    <a:pt x="77" y="24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78" y="26"/>
                    <a:pt x="78" y="26"/>
                    <a:pt x="78" y="26"/>
                  </a:cubicBezTo>
                  <a:moveTo>
                    <a:pt x="117" y="27"/>
                  </a:moveTo>
                  <a:cubicBezTo>
                    <a:pt x="115" y="25"/>
                    <a:pt x="115" y="25"/>
                    <a:pt x="115" y="25"/>
                  </a:cubicBezTo>
                  <a:cubicBezTo>
                    <a:pt x="118" y="22"/>
                    <a:pt x="118" y="22"/>
                    <a:pt x="118" y="22"/>
                  </a:cubicBezTo>
                  <a:cubicBezTo>
                    <a:pt x="119" y="24"/>
                    <a:pt x="119" y="24"/>
                    <a:pt x="119" y="24"/>
                  </a:cubicBezTo>
                  <a:cubicBezTo>
                    <a:pt x="117" y="27"/>
                    <a:pt x="117" y="27"/>
                    <a:pt x="117" y="27"/>
                  </a:cubicBezTo>
                  <a:moveTo>
                    <a:pt x="86" y="26"/>
                  </a:moveTo>
                  <a:cubicBezTo>
                    <a:pt x="85" y="24"/>
                    <a:pt x="85" y="24"/>
                    <a:pt x="85" y="24"/>
                  </a:cubicBezTo>
                  <a:cubicBezTo>
                    <a:pt x="86" y="22"/>
                    <a:pt x="86" y="22"/>
                    <a:pt x="86" y="22"/>
                  </a:cubicBezTo>
                  <a:cubicBezTo>
                    <a:pt x="88" y="24"/>
                    <a:pt x="88" y="24"/>
                    <a:pt x="88" y="24"/>
                  </a:cubicBezTo>
                  <a:cubicBezTo>
                    <a:pt x="86" y="26"/>
                    <a:pt x="86" y="26"/>
                    <a:pt x="86" y="26"/>
                  </a:cubicBezTo>
                  <a:moveTo>
                    <a:pt x="90" y="25"/>
                  </a:moveTo>
                  <a:cubicBezTo>
                    <a:pt x="89" y="24"/>
                    <a:pt x="89" y="24"/>
                    <a:pt x="89" y="24"/>
                  </a:cubicBezTo>
                  <a:cubicBezTo>
                    <a:pt x="90" y="22"/>
                    <a:pt x="90" y="22"/>
                    <a:pt x="90" y="22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0" y="25"/>
                    <a:pt x="90" y="25"/>
                    <a:pt x="90" y="25"/>
                  </a:cubicBezTo>
                  <a:moveTo>
                    <a:pt x="94" y="25"/>
                  </a:moveTo>
                  <a:cubicBezTo>
                    <a:pt x="93" y="24"/>
                    <a:pt x="93" y="24"/>
                    <a:pt x="93" y="24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6" y="23"/>
                    <a:pt x="96" y="23"/>
                    <a:pt x="96" y="23"/>
                  </a:cubicBezTo>
                  <a:cubicBezTo>
                    <a:pt x="94" y="25"/>
                    <a:pt x="94" y="25"/>
                    <a:pt x="94" y="25"/>
                  </a:cubicBezTo>
                  <a:moveTo>
                    <a:pt x="124" y="28"/>
                  </a:moveTo>
                  <a:cubicBezTo>
                    <a:pt x="122" y="26"/>
                    <a:pt x="122" y="26"/>
                    <a:pt x="122" y="26"/>
                  </a:cubicBezTo>
                  <a:cubicBezTo>
                    <a:pt x="126" y="22"/>
                    <a:pt x="126" y="22"/>
                    <a:pt x="126" y="22"/>
                  </a:cubicBezTo>
                  <a:cubicBezTo>
                    <a:pt x="127" y="22"/>
                    <a:pt x="127" y="23"/>
                    <a:pt x="127" y="24"/>
                  </a:cubicBezTo>
                  <a:cubicBezTo>
                    <a:pt x="124" y="28"/>
                    <a:pt x="124" y="28"/>
                    <a:pt x="124" y="28"/>
                  </a:cubicBezTo>
                  <a:moveTo>
                    <a:pt x="110" y="26"/>
                  </a:moveTo>
                  <a:cubicBezTo>
                    <a:pt x="108" y="24"/>
                    <a:pt x="108" y="24"/>
                    <a:pt x="108" y="24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0" y="26"/>
                    <a:pt x="110" y="26"/>
                    <a:pt x="110" y="26"/>
                  </a:cubicBezTo>
                  <a:moveTo>
                    <a:pt x="99" y="25"/>
                  </a:moveTo>
                  <a:cubicBezTo>
                    <a:pt x="97" y="23"/>
                    <a:pt x="97" y="23"/>
                    <a:pt x="97" y="23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9" y="25"/>
                    <a:pt x="99" y="25"/>
                  </a:cubicBezTo>
                  <a:moveTo>
                    <a:pt x="103" y="24"/>
                  </a:moveTo>
                  <a:cubicBezTo>
                    <a:pt x="102" y="23"/>
                    <a:pt x="102" y="23"/>
                    <a:pt x="102" y="23"/>
                  </a:cubicBezTo>
                  <a:cubicBezTo>
                    <a:pt x="104" y="21"/>
                    <a:pt x="104" y="21"/>
                    <a:pt x="104" y="21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3" y="24"/>
                    <a:pt x="103" y="24"/>
                    <a:pt x="103" y="24"/>
                  </a:cubicBezTo>
                  <a:moveTo>
                    <a:pt x="80" y="24"/>
                  </a:moveTo>
                  <a:cubicBezTo>
                    <a:pt x="79" y="22"/>
                    <a:pt x="79" y="22"/>
                    <a:pt x="79" y="22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80" y="24"/>
                    <a:pt x="80" y="24"/>
                    <a:pt x="80" y="24"/>
                  </a:cubicBezTo>
                  <a:moveTo>
                    <a:pt x="73" y="28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8" y="22"/>
                    <a:pt x="68" y="21"/>
                    <a:pt x="69" y="21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3" y="28"/>
                    <a:pt x="73" y="28"/>
                    <a:pt x="73" y="28"/>
                  </a:cubicBezTo>
                  <a:moveTo>
                    <a:pt x="115" y="25"/>
                  </a:moveTo>
                  <a:cubicBezTo>
                    <a:pt x="113" y="23"/>
                    <a:pt x="113" y="23"/>
                    <a:pt x="113" y="23"/>
                  </a:cubicBezTo>
                  <a:cubicBezTo>
                    <a:pt x="116" y="20"/>
                    <a:pt x="116" y="20"/>
                    <a:pt x="116" y="20"/>
                  </a:cubicBezTo>
                  <a:cubicBezTo>
                    <a:pt x="117" y="22"/>
                    <a:pt x="117" y="22"/>
                    <a:pt x="117" y="22"/>
                  </a:cubicBezTo>
                  <a:cubicBezTo>
                    <a:pt x="115" y="25"/>
                    <a:pt x="115" y="25"/>
                    <a:pt x="115" y="25"/>
                  </a:cubicBezTo>
                  <a:moveTo>
                    <a:pt x="84" y="24"/>
                  </a:moveTo>
                  <a:cubicBezTo>
                    <a:pt x="83" y="22"/>
                    <a:pt x="83" y="22"/>
                    <a:pt x="83" y="22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86" y="22"/>
                    <a:pt x="86" y="22"/>
                    <a:pt x="86" y="22"/>
                  </a:cubicBezTo>
                  <a:cubicBezTo>
                    <a:pt x="84" y="24"/>
                    <a:pt x="84" y="24"/>
                    <a:pt x="84" y="24"/>
                  </a:cubicBezTo>
                  <a:moveTo>
                    <a:pt x="88" y="24"/>
                  </a:moveTo>
                  <a:cubicBezTo>
                    <a:pt x="87" y="22"/>
                    <a:pt x="87" y="22"/>
                    <a:pt x="87" y="22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90" y="22"/>
                    <a:pt x="90" y="22"/>
                    <a:pt x="90" y="22"/>
                  </a:cubicBezTo>
                  <a:cubicBezTo>
                    <a:pt x="88" y="24"/>
                    <a:pt x="88" y="24"/>
                    <a:pt x="88" y="24"/>
                  </a:cubicBezTo>
                  <a:moveTo>
                    <a:pt x="92" y="23"/>
                  </a:moveTo>
                  <a:cubicBezTo>
                    <a:pt x="91" y="22"/>
                    <a:pt x="91" y="22"/>
                    <a:pt x="91" y="22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2" y="23"/>
                    <a:pt x="92" y="23"/>
                    <a:pt x="92" y="23"/>
                  </a:cubicBezTo>
                  <a:moveTo>
                    <a:pt x="108" y="24"/>
                  </a:moveTo>
                  <a:cubicBezTo>
                    <a:pt x="106" y="22"/>
                    <a:pt x="106" y="22"/>
                    <a:pt x="106" y="22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10" y="21"/>
                    <a:pt x="110" y="21"/>
                    <a:pt x="110" y="21"/>
                  </a:cubicBezTo>
                  <a:cubicBezTo>
                    <a:pt x="108" y="24"/>
                    <a:pt x="108" y="24"/>
                    <a:pt x="108" y="24"/>
                  </a:cubicBezTo>
                  <a:moveTo>
                    <a:pt x="97" y="23"/>
                  </a:moveTo>
                  <a:cubicBezTo>
                    <a:pt x="95" y="21"/>
                    <a:pt x="95" y="21"/>
                    <a:pt x="95" y="21"/>
                  </a:cubicBezTo>
                  <a:cubicBezTo>
                    <a:pt x="98" y="19"/>
                    <a:pt x="98" y="19"/>
                    <a:pt x="98" y="19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97" y="23"/>
                    <a:pt x="97" y="23"/>
                    <a:pt x="97" y="23"/>
                  </a:cubicBezTo>
                  <a:moveTo>
                    <a:pt x="122" y="26"/>
                  </a:moveTo>
                  <a:cubicBezTo>
                    <a:pt x="120" y="24"/>
                    <a:pt x="120" y="24"/>
                    <a:pt x="120" y="24"/>
                  </a:cubicBezTo>
                  <a:cubicBezTo>
                    <a:pt x="125" y="19"/>
                    <a:pt x="125" y="19"/>
                    <a:pt x="125" y="19"/>
                  </a:cubicBezTo>
                  <a:cubicBezTo>
                    <a:pt x="125" y="20"/>
                    <a:pt x="126" y="20"/>
                    <a:pt x="126" y="21"/>
                  </a:cubicBezTo>
                  <a:cubicBezTo>
                    <a:pt x="122" y="26"/>
                    <a:pt x="122" y="26"/>
                    <a:pt x="122" y="26"/>
                  </a:cubicBezTo>
                  <a:moveTo>
                    <a:pt x="101" y="22"/>
                  </a:moveTo>
                  <a:cubicBezTo>
                    <a:pt x="100" y="21"/>
                    <a:pt x="100" y="21"/>
                    <a:pt x="100" y="21"/>
                  </a:cubicBezTo>
                  <a:cubicBezTo>
                    <a:pt x="102" y="19"/>
                    <a:pt x="102" y="19"/>
                    <a:pt x="102" y="19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1" y="22"/>
                    <a:pt x="101" y="22"/>
                    <a:pt x="101" y="22"/>
                  </a:cubicBezTo>
                  <a:moveTo>
                    <a:pt x="75" y="26"/>
                  </a:moveTo>
                  <a:cubicBezTo>
                    <a:pt x="69" y="20"/>
                    <a:pt x="69" y="20"/>
                    <a:pt x="69" y="20"/>
                  </a:cubicBezTo>
                  <a:cubicBezTo>
                    <a:pt x="70" y="20"/>
                    <a:pt x="70" y="19"/>
                    <a:pt x="71" y="18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5" y="26"/>
                    <a:pt x="75" y="26"/>
                    <a:pt x="75" y="26"/>
                  </a:cubicBezTo>
                  <a:moveTo>
                    <a:pt x="113" y="23"/>
                  </a:moveTo>
                  <a:cubicBezTo>
                    <a:pt x="111" y="21"/>
                    <a:pt x="111" y="21"/>
                    <a:pt x="111" y="21"/>
                  </a:cubicBezTo>
                  <a:cubicBezTo>
                    <a:pt x="114" y="18"/>
                    <a:pt x="114" y="18"/>
                    <a:pt x="114" y="18"/>
                  </a:cubicBezTo>
                  <a:cubicBezTo>
                    <a:pt x="115" y="20"/>
                    <a:pt x="115" y="20"/>
                    <a:pt x="115" y="20"/>
                  </a:cubicBezTo>
                  <a:cubicBezTo>
                    <a:pt x="113" y="23"/>
                    <a:pt x="113" y="23"/>
                    <a:pt x="113" y="23"/>
                  </a:cubicBezTo>
                  <a:moveTo>
                    <a:pt x="82" y="22"/>
                  </a:moveTo>
                  <a:cubicBezTo>
                    <a:pt x="81" y="20"/>
                    <a:pt x="81" y="20"/>
                    <a:pt x="81" y="20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82" y="22"/>
                    <a:pt x="82" y="22"/>
                    <a:pt x="82" y="22"/>
                  </a:cubicBezTo>
                  <a:moveTo>
                    <a:pt x="86" y="22"/>
                  </a:moveTo>
                  <a:cubicBezTo>
                    <a:pt x="85" y="20"/>
                    <a:pt x="85" y="20"/>
                    <a:pt x="85" y="20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6" y="22"/>
                    <a:pt x="86" y="22"/>
                    <a:pt x="86" y="22"/>
                  </a:cubicBezTo>
                  <a:moveTo>
                    <a:pt x="90" y="21"/>
                  </a:moveTo>
                  <a:cubicBezTo>
                    <a:pt x="89" y="20"/>
                    <a:pt x="89" y="20"/>
                    <a:pt x="89" y="20"/>
                  </a:cubicBezTo>
                  <a:cubicBezTo>
                    <a:pt x="91" y="18"/>
                    <a:pt x="91" y="18"/>
                    <a:pt x="91" y="18"/>
                  </a:cubicBezTo>
                  <a:cubicBezTo>
                    <a:pt x="92" y="19"/>
                    <a:pt x="92" y="19"/>
                    <a:pt x="92" y="19"/>
                  </a:cubicBezTo>
                  <a:cubicBezTo>
                    <a:pt x="90" y="21"/>
                    <a:pt x="90" y="21"/>
                    <a:pt x="90" y="21"/>
                  </a:cubicBezTo>
                  <a:moveTo>
                    <a:pt x="106" y="22"/>
                  </a:moveTo>
                  <a:cubicBezTo>
                    <a:pt x="104" y="20"/>
                    <a:pt x="104" y="20"/>
                    <a:pt x="104" y="20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6" y="22"/>
                    <a:pt x="106" y="22"/>
                    <a:pt x="106" y="22"/>
                  </a:cubicBezTo>
                  <a:moveTo>
                    <a:pt x="95" y="21"/>
                  </a:moveTo>
                  <a:cubicBezTo>
                    <a:pt x="93" y="19"/>
                    <a:pt x="93" y="19"/>
                    <a:pt x="93" y="19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95" y="21"/>
                    <a:pt x="95" y="21"/>
                    <a:pt x="95" y="21"/>
                  </a:cubicBezTo>
                  <a:moveTo>
                    <a:pt x="100" y="20"/>
                  </a:moveTo>
                  <a:cubicBezTo>
                    <a:pt x="98" y="19"/>
                    <a:pt x="98" y="19"/>
                    <a:pt x="98" y="19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101" y="18"/>
                    <a:pt x="101" y="18"/>
                    <a:pt x="101" y="18"/>
                  </a:cubicBezTo>
                  <a:cubicBezTo>
                    <a:pt x="100" y="20"/>
                    <a:pt x="100" y="20"/>
                    <a:pt x="100" y="20"/>
                  </a:cubicBezTo>
                  <a:moveTo>
                    <a:pt x="77" y="24"/>
                  </a:moveTo>
                  <a:cubicBezTo>
                    <a:pt x="71" y="18"/>
                    <a:pt x="71" y="18"/>
                    <a:pt x="71" y="18"/>
                  </a:cubicBezTo>
                  <a:cubicBezTo>
                    <a:pt x="72" y="18"/>
                    <a:pt x="72" y="17"/>
                    <a:pt x="73" y="17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7" y="24"/>
                    <a:pt x="77" y="24"/>
                    <a:pt x="77" y="24"/>
                  </a:cubicBezTo>
                  <a:moveTo>
                    <a:pt x="120" y="24"/>
                  </a:moveTo>
                  <a:cubicBezTo>
                    <a:pt x="118" y="22"/>
                    <a:pt x="118" y="22"/>
                    <a:pt x="118" y="22"/>
                  </a:cubicBezTo>
                  <a:cubicBezTo>
                    <a:pt x="124" y="16"/>
                    <a:pt x="124" y="16"/>
                    <a:pt x="124" y="16"/>
                  </a:cubicBezTo>
                  <a:cubicBezTo>
                    <a:pt x="124" y="17"/>
                    <a:pt x="124" y="18"/>
                    <a:pt x="125" y="18"/>
                  </a:cubicBezTo>
                  <a:cubicBezTo>
                    <a:pt x="120" y="24"/>
                    <a:pt x="120" y="24"/>
                    <a:pt x="120" y="24"/>
                  </a:cubicBezTo>
                  <a:moveTo>
                    <a:pt x="111" y="21"/>
                  </a:moveTo>
                  <a:cubicBezTo>
                    <a:pt x="109" y="19"/>
                    <a:pt x="109" y="19"/>
                    <a:pt x="109" y="19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3" y="18"/>
                    <a:pt x="113" y="18"/>
                    <a:pt x="113" y="18"/>
                  </a:cubicBezTo>
                  <a:cubicBezTo>
                    <a:pt x="111" y="21"/>
                    <a:pt x="111" y="21"/>
                    <a:pt x="111" y="21"/>
                  </a:cubicBezTo>
                  <a:moveTo>
                    <a:pt x="84" y="20"/>
                  </a:moveTo>
                  <a:cubicBezTo>
                    <a:pt x="83" y="18"/>
                    <a:pt x="83" y="18"/>
                    <a:pt x="83" y="18"/>
                  </a:cubicBezTo>
                  <a:cubicBezTo>
                    <a:pt x="85" y="16"/>
                    <a:pt x="85" y="16"/>
                    <a:pt x="85" y="16"/>
                  </a:cubicBezTo>
                  <a:cubicBezTo>
                    <a:pt x="86" y="18"/>
                    <a:pt x="86" y="18"/>
                    <a:pt x="86" y="18"/>
                  </a:cubicBezTo>
                  <a:cubicBezTo>
                    <a:pt x="84" y="20"/>
                    <a:pt x="84" y="20"/>
                    <a:pt x="84" y="20"/>
                  </a:cubicBezTo>
                  <a:moveTo>
                    <a:pt x="88" y="20"/>
                  </a:moveTo>
                  <a:cubicBezTo>
                    <a:pt x="87" y="18"/>
                    <a:pt x="87" y="18"/>
                    <a:pt x="87" y="18"/>
                  </a:cubicBezTo>
                  <a:cubicBezTo>
                    <a:pt x="89" y="16"/>
                    <a:pt x="89" y="16"/>
                    <a:pt x="89" y="16"/>
                  </a:cubicBezTo>
                  <a:cubicBezTo>
                    <a:pt x="90" y="18"/>
                    <a:pt x="90" y="18"/>
                    <a:pt x="90" y="18"/>
                  </a:cubicBezTo>
                  <a:cubicBezTo>
                    <a:pt x="88" y="20"/>
                    <a:pt x="88" y="20"/>
                    <a:pt x="88" y="20"/>
                  </a:cubicBezTo>
                  <a:moveTo>
                    <a:pt x="104" y="20"/>
                  </a:moveTo>
                  <a:cubicBezTo>
                    <a:pt x="102" y="18"/>
                    <a:pt x="102" y="18"/>
                    <a:pt x="102" y="18"/>
                  </a:cubicBezTo>
                  <a:cubicBezTo>
                    <a:pt x="105" y="16"/>
                    <a:pt x="105" y="16"/>
                    <a:pt x="105" y="16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4" y="20"/>
                    <a:pt x="104" y="20"/>
                    <a:pt x="104" y="20"/>
                  </a:cubicBezTo>
                  <a:moveTo>
                    <a:pt x="93" y="19"/>
                  </a:moveTo>
                  <a:cubicBezTo>
                    <a:pt x="91" y="18"/>
                    <a:pt x="91" y="18"/>
                    <a:pt x="91" y="18"/>
                  </a:cubicBezTo>
                  <a:cubicBezTo>
                    <a:pt x="94" y="15"/>
                    <a:pt x="94" y="15"/>
                    <a:pt x="94" y="15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3" y="19"/>
                    <a:pt x="93" y="19"/>
                    <a:pt x="93" y="19"/>
                  </a:cubicBezTo>
                  <a:moveTo>
                    <a:pt x="78" y="22"/>
                  </a:moveTo>
                  <a:cubicBezTo>
                    <a:pt x="73" y="16"/>
                    <a:pt x="73" y="16"/>
                    <a:pt x="73" y="16"/>
                  </a:cubicBezTo>
                  <a:cubicBezTo>
                    <a:pt x="74" y="16"/>
                    <a:pt x="74" y="15"/>
                    <a:pt x="75" y="15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78" y="22"/>
                    <a:pt x="78" y="22"/>
                    <a:pt x="78" y="22"/>
                  </a:cubicBezTo>
                  <a:moveTo>
                    <a:pt x="98" y="18"/>
                  </a:moveTo>
                  <a:cubicBezTo>
                    <a:pt x="96" y="17"/>
                    <a:pt x="96" y="17"/>
                    <a:pt x="96" y="17"/>
                  </a:cubicBezTo>
                  <a:cubicBezTo>
                    <a:pt x="98" y="15"/>
                    <a:pt x="98" y="15"/>
                    <a:pt x="98" y="15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8" y="18"/>
                    <a:pt x="98" y="18"/>
                    <a:pt x="98" y="18"/>
                  </a:cubicBezTo>
                  <a:moveTo>
                    <a:pt x="109" y="19"/>
                  </a:moveTo>
                  <a:cubicBezTo>
                    <a:pt x="107" y="17"/>
                    <a:pt x="107" y="17"/>
                    <a:pt x="107" y="17"/>
                  </a:cubicBezTo>
                  <a:cubicBezTo>
                    <a:pt x="110" y="14"/>
                    <a:pt x="110" y="14"/>
                    <a:pt x="110" y="14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09" y="19"/>
                    <a:pt x="109" y="19"/>
                    <a:pt x="109" y="19"/>
                  </a:cubicBezTo>
                  <a:moveTo>
                    <a:pt x="118" y="22"/>
                  </a:moveTo>
                  <a:cubicBezTo>
                    <a:pt x="116" y="20"/>
                    <a:pt x="116" y="20"/>
                    <a:pt x="116" y="20"/>
                  </a:cubicBezTo>
                  <a:cubicBezTo>
                    <a:pt x="122" y="14"/>
                    <a:pt x="122" y="14"/>
                    <a:pt x="122" y="14"/>
                  </a:cubicBezTo>
                  <a:cubicBezTo>
                    <a:pt x="122" y="15"/>
                    <a:pt x="123" y="15"/>
                    <a:pt x="123" y="16"/>
                  </a:cubicBezTo>
                  <a:cubicBezTo>
                    <a:pt x="118" y="22"/>
                    <a:pt x="118" y="22"/>
                    <a:pt x="118" y="22"/>
                  </a:cubicBezTo>
                  <a:moveTo>
                    <a:pt x="87" y="18"/>
                  </a:moveTo>
                  <a:cubicBezTo>
                    <a:pt x="85" y="16"/>
                    <a:pt x="85" y="16"/>
                    <a:pt x="85" y="16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89" y="16"/>
                    <a:pt x="89" y="16"/>
                    <a:pt x="89" y="16"/>
                  </a:cubicBezTo>
                  <a:cubicBezTo>
                    <a:pt x="87" y="18"/>
                    <a:pt x="87" y="18"/>
                    <a:pt x="87" y="18"/>
                  </a:cubicBezTo>
                  <a:moveTo>
                    <a:pt x="102" y="18"/>
                  </a:moveTo>
                  <a:cubicBezTo>
                    <a:pt x="100" y="16"/>
                    <a:pt x="100" y="16"/>
                    <a:pt x="100" y="16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2" y="18"/>
                    <a:pt x="102" y="18"/>
                    <a:pt x="102" y="18"/>
                  </a:cubicBezTo>
                  <a:moveTo>
                    <a:pt x="91" y="17"/>
                  </a:moveTo>
                  <a:cubicBezTo>
                    <a:pt x="89" y="16"/>
                    <a:pt x="89" y="16"/>
                    <a:pt x="89" y="16"/>
                  </a:cubicBezTo>
                  <a:cubicBezTo>
                    <a:pt x="92" y="13"/>
                    <a:pt x="92" y="13"/>
                    <a:pt x="92" y="13"/>
                  </a:cubicBezTo>
                  <a:cubicBezTo>
                    <a:pt x="93" y="15"/>
                    <a:pt x="93" y="15"/>
                    <a:pt x="93" y="15"/>
                  </a:cubicBezTo>
                  <a:cubicBezTo>
                    <a:pt x="91" y="17"/>
                    <a:pt x="91" y="17"/>
                    <a:pt x="91" y="17"/>
                  </a:cubicBezTo>
                  <a:moveTo>
                    <a:pt x="80" y="20"/>
                  </a:moveTo>
                  <a:cubicBezTo>
                    <a:pt x="75" y="15"/>
                    <a:pt x="75" y="15"/>
                    <a:pt x="75" y="15"/>
                  </a:cubicBezTo>
                  <a:cubicBezTo>
                    <a:pt x="76" y="14"/>
                    <a:pt x="76" y="13"/>
                    <a:pt x="77" y="13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0" y="20"/>
                    <a:pt x="80" y="20"/>
                    <a:pt x="80" y="20"/>
                  </a:cubicBezTo>
                  <a:moveTo>
                    <a:pt x="96" y="16"/>
                  </a:moveTo>
                  <a:cubicBezTo>
                    <a:pt x="94" y="15"/>
                    <a:pt x="94" y="15"/>
                    <a:pt x="94" y="15"/>
                  </a:cubicBezTo>
                  <a:cubicBezTo>
                    <a:pt x="96" y="13"/>
                    <a:pt x="96" y="13"/>
                    <a:pt x="96" y="13"/>
                  </a:cubicBezTo>
                  <a:cubicBezTo>
                    <a:pt x="98" y="14"/>
                    <a:pt x="98" y="14"/>
                    <a:pt x="98" y="14"/>
                  </a:cubicBezTo>
                  <a:cubicBezTo>
                    <a:pt x="96" y="16"/>
                    <a:pt x="96" y="16"/>
                    <a:pt x="96" y="16"/>
                  </a:cubicBezTo>
                  <a:moveTo>
                    <a:pt x="107" y="17"/>
                  </a:moveTo>
                  <a:cubicBezTo>
                    <a:pt x="105" y="15"/>
                    <a:pt x="105" y="15"/>
                    <a:pt x="105" y="15"/>
                  </a:cubicBezTo>
                  <a:cubicBezTo>
                    <a:pt x="108" y="12"/>
                    <a:pt x="108" y="12"/>
                    <a:pt x="108" y="12"/>
                  </a:cubicBezTo>
                  <a:cubicBezTo>
                    <a:pt x="110" y="14"/>
                    <a:pt x="110" y="14"/>
                    <a:pt x="110" y="14"/>
                  </a:cubicBezTo>
                  <a:cubicBezTo>
                    <a:pt x="107" y="17"/>
                    <a:pt x="107" y="17"/>
                    <a:pt x="107" y="17"/>
                  </a:cubicBezTo>
                  <a:moveTo>
                    <a:pt x="116" y="20"/>
                  </a:moveTo>
                  <a:cubicBezTo>
                    <a:pt x="114" y="18"/>
                    <a:pt x="114" y="18"/>
                    <a:pt x="114" y="18"/>
                  </a:cubicBezTo>
                  <a:cubicBezTo>
                    <a:pt x="120" y="12"/>
                    <a:pt x="120" y="12"/>
                    <a:pt x="120" y="12"/>
                  </a:cubicBezTo>
                  <a:cubicBezTo>
                    <a:pt x="121" y="13"/>
                    <a:pt x="121" y="13"/>
                    <a:pt x="122" y="14"/>
                  </a:cubicBezTo>
                  <a:cubicBezTo>
                    <a:pt x="116" y="20"/>
                    <a:pt x="116" y="20"/>
                    <a:pt x="116" y="20"/>
                  </a:cubicBezTo>
                  <a:moveTo>
                    <a:pt x="100" y="16"/>
                  </a:moveTo>
                  <a:cubicBezTo>
                    <a:pt x="98" y="14"/>
                    <a:pt x="98" y="14"/>
                    <a:pt x="98" y="14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0" y="16"/>
                    <a:pt x="100" y="16"/>
                    <a:pt x="100" y="16"/>
                  </a:cubicBezTo>
                  <a:moveTo>
                    <a:pt x="83" y="18"/>
                  </a:moveTo>
                  <a:cubicBezTo>
                    <a:pt x="77" y="13"/>
                    <a:pt x="77" y="13"/>
                    <a:pt x="77" y="13"/>
                  </a:cubicBezTo>
                  <a:cubicBezTo>
                    <a:pt x="78" y="12"/>
                    <a:pt x="79" y="12"/>
                    <a:pt x="79" y="11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3" y="18"/>
                    <a:pt x="83" y="18"/>
                    <a:pt x="83" y="18"/>
                  </a:cubicBezTo>
                  <a:moveTo>
                    <a:pt x="89" y="15"/>
                  </a:moveTo>
                  <a:cubicBezTo>
                    <a:pt x="87" y="14"/>
                    <a:pt x="87" y="14"/>
                    <a:pt x="87" y="14"/>
                  </a:cubicBezTo>
                  <a:cubicBezTo>
                    <a:pt x="90" y="11"/>
                    <a:pt x="90" y="11"/>
                    <a:pt x="90" y="11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89" y="15"/>
                    <a:pt x="89" y="15"/>
                    <a:pt x="89" y="15"/>
                  </a:cubicBezTo>
                  <a:moveTo>
                    <a:pt x="94" y="14"/>
                  </a:moveTo>
                  <a:cubicBezTo>
                    <a:pt x="92" y="13"/>
                    <a:pt x="92" y="13"/>
                    <a:pt x="92" y="13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6" y="12"/>
                    <a:pt x="96" y="12"/>
                    <a:pt x="96" y="12"/>
                  </a:cubicBezTo>
                  <a:cubicBezTo>
                    <a:pt x="94" y="14"/>
                    <a:pt x="94" y="14"/>
                    <a:pt x="94" y="14"/>
                  </a:cubicBezTo>
                  <a:moveTo>
                    <a:pt x="105" y="15"/>
                  </a:moveTo>
                  <a:cubicBezTo>
                    <a:pt x="103" y="13"/>
                    <a:pt x="103" y="13"/>
                    <a:pt x="103" y="13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108" y="12"/>
                    <a:pt x="108" y="12"/>
                    <a:pt x="108" y="12"/>
                  </a:cubicBezTo>
                  <a:cubicBezTo>
                    <a:pt x="105" y="15"/>
                    <a:pt x="105" y="15"/>
                    <a:pt x="105" y="15"/>
                  </a:cubicBezTo>
                  <a:moveTo>
                    <a:pt x="114" y="18"/>
                  </a:moveTo>
                  <a:cubicBezTo>
                    <a:pt x="112" y="16"/>
                    <a:pt x="112" y="16"/>
                    <a:pt x="112" y="16"/>
                  </a:cubicBezTo>
                  <a:cubicBezTo>
                    <a:pt x="118" y="10"/>
                    <a:pt x="118" y="10"/>
                    <a:pt x="118" y="10"/>
                  </a:cubicBezTo>
                  <a:cubicBezTo>
                    <a:pt x="119" y="11"/>
                    <a:pt x="119" y="11"/>
                    <a:pt x="120" y="12"/>
                  </a:cubicBezTo>
                  <a:cubicBezTo>
                    <a:pt x="114" y="18"/>
                    <a:pt x="114" y="18"/>
                    <a:pt x="114" y="18"/>
                  </a:cubicBezTo>
                  <a:moveTo>
                    <a:pt x="98" y="14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98" y="14"/>
                    <a:pt x="98" y="14"/>
                    <a:pt x="98" y="14"/>
                  </a:cubicBezTo>
                  <a:moveTo>
                    <a:pt x="85" y="16"/>
                  </a:moveTo>
                  <a:cubicBezTo>
                    <a:pt x="80" y="11"/>
                    <a:pt x="80" y="11"/>
                    <a:pt x="80" y="11"/>
                  </a:cubicBezTo>
                  <a:cubicBezTo>
                    <a:pt x="81" y="10"/>
                    <a:pt x="82" y="10"/>
                    <a:pt x="82" y="9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85" y="16"/>
                    <a:pt x="85" y="16"/>
                    <a:pt x="85" y="16"/>
                  </a:cubicBezTo>
                  <a:moveTo>
                    <a:pt x="92" y="12"/>
                  </a:moveTo>
                  <a:cubicBezTo>
                    <a:pt x="90" y="11"/>
                    <a:pt x="90" y="11"/>
                    <a:pt x="90" y="11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4" y="10"/>
                    <a:pt x="94" y="10"/>
                    <a:pt x="94" y="10"/>
                  </a:cubicBezTo>
                  <a:cubicBezTo>
                    <a:pt x="92" y="12"/>
                    <a:pt x="92" y="12"/>
                    <a:pt x="92" y="12"/>
                  </a:cubicBezTo>
                  <a:moveTo>
                    <a:pt x="103" y="13"/>
                  </a:moveTo>
                  <a:cubicBezTo>
                    <a:pt x="101" y="11"/>
                    <a:pt x="101" y="11"/>
                    <a:pt x="101" y="11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106" y="10"/>
                    <a:pt x="106" y="10"/>
                    <a:pt x="106" y="10"/>
                  </a:cubicBezTo>
                  <a:cubicBezTo>
                    <a:pt x="103" y="13"/>
                    <a:pt x="103" y="13"/>
                    <a:pt x="103" y="13"/>
                  </a:cubicBezTo>
                  <a:moveTo>
                    <a:pt x="112" y="16"/>
                  </a:moveTo>
                  <a:cubicBezTo>
                    <a:pt x="110" y="14"/>
                    <a:pt x="110" y="14"/>
                    <a:pt x="110" y="14"/>
                  </a:cubicBezTo>
                  <a:cubicBezTo>
                    <a:pt x="116" y="9"/>
                    <a:pt x="116" y="9"/>
                    <a:pt x="116" y="9"/>
                  </a:cubicBezTo>
                  <a:cubicBezTo>
                    <a:pt x="116" y="9"/>
                    <a:pt x="117" y="9"/>
                    <a:pt x="118" y="10"/>
                  </a:cubicBezTo>
                  <a:cubicBezTo>
                    <a:pt x="112" y="16"/>
                    <a:pt x="112" y="16"/>
                    <a:pt x="112" y="16"/>
                  </a:cubicBezTo>
                  <a:moveTo>
                    <a:pt x="96" y="12"/>
                  </a:moveTo>
                  <a:cubicBezTo>
                    <a:pt x="94" y="10"/>
                    <a:pt x="94" y="10"/>
                    <a:pt x="94" y="10"/>
                  </a:cubicBezTo>
                  <a:cubicBezTo>
                    <a:pt x="97" y="8"/>
                    <a:pt x="97" y="8"/>
                    <a:pt x="97" y="8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6" y="12"/>
                    <a:pt x="96" y="12"/>
                    <a:pt x="96" y="12"/>
                  </a:cubicBezTo>
                  <a:moveTo>
                    <a:pt x="87" y="13"/>
                  </a:moveTo>
                  <a:cubicBezTo>
                    <a:pt x="83" y="9"/>
                    <a:pt x="83" y="9"/>
                    <a:pt x="83" y="9"/>
                  </a:cubicBezTo>
                  <a:cubicBezTo>
                    <a:pt x="84" y="8"/>
                    <a:pt x="85" y="8"/>
                    <a:pt x="86" y="7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7" y="13"/>
                    <a:pt x="87" y="13"/>
                    <a:pt x="87" y="13"/>
                  </a:cubicBezTo>
                  <a:moveTo>
                    <a:pt x="110" y="14"/>
                  </a:moveTo>
                  <a:cubicBezTo>
                    <a:pt x="108" y="12"/>
                    <a:pt x="108" y="12"/>
                    <a:pt x="108" y="12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4" y="7"/>
                    <a:pt x="115" y="8"/>
                    <a:pt x="115" y="8"/>
                  </a:cubicBezTo>
                  <a:cubicBezTo>
                    <a:pt x="110" y="14"/>
                    <a:pt x="110" y="14"/>
                    <a:pt x="110" y="14"/>
                  </a:cubicBezTo>
                  <a:moveTo>
                    <a:pt x="101" y="11"/>
                  </a:moveTo>
                  <a:cubicBezTo>
                    <a:pt x="99" y="9"/>
                    <a:pt x="99" y="9"/>
                    <a:pt x="99" y="9"/>
                  </a:cubicBezTo>
                  <a:cubicBezTo>
                    <a:pt x="102" y="7"/>
                    <a:pt x="102" y="7"/>
                    <a:pt x="102" y="7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1" y="11"/>
                    <a:pt x="101" y="11"/>
                    <a:pt x="101" y="11"/>
                  </a:cubicBezTo>
                  <a:moveTo>
                    <a:pt x="90" y="10"/>
                  </a:moveTo>
                  <a:cubicBezTo>
                    <a:pt x="86" y="7"/>
                    <a:pt x="86" y="7"/>
                    <a:pt x="86" y="7"/>
                  </a:cubicBezTo>
                  <a:cubicBezTo>
                    <a:pt x="87" y="7"/>
                    <a:pt x="88" y="6"/>
                    <a:pt x="89" y="6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0" y="10"/>
                    <a:pt x="90" y="10"/>
                    <a:pt x="90" y="10"/>
                  </a:cubicBezTo>
                  <a:moveTo>
                    <a:pt x="94" y="10"/>
                  </a:moveTo>
                  <a:cubicBezTo>
                    <a:pt x="92" y="9"/>
                    <a:pt x="92" y="9"/>
                    <a:pt x="92" y="9"/>
                  </a:cubicBezTo>
                  <a:cubicBezTo>
                    <a:pt x="95" y="6"/>
                    <a:pt x="95" y="6"/>
                    <a:pt x="95" y="6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4" y="10"/>
                    <a:pt x="94" y="10"/>
                    <a:pt x="94" y="10"/>
                  </a:cubicBezTo>
                  <a:moveTo>
                    <a:pt x="108" y="12"/>
                  </a:moveTo>
                  <a:cubicBezTo>
                    <a:pt x="106" y="10"/>
                    <a:pt x="106" y="10"/>
                    <a:pt x="106" y="10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2" y="6"/>
                    <a:pt x="112" y="6"/>
                    <a:pt x="113" y="7"/>
                  </a:cubicBezTo>
                  <a:cubicBezTo>
                    <a:pt x="108" y="12"/>
                    <a:pt x="108" y="12"/>
                    <a:pt x="108" y="12"/>
                  </a:cubicBezTo>
                  <a:moveTo>
                    <a:pt x="106" y="10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9" y="5"/>
                    <a:pt x="110" y="5"/>
                    <a:pt x="110" y="6"/>
                  </a:cubicBezTo>
                  <a:cubicBezTo>
                    <a:pt x="106" y="10"/>
                    <a:pt x="106" y="10"/>
                    <a:pt x="106" y="10"/>
                  </a:cubicBezTo>
                  <a:moveTo>
                    <a:pt x="99" y="9"/>
                  </a:moveTo>
                  <a:cubicBezTo>
                    <a:pt x="97" y="7"/>
                    <a:pt x="97" y="7"/>
                    <a:pt x="97" y="7"/>
                  </a:cubicBezTo>
                  <a:cubicBezTo>
                    <a:pt x="100" y="5"/>
                    <a:pt x="100" y="5"/>
                    <a:pt x="100" y="5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99" y="9"/>
                    <a:pt x="99" y="9"/>
                    <a:pt x="99" y="9"/>
                  </a:cubicBezTo>
                  <a:moveTo>
                    <a:pt x="104" y="8"/>
                  </a:moveTo>
                  <a:cubicBezTo>
                    <a:pt x="102" y="6"/>
                    <a:pt x="102" y="6"/>
                    <a:pt x="102" y="6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6" y="4"/>
                    <a:pt x="107" y="4"/>
                    <a:pt x="107" y="5"/>
                  </a:cubicBezTo>
                  <a:cubicBezTo>
                    <a:pt x="104" y="8"/>
                    <a:pt x="104" y="8"/>
                    <a:pt x="104" y="8"/>
                  </a:cubicBezTo>
                  <a:moveTo>
                    <a:pt x="102" y="6"/>
                  </a:moveTo>
                  <a:cubicBezTo>
                    <a:pt x="100" y="4"/>
                    <a:pt x="100" y="4"/>
                    <a:pt x="100" y="4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102" y="4"/>
                    <a:pt x="103" y="4"/>
                    <a:pt x="104" y="4"/>
                  </a:cubicBezTo>
                  <a:cubicBezTo>
                    <a:pt x="102" y="6"/>
                    <a:pt x="102" y="6"/>
                    <a:pt x="102" y="6"/>
                  </a:cubicBezTo>
                  <a:moveTo>
                    <a:pt x="92" y="8"/>
                  </a:moveTo>
                  <a:cubicBezTo>
                    <a:pt x="90" y="6"/>
                    <a:pt x="90" y="6"/>
                    <a:pt x="90" y="6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92" y="5"/>
                    <a:pt x="96" y="4"/>
                    <a:pt x="100" y="4"/>
                  </a:cubicBezTo>
                  <a:cubicBezTo>
                    <a:pt x="100" y="4"/>
                    <a:pt x="100" y="4"/>
                    <a:pt x="101" y="4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99" y="4"/>
                    <a:pt x="99" y="4"/>
                    <a:pt x="99" y="4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7" y="4"/>
                    <a:pt x="97" y="4"/>
                    <a:pt x="97" y="4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2" y="8"/>
                    <a:pt x="92" y="8"/>
                    <a:pt x="92" y="8"/>
                  </a:cubicBezTo>
                  <a:moveTo>
                    <a:pt x="101" y="0"/>
                  </a:moveTo>
                  <a:cubicBezTo>
                    <a:pt x="85" y="0"/>
                    <a:pt x="71" y="14"/>
                    <a:pt x="67" y="18"/>
                  </a:cubicBezTo>
                  <a:cubicBezTo>
                    <a:pt x="56" y="29"/>
                    <a:pt x="53" y="43"/>
                    <a:pt x="49" y="62"/>
                  </a:cubicBezTo>
                  <a:cubicBezTo>
                    <a:pt x="46" y="81"/>
                    <a:pt x="35" y="92"/>
                    <a:pt x="35" y="92"/>
                  </a:cubicBezTo>
                  <a:cubicBezTo>
                    <a:pt x="35" y="92"/>
                    <a:pt x="34" y="92"/>
                    <a:pt x="34" y="92"/>
                  </a:cubicBezTo>
                  <a:cubicBezTo>
                    <a:pt x="34" y="92"/>
                    <a:pt x="34" y="92"/>
                    <a:pt x="34" y="92"/>
                  </a:cubicBezTo>
                  <a:cubicBezTo>
                    <a:pt x="33" y="92"/>
                    <a:pt x="32" y="94"/>
                    <a:pt x="32" y="94"/>
                  </a:cubicBezTo>
                  <a:cubicBezTo>
                    <a:pt x="32" y="94"/>
                    <a:pt x="32" y="94"/>
                    <a:pt x="32" y="94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3" y="121"/>
                    <a:pt x="3" y="121"/>
                    <a:pt x="3" y="121"/>
                  </a:cubicBezTo>
                  <a:cubicBezTo>
                    <a:pt x="3" y="121"/>
                    <a:pt x="0" y="123"/>
                    <a:pt x="1" y="124"/>
                  </a:cubicBezTo>
                  <a:cubicBezTo>
                    <a:pt x="1" y="125"/>
                    <a:pt x="2" y="126"/>
                    <a:pt x="2" y="127"/>
                  </a:cubicBezTo>
                  <a:cubicBezTo>
                    <a:pt x="3" y="127"/>
                    <a:pt x="5" y="129"/>
                    <a:pt x="5" y="129"/>
                  </a:cubicBezTo>
                  <a:cubicBezTo>
                    <a:pt x="5" y="129"/>
                    <a:pt x="7" y="131"/>
                    <a:pt x="8" y="131"/>
                  </a:cubicBezTo>
                  <a:cubicBezTo>
                    <a:pt x="9" y="131"/>
                    <a:pt x="10" y="130"/>
                    <a:pt x="11" y="129"/>
                  </a:cubicBezTo>
                  <a:cubicBezTo>
                    <a:pt x="12" y="127"/>
                    <a:pt x="12" y="126"/>
                    <a:pt x="12" y="126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39" y="100"/>
                    <a:pt x="40" y="98"/>
                    <a:pt x="40" y="98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40" y="97"/>
                    <a:pt x="40" y="97"/>
                    <a:pt x="40" y="97"/>
                  </a:cubicBezTo>
                  <a:cubicBezTo>
                    <a:pt x="48" y="89"/>
                    <a:pt x="61" y="85"/>
                    <a:pt x="67" y="83"/>
                  </a:cubicBezTo>
                  <a:cubicBezTo>
                    <a:pt x="72" y="81"/>
                    <a:pt x="76" y="82"/>
                    <a:pt x="88" y="79"/>
                  </a:cubicBezTo>
                  <a:cubicBezTo>
                    <a:pt x="100" y="76"/>
                    <a:pt x="111" y="67"/>
                    <a:pt x="113" y="65"/>
                  </a:cubicBezTo>
                  <a:cubicBezTo>
                    <a:pt x="116" y="63"/>
                    <a:pt x="146" y="33"/>
                    <a:pt x="123" y="10"/>
                  </a:cubicBezTo>
                  <a:cubicBezTo>
                    <a:pt x="116" y="3"/>
                    <a:pt x="108" y="0"/>
                    <a:pt x="10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7" name="Freeform 438"/>
            <p:cNvSpPr>
              <a:spLocks noEditPoints="1"/>
            </p:cNvSpPr>
            <p:nvPr/>
          </p:nvSpPr>
          <p:spPr bwMode="auto">
            <a:xfrm>
              <a:off x="9594850" y="3616325"/>
              <a:ext cx="142875" cy="138113"/>
            </a:xfrm>
            <a:custGeom>
              <a:avLst/>
              <a:gdLst>
                <a:gd name="T0" fmla="*/ 17 w 38"/>
                <a:gd name="T1" fmla="*/ 2 h 37"/>
                <a:gd name="T2" fmla="*/ 21 w 38"/>
                <a:gd name="T3" fmla="*/ 1 h 37"/>
                <a:gd name="T4" fmla="*/ 30 w 38"/>
                <a:gd name="T5" fmla="*/ 4 h 37"/>
                <a:gd name="T6" fmla="*/ 37 w 38"/>
                <a:gd name="T7" fmla="*/ 19 h 37"/>
                <a:gd name="T8" fmla="*/ 26 w 38"/>
                <a:gd name="T9" fmla="*/ 4 h 37"/>
                <a:gd name="T10" fmla="*/ 17 w 38"/>
                <a:gd name="T11" fmla="*/ 2 h 37"/>
                <a:gd name="T12" fmla="*/ 37 w 38"/>
                <a:gd name="T13" fmla="*/ 19 h 37"/>
                <a:gd name="T14" fmla="*/ 37 w 38"/>
                <a:gd name="T15" fmla="*/ 19 h 37"/>
                <a:gd name="T16" fmla="*/ 28 w 38"/>
                <a:gd name="T17" fmla="*/ 34 h 37"/>
                <a:gd name="T18" fmla="*/ 28 w 38"/>
                <a:gd name="T19" fmla="*/ 34 h 37"/>
                <a:gd name="T20" fmla="*/ 25 w 38"/>
                <a:gd name="T21" fmla="*/ 34 h 37"/>
                <a:gd name="T22" fmla="*/ 19 w 38"/>
                <a:gd name="T23" fmla="*/ 32 h 37"/>
                <a:gd name="T24" fmla="*/ 8 w 38"/>
                <a:gd name="T25" fmla="*/ 21 h 37"/>
                <a:gd name="T26" fmla="*/ 3 w 38"/>
                <a:gd name="T27" fmla="*/ 18 h 37"/>
                <a:gd name="T28" fmla="*/ 2 w 38"/>
                <a:gd name="T29" fmla="*/ 18 h 37"/>
                <a:gd name="T30" fmla="*/ 3 w 38"/>
                <a:gd name="T31" fmla="*/ 18 h 37"/>
                <a:gd name="T32" fmla="*/ 6 w 38"/>
                <a:gd name="T33" fmla="*/ 21 h 37"/>
                <a:gd name="T34" fmla="*/ 19 w 38"/>
                <a:gd name="T35" fmla="*/ 33 h 37"/>
                <a:gd name="T36" fmla="*/ 24 w 38"/>
                <a:gd name="T37" fmla="*/ 35 h 37"/>
                <a:gd name="T38" fmla="*/ 27 w 38"/>
                <a:gd name="T39" fmla="*/ 34 h 37"/>
                <a:gd name="T40" fmla="*/ 20 w 38"/>
                <a:gd name="T41" fmla="*/ 36 h 37"/>
                <a:gd name="T42" fmla="*/ 10 w 38"/>
                <a:gd name="T43" fmla="*/ 33 h 37"/>
                <a:gd name="T44" fmla="*/ 2 w 38"/>
                <a:gd name="T45" fmla="*/ 18 h 37"/>
                <a:gd name="T46" fmla="*/ 5 w 38"/>
                <a:gd name="T47" fmla="*/ 8 h 37"/>
                <a:gd name="T48" fmla="*/ 17 w 38"/>
                <a:gd name="T49" fmla="*/ 1 h 37"/>
                <a:gd name="T50" fmla="*/ 17 w 38"/>
                <a:gd name="T51" fmla="*/ 2 h 37"/>
                <a:gd name="T52" fmla="*/ 21 w 38"/>
                <a:gd name="T53" fmla="*/ 0 h 37"/>
                <a:gd name="T54" fmla="*/ 17 w 38"/>
                <a:gd name="T55" fmla="*/ 0 h 37"/>
                <a:gd name="T56" fmla="*/ 17 w 38"/>
                <a:gd name="T57" fmla="*/ 0 h 37"/>
                <a:gd name="T58" fmla="*/ 4 w 38"/>
                <a:gd name="T59" fmla="*/ 8 h 37"/>
                <a:gd name="T60" fmla="*/ 1 w 38"/>
                <a:gd name="T61" fmla="*/ 18 h 37"/>
                <a:gd name="T62" fmla="*/ 9 w 38"/>
                <a:gd name="T63" fmla="*/ 34 h 37"/>
                <a:gd name="T64" fmla="*/ 20 w 38"/>
                <a:gd name="T65" fmla="*/ 37 h 37"/>
                <a:gd name="T66" fmla="*/ 28 w 38"/>
                <a:gd name="T67" fmla="*/ 35 h 37"/>
                <a:gd name="T68" fmla="*/ 38 w 38"/>
                <a:gd name="T69" fmla="*/ 20 h 37"/>
                <a:gd name="T70" fmla="*/ 38 w 38"/>
                <a:gd name="T71" fmla="*/ 20 h 37"/>
                <a:gd name="T72" fmla="*/ 30 w 38"/>
                <a:gd name="T73" fmla="*/ 3 h 37"/>
                <a:gd name="T74" fmla="*/ 21 w 38"/>
                <a:gd name="T7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8" h="37">
                  <a:moveTo>
                    <a:pt x="17" y="2"/>
                  </a:moveTo>
                  <a:cubicBezTo>
                    <a:pt x="17" y="2"/>
                    <a:pt x="19" y="1"/>
                    <a:pt x="21" y="1"/>
                  </a:cubicBezTo>
                  <a:cubicBezTo>
                    <a:pt x="23" y="1"/>
                    <a:pt x="26" y="1"/>
                    <a:pt x="30" y="4"/>
                  </a:cubicBezTo>
                  <a:cubicBezTo>
                    <a:pt x="36" y="8"/>
                    <a:pt x="37" y="15"/>
                    <a:pt x="37" y="19"/>
                  </a:cubicBezTo>
                  <a:cubicBezTo>
                    <a:pt x="37" y="18"/>
                    <a:pt x="36" y="11"/>
                    <a:pt x="26" y="4"/>
                  </a:cubicBezTo>
                  <a:cubicBezTo>
                    <a:pt x="26" y="4"/>
                    <a:pt x="21" y="2"/>
                    <a:pt x="17" y="2"/>
                  </a:cubicBezTo>
                  <a:cubicBezTo>
                    <a:pt x="17" y="2"/>
                    <a:pt x="32" y="5"/>
                    <a:pt x="37" y="19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7" y="19"/>
                    <a:pt x="36" y="29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7" y="34"/>
                    <a:pt x="26" y="34"/>
                    <a:pt x="25" y="34"/>
                  </a:cubicBezTo>
                  <a:cubicBezTo>
                    <a:pt x="22" y="34"/>
                    <a:pt x="20" y="32"/>
                    <a:pt x="19" y="32"/>
                  </a:cubicBezTo>
                  <a:cubicBezTo>
                    <a:pt x="17" y="31"/>
                    <a:pt x="11" y="25"/>
                    <a:pt x="8" y="21"/>
                  </a:cubicBezTo>
                  <a:cubicBezTo>
                    <a:pt x="5" y="19"/>
                    <a:pt x="4" y="18"/>
                    <a:pt x="3" y="18"/>
                  </a:cubicBezTo>
                  <a:cubicBezTo>
                    <a:pt x="3" y="18"/>
                    <a:pt x="2" y="18"/>
                    <a:pt x="2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4" y="18"/>
                    <a:pt x="5" y="20"/>
                    <a:pt x="6" y="21"/>
                  </a:cubicBezTo>
                  <a:cubicBezTo>
                    <a:pt x="8" y="23"/>
                    <a:pt x="14" y="30"/>
                    <a:pt x="19" y="33"/>
                  </a:cubicBezTo>
                  <a:cubicBezTo>
                    <a:pt x="20" y="34"/>
                    <a:pt x="22" y="35"/>
                    <a:pt x="24" y="35"/>
                  </a:cubicBezTo>
                  <a:cubicBezTo>
                    <a:pt x="25" y="35"/>
                    <a:pt x="27" y="34"/>
                    <a:pt x="27" y="34"/>
                  </a:cubicBezTo>
                  <a:cubicBezTo>
                    <a:pt x="27" y="34"/>
                    <a:pt x="24" y="36"/>
                    <a:pt x="20" y="36"/>
                  </a:cubicBezTo>
                  <a:cubicBezTo>
                    <a:pt x="17" y="36"/>
                    <a:pt x="14" y="35"/>
                    <a:pt x="10" y="33"/>
                  </a:cubicBezTo>
                  <a:cubicBezTo>
                    <a:pt x="1" y="27"/>
                    <a:pt x="2" y="18"/>
                    <a:pt x="2" y="18"/>
                  </a:cubicBezTo>
                  <a:cubicBezTo>
                    <a:pt x="2" y="18"/>
                    <a:pt x="2" y="13"/>
                    <a:pt x="5" y="8"/>
                  </a:cubicBezTo>
                  <a:cubicBezTo>
                    <a:pt x="8" y="4"/>
                    <a:pt x="14" y="1"/>
                    <a:pt x="17" y="1"/>
                  </a:cubicBezTo>
                  <a:cubicBezTo>
                    <a:pt x="17" y="1"/>
                    <a:pt x="17" y="1"/>
                    <a:pt x="17" y="2"/>
                  </a:cubicBezTo>
                  <a:moveTo>
                    <a:pt x="21" y="0"/>
                  </a:moveTo>
                  <a:cubicBezTo>
                    <a:pt x="19" y="0"/>
                    <a:pt x="18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4" y="0"/>
                    <a:pt x="8" y="3"/>
                    <a:pt x="4" y="8"/>
                  </a:cubicBezTo>
                  <a:cubicBezTo>
                    <a:pt x="1" y="12"/>
                    <a:pt x="1" y="17"/>
                    <a:pt x="1" y="18"/>
                  </a:cubicBezTo>
                  <a:cubicBezTo>
                    <a:pt x="1" y="20"/>
                    <a:pt x="0" y="28"/>
                    <a:pt x="9" y="34"/>
                  </a:cubicBezTo>
                  <a:cubicBezTo>
                    <a:pt x="13" y="36"/>
                    <a:pt x="16" y="37"/>
                    <a:pt x="20" y="37"/>
                  </a:cubicBezTo>
                  <a:cubicBezTo>
                    <a:pt x="25" y="37"/>
                    <a:pt x="28" y="35"/>
                    <a:pt x="28" y="35"/>
                  </a:cubicBezTo>
                  <a:cubicBezTo>
                    <a:pt x="37" y="30"/>
                    <a:pt x="38" y="20"/>
                    <a:pt x="38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17"/>
                    <a:pt x="38" y="8"/>
                    <a:pt x="30" y="3"/>
                  </a:cubicBezTo>
                  <a:cubicBezTo>
                    <a:pt x="27" y="1"/>
                    <a:pt x="24" y="0"/>
                    <a:pt x="2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8" name="Freeform 439"/>
            <p:cNvSpPr>
              <a:spLocks noEditPoints="1"/>
            </p:cNvSpPr>
            <p:nvPr/>
          </p:nvSpPr>
          <p:spPr bwMode="auto">
            <a:xfrm>
              <a:off x="7626350" y="2254250"/>
              <a:ext cx="484187" cy="481013"/>
            </a:xfrm>
            <a:custGeom>
              <a:avLst/>
              <a:gdLst>
                <a:gd name="T0" fmla="*/ 69 w 129"/>
                <a:gd name="T1" fmla="*/ 122 h 128"/>
                <a:gd name="T2" fmla="*/ 68 w 129"/>
                <a:gd name="T3" fmla="*/ 115 h 128"/>
                <a:gd name="T4" fmla="*/ 60 w 129"/>
                <a:gd name="T5" fmla="*/ 118 h 128"/>
                <a:gd name="T6" fmla="*/ 44 w 129"/>
                <a:gd name="T7" fmla="*/ 118 h 128"/>
                <a:gd name="T8" fmla="*/ 94 w 129"/>
                <a:gd name="T9" fmla="*/ 112 h 128"/>
                <a:gd name="T10" fmla="*/ 30 w 129"/>
                <a:gd name="T11" fmla="*/ 110 h 128"/>
                <a:gd name="T12" fmla="*/ 74 w 129"/>
                <a:gd name="T13" fmla="*/ 115 h 128"/>
                <a:gd name="T14" fmla="*/ 42 w 129"/>
                <a:gd name="T15" fmla="*/ 112 h 128"/>
                <a:gd name="T16" fmla="*/ 93 w 129"/>
                <a:gd name="T17" fmla="*/ 103 h 128"/>
                <a:gd name="T18" fmla="*/ 36 w 129"/>
                <a:gd name="T19" fmla="*/ 110 h 128"/>
                <a:gd name="T20" fmla="*/ 24 w 129"/>
                <a:gd name="T21" fmla="*/ 105 h 128"/>
                <a:gd name="T22" fmla="*/ 110 w 129"/>
                <a:gd name="T23" fmla="*/ 99 h 128"/>
                <a:gd name="T24" fmla="*/ 54 w 129"/>
                <a:gd name="T25" fmla="*/ 93 h 128"/>
                <a:gd name="T26" fmla="*/ 69 w 129"/>
                <a:gd name="T27" fmla="*/ 103 h 128"/>
                <a:gd name="T28" fmla="*/ 35 w 129"/>
                <a:gd name="T29" fmla="*/ 101 h 128"/>
                <a:gd name="T30" fmla="*/ 101 w 129"/>
                <a:gd name="T31" fmla="*/ 90 h 128"/>
                <a:gd name="T32" fmla="*/ 28 w 129"/>
                <a:gd name="T33" fmla="*/ 98 h 128"/>
                <a:gd name="T34" fmla="*/ 16 w 129"/>
                <a:gd name="T35" fmla="*/ 94 h 128"/>
                <a:gd name="T36" fmla="*/ 117 w 129"/>
                <a:gd name="T37" fmla="*/ 88 h 128"/>
                <a:gd name="T38" fmla="*/ 68 w 129"/>
                <a:gd name="T39" fmla="*/ 82 h 128"/>
                <a:gd name="T40" fmla="*/ 45 w 129"/>
                <a:gd name="T41" fmla="*/ 90 h 128"/>
                <a:gd name="T42" fmla="*/ 95 w 129"/>
                <a:gd name="T43" fmla="*/ 76 h 128"/>
                <a:gd name="T44" fmla="*/ 33 w 129"/>
                <a:gd name="T45" fmla="*/ 87 h 128"/>
                <a:gd name="T46" fmla="*/ 18 w 129"/>
                <a:gd name="T47" fmla="*/ 86 h 128"/>
                <a:gd name="T48" fmla="*/ 114 w 129"/>
                <a:gd name="T49" fmla="*/ 78 h 128"/>
                <a:gd name="T50" fmla="*/ 10 w 129"/>
                <a:gd name="T51" fmla="*/ 77 h 128"/>
                <a:gd name="T52" fmla="*/ 23 w 129"/>
                <a:gd name="T53" fmla="*/ 74 h 128"/>
                <a:gd name="T54" fmla="*/ 11 w 129"/>
                <a:gd name="T55" fmla="*/ 61 h 128"/>
                <a:gd name="T56" fmla="*/ 41 w 129"/>
                <a:gd name="T57" fmla="*/ 67 h 128"/>
                <a:gd name="T58" fmla="*/ 52 w 129"/>
                <a:gd name="T59" fmla="*/ 75 h 128"/>
                <a:gd name="T60" fmla="*/ 103 w 129"/>
                <a:gd name="T61" fmla="*/ 60 h 128"/>
                <a:gd name="T62" fmla="*/ 63 w 129"/>
                <a:gd name="T63" fmla="*/ 67 h 128"/>
                <a:gd name="T64" fmla="*/ 118 w 129"/>
                <a:gd name="T65" fmla="*/ 66 h 128"/>
                <a:gd name="T66" fmla="*/ 8 w 129"/>
                <a:gd name="T67" fmla="*/ 60 h 128"/>
                <a:gd name="T68" fmla="*/ 118 w 129"/>
                <a:gd name="T69" fmla="*/ 48 h 128"/>
                <a:gd name="T70" fmla="*/ 17 w 129"/>
                <a:gd name="T71" fmla="*/ 48 h 128"/>
                <a:gd name="T72" fmla="*/ 27 w 129"/>
                <a:gd name="T73" fmla="*/ 60 h 128"/>
                <a:gd name="T74" fmla="*/ 38 w 129"/>
                <a:gd name="T75" fmla="*/ 53 h 128"/>
                <a:gd name="T76" fmla="*/ 78 w 129"/>
                <a:gd name="T77" fmla="*/ 58 h 128"/>
                <a:gd name="T78" fmla="*/ 94 w 129"/>
                <a:gd name="T79" fmla="*/ 57 h 128"/>
                <a:gd name="T80" fmla="*/ 11 w 129"/>
                <a:gd name="T81" fmla="*/ 47 h 128"/>
                <a:gd name="T82" fmla="*/ 110 w 129"/>
                <a:gd name="T83" fmla="*/ 35 h 128"/>
                <a:gd name="T84" fmla="*/ 27 w 129"/>
                <a:gd name="T85" fmla="*/ 42 h 128"/>
                <a:gd name="T86" fmla="*/ 53 w 129"/>
                <a:gd name="T87" fmla="*/ 44 h 128"/>
                <a:gd name="T88" fmla="*/ 98 w 129"/>
                <a:gd name="T89" fmla="*/ 31 h 128"/>
                <a:gd name="T90" fmla="*/ 70 w 129"/>
                <a:gd name="T91" fmla="*/ 44 h 128"/>
                <a:gd name="T92" fmla="*/ 110 w 129"/>
                <a:gd name="T93" fmla="*/ 27 h 128"/>
                <a:gd name="T94" fmla="*/ 22 w 129"/>
                <a:gd name="T95" fmla="*/ 30 h 128"/>
                <a:gd name="T96" fmla="*/ 28 w 129"/>
                <a:gd name="T97" fmla="*/ 32 h 128"/>
                <a:gd name="T98" fmla="*/ 42 w 129"/>
                <a:gd name="T99" fmla="*/ 22 h 128"/>
                <a:gd name="T100" fmla="*/ 94 w 129"/>
                <a:gd name="T101" fmla="*/ 22 h 128"/>
                <a:gd name="T102" fmla="*/ 77 w 129"/>
                <a:gd name="T103" fmla="*/ 30 h 128"/>
                <a:gd name="T104" fmla="*/ 104 w 129"/>
                <a:gd name="T105" fmla="*/ 22 h 128"/>
                <a:gd name="T106" fmla="*/ 32 w 129"/>
                <a:gd name="T107" fmla="*/ 16 h 128"/>
                <a:gd name="T108" fmla="*/ 99 w 129"/>
                <a:gd name="T109" fmla="*/ 20 h 128"/>
                <a:gd name="T110" fmla="*/ 98 w 129"/>
                <a:gd name="T111" fmla="*/ 15 h 128"/>
                <a:gd name="T112" fmla="*/ 53 w 129"/>
                <a:gd name="T113" fmla="*/ 10 h 128"/>
                <a:gd name="T114" fmla="*/ 81 w 129"/>
                <a:gd name="T115" fmla="*/ 11 h 128"/>
                <a:gd name="T116" fmla="*/ 85 w 129"/>
                <a:gd name="T117" fmla="*/ 11 h 128"/>
                <a:gd name="T118" fmla="*/ 51 w 129"/>
                <a:gd name="T119" fmla="*/ 6 h 128"/>
                <a:gd name="T120" fmla="*/ 65 w 129"/>
                <a:gd name="T121" fmla="*/ 7 h 128"/>
                <a:gd name="T122" fmla="*/ 65 w 129"/>
                <a:gd name="T12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9" h="128">
                  <a:moveTo>
                    <a:pt x="61" y="123"/>
                  </a:moveTo>
                  <a:cubicBezTo>
                    <a:pt x="61" y="123"/>
                    <a:pt x="60" y="123"/>
                    <a:pt x="60" y="123"/>
                  </a:cubicBezTo>
                  <a:cubicBezTo>
                    <a:pt x="58" y="123"/>
                    <a:pt x="55" y="123"/>
                    <a:pt x="55" y="122"/>
                  </a:cubicBezTo>
                  <a:cubicBezTo>
                    <a:pt x="55" y="122"/>
                    <a:pt x="57" y="121"/>
                    <a:pt x="59" y="121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3" y="121"/>
                    <a:pt x="65" y="122"/>
                    <a:pt x="65" y="122"/>
                  </a:cubicBezTo>
                  <a:cubicBezTo>
                    <a:pt x="65" y="123"/>
                    <a:pt x="63" y="123"/>
                    <a:pt x="61" y="123"/>
                  </a:cubicBezTo>
                  <a:moveTo>
                    <a:pt x="71" y="123"/>
                  </a:move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71" y="121"/>
                    <a:pt x="74" y="121"/>
                  </a:cubicBezTo>
                  <a:cubicBezTo>
                    <a:pt x="75" y="121"/>
                    <a:pt x="76" y="121"/>
                    <a:pt x="77" y="121"/>
                  </a:cubicBezTo>
                  <a:cubicBezTo>
                    <a:pt x="78" y="121"/>
                    <a:pt x="79" y="121"/>
                    <a:pt x="79" y="121"/>
                  </a:cubicBezTo>
                  <a:cubicBezTo>
                    <a:pt x="79" y="122"/>
                    <a:pt x="77" y="122"/>
                    <a:pt x="74" y="123"/>
                  </a:cubicBezTo>
                  <a:cubicBezTo>
                    <a:pt x="73" y="123"/>
                    <a:pt x="72" y="123"/>
                    <a:pt x="71" y="123"/>
                  </a:cubicBezTo>
                  <a:moveTo>
                    <a:pt x="68" y="121"/>
                  </a:moveTo>
                  <a:cubicBezTo>
                    <a:pt x="68" y="121"/>
                    <a:pt x="68" y="121"/>
                    <a:pt x="68" y="121"/>
                  </a:cubicBezTo>
                  <a:cubicBezTo>
                    <a:pt x="65" y="121"/>
                    <a:pt x="62" y="120"/>
                    <a:pt x="62" y="118"/>
                  </a:cubicBezTo>
                  <a:cubicBezTo>
                    <a:pt x="62" y="116"/>
                    <a:pt x="65" y="115"/>
                    <a:pt x="68" y="115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71" y="115"/>
                    <a:pt x="73" y="117"/>
                    <a:pt x="73" y="118"/>
                  </a:cubicBezTo>
                  <a:cubicBezTo>
                    <a:pt x="73" y="120"/>
                    <a:pt x="71" y="121"/>
                    <a:pt x="68" y="121"/>
                  </a:cubicBezTo>
                  <a:moveTo>
                    <a:pt x="55" y="121"/>
                  </a:moveTo>
                  <a:cubicBezTo>
                    <a:pt x="55" y="121"/>
                    <a:pt x="54" y="121"/>
                    <a:pt x="53" y="120"/>
                  </a:cubicBezTo>
                  <a:cubicBezTo>
                    <a:pt x="50" y="120"/>
                    <a:pt x="48" y="118"/>
                    <a:pt x="48" y="116"/>
                  </a:cubicBezTo>
                  <a:cubicBezTo>
                    <a:pt x="49" y="115"/>
                    <a:pt x="51" y="114"/>
                    <a:pt x="53" y="114"/>
                  </a:cubicBezTo>
                  <a:cubicBezTo>
                    <a:pt x="53" y="114"/>
                    <a:pt x="54" y="114"/>
                    <a:pt x="55" y="114"/>
                  </a:cubicBezTo>
                  <a:cubicBezTo>
                    <a:pt x="58" y="115"/>
                    <a:pt x="60" y="117"/>
                    <a:pt x="60" y="118"/>
                  </a:cubicBezTo>
                  <a:cubicBezTo>
                    <a:pt x="59" y="120"/>
                    <a:pt x="57" y="121"/>
                    <a:pt x="55" y="121"/>
                  </a:cubicBezTo>
                  <a:moveTo>
                    <a:pt x="80" y="120"/>
                  </a:moveTo>
                  <a:cubicBezTo>
                    <a:pt x="79" y="120"/>
                    <a:pt x="78" y="119"/>
                    <a:pt x="77" y="118"/>
                  </a:cubicBezTo>
                  <a:cubicBezTo>
                    <a:pt x="77" y="117"/>
                    <a:pt x="79" y="115"/>
                    <a:pt x="82" y="114"/>
                  </a:cubicBezTo>
                  <a:cubicBezTo>
                    <a:pt x="83" y="114"/>
                    <a:pt x="84" y="114"/>
                    <a:pt x="85" y="114"/>
                  </a:cubicBezTo>
                  <a:cubicBezTo>
                    <a:pt x="86" y="114"/>
                    <a:pt x="88" y="114"/>
                    <a:pt x="88" y="115"/>
                  </a:cubicBezTo>
                  <a:cubicBezTo>
                    <a:pt x="88" y="116"/>
                    <a:pt x="86" y="118"/>
                    <a:pt x="83" y="119"/>
                  </a:cubicBezTo>
                  <a:cubicBezTo>
                    <a:pt x="82" y="120"/>
                    <a:pt x="81" y="120"/>
                    <a:pt x="80" y="120"/>
                  </a:cubicBezTo>
                  <a:moveTo>
                    <a:pt x="44" y="118"/>
                  </a:moveTo>
                  <a:cubicBezTo>
                    <a:pt x="42" y="118"/>
                    <a:pt x="41" y="118"/>
                    <a:pt x="39" y="117"/>
                  </a:cubicBezTo>
                  <a:cubicBezTo>
                    <a:pt x="37" y="115"/>
                    <a:pt x="35" y="113"/>
                    <a:pt x="36" y="112"/>
                  </a:cubicBezTo>
                  <a:cubicBezTo>
                    <a:pt x="36" y="111"/>
                    <a:pt x="36" y="111"/>
                    <a:pt x="37" y="111"/>
                  </a:cubicBezTo>
                  <a:cubicBezTo>
                    <a:pt x="38" y="111"/>
                    <a:pt x="40" y="112"/>
                    <a:pt x="42" y="113"/>
                  </a:cubicBezTo>
                  <a:cubicBezTo>
                    <a:pt x="44" y="114"/>
                    <a:pt x="46" y="117"/>
                    <a:pt x="45" y="118"/>
                  </a:cubicBezTo>
                  <a:cubicBezTo>
                    <a:pt x="45" y="118"/>
                    <a:pt x="44" y="118"/>
                    <a:pt x="44" y="118"/>
                  </a:cubicBezTo>
                  <a:moveTo>
                    <a:pt x="91" y="116"/>
                  </a:moveTo>
                  <a:cubicBezTo>
                    <a:pt x="91" y="116"/>
                    <a:pt x="90" y="116"/>
                    <a:pt x="90" y="115"/>
                  </a:cubicBezTo>
                  <a:cubicBezTo>
                    <a:pt x="90" y="115"/>
                    <a:pt x="91" y="113"/>
                    <a:pt x="94" y="112"/>
                  </a:cubicBezTo>
                  <a:cubicBezTo>
                    <a:pt x="95" y="111"/>
                    <a:pt x="96" y="111"/>
                    <a:pt x="97" y="111"/>
                  </a:cubicBezTo>
                  <a:cubicBezTo>
                    <a:pt x="98" y="111"/>
                    <a:pt x="98" y="111"/>
                    <a:pt x="99" y="111"/>
                  </a:cubicBezTo>
                  <a:cubicBezTo>
                    <a:pt x="99" y="112"/>
                    <a:pt x="98" y="114"/>
                    <a:pt x="95" y="115"/>
                  </a:cubicBezTo>
                  <a:cubicBezTo>
                    <a:pt x="94" y="116"/>
                    <a:pt x="92" y="116"/>
                    <a:pt x="91" y="116"/>
                  </a:cubicBezTo>
                  <a:moveTo>
                    <a:pt x="33" y="114"/>
                  </a:moveTo>
                  <a:cubicBezTo>
                    <a:pt x="33" y="114"/>
                    <a:pt x="31" y="113"/>
                    <a:pt x="29" y="112"/>
                  </a:cubicBezTo>
                  <a:cubicBezTo>
                    <a:pt x="27" y="110"/>
                    <a:pt x="26" y="109"/>
                    <a:pt x="26" y="108"/>
                  </a:cubicBezTo>
                  <a:cubicBezTo>
                    <a:pt x="26" y="108"/>
                    <a:pt x="26" y="108"/>
                    <a:pt x="26" y="108"/>
                  </a:cubicBezTo>
                  <a:cubicBezTo>
                    <a:pt x="27" y="108"/>
                    <a:pt x="29" y="109"/>
                    <a:pt x="30" y="110"/>
                  </a:cubicBezTo>
                  <a:cubicBezTo>
                    <a:pt x="32" y="112"/>
                    <a:pt x="34" y="113"/>
                    <a:pt x="34" y="114"/>
                  </a:cubicBezTo>
                  <a:cubicBezTo>
                    <a:pt x="34" y="114"/>
                    <a:pt x="33" y="114"/>
                    <a:pt x="33" y="114"/>
                  </a:cubicBezTo>
                  <a:moveTo>
                    <a:pt x="74" y="115"/>
                  </a:moveTo>
                  <a:cubicBezTo>
                    <a:pt x="72" y="115"/>
                    <a:pt x="70" y="114"/>
                    <a:pt x="70" y="112"/>
                  </a:cubicBezTo>
                  <a:cubicBezTo>
                    <a:pt x="68" y="110"/>
                    <a:pt x="70" y="107"/>
                    <a:pt x="74" y="105"/>
                  </a:cubicBezTo>
                  <a:cubicBezTo>
                    <a:pt x="75" y="105"/>
                    <a:pt x="76" y="105"/>
                    <a:pt x="76" y="105"/>
                  </a:cubicBezTo>
                  <a:cubicBezTo>
                    <a:pt x="79" y="105"/>
                    <a:pt x="81" y="106"/>
                    <a:pt x="81" y="107"/>
                  </a:cubicBezTo>
                  <a:cubicBezTo>
                    <a:pt x="82" y="110"/>
                    <a:pt x="81" y="113"/>
                    <a:pt x="77" y="115"/>
                  </a:cubicBezTo>
                  <a:cubicBezTo>
                    <a:pt x="76" y="115"/>
                    <a:pt x="75" y="115"/>
                    <a:pt x="74" y="115"/>
                  </a:cubicBezTo>
                  <a:moveTo>
                    <a:pt x="61" y="115"/>
                  </a:moveTo>
                  <a:cubicBezTo>
                    <a:pt x="57" y="115"/>
                    <a:pt x="54" y="112"/>
                    <a:pt x="54" y="110"/>
                  </a:cubicBezTo>
                  <a:cubicBezTo>
                    <a:pt x="54" y="107"/>
                    <a:pt x="57" y="105"/>
                    <a:pt x="61" y="105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4" y="105"/>
                    <a:pt x="67" y="107"/>
                    <a:pt x="67" y="110"/>
                  </a:cubicBezTo>
                  <a:cubicBezTo>
                    <a:pt x="67" y="112"/>
                    <a:pt x="64" y="114"/>
                    <a:pt x="61" y="115"/>
                  </a:cubicBezTo>
                  <a:cubicBezTo>
                    <a:pt x="61" y="115"/>
                    <a:pt x="61" y="115"/>
                    <a:pt x="61" y="115"/>
                  </a:cubicBezTo>
                  <a:moveTo>
                    <a:pt x="46" y="113"/>
                  </a:moveTo>
                  <a:cubicBezTo>
                    <a:pt x="45" y="113"/>
                    <a:pt x="44" y="112"/>
                    <a:pt x="42" y="112"/>
                  </a:cubicBezTo>
                  <a:cubicBezTo>
                    <a:pt x="39" y="111"/>
                    <a:pt x="37" y="108"/>
                    <a:pt x="38" y="106"/>
                  </a:cubicBezTo>
                  <a:cubicBezTo>
                    <a:pt x="39" y="104"/>
                    <a:pt x="40" y="103"/>
                    <a:pt x="42" y="103"/>
                  </a:cubicBezTo>
                  <a:cubicBezTo>
                    <a:pt x="43" y="103"/>
                    <a:pt x="44" y="104"/>
                    <a:pt x="46" y="104"/>
                  </a:cubicBezTo>
                  <a:cubicBezTo>
                    <a:pt x="49" y="105"/>
                    <a:pt x="51" y="108"/>
                    <a:pt x="50" y="110"/>
                  </a:cubicBezTo>
                  <a:cubicBezTo>
                    <a:pt x="49" y="112"/>
                    <a:pt x="48" y="113"/>
                    <a:pt x="46" y="113"/>
                  </a:cubicBezTo>
                  <a:moveTo>
                    <a:pt x="89" y="112"/>
                  </a:moveTo>
                  <a:cubicBezTo>
                    <a:pt x="88" y="112"/>
                    <a:pt x="87" y="112"/>
                    <a:pt x="86" y="111"/>
                  </a:cubicBezTo>
                  <a:cubicBezTo>
                    <a:pt x="85" y="109"/>
                    <a:pt x="86" y="106"/>
                    <a:pt x="89" y="104"/>
                  </a:cubicBezTo>
                  <a:cubicBezTo>
                    <a:pt x="91" y="103"/>
                    <a:pt x="92" y="103"/>
                    <a:pt x="93" y="103"/>
                  </a:cubicBezTo>
                  <a:cubicBezTo>
                    <a:pt x="95" y="103"/>
                    <a:pt x="96" y="103"/>
                    <a:pt x="97" y="104"/>
                  </a:cubicBezTo>
                  <a:cubicBezTo>
                    <a:pt x="98" y="106"/>
                    <a:pt x="96" y="109"/>
                    <a:pt x="94" y="111"/>
                  </a:cubicBezTo>
                  <a:cubicBezTo>
                    <a:pt x="92" y="112"/>
                    <a:pt x="91" y="112"/>
                    <a:pt x="89" y="112"/>
                  </a:cubicBezTo>
                  <a:moveTo>
                    <a:pt x="34" y="110"/>
                  </a:moveTo>
                  <a:cubicBezTo>
                    <a:pt x="33" y="110"/>
                    <a:pt x="31" y="110"/>
                    <a:pt x="30" y="108"/>
                  </a:cubicBezTo>
                  <a:cubicBezTo>
                    <a:pt x="27" y="106"/>
                    <a:pt x="26" y="104"/>
                    <a:pt x="27" y="102"/>
                  </a:cubicBezTo>
                  <a:cubicBezTo>
                    <a:pt x="28" y="102"/>
                    <a:pt x="28" y="102"/>
                    <a:pt x="29" y="102"/>
                  </a:cubicBezTo>
                  <a:cubicBezTo>
                    <a:pt x="30" y="102"/>
                    <a:pt x="32" y="102"/>
                    <a:pt x="34" y="104"/>
                  </a:cubicBezTo>
                  <a:cubicBezTo>
                    <a:pt x="36" y="106"/>
                    <a:pt x="37" y="108"/>
                    <a:pt x="36" y="110"/>
                  </a:cubicBezTo>
                  <a:cubicBezTo>
                    <a:pt x="36" y="110"/>
                    <a:pt x="35" y="110"/>
                    <a:pt x="34" y="110"/>
                  </a:cubicBezTo>
                  <a:moveTo>
                    <a:pt x="100" y="108"/>
                  </a:moveTo>
                  <a:cubicBezTo>
                    <a:pt x="100" y="108"/>
                    <a:pt x="99" y="108"/>
                    <a:pt x="99" y="108"/>
                  </a:cubicBezTo>
                  <a:cubicBezTo>
                    <a:pt x="98" y="106"/>
                    <a:pt x="99" y="104"/>
                    <a:pt x="101" y="102"/>
                  </a:cubicBezTo>
                  <a:cubicBezTo>
                    <a:pt x="103" y="101"/>
                    <a:pt x="104" y="100"/>
                    <a:pt x="106" y="100"/>
                  </a:cubicBezTo>
                  <a:cubicBezTo>
                    <a:pt x="106" y="100"/>
                    <a:pt x="107" y="100"/>
                    <a:pt x="107" y="101"/>
                  </a:cubicBezTo>
                  <a:cubicBezTo>
                    <a:pt x="108" y="102"/>
                    <a:pt x="107" y="104"/>
                    <a:pt x="105" y="106"/>
                  </a:cubicBezTo>
                  <a:cubicBezTo>
                    <a:pt x="103" y="108"/>
                    <a:pt x="102" y="108"/>
                    <a:pt x="100" y="108"/>
                  </a:cubicBezTo>
                  <a:moveTo>
                    <a:pt x="24" y="105"/>
                  </a:moveTo>
                  <a:cubicBezTo>
                    <a:pt x="23" y="105"/>
                    <a:pt x="22" y="104"/>
                    <a:pt x="20" y="102"/>
                  </a:cubicBezTo>
                  <a:cubicBezTo>
                    <a:pt x="18" y="100"/>
                    <a:pt x="17" y="98"/>
                    <a:pt x="18" y="97"/>
                  </a:cubicBezTo>
                  <a:cubicBezTo>
                    <a:pt x="18" y="97"/>
                    <a:pt x="18" y="97"/>
                    <a:pt x="18" y="97"/>
                  </a:cubicBezTo>
                  <a:cubicBezTo>
                    <a:pt x="19" y="97"/>
                    <a:pt x="21" y="98"/>
                    <a:pt x="22" y="100"/>
                  </a:cubicBezTo>
                  <a:cubicBezTo>
                    <a:pt x="24" y="102"/>
                    <a:pt x="25" y="104"/>
                    <a:pt x="24" y="105"/>
                  </a:cubicBezTo>
                  <a:cubicBezTo>
                    <a:pt x="24" y="105"/>
                    <a:pt x="24" y="105"/>
                    <a:pt x="24" y="105"/>
                  </a:cubicBezTo>
                  <a:moveTo>
                    <a:pt x="109" y="103"/>
                  </a:moveTo>
                  <a:cubicBezTo>
                    <a:pt x="109" y="103"/>
                    <a:pt x="108" y="103"/>
                    <a:pt x="108" y="103"/>
                  </a:cubicBezTo>
                  <a:cubicBezTo>
                    <a:pt x="108" y="103"/>
                    <a:pt x="109" y="101"/>
                    <a:pt x="110" y="99"/>
                  </a:cubicBezTo>
                  <a:cubicBezTo>
                    <a:pt x="112" y="98"/>
                    <a:pt x="113" y="96"/>
                    <a:pt x="113" y="96"/>
                  </a:cubicBezTo>
                  <a:cubicBezTo>
                    <a:pt x="113" y="96"/>
                    <a:pt x="113" y="96"/>
                    <a:pt x="113" y="96"/>
                  </a:cubicBezTo>
                  <a:cubicBezTo>
                    <a:pt x="114" y="97"/>
                    <a:pt x="113" y="98"/>
                    <a:pt x="111" y="100"/>
                  </a:cubicBezTo>
                  <a:cubicBezTo>
                    <a:pt x="110" y="102"/>
                    <a:pt x="109" y="103"/>
                    <a:pt x="109" y="103"/>
                  </a:cubicBezTo>
                  <a:moveTo>
                    <a:pt x="53" y="104"/>
                  </a:moveTo>
                  <a:cubicBezTo>
                    <a:pt x="52" y="104"/>
                    <a:pt x="52" y="104"/>
                    <a:pt x="51" y="104"/>
                  </a:cubicBezTo>
                  <a:cubicBezTo>
                    <a:pt x="47" y="103"/>
                    <a:pt x="45" y="99"/>
                    <a:pt x="46" y="96"/>
                  </a:cubicBezTo>
                  <a:cubicBezTo>
                    <a:pt x="46" y="94"/>
                    <a:pt x="49" y="93"/>
                    <a:pt x="52" y="93"/>
                  </a:cubicBezTo>
                  <a:cubicBezTo>
                    <a:pt x="52" y="93"/>
                    <a:pt x="53" y="93"/>
                    <a:pt x="54" y="93"/>
                  </a:cubicBezTo>
                  <a:cubicBezTo>
                    <a:pt x="58" y="94"/>
                    <a:pt x="60" y="97"/>
                    <a:pt x="59" y="100"/>
                  </a:cubicBezTo>
                  <a:cubicBezTo>
                    <a:pt x="58" y="103"/>
                    <a:pt x="56" y="104"/>
                    <a:pt x="53" y="104"/>
                  </a:cubicBezTo>
                  <a:moveTo>
                    <a:pt x="69" y="103"/>
                  </a:moveTo>
                  <a:cubicBezTo>
                    <a:pt x="69" y="103"/>
                    <a:pt x="69" y="103"/>
                    <a:pt x="68" y="103"/>
                  </a:cubicBezTo>
                  <a:cubicBezTo>
                    <a:pt x="65" y="103"/>
                    <a:pt x="62" y="100"/>
                    <a:pt x="62" y="97"/>
                  </a:cubicBezTo>
                  <a:cubicBezTo>
                    <a:pt x="62" y="94"/>
                    <a:pt x="65" y="92"/>
                    <a:pt x="69" y="92"/>
                  </a:cubicBezTo>
                  <a:cubicBezTo>
                    <a:pt x="69" y="92"/>
                    <a:pt x="69" y="92"/>
                    <a:pt x="69" y="92"/>
                  </a:cubicBezTo>
                  <a:cubicBezTo>
                    <a:pt x="73" y="93"/>
                    <a:pt x="76" y="95"/>
                    <a:pt x="75" y="98"/>
                  </a:cubicBezTo>
                  <a:cubicBezTo>
                    <a:pt x="75" y="101"/>
                    <a:pt x="72" y="103"/>
                    <a:pt x="69" y="103"/>
                  </a:cubicBezTo>
                  <a:moveTo>
                    <a:pt x="84" y="104"/>
                  </a:moveTo>
                  <a:cubicBezTo>
                    <a:pt x="82" y="104"/>
                    <a:pt x="80" y="103"/>
                    <a:pt x="79" y="101"/>
                  </a:cubicBezTo>
                  <a:cubicBezTo>
                    <a:pt x="77" y="99"/>
                    <a:pt x="78" y="95"/>
                    <a:pt x="81" y="93"/>
                  </a:cubicBezTo>
                  <a:cubicBezTo>
                    <a:pt x="83" y="92"/>
                    <a:pt x="84" y="92"/>
                    <a:pt x="85" y="92"/>
                  </a:cubicBezTo>
                  <a:cubicBezTo>
                    <a:pt x="87" y="92"/>
                    <a:pt x="89" y="93"/>
                    <a:pt x="90" y="94"/>
                  </a:cubicBezTo>
                  <a:cubicBezTo>
                    <a:pt x="92" y="97"/>
                    <a:pt x="91" y="101"/>
                    <a:pt x="88" y="103"/>
                  </a:cubicBezTo>
                  <a:cubicBezTo>
                    <a:pt x="86" y="103"/>
                    <a:pt x="85" y="104"/>
                    <a:pt x="84" y="104"/>
                  </a:cubicBezTo>
                  <a:moveTo>
                    <a:pt x="39" y="102"/>
                  </a:moveTo>
                  <a:cubicBezTo>
                    <a:pt x="38" y="102"/>
                    <a:pt x="36" y="102"/>
                    <a:pt x="35" y="101"/>
                  </a:cubicBezTo>
                  <a:cubicBezTo>
                    <a:pt x="32" y="99"/>
                    <a:pt x="31" y="96"/>
                    <a:pt x="32" y="93"/>
                  </a:cubicBezTo>
                  <a:cubicBezTo>
                    <a:pt x="33" y="92"/>
                    <a:pt x="34" y="92"/>
                    <a:pt x="36" y="92"/>
                  </a:cubicBezTo>
                  <a:cubicBezTo>
                    <a:pt x="37" y="92"/>
                    <a:pt x="39" y="92"/>
                    <a:pt x="40" y="93"/>
                  </a:cubicBezTo>
                  <a:cubicBezTo>
                    <a:pt x="43" y="95"/>
                    <a:pt x="44" y="99"/>
                    <a:pt x="43" y="101"/>
                  </a:cubicBezTo>
                  <a:cubicBezTo>
                    <a:pt x="42" y="102"/>
                    <a:pt x="40" y="102"/>
                    <a:pt x="39" y="102"/>
                  </a:cubicBezTo>
                  <a:moveTo>
                    <a:pt x="98" y="101"/>
                  </a:moveTo>
                  <a:cubicBezTo>
                    <a:pt x="97" y="101"/>
                    <a:pt x="96" y="101"/>
                    <a:pt x="95" y="100"/>
                  </a:cubicBezTo>
                  <a:cubicBezTo>
                    <a:pt x="93" y="99"/>
                    <a:pt x="93" y="95"/>
                    <a:pt x="96" y="92"/>
                  </a:cubicBezTo>
                  <a:cubicBezTo>
                    <a:pt x="97" y="91"/>
                    <a:pt x="99" y="90"/>
                    <a:pt x="101" y="90"/>
                  </a:cubicBezTo>
                  <a:cubicBezTo>
                    <a:pt x="102" y="90"/>
                    <a:pt x="103" y="90"/>
                    <a:pt x="103" y="91"/>
                  </a:cubicBezTo>
                  <a:cubicBezTo>
                    <a:pt x="105" y="92"/>
                    <a:pt x="105" y="96"/>
                    <a:pt x="103" y="99"/>
                  </a:cubicBezTo>
                  <a:cubicBezTo>
                    <a:pt x="102" y="100"/>
                    <a:pt x="100" y="101"/>
                    <a:pt x="98" y="101"/>
                  </a:cubicBezTo>
                  <a:moveTo>
                    <a:pt x="26" y="99"/>
                  </a:moveTo>
                  <a:cubicBezTo>
                    <a:pt x="25" y="99"/>
                    <a:pt x="23" y="98"/>
                    <a:pt x="21" y="96"/>
                  </a:cubicBezTo>
                  <a:cubicBezTo>
                    <a:pt x="19" y="93"/>
                    <a:pt x="19" y="90"/>
                    <a:pt x="20" y="89"/>
                  </a:cubicBezTo>
                  <a:cubicBezTo>
                    <a:pt x="21" y="89"/>
                    <a:pt x="21" y="88"/>
                    <a:pt x="22" y="88"/>
                  </a:cubicBezTo>
                  <a:cubicBezTo>
                    <a:pt x="24" y="88"/>
                    <a:pt x="25" y="89"/>
                    <a:pt x="27" y="91"/>
                  </a:cubicBezTo>
                  <a:cubicBezTo>
                    <a:pt x="29" y="93"/>
                    <a:pt x="30" y="97"/>
                    <a:pt x="28" y="98"/>
                  </a:cubicBezTo>
                  <a:cubicBezTo>
                    <a:pt x="28" y="98"/>
                    <a:pt x="27" y="99"/>
                    <a:pt x="26" y="99"/>
                  </a:cubicBezTo>
                  <a:moveTo>
                    <a:pt x="109" y="98"/>
                  </a:moveTo>
                  <a:cubicBezTo>
                    <a:pt x="109" y="98"/>
                    <a:pt x="108" y="98"/>
                    <a:pt x="108" y="98"/>
                  </a:cubicBezTo>
                  <a:cubicBezTo>
                    <a:pt x="106" y="97"/>
                    <a:pt x="106" y="94"/>
                    <a:pt x="108" y="91"/>
                  </a:cubicBezTo>
                  <a:cubicBezTo>
                    <a:pt x="109" y="89"/>
                    <a:pt x="111" y="88"/>
                    <a:pt x="113" y="88"/>
                  </a:cubicBezTo>
                  <a:cubicBezTo>
                    <a:pt x="113" y="88"/>
                    <a:pt x="113" y="88"/>
                    <a:pt x="114" y="88"/>
                  </a:cubicBezTo>
                  <a:cubicBezTo>
                    <a:pt x="115" y="89"/>
                    <a:pt x="115" y="92"/>
                    <a:pt x="114" y="95"/>
                  </a:cubicBezTo>
                  <a:cubicBezTo>
                    <a:pt x="112" y="97"/>
                    <a:pt x="110" y="98"/>
                    <a:pt x="109" y="98"/>
                  </a:cubicBezTo>
                  <a:moveTo>
                    <a:pt x="16" y="94"/>
                  </a:moveTo>
                  <a:cubicBezTo>
                    <a:pt x="15" y="94"/>
                    <a:pt x="14" y="92"/>
                    <a:pt x="13" y="90"/>
                  </a:cubicBezTo>
                  <a:cubicBezTo>
                    <a:pt x="12" y="87"/>
                    <a:pt x="11" y="85"/>
                    <a:pt x="12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3" y="85"/>
                    <a:pt x="15" y="86"/>
                    <a:pt x="16" y="89"/>
                  </a:cubicBezTo>
                  <a:cubicBezTo>
                    <a:pt x="17" y="91"/>
                    <a:pt x="17" y="94"/>
                    <a:pt x="16" y="94"/>
                  </a:cubicBezTo>
                  <a:cubicBezTo>
                    <a:pt x="16" y="94"/>
                    <a:pt x="16" y="94"/>
                    <a:pt x="16" y="94"/>
                  </a:cubicBezTo>
                  <a:moveTo>
                    <a:pt x="116" y="92"/>
                  </a:moveTo>
                  <a:cubicBezTo>
                    <a:pt x="116" y="92"/>
                    <a:pt x="116" y="92"/>
                    <a:pt x="116" y="92"/>
                  </a:cubicBezTo>
                  <a:cubicBezTo>
                    <a:pt x="115" y="92"/>
                    <a:pt x="116" y="90"/>
                    <a:pt x="117" y="88"/>
                  </a:cubicBezTo>
                  <a:cubicBezTo>
                    <a:pt x="118" y="86"/>
                    <a:pt x="119" y="84"/>
                    <a:pt x="119" y="84"/>
                  </a:cubicBezTo>
                  <a:cubicBezTo>
                    <a:pt x="119" y="84"/>
                    <a:pt x="120" y="84"/>
                    <a:pt x="120" y="84"/>
                  </a:cubicBezTo>
                  <a:cubicBezTo>
                    <a:pt x="120" y="84"/>
                    <a:pt x="120" y="86"/>
                    <a:pt x="119" y="88"/>
                  </a:cubicBezTo>
                  <a:cubicBezTo>
                    <a:pt x="118" y="90"/>
                    <a:pt x="117" y="92"/>
                    <a:pt x="116" y="92"/>
                  </a:cubicBezTo>
                  <a:moveTo>
                    <a:pt x="61" y="92"/>
                  </a:moveTo>
                  <a:cubicBezTo>
                    <a:pt x="59" y="92"/>
                    <a:pt x="56" y="90"/>
                    <a:pt x="55" y="87"/>
                  </a:cubicBezTo>
                  <a:cubicBezTo>
                    <a:pt x="54" y="84"/>
                    <a:pt x="55" y="80"/>
                    <a:pt x="59" y="78"/>
                  </a:cubicBezTo>
                  <a:cubicBezTo>
                    <a:pt x="60" y="78"/>
                    <a:pt x="60" y="78"/>
                    <a:pt x="61" y="78"/>
                  </a:cubicBezTo>
                  <a:cubicBezTo>
                    <a:pt x="64" y="78"/>
                    <a:pt x="67" y="79"/>
                    <a:pt x="68" y="82"/>
                  </a:cubicBezTo>
                  <a:cubicBezTo>
                    <a:pt x="69" y="85"/>
                    <a:pt x="68" y="89"/>
                    <a:pt x="64" y="91"/>
                  </a:cubicBezTo>
                  <a:cubicBezTo>
                    <a:pt x="63" y="91"/>
                    <a:pt x="62" y="92"/>
                    <a:pt x="61" y="92"/>
                  </a:cubicBezTo>
                  <a:moveTo>
                    <a:pt x="45" y="90"/>
                  </a:moveTo>
                  <a:cubicBezTo>
                    <a:pt x="42" y="90"/>
                    <a:pt x="40" y="88"/>
                    <a:pt x="39" y="86"/>
                  </a:cubicBezTo>
                  <a:cubicBezTo>
                    <a:pt x="37" y="82"/>
                    <a:pt x="39" y="78"/>
                    <a:pt x="42" y="77"/>
                  </a:cubicBezTo>
                  <a:cubicBezTo>
                    <a:pt x="43" y="77"/>
                    <a:pt x="44" y="77"/>
                    <a:pt x="44" y="77"/>
                  </a:cubicBezTo>
                  <a:cubicBezTo>
                    <a:pt x="47" y="77"/>
                    <a:pt x="49" y="78"/>
                    <a:pt x="50" y="81"/>
                  </a:cubicBezTo>
                  <a:cubicBezTo>
                    <a:pt x="52" y="84"/>
                    <a:pt x="50" y="88"/>
                    <a:pt x="47" y="89"/>
                  </a:cubicBezTo>
                  <a:cubicBezTo>
                    <a:pt x="46" y="90"/>
                    <a:pt x="46" y="90"/>
                    <a:pt x="45" y="90"/>
                  </a:cubicBezTo>
                  <a:moveTo>
                    <a:pt x="79" y="91"/>
                  </a:moveTo>
                  <a:cubicBezTo>
                    <a:pt x="75" y="91"/>
                    <a:pt x="72" y="87"/>
                    <a:pt x="72" y="83"/>
                  </a:cubicBezTo>
                  <a:cubicBezTo>
                    <a:pt x="72" y="80"/>
                    <a:pt x="75" y="76"/>
                    <a:pt x="79" y="76"/>
                  </a:cubicBezTo>
                  <a:cubicBezTo>
                    <a:pt x="83" y="76"/>
                    <a:pt x="86" y="80"/>
                    <a:pt x="86" y="83"/>
                  </a:cubicBezTo>
                  <a:cubicBezTo>
                    <a:pt x="86" y="87"/>
                    <a:pt x="83" y="91"/>
                    <a:pt x="79" y="91"/>
                  </a:cubicBezTo>
                  <a:moveTo>
                    <a:pt x="94" y="89"/>
                  </a:moveTo>
                  <a:cubicBezTo>
                    <a:pt x="93" y="89"/>
                    <a:pt x="92" y="89"/>
                    <a:pt x="91" y="88"/>
                  </a:cubicBezTo>
                  <a:cubicBezTo>
                    <a:pt x="89" y="87"/>
                    <a:pt x="88" y="83"/>
                    <a:pt x="90" y="80"/>
                  </a:cubicBezTo>
                  <a:cubicBezTo>
                    <a:pt x="91" y="77"/>
                    <a:pt x="93" y="76"/>
                    <a:pt x="95" y="76"/>
                  </a:cubicBezTo>
                  <a:cubicBezTo>
                    <a:pt x="96" y="76"/>
                    <a:pt x="97" y="76"/>
                    <a:pt x="98" y="77"/>
                  </a:cubicBezTo>
                  <a:cubicBezTo>
                    <a:pt x="101" y="78"/>
                    <a:pt x="102" y="82"/>
                    <a:pt x="100" y="86"/>
                  </a:cubicBezTo>
                  <a:cubicBezTo>
                    <a:pt x="99" y="88"/>
                    <a:pt x="96" y="89"/>
                    <a:pt x="94" y="89"/>
                  </a:cubicBezTo>
                  <a:moveTo>
                    <a:pt x="30" y="88"/>
                  </a:moveTo>
                  <a:cubicBezTo>
                    <a:pt x="28" y="88"/>
                    <a:pt x="26" y="87"/>
                    <a:pt x="25" y="85"/>
                  </a:cubicBezTo>
                  <a:cubicBezTo>
                    <a:pt x="23" y="82"/>
                    <a:pt x="24" y="78"/>
                    <a:pt x="26" y="77"/>
                  </a:cubicBezTo>
                  <a:cubicBezTo>
                    <a:pt x="27" y="76"/>
                    <a:pt x="28" y="76"/>
                    <a:pt x="29" y="76"/>
                  </a:cubicBezTo>
                  <a:cubicBezTo>
                    <a:pt x="31" y="76"/>
                    <a:pt x="33" y="77"/>
                    <a:pt x="34" y="79"/>
                  </a:cubicBezTo>
                  <a:cubicBezTo>
                    <a:pt x="36" y="82"/>
                    <a:pt x="35" y="86"/>
                    <a:pt x="33" y="87"/>
                  </a:cubicBezTo>
                  <a:cubicBezTo>
                    <a:pt x="32" y="88"/>
                    <a:pt x="31" y="88"/>
                    <a:pt x="30" y="88"/>
                  </a:cubicBezTo>
                  <a:moveTo>
                    <a:pt x="106" y="88"/>
                  </a:moveTo>
                  <a:cubicBezTo>
                    <a:pt x="106" y="88"/>
                    <a:pt x="105" y="87"/>
                    <a:pt x="104" y="87"/>
                  </a:cubicBezTo>
                  <a:cubicBezTo>
                    <a:pt x="102" y="86"/>
                    <a:pt x="102" y="82"/>
                    <a:pt x="104" y="79"/>
                  </a:cubicBezTo>
                  <a:cubicBezTo>
                    <a:pt x="105" y="77"/>
                    <a:pt x="107" y="76"/>
                    <a:pt x="109" y="76"/>
                  </a:cubicBezTo>
                  <a:cubicBezTo>
                    <a:pt x="110" y="76"/>
                    <a:pt x="110" y="76"/>
                    <a:pt x="111" y="76"/>
                  </a:cubicBezTo>
                  <a:cubicBezTo>
                    <a:pt x="113" y="77"/>
                    <a:pt x="113" y="81"/>
                    <a:pt x="112" y="84"/>
                  </a:cubicBezTo>
                  <a:cubicBezTo>
                    <a:pt x="110" y="86"/>
                    <a:pt x="108" y="88"/>
                    <a:pt x="106" y="88"/>
                  </a:cubicBezTo>
                  <a:moveTo>
                    <a:pt x="18" y="86"/>
                  </a:moveTo>
                  <a:cubicBezTo>
                    <a:pt x="16" y="86"/>
                    <a:pt x="14" y="84"/>
                    <a:pt x="13" y="81"/>
                  </a:cubicBezTo>
                  <a:cubicBezTo>
                    <a:pt x="12" y="78"/>
                    <a:pt x="13" y="75"/>
                    <a:pt x="15" y="74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7" y="74"/>
                    <a:pt x="19" y="76"/>
                    <a:pt x="20" y="79"/>
                  </a:cubicBezTo>
                  <a:cubicBezTo>
                    <a:pt x="21" y="83"/>
                    <a:pt x="20" y="86"/>
                    <a:pt x="19" y="86"/>
                  </a:cubicBezTo>
                  <a:cubicBezTo>
                    <a:pt x="18" y="86"/>
                    <a:pt x="18" y="86"/>
                    <a:pt x="18" y="86"/>
                  </a:cubicBezTo>
                  <a:moveTo>
                    <a:pt x="116" y="85"/>
                  </a:moveTo>
                  <a:cubicBezTo>
                    <a:pt x="116" y="85"/>
                    <a:pt x="116" y="85"/>
                    <a:pt x="116" y="85"/>
                  </a:cubicBezTo>
                  <a:cubicBezTo>
                    <a:pt x="114" y="84"/>
                    <a:pt x="113" y="81"/>
                    <a:pt x="114" y="78"/>
                  </a:cubicBezTo>
                  <a:cubicBezTo>
                    <a:pt x="115" y="76"/>
                    <a:pt x="117" y="74"/>
                    <a:pt x="118" y="74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21" y="74"/>
                    <a:pt x="121" y="77"/>
                    <a:pt x="120" y="80"/>
                  </a:cubicBezTo>
                  <a:cubicBezTo>
                    <a:pt x="120" y="83"/>
                    <a:pt x="118" y="85"/>
                    <a:pt x="116" y="85"/>
                  </a:cubicBezTo>
                  <a:moveTo>
                    <a:pt x="10" y="82"/>
                  </a:moveTo>
                  <a:cubicBezTo>
                    <a:pt x="9" y="82"/>
                    <a:pt x="8" y="80"/>
                    <a:pt x="7" y="78"/>
                  </a:cubicBezTo>
                  <a:cubicBezTo>
                    <a:pt x="6" y="75"/>
                    <a:pt x="6" y="73"/>
                    <a:pt x="7" y="73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8" y="73"/>
                    <a:pt x="9" y="74"/>
                    <a:pt x="10" y="77"/>
                  </a:cubicBezTo>
                  <a:cubicBezTo>
                    <a:pt x="11" y="79"/>
                    <a:pt x="11" y="82"/>
                    <a:pt x="10" y="82"/>
                  </a:cubicBezTo>
                  <a:cubicBezTo>
                    <a:pt x="10" y="82"/>
                    <a:pt x="10" y="82"/>
                    <a:pt x="10" y="82"/>
                  </a:cubicBezTo>
                  <a:moveTo>
                    <a:pt x="6" y="70"/>
                  </a:moveTo>
                  <a:cubicBezTo>
                    <a:pt x="6" y="70"/>
                    <a:pt x="6" y="70"/>
                    <a:pt x="6" y="70"/>
                  </a:cubicBezTo>
                  <a:cubicBezTo>
                    <a:pt x="6" y="70"/>
                    <a:pt x="5" y="68"/>
                    <a:pt x="5" y="66"/>
                  </a:cubicBezTo>
                  <a:cubicBezTo>
                    <a:pt x="5" y="64"/>
                    <a:pt x="6" y="62"/>
                    <a:pt x="6" y="62"/>
                  </a:cubicBezTo>
                  <a:cubicBezTo>
                    <a:pt x="6" y="62"/>
                    <a:pt x="7" y="64"/>
                    <a:pt x="7" y="66"/>
                  </a:cubicBezTo>
                  <a:cubicBezTo>
                    <a:pt x="7" y="68"/>
                    <a:pt x="6" y="70"/>
                    <a:pt x="6" y="70"/>
                  </a:cubicBezTo>
                  <a:moveTo>
                    <a:pt x="23" y="74"/>
                  </a:moveTo>
                  <a:cubicBezTo>
                    <a:pt x="21" y="74"/>
                    <a:pt x="18" y="73"/>
                    <a:pt x="17" y="70"/>
                  </a:cubicBezTo>
                  <a:cubicBezTo>
                    <a:pt x="16" y="67"/>
                    <a:pt x="17" y="63"/>
                    <a:pt x="19" y="62"/>
                  </a:cubicBezTo>
                  <a:cubicBezTo>
                    <a:pt x="20" y="62"/>
                    <a:pt x="20" y="62"/>
                    <a:pt x="21" y="62"/>
                  </a:cubicBezTo>
                  <a:cubicBezTo>
                    <a:pt x="23" y="62"/>
                    <a:pt x="25" y="63"/>
                    <a:pt x="27" y="66"/>
                  </a:cubicBezTo>
                  <a:cubicBezTo>
                    <a:pt x="28" y="69"/>
                    <a:pt x="27" y="73"/>
                    <a:pt x="25" y="74"/>
                  </a:cubicBezTo>
                  <a:cubicBezTo>
                    <a:pt x="24" y="74"/>
                    <a:pt x="23" y="74"/>
                    <a:pt x="23" y="74"/>
                  </a:cubicBezTo>
                  <a:moveTo>
                    <a:pt x="12" y="74"/>
                  </a:moveTo>
                  <a:cubicBezTo>
                    <a:pt x="11" y="74"/>
                    <a:pt x="9" y="71"/>
                    <a:pt x="9" y="68"/>
                  </a:cubicBezTo>
                  <a:cubicBezTo>
                    <a:pt x="8" y="65"/>
                    <a:pt x="9" y="62"/>
                    <a:pt x="11" y="61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2" y="61"/>
                    <a:pt x="14" y="64"/>
                    <a:pt x="14" y="67"/>
                  </a:cubicBezTo>
                  <a:cubicBezTo>
                    <a:pt x="15" y="71"/>
                    <a:pt x="14" y="74"/>
                    <a:pt x="12" y="74"/>
                  </a:cubicBezTo>
                  <a:cubicBezTo>
                    <a:pt x="12" y="74"/>
                    <a:pt x="12" y="74"/>
                    <a:pt x="12" y="74"/>
                  </a:cubicBezTo>
                  <a:moveTo>
                    <a:pt x="36" y="74"/>
                  </a:moveTo>
                  <a:cubicBezTo>
                    <a:pt x="32" y="74"/>
                    <a:pt x="30" y="72"/>
                    <a:pt x="30" y="68"/>
                  </a:cubicBezTo>
                  <a:cubicBezTo>
                    <a:pt x="29" y="64"/>
                    <a:pt x="32" y="61"/>
                    <a:pt x="35" y="61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39" y="61"/>
                    <a:pt x="41" y="64"/>
                    <a:pt x="41" y="67"/>
                  </a:cubicBezTo>
                  <a:cubicBezTo>
                    <a:pt x="42" y="71"/>
                    <a:pt x="39" y="74"/>
                    <a:pt x="36" y="74"/>
                  </a:cubicBezTo>
                  <a:cubicBezTo>
                    <a:pt x="36" y="74"/>
                    <a:pt x="36" y="74"/>
                    <a:pt x="36" y="74"/>
                  </a:cubicBezTo>
                  <a:moveTo>
                    <a:pt x="122" y="71"/>
                  </a:moveTo>
                  <a:cubicBezTo>
                    <a:pt x="122" y="71"/>
                    <a:pt x="122" y="71"/>
                    <a:pt x="122" y="71"/>
                  </a:cubicBezTo>
                  <a:cubicBezTo>
                    <a:pt x="121" y="71"/>
                    <a:pt x="120" y="69"/>
                    <a:pt x="120" y="66"/>
                  </a:cubicBezTo>
                  <a:cubicBezTo>
                    <a:pt x="120" y="63"/>
                    <a:pt x="121" y="61"/>
                    <a:pt x="122" y="61"/>
                  </a:cubicBezTo>
                  <a:cubicBezTo>
                    <a:pt x="123" y="61"/>
                    <a:pt x="124" y="63"/>
                    <a:pt x="124" y="66"/>
                  </a:cubicBezTo>
                  <a:cubicBezTo>
                    <a:pt x="124" y="69"/>
                    <a:pt x="123" y="71"/>
                    <a:pt x="122" y="71"/>
                  </a:cubicBezTo>
                  <a:moveTo>
                    <a:pt x="52" y="75"/>
                  </a:moveTo>
                  <a:cubicBezTo>
                    <a:pt x="48" y="75"/>
                    <a:pt x="45" y="71"/>
                    <a:pt x="45" y="68"/>
                  </a:cubicBezTo>
                  <a:cubicBezTo>
                    <a:pt x="45" y="64"/>
                    <a:pt x="48" y="60"/>
                    <a:pt x="52" y="60"/>
                  </a:cubicBezTo>
                  <a:cubicBezTo>
                    <a:pt x="56" y="60"/>
                    <a:pt x="59" y="64"/>
                    <a:pt x="59" y="68"/>
                  </a:cubicBezTo>
                  <a:cubicBezTo>
                    <a:pt x="59" y="71"/>
                    <a:pt x="56" y="75"/>
                    <a:pt x="52" y="75"/>
                  </a:cubicBezTo>
                  <a:moveTo>
                    <a:pt x="102" y="74"/>
                  </a:moveTo>
                  <a:cubicBezTo>
                    <a:pt x="101" y="74"/>
                    <a:pt x="101" y="74"/>
                    <a:pt x="101" y="74"/>
                  </a:cubicBezTo>
                  <a:cubicBezTo>
                    <a:pt x="98" y="73"/>
                    <a:pt x="95" y="70"/>
                    <a:pt x="96" y="66"/>
                  </a:cubicBezTo>
                  <a:cubicBezTo>
                    <a:pt x="96" y="63"/>
                    <a:pt x="99" y="60"/>
                    <a:pt x="102" y="60"/>
                  </a:cubicBezTo>
                  <a:cubicBezTo>
                    <a:pt x="102" y="60"/>
                    <a:pt x="102" y="60"/>
                    <a:pt x="103" y="60"/>
                  </a:cubicBezTo>
                  <a:cubicBezTo>
                    <a:pt x="106" y="61"/>
                    <a:pt x="108" y="64"/>
                    <a:pt x="108" y="68"/>
                  </a:cubicBezTo>
                  <a:cubicBezTo>
                    <a:pt x="107" y="71"/>
                    <a:pt x="105" y="74"/>
                    <a:pt x="102" y="74"/>
                  </a:cubicBezTo>
                  <a:moveTo>
                    <a:pt x="87" y="74"/>
                  </a:moveTo>
                  <a:cubicBezTo>
                    <a:pt x="83" y="74"/>
                    <a:pt x="80" y="71"/>
                    <a:pt x="80" y="67"/>
                  </a:cubicBezTo>
                  <a:cubicBezTo>
                    <a:pt x="80" y="63"/>
                    <a:pt x="83" y="60"/>
                    <a:pt x="87" y="60"/>
                  </a:cubicBezTo>
                  <a:cubicBezTo>
                    <a:pt x="91" y="60"/>
                    <a:pt x="94" y="63"/>
                    <a:pt x="94" y="67"/>
                  </a:cubicBezTo>
                  <a:cubicBezTo>
                    <a:pt x="94" y="71"/>
                    <a:pt x="91" y="74"/>
                    <a:pt x="87" y="74"/>
                  </a:cubicBezTo>
                  <a:moveTo>
                    <a:pt x="70" y="75"/>
                  </a:moveTo>
                  <a:cubicBezTo>
                    <a:pt x="66" y="75"/>
                    <a:pt x="63" y="71"/>
                    <a:pt x="63" y="67"/>
                  </a:cubicBezTo>
                  <a:cubicBezTo>
                    <a:pt x="63" y="63"/>
                    <a:pt x="66" y="60"/>
                    <a:pt x="70" y="60"/>
                  </a:cubicBezTo>
                  <a:cubicBezTo>
                    <a:pt x="74" y="60"/>
                    <a:pt x="77" y="63"/>
                    <a:pt x="77" y="67"/>
                  </a:cubicBezTo>
                  <a:cubicBezTo>
                    <a:pt x="77" y="71"/>
                    <a:pt x="74" y="75"/>
                    <a:pt x="70" y="75"/>
                  </a:cubicBezTo>
                  <a:moveTo>
                    <a:pt x="113" y="72"/>
                  </a:moveTo>
                  <a:cubicBezTo>
                    <a:pt x="113" y="72"/>
                    <a:pt x="113" y="72"/>
                    <a:pt x="113" y="72"/>
                  </a:cubicBezTo>
                  <a:cubicBezTo>
                    <a:pt x="111" y="72"/>
                    <a:pt x="109" y="69"/>
                    <a:pt x="109" y="66"/>
                  </a:cubicBezTo>
                  <a:cubicBezTo>
                    <a:pt x="110" y="63"/>
                    <a:pt x="112" y="60"/>
                    <a:pt x="114" y="60"/>
                  </a:cubicBezTo>
                  <a:cubicBezTo>
                    <a:pt x="114" y="60"/>
                    <a:pt x="114" y="60"/>
                    <a:pt x="114" y="60"/>
                  </a:cubicBezTo>
                  <a:cubicBezTo>
                    <a:pt x="116" y="60"/>
                    <a:pt x="118" y="63"/>
                    <a:pt x="118" y="66"/>
                  </a:cubicBezTo>
                  <a:cubicBezTo>
                    <a:pt x="118" y="70"/>
                    <a:pt x="116" y="72"/>
                    <a:pt x="113" y="72"/>
                  </a:cubicBezTo>
                  <a:moveTo>
                    <a:pt x="123" y="59"/>
                  </a:moveTo>
                  <a:cubicBezTo>
                    <a:pt x="123" y="59"/>
                    <a:pt x="123" y="57"/>
                    <a:pt x="123" y="55"/>
                  </a:cubicBezTo>
                  <a:cubicBezTo>
                    <a:pt x="122" y="53"/>
                    <a:pt x="122" y="52"/>
                    <a:pt x="122" y="52"/>
                  </a:cubicBezTo>
                  <a:cubicBezTo>
                    <a:pt x="122" y="52"/>
                    <a:pt x="122" y="52"/>
                    <a:pt x="122" y="52"/>
                  </a:cubicBezTo>
                  <a:cubicBezTo>
                    <a:pt x="123" y="52"/>
                    <a:pt x="123" y="53"/>
                    <a:pt x="123" y="55"/>
                  </a:cubicBezTo>
                  <a:cubicBezTo>
                    <a:pt x="124" y="57"/>
                    <a:pt x="124" y="59"/>
                    <a:pt x="123" y="59"/>
                  </a:cubicBezTo>
                  <a:cubicBezTo>
                    <a:pt x="123" y="59"/>
                    <a:pt x="123" y="59"/>
                    <a:pt x="123" y="59"/>
                  </a:cubicBezTo>
                  <a:moveTo>
                    <a:pt x="8" y="60"/>
                  </a:moveTo>
                  <a:cubicBezTo>
                    <a:pt x="8" y="60"/>
                    <a:pt x="8" y="60"/>
                    <a:pt x="8" y="60"/>
                  </a:cubicBezTo>
                  <a:cubicBezTo>
                    <a:pt x="7" y="59"/>
                    <a:pt x="6" y="57"/>
                    <a:pt x="7" y="54"/>
                  </a:cubicBezTo>
                  <a:cubicBezTo>
                    <a:pt x="8" y="52"/>
                    <a:pt x="9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1" y="50"/>
                    <a:pt x="11" y="52"/>
                    <a:pt x="10" y="55"/>
                  </a:cubicBezTo>
                  <a:cubicBezTo>
                    <a:pt x="10" y="58"/>
                    <a:pt x="9" y="60"/>
                    <a:pt x="8" y="60"/>
                  </a:cubicBezTo>
                  <a:moveTo>
                    <a:pt x="119" y="60"/>
                  </a:moveTo>
                  <a:cubicBezTo>
                    <a:pt x="117" y="60"/>
                    <a:pt x="115" y="58"/>
                    <a:pt x="115" y="55"/>
                  </a:cubicBezTo>
                  <a:cubicBezTo>
                    <a:pt x="115" y="51"/>
                    <a:pt x="116" y="49"/>
                    <a:pt x="118" y="48"/>
                  </a:cubicBezTo>
                  <a:cubicBezTo>
                    <a:pt x="118" y="48"/>
                    <a:pt x="118" y="48"/>
                    <a:pt x="118" y="48"/>
                  </a:cubicBezTo>
                  <a:cubicBezTo>
                    <a:pt x="120" y="48"/>
                    <a:pt x="121" y="51"/>
                    <a:pt x="121" y="54"/>
                  </a:cubicBezTo>
                  <a:cubicBezTo>
                    <a:pt x="122" y="57"/>
                    <a:pt x="121" y="60"/>
                    <a:pt x="119" y="60"/>
                  </a:cubicBezTo>
                  <a:cubicBezTo>
                    <a:pt x="119" y="60"/>
                    <a:pt x="119" y="60"/>
                    <a:pt x="119" y="60"/>
                  </a:cubicBezTo>
                  <a:moveTo>
                    <a:pt x="16" y="61"/>
                  </a:moveTo>
                  <a:cubicBezTo>
                    <a:pt x="16" y="61"/>
                    <a:pt x="15" y="61"/>
                    <a:pt x="15" y="61"/>
                  </a:cubicBezTo>
                  <a:cubicBezTo>
                    <a:pt x="13" y="60"/>
                    <a:pt x="12" y="57"/>
                    <a:pt x="12" y="54"/>
                  </a:cubicBezTo>
                  <a:cubicBezTo>
                    <a:pt x="13" y="50"/>
                    <a:pt x="15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9" y="48"/>
                    <a:pt x="21" y="51"/>
                    <a:pt x="20" y="55"/>
                  </a:cubicBezTo>
                  <a:cubicBezTo>
                    <a:pt x="20" y="58"/>
                    <a:pt x="18" y="61"/>
                    <a:pt x="16" y="61"/>
                  </a:cubicBezTo>
                  <a:moveTo>
                    <a:pt x="27" y="60"/>
                  </a:moveTo>
                  <a:cubicBezTo>
                    <a:pt x="26" y="60"/>
                    <a:pt x="26" y="60"/>
                    <a:pt x="25" y="59"/>
                  </a:cubicBezTo>
                  <a:cubicBezTo>
                    <a:pt x="22" y="58"/>
                    <a:pt x="21" y="54"/>
                    <a:pt x="22" y="51"/>
                  </a:cubicBezTo>
                  <a:cubicBezTo>
                    <a:pt x="23" y="48"/>
                    <a:pt x="26" y="47"/>
                    <a:pt x="28" y="47"/>
                  </a:cubicBezTo>
                  <a:cubicBezTo>
                    <a:pt x="29" y="47"/>
                    <a:pt x="30" y="47"/>
                    <a:pt x="30" y="47"/>
                  </a:cubicBezTo>
                  <a:cubicBezTo>
                    <a:pt x="33" y="48"/>
                    <a:pt x="35" y="52"/>
                    <a:pt x="33" y="55"/>
                  </a:cubicBezTo>
                  <a:cubicBezTo>
                    <a:pt x="32" y="58"/>
                    <a:pt x="30" y="60"/>
                    <a:pt x="27" y="60"/>
                  </a:cubicBezTo>
                  <a:moveTo>
                    <a:pt x="108" y="59"/>
                  </a:moveTo>
                  <a:cubicBezTo>
                    <a:pt x="105" y="59"/>
                    <a:pt x="103" y="57"/>
                    <a:pt x="102" y="54"/>
                  </a:cubicBezTo>
                  <a:cubicBezTo>
                    <a:pt x="102" y="50"/>
                    <a:pt x="104" y="47"/>
                    <a:pt x="107" y="46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0" y="46"/>
                    <a:pt x="112" y="49"/>
                    <a:pt x="113" y="52"/>
                  </a:cubicBezTo>
                  <a:cubicBezTo>
                    <a:pt x="113" y="56"/>
                    <a:pt x="111" y="59"/>
                    <a:pt x="108" y="59"/>
                  </a:cubicBezTo>
                  <a:cubicBezTo>
                    <a:pt x="108" y="59"/>
                    <a:pt x="108" y="59"/>
                    <a:pt x="108" y="59"/>
                  </a:cubicBezTo>
                  <a:moveTo>
                    <a:pt x="44" y="59"/>
                  </a:moveTo>
                  <a:cubicBezTo>
                    <a:pt x="40" y="59"/>
                    <a:pt x="38" y="56"/>
                    <a:pt x="38" y="53"/>
                  </a:cubicBezTo>
                  <a:cubicBezTo>
                    <a:pt x="38" y="49"/>
                    <a:pt x="40" y="46"/>
                    <a:pt x="44" y="46"/>
                  </a:cubicBezTo>
                  <a:cubicBezTo>
                    <a:pt x="47" y="46"/>
                    <a:pt x="50" y="49"/>
                    <a:pt x="50" y="53"/>
                  </a:cubicBezTo>
                  <a:cubicBezTo>
                    <a:pt x="50" y="56"/>
                    <a:pt x="47" y="59"/>
                    <a:pt x="44" y="59"/>
                  </a:cubicBezTo>
                  <a:moveTo>
                    <a:pt x="61" y="59"/>
                  </a:moveTo>
                  <a:cubicBezTo>
                    <a:pt x="58" y="59"/>
                    <a:pt x="54" y="56"/>
                    <a:pt x="54" y="52"/>
                  </a:cubicBezTo>
                  <a:cubicBezTo>
                    <a:pt x="54" y="49"/>
                    <a:pt x="58" y="46"/>
                    <a:pt x="61" y="46"/>
                  </a:cubicBezTo>
                  <a:cubicBezTo>
                    <a:pt x="65" y="46"/>
                    <a:pt x="68" y="49"/>
                    <a:pt x="68" y="52"/>
                  </a:cubicBezTo>
                  <a:cubicBezTo>
                    <a:pt x="68" y="56"/>
                    <a:pt x="65" y="59"/>
                    <a:pt x="61" y="59"/>
                  </a:cubicBezTo>
                  <a:moveTo>
                    <a:pt x="78" y="58"/>
                  </a:moveTo>
                  <a:cubicBezTo>
                    <a:pt x="74" y="58"/>
                    <a:pt x="71" y="55"/>
                    <a:pt x="71" y="52"/>
                  </a:cubicBezTo>
                  <a:cubicBezTo>
                    <a:pt x="71" y="48"/>
                    <a:pt x="74" y="45"/>
                    <a:pt x="78" y="45"/>
                  </a:cubicBezTo>
                  <a:cubicBezTo>
                    <a:pt x="82" y="45"/>
                    <a:pt x="85" y="48"/>
                    <a:pt x="85" y="52"/>
                  </a:cubicBezTo>
                  <a:cubicBezTo>
                    <a:pt x="85" y="55"/>
                    <a:pt x="82" y="58"/>
                    <a:pt x="78" y="58"/>
                  </a:cubicBezTo>
                  <a:moveTo>
                    <a:pt x="94" y="57"/>
                  </a:moveTo>
                  <a:cubicBezTo>
                    <a:pt x="90" y="57"/>
                    <a:pt x="87" y="54"/>
                    <a:pt x="87" y="51"/>
                  </a:cubicBezTo>
                  <a:cubicBezTo>
                    <a:pt x="87" y="47"/>
                    <a:pt x="90" y="44"/>
                    <a:pt x="94" y="44"/>
                  </a:cubicBezTo>
                  <a:cubicBezTo>
                    <a:pt x="97" y="44"/>
                    <a:pt x="100" y="47"/>
                    <a:pt x="100" y="51"/>
                  </a:cubicBezTo>
                  <a:cubicBezTo>
                    <a:pt x="100" y="54"/>
                    <a:pt x="97" y="57"/>
                    <a:pt x="94" y="57"/>
                  </a:cubicBezTo>
                  <a:moveTo>
                    <a:pt x="121" y="48"/>
                  </a:moveTo>
                  <a:cubicBezTo>
                    <a:pt x="120" y="48"/>
                    <a:pt x="119" y="46"/>
                    <a:pt x="118" y="43"/>
                  </a:cubicBezTo>
                  <a:cubicBezTo>
                    <a:pt x="117" y="41"/>
                    <a:pt x="116" y="38"/>
                    <a:pt x="117" y="38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8" y="38"/>
                    <a:pt x="119" y="40"/>
                    <a:pt x="120" y="42"/>
                  </a:cubicBezTo>
                  <a:cubicBezTo>
                    <a:pt x="121" y="45"/>
                    <a:pt x="121" y="47"/>
                    <a:pt x="121" y="48"/>
                  </a:cubicBezTo>
                  <a:cubicBezTo>
                    <a:pt x="121" y="48"/>
                    <a:pt x="121" y="48"/>
                    <a:pt x="121" y="48"/>
                  </a:cubicBezTo>
                  <a:moveTo>
                    <a:pt x="12" y="47"/>
                  </a:moveTo>
                  <a:cubicBezTo>
                    <a:pt x="12" y="47"/>
                    <a:pt x="11" y="47"/>
                    <a:pt x="11" y="47"/>
                  </a:cubicBezTo>
                  <a:cubicBezTo>
                    <a:pt x="10" y="46"/>
                    <a:pt x="10" y="43"/>
                    <a:pt x="11" y="41"/>
                  </a:cubicBezTo>
                  <a:cubicBezTo>
                    <a:pt x="12" y="39"/>
                    <a:pt x="14" y="37"/>
                    <a:pt x="15" y="37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6" y="37"/>
                    <a:pt x="16" y="40"/>
                    <a:pt x="15" y="43"/>
                  </a:cubicBezTo>
                  <a:cubicBezTo>
                    <a:pt x="14" y="45"/>
                    <a:pt x="13" y="47"/>
                    <a:pt x="12" y="47"/>
                  </a:cubicBezTo>
                  <a:moveTo>
                    <a:pt x="113" y="46"/>
                  </a:moveTo>
                  <a:cubicBezTo>
                    <a:pt x="112" y="46"/>
                    <a:pt x="110" y="45"/>
                    <a:pt x="108" y="42"/>
                  </a:cubicBezTo>
                  <a:cubicBezTo>
                    <a:pt x="107" y="40"/>
                    <a:pt x="107" y="36"/>
                    <a:pt x="109" y="35"/>
                  </a:cubicBezTo>
                  <a:cubicBezTo>
                    <a:pt x="109" y="35"/>
                    <a:pt x="110" y="35"/>
                    <a:pt x="110" y="35"/>
                  </a:cubicBezTo>
                  <a:cubicBezTo>
                    <a:pt x="112" y="35"/>
                    <a:pt x="114" y="36"/>
                    <a:pt x="115" y="39"/>
                  </a:cubicBezTo>
                  <a:cubicBezTo>
                    <a:pt x="117" y="41"/>
                    <a:pt x="116" y="45"/>
                    <a:pt x="115" y="46"/>
                  </a:cubicBezTo>
                  <a:cubicBezTo>
                    <a:pt x="114" y="46"/>
                    <a:pt x="114" y="46"/>
                    <a:pt x="113" y="46"/>
                  </a:cubicBezTo>
                  <a:moveTo>
                    <a:pt x="22" y="47"/>
                  </a:moveTo>
                  <a:cubicBezTo>
                    <a:pt x="21" y="47"/>
                    <a:pt x="21" y="47"/>
                    <a:pt x="21" y="47"/>
                  </a:cubicBezTo>
                  <a:cubicBezTo>
                    <a:pt x="19" y="46"/>
                    <a:pt x="18" y="43"/>
                    <a:pt x="19" y="39"/>
                  </a:cubicBezTo>
                  <a:cubicBezTo>
                    <a:pt x="20" y="36"/>
                    <a:pt x="22" y="34"/>
                    <a:pt x="24" y="34"/>
                  </a:cubicBezTo>
                  <a:cubicBezTo>
                    <a:pt x="24" y="34"/>
                    <a:pt x="24" y="34"/>
                    <a:pt x="25" y="34"/>
                  </a:cubicBezTo>
                  <a:cubicBezTo>
                    <a:pt x="27" y="35"/>
                    <a:pt x="28" y="38"/>
                    <a:pt x="27" y="42"/>
                  </a:cubicBezTo>
                  <a:cubicBezTo>
                    <a:pt x="26" y="45"/>
                    <a:pt x="24" y="47"/>
                    <a:pt x="22" y="47"/>
                  </a:cubicBezTo>
                  <a:moveTo>
                    <a:pt x="35" y="44"/>
                  </a:moveTo>
                  <a:cubicBezTo>
                    <a:pt x="34" y="44"/>
                    <a:pt x="33" y="44"/>
                    <a:pt x="32" y="43"/>
                  </a:cubicBezTo>
                  <a:cubicBezTo>
                    <a:pt x="30" y="41"/>
                    <a:pt x="30" y="37"/>
                    <a:pt x="33" y="34"/>
                  </a:cubicBezTo>
                  <a:cubicBezTo>
                    <a:pt x="34" y="33"/>
                    <a:pt x="36" y="32"/>
                    <a:pt x="38" y="32"/>
                  </a:cubicBezTo>
                  <a:cubicBezTo>
                    <a:pt x="39" y="32"/>
                    <a:pt x="40" y="32"/>
                    <a:pt x="41" y="33"/>
                  </a:cubicBezTo>
                  <a:cubicBezTo>
                    <a:pt x="43" y="35"/>
                    <a:pt x="43" y="39"/>
                    <a:pt x="41" y="42"/>
                  </a:cubicBezTo>
                  <a:cubicBezTo>
                    <a:pt x="39" y="43"/>
                    <a:pt x="37" y="44"/>
                    <a:pt x="35" y="44"/>
                  </a:cubicBezTo>
                  <a:moveTo>
                    <a:pt x="53" y="44"/>
                  </a:moveTo>
                  <a:cubicBezTo>
                    <a:pt x="51" y="44"/>
                    <a:pt x="49" y="43"/>
                    <a:pt x="48" y="41"/>
                  </a:cubicBezTo>
                  <a:cubicBezTo>
                    <a:pt x="46" y="39"/>
                    <a:pt x="47" y="35"/>
                    <a:pt x="50" y="33"/>
                  </a:cubicBezTo>
                  <a:cubicBezTo>
                    <a:pt x="51" y="32"/>
                    <a:pt x="53" y="31"/>
                    <a:pt x="54" y="31"/>
                  </a:cubicBezTo>
                  <a:cubicBezTo>
                    <a:pt x="56" y="31"/>
                    <a:pt x="58" y="32"/>
                    <a:pt x="59" y="34"/>
                  </a:cubicBezTo>
                  <a:cubicBezTo>
                    <a:pt x="61" y="36"/>
                    <a:pt x="60" y="40"/>
                    <a:pt x="57" y="42"/>
                  </a:cubicBezTo>
                  <a:cubicBezTo>
                    <a:pt x="56" y="43"/>
                    <a:pt x="54" y="44"/>
                    <a:pt x="53" y="44"/>
                  </a:cubicBezTo>
                  <a:moveTo>
                    <a:pt x="101" y="44"/>
                  </a:moveTo>
                  <a:cubicBezTo>
                    <a:pt x="98" y="44"/>
                    <a:pt x="96" y="42"/>
                    <a:pt x="95" y="39"/>
                  </a:cubicBezTo>
                  <a:cubicBezTo>
                    <a:pt x="94" y="36"/>
                    <a:pt x="95" y="32"/>
                    <a:pt x="98" y="31"/>
                  </a:cubicBezTo>
                  <a:cubicBezTo>
                    <a:pt x="98" y="31"/>
                    <a:pt x="99" y="31"/>
                    <a:pt x="99" y="31"/>
                  </a:cubicBezTo>
                  <a:cubicBezTo>
                    <a:pt x="102" y="31"/>
                    <a:pt x="104" y="33"/>
                    <a:pt x="105" y="36"/>
                  </a:cubicBezTo>
                  <a:cubicBezTo>
                    <a:pt x="106" y="39"/>
                    <a:pt x="105" y="43"/>
                    <a:pt x="102" y="44"/>
                  </a:cubicBezTo>
                  <a:cubicBezTo>
                    <a:pt x="102" y="44"/>
                    <a:pt x="101" y="44"/>
                    <a:pt x="101" y="44"/>
                  </a:cubicBezTo>
                  <a:moveTo>
                    <a:pt x="70" y="44"/>
                  </a:moveTo>
                  <a:cubicBezTo>
                    <a:pt x="66" y="44"/>
                    <a:pt x="63" y="41"/>
                    <a:pt x="63" y="37"/>
                  </a:cubicBezTo>
                  <a:cubicBezTo>
                    <a:pt x="63" y="34"/>
                    <a:pt x="66" y="31"/>
                    <a:pt x="70" y="31"/>
                  </a:cubicBezTo>
                  <a:cubicBezTo>
                    <a:pt x="74" y="31"/>
                    <a:pt x="77" y="34"/>
                    <a:pt x="77" y="37"/>
                  </a:cubicBezTo>
                  <a:cubicBezTo>
                    <a:pt x="77" y="41"/>
                    <a:pt x="74" y="44"/>
                    <a:pt x="70" y="44"/>
                  </a:cubicBezTo>
                  <a:moveTo>
                    <a:pt x="85" y="43"/>
                  </a:moveTo>
                  <a:cubicBezTo>
                    <a:pt x="81" y="43"/>
                    <a:pt x="78" y="40"/>
                    <a:pt x="78" y="37"/>
                  </a:cubicBezTo>
                  <a:cubicBezTo>
                    <a:pt x="78" y="33"/>
                    <a:pt x="81" y="30"/>
                    <a:pt x="85" y="30"/>
                  </a:cubicBezTo>
                  <a:cubicBezTo>
                    <a:pt x="89" y="30"/>
                    <a:pt x="91" y="33"/>
                    <a:pt x="91" y="37"/>
                  </a:cubicBezTo>
                  <a:cubicBezTo>
                    <a:pt x="91" y="40"/>
                    <a:pt x="89" y="43"/>
                    <a:pt x="85" y="43"/>
                  </a:cubicBezTo>
                  <a:moveTo>
                    <a:pt x="115" y="36"/>
                  </a:moveTo>
                  <a:cubicBezTo>
                    <a:pt x="114" y="36"/>
                    <a:pt x="112" y="35"/>
                    <a:pt x="111" y="33"/>
                  </a:cubicBezTo>
                  <a:cubicBezTo>
                    <a:pt x="109" y="30"/>
                    <a:pt x="109" y="28"/>
                    <a:pt x="110" y="28"/>
                  </a:cubicBezTo>
                  <a:cubicBezTo>
                    <a:pt x="110" y="27"/>
                    <a:pt x="110" y="27"/>
                    <a:pt x="110" y="27"/>
                  </a:cubicBezTo>
                  <a:cubicBezTo>
                    <a:pt x="111" y="27"/>
                    <a:pt x="113" y="29"/>
                    <a:pt x="114" y="31"/>
                  </a:cubicBezTo>
                  <a:cubicBezTo>
                    <a:pt x="115" y="33"/>
                    <a:pt x="116" y="36"/>
                    <a:pt x="115" y="36"/>
                  </a:cubicBezTo>
                  <a:cubicBezTo>
                    <a:pt x="115" y="36"/>
                    <a:pt x="115" y="36"/>
                    <a:pt x="115" y="36"/>
                  </a:cubicBezTo>
                  <a:moveTo>
                    <a:pt x="18" y="33"/>
                  </a:moveTo>
                  <a:cubicBezTo>
                    <a:pt x="18" y="33"/>
                    <a:pt x="18" y="33"/>
                    <a:pt x="17" y="33"/>
                  </a:cubicBezTo>
                  <a:cubicBezTo>
                    <a:pt x="16" y="32"/>
                    <a:pt x="17" y="30"/>
                    <a:pt x="19" y="28"/>
                  </a:cubicBezTo>
                  <a:cubicBezTo>
                    <a:pt x="20" y="26"/>
                    <a:pt x="22" y="25"/>
                    <a:pt x="23" y="25"/>
                  </a:cubicBezTo>
                  <a:cubicBezTo>
                    <a:pt x="23" y="25"/>
                    <a:pt x="24" y="25"/>
                    <a:pt x="24" y="25"/>
                  </a:cubicBezTo>
                  <a:cubicBezTo>
                    <a:pt x="25" y="26"/>
                    <a:pt x="24" y="28"/>
                    <a:pt x="22" y="30"/>
                  </a:cubicBezTo>
                  <a:cubicBezTo>
                    <a:pt x="21" y="32"/>
                    <a:pt x="19" y="33"/>
                    <a:pt x="18" y="33"/>
                  </a:cubicBezTo>
                  <a:moveTo>
                    <a:pt x="106" y="32"/>
                  </a:moveTo>
                  <a:cubicBezTo>
                    <a:pt x="104" y="32"/>
                    <a:pt x="103" y="31"/>
                    <a:pt x="101" y="30"/>
                  </a:cubicBezTo>
                  <a:cubicBezTo>
                    <a:pt x="99" y="28"/>
                    <a:pt x="98" y="25"/>
                    <a:pt x="99" y="24"/>
                  </a:cubicBezTo>
                  <a:cubicBezTo>
                    <a:pt x="100" y="23"/>
                    <a:pt x="101" y="23"/>
                    <a:pt x="102" y="23"/>
                  </a:cubicBezTo>
                  <a:cubicBezTo>
                    <a:pt x="103" y="23"/>
                    <a:pt x="105" y="23"/>
                    <a:pt x="106" y="24"/>
                  </a:cubicBezTo>
                  <a:cubicBezTo>
                    <a:pt x="108" y="27"/>
                    <a:pt x="109" y="29"/>
                    <a:pt x="108" y="31"/>
                  </a:cubicBezTo>
                  <a:cubicBezTo>
                    <a:pt x="107" y="32"/>
                    <a:pt x="106" y="32"/>
                    <a:pt x="106" y="32"/>
                  </a:cubicBezTo>
                  <a:moveTo>
                    <a:pt x="28" y="32"/>
                  </a:moveTo>
                  <a:cubicBezTo>
                    <a:pt x="27" y="32"/>
                    <a:pt x="27" y="32"/>
                    <a:pt x="26" y="31"/>
                  </a:cubicBezTo>
                  <a:cubicBezTo>
                    <a:pt x="25" y="30"/>
                    <a:pt x="26" y="27"/>
                    <a:pt x="28" y="25"/>
                  </a:cubicBezTo>
                  <a:cubicBezTo>
                    <a:pt x="30" y="23"/>
                    <a:pt x="32" y="23"/>
                    <a:pt x="33" y="23"/>
                  </a:cubicBezTo>
                  <a:cubicBezTo>
                    <a:pt x="34" y="23"/>
                    <a:pt x="35" y="23"/>
                    <a:pt x="35" y="23"/>
                  </a:cubicBezTo>
                  <a:cubicBezTo>
                    <a:pt x="37" y="25"/>
                    <a:pt x="36" y="28"/>
                    <a:pt x="33" y="30"/>
                  </a:cubicBezTo>
                  <a:cubicBezTo>
                    <a:pt x="32" y="32"/>
                    <a:pt x="30" y="32"/>
                    <a:pt x="28" y="32"/>
                  </a:cubicBezTo>
                  <a:moveTo>
                    <a:pt x="44" y="32"/>
                  </a:moveTo>
                  <a:cubicBezTo>
                    <a:pt x="43" y="32"/>
                    <a:pt x="42" y="31"/>
                    <a:pt x="41" y="30"/>
                  </a:cubicBezTo>
                  <a:cubicBezTo>
                    <a:pt x="39" y="29"/>
                    <a:pt x="39" y="25"/>
                    <a:pt x="42" y="22"/>
                  </a:cubicBezTo>
                  <a:cubicBezTo>
                    <a:pt x="44" y="21"/>
                    <a:pt x="45" y="20"/>
                    <a:pt x="47" y="20"/>
                  </a:cubicBezTo>
                  <a:cubicBezTo>
                    <a:pt x="48" y="20"/>
                    <a:pt x="49" y="20"/>
                    <a:pt x="50" y="21"/>
                  </a:cubicBezTo>
                  <a:cubicBezTo>
                    <a:pt x="52" y="23"/>
                    <a:pt x="52" y="26"/>
                    <a:pt x="49" y="29"/>
                  </a:cubicBezTo>
                  <a:cubicBezTo>
                    <a:pt x="48" y="31"/>
                    <a:pt x="46" y="32"/>
                    <a:pt x="44" y="32"/>
                  </a:cubicBezTo>
                  <a:moveTo>
                    <a:pt x="92" y="31"/>
                  </a:moveTo>
                  <a:cubicBezTo>
                    <a:pt x="90" y="31"/>
                    <a:pt x="88" y="30"/>
                    <a:pt x="87" y="29"/>
                  </a:cubicBezTo>
                  <a:cubicBezTo>
                    <a:pt x="84" y="26"/>
                    <a:pt x="84" y="23"/>
                    <a:pt x="86" y="21"/>
                  </a:cubicBezTo>
                  <a:cubicBezTo>
                    <a:pt x="86" y="20"/>
                    <a:pt x="87" y="19"/>
                    <a:pt x="89" y="19"/>
                  </a:cubicBezTo>
                  <a:cubicBezTo>
                    <a:pt x="90" y="19"/>
                    <a:pt x="92" y="20"/>
                    <a:pt x="94" y="22"/>
                  </a:cubicBezTo>
                  <a:cubicBezTo>
                    <a:pt x="96" y="24"/>
                    <a:pt x="97" y="28"/>
                    <a:pt x="95" y="30"/>
                  </a:cubicBezTo>
                  <a:cubicBezTo>
                    <a:pt x="94" y="30"/>
                    <a:pt x="93" y="31"/>
                    <a:pt x="92" y="31"/>
                  </a:cubicBezTo>
                  <a:moveTo>
                    <a:pt x="77" y="30"/>
                  </a:moveTo>
                  <a:cubicBezTo>
                    <a:pt x="76" y="30"/>
                    <a:pt x="75" y="30"/>
                    <a:pt x="74" y="29"/>
                  </a:cubicBezTo>
                  <a:cubicBezTo>
                    <a:pt x="71" y="28"/>
                    <a:pt x="69" y="24"/>
                    <a:pt x="70" y="22"/>
                  </a:cubicBezTo>
                  <a:cubicBezTo>
                    <a:pt x="71" y="20"/>
                    <a:pt x="73" y="19"/>
                    <a:pt x="75" y="19"/>
                  </a:cubicBezTo>
                  <a:cubicBezTo>
                    <a:pt x="76" y="19"/>
                    <a:pt x="77" y="19"/>
                    <a:pt x="78" y="20"/>
                  </a:cubicBezTo>
                  <a:cubicBezTo>
                    <a:pt x="82" y="21"/>
                    <a:pt x="83" y="24"/>
                    <a:pt x="82" y="27"/>
                  </a:cubicBezTo>
                  <a:cubicBezTo>
                    <a:pt x="81" y="29"/>
                    <a:pt x="79" y="30"/>
                    <a:pt x="77" y="30"/>
                  </a:cubicBezTo>
                  <a:moveTo>
                    <a:pt x="60" y="29"/>
                  </a:moveTo>
                  <a:cubicBezTo>
                    <a:pt x="58" y="29"/>
                    <a:pt x="55" y="28"/>
                    <a:pt x="55" y="25"/>
                  </a:cubicBezTo>
                  <a:cubicBezTo>
                    <a:pt x="54" y="22"/>
                    <a:pt x="57" y="20"/>
                    <a:pt x="60" y="19"/>
                  </a:cubicBezTo>
                  <a:cubicBezTo>
                    <a:pt x="60" y="19"/>
                    <a:pt x="61" y="19"/>
                    <a:pt x="61" y="19"/>
                  </a:cubicBezTo>
                  <a:cubicBezTo>
                    <a:pt x="64" y="19"/>
                    <a:pt x="67" y="21"/>
                    <a:pt x="67" y="23"/>
                  </a:cubicBezTo>
                  <a:cubicBezTo>
                    <a:pt x="68" y="26"/>
                    <a:pt x="65" y="29"/>
                    <a:pt x="62" y="29"/>
                  </a:cubicBezTo>
                  <a:cubicBezTo>
                    <a:pt x="61" y="29"/>
                    <a:pt x="61" y="29"/>
                    <a:pt x="60" y="29"/>
                  </a:cubicBezTo>
                  <a:moveTo>
                    <a:pt x="108" y="25"/>
                  </a:moveTo>
                  <a:cubicBezTo>
                    <a:pt x="108" y="25"/>
                    <a:pt x="106" y="24"/>
                    <a:pt x="104" y="22"/>
                  </a:cubicBezTo>
                  <a:cubicBezTo>
                    <a:pt x="102" y="20"/>
                    <a:pt x="100" y="18"/>
                    <a:pt x="101" y="18"/>
                  </a:cubicBezTo>
                  <a:cubicBezTo>
                    <a:pt x="101" y="18"/>
                    <a:pt x="101" y="18"/>
                    <a:pt x="101" y="18"/>
                  </a:cubicBezTo>
                  <a:cubicBezTo>
                    <a:pt x="102" y="18"/>
                    <a:pt x="103" y="19"/>
                    <a:pt x="105" y="21"/>
                  </a:cubicBezTo>
                  <a:cubicBezTo>
                    <a:pt x="107" y="23"/>
                    <a:pt x="109" y="24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moveTo>
                    <a:pt x="26" y="23"/>
                  </a:moveTo>
                  <a:cubicBezTo>
                    <a:pt x="25" y="23"/>
                    <a:pt x="25" y="23"/>
                    <a:pt x="25" y="23"/>
                  </a:cubicBezTo>
                  <a:cubicBezTo>
                    <a:pt x="24" y="22"/>
                    <a:pt x="25" y="20"/>
                    <a:pt x="27" y="18"/>
                  </a:cubicBezTo>
                  <a:cubicBezTo>
                    <a:pt x="29" y="17"/>
                    <a:pt x="31" y="16"/>
                    <a:pt x="32" y="16"/>
                  </a:cubicBezTo>
                  <a:cubicBezTo>
                    <a:pt x="32" y="16"/>
                    <a:pt x="32" y="16"/>
                    <a:pt x="33" y="16"/>
                  </a:cubicBezTo>
                  <a:cubicBezTo>
                    <a:pt x="33" y="17"/>
                    <a:pt x="32" y="19"/>
                    <a:pt x="30" y="21"/>
                  </a:cubicBezTo>
                  <a:cubicBezTo>
                    <a:pt x="28" y="22"/>
                    <a:pt x="27" y="23"/>
                    <a:pt x="26" y="23"/>
                  </a:cubicBezTo>
                  <a:moveTo>
                    <a:pt x="97" y="21"/>
                  </a:moveTo>
                  <a:cubicBezTo>
                    <a:pt x="96" y="21"/>
                    <a:pt x="94" y="20"/>
                    <a:pt x="93" y="20"/>
                  </a:cubicBezTo>
                  <a:cubicBezTo>
                    <a:pt x="90" y="18"/>
                    <a:pt x="89" y="16"/>
                    <a:pt x="89" y="14"/>
                  </a:cubicBezTo>
                  <a:cubicBezTo>
                    <a:pt x="90" y="14"/>
                    <a:pt x="91" y="13"/>
                    <a:pt x="92" y="13"/>
                  </a:cubicBezTo>
                  <a:cubicBezTo>
                    <a:pt x="93" y="13"/>
                    <a:pt x="94" y="14"/>
                    <a:pt x="96" y="15"/>
                  </a:cubicBezTo>
                  <a:cubicBezTo>
                    <a:pt x="98" y="16"/>
                    <a:pt x="100" y="18"/>
                    <a:pt x="99" y="20"/>
                  </a:cubicBezTo>
                  <a:cubicBezTo>
                    <a:pt x="99" y="20"/>
                    <a:pt x="98" y="21"/>
                    <a:pt x="97" y="21"/>
                  </a:cubicBezTo>
                  <a:moveTo>
                    <a:pt x="35" y="21"/>
                  </a:moveTo>
                  <a:cubicBezTo>
                    <a:pt x="35" y="21"/>
                    <a:pt x="34" y="21"/>
                    <a:pt x="34" y="20"/>
                  </a:cubicBezTo>
                  <a:cubicBezTo>
                    <a:pt x="33" y="19"/>
                    <a:pt x="35" y="17"/>
                    <a:pt x="38" y="15"/>
                  </a:cubicBezTo>
                  <a:cubicBezTo>
                    <a:pt x="40" y="13"/>
                    <a:pt x="42" y="12"/>
                    <a:pt x="43" y="12"/>
                  </a:cubicBezTo>
                  <a:cubicBezTo>
                    <a:pt x="43" y="12"/>
                    <a:pt x="44" y="12"/>
                    <a:pt x="44" y="13"/>
                  </a:cubicBezTo>
                  <a:cubicBezTo>
                    <a:pt x="45" y="14"/>
                    <a:pt x="43" y="16"/>
                    <a:pt x="41" y="18"/>
                  </a:cubicBezTo>
                  <a:cubicBezTo>
                    <a:pt x="39" y="20"/>
                    <a:pt x="36" y="21"/>
                    <a:pt x="35" y="21"/>
                  </a:cubicBezTo>
                  <a:moveTo>
                    <a:pt x="98" y="15"/>
                  </a:moveTo>
                  <a:cubicBezTo>
                    <a:pt x="98" y="15"/>
                    <a:pt x="97" y="15"/>
                    <a:pt x="95" y="14"/>
                  </a:cubicBezTo>
                  <a:cubicBezTo>
                    <a:pt x="93" y="13"/>
                    <a:pt x="92" y="12"/>
                    <a:pt x="92" y="12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93" y="12"/>
                    <a:pt x="94" y="12"/>
                    <a:pt x="96" y="13"/>
                  </a:cubicBezTo>
                  <a:cubicBezTo>
                    <a:pt x="97" y="14"/>
                    <a:pt x="99" y="15"/>
                    <a:pt x="99" y="15"/>
                  </a:cubicBezTo>
                  <a:cubicBezTo>
                    <a:pt x="99" y="15"/>
                    <a:pt x="98" y="15"/>
                    <a:pt x="98" y="15"/>
                  </a:cubicBezTo>
                  <a:moveTo>
                    <a:pt x="53" y="18"/>
                  </a:moveTo>
                  <a:cubicBezTo>
                    <a:pt x="50" y="18"/>
                    <a:pt x="48" y="17"/>
                    <a:pt x="48" y="15"/>
                  </a:cubicBezTo>
                  <a:cubicBezTo>
                    <a:pt x="47" y="13"/>
                    <a:pt x="50" y="11"/>
                    <a:pt x="53" y="10"/>
                  </a:cubicBezTo>
                  <a:cubicBezTo>
                    <a:pt x="53" y="10"/>
                    <a:pt x="54" y="10"/>
                    <a:pt x="55" y="10"/>
                  </a:cubicBezTo>
                  <a:cubicBezTo>
                    <a:pt x="57" y="10"/>
                    <a:pt x="59" y="11"/>
                    <a:pt x="60" y="13"/>
                  </a:cubicBezTo>
                  <a:cubicBezTo>
                    <a:pt x="60" y="15"/>
                    <a:pt x="58" y="18"/>
                    <a:pt x="54" y="18"/>
                  </a:cubicBezTo>
                  <a:cubicBezTo>
                    <a:pt x="54" y="18"/>
                    <a:pt x="53" y="18"/>
                    <a:pt x="53" y="18"/>
                  </a:cubicBezTo>
                  <a:moveTo>
                    <a:pt x="82" y="18"/>
                  </a:moveTo>
                  <a:cubicBezTo>
                    <a:pt x="81" y="18"/>
                    <a:pt x="80" y="18"/>
                    <a:pt x="79" y="18"/>
                  </a:cubicBezTo>
                  <a:cubicBezTo>
                    <a:pt x="76" y="17"/>
                    <a:pt x="74" y="15"/>
                    <a:pt x="75" y="13"/>
                  </a:cubicBezTo>
                  <a:cubicBezTo>
                    <a:pt x="75" y="11"/>
                    <a:pt x="77" y="10"/>
                    <a:pt x="79" y="10"/>
                  </a:cubicBezTo>
                  <a:cubicBezTo>
                    <a:pt x="80" y="10"/>
                    <a:pt x="81" y="10"/>
                    <a:pt x="81" y="11"/>
                  </a:cubicBezTo>
                  <a:cubicBezTo>
                    <a:pt x="84" y="11"/>
                    <a:pt x="86" y="14"/>
                    <a:pt x="86" y="16"/>
                  </a:cubicBezTo>
                  <a:cubicBezTo>
                    <a:pt x="85" y="17"/>
                    <a:pt x="84" y="18"/>
                    <a:pt x="82" y="18"/>
                  </a:cubicBezTo>
                  <a:moveTo>
                    <a:pt x="67" y="17"/>
                  </a:moveTo>
                  <a:cubicBezTo>
                    <a:pt x="63" y="17"/>
                    <a:pt x="61" y="15"/>
                    <a:pt x="61" y="13"/>
                  </a:cubicBezTo>
                  <a:cubicBezTo>
                    <a:pt x="61" y="11"/>
                    <a:pt x="63" y="9"/>
                    <a:pt x="67" y="9"/>
                  </a:cubicBezTo>
                  <a:cubicBezTo>
                    <a:pt x="70" y="9"/>
                    <a:pt x="73" y="11"/>
                    <a:pt x="73" y="13"/>
                  </a:cubicBezTo>
                  <a:cubicBezTo>
                    <a:pt x="73" y="15"/>
                    <a:pt x="70" y="17"/>
                    <a:pt x="67" y="17"/>
                  </a:cubicBezTo>
                  <a:moveTo>
                    <a:pt x="90" y="12"/>
                  </a:moveTo>
                  <a:cubicBezTo>
                    <a:pt x="89" y="12"/>
                    <a:pt x="87" y="12"/>
                    <a:pt x="85" y="11"/>
                  </a:cubicBezTo>
                  <a:cubicBezTo>
                    <a:pt x="83" y="10"/>
                    <a:pt x="81" y="9"/>
                    <a:pt x="81" y="8"/>
                  </a:cubicBezTo>
                  <a:cubicBezTo>
                    <a:pt x="81" y="8"/>
                    <a:pt x="82" y="7"/>
                    <a:pt x="82" y="7"/>
                  </a:cubicBezTo>
                  <a:cubicBezTo>
                    <a:pt x="83" y="7"/>
                    <a:pt x="85" y="8"/>
                    <a:pt x="87" y="9"/>
                  </a:cubicBezTo>
                  <a:cubicBezTo>
                    <a:pt x="89" y="10"/>
                    <a:pt x="91" y="11"/>
                    <a:pt x="91" y="12"/>
                  </a:cubicBezTo>
                  <a:cubicBezTo>
                    <a:pt x="91" y="12"/>
                    <a:pt x="90" y="12"/>
                    <a:pt x="90" y="12"/>
                  </a:cubicBezTo>
                  <a:moveTo>
                    <a:pt x="45" y="11"/>
                  </a:moveTo>
                  <a:cubicBezTo>
                    <a:pt x="44" y="11"/>
                    <a:pt x="43" y="11"/>
                    <a:pt x="43" y="10"/>
                  </a:cubicBezTo>
                  <a:cubicBezTo>
                    <a:pt x="43" y="9"/>
                    <a:pt x="45" y="8"/>
                    <a:pt x="47" y="7"/>
                  </a:cubicBezTo>
                  <a:cubicBezTo>
                    <a:pt x="49" y="6"/>
                    <a:pt x="50" y="6"/>
                    <a:pt x="51" y="6"/>
                  </a:cubicBezTo>
                  <a:cubicBezTo>
                    <a:pt x="52" y="6"/>
                    <a:pt x="53" y="6"/>
                    <a:pt x="53" y="7"/>
                  </a:cubicBezTo>
                  <a:cubicBezTo>
                    <a:pt x="53" y="8"/>
                    <a:pt x="51" y="9"/>
                    <a:pt x="49" y="10"/>
                  </a:cubicBezTo>
                  <a:cubicBezTo>
                    <a:pt x="47" y="11"/>
                    <a:pt x="46" y="11"/>
                    <a:pt x="45" y="11"/>
                  </a:cubicBezTo>
                  <a:moveTo>
                    <a:pt x="60" y="9"/>
                  </a:moveTo>
                  <a:cubicBezTo>
                    <a:pt x="60" y="9"/>
                    <a:pt x="60" y="9"/>
                    <a:pt x="60" y="9"/>
                  </a:cubicBezTo>
                  <a:cubicBezTo>
                    <a:pt x="57" y="9"/>
                    <a:pt x="55" y="8"/>
                    <a:pt x="55" y="7"/>
                  </a:cubicBezTo>
                  <a:cubicBezTo>
                    <a:pt x="55" y="6"/>
                    <a:pt x="57" y="5"/>
                    <a:pt x="60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3" y="5"/>
                    <a:pt x="65" y="6"/>
                    <a:pt x="65" y="7"/>
                  </a:cubicBezTo>
                  <a:cubicBezTo>
                    <a:pt x="65" y="8"/>
                    <a:pt x="63" y="9"/>
                    <a:pt x="60" y="9"/>
                  </a:cubicBezTo>
                  <a:moveTo>
                    <a:pt x="76" y="10"/>
                  </a:moveTo>
                  <a:cubicBezTo>
                    <a:pt x="75" y="10"/>
                    <a:pt x="74" y="10"/>
                    <a:pt x="73" y="9"/>
                  </a:cubicBezTo>
                  <a:cubicBezTo>
                    <a:pt x="70" y="9"/>
                    <a:pt x="68" y="7"/>
                    <a:pt x="68" y="6"/>
                  </a:cubicBezTo>
                  <a:cubicBezTo>
                    <a:pt x="68" y="5"/>
                    <a:pt x="69" y="5"/>
                    <a:pt x="71" y="5"/>
                  </a:cubicBezTo>
                  <a:cubicBezTo>
                    <a:pt x="72" y="5"/>
                    <a:pt x="73" y="5"/>
                    <a:pt x="74" y="5"/>
                  </a:cubicBezTo>
                  <a:cubicBezTo>
                    <a:pt x="77" y="6"/>
                    <a:pt x="79" y="7"/>
                    <a:pt x="78" y="9"/>
                  </a:cubicBezTo>
                  <a:cubicBezTo>
                    <a:pt x="78" y="9"/>
                    <a:pt x="77" y="10"/>
                    <a:pt x="76" y="10"/>
                  </a:cubicBezTo>
                  <a:moveTo>
                    <a:pt x="65" y="0"/>
                  </a:moveTo>
                  <a:cubicBezTo>
                    <a:pt x="29" y="0"/>
                    <a:pt x="0" y="28"/>
                    <a:pt x="0" y="64"/>
                  </a:cubicBezTo>
                  <a:cubicBezTo>
                    <a:pt x="0" y="99"/>
                    <a:pt x="29" y="128"/>
                    <a:pt x="65" y="128"/>
                  </a:cubicBezTo>
                  <a:cubicBezTo>
                    <a:pt x="100" y="128"/>
                    <a:pt x="129" y="99"/>
                    <a:pt x="129" y="64"/>
                  </a:cubicBezTo>
                  <a:cubicBezTo>
                    <a:pt x="129" y="28"/>
                    <a:pt x="100" y="0"/>
                    <a:pt x="6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9" name="Freeform 440"/>
            <p:cNvSpPr>
              <a:spLocks noEditPoints="1"/>
            </p:cNvSpPr>
            <p:nvPr/>
          </p:nvSpPr>
          <p:spPr bwMode="auto">
            <a:xfrm>
              <a:off x="6856413" y="2136775"/>
              <a:ext cx="627062" cy="534988"/>
            </a:xfrm>
            <a:custGeom>
              <a:avLst/>
              <a:gdLst>
                <a:gd name="T0" fmla="*/ 32 w 167"/>
                <a:gd name="T1" fmla="*/ 116 h 142"/>
                <a:gd name="T2" fmla="*/ 32 w 167"/>
                <a:gd name="T3" fmla="*/ 108 h 142"/>
                <a:gd name="T4" fmla="*/ 162 w 167"/>
                <a:gd name="T5" fmla="*/ 81 h 142"/>
                <a:gd name="T6" fmla="*/ 162 w 167"/>
                <a:gd name="T7" fmla="*/ 88 h 142"/>
                <a:gd name="T8" fmla="*/ 32 w 167"/>
                <a:gd name="T9" fmla="*/ 116 h 142"/>
                <a:gd name="T10" fmla="*/ 27 w 167"/>
                <a:gd name="T11" fmla="*/ 114 h 142"/>
                <a:gd name="T12" fmla="*/ 6 w 167"/>
                <a:gd name="T13" fmla="*/ 71 h 142"/>
                <a:gd name="T14" fmla="*/ 6 w 167"/>
                <a:gd name="T15" fmla="*/ 65 h 142"/>
                <a:gd name="T16" fmla="*/ 27 w 167"/>
                <a:gd name="T17" fmla="*/ 107 h 142"/>
                <a:gd name="T18" fmla="*/ 27 w 167"/>
                <a:gd name="T19" fmla="*/ 108 h 142"/>
                <a:gd name="T20" fmla="*/ 27 w 167"/>
                <a:gd name="T21" fmla="*/ 114 h 142"/>
                <a:gd name="T22" fmla="*/ 162 w 167"/>
                <a:gd name="T23" fmla="*/ 66 h 142"/>
                <a:gd name="T24" fmla="*/ 143 w 167"/>
                <a:gd name="T25" fmla="*/ 28 h 142"/>
                <a:gd name="T26" fmla="*/ 143 w 167"/>
                <a:gd name="T27" fmla="*/ 20 h 142"/>
                <a:gd name="T28" fmla="*/ 162 w 167"/>
                <a:gd name="T29" fmla="*/ 56 h 142"/>
                <a:gd name="T30" fmla="*/ 162 w 167"/>
                <a:gd name="T31" fmla="*/ 66 h 142"/>
                <a:gd name="T32" fmla="*/ 162 w 167"/>
                <a:gd name="T33" fmla="*/ 52 h 142"/>
                <a:gd name="T34" fmla="*/ 143 w 167"/>
                <a:gd name="T35" fmla="*/ 15 h 142"/>
                <a:gd name="T36" fmla="*/ 143 w 167"/>
                <a:gd name="T37" fmla="*/ 10 h 142"/>
                <a:gd name="T38" fmla="*/ 163 w 167"/>
                <a:gd name="T39" fmla="*/ 49 h 142"/>
                <a:gd name="T40" fmla="*/ 162 w 167"/>
                <a:gd name="T41" fmla="*/ 51 h 142"/>
                <a:gd name="T42" fmla="*/ 162 w 167"/>
                <a:gd name="T43" fmla="*/ 52 h 142"/>
                <a:gd name="T44" fmla="*/ 141 w 167"/>
                <a:gd name="T45" fmla="*/ 0 h 142"/>
                <a:gd name="T46" fmla="*/ 138 w 167"/>
                <a:gd name="T47" fmla="*/ 3 h 142"/>
                <a:gd name="T48" fmla="*/ 138 w 167"/>
                <a:gd name="T49" fmla="*/ 22 h 142"/>
                <a:gd name="T50" fmla="*/ 4 w 167"/>
                <a:gd name="T51" fmla="*/ 51 h 142"/>
                <a:gd name="T52" fmla="*/ 3 w 167"/>
                <a:gd name="T53" fmla="*/ 51 h 142"/>
                <a:gd name="T54" fmla="*/ 0 w 167"/>
                <a:gd name="T55" fmla="*/ 51 h 142"/>
                <a:gd name="T56" fmla="*/ 1 w 167"/>
                <a:gd name="T57" fmla="*/ 54 h 142"/>
                <a:gd name="T58" fmla="*/ 1 w 167"/>
                <a:gd name="T59" fmla="*/ 85 h 142"/>
                <a:gd name="T60" fmla="*/ 4 w 167"/>
                <a:gd name="T61" fmla="*/ 88 h 142"/>
                <a:gd name="T62" fmla="*/ 6 w 167"/>
                <a:gd name="T63" fmla="*/ 85 h 142"/>
                <a:gd name="T64" fmla="*/ 6 w 167"/>
                <a:gd name="T65" fmla="*/ 78 h 142"/>
                <a:gd name="T66" fmla="*/ 26 w 167"/>
                <a:gd name="T67" fmla="*/ 121 h 142"/>
                <a:gd name="T68" fmla="*/ 27 w 167"/>
                <a:gd name="T69" fmla="*/ 120 h 142"/>
                <a:gd name="T70" fmla="*/ 27 w 167"/>
                <a:gd name="T71" fmla="*/ 139 h 142"/>
                <a:gd name="T72" fmla="*/ 29 w 167"/>
                <a:gd name="T73" fmla="*/ 142 h 142"/>
                <a:gd name="T74" fmla="*/ 32 w 167"/>
                <a:gd name="T75" fmla="*/ 139 h 142"/>
                <a:gd name="T76" fmla="*/ 32 w 167"/>
                <a:gd name="T77" fmla="*/ 119 h 142"/>
                <a:gd name="T78" fmla="*/ 162 w 167"/>
                <a:gd name="T79" fmla="*/ 91 h 142"/>
                <a:gd name="T80" fmla="*/ 162 w 167"/>
                <a:gd name="T81" fmla="*/ 110 h 142"/>
                <a:gd name="T82" fmla="*/ 164 w 167"/>
                <a:gd name="T83" fmla="*/ 112 h 142"/>
                <a:gd name="T84" fmla="*/ 167 w 167"/>
                <a:gd name="T85" fmla="*/ 110 h 142"/>
                <a:gd name="T86" fmla="*/ 167 w 167"/>
                <a:gd name="T87" fmla="*/ 80 h 142"/>
                <a:gd name="T88" fmla="*/ 167 w 167"/>
                <a:gd name="T89" fmla="*/ 79 h 142"/>
                <a:gd name="T90" fmla="*/ 167 w 167"/>
                <a:gd name="T91" fmla="*/ 77 h 142"/>
                <a:gd name="T92" fmla="*/ 167 w 167"/>
                <a:gd name="T93" fmla="*/ 51 h 142"/>
                <a:gd name="T94" fmla="*/ 165 w 167"/>
                <a:gd name="T95" fmla="*/ 48 h 142"/>
                <a:gd name="T96" fmla="*/ 143 w 167"/>
                <a:gd name="T97" fmla="*/ 6 h 142"/>
                <a:gd name="T98" fmla="*/ 143 w 167"/>
                <a:gd name="T99" fmla="*/ 3 h 142"/>
                <a:gd name="T100" fmla="*/ 141 w 167"/>
                <a:gd name="T10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7" h="142">
                  <a:moveTo>
                    <a:pt x="32" y="116"/>
                  </a:moveTo>
                  <a:cubicBezTo>
                    <a:pt x="32" y="108"/>
                    <a:pt x="32" y="108"/>
                    <a:pt x="32" y="108"/>
                  </a:cubicBezTo>
                  <a:cubicBezTo>
                    <a:pt x="162" y="81"/>
                    <a:pt x="162" y="81"/>
                    <a:pt x="162" y="81"/>
                  </a:cubicBezTo>
                  <a:cubicBezTo>
                    <a:pt x="162" y="88"/>
                    <a:pt x="162" y="88"/>
                    <a:pt x="162" y="88"/>
                  </a:cubicBezTo>
                  <a:cubicBezTo>
                    <a:pt x="32" y="116"/>
                    <a:pt x="32" y="116"/>
                    <a:pt x="32" y="116"/>
                  </a:cubicBezTo>
                  <a:moveTo>
                    <a:pt x="27" y="114"/>
                  </a:moveTo>
                  <a:cubicBezTo>
                    <a:pt x="6" y="71"/>
                    <a:pt x="6" y="71"/>
                    <a:pt x="6" y="71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27" y="107"/>
                    <a:pt x="27" y="107"/>
                    <a:pt x="27" y="107"/>
                  </a:cubicBezTo>
                  <a:cubicBezTo>
                    <a:pt x="27" y="108"/>
                    <a:pt x="27" y="108"/>
                    <a:pt x="27" y="108"/>
                  </a:cubicBezTo>
                  <a:cubicBezTo>
                    <a:pt x="27" y="114"/>
                    <a:pt x="27" y="114"/>
                    <a:pt x="27" y="114"/>
                  </a:cubicBezTo>
                  <a:moveTo>
                    <a:pt x="162" y="66"/>
                  </a:moveTo>
                  <a:cubicBezTo>
                    <a:pt x="143" y="28"/>
                    <a:pt x="143" y="28"/>
                    <a:pt x="143" y="28"/>
                  </a:cubicBezTo>
                  <a:cubicBezTo>
                    <a:pt x="143" y="20"/>
                    <a:pt x="143" y="20"/>
                    <a:pt x="143" y="20"/>
                  </a:cubicBezTo>
                  <a:cubicBezTo>
                    <a:pt x="162" y="56"/>
                    <a:pt x="162" y="56"/>
                    <a:pt x="162" y="56"/>
                  </a:cubicBezTo>
                  <a:cubicBezTo>
                    <a:pt x="162" y="66"/>
                    <a:pt x="162" y="66"/>
                    <a:pt x="162" y="66"/>
                  </a:cubicBezTo>
                  <a:moveTo>
                    <a:pt x="162" y="52"/>
                  </a:moveTo>
                  <a:cubicBezTo>
                    <a:pt x="143" y="15"/>
                    <a:pt x="143" y="15"/>
                    <a:pt x="143" y="15"/>
                  </a:cubicBezTo>
                  <a:cubicBezTo>
                    <a:pt x="143" y="10"/>
                    <a:pt x="143" y="10"/>
                    <a:pt x="143" y="10"/>
                  </a:cubicBezTo>
                  <a:cubicBezTo>
                    <a:pt x="163" y="49"/>
                    <a:pt x="163" y="49"/>
                    <a:pt x="163" y="49"/>
                  </a:cubicBezTo>
                  <a:cubicBezTo>
                    <a:pt x="162" y="49"/>
                    <a:pt x="162" y="50"/>
                    <a:pt x="162" y="51"/>
                  </a:cubicBezTo>
                  <a:cubicBezTo>
                    <a:pt x="162" y="52"/>
                    <a:pt x="162" y="52"/>
                    <a:pt x="162" y="52"/>
                  </a:cubicBezTo>
                  <a:moveTo>
                    <a:pt x="141" y="0"/>
                  </a:moveTo>
                  <a:cubicBezTo>
                    <a:pt x="139" y="0"/>
                    <a:pt x="138" y="1"/>
                    <a:pt x="138" y="3"/>
                  </a:cubicBezTo>
                  <a:cubicBezTo>
                    <a:pt x="138" y="22"/>
                    <a:pt x="138" y="22"/>
                    <a:pt x="138" y="22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6"/>
                    <a:pt x="2" y="88"/>
                    <a:pt x="4" y="88"/>
                  </a:cubicBezTo>
                  <a:cubicBezTo>
                    <a:pt x="5" y="88"/>
                    <a:pt x="6" y="86"/>
                    <a:pt x="6" y="85"/>
                  </a:cubicBezTo>
                  <a:cubicBezTo>
                    <a:pt x="6" y="78"/>
                    <a:pt x="6" y="78"/>
                    <a:pt x="6" y="78"/>
                  </a:cubicBezTo>
                  <a:cubicBezTo>
                    <a:pt x="26" y="121"/>
                    <a:pt x="26" y="121"/>
                    <a:pt x="26" y="121"/>
                  </a:cubicBezTo>
                  <a:cubicBezTo>
                    <a:pt x="27" y="120"/>
                    <a:pt x="27" y="120"/>
                    <a:pt x="27" y="120"/>
                  </a:cubicBezTo>
                  <a:cubicBezTo>
                    <a:pt x="27" y="139"/>
                    <a:pt x="27" y="139"/>
                    <a:pt x="27" y="139"/>
                  </a:cubicBezTo>
                  <a:cubicBezTo>
                    <a:pt x="27" y="141"/>
                    <a:pt x="28" y="142"/>
                    <a:pt x="29" y="142"/>
                  </a:cubicBezTo>
                  <a:cubicBezTo>
                    <a:pt x="31" y="142"/>
                    <a:pt x="32" y="141"/>
                    <a:pt x="32" y="139"/>
                  </a:cubicBezTo>
                  <a:cubicBezTo>
                    <a:pt x="32" y="119"/>
                    <a:pt x="32" y="119"/>
                    <a:pt x="32" y="119"/>
                  </a:cubicBezTo>
                  <a:cubicBezTo>
                    <a:pt x="162" y="91"/>
                    <a:pt x="162" y="91"/>
                    <a:pt x="162" y="91"/>
                  </a:cubicBezTo>
                  <a:cubicBezTo>
                    <a:pt x="162" y="110"/>
                    <a:pt x="162" y="110"/>
                    <a:pt x="162" y="110"/>
                  </a:cubicBezTo>
                  <a:cubicBezTo>
                    <a:pt x="162" y="111"/>
                    <a:pt x="163" y="112"/>
                    <a:pt x="164" y="112"/>
                  </a:cubicBezTo>
                  <a:cubicBezTo>
                    <a:pt x="166" y="112"/>
                    <a:pt x="167" y="111"/>
                    <a:pt x="167" y="110"/>
                  </a:cubicBezTo>
                  <a:cubicBezTo>
                    <a:pt x="167" y="80"/>
                    <a:pt x="167" y="80"/>
                    <a:pt x="167" y="80"/>
                  </a:cubicBezTo>
                  <a:cubicBezTo>
                    <a:pt x="167" y="79"/>
                    <a:pt x="167" y="79"/>
                    <a:pt x="167" y="79"/>
                  </a:cubicBezTo>
                  <a:cubicBezTo>
                    <a:pt x="167" y="77"/>
                    <a:pt x="167" y="77"/>
                    <a:pt x="167" y="77"/>
                  </a:cubicBezTo>
                  <a:cubicBezTo>
                    <a:pt x="167" y="51"/>
                    <a:pt x="167" y="51"/>
                    <a:pt x="167" y="51"/>
                  </a:cubicBezTo>
                  <a:cubicBezTo>
                    <a:pt x="167" y="50"/>
                    <a:pt x="166" y="49"/>
                    <a:pt x="165" y="48"/>
                  </a:cubicBezTo>
                  <a:cubicBezTo>
                    <a:pt x="143" y="6"/>
                    <a:pt x="143" y="6"/>
                    <a:pt x="143" y="6"/>
                  </a:cubicBezTo>
                  <a:cubicBezTo>
                    <a:pt x="143" y="3"/>
                    <a:pt x="143" y="3"/>
                    <a:pt x="143" y="3"/>
                  </a:cubicBezTo>
                  <a:cubicBezTo>
                    <a:pt x="143" y="1"/>
                    <a:pt x="142" y="0"/>
                    <a:pt x="1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51" name="组合 450"/>
          <p:cNvGrpSpPr/>
          <p:nvPr/>
        </p:nvGrpSpPr>
        <p:grpSpPr>
          <a:xfrm>
            <a:off x="3255209" y="2213453"/>
            <a:ext cx="1804535" cy="510342"/>
            <a:chOff x="2089435" y="3000305"/>
            <a:chExt cx="1804535" cy="510342"/>
          </a:xfrm>
        </p:grpSpPr>
        <p:sp>
          <p:nvSpPr>
            <p:cNvPr id="452" name="矩形 451"/>
            <p:cNvSpPr/>
            <p:nvPr/>
          </p:nvSpPr>
          <p:spPr>
            <a:xfrm>
              <a:off x="2089435" y="3000305"/>
              <a:ext cx="1804535" cy="510342"/>
            </a:xfrm>
            <a:prstGeom prst="rect">
              <a:avLst/>
            </a:prstGeom>
            <a:solidFill>
              <a:srgbClr val="FF7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3" name="矩形 452"/>
            <p:cNvSpPr/>
            <p:nvPr/>
          </p:nvSpPr>
          <p:spPr>
            <a:xfrm>
              <a:off x="2129928" y="3055421"/>
              <a:ext cx="172354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击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54" name="矩形 453"/>
          <p:cNvSpPr/>
          <p:nvPr/>
        </p:nvSpPr>
        <p:spPr>
          <a:xfrm>
            <a:off x="805934" y="3022322"/>
            <a:ext cx="6703084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单击此处添加文字内容单击此处添加文字内容单击此处添加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单击此处添加文字内容单击此处添加文字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55" name="组合 454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456" name="组合 455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459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0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1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2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3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4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57" name="文本框 456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58" name="直接连接符 457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3494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组合 70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72" name="组合 71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75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3" name="文本框 72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74" name="直接连接符 73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882209" y="2114290"/>
            <a:ext cx="5058748" cy="2814638"/>
            <a:chOff x="3431840" y="2022475"/>
            <a:chExt cx="5058748" cy="2814638"/>
          </a:xfrm>
        </p:grpSpPr>
        <p:sp>
          <p:nvSpPr>
            <p:cNvPr id="13" name="Freeform 5737"/>
            <p:cNvSpPr>
              <a:spLocks/>
            </p:cNvSpPr>
            <p:nvPr/>
          </p:nvSpPr>
          <p:spPr bwMode="auto">
            <a:xfrm>
              <a:off x="5103050" y="4017963"/>
              <a:ext cx="1663700" cy="811213"/>
            </a:xfrm>
            <a:custGeom>
              <a:avLst/>
              <a:gdLst>
                <a:gd name="T0" fmla="*/ 0 w 443"/>
                <a:gd name="T1" fmla="*/ 17 h 216"/>
                <a:gd name="T2" fmla="*/ 3 w 443"/>
                <a:gd name="T3" fmla="*/ 120 h 216"/>
                <a:gd name="T4" fmla="*/ 24 w 443"/>
                <a:gd name="T5" fmla="*/ 178 h 216"/>
                <a:gd name="T6" fmla="*/ 243 w 443"/>
                <a:gd name="T7" fmla="*/ 211 h 216"/>
                <a:gd name="T8" fmla="*/ 423 w 443"/>
                <a:gd name="T9" fmla="*/ 173 h 216"/>
                <a:gd name="T10" fmla="*/ 442 w 443"/>
                <a:gd name="T11" fmla="*/ 91 h 216"/>
                <a:gd name="T12" fmla="*/ 442 w 443"/>
                <a:gd name="T13" fmla="*/ 34 h 216"/>
                <a:gd name="T14" fmla="*/ 380 w 443"/>
                <a:gd name="T15" fmla="*/ 0 h 216"/>
                <a:gd name="T16" fmla="*/ 118 w 443"/>
                <a:gd name="T17" fmla="*/ 4 h 216"/>
                <a:gd name="T18" fmla="*/ 0 w 443"/>
                <a:gd name="T19" fmla="*/ 17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3" h="216">
                  <a:moveTo>
                    <a:pt x="0" y="17"/>
                  </a:moveTo>
                  <a:cubicBezTo>
                    <a:pt x="0" y="17"/>
                    <a:pt x="2" y="104"/>
                    <a:pt x="3" y="120"/>
                  </a:cubicBezTo>
                  <a:cubicBezTo>
                    <a:pt x="4" y="136"/>
                    <a:pt x="7" y="169"/>
                    <a:pt x="24" y="178"/>
                  </a:cubicBezTo>
                  <a:cubicBezTo>
                    <a:pt x="41" y="187"/>
                    <a:pt x="143" y="216"/>
                    <a:pt x="243" y="211"/>
                  </a:cubicBezTo>
                  <a:cubicBezTo>
                    <a:pt x="343" y="206"/>
                    <a:pt x="416" y="183"/>
                    <a:pt x="423" y="173"/>
                  </a:cubicBezTo>
                  <a:cubicBezTo>
                    <a:pt x="430" y="163"/>
                    <a:pt x="441" y="114"/>
                    <a:pt x="442" y="91"/>
                  </a:cubicBezTo>
                  <a:cubicBezTo>
                    <a:pt x="443" y="68"/>
                    <a:pt x="442" y="34"/>
                    <a:pt x="442" y="34"/>
                  </a:cubicBezTo>
                  <a:cubicBezTo>
                    <a:pt x="442" y="34"/>
                    <a:pt x="428" y="0"/>
                    <a:pt x="380" y="0"/>
                  </a:cubicBezTo>
                  <a:cubicBezTo>
                    <a:pt x="332" y="0"/>
                    <a:pt x="125" y="4"/>
                    <a:pt x="118" y="4"/>
                  </a:cubicBezTo>
                  <a:cubicBezTo>
                    <a:pt x="111" y="4"/>
                    <a:pt x="0" y="17"/>
                    <a:pt x="0" y="17"/>
                  </a:cubicBezTo>
                </a:path>
              </a:pathLst>
            </a:custGeom>
            <a:solidFill>
              <a:srgbClr val="FF775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14" name="Freeform 5738"/>
            <p:cNvSpPr>
              <a:spLocks/>
            </p:cNvSpPr>
            <p:nvPr/>
          </p:nvSpPr>
          <p:spPr bwMode="auto">
            <a:xfrm>
              <a:off x="5017325" y="3621088"/>
              <a:ext cx="1838325" cy="742950"/>
            </a:xfrm>
            <a:custGeom>
              <a:avLst/>
              <a:gdLst>
                <a:gd name="T0" fmla="*/ 85 w 490"/>
                <a:gd name="T1" fmla="*/ 0 h 198"/>
                <a:gd name="T2" fmla="*/ 19 w 490"/>
                <a:gd name="T3" fmla="*/ 16 h 198"/>
                <a:gd name="T4" fmla="*/ 0 w 490"/>
                <a:gd name="T5" fmla="*/ 67 h 198"/>
                <a:gd name="T6" fmla="*/ 11 w 490"/>
                <a:gd name="T7" fmla="*/ 158 h 198"/>
                <a:gd name="T8" fmla="*/ 47 w 490"/>
                <a:gd name="T9" fmla="*/ 175 h 198"/>
                <a:gd name="T10" fmla="*/ 78 w 490"/>
                <a:gd name="T11" fmla="*/ 153 h 198"/>
                <a:gd name="T12" fmla="*/ 85 w 490"/>
                <a:gd name="T13" fmla="*/ 138 h 198"/>
                <a:gd name="T14" fmla="*/ 146 w 490"/>
                <a:gd name="T15" fmla="*/ 189 h 198"/>
                <a:gd name="T16" fmla="*/ 208 w 490"/>
                <a:gd name="T17" fmla="*/ 149 h 198"/>
                <a:gd name="T18" fmla="*/ 271 w 490"/>
                <a:gd name="T19" fmla="*/ 198 h 198"/>
                <a:gd name="T20" fmla="*/ 327 w 490"/>
                <a:gd name="T21" fmla="*/ 153 h 198"/>
                <a:gd name="T22" fmla="*/ 380 w 490"/>
                <a:gd name="T23" fmla="*/ 188 h 198"/>
                <a:gd name="T24" fmla="*/ 418 w 490"/>
                <a:gd name="T25" fmla="*/ 154 h 198"/>
                <a:gd name="T26" fmla="*/ 425 w 490"/>
                <a:gd name="T27" fmla="*/ 128 h 198"/>
                <a:gd name="T28" fmla="*/ 467 w 490"/>
                <a:gd name="T29" fmla="*/ 160 h 198"/>
                <a:gd name="T30" fmla="*/ 489 w 490"/>
                <a:gd name="T31" fmla="*/ 113 h 198"/>
                <a:gd name="T32" fmla="*/ 471 w 490"/>
                <a:gd name="T33" fmla="*/ 28 h 198"/>
                <a:gd name="T34" fmla="*/ 428 w 490"/>
                <a:gd name="T35" fmla="*/ 5 h 198"/>
                <a:gd name="T36" fmla="*/ 97 w 490"/>
                <a:gd name="T37" fmla="*/ 1 h 198"/>
                <a:gd name="T38" fmla="*/ 85 w 490"/>
                <a:gd name="T3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0" h="198">
                  <a:moveTo>
                    <a:pt x="85" y="0"/>
                  </a:moveTo>
                  <a:cubicBezTo>
                    <a:pt x="79" y="1"/>
                    <a:pt x="35" y="5"/>
                    <a:pt x="19" y="16"/>
                  </a:cubicBezTo>
                  <a:cubicBezTo>
                    <a:pt x="3" y="27"/>
                    <a:pt x="0" y="51"/>
                    <a:pt x="0" y="67"/>
                  </a:cubicBezTo>
                  <a:cubicBezTo>
                    <a:pt x="0" y="83"/>
                    <a:pt x="1" y="147"/>
                    <a:pt x="11" y="158"/>
                  </a:cubicBezTo>
                  <a:cubicBezTo>
                    <a:pt x="21" y="169"/>
                    <a:pt x="30" y="182"/>
                    <a:pt x="47" y="175"/>
                  </a:cubicBezTo>
                  <a:cubicBezTo>
                    <a:pt x="64" y="168"/>
                    <a:pt x="74" y="161"/>
                    <a:pt x="78" y="153"/>
                  </a:cubicBezTo>
                  <a:cubicBezTo>
                    <a:pt x="82" y="145"/>
                    <a:pt x="85" y="138"/>
                    <a:pt x="85" y="138"/>
                  </a:cubicBezTo>
                  <a:cubicBezTo>
                    <a:pt x="85" y="138"/>
                    <a:pt x="105" y="188"/>
                    <a:pt x="146" y="189"/>
                  </a:cubicBezTo>
                  <a:cubicBezTo>
                    <a:pt x="187" y="190"/>
                    <a:pt x="208" y="149"/>
                    <a:pt x="208" y="149"/>
                  </a:cubicBezTo>
                  <a:cubicBezTo>
                    <a:pt x="208" y="149"/>
                    <a:pt x="237" y="198"/>
                    <a:pt x="271" y="198"/>
                  </a:cubicBezTo>
                  <a:cubicBezTo>
                    <a:pt x="305" y="198"/>
                    <a:pt x="327" y="153"/>
                    <a:pt x="327" y="153"/>
                  </a:cubicBezTo>
                  <a:cubicBezTo>
                    <a:pt x="327" y="153"/>
                    <a:pt x="357" y="194"/>
                    <a:pt x="380" y="188"/>
                  </a:cubicBezTo>
                  <a:cubicBezTo>
                    <a:pt x="403" y="182"/>
                    <a:pt x="411" y="169"/>
                    <a:pt x="418" y="154"/>
                  </a:cubicBezTo>
                  <a:cubicBezTo>
                    <a:pt x="425" y="139"/>
                    <a:pt x="425" y="128"/>
                    <a:pt x="425" y="128"/>
                  </a:cubicBezTo>
                  <a:cubicBezTo>
                    <a:pt x="425" y="128"/>
                    <a:pt x="449" y="159"/>
                    <a:pt x="467" y="160"/>
                  </a:cubicBezTo>
                  <a:cubicBezTo>
                    <a:pt x="485" y="161"/>
                    <a:pt x="490" y="131"/>
                    <a:pt x="489" y="113"/>
                  </a:cubicBezTo>
                  <a:cubicBezTo>
                    <a:pt x="488" y="95"/>
                    <a:pt x="477" y="40"/>
                    <a:pt x="471" y="28"/>
                  </a:cubicBezTo>
                  <a:cubicBezTo>
                    <a:pt x="465" y="16"/>
                    <a:pt x="447" y="10"/>
                    <a:pt x="428" y="5"/>
                  </a:cubicBezTo>
                  <a:cubicBezTo>
                    <a:pt x="409" y="0"/>
                    <a:pt x="97" y="1"/>
                    <a:pt x="97" y="1"/>
                  </a:cubicBezTo>
                  <a:lnTo>
                    <a:pt x="8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15" name="Freeform 5739"/>
            <p:cNvSpPr>
              <a:spLocks/>
            </p:cNvSpPr>
            <p:nvPr/>
          </p:nvSpPr>
          <p:spPr bwMode="auto">
            <a:xfrm>
              <a:off x="5136387" y="2851150"/>
              <a:ext cx="1611313" cy="588963"/>
            </a:xfrm>
            <a:custGeom>
              <a:avLst/>
              <a:gdLst>
                <a:gd name="T0" fmla="*/ 83 w 429"/>
                <a:gd name="T1" fmla="*/ 0 h 157"/>
                <a:gd name="T2" fmla="*/ 16 w 429"/>
                <a:gd name="T3" fmla="*/ 22 h 157"/>
                <a:gd name="T4" fmla="*/ 7 w 429"/>
                <a:gd name="T5" fmla="*/ 108 h 157"/>
                <a:gd name="T6" fmla="*/ 38 w 429"/>
                <a:gd name="T7" fmla="*/ 149 h 157"/>
                <a:gd name="T8" fmla="*/ 91 w 429"/>
                <a:gd name="T9" fmla="*/ 133 h 157"/>
                <a:gd name="T10" fmla="*/ 101 w 429"/>
                <a:gd name="T11" fmla="*/ 122 h 157"/>
                <a:gd name="T12" fmla="*/ 154 w 429"/>
                <a:gd name="T13" fmla="*/ 156 h 157"/>
                <a:gd name="T14" fmla="*/ 207 w 429"/>
                <a:gd name="T15" fmla="*/ 137 h 157"/>
                <a:gd name="T16" fmla="*/ 221 w 429"/>
                <a:gd name="T17" fmla="*/ 123 h 157"/>
                <a:gd name="T18" fmla="*/ 269 w 429"/>
                <a:gd name="T19" fmla="*/ 154 h 157"/>
                <a:gd name="T20" fmla="*/ 319 w 429"/>
                <a:gd name="T21" fmla="*/ 121 h 157"/>
                <a:gd name="T22" fmla="*/ 374 w 429"/>
                <a:gd name="T23" fmla="*/ 155 h 157"/>
                <a:gd name="T24" fmla="*/ 423 w 429"/>
                <a:gd name="T25" fmla="*/ 113 h 157"/>
                <a:gd name="T26" fmla="*/ 425 w 429"/>
                <a:gd name="T27" fmla="*/ 47 h 157"/>
                <a:gd name="T28" fmla="*/ 412 w 429"/>
                <a:gd name="T29" fmla="*/ 17 h 157"/>
                <a:gd name="T30" fmla="*/ 361 w 429"/>
                <a:gd name="T31" fmla="*/ 1 h 157"/>
                <a:gd name="T32" fmla="*/ 83 w 429"/>
                <a:gd name="T33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9" h="157">
                  <a:moveTo>
                    <a:pt x="83" y="0"/>
                  </a:moveTo>
                  <a:cubicBezTo>
                    <a:pt x="81" y="0"/>
                    <a:pt x="32" y="9"/>
                    <a:pt x="16" y="22"/>
                  </a:cubicBezTo>
                  <a:cubicBezTo>
                    <a:pt x="0" y="36"/>
                    <a:pt x="3" y="93"/>
                    <a:pt x="7" y="108"/>
                  </a:cubicBezTo>
                  <a:cubicBezTo>
                    <a:pt x="11" y="123"/>
                    <a:pt x="18" y="147"/>
                    <a:pt x="38" y="149"/>
                  </a:cubicBezTo>
                  <a:cubicBezTo>
                    <a:pt x="57" y="151"/>
                    <a:pt x="83" y="141"/>
                    <a:pt x="91" y="133"/>
                  </a:cubicBezTo>
                  <a:cubicBezTo>
                    <a:pt x="98" y="126"/>
                    <a:pt x="101" y="122"/>
                    <a:pt x="101" y="122"/>
                  </a:cubicBezTo>
                  <a:cubicBezTo>
                    <a:pt x="101" y="122"/>
                    <a:pt x="125" y="156"/>
                    <a:pt x="154" y="156"/>
                  </a:cubicBezTo>
                  <a:cubicBezTo>
                    <a:pt x="182" y="155"/>
                    <a:pt x="198" y="144"/>
                    <a:pt x="207" y="137"/>
                  </a:cubicBezTo>
                  <a:cubicBezTo>
                    <a:pt x="216" y="130"/>
                    <a:pt x="221" y="123"/>
                    <a:pt x="221" y="123"/>
                  </a:cubicBezTo>
                  <a:cubicBezTo>
                    <a:pt x="221" y="123"/>
                    <a:pt x="240" y="157"/>
                    <a:pt x="269" y="154"/>
                  </a:cubicBezTo>
                  <a:cubicBezTo>
                    <a:pt x="298" y="150"/>
                    <a:pt x="318" y="121"/>
                    <a:pt x="319" y="121"/>
                  </a:cubicBezTo>
                  <a:cubicBezTo>
                    <a:pt x="321" y="121"/>
                    <a:pt x="356" y="152"/>
                    <a:pt x="374" y="155"/>
                  </a:cubicBezTo>
                  <a:cubicBezTo>
                    <a:pt x="393" y="157"/>
                    <a:pt x="421" y="125"/>
                    <a:pt x="423" y="113"/>
                  </a:cubicBezTo>
                  <a:cubicBezTo>
                    <a:pt x="426" y="101"/>
                    <a:pt x="426" y="63"/>
                    <a:pt x="425" y="47"/>
                  </a:cubicBezTo>
                  <a:cubicBezTo>
                    <a:pt x="423" y="30"/>
                    <a:pt x="429" y="23"/>
                    <a:pt x="412" y="17"/>
                  </a:cubicBezTo>
                  <a:cubicBezTo>
                    <a:pt x="395" y="10"/>
                    <a:pt x="373" y="2"/>
                    <a:pt x="361" y="1"/>
                  </a:cubicBezTo>
                  <a:cubicBezTo>
                    <a:pt x="349" y="0"/>
                    <a:pt x="83" y="0"/>
                    <a:pt x="83" y="0"/>
                  </a:cubicBezTo>
                </a:path>
              </a:pathLst>
            </a:custGeom>
            <a:solidFill>
              <a:srgbClr val="FEFF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16" name="Freeform 5740"/>
            <p:cNvSpPr>
              <a:spLocks/>
            </p:cNvSpPr>
            <p:nvPr/>
          </p:nvSpPr>
          <p:spPr bwMode="auto">
            <a:xfrm>
              <a:off x="5201475" y="3297238"/>
              <a:ext cx="1406525" cy="566738"/>
            </a:xfrm>
            <a:custGeom>
              <a:avLst/>
              <a:gdLst>
                <a:gd name="T0" fmla="*/ 9 w 375"/>
                <a:gd name="T1" fmla="*/ 6 h 151"/>
                <a:gd name="T2" fmla="*/ 2 w 375"/>
                <a:gd name="T3" fmla="*/ 65 h 151"/>
                <a:gd name="T4" fmla="*/ 18 w 375"/>
                <a:gd name="T5" fmla="*/ 112 h 151"/>
                <a:gd name="T6" fmla="*/ 204 w 375"/>
                <a:gd name="T7" fmla="*/ 142 h 151"/>
                <a:gd name="T8" fmla="*/ 375 w 375"/>
                <a:gd name="T9" fmla="*/ 105 h 151"/>
                <a:gd name="T10" fmla="*/ 375 w 375"/>
                <a:gd name="T11" fmla="*/ 30 h 151"/>
                <a:gd name="T12" fmla="*/ 337 w 375"/>
                <a:gd name="T13" fmla="*/ 28 h 151"/>
                <a:gd name="T14" fmla="*/ 303 w 375"/>
                <a:gd name="T15" fmla="*/ 0 h 151"/>
                <a:gd name="T16" fmla="*/ 259 w 375"/>
                <a:gd name="T17" fmla="*/ 34 h 151"/>
                <a:gd name="T18" fmla="*/ 202 w 375"/>
                <a:gd name="T19" fmla="*/ 2 h 151"/>
                <a:gd name="T20" fmla="*/ 149 w 375"/>
                <a:gd name="T21" fmla="*/ 35 h 151"/>
                <a:gd name="T22" fmla="*/ 103 w 375"/>
                <a:gd name="T23" fmla="*/ 21 h 151"/>
                <a:gd name="T24" fmla="*/ 82 w 375"/>
                <a:gd name="T25" fmla="*/ 0 h 151"/>
                <a:gd name="T26" fmla="*/ 44 w 375"/>
                <a:gd name="T27" fmla="*/ 29 h 151"/>
                <a:gd name="T28" fmla="*/ 9 w 375"/>
                <a:gd name="T29" fmla="*/ 6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5" h="151">
                  <a:moveTo>
                    <a:pt x="9" y="6"/>
                  </a:moveTo>
                  <a:cubicBezTo>
                    <a:pt x="9" y="6"/>
                    <a:pt x="0" y="47"/>
                    <a:pt x="2" y="65"/>
                  </a:cubicBezTo>
                  <a:cubicBezTo>
                    <a:pt x="4" y="83"/>
                    <a:pt x="11" y="109"/>
                    <a:pt x="18" y="112"/>
                  </a:cubicBezTo>
                  <a:cubicBezTo>
                    <a:pt x="24" y="114"/>
                    <a:pt x="91" y="151"/>
                    <a:pt x="204" y="142"/>
                  </a:cubicBezTo>
                  <a:cubicBezTo>
                    <a:pt x="317" y="134"/>
                    <a:pt x="375" y="105"/>
                    <a:pt x="375" y="105"/>
                  </a:cubicBezTo>
                  <a:cubicBezTo>
                    <a:pt x="375" y="30"/>
                    <a:pt x="375" y="30"/>
                    <a:pt x="375" y="30"/>
                  </a:cubicBezTo>
                  <a:cubicBezTo>
                    <a:pt x="375" y="30"/>
                    <a:pt x="354" y="41"/>
                    <a:pt x="337" y="28"/>
                  </a:cubicBezTo>
                  <a:cubicBezTo>
                    <a:pt x="319" y="15"/>
                    <a:pt x="303" y="0"/>
                    <a:pt x="303" y="0"/>
                  </a:cubicBezTo>
                  <a:cubicBezTo>
                    <a:pt x="303" y="0"/>
                    <a:pt x="287" y="34"/>
                    <a:pt x="259" y="34"/>
                  </a:cubicBezTo>
                  <a:cubicBezTo>
                    <a:pt x="230" y="35"/>
                    <a:pt x="202" y="2"/>
                    <a:pt x="202" y="2"/>
                  </a:cubicBezTo>
                  <a:cubicBezTo>
                    <a:pt x="202" y="2"/>
                    <a:pt x="181" y="35"/>
                    <a:pt x="149" y="35"/>
                  </a:cubicBezTo>
                  <a:cubicBezTo>
                    <a:pt x="117" y="35"/>
                    <a:pt x="110" y="31"/>
                    <a:pt x="103" y="21"/>
                  </a:cubicBezTo>
                  <a:cubicBezTo>
                    <a:pt x="95" y="12"/>
                    <a:pt x="82" y="0"/>
                    <a:pt x="82" y="0"/>
                  </a:cubicBezTo>
                  <a:cubicBezTo>
                    <a:pt x="82" y="0"/>
                    <a:pt x="69" y="21"/>
                    <a:pt x="44" y="29"/>
                  </a:cubicBezTo>
                  <a:cubicBezTo>
                    <a:pt x="19" y="38"/>
                    <a:pt x="9" y="6"/>
                    <a:pt x="9" y="6"/>
                  </a:cubicBezTo>
                </a:path>
              </a:pathLst>
            </a:custGeom>
            <a:solidFill>
              <a:srgbClr val="FF775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17" name="Freeform 5741"/>
            <p:cNvSpPr>
              <a:spLocks/>
            </p:cNvSpPr>
            <p:nvPr/>
          </p:nvSpPr>
          <p:spPr bwMode="auto">
            <a:xfrm>
              <a:off x="5411025" y="2532063"/>
              <a:ext cx="1095375" cy="522288"/>
            </a:xfrm>
            <a:custGeom>
              <a:avLst/>
              <a:gdLst>
                <a:gd name="T0" fmla="*/ 7 w 292"/>
                <a:gd name="T1" fmla="*/ 2 h 139"/>
                <a:gd name="T2" fmla="*/ 0 w 292"/>
                <a:gd name="T3" fmla="*/ 70 h 139"/>
                <a:gd name="T4" fmla="*/ 6 w 292"/>
                <a:gd name="T5" fmla="*/ 111 h 139"/>
                <a:gd name="T6" fmla="*/ 180 w 292"/>
                <a:gd name="T7" fmla="*/ 134 h 139"/>
                <a:gd name="T8" fmla="*/ 292 w 292"/>
                <a:gd name="T9" fmla="*/ 110 h 139"/>
                <a:gd name="T10" fmla="*/ 290 w 292"/>
                <a:gd name="T11" fmla="*/ 0 h 139"/>
                <a:gd name="T12" fmla="*/ 7 w 292"/>
                <a:gd name="T13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2" h="139">
                  <a:moveTo>
                    <a:pt x="7" y="2"/>
                  </a:moveTo>
                  <a:cubicBezTo>
                    <a:pt x="7" y="2"/>
                    <a:pt x="0" y="51"/>
                    <a:pt x="0" y="70"/>
                  </a:cubicBezTo>
                  <a:cubicBezTo>
                    <a:pt x="1" y="89"/>
                    <a:pt x="6" y="111"/>
                    <a:pt x="6" y="111"/>
                  </a:cubicBezTo>
                  <a:cubicBezTo>
                    <a:pt x="6" y="111"/>
                    <a:pt x="91" y="139"/>
                    <a:pt x="180" y="134"/>
                  </a:cubicBezTo>
                  <a:cubicBezTo>
                    <a:pt x="269" y="129"/>
                    <a:pt x="292" y="110"/>
                    <a:pt x="292" y="110"/>
                  </a:cubicBezTo>
                  <a:cubicBezTo>
                    <a:pt x="290" y="0"/>
                    <a:pt x="290" y="0"/>
                    <a:pt x="290" y="0"/>
                  </a:cubicBezTo>
                  <a:lnTo>
                    <a:pt x="7" y="2"/>
                  </a:ln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18" name="Freeform 5742"/>
            <p:cNvSpPr>
              <a:spLocks/>
            </p:cNvSpPr>
            <p:nvPr/>
          </p:nvSpPr>
          <p:spPr bwMode="auto">
            <a:xfrm>
              <a:off x="5403087" y="2292350"/>
              <a:ext cx="1149350" cy="415925"/>
            </a:xfrm>
            <a:custGeom>
              <a:avLst/>
              <a:gdLst>
                <a:gd name="T0" fmla="*/ 164 w 306"/>
                <a:gd name="T1" fmla="*/ 2 h 111"/>
                <a:gd name="T2" fmla="*/ 32 w 306"/>
                <a:gd name="T3" fmla="*/ 18 h 111"/>
                <a:gd name="T4" fmla="*/ 4 w 306"/>
                <a:gd name="T5" fmla="*/ 48 h 111"/>
                <a:gd name="T6" fmla="*/ 23 w 306"/>
                <a:gd name="T7" fmla="*/ 94 h 111"/>
                <a:gd name="T8" fmla="*/ 65 w 306"/>
                <a:gd name="T9" fmla="*/ 81 h 111"/>
                <a:gd name="T10" fmla="*/ 100 w 306"/>
                <a:gd name="T11" fmla="*/ 109 h 111"/>
                <a:gd name="T12" fmla="*/ 139 w 306"/>
                <a:gd name="T13" fmla="*/ 100 h 111"/>
                <a:gd name="T14" fmla="*/ 150 w 306"/>
                <a:gd name="T15" fmla="*/ 87 h 111"/>
                <a:gd name="T16" fmla="*/ 191 w 306"/>
                <a:gd name="T17" fmla="*/ 105 h 111"/>
                <a:gd name="T18" fmla="*/ 217 w 306"/>
                <a:gd name="T19" fmla="*/ 90 h 111"/>
                <a:gd name="T20" fmla="*/ 227 w 306"/>
                <a:gd name="T21" fmla="*/ 78 h 111"/>
                <a:gd name="T22" fmla="*/ 261 w 306"/>
                <a:gd name="T23" fmla="*/ 96 h 111"/>
                <a:gd name="T24" fmla="*/ 296 w 306"/>
                <a:gd name="T25" fmla="*/ 75 h 111"/>
                <a:gd name="T26" fmla="*/ 303 w 306"/>
                <a:gd name="T27" fmla="*/ 42 h 111"/>
                <a:gd name="T28" fmla="*/ 290 w 306"/>
                <a:gd name="T29" fmla="*/ 16 h 111"/>
                <a:gd name="T30" fmla="*/ 164 w 306"/>
                <a:gd name="T31" fmla="*/ 2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6" h="111">
                  <a:moveTo>
                    <a:pt x="164" y="2"/>
                  </a:moveTo>
                  <a:cubicBezTo>
                    <a:pt x="164" y="2"/>
                    <a:pt x="51" y="11"/>
                    <a:pt x="32" y="18"/>
                  </a:cubicBezTo>
                  <a:cubicBezTo>
                    <a:pt x="13" y="25"/>
                    <a:pt x="6" y="31"/>
                    <a:pt x="4" y="48"/>
                  </a:cubicBezTo>
                  <a:cubicBezTo>
                    <a:pt x="2" y="65"/>
                    <a:pt x="0" y="93"/>
                    <a:pt x="23" y="94"/>
                  </a:cubicBezTo>
                  <a:cubicBezTo>
                    <a:pt x="45" y="95"/>
                    <a:pt x="65" y="81"/>
                    <a:pt x="65" y="81"/>
                  </a:cubicBezTo>
                  <a:cubicBezTo>
                    <a:pt x="65" y="81"/>
                    <a:pt x="82" y="108"/>
                    <a:pt x="100" y="109"/>
                  </a:cubicBezTo>
                  <a:cubicBezTo>
                    <a:pt x="118" y="111"/>
                    <a:pt x="133" y="107"/>
                    <a:pt x="139" y="100"/>
                  </a:cubicBezTo>
                  <a:cubicBezTo>
                    <a:pt x="145" y="92"/>
                    <a:pt x="150" y="87"/>
                    <a:pt x="150" y="87"/>
                  </a:cubicBezTo>
                  <a:cubicBezTo>
                    <a:pt x="150" y="87"/>
                    <a:pt x="174" y="108"/>
                    <a:pt x="191" y="105"/>
                  </a:cubicBezTo>
                  <a:cubicBezTo>
                    <a:pt x="208" y="102"/>
                    <a:pt x="212" y="96"/>
                    <a:pt x="217" y="90"/>
                  </a:cubicBezTo>
                  <a:cubicBezTo>
                    <a:pt x="223" y="83"/>
                    <a:pt x="227" y="78"/>
                    <a:pt x="227" y="78"/>
                  </a:cubicBezTo>
                  <a:cubicBezTo>
                    <a:pt x="227" y="78"/>
                    <a:pt x="246" y="97"/>
                    <a:pt x="261" y="96"/>
                  </a:cubicBezTo>
                  <a:cubicBezTo>
                    <a:pt x="276" y="95"/>
                    <a:pt x="292" y="83"/>
                    <a:pt x="296" y="75"/>
                  </a:cubicBezTo>
                  <a:cubicBezTo>
                    <a:pt x="300" y="68"/>
                    <a:pt x="306" y="55"/>
                    <a:pt x="303" y="42"/>
                  </a:cubicBezTo>
                  <a:cubicBezTo>
                    <a:pt x="300" y="29"/>
                    <a:pt x="298" y="21"/>
                    <a:pt x="290" y="16"/>
                  </a:cubicBezTo>
                  <a:cubicBezTo>
                    <a:pt x="282" y="12"/>
                    <a:pt x="182" y="0"/>
                    <a:pt x="164" y="2"/>
                  </a:cubicBezTo>
                </a:path>
              </a:pathLst>
            </a:custGeom>
            <a:solidFill>
              <a:srgbClr val="FDF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19" name="Freeform 5743"/>
            <p:cNvSpPr>
              <a:spLocks/>
            </p:cNvSpPr>
            <p:nvPr/>
          </p:nvSpPr>
          <p:spPr bwMode="auto">
            <a:xfrm>
              <a:off x="5538025" y="2044700"/>
              <a:ext cx="371475" cy="349250"/>
            </a:xfrm>
            <a:custGeom>
              <a:avLst/>
              <a:gdLst>
                <a:gd name="T0" fmla="*/ 73 w 99"/>
                <a:gd name="T1" fmla="*/ 93 h 93"/>
                <a:gd name="T2" fmla="*/ 97 w 99"/>
                <a:gd name="T3" fmla="*/ 29 h 93"/>
                <a:gd name="T4" fmla="*/ 84 w 99"/>
                <a:gd name="T5" fmla="*/ 1 h 93"/>
                <a:gd name="T6" fmla="*/ 59 w 99"/>
                <a:gd name="T7" fmla="*/ 22 h 93"/>
                <a:gd name="T8" fmla="*/ 53 w 99"/>
                <a:gd name="T9" fmla="*/ 38 h 93"/>
                <a:gd name="T10" fmla="*/ 24 w 99"/>
                <a:gd name="T11" fmla="*/ 25 h 93"/>
                <a:gd name="T12" fmla="*/ 10 w 99"/>
                <a:gd name="T13" fmla="*/ 59 h 93"/>
                <a:gd name="T14" fmla="*/ 51 w 99"/>
                <a:gd name="T15" fmla="*/ 86 h 93"/>
                <a:gd name="T16" fmla="*/ 73 w 99"/>
                <a:gd name="T17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93">
                  <a:moveTo>
                    <a:pt x="73" y="93"/>
                  </a:moveTo>
                  <a:cubicBezTo>
                    <a:pt x="73" y="93"/>
                    <a:pt x="96" y="49"/>
                    <a:pt x="97" y="29"/>
                  </a:cubicBezTo>
                  <a:cubicBezTo>
                    <a:pt x="99" y="9"/>
                    <a:pt x="96" y="0"/>
                    <a:pt x="84" y="1"/>
                  </a:cubicBezTo>
                  <a:cubicBezTo>
                    <a:pt x="73" y="2"/>
                    <a:pt x="62" y="12"/>
                    <a:pt x="59" y="22"/>
                  </a:cubicBezTo>
                  <a:cubicBezTo>
                    <a:pt x="56" y="32"/>
                    <a:pt x="53" y="38"/>
                    <a:pt x="53" y="38"/>
                  </a:cubicBezTo>
                  <a:cubicBezTo>
                    <a:pt x="53" y="38"/>
                    <a:pt x="40" y="19"/>
                    <a:pt x="24" y="25"/>
                  </a:cubicBezTo>
                  <a:cubicBezTo>
                    <a:pt x="7" y="31"/>
                    <a:pt x="0" y="44"/>
                    <a:pt x="10" y="59"/>
                  </a:cubicBezTo>
                  <a:cubicBezTo>
                    <a:pt x="20" y="75"/>
                    <a:pt x="37" y="83"/>
                    <a:pt x="51" y="86"/>
                  </a:cubicBezTo>
                  <a:cubicBezTo>
                    <a:pt x="65" y="89"/>
                    <a:pt x="73" y="93"/>
                    <a:pt x="73" y="93"/>
                  </a:cubicBezTo>
                </a:path>
              </a:pathLst>
            </a:custGeom>
            <a:solidFill>
              <a:srgbClr val="FF775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20" name="Freeform 5744"/>
            <p:cNvSpPr>
              <a:spLocks/>
            </p:cNvSpPr>
            <p:nvPr/>
          </p:nvSpPr>
          <p:spPr bwMode="auto">
            <a:xfrm>
              <a:off x="5988875" y="2093913"/>
              <a:ext cx="404813" cy="322263"/>
            </a:xfrm>
            <a:custGeom>
              <a:avLst/>
              <a:gdLst>
                <a:gd name="T0" fmla="*/ 48 w 108"/>
                <a:gd name="T1" fmla="*/ 38 h 86"/>
                <a:gd name="T2" fmla="*/ 30 w 108"/>
                <a:gd name="T3" fmla="*/ 6 h 86"/>
                <a:gd name="T4" fmla="*/ 1 w 108"/>
                <a:gd name="T5" fmla="*/ 19 h 86"/>
                <a:gd name="T6" fmla="*/ 20 w 108"/>
                <a:gd name="T7" fmla="*/ 64 h 86"/>
                <a:gd name="T8" fmla="*/ 40 w 108"/>
                <a:gd name="T9" fmla="*/ 86 h 86"/>
                <a:gd name="T10" fmla="*/ 95 w 108"/>
                <a:gd name="T11" fmla="*/ 53 h 86"/>
                <a:gd name="T12" fmla="*/ 95 w 108"/>
                <a:gd name="T13" fmla="*/ 26 h 86"/>
                <a:gd name="T14" fmla="*/ 69 w 108"/>
                <a:gd name="T15" fmla="*/ 15 h 86"/>
                <a:gd name="T16" fmla="*/ 48 w 108"/>
                <a:gd name="T17" fmla="*/ 3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86">
                  <a:moveTo>
                    <a:pt x="48" y="38"/>
                  </a:moveTo>
                  <a:cubicBezTo>
                    <a:pt x="48" y="36"/>
                    <a:pt x="47" y="12"/>
                    <a:pt x="30" y="6"/>
                  </a:cubicBezTo>
                  <a:cubicBezTo>
                    <a:pt x="13" y="0"/>
                    <a:pt x="2" y="8"/>
                    <a:pt x="1" y="19"/>
                  </a:cubicBezTo>
                  <a:cubicBezTo>
                    <a:pt x="0" y="30"/>
                    <a:pt x="9" y="51"/>
                    <a:pt x="20" y="64"/>
                  </a:cubicBezTo>
                  <a:cubicBezTo>
                    <a:pt x="31" y="77"/>
                    <a:pt x="40" y="86"/>
                    <a:pt x="40" y="86"/>
                  </a:cubicBezTo>
                  <a:cubicBezTo>
                    <a:pt x="95" y="53"/>
                    <a:pt x="95" y="53"/>
                    <a:pt x="95" y="53"/>
                  </a:cubicBezTo>
                  <a:cubicBezTo>
                    <a:pt x="95" y="53"/>
                    <a:pt x="108" y="39"/>
                    <a:pt x="95" y="26"/>
                  </a:cubicBezTo>
                  <a:cubicBezTo>
                    <a:pt x="83" y="13"/>
                    <a:pt x="78" y="8"/>
                    <a:pt x="69" y="15"/>
                  </a:cubicBezTo>
                  <a:cubicBezTo>
                    <a:pt x="60" y="22"/>
                    <a:pt x="48" y="38"/>
                    <a:pt x="48" y="38"/>
                  </a:cubicBezTo>
                </a:path>
              </a:pathLst>
            </a:custGeom>
            <a:solidFill>
              <a:srgbClr val="FF775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21" name="Freeform 5745"/>
            <p:cNvSpPr>
              <a:spLocks/>
            </p:cNvSpPr>
            <p:nvPr/>
          </p:nvSpPr>
          <p:spPr bwMode="auto">
            <a:xfrm>
              <a:off x="5395150" y="2303463"/>
              <a:ext cx="1198563" cy="228600"/>
            </a:xfrm>
            <a:custGeom>
              <a:avLst/>
              <a:gdLst>
                <a:gd name="T0" fmla="*/ 68 w 319"/>
                <a:gd name="T1" fmla="*/ 7 h 61"/>
                <a:gd name="T2" fmla="*/ 7 w 319"/>
                <a:gd name="T3" fmla="*/ 25 h 61"/>
                <a:gd name="T4" fmla="*/ 13 w 319"/>
                <a:gd name="T5" fmla="*/ 45 h 61"/>
                <a:gd name="T6" fmla="*/ 77 w 319"/>
                <a:gd name="T7" fmla="*/ 57 h 61"/>
                <a:gd name="T8" fmla="*/ 162 w 319"/>
                <a:gd name="T9" fmla="*/ 60 h 61"/>
                <a:gd name="T10" fmla="*/ 239 w 319"/>
                <a:gd name="T11" fmla="*/ 56 h 61"/>
                <a:gd name="T12" fmla="*/ 302 w 319"/>
                <a:gd name="T13" fmla="*/ 37 h 61"/>
                <a:gd name="T14" fmla="*/ 247 w 319"/>
                <a:gd name="T15" fmla="*/ 0 h 61"/>
                <a:gd name="T16" fmla="*/ 245 w 319"/>
                <a:gd name="T17" fmla="*/ 9 h 61"/>
                <a:gd name="T18" fmla="*/ 275 w 319"/>
                <a:gd name="T19" fmla="*/ 16 h 61"/>
                <a:gd name="T20" fmla="*/ 293 w 319"/>
                <a:gd name="T21" fmla="*/ 23 h 61"/>
                <a:gd name="T22" fmla="*/ 266 w 319"/>
                <a:gd name="T23" fmla="*/ 43 h 61"/>
                <a:gd name="T24" fmla="*/ 156 w 319"/>
                <a:gd name="T25" fmla="*/ 51 h 61"/>
                <a:gd name="T26" fmla="*/ 52 w 319"/>
                <a:gd name="T27" fmla="*/ 45 h 61"/>
                <a:gd name="T28" fmla="*/ 14 w 319"/>
                <a:gd name="T29" fmla="*/ 35 h 61"/>
                <a:gd name="T30" fmla="*/ 69 w 319"/>
                <a:gd name="T31" fmla="*/ 15 h 61"/>
                <a:gd name="T32" fmla="*/ 68 w 319"/>
                <a:gd name="T33" fmla="*/ 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9" h="61">
                  <a:moveTo>
                    <a:pt x="68" y="7"/>
                  </a:moveTo>
                  <a:cubicBezTo>
                    <a:pt x="50" y="6"/>
                    <a:pt x="19" y="9"/>
                    <a:pt x="7" y="25"/>
                  </a:cubicBezTo>
                  <a:cubicBezTo>
                    <a:pt x="0" y="35"/>
                    <a:pt x="4" y="40"/>
                    <a:pt x="13" y="45"/>
                  </a:cubicBezTo>
                  <a:cubicBezTo>
                    <a:pt x="33" y="54"/>
                    <a:pt x="57" y="55"/>
                    <a:pt x="77" y="57"/>
                  </a:cubicBezTo>
                  <a:cubicBezTo>
                    <a:pt x="105" y="59"/>
                    <a:pt x="133" y="61"/>
                    <a:pt x="162" y="60"/>
                  </a:cubicBezTo>
                  <a:cubicBezTo>
                    <a:pt x="188" y="60"/>
                    <a:pt x="213" y="58"/>
                    <a:pt x="239" y="56"/>
                  </a:cubicBezTo>
                  <a:cubicBezTo>
                    <a:pt x="258" y="54"/>
                    <a:pt x="290" y="56"/>
                    <a:pt x="302" y="37"/>
                  </a:cubicBezTo>
                  <a:cubicBezTo>
                    <a:pt x="319" y="9"/>
                    <a:pt x="264" y="0"/>
                    <a:pt x="247" y="0"/>
                  </a:cubicBezTo>
                  <a:cubicBezTo>
                    <a:pt x="242" y="0"/>
                    <a:pt x="240" y="8"/>
                    <a:pt x="245" y="9"/>
                  </a:cubicBezTo>
                  <a:cubicBezTo>
                    <a:pt x="255" y="12"/>
                    <a:pt x="266" y="13"/>
                    <a:pt x="275" y="16"/>
                  </a:cubicBezTo>
                  <a:cubicBezTo>
                    <a:pt x="280" y="17"/>
                    <a:pt x="290" y="19"/>
                    <a:pt x="293" y="23"/>
                  </a:cubicBezTo>
                  <a:cubicBezTo>
                    <a:pt x="305" y="37"/>
                    <a:pt x="273" y="42"/>
                    <a:pt x="266" y="43"/>
                  </a:cubicBezTo>
                  <a:cubicBezTo>
                    <a:pt x="229" y="48"/>
                    <a:pt x="192" y="51"/>
                    <a:pt x="156" y="51"/>
                  </a:cubicBezTo>
                  <a:cubicBezTo>
                    <a:pt x="121" y="51"/>
                    <a:pt x="87" y="49"/>
                    <a:pt x="52" y="45"/>
                  </a:cubicBezTo>
                  <a:cubicBezTo>
                    <a:pt x="47" y="44"/>
                    <a:pt x="16" y="41"/>
                    <a:pt x="14" y="35"/>
                  </a:cubicBezTo>
                  <a:cubicBezTo>
                    <a:pt x="10" y="19"/>
                    <a:pt x="60" y="15"/>
                    <a:pt x="69" y="15"/>
                  </a:cubicBezTo>
                  <a:cubicBezTo>
                    <a:pt x="73" y="14"/>
                    <a:pt x="73" y="7"/>
                    <a:pt x="68" y="7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22" name="Freeform 5746"/>
            <p:cNvSpPr>
              <a:spLocks/>
            </p:cNvSpPr>
            <p:nvPr/>
          </p:nvSpPr>
          <p:spPr bwMode="auto">
            <a:xfrm>
              <a:off x="5377687" y="2389188"/>
              <a:ext cx="1196975" cy="354013"/>
            </a:xfrm>
            <a:custGeom>
              <a:avLst/>
              <a:gdLst>
                <a:gd name="T0" fmla="*/ 9 w 319"/>
                <a:gd name="T1" fmla="*/ 8 h 94"/>
                <a:gd name="T2" fmla="*/ 25 w 319"/>
                <a:gd name="T3" fmla="*/ 71 h 94"/>
                <a:gd name="T4" fmla="*/ 75 w 319"/>
                <a:gd name="T5" fmla="*/ 56 h 94"/>
                <a:gd name="T6" fmla="*/ 67 w 319"/>
                <a:gd name="T7" fmla="*/ 56 h 94"/>
                <a:gd name="T8" fmla="*/ 112 w 319"/>
                <a:gd name="T9" fmla="*/ 89 h 94"/>
                <a:gd name="T10" fmla="*/ 161 w 319"/>
                <a:gd name="T11" fmla="*/ 62 h 94"/>
                <a:gd name="T12" fmla="*/ 154 w 319"/>
                <a:gd name="T13" fmla="*/ 63 h 94"/>
                <a:gd name="T14" fmla="*/ 235 w 319"/>
                <a:gd name="T15" fmla="*/ 53 h 94"/>
                <a:gd name="T16" fmla="*/ 227 w 319"/>
                <a:gd name="T17" fmla="*/ 55 h 94"/>
                <a:gd name="T18" fmla="*/ 289 w 319"/>
                <a:gd name="T19" fmla="*/ 67 h 94"/>
                <a:gd name="T20" fmla="*/ 311 w 319"/>
                <a:gd name="T21" fmla="*/ 5 h 94"/>
                <a:gd name="T22" fmla="*/ 302 w 319"/>
                <a:gd name="T23" fmla="*/ 8 h 94"/>
                <a:gd name="T24" fmla="*/ 282 w 319"/>
                <a:gd name="T25" fmla="*/ 59 h 94"/>
                <a:gd name="T26" fmla="*/ 234 w 319"/>
                <a:gd name="T27" fmla="*/ 49 h 94"/>
                <a:gd name="T28" fmla="*/ 226 w 319"/>
                <a:gd name="T29" fmla="*/ 50 h 94"/>
                <a:gd name="T30" fmla="*/ 161 w 319"/>
                <a:gd name="T31" fmla="*/ 56 h 94"/>
                <a:gd name="T32" fmla="*/ 153 w 319"/>
                <a:gd name="T33" fmla="*/ 57 h 94"/>
                <a:gd name="T34" fmla="*/ 112 w 319"/>
                <a:gd name="T35" fmla="*/ 79 h 94"/>
                <a:gd name="T36" fmla="*/ 75 w 319"/>
                <a:gd name="T37" fmla="*/ 51 h 94"/>
                <a:gd name="T38" fmla="*/ 67 w 319"/>
                <a:gd name="T39" fmla="*/ 51 h 94"/>
                <a:gd name="T40" fmla="*/ 22 w 319"/>
                <a:gd name="T41" fmla="*/ 57 h 94"/>
                <a:gd name="T42" fmla="*/ 17 w 319"/>
                <a:gd name="T43" fmla="*/ 11 h 94"/>
                <a:gd name="T44" fmla="*/ 9 w 319"/>
                <a:gd name="T45" fmla="*/ 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9" h="94">
                  <a:moveTo>
                    <a:pt x="9" y="8"/>
                  </a:moveTo>
                  <a:cubicBezTo>
                    <a:pt x="1" y="31"/>
                    <a:pt x="0" y="57"/>
                    <a:pt x="25" y="71"/>
                  </a:cubicBezTo>
                  <a:cubicBezTo>
                    <a:pt x="43" y="81"/>
                    <a:pt x="65" y="74"/>
                    <a:pt x="75" y="56"/>
                  </a:cubicBezTo>
                  <a:cubicBezTo>
                    <a:pt x="72" y="56"/>
                    <a:pt x="70" y="56"/>
                    <a:pt x="67" y="56"/>
                  </a:cubicBezTo>
                  <a:cubicBezTo>
                    <a:pt x="78" y="72"/>
                    <a:pt x="91" y="88"/>
                    <a:pt x="112" y="89"/>
                  </a:cubicBezTo>
                  <a:cubicBezTo>
                    <a:pt x="132" y="89"/>
                    <a:pt x="150" y="79"/>
                    <a:pt x="161" y="62"/>
                  </a:cubicBezTo>
                  <a:cubicBezTo>
                    <a:pt x="158" y="62"/>
                    <a:pt x="156" y="62"/>
                    <a:pt x="154" y="63"/>
                  </a:cubicBezTo>
                  <a:cubicBezTo>
                    <a:pt x="175" y="94"/>
                    <a:pt x="222" y="89"/>
                    <a:pt x="235" y="53"/>
                  </a:cubicBezTo>
                  <a:cubicBezTo>
                    <a:pt x="227" y="55"/>
                    <a:pt x="227" y="55"/>
                    <a:pt x="227" y="55"/>
                  </a:cubicBezTo>
                  <a:cubicBezTo>
                    <a:pt x="241" y="74"/>
                    <a:pt x="269" y="78"/>
                    <a:pt x="289" y="67"/>
                  </a:cubicBezTo>
                  <a:cubicBezTo>
                    <a:pt x="312" y="54"/>
                    <a:pt x="319" y="29"/>
                    <a:pt x="311" y="5"/>
                  </a:cubicBezTo>
                  <a:cubicBezTo>
                    <a:pt x="309" y="0"/>
                    <a:pt x="301" y="3"/>
                    <a:pt x="302" y="8"/>
                  </a:cubicBezTo>
                  <a:cubicBezTo>
                    <a:pt x="307" y="29"/>
                    <a:pt x="304" y="49"/>
                    <a:pt x="282" y="59"/>
                  </a:cubicBezTo>
                  <a:cubicBezTo>
                    <a:pt x="266" y="67"/>
                    <a:pt x="245" y="64"/>
                    <a:pt x="234" y="49"/>
                  </a:cubicBezTo>
                  <a:cubicBezTo>
                    <a:pt x="232" y="46"/>
                    <a:pt x="228" y="47"/>
                    <a:pt x="226" y="50"/>
                  </a:cubicBezTo>
                  <a:cubicBezTo>
                    <a:pt x="216" y="80"/>
                    <a:pt x="177" y="81"/>
                    <a:pt x="161" y="56"/>
                  </a:cubicBezTo>
                  <a:cubicBezTo>
                    <a:pt x="159" y="54"/>
                    <a:pt x="155" y="55"/>
                    <a:pt x="153" y="57"/>
                  </a:cubicBezTo>
                  <a:cubicBezTo>
                    <a:pt x="144" y="71"/>
                    <a:pt x="129" y="80"/>
                    <a:pt x="112" y="79"/>
                  </a:cubicBezTo>
                  <a:cubicBezTo>
                    <a:pt x="95" y="79"/>
                    <a:pt x="84" y="65"/>
                    <a:pt x="75" y="51"/>
                  </a:cubicBezTo>
                  <a:cubicBezTo>
                    <a:pt x="74" y="49"/>
                    <a:pt x="69" y="47"/>
                    <a:pt x="67" y="51"/>
                  </a:cubicBezTo>
                  <a:cubicBezTo>
                    <a:pt x="58" y="67"/>
                    <a:pt x="36" y="71"/>
                    <a:pt x="22" y="57"/>
                  </a:cubicBezTo>
                  <a:cubicBezTo>
                    <a:pt x="8" y="44"/>
                    <a:pt x="13" y="27"/>
                    <a:pt x="17" y="11"/>
                  </a:cubicBezTo>
                  <a:cubicBezTo>
                    <a:pt x="19" y="6"/>
                    <a:pt x="11" y="3"/>
                    <a:pt x="9" y="8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23" name="Freeform 5747"/>
            <p:cNvSpPr>
              <a:spLocks/>
            </p:cNvSpPr>
            <p:nvPr/>
          </p:nvSpPr>
          <p:spPr bwMode="auto">
            <a:xfrm>
              <a:off x="5388800" y="2559050"/>
              <a:ext cx="47625" cy="412750"/>
            </a:xfrm>
            <a:custGeom>
              <a:avLst/>
              <a:gdLst>
                <a:gd name="T0" fmla="*/ 4 w 13"/>
                <a:gd name="T1" fmla="*/ 5 h 110"/>
                <a:gd name="T2" fmla="*/ 3 w 13"/>
                <a:gd name="T3" fmla="*/ 104 h 110"/>
                <a:gd name="T4" fmla="*/ 13 w 13"/>
                <a:gd name="T5" fmla="*/ 104 h 110"/>
                <a:gd name="T6" fmla="*/ 11 w 13"/>
                <a:gd name="T7" fmla="*/ 5 h 110"/>
                <a:gd name="T8" fmla="*/ 4 w 13"/>
                <a:gd name="T9" fmla="*/ 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10">
                  <a:moveTo>
                    <a:pt x="4" y="5"/>
                  </a:moveTo>
                  <a:cubicBezTo>
                    <a:pt x="0" y="37"/>
                    <a:pt x="1" y="71"/>
                    <a:pt x="3" y="104"/>
                  </a:cubicBezTo>
                  <a:cubicBezTo>
                    <a:pt x="4" y="110"/>
                    <a:pt x="13" y="110"/>
                    <a:pt x="13" y="104"/>
                  </a:cubicBezTo>
                  <a:cubicBezTo>
                    <a:pt x="11" y="71"/>
                    <a:pt x="12" y="38"/>
                    <a:pt x="11" y="5"/>
                  </a:cubicBezTo>
                  <a:cubicBezTo>
                    <a:pt x="11" y="0"/>
                    <a:pt x="4" y="0"/>
                    <a:pt x="4" y="5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24" name="Freeform 5748"/>
            <p:cNvSpPr>
              <a:spLocks/>
            </p:cNvSpPr>
            <p:nvPr/>
          </p:nvSpPr>
          <p:spPr bwMode="auto">
            <a:xfrm>
              <a:off x="6488937" y="2554288"/>
              <a:ext cx="44450" cy="417513"/>
            </a:xfrm>
            <a:custGeom>
              <a:avLst/>
              <a:gdLst>
                <a:gd name="T0" fmla="*/ 1 w 12"/>
                <a:gd name="T1" fmla="*/ 5 h 111"/>
                <a:gd name="T2" fmla="*/ 0 w 12"/>
                <a:gd name="T3" fmla="*/ 104 h 111"/>
                <a:gd name="T4" fmla="*/ 10 w 12"/>
                <a:gd name="T5" fmla="*/ 104 h 111"/>
                <a:gd name="T6" fmla="*/ 8 w 12"/>
                <a:gd name="T7" fmla="*/ 5 h 111"/>
                <a:gd name="T8" fmla="*/ 1 w 12"/>
                <a:gd name="T9" fmla="*/ 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1">
                  <a:moveTo>
                    <a:pt x="1" y="5"/>
                  </a:moveTo>
                  <a:cubicBezTo>
                    <a:pt x="2" y="38"/>
                    <a:pt x="1" y="71"/>
                    <a:pt x="0" y="104"/>
                  </a:cubicBezTo>
                  <a:cubicBezTo>
                    <a:pt x="0" y="110"/>
                    <a:pt x="10" y="111"/>
                    <a:pt x="10" y="104"/>
                  </a:cubicBezTo>
                  <a:cubicBezTo>
                    <a:pt x="11" y="71"/>
                    <a:pt x="12" y="38"/>
                    <a:pt x="8" y="5"/>
                  </a:cubicBezTo>
                  <a:cubicBezTo>
                    <a:pt x="8" y="0"/>
                    <a:pt x="0" y="1"/>
                    <a:pt x="1" y="5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25" name="Freeform 5749"/>
            <p:cNvSpPr>
              <a:spLocks/>
            </p:cNvSpPr>
            <p:nvPr/>
          </p:nvSpPr>
          <p:spPr bwMode="auto">
            <a:xfrm>
              <a:off x="5114162" y="2843213"/>
              <a:ext cx="1738313" cy="342900"/>
            </a:xfrm>
            <a:custGeom>
              <a:avLst/>
              <a:gdLst>
                <a:gd name="T0" fmla="*/ 75 w 463"/>
                <a:gd name="T1" fmla="*/ 0 h 91"/>
                <a:gd name="T2" fmla="*/ 25 w 463"/>
                <a:gd name="T3" fmla="*/ 16 h 91"/>
                <a:gd name="T4" fmla="*/ 11 w 463"/>
                <a:gd name="T5" fmla="*/ 40 h 91"/>
                <a:gd name="T6" fmla="*/ 51 w 463"/>
                <a:gd name="T7" fmla="*/ 70 h 91"/>
                <a:gd name="T8" fmla="*/ 133 w 463"/>
                <a:gd name="T9" fmla="*/ 85 h 91"/>
                <a:gd name="T10" fmla="*/ 287 w 463"/>
                <a:gd name="T11" fmla="*/ 85 h 91"/>
                <a:gd name="T12" fmla="*/ 420 w 463"/>
                <a:gd name="T13" fmla="*/ 51 h 91"/>
                <a:gd name="T14" fmla="*/ 373 w 463"/>
                <a:gd name="T15" fmla="*/ 1 h 91"/>
                <a:gd name="T16" fmla="*/ 373 w 463"/>
                <a:gd name="T17" fmla="*/ 11 h 91"/>
                <a:gd name="T18" fmla="*/ 417 w 463"/>
                <a:gd name="T19" fmla="*/ 40 h 91"/>
                <a:gd name="T20" fmla="*/ 357 w 463"/>
                <a:gd name="T21" fmla="*/ 65 h 91"/>
                <a:gd name="T22" fmla="*/ 220 w 463"/>
                <a:gd name="T23" fmla="*/ 79 h 91"/>
                <a:gd name="T24" fmla="*/ 74 w 463"/>
                <a:gd name="T25" fmla="*/ 65 h 91"/>
                <a:gd name="T26" fmla="*/ 27 w 463"/>
                <a:gd name="T27" fmla="*/ 25 h 91"/>
                <a:gd name="T28" fmla="*/ 77 w 463"/>
                <a:gd name="T29" fmla="*/ 8 h 91"/>
                <a:gd name="T30" fmla="*/ 75 w 463"/>
                <a:gd name="T3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63" h="91">
                  <a:moveTo>
                    <a:pt x="75" y="0"/>
                  </a:moveTo>
                  <a:cubicBezTo>
                    <a:pt x="58" y="2"/>
                    <a:pt x="41" y="9"/>
                    <a:pt x="25" y="16"/>
                  </a:cubicBezTo>
                  <a:cubicBezTo>
                    <a:pt x="14" y="21"/>
                    <a:pt x="7" y="27"/>
                    <a:pt x="11" y="40"/>
                  </a:cubicBezTo>
                  <a:cubicBezTo>
                    <a:pt x="16" y="56"/>
                    <a:pt x="37" y="65"/>
                    <a:pt x="51" y="70"/>
                  </a:cubicBezTo>
                  <a:cubicBezTo>
                    <a:pt x="77" y="78"/>
                    <a:pt x="106" y="81"/>
                    <a:pt x="133" y="85"/>
                  </a:cubicBezTo>
                  <a:cubicBezTo>
                    <a:pt x="184" y="91"/>
                    <a:pt x="236" y="91"/>
                    <a:pt x="287" y="85"/>
                  </a:cubicBezTo>
                  <a:cubicBezTo>
                    <a:pt x="331" y="81"/>
                    <a:pt x="383" y="79"/>
                    <a:pt x="420" y="51"/>
                  </a:cubicBezTo>
                  <a:cubicBezTo>
                    <a:pt x="463" y="20"/>
                    <a:pt x="399" y="3"/>
                    <a:pt x="373" y="1"/>
                  </a:cubicBezTo>
                  <a:cubicBezTo>
                    <a:pt x="367" y="1"/>
                    <a:pt x="367" y="10"/>
                    <a:pt x="373" y="11"/>
                  </a:cubicBezTo>
                  <a:cubicBezTo>
                    <a:pt x="385" y="13"/>
                    <a:pt x="439" y="21"/>
                    <a:pt x="417" y="40"/>
                  </a:cubicBezTo>
                  <a:cubicBezTo>
                    <a:pt x="401" y="55"/>
                    <a:pt x="377" y="62"/>
                    <a:pt x="357" y="65"/>
                  </a:cubicBezTo>
                  <a:cubicBezTo>
                    <a:pt x="312" y="73"/>
                    <a:pt x="266" y="79"/>
                    <a:pt x="220" y="79"/>
                  </a:cubicBezTo>
                  <a:cubicBezTo>
                    <a:pt x="171" y="80"/>
                    <a:pt x="122" y="75"/>
                    <a:pt x="74" y="65"/>
                  </a:cubicBezTo>
                  <a:cubicBezTo>
                    <a:pt x="62" y="63"/>
                    <a:pt x="0" y="43"/>
                    <a:pt x="27" y="25"/>
                  </a:cubicBezTo>
                  <a:cubicBezTo>
                    <a:pt x="41" y="16"/>
                    <a:pt x="61" y="12"/>
                    <a:pt x="77" y="8"/>
                  </a:cubicBezTo>
                  <a:cubicBezTo>
                    <a:pt x="82" y="7"/>
                    <a:pt x="80" y="0"/>
                    <a:pt x="75" y="0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26" name="Freeform 5750"/>
            <p:cNvSpPr>
              <a:spLocks/>
            </p:cNvSpPr>
            <p:nvPr/>
          </p:nvSpPr>
          <p:spPr bwMode="auto">
            <a:xfrm>
              <a:off x="5110987" y="2933700"/>
              <a:ext cx="1677988" cy="574675"/>
            </a:xfrm>
            <a:custGeom>
              <a:avLst/>
              <a:gdLst>
                <a:gd name="T0" fmla="*/ 11 w 447"/>
                <a:gd name="T1" fmla="*/ 11 h 153"/>
                <a:gd name="T2" fmla="*/ 29 w 447"/>
                <a:gd name="T3" fmla="*/ 127 h 153"/>
                <a:gd name="T4" fmla="*/ 112 w 447"/>
                <a:gd name="T5" fmla="*/ 100 h 153"/>
                <a:gd name="T6" fmla="*/ 103 w 447"/>
                <a:gd name="T7" fmla="*/ 99 h 153"/>
                <a:gd name="T8" fmla="*/ 159 w 447"/>
                <a:gd name="T9" fmla="*/ 139 h 153"/>
                <a:gd name="T10" fmla="*/ 230 w 447"/>
                <a:gd name="T11" fmla="*/ 105 h 153"/>
                <a:gd name="T12" fmla="*/ 222 w 447"/>
                <a:gd name="T13" fmla="*/ 104 h 153"/>
                <a:gd name="T14" fmla="*/ 279 w 447"/>
                <a:gd name="T15" fmla="*/ 138 h 153"/>
                <a:gd name="T16" fmla="*/ 331 w 447"/>
                <a:gd name="T17" fmla="*/ 99 h 153"/>
                <a:gd name="T18" fmla="*/ 323 w 447"/>
                <a:gd name="T19" fmla="*/ 99 h 153"/>
                <a:gd name="T20" fmla="*/ 415 w 447"/>
                <a:gd name="T21" fmla="*/ 122 h 153"/>
                <a:gd name="T22" fmla="*/ 434 w 447"/>
                <a:gd name="T23" fmla="*/ 7 h 153"/>
                <a:gd name="T24" fmla="*/ 424 w 447"/>
                <a:gd name="T25" fmla="*/ 8 h 153"/>
                <a:gd name="T26" fmla="*/ 418 w 447"/>
                <a:gd name="T27" fmla="*/ 103 h 153"/>
                <a:gd name="T28" fmla="*/ 367 w 447"/>
                <a:gd name="T29" fmla="*/ 125 h 153"/>
                <a:gd name="T30" fmla="*/ 331 w 447"/>
                <a:gd name="T31" fmla="*/ 93 h 153"/>
                <a:gd name="T32" fmla="*/ 323 w 447"/>
                <a:gd name="T33" fmla="*/ 93 h 153"/>
                <a:gd name="T34" fmla="*/ 283 w 447"/>
                <a:gd name="T35" fmla="*/ 127 h 153"/>
                <a:gd name="T36" fmla="*/ 230 w 447"/>
                <a:gd name="T37" fmla="*/ 98 h 153"/>
                <a:gd name="T38" fmla="*/ 223 w 447"/>
                <a:gd name="T39" fmla="*/ 97 h 153"/>
                <a:gd name="T40" fmla="*/ 167 w 447"/>
                <a:gd name="T41" fmla="*/ 129 h 153"/>
                <a:gd name="T42" fmla="*/ 112 w 447"/>
                <a:gd name="T43" fmla="*/ 95 h 153"/>
                <a:gd name="T44" fmla="*/ 103 w 447"/>
                <a:gd name="T45" fmla="*/ 94 h 153"/>
                <a:gd name="T46" fmla="*/ 25 w 447"/>
                <a:gd name="T47" fmla="*/ 101 h 153"/>
                <a:gd name="T48" fmla="*/ 19 w 447"/>
                <a:gd name="T49" fmla="*/ 11 h 153"/>
                <a:gd name="T50" fmla="*/ 11 w 447"/>
                <a:gd name="T51" fmla="*/ 1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47" h="153">
                  <a:moveTo>
                    <a:pt x="11" y="11"/>
                  </a:moveTo>
                  <a:cubicBezTo>
                    <a:pt x="5" y="43"/>
                    <a:pt x="0" y="103"/>
                    <a:pt x="29" y="127"/>
                  </a:cubicBezTo>
                  <a:cubicBezTo>
                    <a:pt x="57" y="150"/>
                    <a:pt x="96" y="127"/>
                    <a:pt x="112" y="100"/>
                  </a:cubicBezTo>
                  <a:cubicBezTo>
                    <a:pt x="103" y="99"/>
                    <a:pt x="103" y="99"/>
                    <a:pt x="103" y="99"/>
                  </a:cubicBezTo>
                  <a:cubicBezTo>
                    <a:pt x="114" y="120"/>
                    <a:pt x="135" y="137"/>
                    <a:pt x="159" y="139"/>
                  </a:cubicBezTo>
                  <a:cubicBezTo>
                    <a:pt x="186" y="142"/>
                    <a:pt x="212" y="124"/>
                    <a:pt x="230" y="105"/>
                  </a:cubicBezTo>
                  <a:cubicBezTo>
                    <a:pt x="227" y="105"/>
                    <a:pt x="225" y="105"/>
                    <a:pt x="222" y="104"/>
                  </a:cubicBezTo>
                  <a:cubicBezTo>
                    <a:pt x="236" y="124"/>
                    <a:pt x="253" y="141"/>
                    <a:pt x="279" y="138"/>
                  </a:cubicBezTo>
                  <a:cubicBezTo>
                    <a:pt x="304" y="135"/>
                    <a:pt x="317" y="117"/>
                    <a:pt x="331" y="99"/>
                  </a:cubicBezTo>
                  <a:cubicBezTo>
                    <a:pt x="329" y="99"/>
                    <a:pt x="326" y="99"/>
                    <a:pt x="323" y="99"/>
                  </a:cubicBezTo>
                  <a:cubicBezTo>
                    <a:pt x="347" y="129"/>
                    <a:pt x="381" y="153"/>
                    <a:pt x="415" y="122"/>
                  </a:cubicBezTo>
                  <a:cubicBezTo>
                    <a:pt x="447" y="94"/>
                    <a:pt x="443" y="44"/>
                    <a:pt x="434" y="7"/>
                  </a:cubicBezTo>
                  <a:cubicBezTo>
                    <a:pt x="432" y="0"/>
                    <a:pt x="423" y="2"/>
                    <a:pt x="424" y="8"/>
                  </a:cubicBezTo>
                  <a:cubicBezTo>
                    <a:pt x="428" y="39"/>
                    <a:pt x="437" y="75"/>
                    <a:pt x="418" y="103"/>
                  </a:cubicBezTo>
                  <a:cubicBezTo>
                    <a:pt x="407" y="119"/>
                    <a:pt x="387" y="132"/>
                    <a:pt x="367" y="125"/>
                  </a:cubicBezTo>
                  <a:cubicBezTo>
                    <a:pt x="352" y="119"/>
                    <a:pt x="341" y="105"/>
                    <a:pt x="331" y="93"/>
                  </a:cubicBezTo>
                  <a:cubicBezTo>
                    <a:pt x="329" y="90"/>
                    <a:pt x="325" y="91"/>
                    <a:pt x="323" y="93"/>
                  </a:cubicBezTo>
                  <a:cubicBezTo>
                    <a:pt x="311" y="107"/>
                    <a:pt x="302" y="123"/>
                    <a:pt x="283" y="127"/>
                  </a:cubicBezTo>
                  <a:cubicBezTo>
                    <a:pt x="258" y="132"/>
                    <a:pt x="243" y="116"/>
                    <a:pt x="230" y="98"/>
                  </a:cubicBezTo>
                  <a:cubicBezTo>
                    <a:pt x="229" y="96"/>
                    <a:pt x="225" y="95"/>
                    <a:pt x="223" y="97"/>
                  </a:cubicBezTo>
                  <a:cubicBezTo>
                    <a:pt x="208" y="113"/>
                    <a:pt x="190" y="127"/>
                    <a:pt x="167" y="129"/>
                  </a:cubicBezTo>
                  <a:cubicBezTo>
                    <a:pt x="144" y="130"/>
                    <a:pt x="123" y="114"/>
                    <a:pt x="112" y="95"/>
                  </a:cubicBezTo>
                  <a:cubicBezTo>
                    <a:pt x="110" y="92"/>
                    <a:pt x="105" y="91"/>
                    <a:pt x="103" y="94"/>
                  </a:cubicBezTo>
                  <a:cubicBezTo>
                    <a:pt x="87" y="123"/>
                    <a:pt x="39" y="143"/>
                    <a:pt x="25" y="101"/>
                  </a:cubicBezTo>
                  <a:cubicBezTo>
                    <a:pt x="14" y="73"/>
                    <a:pt x="16" y="41"/>
                    <a:pt x="19" y="11"/>
                  </a:cubicBezTo>
                  <a:cubicBezTo>
                    <a:pt x="20" y="6"/>
                    <a:pt x="12" y="6"/>
                    <a:pt x="11" y="11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27" name="Freeform 5751"/>
            <p:cNvSpPr>
              <a:spLocks/>
            </p:cNvSpPr>
            <p:nvPr/>
          </p:nvSpPr>
          <p:spPr bwMode="auto">
            <a:xfrm>
              <a:off x="5185600" y="3373438"/>
              <a:ext cx="63500" cy="344488"/>
            </a:xfrm>
            <a:custGeom>
              <a:avLst/>
              <a:gdLst>
                <a:gd name="T0" fmla="*/ 5 w 17"/>
                <a:gd name="T1" fmla="*/ 5 h 92"/>
                <a:gd name="T2" fmla="*/ 9 w 17"/>
                <a:gd name="T3" fmla="*/ 88 h 92"/>
                <a:gd name="T4" fmla="*/ 17 w 17"/>
                <a:gd name="T5" fmla="*/ 86 h 92"/>
                <a:gd name="T6" fmla="*/ 13 w 17"/>
                <a:gd name="T7" fmla="*/ 48 h 92"/>
                <a:gd name="T8" fmla="*/ 13 w 17"/>
                <a:gd name="T9" fmla="*/ 5 h 92"/>
                <a:gd name="T10" fmla="*/ 5 w 17"/>
                <a:gd name="T11" fmla="*/ 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92">
                  <a:moveTo>
                    <a:pt x="5" y="5"/>
                  </a:moveTo>
                  <a:cubicBezTo>
                    <a:pt x="1" y="30"/>
                    <a:pt x="0" y="64"/>
                    <a:pt x="9" y="88"/>
                  </a:cubicBezTo>
                  <a:cubicBezTo>
                    <a:pt x="10" y="92"/>
                    <a:pt x="17" y="90"/>
                    <a:pt x="17" y="86"/>
                  </a:cubicBezTo>
                  <a:cubicBezTo>
                    <a:pt x="17" y="74"/>
                    <a:pt x="13" y="61"/>
                    <a:pt x="13" y="48"/>
                  </a:cubicBezTo>
                  <a:cubicBezTo>
                    <a:pt x="12" y="34"/>
                    <a:pt x="13" y="20"/>
                    <a:pt x="13" y="5"/>
                  </a:cubicBezTo>
                  <a:cubicBezTo>
                    <a:pt x="13" y="1"/>
                    <a:pt x="6" y="0"/>
                    <a:pt x="5" y="5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28" name="Freeform 5752"/>
            <p:cNvSpPr>
              <a:spLocks/>
            </p:cNvSpPr>
            <p:nvPr/>
          </p:nvSpPr>
          <p:spPr bwMode="auto">
            <a:xfrm>
              <a:off x="6582600" y="3392488"/>
              <a:ext cx="44450" cy="330200"/>
            </a:xfrm>
            <a:custGeom>
              <a:avLst/>
              <a:gdLst>
                <a:gd name="T0" fmla="*/ 3 w 12"/>
                <a:gd name="T1" fmla="*/ 5 h 88"/>
                <a:gd name="T2" fmla="*/ 0 w 12"/>
                <a:gd name="T3" fmla="*/ 81 h 88"/>
                <a:gd name="T4" fmla="*/ 10 w 12"/>
                <a:gd name="T5" fmla="*/ 82 h 88"/>
                <a:gd name="T6" fmla="*/ 10 w 12"/>
                <a:gd name="T7" fmla="*/ 6 h 88"/>
                <a:gd name="T8" fmla="*/ 3 w 12"/>
                <a:gd name="T9" fmla="*/ 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88">
                  <a:moveTo>
                    <a:pt x="3" y="5"/>
                  </a:moveTo>
                  <a:cubicBezTo>
                    <a:pt x="3" y="31"/>
                    <a:pt x="1" y="56"/>
                    <a:pt x="0" y="81"/>
                  </a:cubicBezTo>
                  <a:cubicBezTo>
                    <a:pt x="0" y="87"/>
                    <a:pt x="10" y="88"/>
                    <a:pt x="10" y="82"/>
                  </a:cubicBezTo>
                  <a:cubicBezTo>
                    <a:pt x="11" y="56"/>
                    <a:pt x="12" y="31"/>
                    <a:pt x="10" y="6"/>
                  </a:cubicBezTo>
                  <a:cubicBezTo>
                    <a:pt x="10" y="1"/>
                    <a:pt x="3" y="0"/>
                    <a:pt x="3" y="5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29" name="Freeform 5753"/>
            <p:cNvSpPr>
              <a:spLocks/>
            </p:cNvSpPr>
            <p:nvPr/>
          </p:nvSpPr>
          <p:spPr bwMode="auto">
            <a:xfrm>
              <a:off x="4976050" y="3616325"/>
              <a:ext cx="1901825" cy="387350"/>
            </a:xfrm>
            <a:custGeom>
              <a:avLst/>
              <a:gdLst>
                <a:gd name="T0" fmla="*/ 62 w 507"/>
                <a:gd name="T1" fmla="*/ 5 h 103"/>
                <a:gd name="T2" fmla="*/ 9 w 507"/>
                <a:gd name="T3" fmla="*/ 35 h 103"/>
                <a:gd name="T4" fmla="*/ 45 w 507"/>
                <a:gd name="T5" fmla="*/ 78 h 103"/>
                <a:gd name="T6" fmla="*/ 144 w 507"/>
                <a:gd name="T7" fmla="*/ 97 h 103"/>
                <a:gd name="T8" fmla="*/ 268 w 507"/>
                <a:gd name="T9" fmla="*/ 103 h 103"/>
                <a:gd name="T10" fmla="*/ 379 w 507"/>
                <a:gd name="T11" fmla="*/ 94 h 103"/>
                <a:gd name="T12" fmla="*/ 469 w 507"/>
                <a:gd name="T13" fmla="*/ 65 h 103"/>
                <a:gd name="T14" fmla="*/ 437 w 507"/>
                <a:gd name="T15" fmla="*/ 0 h 103"/>
                <a:gd name="T16" fmla="*/ 437 w 507"/>
                <a:gd name="T17" fmla="*/ 9 h 103"/>
                <a:gd name="T18" fmla="*/ 475 w 507"/>
                <a:gd name="T19" fmla="*/ 40 h 103"/>
                <a:gd name="T20" fmla="*/ 412 w 507"/>
                <a:gd name="T21" fmla="*/ 76 h 103"/>
                <a:gd name="T22" fmla="*/ 257 w 507"/>
                <a:gd name="T23" fmla="*/ 92 h 103"/>
                <a:gd name="T24" fmla="*/ 103 w 507"/>
                <a:gd name="T25" fmla="*/ 81 h 103"/>
                <a:gd name="T26" fmla="*/ 32 w 507"/>
                <a:gd name="T27" fmla="*/ 61 h 103"/>
                <a:gd name="T28" fmla="*/ 20 w 507"/>
                <a:gd name="T29" fmla="*/ 35 h 103"/>
                <a:gd name="T30" fmla="*/ 36 w 507"/>
                <a:gd name="T31" fmla="*/ 23 h 103"/>
                <a:gd name="T32" fmla="*/ 64 w 507"/>
                <a:gd name="T33" fmla="*/ 14 h 103"/>
                <a:gd name="T34" fmla="*/ 62 w 507"/>
                <a:gd name="T35" fmla="*/ 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7" h="103">
                  <a:moveTo>
                    <a:pt x="62" y="5"/>
                  </a:moveTo>
                  <a:cubicBezTo>
                    <a:pt x="44" y="9"/>
                    <a:pt x="16" y="15"/>
                    <a:pt x="9" y="35"/>
                  </a:cubicBezTo>
                  <a:cubicBezTo>
                    <a:pt x="0" y="59"/>
                    <a:pt x="27" y="71"/>
                    <a:pt x="45" y="78"/>
                  </a:cubicBezTo>
                  <a:cubicBezTo>
                    <a:pt x="76" y="89"/>
                    <a:pt x="111" y="93"/>
                    <a:pt x="144" y="97"/>
                  </a:cubicBezTo>
                  <a:cubicBezTo>
                    <a:pt x="185" y="101"/>
                    <a:pt x="227" y="103"/>
                    <a:pt x="268" y="103"/>
                  </a:cubicBezTo>
                  <a:cubicBezTo>
                    <a:pt x="305" y="102"/>
                    <a:pt x="343" y="101"/>
                    <a:pt x="379" y="94"/>
                  </a:cubicBezTo>
                  <a:cubicBezTo>
                    <a:pt x="409" y="89"/>
                    <a:pt x="444" y="82"/>
                    <a:pt x="469" y="65"/>
                  </a:cubicBezTo>
                  <a:cubicBezTo>
                    <a:pt x="507" y="37"/>
                    <a:pt x="475" y="0"/>
                    <a:pt x="437" y="0"/>
                  </a:cubicBezTo>
                  <a:cubicBezTo>
                    <a:pt x="431" y="0"/>
                    <a:pt x="431" y="8"/>
                    <a:pt x="437" y="9"/>
                  </a:cubicBezTo>
                  <a:cubicBezTo>
                    <a:pt x="452" y="12"/>
                    <a:pt x="480" y="18"/>
                    <a:pt x="475" y="40"/>
                  </a:cubicBezTo>
                  <a:cubicBezTo>
                    <a:pt x="470" y="62"/>
                    <a:pt x="429" y="71"/>
                    <a:pt x="412" y="76"/>
                  </a:cubicBezTo>
                  <a:cubicBezTo>
                    <a:pt x="362" y="90"/>
                    <a:pt x="309" y="92"/>
                    <a:pt x="257" y="92"/>
                  </a:cubicBezTo>
                  <a:cubicBezTo>
                    <a:pt x="206" y="92"/>
                    <a:pt x="154" y="89"/>
                    <a:pt x="103" y="81"/>
                  </a:cubicBezTo>
                  <a:cubicBezTo>
                    <a:pt x="79" y="77"/>
                    <a:pt x="53" y="73"/>
                    <a:pt x="32" y="61"/>
                  </a:cubicBezTo>
                  <a:cubicBezTo>
                    <a:pt x="22" y="55"/>
                    <a:pt x="16" y="46"/>
                    <a:pt x="20" y="35"/>
                  </a:cubicBezTo>
                  <a:cubicBezTo>
                    <a:pt x="22" y="30"/>
                    <a:pt x="31" y="26"/>
                    <a:pt x="36" y="23"/>
                  </a:cubicBezTo>
                  <a:cubicBezTo>
                    <a:pt x="44" y="19"/>
                    <a:pt x="54" y="16"/>
                    <a:pt x="64" y="14"/>
                  </a:cubicBezTo>
                  <a:cubicBezTo>
                    <a:pt x="69" y="12"/>
                    <a:pt x="68" y="4"/>
                    <a:pt x="62" y="5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30" name="Freeform 5754"/>
            <p:cNvSpPr>
              <a:spLocks/>
            </p:cNvSpPr>
            <p:nvPr/>
          </p:nvSpPr>
          <p:spPr bwMode="auto">
            <a:xfrm>
              <a:off x="5001450" y="3703638"/>
              <a:ext cx="1906588" cy="698500"/>
            </a:xfrm>
            <a:custGeom>
              <a:avLst/>
              <a:gdLst>
                <a:gd name="T0" fmla="*/ 0 w 508"/>
                <a:gd name="T1" fmla="*/ 26 h 186"/>
                <a:gd name="T2" fmla="*/ 5 w 508"/>
                <a:gd name="T3" fmla="*/ 107 h 186"/>
                <a:gd name="T4" fmla="*/ 23 w 508"/>
                <a:gd name="T5" fmla="*/ 149 h 186"/>
                <a:gd name="T6" fmla="*/ 93 w 508"/>
                <a:gd name="T7" fmla="*/ 116 h 186"/>
                <a:gd name="T8" fmla="*/ 84 w 508"/>
                <a:gd name="T9" fmla="*/ 117 h 186"/>
                <a:gd name="T10" fmla="*/ 154 w 508"/>
                <a:gd name="T11" fmla="*/ 173 h 186"/>
                <a:gd name="T12" fmla="*/ 217 w 508"/>
                <a:gd name="T13" fmla="*/ 123 h 186"/>
                <a:gd name="T14" fmla="*/ 207 w 508"/>
                <a:gd name="T15" fmla="*/ 123 h 186"/>
                <a:gd name="T16" fmla="*/ 284 w 508"/>
                <a:gd name="T17" fmla="*/ 178 h 186"/>
                <a:gd name="T18" fmla="*/ 335 w 508"/>
                <a:gd name="T19" fmla="*/ 130 h 186"/>
                <a:gd name="T20" fmla="*/ 326 w 508"/>
                <a:gd name="T21" fmla="*/ 132 h 186"/>
                <a:gd name="T22" fmla="*/ 392 w 508"/>
                <a:gd name="T23" fmla="*/ 169 h 186"/>
                <a:gd name="T24" fmla="*/ 435 w 508"/>
                <a:gd name="T25" fmla="*/ 104 h 186"/>
                <a:gd name="T26" fmla="*/ 425 w 508"/>
                <a:gd name="T27" fmla="*/ 106 h 186"/>
                <a:gd name="T28" fmla="*/ 493 w 508"/>
                <a:gd name="T29" fmla="*/ 124 h 186"/>
                <a:gd name="T30" fmla="*/ 479 w 508"/>
                <a:gd name="T31" fmla="*/ 7 h 186"/>
                <a:gd name="T32" fmla="*/ 470 w 508"/>
                <a:gd name="T33" fmla="*/ 12 h 186"/>
                <a:gd name="T34" fmla="*/ 488 w 508"/>
                <a:gd name="T35" fmla="*/ 94 h 186"/>
                <a:gd name="T36" fmla="*/ 482 w 508"/>
                <a:gd name="T37" fmla="*/ 124 h 186"/>
                <a:gd name="T38" fmla="*/ 434 w 508"/>
                <a:gd name="T39" fmla="*/ 102 h 186"/>
                <a:gd name="T40" fmla="*/ 424 w 508"/>
                <a:gd name="T41" fmla="*/ 104 h 186"/>
                <a:gd name="T42" fmla="*/ 383 w 508"/>
                <a:gd name="T43" fmla="*/ 160 h 186"/>
                <a:gd name="T44" fmla="*/ 334 w 508"/>
                <a:gd name="T45" fmla="*/ 125 h 186"/>
                <a:gd name="T46" fmla="*/ 325 w 508"/>
                <a:gd name="T47" fmla="*/ 127 h 186"/>
                <a:gd name="T48" fmla="*/ 295 w 508"/>
                <a:gd name="T49" fmla="*/ 164 h 186"/>
                <a:gd name="T50" fmla="*/ 244 w 508"/>
                <a:gd name="T51" fmla="*/ 163 h 186"/>
                <a:gd name="T52" fmla="*/ 217 w 508"/>
                <a:gd name="T53" fmla="*/ 120 h 186"/>
                <a:gd name="T54" fmla="*/ 207 w 508"/>
                <a:gd name="T55" fmla="*/ 120 h 186"/>
                <a:gd name="T56" fmla="*/ 149 w 508"/>
                <a:gd name="T57" fmla="*/ 163 h 186"/>
                <a:gd name="T58" fmla="*/ 93 w 508"/>
                <a:gd name="T59" fmla="*/ 112 h 186"/>
                <a:gd name="T60" fmla="*/ 84 w 508"/>
                <a:gd name="T61" fmla="*/ 113 h 186"/>
                <a:gd name="T62" fmla="*/ 62 w 508"/>
                <a:gd name="T63" fmla="*/ 145 h 186"/>
                <a:gd name="T64" fmla="*/ 15 w 508"/>
                <a:gd name="T65" fmla="*/ 114 h 186"/>
                <a:gd name="T66" fmla="*/ 8 w 508"/>
                <a:gd name="T67" fmla="*/ 25 h 186"/>
                <a:gd name="T68" fmla="*/ 0 w 508"/>
                <a:gd name="T69" fmla="*/ 2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08" h="186">
                  <a:moveTo>
                    <a:pt x="0" y="26"/>
                  </a:moveTo>
                  <a:cubicBezTo>
                    <a:pt x="1" y="53"/>
                    <a:pt x="2" y="80"/>
                    <a:pt x="5" y="107"/>
                  </a:cubicBezTo>
                  <a:cubicBezTo>
                    <a:pt x="6" y="123"/>
                    <a:pt x="10" y="139"/>
                    <a:pt x="23" y="149"/>
                  </a:cubicBezTo>
                  <a:cubicBezTo>
                    <a:pt x="56" y="173"/>
                    <a:pt x="82" y="146"/>
                    <a:pt x="93" y="116"/>
                  </a:cubicBezTo>
                  <a:cubicBezTo>
                    <a:pt x="90" y="116"/>
                    <a:pt x="87" y="117"/>
                    <a:pt x="84" y="117"/>
                  </a:cubicBezTo>
                  <a:cubicBezTo>
                    <a:pt x="94" y="146"/>
                    <a:pt x="121" y="175"/>
                    <a:pt x="154" y="173"/>
                  </a:cubicBezTo>
                  <a:cubicBezTo>
                    <a:pt x="183" y="171"/>
                    <a:pt x="208" y="150"/>
                    <a:pt x="217" y="123"/>
                  </a:cubicBezTo>
                  <a:cubicBezTo>
                    <a:pt x="214" y="123"/>
                    <a:pt x="210" y="123"/>
                    <a:pt x="207" y="123"/>
                  </a:cubicBezTo>
                  <a:cubicBezTo>
                    <a:pt x="218" y="160"/>
                    <a:pt x="243" y="186"/>
                    <a:pt x="284" y="178"/>
                  </a:cubicBezTo>
                  <a:cubicBezTo>
                    <a:pt x="309" y="173"/>
                    <a:pt x="329" y="156"/>
                    <a:pt x="335" y="130"/>
                  </a:cubicBezTo>
                  <a:cubicBezTo>
                    <a:pt x="332" y="131"/>
                    <a:pt x="329" y="131"/>
                    <a:pt x="326" y="132"/>
                  </a:cubicBezTo>
                  <a:cubicBezTo>
                    <a:pt x="343" y="154"/>
                    <a:pt x="360" y="176"/>
                    <a:pt x="392" y="169"/>
                  </a:cubicBezTo>
                  <a:cubicBezTo>
                    <a:pt x="418" y="163"/>
                    <a:pt x="436" y="129"/>
                    <a:pt x="435" y="104"/>
                  </a:cubicBezTo>
                  <a:cubicBezTo>
                    <a:pt x="425" y="106"/>
                    <a:pt x="425" y="106"/>
                    <a:pt x="425" y="106"/>
                  </a:cubicBezTo>
                  <a:cubicBezTo>
                    <a:pt x="440" y="130"/>
                    <a:pt x="478" y="165"/>
                    <a:pt x="493" y="124"/>
                  </a:cubicBezTo>
                  <a:cubicBezTo>
                    <a:pt x="508" y="85"/>
                    <a:pt x="493" y="44"/>
                    <a:pt x="479" y="7"/>
                  </a:cubicBezTo>
                  <a:cubicBezTo>
                    <a:pt x="477" y="0"/>
                    <a:pt x="467" y="5"/>
                    <a:pt x="470" y="12"/>
                  </a:cubicBezTo>
                  <a:cubicBezTo>
                    <a:pt x="480" y="39"/>
                    <a:pt x="489" y="64"/>
                    <a:pt x="488" y="94"/>
                  </a:cubicBezTo>
                  <a:cubicBezTo>
                    <a:pt x="487" y="103"/>
                    <a:pt x="487" y="116"/>
                    <a:pt x="482" y="124"/>
                  </a:cubicBezTo>
                  <a:cubicBezTo>
                    <a:pt x="468" y="145"/>
                    <a:pt x="442" y="114"/>
                    <a:pt x="434" y="102"/>
                  </a:cubicBezTo>
                  <a:cubicBezTo>
                    <a:pt x="432" y="98"/>
                    <a:pt x="424" y="98"/>
                    <a:pt x="424" y="104"/>
                  </a:cubicBezTo>
                  <a:cubicBezTo>
                    <a:pt x="425" y="127"/>
                    <a:pt x="408" y="158"/>
                    <a:pt x="383" y="160"/>
                  </a:cubicBezTo>
                  <a:cubicBezTo>
                    <a:pt x="358" y="161"/>
                    <a:pt x="347" y="142"/>
                    <a:pt x="334" y="125"/>
                  </a:cubicBezTo>
                  <a:cubicBezTo>
                    <a:pt x="331" y="122"/>
                    <a:pt x="326" y="123"/>
                    <a:pt x="325" y="127"/>
                  </a:cubicBezTo>
                  <a:cubicBezTo>
                    <a:pt x="321" y="144"/>
                    <a:pt x="311" y="157"/>
                    <a:pt x="295" y="164"/>
                  </a:cubicBezTo>
                  <a:cubicBezTo>
                    <a:pt x="279" y="171"/>
                    <a:pt x="259" y="173"/>
                    <a:pt x="244" y="163"/>
                  </a:cubicBezTo>
                  <a:cubicBezTo>
                    <a:pt x="230" y="154"/>
                    <a:pt x="222" y="137"/>
                    <a:pt x="217" y="120"/>
                  </a:cubicBezTo>
                  <a:cubicBezTo>
                    <a:pt x="216" y="116"/>
                    <a:pt x="209" y="115"/>
                    <a:pt x="207" y="120"/>
                  </a:cubicBezTo>
                  <a:cubicBezTo>
                    <a:pt x="199" y="144"/>
                    <a:pt x="175" y="164"/>
                    <a:pt x="149" y="163"/>
                  </a:cubicBezTo>
                  <a:cubicBezTo>
                    <a:pt x="122" y="162"/>
                    <a:pt x="101" y="136"/>
                    <a:pt x="93" y="112"/>
                  </a:cubicBezTo>
                  <a:cubicBezTo>
                    <a:pt x="91" y="108"/>
                    <a:pt x="85" y="109"/>
                    <a:pt x="84" y="113"/>
                  </a:cubicBezTo>
                  <a:cubicBezTo>
                    <a:pt x="79" y="124"/>
                    <a:pt x="74" y="139"/>
                    <a:pt x="62" y="145"/>
                  </a:cubicBezTo>
                  <a:cubicBezTo>
                    <a:pt x="39" y="157"/>
                    <a:pt x="19" y="135"/>
                    <a:pt x="15" y="114"/>
                  </a:cubicBezTo>
                  <a:cubicBezTo>
                    <a:pt x="11" y="85"/>
                    <a:pt x="11" y="55"/>
                    <a:pt x="8" y="25"/>
                  </a:cubicBezTo>
                  <a:cubicBezTo>
                    <a:pt x="8" y="21"/>
                    <a:pt x="0" y="21"/>
                    <a:pt x="0" y="26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31" name="Freeform 5755"/>
            <p:cNvSpPr>
              <a:spLocks/>
            </p:cNvSpPr>
            <p:nvPr/>
          </p:nvSpPr>
          <p:spPr bwMode="auto">
            <a:xfrm>
              <a:off x="5076062" y="4191000"/>
              <a:ext cx="1716088" cy="646113"/>
            </a:xfrm>
            <a:custGeom>
              <a:avLst/>
              <a:gdLst>
                <a:gd name="T0" fmla="*/ 0 w 457"/>
                <a:gd name="T1" fmla="*/ 12 h 172"/>
                <a:gd name="T2" fmla="*/ 4 w 457"/>
                <a:gd name="T3" fmla="*/ 65 h 172"/>
                <a:gd name="T4" fmla="*/ 11 w 457"/>
                <a:gd name="T5" fmla="*/ 115 h 172"/>
                <a:gd name="T6" fmla="*/ 81 w 457"/>
                <a:gd name="T7" fmla="*/ 153 h 172"/>
                <a:gd name="T8" fmla="*/ 274 w 457"/>
                <a:gd name="T9" fmla="*/ 169 h 172"/>
                <a:gd name="T10" fmla="*/ 363 w 457"/>
                <a:gd name="T11" fmla="*/ 159 h 172"/>
                <a:gd name="T12" fmla="*/ 434 w 457"/>
                <a:gd name="T13" fmla="*/ 130 h 172"/>
                <a:gd name="T14" fmla="*/ 452 w 457"/>
                <a:gd name="T15" fmla="*/ 76 h 172"/>
                <a:gd name="T16" fmla="*/ 457 w 457"/>
                <a:gd name="T17" fmla="*/ 7 h 172"/>
                <a:gd name="T18" fmla="*/ 445 w 457"/>
                <a:gd name="T19" fmla="*/ 7 h 172"/>
                <a:gd name="T20" fmla="*/ 443 w 457"/>
                <a:gd name="T21" fmla="*/ 61 h 172"/>
                <a:gd name="T22" fmla="*/ 427 w 457"/>
                <a:gd name="T23" fmla="*/ 121 h 172"/>
                <a:gd name="T24" fmla="*/ 354 w 457"/>
                <a:gd name="T25" fmla="*/ 149 h 172"/>
                <a:gd name="T26" fmla="*/ 272 w 457"/>
                <a:gd name="T27" fmla="*/ 158 h 172"/>
                <a:gd name="T28" fmla="*/ 104 w 457"/>
                <a:gd name="T29" fmla="*/ 147 h 172"/>
                <a:gd name="T30" fmla="*/ 19 w 457"/>
                <a:gd name="T31" fmla="*/ 106 h 172"/>
                <a:gd name="T32" fmla="*/ 8 w 457"/>
                <a:gd name="T33" fmla="*/ 11 h 172"/>
                <a:gd name="T34" fmla="*/ 0 w 457"/>
                <a:gd name="T3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7" h="172">
                  <a:moveTo>
                    <a:pt x="0" y="12"/>
                  </a:moveTo>
                  <a:cubicBezTo>
                    <a:pt x="1" y="29"/>
                    <a:pt x="2" y="47"/>
                    <a:pt x="4" y="65"/>
                  </a:cubicBezTo>
                  <a:cubicBezTo>
                    <a:pt x="6" y="81"/>
                    <a:pt x="5" y="100"/>
                    <a:pt x="11" y="115"/>
                  </a:cubicBezTo>
                  <a:cubicBezTo>
                    <a:pt x="21" y="142"/>
                    <a:pt x="57" y="146"/>
                    <a:pt x="81" y="153"/>
                  </a:cubicBezTo>
                  <a:cubicBezTo>
                    <a:pt x="145" y="168"/>
                    <a:pt x="208" y="172"/>
                    <a:pt x="274" y="169"/>
                  </a:cubicBezTo>
                  <a:cubicBezTo>
                    <a:pt x="303" y="167"/>
                    <a:pt x="333" y="165"/>
                    <a:pt x="363" y="159"/>
                  </a:cubicBezTo>
                  <a:cubicBezTo>
                    <a:pt x="385" y="155"/>
                    <a:pt x="418" y="148"/>
                    <a:pt x="434" y="130"/>
                  </a:cubicBezTo>
                  <a:cubicBezTo>
                    <a:pt x="447" y="117"/>
                    <a:pt x="450" y="94"/>
                    <a:pt x="452" y="76"/>
                  </a:cubicBezTo>
                  <a:cubicBezTo>
                    <a:pt x="456" y="54"/>
                    <a:pt x="457" y="30"/>
                    <a:pt x="457" y="7"/>
                  </a:cubicBezTo>
                  <a:cubicBezTo>
                    <a:pt x="456" y="0"/>
                    <a:pt x="445" y="0"/>
                    <a:pt x="445" y="7"/>
                  </a:cubicBezTo>
                  <a:cubicBezTo>
                    <a:pt x="446" y="25"/>
                    <a:pt x="445" y="43"/>
                    <a:pt x="443" y="61"/>
                  </a:cubicBezTo>
                  <a:cubicBezTo>
                    <a:pt x="441" y="80"/>
                    <a:pt x="439" y="105"/>
                    <a:pt x="427" y="121"/>
                  </a:cubicBezTo>
                  <a:cubicBezTo>
                    <a:pt x="413" y="139"/>
                    <a:pt x="376" y="145"/>
                    <a:pt x="354" y="149"/>
                  </a:cubicBezTo>
                  <a:cubicBezTo>
                    <a:pt x="327" y="154"/>
                    <a:pt x="299" y="156"/>
                    <a:pt x="272" y="158"/>
                  </a:cubicBezTo>
                  <a:cubicBezTo>
                    <a:pt x="215" y="160"/>
                    <a:pt x="159" y="159"/>
                    <a:pt x="104" y="147"/>
                  </a:cubicBezTo>
                  <a:cubicBezTo>
                    <a:pt x="78" y="141"/>
                    <a:pt x="26" y="137"/>
                    <a:pt x="19" y="106"/>
                  </a:cubicBezTo>
                  <a:cubicBezTo>
                    <a:pt x="12" y="75"/>
                    <a:pt x="11" y="42"/>
                    <a:pt x="8" y="11"/>
                  </a:cubicBezTo>
                  <a:cubicBezTo>
                    <a:pt x="8" y="7"/>
                    <a:pt x="0" y="7"/>
                    <a:pt x="0" y="12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32" name="Freeform 5756"/>
            <p:cNvSpPr>
              <a:spLocks/>
            </p:cNvSpPr>
            <p:nvPr/>
          </p:nvSpPr>
          <p:spPr bwMode="auto">
            <a:xfrm>
              <a:off x="5538025" y="2025650"/>
              <a:ext cx="401638" cy="398463"/>
            </a:xfrm>
            <a:custGeom>
              <a:avLst/>
              <a:gdLst>
                <a:gd name="T0" fmla="*/ 75 w 107"/>
                <a:gd name="T1" fmla="*/ 102 h 106"/>
                <a:gd name="T2" fmla="*/ 100 w 107"/>
                <a:gd name="T3" fmla="*/ 45 h 106"/>
                <a:gd name="T4" fmla="*/ 98 w 107"/>
                <a:gd name="T5" fmla="*/ 8 h 106"/>
                <a:gd name="T6" fmla="*/ 66 w 107"/>
                <a:gd name="T7" fmla="*/ 7 h 106"/>
                <a:gd name="T8" fmla="*/ 51 w 107"/>
                <a:gd name="T9" fmla="*/ 44 h 106"/>
                <a:gd name="T10" fmla="*/ 59 w 107"/>
                <a:gd name="T11" fmla="*/ 40 h 106"/>
                <a:gd name="T12" fmla="*/ 2 w 107"/>
                <a:gd name="T13" fmla="*/ 52 h 106"/>
                <a:gd name="T14" fmla="*/ 69 w 107"/>
                <a:gd name="T15" fmla="*/ 104 h 106"/>
                <a:gd name="T16" fmla="*/ 76 w 107"/>
                <a:gd name="T17" fmla="*/ 103 h 106"/>
                <a:gd name="T18" fmla="*/ 76 w 107"/>
                <a:gd name="T19" fmla="*/ 103 h 106"/>
                <a:gd name="T20" fmla="*/ 67 w 107"/>
                <a:gd name="T21" fmla="*/ 97 h 106"/>
                <a:gd name="T22" fmla="*/ 67 w 107"/>
                <a:gd name="T23" fmla="*/ 97 h 106"/>
                <a:gd name="T24" fmla="*/ 75 w 107"/>
                <a:gd name="T25" fmla="*/ 95 h 106"/>
                <a:gd name="T26" fmla="*/ 25 w 107"/>
                <a:gd name="T27" fmla="*/ 74 h 106"/>
                <a:gd name="T28" fmla="*/ 13 w 107"/>
                <a:gd name="T29" fmla="*/ 47 h 106"/>
                <a:gd name="T30" fmla="*/ 53 w 107"/>
                <a:gd name="T31" fmla="*/ 49 h 106"/>
                <a:gd name="T32" fmla="*/ 61 w 107"/>
                <a:gd name="T33" fmla="*/ 45 h 106"/>
                <a:gd name="T34" fmla="*/ 74 w 107"/>
                <a:gd name="T35" fmla="*/ 15 h 106"/>
                <a:gd name="T36" fmla="*/ 93 w 107"/>
                <a:gd name="T37" fmla="*/ 24 h 106"/>
                <a:gd name="T38" fmla="*/ 91 w 107"/>
                <a:gd name="T39" fmla="*/ 42 h 106"/>
                <a:gd name="T40" fmla="*/ 68 w 107"/>
                <a:gd name="T41" fmla="*/ 97 h 106"/>
                <a:gd name="T42" fmla="*/ 75 w 107"/>
                <a:gd name="T43" fmla="*/ 10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7" h="106">
                  <a:moveTo>
                    <a:pt x="75" y="102"/>
                  </a:moveTo>
                  <a:cubicBezTo>
                    <a:pt x="88" y="85"/>
                    <a:pt x="94" y="65"/>
                    <a:pt x="100" y="45"/>
                  </a:cubicBezTo>
                  <a:cubicBezTo>
                    <a:pt x="103" y="34"/>
                    <a:pt x="107" y="18"/>
                    <a:pt x="98" y="8"/>
                  </a:cubicBezTo>
                  <a:cubicBezTo>
                    <a:pt x="91" y="0"/>
                    <a:pt x="75" y="0"/>
                    <a:pt x="66" y="7"/>
                  </a:cubicBezTo>
                  <a:cubicBezTo>
                    <a:pt x="55" y="15"/>
                    <a:pt x="53" y="32"/>
                    <a:pt x="51" y="44"/>
                  </a:cubicBezTo>
                  <a:cubicBezTo>
                    <a:pt x="53" y="43"/>
                    <a:pt x="56" y="42"/>
                    <a:pt x="59" y="40"/>
                  </a:cubicBezTo>
                  <a:cubicBezTo>
                    <a:pt x="39" y="23"/>
                    <a:pt x="0" y="13"/>
                    <a:pt x="2" y="52"/>
                  </a:cubicBezTo>
                  <a:cubicBezTo>
                    <a:pt x="4" y="90"/>
                    <a:pt x="43" y="88"/>
                    <a:pt x="69" y="104"/>
                  </a:cubicBezTo>
                  <a:cubicBezTo>
                    <a:pt x="71" y="106"/>
                    <a:pt x="74" y="105"/>
                    <a:pt x="76" y="103"/>
                  </a:cubicBezTo>
                  <a:cubicBezTo>
                    <a:pt x="76" y="103"/>
                    <a:pt x="76" y="103"/>
                    <a:pt x="76" y="103"/>
                  </a:cubicBezTo>
                  <a:cubicBezTo>
                    <a:pt x="80" y="97"/>
                    <a:pt x="71" y="91"/>
                    <a:pt x="67" y="97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70" y="96"/>
                    <a:pt x="72" y="96"/>
                    <a:pt x="75" y="95"/>
                  </a:cubicBezTo>
                  <a:cubicBezTo>
                    <a:pt x="59" y="85"/>
                    <a:pt x="39" y="85"/>
                    <a:pt x="25" y="74"/>
                  </a:cubicBezTo>
                  <a:cubicBezTo>
                    <a:pt x="16" y="68"/>
                    <a:pt x="11" y="58"/>
                    <a:pt x="13" y="47"/>
                  </a:cubicBezTo>
                  <a:cubicBezTo>
                    <a:pt x="16" y="23"/>
                    <a:pt x="43" y="40"/>
                    <a:pt x="53" y="49"/>
                  </a:cubicBezTo>
                  <a:cubicBezTo>
                    <a:pt x="56" y="52"/>
                    <a:pt x="60" y="48"/>
                    <a:pt x="61" y="45"/>
                  </a:cubicBezTo>
                  <a:cubicBezTo>
                    <a:pt x="62" y="35"/>
                    <a:pt x="64" y="20"/>
                    <a:pt x="74" y="15"/>
                  </a:cubicBezTo>
                  <a:cubicBezTo>
                    <a:pt x="81" y="11"/>
                    <a:pt x="92" y="16"/>
                    <a:pt x="93" y="24"/>
                  </a:cubicBezTo>
                  <a:cubicBezTo>
                    <a:pt x="95" y="30"/>
                    <a:pt x="92" y="36"/>
                    <a:pt x="91" y="42"/>
                  </a:cubicBezTo>
                  <a:cubicBezTo>
                    <a:pt x="85" y="61"/>
                    <a:pt x="78" y="80"/>
                    <a:pt x="68" y="97"/>
                  </a:cubicBezTo>
                  <a:cubicBezTo>
                    <a:pt x="66" y="102"/>
                    <a:pt x="72" y="106"/>
                    <a:pt x="75" y="102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33" name="Freeform 5757"/>
            <p:cNvSpPr>
              <a:spLocks/>
            </p:cNvSpPr>
            <p:nvPr/>
          </p:nvSpPr>
          <p:spPr bwMode="auto">
            <a:xfrm>
              <a:off x="5906325" y="2022475"/>
              <a:ext cx="476250" cy="412750"/>
            </a:xfrm>
            <a:custGeom>
              <a:avLst/>
              <a:gdLst>
                <a:gd name="T0" fmla="*/ 54 w 127"/>
                <a:gd name="T1" fmla="*/ 106 h 110"/>
                <a:gd name="T2" fmla="*/ 57 w 127"/>
                <a:gd name="T3" fmla="*/ 109 h 110"/>
                <a:gd name="T4" fmla="*/ 62 w 127"/>
                <a:gd name="T5" fmla="*/ 110 h 110"/>
                <a:gd name="T6" fmla="*/ 125 w 127"/>
                <a:gd name="T7" fmla="*/ 56 h 110"/>
                <a:gd name="T8" fmla="*/ 102 w 127"/>
                <a:gd name="T9" fmla="*/ 28 h 110"/>
                <a:gd name="T10" fmla="*/ 65 w 127"/>
                <a:gd name="T11" fmla="*/ 55 h 110"/>
                <a:gd name="T12" fmla="*/ 75 w 127"/>
                <a:gd name="T13" fmla="*/ 58 h 110"/>
                <a:gd name="T14" fmla="*/ 21 w 127"/>
                <a:gd name="T15" fmla="*/ 26 h 110"/>
                <a:gd name="T16" fmla="*/ 55 w 127"/>
                <a:gd name="T17" fmla="*/ 107 h 110"/>
                <a:gd name="T18" fmla="*/ 61 w 127"/>
                <a:gd name="T19" fmla="*/ 101 h 110"/>
                <a:gd name="T20" fmla="*/ 42 w 127"/>
                <a:gd name="T21" fmla="*/ 77 h 110"/>
                <a:gd name="T22" fmla="*/ 28 w 127"/>
                <a:gd name="T23" fmla="*/ 56 h 110"/>
                <a:gd name="T24" fmla="*/ 65 w 127"/>
                <a:gd name="T25" fmla="*/ 58 h 110"/>
                <a:gd name="T26" fmla="*/ 74 w 127"/>
                <a:gd name="T27" fmla="*/ 61 h 110"/>
                <a:gd name="T28" fmla="*/ 113 w 127"/>
                <a:gd name="T29" fmla="*/ 50 h 110"/>
                <a:gd name="T30" fmla="*/ 100 w 127"/>
                <a:gd name="T31" fmla="*/ 78 h 110"/>
                <a:gd name="T32" fmla="*/ 84 w 127"/>
                <a:gd name="T33" fmla="*/ 88 h 110"/>
                <a:gd name="T34" fmla="*/ 66 w 127"/>
                <a:gd name="T35" fmla="*/ 98 h 110"/>
                <a:gd name="T36" fmla="*/ 60 w 127"/>
                <a:gd name="T37" fmla="*/ 102 h 110"/>
                <a:gd name="T38" fmla="*/ 60 w 127"/>
                <a:gd name="T39" fmla="*/ 101 h 110"/>
                <a:gd name="T40" fmla="*/ 54 w 127"/>
                <a:gd name="T41" fmla="*/ 10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7" h="110">
                  <a:moveTo>
                    <a:pt x="54" y="106"/>
                  </a:moveTo>
                  <a:cubicBezTo>
                    <a:pt x="55" y="107"/>
                    <a:pt x="56" y="108"/>
                    <a:pt x="57" y="109"/>
                  </a:cubicBezTo>
                  <a:cubicBezTo>
                    <a:pt x="58" y="110"/>
                    <a:pt x="60" y="110"/>
                    <a:pt x="62" y="110"/>
                  </a:cubicBezTo>
                  <a:cubicBezTo>
                    <a:pt x="83" y="101"/>
                    <a:pt x="127" y="84"/>
                    <a:pt x="125" y="56"/>
                  </a:cubicBezTo>
                  <a:cubicBezTo>
                    <a:pt x="124" y="44"/>
                    <a:pt x="115" y="29"/>
                    <a:pt x="102" y="28"/>
                  </a:cubicBezTo>
                  <a:cubicBezTo>
                    <a:pt x="86" y="27"/>
                    <a:pt x="73" y="44"/>
                    <a:pt x="65" y="55"/>
                  </a:cubicBezTo>
                  <a:cubicBezTo>
                    <a:pt x="69" y="56"/>
                    <a:pt x="72" y="57"/>
                    <a:pt x="75" y="58"/>
                  </a:cubicBezTo>
                  <a:cubicBezTo>
                    <a:pt x="80" y="30"/>
                    <a:pt x="43" y="0"/>
                    <a:pt x="21" y="26"/>
                  </a:cubicBezTo>
                  <a:cubicBezTo>
                    <a:pt x="0" y="52"/>
                    <a:pt x="35" y="91"/>
                    <a:pt x="55" y="107"/>
                  </a:cubicBezTo>
                  <a:cubicBezTo>
                    <a:pt x="58" y="109"/>
                    <a:pt x="63" y="105"/>
                    <a:pt x="61" y="101"/>
                  </a:cubicBezTo>
                  <a:cubicBezTo>
                    <a:pt x="56" y="93"/>
                    <a:pt x="48" y="85"/>
                    <a:pt x="42" y="77"/>
                  </a:cubicBezTo>
                  <a:cubicBezTo>
                    <a:pt x="37" y="71"/>
                    <a:pt x="30" y="64"/>
                    <a:pt x="28" y="56"/>
                  </a:cubicBezTo>
                  <a:cubicBezTo>
                    <a:pt x="15" y="13"/>
                    <a:pt x="70" y="28"/>
                    <a:pt x="65" y="58"/>
                  </a:cubicBezTo>
                  <a:cubicBezTo>
                    <a:pt x="64" y="63"/>
                    <a:pt x="71" y="65"/>
                    <a:pt x="74" y="61"/>
                  </a:cubicBezTo>
                  <a:cubicBezTo>
                    <a:pt x="80" y="53"/>
                    <a:pt x="108" y="24"/>
                    <a:pt x="113" y="50"/>
                  </a:cubicBezTo>
                  <a:cubicBezTo>
                    <a:pt x="115" y="59"/>
                    <a:pt x="106" y="73"/>
                    <a:pt x="100" y="78"/>
                  </a:cubicBezTo>
                  <a:cubicBezTo>
                    <a:pt x="95" y="82"/>
                    <a:pt x="89" y="85"/>
                    <a:pt x="84" y="88"/>
                  </a:cubicBezTo>
                  <a:cubicBezTo>
                    <a:pt x="78" y="92"/>
                    <a:pt x="72" y="95"/>
                    <a:pt x="66" y="98"/>
                  </a:cubicBezTo>
                  <a:cubicBezTo>
                    <a:pt x="64" y="100"/>
                    <a:pt x="62" y="101"/>
                    <a:pt x="60" y="102"/>
                  </a:cubicBezTo>
                  <a:cubicBezTo>
                    <a:pt x="57" y="103"/>
                    <a:pt x="65" y="105"/>
                    <a:pt x="60" y="101"/>
                  </a:cubicBezTo>
                  <a:cubicBezTo>
                    <a:pt x="57" y="97"/>
                    <a:pt x="51" y="102"/>
                    <a:pt x="54" y="106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34" name="Freeform 5758"/>
            <p:cNvSpPr>
              <a:spLocks/>
            </p:cNvSpPr>
            <p:nvPr/>
          </p:nvSpPr>
          <p:spPr bwMode="auto">
            <a:xfrm>
              <a:off x="5391975" y="2914650"/>
              <a:ext cx="1149350" cy="147638"/>
            </a:xfrm>
            <a:custGeom>
              <a:avLst/>
              <a:gdLst>
                <a:gd name="T0" fmla="*/ 5 w 306"/>
                <a:gd name="T1" fmla="*/ 12 h 39"/>
                <a:gd name="T2" fmla="*/ 36 w 306"/>
                <a:gd name="T3" fmla="*/ 25 h 39"/>
                <a:gd name="T4" fmla="*/ 113 w 306"/>
                <a:gd name="T5" fmla="*/ 36 h 39"/>
                <a:gd name="T6" fmla="*/ 220 w 306"/>
                <a:gd name="T7" fmla="*/ 35 h 39"/>
                <a:gd name="T8" fmla="*/ 301 w 306"/>
                <a:gd name="T9" fmla="*/ 12 h 39"/>
                <a:gd name="T10" fmla="*/ 295 w 306"/>
                <a:gd name="T11" fmla="*/ 3 h 39"/>
                <a:gd name="T12" fmla="*/ 218 w 306"/>
                <a:gd name="T13" fmla="*/ 24 h 39"/>
                <a:gd name="T14" fmla="*/ 111 w 306"/>
                <a:gd name="T15" fmla="*/ 26 h 39"/>
                <a:gd name="T16" fmla="*/ 10 w 306"/>
                <a:gd name="T17" fmla="*/ 5 h 39"/>
                <a:gd name="T18" fmla="*/ 5 w 306"/>
                <a:gd name="T19" fmla="*/ 1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39">
                  <a:moveTo>
                    <a:pt x="5" y="12"/>
                  </a:moveTo>
                  <a:cubicBezTo>
                    <a:pt x="13" y="19"/>
                    <a:pt x="26" y="22"/>
                    <a:pt x="36" y="25"/>
                  </a:cubicBezTo>
                  <a:cubicBezTo>
                    <a:pt x="61" y="31"/>
                    <a:pt x="87" y="35"/>
                    <a:pt x="113" y="36"/>
                  </a:cubicBezTo>
                  <a:cubicBezTo>
                    <a:pt x="149" y="39"/>
                    <a:pt x="184" y="38"/>
                    <a:pt x="220" y="35"/>
                  </a:cubicBezTo>
                  <a:cubicBezTo>
                    <a:pt x="247" y="32"/>
                    <a:pt x="277" y="28"/>
                    <a:pt x="301" y="12"/>
                  </a:cubicBezTo>
                  <a:cubicBezTo>
                    <a:pt x="306" y="9"/>
                    <a:pt x="300" y="0"/>
                    <a:pt x="295" y="3"/>
                  </a:cubicBezTo>
                  <a:cubicBezTo>
                    <a:pt x="273" y="18"/>
                    <a:pt x="244" y="22"/>
                    <a:pt x="218" y="24"/>
                  </a:cubicBezTo>
                  <a:cubicBezTo>
                    <a:pt x="182" y="28"/>
                    <a:pt x="146" y="28"/>
                    <a:pt x="111" y="26"/>
                  </a:cubicBezTo>
                  <a:cubicBezTo>
                    <a:pt x="79" y="24"/>
                    <a:pt x="38" y="22"/>
                    <a:pt x="10" y="5"/>
                  </a:cubicBezTo>
                  <a:cubicBezTo>
                    <a:pt x="5" y="2"/>
                    <a:pt x="0" y="9"/>
                    <a:pt x="5" y="12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sp>
          <p:nvSpPr>
            <p:cNvPr id="35" name="Freeform 5759"/>
            <p:cNvSpPr>
              <a:spLocks/>
            </p:cNvSpPr>
            <p:nvPr/>
          </p:nvSpPr>
          <p:spPr bwMode="auto">
            <a:xfrm>
              <a:off x="5204650" y="3665538"/>
              <a:ext cx="1430338" cy="180975"/>
            </a:xfrm>
            <a:custGeom>
              <a:avLst/>
              <a:gdLst>
                <a:gd name="T0" fmla="*/ 4 w 381"/>
                <a:gd name="T1" fmla="*/ 10 h 48"/>
                <a:gd name="T2" fmla="*/ 78 w 381"/>
                <a:gd name="T3" fmla="*/ 39 h 48"/>
                <a:gd name="T4" fmla="*/ 181 w 381"/>
                <a:gd name="T5" fmla="*/ 48 h 48"/>
                <a:gd name="T6" fmla="*/ 375 w 381"/>
                <a:gd name="T7" fmla="*/ 13 h 48"/>
                <a:gd name="T8" fmla="*/ 370 w 381"/>
                <a:gd name="T9" fmla="*/ 4 h 48"/>
                <a:gd name="T10" fmla="*/ 189 w 381"/>
                <a:gd name="T11" fmla="*/ 38 h 48"/>
                <a:gd name="T12" fmla="*/ 101 w 381"/>
                <a:gd name="T13" fmla="*/ 33 h 48"/>
                <a:gd name="T14" fmla="*/ 11 w 381"/>
                <a:gd name="T15" fmla="*/ 4 h 48"/>
                <a:gd name="T16" fmla="*/ 4 w 381"/>
                <a:gd name="T17" fmla="*/ 1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1" h="48">
                  <a:moveTo>
                    <a:pt x="4" y="10"/>
                  </a:moveTo>
                  <a:cubicBezTo>
                    <a:pt x="23" y="28"/>
                    <a:pt x="53" y="34"/>
                    <a:pt x="78" y="39"/>
                  </a:cubicBezTo>
                  <a:cubicBezTo>
                    <a:pt x="112" y="46"/>
                    <a:pt x="147" y="48"/>
                    <a:pt x="181" y="48"/>
                  </a:cubicBezTo>
                  <a:cubicBezTo>
                    <a:pt x="245" y="48"/>
                    <a:pt x="318" y="46"/>
                    <a:pt x="375" y="13"/>
                  </a:cubicBezTo>
                  <a:cubicBezTo>
                    <a:pt x="381" y="10"/>
                    <a:pt x="376" y="0"/>
                    <a:pt x="370" y="4"/>
                  </a:cubicBezTo>
                  <a:cubicBezTo>
                    <a:pt x="316" y="34"/>
                    <a:pt x="249" y="37"/>
                    <a:pt x="189" y="38"/>
                  </a:cubicBezTo>
                  <a:cubicBezTo>
                    <a:pt x="160" y="38"/>
                    <a:pt x="130" y="37"/>
                    <a:pt x="101" y="33"/>
                  </a:cubicBezTo>
                  <a:cubicBezTo>
                    <a:pt x="74" y="29"/>
                    <a:pt x="32" y="24"/>
                    <a:pt x="11" y="4"/>
                  </a:cubicBezTo>
                  <a:cubicBezTo>
                    <a:pt x="7" y="0"/>
                    <a:pt x="0" y="6"/>
                    <a:pt x="4" y="10"/>
                  </a:cubicBezTo>
                </a:path>
              </a:pathLst>
            </a:custGeom>
            <a:solidFill>
              <a:srgbClr val="6139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B2C27"/>
                </a:solidFill>
              </a:endParaRPr>
            </a:p>
          </p:txBody>
        </p:sp>
        <p:cxnSp>
          <p:nvCxnSpPr>
            <p:cNvPr id="39" name="直接连接符 38"/>
            <p:cNvCxnSpPr/>
            <p:nvPr/>
          </p:nvCxnSpPr>
          <p:spPr>
            <a:xfrm>
              <a:off x="6552437" y="2554288"/>
              <a:ext cx="1352550" cy="0"/>
            </a:xfrm>
            <a:prstGeom prst="line">
              <a:avLst/>
            </a:prstGeom>
            <a:ln w="38100">
              <a:solidFill>
                <a:srgbClr val="61391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3802905" y="3221037"/>
              <a:ext cx="1352550" cy="0"/>
            </a:xfrm>
            <a:prstGeom prst="line">
              <a:avLst/>
            </a:prstGeom>
            <a:ln w="38100">
              <a:solidFill>
                <a:srgbClr val="61391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6877875" y="4052888"/>
              <a:ext cx="1352550" cy="0"/>
            </a:xfrm>
            <a:prstGeom prst="line">
              <a:avLst/>
            </a:prstGeom>
            <a:ln w="38100">
              <a:solidFill>
                <a:srgbClr val="61391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2" name="组合 41"/>
            <p:cNvGrpSpPr/>
            <p:nvPr/>
          </p:nvGrpSpPr>
          <p:grpSpPr>
            <a:xfrm>
              <a:off x="3446292" y="2856077"/>
              <a:ext cx="332575" cy="339271"/>
              <a:chOff x="9675813" y="5899150"/>
              <a:chExt cx="946150" cy="965200"/>
            </a:xfrm>
          </p:grpSpPr>
          <p:sp>
            <p:nvSpPr>
              <p:cNvPr id="43" name="Freeform 5796"/>
              <p:cNvSpPr>
                <a:spLocks/>
              </p:cNvSpPr>
              <p:nvPr/>
            </p:nvSpPr>
            <p:spPr bwMode="auto">
              <a:xfrm>
                <a:off x="9702803" y="5956302"/>
                <a:ext cx="893764" cy="885824"/>
              </a:xfrm>
              <a:custGeom>
                <a:avLst/>
                <a:gdLst>
                  <a:gd name="T0" fmla="*/ 128 w 238"/>
                  <a:gd name="T1" fmla="*/ 47 h 236"/>
                  <a:gd name="T2" fmla="*/ 52 w 238"/>
                  <a:gd name="T3" fmla="*/ 7 h 236"/>
                  <a:gd name="T4" fmla="*/ 4 w 238"/>
                  <a:gd name="T5" fmla="*/ 77 h 236"/>
                  <a:gd name="T6" fmla="*/ 65 w 238"/>
                  <a:gd name="T7" fmla="*/ 155 h 236"/>
                  <a:gd name="T8" fmla="*/ 133 w 238"/>
                  <a:gd name="T9" fmla="*/ 236 h 236"/>
                  <a:gd name="T10" fmla="*/ 229 w 238"/>
                  <a:gd name="T11" fmla="*/ 83 h 236"/>
                  <a:gd name="T12" fmla="*/ 235 w 238"/>
                  <a:gd name="T13" fmla="*/ 45 h 236"/>
                  <a:gd name="T14" fmla="*/ 223 w 238"/>
                  <a:gd name="T15" fmla="*/ 27 h 236"/>
                  <a:gd name="T16" fmla="*/ 175 w 238"/>
                  <a:gd name="T17" fmla="*/ 8 h 236"/>
                  <a:gd name="T18" fmla="*/ 128 w 238"/>
                  <a:gd name="T19" fmla="*/ 47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8" h="236">
                    <a:moveTo>
                      <a:pt x="128" y="47"/>
                    </a:moveTo>
                    <a:cubicBezTo>
                      <a:pt x="117" y="18"/>
                      <a:pt x="83" y="0"/>
                      <a:pt x="52" y="7"/>
                    </a:cubicBezTo>
                    <a:cubicBezTo>
                      <a:pt x="22" y="14"/>
                      <a:pt x="0" y="46"/>
                      <a:pt x="4" y="77"/>
                    </a:cubicBezTo>
                    <a:cubicBezTo>
                      <a:pt x="10" y="110"/>
                      <a:pt x="40" y="132"/>
                      <a:pt x="65" y="155"/>
                    </a:cubicBezTo>
                    <a:cubicBezTo>
                      <a:pt x="91" y="179"/>
                      <a:pt x="114" y="206"/>
                      <a:pt x="133" y="236"/>
                    </a:cubicBezTo>
                    <a:cubicBezTo>
                      <a:pt x="155" y="180"/>
                      <a:pt x="205" y="139"/>
                      <a:pt x="229" y="83"/>
                    </a:cubicBezTo>
                    <a:cubicBezTo>
                      <a:pt x="234" y="71"/>
                      <a:pt x="238" y="58"/>
                      <a:pt x="235" y="45"/>
                    </a:cubicBezTo>
                    <a:cubicBezTo>
                      <a:pt x="233" y="38"/>
                      <a:pt x="228" y="32"/>
                      <a:pt x="223" y="27"/>
                    </a:cubicBezTo>
                    <a:cubicBezTo>
                      <a:pt x="211" y="14"/>
                      <a:pt x="193" y="6"/>
                      <a:pt x="175" y="8"/>
                    </a:cubicBezTo>
                    <a:cubicBezTo>
                      <a:pt x="158" y="10"/>
                      <a:pt x="134" y="30"/>
                      <a:pt x="128" y="47"/>
                    </a:cubicBezTo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2B2C27"/>
                  </a:solidFill>
                </a:endParaRPr>
              </a:p>
            </p:txBody>
          </p:sp>
          <p:sp>
            <p:nvSpPr>
              <p:cNvPr id="44" name="Freeform 5797"/>
              <p:cNvSpPr>
                <a:spLocks/>
              </p:cNvSpPr>
              <p:nvPr/>
            </p:nvSpPr>
            <p:spPr bwMode="auto">
              <a:xfrm>
                <a:off x="9675813" y="5899150"/>
                <a:ext cx="946150" cy="965200"/>
              </a:xfrm>
              <a:custGeom>
                <a:avLst/>
                <a:gdLst>
                  <a:gd name="T0" fmla="*/ 138 w 252"/>
                  <a:gd name="T1" fmla="*/ 60 h 257"/>
                  <a:gd name="T2" fmla="*/ 8 w 252"/>
                  <a:gd name="T3" fmla="*/ 69 h 257"/>
                  <a:gd name="T4" fmla="*/ 46 w 252"/>
                  <a:gd name="T5" fmla="*/ 153 h 257"/>
                  <a:gd name="T6" fmla="*/ 136 w 252"/>
                  <a:gd name="T7" fmla="*/ 253 h 257"/>
                  <a:gd name="T8" fmla="*/ 144 w 252"/>
                  <a:gd name="T9" fmla="*/ 253 h 257"/>
                  <a:gd name="T10" fmla="*/ 208 w 252"/>
                  <a:gd name="T11" fmla="*/ 154 h 257"/>
                  <a:gd name="T12" fmla="*/ 247 w 252"/>
                  <a:gd name="T13" fmla="*/ 66 h 257"/>
                  <a:gd name="T14" fmla="*/ 192 w 252"/>
                  <a:gd name="T15" fmla="*/ 18 h 257"/>
                  <a:gd name="T16" fmla="*/ 131 w 252"/>
                  <a:gd name="T17" fmla="*/ 61 h 257"/>
                  <a:gd name="T18" fmla="*/ 139 w 252"/>
                  <a:gd name="T19" fmla="*/ 64 h 257"/>
                  <a:gd name="T20" fmla="*/ 214 w 252"/>
                  <a:gd name="T21" fmla="*/ 35 h 257"/>
                  <a:gd name="T22" fmla="*/ 216 w 252"/>
                  <a:gd name="T23" fmla="*/ 126 h 257"/>
                  <a:gd name="T24" fmla="*/ 135 w 252"/>
                  <a:gd name="T25" fmla="*/ 250 h 257"/>
                  <a:gd name="T26" fmla="*/ 144 w 252"/>
                  <a:gd name="T27" fmla="*/ 249 h 257"/>
                  <a:gd name="T28" fmla="*/ 90 w 252"/>
                  <a:gd name="T29" fmla="*/ 181 h 257"/>
                  <a:gd name="T30" fmla="*/ 29 w 252"/>
                  <a:gd name="T31" fmla="*/ 121 h 257"/>
                  <a:gd name="T32" fmla="*/ 46 w 252"/>
                  <a:gd name="T33" fmla="*/ 32 h 257"/>
                  <a:gd name="T34" fmla="*/ 132 w 252"/>
                  <a:gd name="T35" fmla="*/ 64 h 257"/>
                  <a:gd name="T36" fmla="*/ 138 w 252"/>
                  <a:gd name="T37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2" h="257">
                    <a:moveTo>
                      <a:pt x="138" y="60"/>
                    </a:moveTo>
                    <a:cubicBezTo>
                      <a:pt x="113" y="0"/>
                      <a:pt x="23" y="3"/>
                      <a:pt x="8" y="69"/>
                    </a:cubicBezTo>
                    <a:cubicBezTo>
                      <a:pt x="0" y="103"/>
                      <a:pt x="22" y="131"/>
                      <a:pt x="46" y="153"/>
                    </a:cubicBezTo>
                    <a:cubicBezTo>
                      <a:pt x="79" y="184"/>
                      <a:pt x="111" y="214"/>
                      <a:pt x="136" y="253"/>
                    </a:cubicBezTo>
                    <a:cubicBezTo>
                      <a:pt x="138" y="257"/>
                      <a:pt x="143" y="257"/>
                      <a:pt x="144" y="253"/>
                    </a:cubicBezTo>
                    <a:cubicBezTo>
                      <a:pt x="160" y="216"/>
                      <a:pt x="185" y="186"/>
                      <a:pt x="208" y="154"/>
                    </a:cubicBezTo>
                    <a:cubicBezTo>
                      <a:pt x="225" y="131"/>
                      <a:pt x="251" y="97"/>
                      <a:pt x="247" y="66"/>
                    </a:cubicBezTo>
                    <a:cubicBezTo>
                      <a:pt x="244" y="39"/>
                      <a:pt x="217" y="20"/>
                      <a:pt x="192" y="18"/>
                    </a:cubicBezTo>
                    <a:cubicBezTo>
                      <a:pt x="165" y="16"/>
                      <a:pt x="140" y="37"/>
                      <a:pt x="131" y="61"/>
                    </a:cubicBezTo>
                    <a:cubicBezTo>
                      <a:pt x="129" y="65"/>
                      <a:pt x="136" y="69"/>
                      <a:pt x="139" y="64"/>
                    </a:cubicBezTo>
                    <a:cubicBezTo>
                      <a:pt x="153" y="36"/>
                      <a:pt x="184" y="18"/>
                      <a:pt x="214" y="35"/>
                    </a:cubicBezTo>
                    <a:cubicBezTo>
                      <a:pt x="252" y="57"/>
                      <a:pt x="234" y="97"/>
                      <a:pt x="216" y="126"/>
                    </a:cubicBezTo>
                    <a:cubicBezTo>
                      <a:pt x="190" y="168"/>
                      <a:pt x="155" y="204"/>
                      <a:pt x="135" y="250"/>
                    </a:cubicBezTo>
                    <a:cubicBezTo>
                      <a:pt x="138" y="250"/>
                      <a:pt x="141" y="249"/>
                      <a:pt x="144" y="249"/>
                    </a:cubicBezTo>
                    <a:cubicBezTo>
                      <a:pt x="128" y="224"/>
                      <a:pt x="110" y="201"/>
                      <a:pt x="90" y="181"/>
                    </a:cubicBezTo>
                    <a:cubicBezTo>
                      <a:pt x="70" y="161"/>
                      <a:pt x="45" y="144"/>
                      <a:pt x="29" y="121"/>
                    </a:cubicBezTo>
                    <a:cubicBezTo>
                      <a:pt x="8" y="91"/>
                      <a:pt x="13" y="51"/>
                      <a:pt x="46" y="32"/>
                    </a:cubicBezTo>
                    <a:cubicBezTo>
                      <a:pt x="78" y="13"/>
                      <a:pt x="117" y="32"/>
                      <a:pt x="132" y="64"/>
                    </a:cubicBezTo>
                    <a:cubicBezTo>
                      <a:pt x="134" y="68"/>
                      <a:pt x="140" y="65"/>
                      <a:pt x="138" y="60"/>
                    </a:cubicBezTo>
                  </a:path>
                </a:pathLst>
              </a:custGeom>
              <a:solidFill>
                <a:srgbClr val="6139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2B2C27"/>
                  </a:solidFill>
                </a:endParaRPr>
              </a:p>
            </p:txBody>
          </p:sp>
        </p:grpSp>
        <p:sp>
          <p:nvSpPr>
            <p:cNvPr id="50" name="矩形 49"/>
            <p:cNvSpPr/>
            <p:nvPr/>
          </p:nvSpPr>
          <p:spPr>
            <a:xfrm>
              <a:off x="3776914" y="2843213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</a:t>
              </a:r>
              <a:r>
                <a:rPr lang="zh-CN" altLang="en-US" sz="2000" dirty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7904987" y="2211441"/>
              <a:ext cx="332575" cy="339271"/>
              <a:chOff x="9675813" y="5899150"/>
              <a:chExt cx="946150" cy="965200"/>
            </a:xfrm>
          </p:grpSpPr>
          <p:sp>
            <p:nvSpPr>
              <p:cNvPr id="62" name="Freeform 5796"/>
              <p:cNvSpPr>
                <a:spLocks/>
              </p:cNvSpPr>
              <p:nvPr/>
            </p:nvSpPr>
            <p:spPr bwMode="auto">
              <a:xfrm>
                <a:off x="9702800" y="5956300"/>
                <a:ext cx="893763" cy="885825"/>
              </a:xfrm>
              <a:custGeom>
                <a:avLst/>
                <a:gdLst>
                  <a:gd name="T0" fmla="*/ 128 w 238"/>
                  <a:gd name="T1" fmla="*/ 47 h 236"/>
                  <a:gd name="T2" fmla="*/ 52 w 238"/>
                  <a:gd name="T3" fmla="*/ 7 h 236"/>
                  <a:gd name="T4" fmla="*/ 4 w 238"/>
                  <a:gd name="T5" fmla="*/ 77 h 236"/>
                  <a:gd name="T6" fmla="*/ 65 w 238"/>
                  <a:gd name="T7" fmla="*/ 155 h 236"/>
                  <a:gd name="T8" fmla="*/ 133 w 238"/>
                  <a:gd name="T9" fmla="*/ 236 h 236"/>
                  <a:gd name="T10" fmla="*/ 229 w 238"/>
                  <a:gd name="T11" fmla="*/ 83 h 236"/>
                  <a:gd name="T12" fmla="*/ 235 w 238"/>
                  <a:gd name="T13" fmla="*/ 45 h 236"/>
                  <a:gd name="T14" fmla="*/ 223 w 238"/>
                  <a:gd name="T15" fmla="*/ 27 h 236"/>
                  <a:gd name="T16" fmla="*/ 175 w 238"/>
                  <a:gd name="T17" fmla="*/ 8 h 236"/>
                  <a:gd name="T18" fmla="*/ 128 w 238"/>
                  <a:gd name="T19" fmla="*/ 47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8" h="236">
                    <a:moveTo>
                      <a:pt x="128" y="47"/>
                    </a:moveTo>
                    <a:cubicBezTo>
                      <a:pt x="117" y="18"/>
                      <a:pt x="83" y="0"/>
                      <a:pt x="52" y="7"/>
                    </a:cubicBezTo>
                    <a:cubicBezTo>
                      <a:pt x="22" y="14"/>
                      <a:pt x="0" y="46"/>
                      <a:pt x="4" y="77"/>
                    </a:cubicBezTo>
                    <a:cubicBezTo>
                      <a:pt x="10" y="110"/>
                      <a:pt x="40" y="132"/>
                      <a:pt x="65" y="155"/>
                    </a:cubicBezTo>
                    <a:cubicBezTo>
                      <a:pt x="91" y="179"/>
                      <a:pt x="114" y="206"/>
                      <a:pt x="133" y="236"/>
                    </a:cubicBezTo>
                    <a:cubicBezTo>
                      <a:pt x="155" y="180"/>
                      <a:pt x="205" y="139"/>
                      <a:pt x="229" y="83"/>
                    </a:cubicBezTo>
                    <a:cubicBezTo>
                      <a:pt x="234" y="71"/>
                      <a:pt x="238" y="58"/>
                      <a:pt x="235" y="45"/>
                    </a:cubicBezTo>
                    <a:cubicBezTo>
                      <a:pt x="233" y="38"/>
                      <a:pt x="228" y="32"/>
                      <a:pt x="223" y="27"/>
                    </a:cubicBezTo>
                    <a:cubicBezTo>
                      <a:pt x="211" y="14"/>
                      <a:pt x="193" y="6"/>
                      <a:pt x="175" y="8"/>
                    </a:cubicBezTo>
                    <a:cubicBezTo>
                      <a:pt x="158" y="10"/>
                      <a:pt x="134" y="30"/>
                      <a:pt x="128" y="47"/>
                    </a:cubicBezTo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2B2C27"/>
                  </a:solidFill>
                </a:endParaRPr>
              </a:p>
            </p:txBody>
          </p:sp>
          <p:sp>
            <p:nvSpPr>
              <p:cNvPr id="63" name="Freeform 5797"/>
              <p:cNvSpPr>
                <a:spLocks/>
              </p:cNvSpPr>
              <p:nvPr/>
            </p:nvSpPr>
            <p:spPr bwMode="auto">
              <a:xfrm>
                <a:off x="9675813" y="5899150"/>
                <a:ext cx="946150" cy="965200"/>
              </a:xfrm>
              <a:custGeom>
                <a:avLst/>
                <a:gdLst>
                  <a:gd name="T0" fmla="*/ 138 w 252"/>
                  <a:gd name="T1" fmla="*/ 60 h 257"/>
                  <a:gd name="T2" fmla="*/ 8 w 252"/>
                  <a:gd name="T3" fmla="*/ 69 h 257"/>
                  <a:gd name="T4" fmla="*/ 46 w 252"/>
                  <a:gd name="T5" fmla="*/ 153 h 257"/>
                  <a:gd name="T6" fmla="*/ 136 w 252"/>
                  <a:gd name="T7" fmla="*/ 253 h 257"/>
                  <a:gd name="T8" fmla="*/ 144 w 252"/>
                  <a:gd name="T9" fmla="*/ 253 h 257"/>
                  <a:gd name="T10" fmla="*/ 208 w 252"/>
                  <a:gd name="T11" fmla="*/ 154 h 257"/>
                  <a:gd name="T12" fmla="*/ 247 w 252"/>
                  <a:gd name="T13" fmla="*/ 66 h 257"/>
                  <a:gd name="T14" fmla="*/ 192 w 252"/>
                  <a:gd name="T15" fmla="*/ 18 h 257"/>
                  <a:gd name="T16" fmla="*/ 131 w 252"/>
                  <a:gd name="T17" fmla="*/ 61 h 257"/>
                  <a:gd name="T18" fmla="*/ 139 w 252"/>
                  <a:gd name="T19" fmla="*/ 64 h 257"/>
                  <a:gd name="T20" fmla="*/ 214 w 252"/>
                  <a:gd name="T21" fmla="*/ 35 h 257"/>
                  <a:gd name="T22" fmla="*/ 216 w 252"/>
                  <a:gd name="T23" fmla="*/ 126 h 257"/>
                  <a:gd name="T24" fmla="*/ 135 w 252"/>
                  <a:gd name="T25" fmla="*/ 250 h 257"/>
                  <a:gd name="T26" fmla="*/ 144 w 252"/>
                  <a:gd name="T27" fmla="*/ 249 h 257"/>
                  <a:gd name="T28" fmla="*/ 90 w 252"/>
                  <a:gd name="T29" fmla="*/ 181 h 257"/>
                  <a:gd name="T30" fmla="*/ 29 w 252"/>
                  <a:gd name="T31" fmla="*/ 121 h 257"/>
                  <a:gd name="T32" fmla="*/ 46 w 252"/>
                  <a:gd name="T33" fmla="*/ 32 h 257"/>
                  <a:gd name="T34" fmla="*/ 132 w 252"/>
                  <a:gd name="T35" fmla="*/ 64 h 257"/>
                  <a:gd name="T36" fmla="*/ 138 w 252"/>
                  <a:gd name="T37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2" h="257">
                    <a:moveTo>
                      <a:pt x="138" y="60"/>
                    </a:moveTo>
                    <a:cubicBezTo>
                      <a:pt x="113" y="0"/>
                      <a:pt x="23" y="3"/>
                      <a:pt x="8" y="69"/>
                    </a:cubicBezTo>
                    <a:cubicBezTo>
                      <a:pt x="0" y="103"/>
                      <a:pt x="22" y="131"/>
                      <a:pt x="46" y="153"/>
                    </a:cubicBezTo>
                    <a:cubicBezTo>
                      <a:pt x="79" y="184"/>
                      <a:pt x="111" y="214"/>
                      <a:pt x="136" y="253"/>
                    </a:cubicBezTo>
                    <a:cubicBezTo>
                      <a:pt x="138" y="257"/>
                      <a:pt x="143" y="257"/>
                      <a:pt x="144" y="253"/>
                    </a:cubicBezTo>
                    <a:cubicBezTo>
                      <a:pt x="160" y="216"/>
                      <a:pt x="185" y="186"/>
                      <a:pt x="208" y="154"/>
                    </a:cubicBezTo>
                    <a:cubicBezTo>
                      <a:pt x="225" y="131"/>
                      <a:pt x="251" y="97"/>
                      <a:pt x="247" y="66"/>
                    </a:cubicBezTo>
                    <a:cubicBezTo>
                      <a:pt x="244" y="39"/>
                      <a:pt x="217" y="20"/>
                      <a:pt x="192" y="18"/>
                    </a:cubicBezTo>
                    <a:cubicBezTo>
                      <a:pt x="165" y="16"/>
                      <a:pt x="140" y="37"/>
                      <a:pt x="131" y="61"/>
                    </a:cubicBezTo>
                    <a:cubicBezTo>
                      <a:pt x="129" y="65"/>
                      <a:pt x="136" y="69"/>
                      <a:pt x="139" y="64"/>
                    </a:cubicBezTo>
                    <a:cubicBezTo>
                      <a:pt x="153" y="36"/>
                      <a:pt x="184" y="18"/>
                      <a:pt x="214" y="35"/>
                    </a:cubicBezTo>
                    <a:cubicBezTo>
                      <a:pt x="252" y="57"/>
                      <a:pt x="234" y="97"/>
                      <a:pt x="216" y="126"/>
                    </a:cubicBezTo>
                    <a:cubicBezTo>
                      <a:pt x="190" y="168"/>
                      <a:pt x="155" y="204"/>
                      <a:pt x="135" y="250"/>
                    </a:cubicBezTo>
                    <a:cubicBezTo>
                      <a:pt x="138" y="250"/>
                      <a:pt x="141" y="249"/>
                      <a:pt x="144" y="249"/>
                    </a:cubicBezTo>
                    <a:cubicBezTo>
                      <a:pt x="128" y="224"/>
                      <a:pt x="110" y="201"/>
                      <a:pt x="90" y="181"/>
                    </a:cubicBezTo>
                    <a:cubicBezTo>
                      <a:pt x="70" y="161"/>
                      <a:pt x="45" y="144"/>
                      <a:pt x="29" y="121"/>
                    </a:cubicBezTo>
                    <a:cubicBezTo>
                      <a:pt x="8" y="91"/>
                      <a:pt x="13" y="51"/>
                      <a:pt x="46" y="32"/>
                    </a:cubicBezTo>
                    <a:cubicBezTo>
                      <a:pt x="78" y="13"/>
                      <a:pt x="117" y="32"/>
                      <a:pt x="132" y="64"/>
                    </a:cubicBezTo>
                    <a:cubicBezTo>
                      <a:pt x="134" y="68"/>
                      <a:pt x="140" y="65"/>
                      <a:pt x="138" y="60"/>
                    </a:cubicBezTo>
                  </a:path>
                </a:pathLst>
              </a:custGeom>
              <a:solidFill>
                <a:srgbClr val="6139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2B2C27"/>
                  </a:solidFill>
                </a:endParaRPr>
              </a:p>
            </p:txBody>
          </p:sp>
        </p:grpSp>
        <p:sp>
          <p:nvSpPr>
            <p:cNvPr id="61" name="矩形 60"/>
            <p:cNvSpPr/>
            <p:nvPr/>
          </p:nvSpPr>
          <p:spPr>
            <a:xfrm>
              <a:off x="6766750" y="2173087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</a:t>
              </a:r>
              <a:r>
                <a:rPr lang="zh-CN" altLang="en-US" sz="2000" dirty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grpSp>
          <p:nvGrpSpPr>
            <p:cNvPr id="65" name="组合 64"/>
            <p:cNvGrpSpPr/>
            <p:nvPr/>
          </p:nvGrpSpPr>
          <p:grpSpPr>
            <a:xfrm>
              <a:off x="8158013" y="3657615"/>
              <a:ext cx="332575" cy="339271"/>
              <a:chOff x="9675813" y="5899150"/>
              <a:chExt cx="946150" cy="965200"/>
            </a:xfrm>
          </p:grpSpPr>
          <p:sp>
            <p:nvSpPr>
              <p:cNvPr id="69" name="Freeform 5796"/>
              <p:cNvSpPr>
                <a:spLocks/>
              </p:cNvSpPr>
              <p:nvPr/>
            </p:nvSpPr>
            <p:spPr bwMode="auto">
              <a:xfrm>
                <a:off x="9702800" y="5956300"/>
                <a:ext cx="893763" cy="885825"/>
              </a:xfrm>
              <a:custGeom>
                <a:avLst/>
                <a:gdLst>
                  <a:gd name="T0" fmla="*/ 128 w 238"/>
                  <a:gd name="T1" fmla="*/ 47 h 236"/>
                  <a:gd name="T2" fmla="*/ 52 w 238"/>
                  <a:gd name="T3" fmla="*/ 7 h 236"/>
                  <a:gd name="T4" fmla="*/ 4 w 238"/>
                  <a:gd name="T5" fmla="*/ 77 h 236"/>
                  <a:gd name="T6" fmla="*/ 65 w 238"/>
                  <a:gd name="T7" fmla="*/ 155 h 236"/>
                  <a:gd name="T8" fmla="*/ 133 w 238"/>
                  <a:gd name="T9" fmla="*/ 236 h 236"/>
                  <a:gd name="T10" fmla="*/ 229 w 238"/>
                  <a:gd name="T11" fmla="*/ 83 h 236"/>
                  <a:gd name="T12" fmla="*/ 235 w 238"/>
                  <a:gd name="T13" fmla="*/ 45 h 236"/>
                  <a:gd name="T14" fmla="*/ 223 w 238"/>
                  <a:gd name="T15" fmla="*/ 27 h 236"/>
                  <a:gd name="T16" fmla="*/ 175 w 238"/>
                  <a:gd name="T17" fmla="*/ 8 h 236"/>
                  <a:gd name="T18" fmla="*/ 128 w 238"/>
                  <a:gd name="T19" fmla="*/ 47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8" h="236">
                    <a:moveTo>
                      <a:pt x="128" y="47"/>
                    </a:moveTo>
                    <a:cubicBezTo>
                      <a:pt x="117" y="18"/>
                      <a:pt x="83" y="0"/>
                      <a:pt x="52" y="7"/>
                    </a:cubicBezTo>
                    <a:cubicBezTo>
                      <a:pt x="22" y="14"/>
                      <a:pt x="0" y="46"/>
                      <a:pt x="4" y="77"/>
                    </a:cubicBezTo>
                    <a:cubicBezTo>
                      <a:pt x="10" y="110"/>
                      <a:pt x="40" y="132"/>
                      <a:pt x="65" y="155"/>
                    </a:cubicBezTo>
                    <a:cubicBezTo>
                      <a:pt x="91" y="179"/>
                      <a:pt x="114" y="206"/>
                      <a:pt x="133" y="236"/>
                    </a:cubicBezTo>
                    <a:cubicBezTo>
                      <a:pt x="155" y="180"/>
                      <a:pt x="205" y="139"/>
                      <a:pt x="229" y="83"/>
                    </a:cubicBezTo>
                    <a:cubicBezTo>
                      <a:pt x="234" y="71"/>
                      <a:pt x="238" y="58"/>
                      <a:pt x="235" y="45"/>
                    </a:cubicBezTo>
                    <a:cubicBezTo>
                      <a:pt x="233" y="38"/>
                      <a:pt x="228" y="32"/>
                      <a:pt x="223" y="27"/>
                    </a:cubicBezTo>
                    <a:cubicBezTo>
                      <a:pt x="211" y="14"/>
                      <a:pt x="193" y="6"/>
                      <a:pt x="175" y="8"/>
                    </a:cubicBezTo>
                    <a:cubicBezTo>
                      <a:pt x="158" y="10"/>
                      <a:pt x="134" y="30"/>
                      <a:pt x="128" y="47"/>
                    </a:cubicBezTo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2B2C27"/>
                  </a:solidFill>
                </a:endParaRPr>
              </a:p>
            </p:txBody>
          </p:sp>
          <p:sp>
            <p:nvSpPr>
              <p:cNvPr id="70" name="Freeform 5797"/>
              <p:cNvSpPr>
                <a:spLocks/>
              </p:cNvSpPr>
              <p:nvPr/>
            </p:nvSpPr>
            <p:spPr bwMode="auto">
              <a:xfrm>
                <a:off x="9675813" y="5899150"/>
                <a:ext cx="946150" cy="965200"/>
              </a:xfrm>
              <a:custGeom>
                <a:avLst/>
                <a:gdLst>
                  <a:gd name="T0" fmla="*/ 138 w 252"/>
                  <a:gd name="T1" fmla="*/ 60 h 257"/>
                  <a:gd name="T2" fmla="*/ 8 w 252"/>
                  <a:gd name="T3" fmla="*/ 69 h 257"/>
                  <a:gd name="T4" fmla="*/ 46 w 252"/>
                  <a:gd name="T5" fmla="*/ 153 h 257"/>
                  <a:gd name="T6" fmla="*/ 136 w 252"/>
                  <a:gd name="T7" fmla="*/ 253 h 257"/>
                  <a:gd name="T8" fmla="*/ 144 w 252"/>
                  <a:gd name="T9" fmla="*/ 253 h 257"/>
                  <a:gd name="T10" fmla="*/ 208 w 252"/>
                  <a:gd name="T11" fmla="*/ 154 h 257"/>
                  <a:gd name="T12" fmla="*/ 247 w 252"/>
                  <a:gd name="T13" fmla="*/ 66 h 257"/>
                  <a:gd name="T14" fmla="*/ 192 w 252"/>
                  <a:gd name="T15" fmla="*/ 18 h 257"/>
                  <a:gd name="T16" fmla="*/ 131 w 252"/>
                  <a:gd name="T17" fmla="*/ 61 h 257"/>
                  <a:gd name="T18" fmla="*/ 139 w 252"/>
                  <a:gd name="T19" fmla="*/ 64 h 257"/>
                  <a:gd name="T20" fmla="*/ 214 w 252"/>
                  <a:gd name="T21" fmla="*/ 35 h 257"/>
                  <a:gd name="T22" fmla="*/ 216 w 252"/>
                  <a:gd name="T23" fmla="*/ 126 h 257"/>
                  <a:gd name="T24" fmla="*/ 135 w 252"/>
                  <a:gd name="T25" fmla="*/ 250 h 257"/>
                  <a:gd name="T26" fmla="*/ 144 w 252"/>
                  <a:gd name="T27" fmla="*/ 249 h 257"/>
                  <a:gd name="T28" fmla="*/ 90 w 252"/>
                  <a:gd name="T29" fmla="*/ 181 h 257"/>
                  <a:gd name="T30" fmla="*/ 29 w 252"/>
                  <a:gd name="T31" fmla="*/ 121 h 257"/>
                  <a:gd name="T32" fmla="*/ 46 w 252"/>
                  <a:gd name="T33" fmla="*/ 32 h 257"/>
                  <a:gd name="T34" fmla="*/ 132 w 252"/>
                  <a:gd name="T35" fmla="*/ 64 h 257"/>
                  <a:gd name="T36" fmla="*/ 138 w 252"/>
                  <a:gd name="T37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2" h="257">
                    <a:moveTo>
                      <a:pt x="138" y="60"/>
                    </a:moveTo>
                    <a:cubicBezTo>
                      <a:pt x="113" y="0"/>
                      <a:pt x="23" y="3"/>
                      <a:pt x="8" y="69"/>
                    </a:cubicBezTo>
                    <a:cubicBezTo>
                      <a:pt x="0" y="103"/>
                      <a:pt x="22" y="131"/>
                      <a:pt x="46" y="153"/>
                    </a:cubicBezTo>
                    <a:cubicBezTo>
                      <a:pt x="79" y="184"/>
                      <a:pt x="111" y="214"/>
                      <a:pt x="136" y="253"/>
                    </a:cubicBezTo>
                    <a:cubicBezTo>
                      <a:pt x="138" y="257"/>
                      <a:pt x="143" y="257"/>
                      <a:pt x="144" y="253"/>
                    </a:cubicBezTo>
                    <a:cubicBezTo>
                      <a:pt x="160" y="216"/>
                      <a:pt x="185" y="186"/>
                      <a:pt x="208" y="154"/>
                    </a:cubicBezTo>
                    <a:cubicBezTo>
                      <a:pt x="225" y="131"/>
                      <a:pt x="251" y="97"/>
                      <a:pt x="247" y="66"/>
                    </a:cubicBezTo>
                    <a:cubicBezTo>
                      <a:pt x="244" y="39"/>
                      <a:pt x="217" y="20"/>
                      <a:pt x="192" y="18"/>
                    </a:cubicBezTo>
                    <a:cubicBezTo>
                      <a:pt x="165" y="16"/>
                      <a:pt x="140" y="37"/>
                      <a:pt x="131" y="61"/>
                    </a:cubicBezTo>
                    <a:cubicBezTo>
                      <a:pt x="129" y="65"/>
                      <a:pt x="136" y="69"/>
                      <a:pt x="139" y="64"/>
                    </a:cubicBezTo>
                    <a:cubicBezTo>
                      <a:pt x="153" y="36"/>
                      <a:pt x="184" y="18"/>
                      <a:pt x="214" y="35"/>
                    </a:cubicBezTo>
                    <a:cubicBezTo>
                      <a:pt x="252" y="57"/>
                      <a:pt x="234" y="97"/>
                      <a:pt x="216" y="126"/>
                    </a:cubicBezTo>
                    <a:cubicBezTo>
                      <a:pt x="190" y="168"/>
                      <a:pt x="155" y="204"/>
                      <a:pt x="135" y="250"/>
                    </a:cubicBezTo>
                    <a:cubicBezTo>
                      <a:pt x="138" y="250"/>
                      <a:pt x="141" y="249"/>
                      <a:pt x="144" y="249"/>
                    </a:cubicBezTo>
                    <a:cubicBezTo>
                      <a:pt x="128" y="224"/>
                      <a:pt x="110" y="201"/>
                      <a:pt x="90" y="181"/>
                    </a:cubicBezTo>
                    <a:cubicBezTo>
                      <a:pt x="70" y="161"/>
                      <a:pt x="45" y="144"/>
                      <a:pt x="29" y="121"/>
                    </a:cubicBezTo>
                    <a:cubicBezTo>
                      <a:pt x="8" y="91"/>
                      <a:pt x="13" y="51"/>
                      <a:pt x="46" y="32"/>
                    </a:cubicBezTo>
                    <a:cubicBezTo>
                      <a:pt x="78" y="13"/>
                      <a:pt x="117" y="32"/>
                      <a:pt x="132" y="64"/>
                    </a:cubicBezTo>
                    <a:cubicBezTo>
                      <a:pt x="134" y="68"/>
                      <a:pt x="140" y="65"/>
                      <a:pt x="138" y="60"/>
                    </a:cubicBezTo>
                  </a:path>
                </a:pathLst>
              </a:custGeom>
              <a:solidFill>
                <a:srgbClr val="6139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2B2C27"/>
                  </a:solidFill>
                </a:endParaRPr>
              </a:p>
            </p:txBody>
          </p:sp>
        </p:grpSp>
        <p:sp>
          <p:nvSpPr>
            <p:cNvPr id="68" name="矩形 67"/>
            <p:cNvSpPr/>
            <p:nvPr/>
          </p:nvSpPr>
          <p:spPr>
            <a:xfrm>
              <a:off x="7018046" y="3677430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</a:t>
              </a:r>
              <a:r>
                <a:rPr lang="zh-CN" altLang="en-US" sz="2000" dirty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cxnSp>
          <p:nvCxnSpPr>
            <p:cNvPr id="81" name="直接连接符 80"/>
            <p:cNvCxnSpPr/>
            <p:nvPr/>
          </p:nvCxnSpPr>
          <p:spPr>
            <a:xfrm>
              <a:off x="3788453" y="4374710"/>
              <a:ext cx="1352550" cy="0"/>
            </a:xfrm>
            <a:prstGeom prst="line">
              <a:avLst/>
            </a:prstGeom>
            <a:ln w="38100">
              <a:solidFill>
                <a:srgbClr val="61391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2" name="组合 81"/>
            <p:cNvGrpSpPr/>
            <p:nvPr/>
          </p:nvGrpSpPr>
          <p:grpSpPr>
            <a:xfrm>
              <a:off x="3431840" y="4009750"/>
              <a:ext cx="332575" cy="339271"/>
              <a:chOff x="9675813" y="5899150"/>
              <a:chExt cx="946150" cy="965200"/>
            </a:xfrm>
          </p:grpSpPr>
          <p:sp>
            <p:nvSpPr>
              <p:cNvPr id="83" name="Freeform 5796"/>
              <p:cNvSpPr>
                <a:spLocks/>
              </p:cNvSpPr>
              <p:nvPr/>
            </p:nvSpPr>
            <p:spPr bwMode="auto">
              <a:xfrm>
                <a:off x="9702803" y="5956302"/>
                <a:ext cx="893764" cy="885824"/>
              </a:xfrm>
              <a:custGeom>
                <a:avLst/>
                <a:gdLst>
                  <a:gd name="T0" fmla="*/ 128 w 238"/>
                  <a:gd name="T1" fmla="*/ 47 h 236"/>
                  <a:gd name="T2" fmla="*/ 52 w 238"/>
                  <a:gd name="T3" fmla="*/ 7 h 236"/>
                  <a:gd name="T4" fmla="*/ 4 w 238"/>
                  <a:gd name="T5" fmla="*/ 77 h 236"/>
                  <a:gd name="T6" fmla="*/ 65 w 238"/>
                  <a:gd name="T7" fmla="*/ 155 h 236"/>
                  <a:gd name="T8" fmla="*/ 133 w 238"/>
                  <a:gd name="T9" fmla="*/ 236 h 236"/>
                  <a:gd name="T10" fmla="*/ 229 w 238"/>
                  <a:gd name="T11" fmla="*/ 83 h 236"/>
                  <a:gd name="T12" fmla="*/ 235 w 238"/>
                  <a:gd name="T13" fmla="*/ 45 h 236"/>
                  <a:gd name="T14" fmla="*/ 223 w 238"/>
                  <a:gd name="T15" fmla="*/ 27 h 236"/>
                  <a:gd name="T16" fmla="*/ 175 w 238"/>
                  <a:gd name="T17" fmla="*/ 8 h 236"/>
                  <a:gd name="T18" fmla="*/ 128 w 238"/>
                  <a:gd name="T19" fmla="*/ 47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8" h="236">
                    <a:moveTo>
                      <a:pt x="128" y="47"/>
                    </a:moveTo>
                    <a:cubicBezTo>
                      <a:pt x="117" y="18"/>
                      <a:pt x="83" y="0"/>
                      <a:pt x="52" y="7"/>
                    </a:cubicBezTo>
                    <a:cubicBezTo>
                      <a:pt x="22" y="14"/>
                      <a:pt x="0" y="46"/>
                      <a:pt x="4" y="77"/>
                    </a:cubicBezTo>
                    <a:cubicBezTo>
                      <a:pt x="10" y="110"/>
                      <a:pt x="40" y="132"/>
                      <a:pt x="65" y="155"/>
                    </a:cubicBezTo>
                    <a:cubicBezTo>
                      <a:pt x="91" y="179"/>
                      <a:pt x="114" y="206"/>
                      <a:pt x="133" y="236"/>
                    </a:cubicBezTo>
                    <a:cubicBezTo>
                      <a:pt x="155" y="180"/>
                      <a:pt x="205" y="139"/>
                      <a:pt x="229" y="83"/>
                    </a:cubicBezTo>
                    <a:cubicBezTo>
                      <a:pt x="234" y="71"/>
                      <a:pt x="238" y="58"/>
                      <a:pt x="235" y="45"/>
                    </a:cubicBezTo>
                    <a:cubicBezTo>
                      <a:pt x="233" y="38"/>
                      <a:pt x="228" y="32"/>
                      <a:pt x="223" y="27"/>
                    </a:cubicBezTo>
                    <a:cubicBezTo>
                      <a:pt x="211" y="14"/>
                      <a:pt x="193" y="6"/>
                      <a:pt x="175" y="8"/>
                    </a:cubicBezTo>
                    <a:cubicBezTo>
                      <a:pt x="158" y="10"/>
                      <a:pt x="134" y="30"/>
                      <a:pt x="128" y="47"/>
                    </a:cubicBezTo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2B2C27"/>
                  </a:solidFill>
                </a:endParaRPr>
              </a:p>
            </p:txBody>
          </p:sp>
          <p:sp>
            <p:nvSpPr>
              <p:cNvPr id="84" name="Freeform 5797"/>
              <p:cNvSpPr>
                <a:spLocks/>
              </p:cNvSpPr>
              <p:nvPr/>
            </p:nvSpPr>
            <p:spPr bwMode="auto">
              <a:xfrm>
                <a:off x="9675813" y="5899150"/>
                <a:ext cx="946150" cy="965200"/>
              </a:xfrm>
              <a:custGeom>
                <a:avLst/>
                <a:gdLst>
                  <a:gd name="T0" fmla="*/ 138 w 252"/>
                  <a:gd name="T1" fmla="*/ 60 h 257"/>
                  <a:gd name="T2" fmla="*/ 8 w 252"/>
                  <a:gd name="T3" fmla="*/ 69 h 257"/>
                  <a:gd name="T4" fmla="*/ 46 w 252"/>
                  <a:gd name="T5" fmla="*/ 153 h 257"/>
                  <a:gd name="T6" fmla="*/ 136 w 252"/>
                  <a:gd name="T7" fmla="*/ 253 h 257"/>
                  <a:gd name="T8" fmla="*/ 144 w 252"/>
                  <a:gd name="T9" fmla="*/ 253 h 257"/>
                  <a:gd name="T10" fmla="*/ 208 w 252"/>
                  <a:gd name="T11" fmla="*/ 154 h 257"/>
                  <a:gd name="T12" fmla="*/ 247 w 252"/>
                  <a:gd name="T13" fmla="*/ 66 h 257"/>
                  <a:gd name="T14" fmla="*/ 192 w 252"/>
                  <a:gd name="T15" fmla="*/ 18 h 257"/>
                  <a:gd name="T16" fmla="*/ 131 w 252"/>
                  <a:gd name="T17" fmla="*/ 61 h 257"/>
                  <a:gd name="T18" fmla="*/ 139 w 252"/>
                  <a:gd name="T19" fmla="*/ 64 h 257"/>
                  <a:gd name="T20" fmla="*/ 214 w 252"/>
                  <a:gd name="T21" fmla="*/ 35 h 257"/>
                  <a:gd name="T22" fmla="*/ 216 w 252"/>
                  <a:gd name="T23" fmla="*/ 126 h 257"/>
                  <a:gd name="T24" fmla="*/ 135 w 252"/>
                  <a:gd name="T25" fmla="*/ 250 h 257"/>
                  <a:gd name="T26" fmla="*/ 144 w 252"/>
                  <a:gd name="T27" fmla="*/ 249 h 257"/>
                  <a:gd name="T28" fmla="*/ 90 w 252"/>
                  <a:gd name="T29" fmla="*/ 181 h 257"/>
                  <a:gd name="T30" fmla="*/ 29 w 252"/>
                  <a:gd name="T31" fmla="*/ 121 h 257"/>
                  <a:gd name="T32" fmla="*/ 46 w 252"/>
                  <a:gd name="T33" fmla="*/ 32 h 257"/>
                  <a:gd name="T34" fmla="*/ 132 w 252"/>
                  <a:gd name="T35" fmla="*/ 64 h 257"/>
                  <a:gd name="T36" fmla="*/ 138 w 252"/>
                  <a:gd name="T37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2" h="257">
                    <a:moveTo>
                      <a:pt x="138" y="60"/>
                    </a:moveTo>
                    <a:cubicBezTo>
                      <a:pt x="113" y="0"/>
                      <a:pt x="23" y="3"/>
                      <a:pt x="8" y="69"/>
                    </a:cubicBezTo>
                    <a:cubicBezTo>
                      <a:pt x="0" y="103"/>
                      <a:pt x="22" y="131"/>
                      <a:pt x="46" y="153"/>
                    </a:cubicBezTo>
                    <a:cubicBezTo>
                      <a:pt x="79" y="184"/>
                      <a:pt x="111" y="214"/>
                      <a:pt x="136" y="253"/>
                    </a:cubicBezTo>
                    <a:cubicBezTo>
                      <a:pt x="138" y="257"/>
                      <a:pt x="143" y="257"/>
                      <a:pt x="144" y="253"/>
                    </a:cubicBezTo>
                    <a:cubicBezTo>
                      <a:pt x="160" y="216"/>
                      <a:pt x="185" y="186"/>
                      <a:pt x="208" y="154"/>
                    </a:cubicBezTo>
                    <a:cubicBezTo>
                      <a:pt x="225" y="131"/>
                      <a:pt x="251" y="97"/>
                      <a:pt x="247" y="66"/>
                    </a:cubicBezTo>
                    <a:cubicBezTo>
                      <a:pt x="244" y="39"/>
                      <a:pt x="217" y="20"/>
                      <a:pt x="192" y="18"/>
                    </a:cubicBezTo>
                    <a:cubicBezTo>
                      <a:pt x="165" y="16"/>
                      <a:pt x="140" y="37"/>
                      <a:pt x="131" y="61"/>
                    </a:cubicBezTo>
                    <a:cubicBezTo>
                      <a:pt x="129" y="65"/>
                      <a:pt x="136" y="69"/>
                      <a:pt x="139" y="64"/>
                    </a:cubicBezTo>
                    <a:cubicBezTo>
                      <a:pt x="153" y="36"/>
                      <a:pt x="184" y="18"/>
                      <a:pt x="214" y="35"/>
                    </a:cubicBezTo>
                    <a:cubicBezTo>
                      <a:pt x="252" y="57"/>
                      <a:pt x="234" y="97"/>
                      <a:pt x="216" y="126"/>
                    </a:cubicBezTo>
                    <a:cubicBezTo>
                      <a:pt x="190" y="168"/>
                      <a:pt x="155" y="204"/>
                      <a:pt x="135" y="250"/>
                    </a:cubicBezTo>
                    <a:cubicBezTo>
                      <a:pt x="138" y="250"/>
                      <a:pt x="141" y="249"/>
                      <a:pt x="144" y="249"/>
                    </a:cubicBezTo>
                    <a:cubicBezTo>
                      <a:pt x="128" y="224"/>
                      <a:pt x="110" y="201"/>
                      <a:pt x="90" y="181"/>
                    </a:cubicBezTo>
                    <a:cubicBezTo>
                      <a:pt x="70" y="161"/>
                      <a:pt x="45" y="144"/>
                      <a:pt x="29" y="121"/>
                    </a:cubicBezTo>
                    <a:cubicBezTo>
                      <a:pt x="8" y="91"/>
                      <a:pt x="13" y="51"/>
                      <a:pt x="46" y="32"/>
                    </a:cubicBezTo>
                    <a:cubicBezTo>
                      <a:pt x="78" y="13"/>
                      <a:pt x="117" y="32"/>
                      <a:pt x="132" y="64"/>
                    </a:cubicBezTo>
                    <a:cubicBezTo>
                      <a:pt x="134" y="68"/>
                      <a:pt x="140" y="65"/>
                      <a:pt x="138" y="60"/>
                    </a:cubicBezTo>
                  </a:path>
                </a:pathLst>
              </a:custGeom>
              <a:solidFill>
                <a:srgbClr val="6139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2B2C27"/>
                  </a:solidFill>
                </a:endParaRPr>
              </a:p>
            </p:txBody>
          </p:sp>
        </p:grpSp>
        <p:sp>
          <p:nvSpPr>
            <p:cNvPr id="85" name="矩形 84"/>
            <p:cNvSpPr/>
            <p:nvPr/>
          </p:nvSpPr>
          <p:spPr>
            <a:xfrm>
              <a:off x="3762462" y="3996886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</a:t>
              </a:r>
              <a:r>
                <a:rPr lang="zh-CN" altLang="en-US" sz="2000" dirty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</p:grpSp>
      <p:sp>
        <p:nvSpPr>
          <p:cNvPr id="113" name="矩形 112"/>
          <p:cNvSpPr/>
          <p:nvPr/>
        </p:nvSpPr>
        <p:spPr>
          <a:xfrm>
            <a:off x="6185998" y="1692659"/>
            <a:ext cx="4949768" cy="1721024"/>
          </a:xfrm>
          <a:prstGeom prst="rect">
            <a:avLst/>
          </a:prstGeom>
          <a:solidFill>
            <a:srgbClr val="2B2C27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4" name="组合 103"/>
          <p:cNvGrpSpPr/>
          <p:nvPr/>
        </p:nvGrpSpPr>
        <p:grpSpPr>
          <a:xfrm>
            <a:off x="6359589" y="1816553"/>
            <a:ext cx="1804535" cy="510342"/>
            <a:chOff x="2089435" y="3000305"/>
            <a:chExt cx="1804535" cy="510342"/>
          </a:xfrm>
        </p:grpSpPr>
        <p:sp>
          <p:nvSpPr>
            <p:cNvPr id="105" name="矩形 104"/>
            <p:cNvSpPr/>
            <p:nvPr/>
          </p:nvSpPr>
          <p:spPr>
            <a:xfrm>
              <a:off x="2089435" y="3000305"/>
              <a:ext cx="1804535" cy="510342"/>
            </a:xfrm>
            <a:prstGeom prst="rect">
              <a:avLst/>
            </a:prstGeom>
            <a:solidFill>
              <a:srgbClr val="FF7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矩形 105"/>
            <p:cNvSpPr/>
            <p:nvPr/>
          </p:nvSpPr>
          <p:spPr>
            <a:xfrm>
              <a:off x="2129928" y="3055421"/>
              <a:ext cx="172354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击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7" name="矩形 106"/>
          <p:cNvSpPr/>
          <p:nvPr/>
        </p:nvSpPr>
        <p:spPr>
          <a:xfrm>
            <a:off x="6214513" y="2320398"/>
            <a:ext cx="4824536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单击此处添加文字内容单击此处添加文字内容单击此处添加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5" name="矩形 114"/>
          <p:cNvSpPr/>
          <p:nvPr/>
        </p:nvSpPr>
        <p:spPr>
          <a:xfrm>
            <a:off x="6185998" y="3629536"/>
            <a:ext cx="4949768" cy="1721024"/>
          </a:xfrm>
          <a:prstGeom prst="rect">
            <a:avLst/>
          </a:prstGeom>
          <a:solidFill>
            <a:srgbClr val="2B2C27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6" name="组合 115"/>
          <p:cNvGrpSpPr/>
          <p:nvPr/>
        </p:nvGrpSpPr>
        <p:grpSpPr>
          <a:xfrm>
            <a:off x="6359589" y="3753430"/>
            <a:ext cx="1804535" cy="510342"/>
            <a:chOff x="2089435" y="3000305"/>
            <a:chExt cx="1804535" cy="510342"/>
          </a:xfrm>
        </p:grpSpPr>
        <p:sp>
          <p:nvSpPr>
            <p:cNvPr id="118" name="矩形 117"/>
            <p:cNvSpPr/>
            <p:nvPr/>
          </p:nvSpPr>
          <p:spPr>
            <a:xfrm>
              <a:off x="2089435" y="3000305"/>
              <a:ext cx="1804535" cy="510342"/>
            </a:xfrm>
            <a:prstGeom prst="rect">
              <a:avLst/>
            </a:prstGeom>
            <a:solidFill>
              <a:srgbClr val="FF7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矩形 118"/>
            <p:cNvSpPr/>
            <p:nvPr/>
          </p:nvSpPr>
          <p:spPr>
            <a:xfrm>
              <a:off x="2129928" y="3055421"/>
              <a:ext cx="172354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击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7" name="矩形 116"/>
          <p:cNvSpPr/>
          <p:nvPr/>
        </p:nvSpPr>
        <p:spPr>
          <a:xfrm>
            <a:off x="6214513" y="4257275"/>
            <a:ext cx="4824536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单击此处添加文字内容单击此处添加文字内容单击此处添加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8545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1623806" y="1727602"/>
            <a:ext cx="2671200" cy="2718302"/>
            <a:chOff x="1623806" y="1727602"/>
            <a:chExt cx="2671200" cy="2718302"/>
          </a:xfrm>
        </p:grpSpPr>
        <p:sp>
          <p:nvSpPr>
            <p:cNvPr id="35" name="对角圆角矩形 34"/>
            <p:cNvSpPr/>
            <p:nvPr/>
          </p:nvSpPr>
          <p:spPr>
            <a:xfrm>
              <a:off x="1624754" y="1727602"/>
              <a:ext cx="2669305" cy="2718302"/>
            </a:xfrm>
            <a:prstGeom prst="round2DiagRect">
              <a:avLst/>
            </a:prstGeom>
            <a:solidFill>
              <a:srgbClr val="FF775D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1623806" y="2161194"/>
              <a:ext cx="2671200" cy="751825"/>
            </a:xfrm>
            <a:prstGeom prst="rect">
              <a:avLst/>
            </a:prstGeom>
            <a:solidFill>
              <a:srgbClr val="2B2C27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795061" y="2352440"/>
              <a:ext cx="23286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795061" y="3072656"/>
              <a:ext cx="2328691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请在此输入您的文字内容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请在此输入您的文字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请在此输入您的文字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7902297" y="1727602"/>
            <a:ext cx="2671200" cy="2718302"/>
            <a:chOff x="1623806" y="1727602"/>
            <a:chExt cx="2671200" cy="2718302"/>
          </a:xfrm>
        </p:grpSpPr>
        <p:sp>
          <p:nvSpPr>
            <p:cNvPr id="48" name="对角圆角矩形 47"/>
            <p:cNvSpPr/>
            <p:nvPr/>
          </p:nvSpPr>
          <p:spPr>
            <a:xfrm>
              <a:off x="1624754" y="1727602"/>
              <a:ext cx="2669305" cy="2718302"/>
            </a:xfrm>
            <a:prstGeom prst="round2DiagRect">
              <a:avLst/>
            </a:prstGeom>
            <a:solidFill>
              <a:srgbClr val="FF775D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1623806" y="2161194"/>
              <a:ext cx="2671200" cy="751825"/>
            </a:xfrm>
            <a:prstGeom prst="rect">
              <a:avLst/>
            </a:prstGeom>
            <a:solidFill>
              <a:srgbClr val="2B2C27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1795061" y="2352440"/>
              <a:ext cx="23286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795061" y="3072656"/>
              <a:ext cx="2328691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请在此输入您的文字内容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请在此输入您的文字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请在此输入您的文字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763051" y="1727602"/>
            <a:ext cx="2671200" cy="2718302"/>
            <a:chOff x="1623806" y="1727602"/>
            <a:chExt cx="2671200" cy="2718302"/>
          </a:xfrm>
        </p:grpSpPr>
        <p:sp>
          <p:nvSpPr>
            <p:cNvPr id="53" name="对角圆角矩形 52"/>
            <p:cNvSpPr/>
            <p:nvPr/>
          </p:nvSpPr>
          <p:spPr>
            <a:xfrm>
              <a:off x="1624754" y="1727602"/>
              <a:ext cx="2669305" cy="2718302"/>
            </a:xfrm>
            <a:prstGeom prst="round2DiagRect">
              <a:avLst/>
            </a:prstGeom>
            <a:solidFill>
              <a:srgbClr val="FF775D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矩形 53"/>
            <p:cNvSpPr/>
            <p:nvPr/>
          </p:nvSpPr>
          <p:spPr>
            <a:xfrm>
              <a:off x="1623806" y="2161194"/>
              <a:ext cx="2671200" cy="751825"/>
            </a:xfrm>
            <a:prstGeom prst="rect">
              <a:avLst/>
            </a:prstGeom>
            <a:solidFill>
              <a:srgbClr val="2B2C27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1795061" y="2352440"/>
              <a:ext cx="23286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1795061" y="3072656"/>
              <a:ext cx="2328691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请在此输入您的文字内容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请在此输入您的文字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请在此输入您的文字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612064" y="4798909"/>
            <a:ext cx="10966284" cy="939203"/>
          </a:xfrm>
          <a:prstGeom prst="rect">
            <a:avLst/>
          </a:prstGeom>
          <a:solidFill>
            <a:srgbClr val="2B2C27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731146" y="4978041"/>
            <a:ext cx="1204674" cy="580938"/>
            <a:chOff x="601222" y="5081666"/>
            <a:chExt cx="1204674" cy="580938"/>
          </a:xfrm>
        </p:grpSpPr>
        <p:grpSp>
          <p:nvGrpSpPr>
            <p:cNvPr id="15" name="组合 14"/>
            <p:cNvGrpSpPr/>
            <p:nvPr/>
          </p:nvGrpSpPr>
          <p:grpSpPr>
            <a:xfrm>
              <a:off x="601222" y="5081666"/>
              <a:ext cx="1204674" cy="580938"/>
              <a:chOff x="572194" y="5009096"/>
              <a:chExt cx="1204674" cy="580938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572194" y="5199748"/>
                <a:ext cx="1204674" cy="390286"/>
              </a:xfrm>
              <a:prstGeom prst="rect">
                <a:avLst/>
              </a:prstGeom>
              <a:solidFill>
                <a:srgbClr val="000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矩形 58"/>
              <p:cNvSpPr/>
              <p:nvPr/>
            </p:nvSpPr>
            <p:spPr>
              <a:xfrm>
                <a:off x="634781" y="5009096"/>
                <a:ext cx="1079500" cy="504056"/>
              </a:xfrm>
              <a:prstGeom prst="rect">
                <a:avLst/>
              </a:prstGeom>
              <a:solidFill>
                <a:srgbClr val="FF77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0" name="文本框 59"/>
            <p:cNvSpPr txBox="1"/>
            <p:nvPr/>
          </p:nvSpPr>
          <p:spPr>
            <a:xfrm>
              <a:off x="728064" y="5187469"/>
              <a:ext cx="9509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总结</a:t>
              </a:r>
              <a:endPara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6" name="矩形 65"/>
          <p:cNvSpPr/>
          <p:nvPr/>
        </p:nvSpPr>
        <p:spPr>
          <a:xfrm>
            <a:off x="2051871" y="4941626"/>
            <a:ext cx="9473885" cy="653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请在此输入您的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文字内容请在此输入您的文字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内容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请在此输入您的文字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内容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请在此输入您的文字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内容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请在此输入您的文字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内容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请在此输入您的文字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内容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请在此输入您的文字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内容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请在此输入您的文字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内容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39" name="组合 38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42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0" name="文本框 39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6013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56" name="组合 3155"/>
          <p:cNvGrpSpPr/>
          <p:nvPr/>
        </p:nvGrpSpPr>
        <p:grpSpPr>
          <a:xfrm>
            <a:off x="8101013" y="3125788"/>
            <a:ext cx="3562351" cy="3276599"/>
            <a:chOff x="617538" y="1066801"/>
            <a:chExt cx="3562351" cy="3276599"/>
          </a:xfrm>
        </p:grpSpPr>
        <p:sp>
          <p:nvSpPr>
            <p:cNvPr id="191" name="Freeform 125"/>
            <p:cNvSpPr>
              <a:spLocks/>
            </p:cNvSpPr>
            <p:nvPr/>
          </p:nvSpPr>
          <p:spPr bwMode="auto">
            <a:xfrm>
              <a:off x="617538" y="3819525"/>
              <a:ext cx="568325" cy="461962"/>
            </a:xfrm>
            <a:custGeom>
              <a:avLst/>
              <a:gdLst>
                <a:gd name="T0" fmla="*/ 0 w 358"/>
                <a:gd name="T1" fmla="*/ 9 h 291"/>
                <a:gd name="T2" fmla="*/ 89 w 358"/>
                <a:gd name="T3" fmla="*/ 0 h 291"/>
                <a:gd name="T4" fmla="*/ 358 w 358"/>
                <a:gd name="T5" fmla="*/ 240 h 291"/>
                <a:gd name="T6" fmla="*/ 339 w 358"/>
                <a:gd name="T7" fmla="*/ 291 h 291"/>
                <a:gd name="T8" fmla="*/ 0 w 358"/>
                <a:gd name="T9" fmla="*/ 9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8" h="291">
                  <a:moveTo>
                    <a:pt x="0" y="9"/>
                  </a:moveTo>
                  <a:lnTo>
                    <a:pt x="89" y="0"/>
                  </a:lnTo>
                  <a:lnTo>
                    <a:pt x="358" y="240"/>
                  </a:lnTo>
                  <a:lnTo>
                    <a:pt x="339" y="291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280F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2" name="Freeform 126"/>
            <p:cNvSpPr>
              <a:spLocks/>
            </p:cNvSpPr>
            <p:nvPr/>
          </p:nvSpPr>
          <p:spPr bwMode="auto">
            <a:xfrm>
              <a:off x="617538" y="3819525"/>
              <a:ext cx="568325" cy="461962"/>
            </a:xfrm>
            <a:custGeom>
              <a:avLst/>
              <a:gdLst>
                <a:gd name="T0" fmla="*/ 0 w 358"/>
                <a:gd name="T1" fmla="*/ 9 h 291"/>
                <a:gd name="T2" fmla="*/ 89 w 358"/>
                <a:gd name="T3" fmla="*/ 0 h 291"/>
                <a:gd name="T4" fmla="*/ 358 w 358"/>
                <a:gd name="T5" fmla="*/ 240 h 291"/>
                <a:gd name="T6" fmla="*/ 339 w 358"/>
                <a:gd name="T7" fmla="*/ 291 h 291"/>
                <a:gd name="T8" fmla="*/ 0 w 358"/>
                <a:gd name="T9" fmla="*/ 9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8" h="291">
                  <a:moveTo>
                    <a:pt x="0" y="9"/>
                  </a:moveTo>
                  <a:lnTo>
                    <a:pt x="89" y="0"/>
                  </a:lnTo>
                  <a:lnTo>
                    <a:pt x="358" y="240"/>
                  </a:lnTo>
                  <a:lnTo>
                    <a:pt x="339" y="291"/>
                  </a:lnTo>
                  <a:lnTo>
                    <a:pt x="0" y="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3" name="Freeform 127"/>
            <p:cNvSpPr>
              <a:spLocks/>
            </p:cNvSpPr>
            <p:nvPr/>
          </p:nvSpPr>
          <p:spPr bwMode="auto">
            <a:xfrm>
              <a:off x="698501" y="3355975"/>
              <a:ext cx="584200" cy="869950"/>
            </a:xfrm>
            <a:custGeom>
              <a:avLst/>
              <a:gdLst>
                <a:gd name="T0" fmla="*/ 0 w 324"/>
                <a:gd name="T1" fmla="*/ 0 h 482"/>
                <a:gd name="T2" fmla="*/ 12 w 324"/>
                <a:gd name="T3" fmla="*/ 277 h 482"/>
                <a:gd name="T4" fmla="*/ 265 w 324"/>
                <a:gd name="T5" fmla="*/ 482 h 482"/>
                <a:gd name="T6" fmla="*/ 253 w 324"/>
                <a:gd name="T7" fmla="*/ 204 h 482"/>
                <a:gd name="T8" fmla="*/ 0 w 324"/>
                <a:gd name="T9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482">
                  <a:moveTo>
                    <a:pt x="0" y="0"/>
                  </a:moveTo>
                  <a:cubicBezTo>
                    <a:pt x="0" y="0"/>
                    <a:pt x="65" y="166"/>
                    <a:pt x="12" y="277"/>
                  </a:cubicBezTo>
                  <a:cubicBezTo>
                    <a:pt x="265" y="482"/>
                    <a:pt x="265" y="482"/>
                    <a:pt x="265" y="482"/>
                  </a:cubicBezTo>
                  <a:cubicBezTo>
                    <a:pt x="265" y="482"/>
                    <a:pt x="324" y="363"/>
                    <a:pt x="253" y="20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274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200" name="Picture 128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5701" y="3482975"/>
              <a:ext cx="3024188" cy="860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4" name="Freeform 129"/>
            <p:cNvSpPr>
              <a:spLocks/>
            </p:cNvSpPr>
            <p:nvPr/>
          </p:nvSpPr>
          <p:spPr bwMode="auto">
            <a:xfrm>
              <a:off x="665163" y="3141663"/>
              <a:ext cx="3413125" cy="554037"/>
            </a:xfrm>
            <a:custGeom>
              <a:avLst/>
              <a:gdLst>
                <a:gd name="T0" fmla="*/ 327 w 2150"/>
                <a:gd name="T1" fmla="*/ 349 h 349"/>
                <a:gd name="T2" fmla="*/ 2150 w 2150"/>
                <a:gd name="T3" fmla="*/ 224 h 349"/>
                <a:gd name="T4" fmla="*/ 1731 w 2150"/>
                <a:gd name="T5" fmla="*/ 0 h 349"/>
                <a:gd name="T6" fmla="*/ 0 w 2150"/>
                <a:gd name="T7" fmla="*/ 85 h 349"/>
                <a:gd name="T8" fmla="*/ 327 w 2150"/>
                <a:gd name="T9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0" h="349">
                  <a:moveTo>
                    <a:pt x="327" y="349"/>
                  </a:moveTo>
                  <a:lnTo>
                    <a:pt x="2150" y="224"/>
                  </a:lnTo>
                  <a:lnTo>
                    <a:pt x="1731" y="0"/>
                  </a:lnTo>
                  <a:lnTo>
                    <a:pt x="0" y="85"/>
                  </a:lnTo>
                  <a:lnTo>
                    <a:pt x="327" y="349"/>
                  </a:lnTo>
                  <a:close/>
                </a:path>
              </a:pathLst>
            </a:custGeom>
            <a:solidFill>
              <a:srgbClr val="643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5" name="Freeform 130"/>
            <p:cNvSpPr>
              <a:spLocks/>
            </p:cNvSpPr>
            <p:nvPr/>
          </p:nvSpPr>
          <p:spPr bwMode="auto">
            <a:xfrm>
              <a:off x="665163" y="3141663"/>
              <a:ext cx="3413125" cy="554037"/>
            </a:xfrm>
            <a:custGeom>
              <a:avLst/>
              <a:gdLst>
                <a:gd name="T0" fmla="*/ 327 w 2150"/>
                <a:gd name="T1" fmla="*/ 349 h 349"/>
                <a:gd name="T2" fmla="*/ 2150 w 2150"/>
                <a:gd name="T3" fmla="*/ 224 h 349"/>
                <a:gd name="T4" fmla="*/ 1731 w 2150"/>
                <a:gd name="T5" fmla="*/ 0 h 349"/>
                <a:gd name="T6" fmla="*/ 0 w 2150"/>
                <a:gd name="T7" fmla="*/ 85 h 349"/>
                <a:gd name="T8" fmla="*/ 327 w 2150"/>
                <a:gd name="T9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0" h="349">
                  <a:moveTo>
                    <a:pt x="327" y="349"/>
                  </a:moveTo>
                  <a:lnTo>
                    <a:pt x="2150" y="224"/>
                  </a:lnTo>
                  <a:lnTo>
                    <a:pt x="1731" y="0"/>
                  </a:lnTo>
                  <a:lnTo>
                    <a:pt x="0" y="85"/>
                  </a:lnTo>
                  <a:lnTo>
                    <a:pt x="327" y="34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6" name="Freeform 131"/>
            <p:cNvSpPr>
              <a:spLocks/>
            </p:cNvSpPr>
            <p:nvPr/>
          </p:nvSpPr>
          <p:spPr bwMode="auto">
            <a:xfrm>
              <a:off x="617538" y="3276600"/>
              <a:ext cx="744538" cy="1066800"/>
            </a:xfrm>
            <a:custGeom>
              <a:avLst/>
              <a:gdLst>
                <a:gd name="T0" fmla="*/ 26 w 413"/>
                <a:gd name="T1" fmla="*/ 0 h 591"/>
                <a:gd name="T2" fmla="*/ 314 w 413"/>
                <a:gd name="T3" fmla="*/ 232 h 591"/>
                <a:gd name="T4" fmla="*/ 302 w 413"/>
                <a:gd name="T5" fmla="*/ 591 h 591"/>
                <a:gd name="T6" fmla="*/ 0 w 413"/>
                <a:gd name="T7" fmla="*/ 337 h 591"/>
                <a:gd name="T8" fmla="*/ 0 w 413"/>
                <a:gd name="T9" fmla="*/ 309 h 591"/>
                <a:gd name="T10" fmla="*/ 298 w 413"/>
                <a:gd name="T11" fmla="*/ 557 h 591"/>
                <a:gd name="T12" fmla="*/ 298 w 413"/>
                <a:gd name="T13" fmla="*/ 248 h 591"/>
                <a:gd name="T14" fmla="*/ 28 w 413"/>
                <a:gd name="T15" fmla="*/ 32 h 591"/>
                <a:gd name="T16" fmla="*/ 26 w 413"/>
                <a:gd name="T17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3" h="591">
                  <a:moveTo>
                    <a:pt x="26" y="0"/>
                  </a:moveTo>
                  <a:cubicBezTo>
                    <a:pt x="314" y="232"/>
                    <a:pt x="314" y="232"/>
                    <a:pt x="314" y="232"/>
                  </a:cubicBezTo>
                  <a:cubicBezTo>
                    <a:pt x="314" y="232"/>
                    <a:pt x="413" y="436"/>
                    <a:pt x="302" y="591"/>
                  </a:cubicBezTo>
                  <a:cubicBezTo>
                    <a:pt x="0" y="337"/>
                    <a:pt x="0" y="337"/>
                    <a:pt x="0" y="337"/>
                  </a:cubicBezTo>
                  <a:cubicBezTo>
                    <a:pt x="0" y="309"/>
                    <a:pt x="0" y="309"/>
                    <a:pt x="0" y="309"/>
                  </a:cubicBezTo>
                  <a:cubicBezTo>
                    <a:pt x="298" y="557"/>
                    <a:pt x="298" y="557"/>
                    <a:pt x="298" y="557"/>
                  </a:cubicBezTo>
                  <a:cubicBezTo>
                    <a:pt x="298" y="557"/>
                    <a:pt x="366" y="412"/>
                    <a:pt x="298" y="248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solidFill>
              <a:srgbClr val="452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7" name="Freeform 132"/>
            <p:cNvSpPr>
              <a:spLocks/>
            </p:cNvSpPr>
            <p:nvPr/>
          </p:nvSpPr>
          <p:spPr bwMode="auto">
            <a:xfrm>
              <a:off x="698501" y="3355975"/>
              <a:ext cx="509588" cy="574675"/>
            </a:xfrm>
            <a:custGeom>
              <a:avLst/>
              <a:gdLst>
                <a:gd name="T0" fmla="*/ 0 w 282"/>
                <a:gd name="T1" fmla="*/ 0 h 318"/>
                <a:gd name="T2" fmla="*/ 253 w 282"/>
                <a:gd name="T3" fmla="*/ 204 h 318"/>
                <a:gd name="T4" fmla="*/ 282 w 282"/>
                <a:gd name="T5" fmla="*/ 318 h 318"/>
                <a:gd name="T6" fmla="*/ 26 w 282"/>
                <a:gd name="T7" fmla="*/ 94 h 318"/>
                <a:gd name="T8" fmla="*/ 0 w 282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" h="318">
                  <a:moveTo>
                    <a:pt x="0" y="0"/>
                  </a:moveTo>
                  <a:cubicBezTo>
                    <a:pt x="253" y="204"/>
                    <a:pt x="253" y="204"/>
                    <a:pt x="253" y="204"/>
                  </a:cubicBezTo>
                  <a:cubicBezTo>
                    <a:pt x="253" y="204"/>
                    <a:pt x="279" y="283"/>
                    <a:pt x="282" y="318"/>
                  </a:cubicBezTo>
                  <a:cubicBezTo>
                    <a:pt x="272" y="304"/>
                    <a:pt x="162" y="104"/>
                    <a:pt x="26" y="9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8E5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8" name="Freeform 133"/>
            <p:cNvSpPr>
              <a:spLocks/>
            </p:cNvSpPr>
            <p:nvPr/>
          </p:nvSpPr>
          <p:spPr bwMode="auto">
            <a:xfrm>
              <a:off x="735013" y="3786188"/>
              <a:ext cx="9525" cy="23812"/>
            </a:xfrm>
            <a:custGeom>
              <a:avLst/>
              <a:gdLst>
                <a:gd name="T0" fmla="*/ 4 w 5"/>
                <a:gd name="T1" fmla="*/ 0 h 13"/>
                <a:gd name="T2" fmla="*/ 0 w 5"/>
                <a:gd name="T3" fmla="*/ 12 h 13"/>
                <a:gd name="T4" fmla="*/ 2 w 5"/>
                <a:gd name="T5" fmla="*/ 13 h 13"/>
                <a:gd name="T6" fmla="*/ 5 w 5"/>
                <a:gd name="T7" fmla="*/ 1 h 13"/>
                <a:gd name="T8" fmla="*/ 4 w 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3">
                  <a:moveTo>
                    <a:pt x="4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9"/>
                    <a:pt x="4" y="5"/>
                    <a:pt x="5" y="1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E3D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0" name="Freeform 134"/>
            <p:cNvSpPr>
              <a:spLocks/>
            </p:cNvSpPr>
            <p:nvPr/>
          </p:nvSpPr>
          <p:spPr bwMode="auto">
            <a:xfrm>
              <a:off x="738188" y="3787775"/>
              <a:ext cx="460375" cy="369887"/>
            </a:xfrm>
            <a:custGeom>
              <a:avLst/>
              <a:gdLst>
                <a:gd name="T0" fmla="*/ 3 w 255"/>
                <a:gd name="T1" fmla="*/ 0 h 205"/>
                <a:gd name="T2" fmla="*/ 0 w 255"/>
                <a:gd name="T3" fmla="*/ 12 h 205"/>
                <a:gd name="T4" fmla="*/ 252 w 255"/>
                <a:gd name="T5" fmla="*/ 205 h 205"/>
                <a:gd name="T6" fmla="*/ 255 w 255"/>
                <a:gd name="T7" fmla="*/ 192 h 205"/>
                <a:gd name="T8" fmla="*/ 3 w 255"/>
                <a:gd name="T9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05">
                  <a:moveTo>
                    <a:pt x="3" y="0"/>
                  </a:moveTo>
                  <a:cubicBezTo>
                    <a:pt x="2" y="4"/>
                    <a:pt x="1" y="8"/>
                    <a:pt x="0" y="12"/>
                  </a:cubicBezTo>
                  <a:cubicBezTo>
                    <a:pt x="252" y="205"/>
                    <a:pt x="252" y="205"/>
                    <a:pt x="252" y="205"/>
                  </a:cubicBezTo>
                  <a:cubicBezTo>
                    <a:pt x="253" y="201"/>
                    <a:pt x="254" y="197"/>
                    <a:pt x="255" y="192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A66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1" name="Freeform 135"/>
            <p:cNvSpPr>
              <a:spLocks/>
            </p:cNvSpPr>
            <p:nvPr/>
          </p:nvSpPr>
          <p:spPr bwMode="auto">
            <a:xfrm>
              <a:off x="1192213" y="4133850"/>
              <a:ext cx="9525" cy="23812"/>
            </a:xfrm>
            <a:custGeom>
              <a:avLst/>
              <a:gdLst>
                <a:gd name="T0" fmla="*/ 3 w 5"/>
                <a:gd name="T1" fmla="*/ 0 h 13"/>
                <a:gd name="T2" fmla="*/ 0 w 5"/>
                <a:gd name="T3" fmla="*/ 13 h 13"/>
                <a:gd name="T4" fmla="*/ 1 w 5"/>
                <a:gd name="T5" fmla="*/ 13 h 13"/>
                <a:gd name="T6" fmla="*/ 5 w 5"/>
                <a:gd name="T7" fmla="*/ 2 h 13"/>
                <a:gd name="T8" fmla="*/ 3 w 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3">
                  <a:moveTo>
                    <a:pt x="3" y="0"/>
                  </a:moveTo>
                  <a:cubicBezTo>
                    <a:pt x="2" y="5"/>
                    <a:pt x="1" y="9"/>
                    <a:pt x="0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4F25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2" name="Freeform 136"/>
            <p:cNvSpPr>
              <a:spLocks/>
            </p:cNvSpPr>
            <p:nvPr/>
          </p:nvSpPr>
          <p:spPr bwMode="auto">
            <a:xfrm>
              <a:off x="750888" y="3733800"/>
              <a:ext cx="3175" cy="9525"/>
            </a:xfrm>
            <a:custGeom>
              <a:avLst/>
              <a:gdLst>
                <a:gd name="T0" fmla="*/ 0 w 2"/>
                <a:gd name="T1" fmla="*/ 0 h 5"/>
                <a:gd name="T2" fmla="*/ 1 w 2"/>
                <a:gd name="T3" fmla="*/ 5 h 5"/>
                <a:gd name="T4" fmla="*/ 2 w 2"/>
                <a:gd name="T5" fmla="*/ 1 h 5"/>
                <a:gd name="T6" fmla="*/ 0 w 2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2"/>
                    <a:pt x="2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C8B1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4" name="Freeform 137"/>
            <p:cNvSpPr>
              <a:spLocks/>
            </p:cNvSpPr>
            <p:nvPr/>
          </p:nvSpPr>
          <p:spPr bwMode="auto">
            <a:xfrm>
              <a:off x="752476" y="3735388"/>
              <a:ext cx="455613" cy="341312"/>
            </a:xfrm>
            <a:custGeom>
              <a:avLst/>
              <a:gdLst>
                <a:gd name="T0" fmla="*/ 1 w 252"/>
                <a:gd name="T1" fmla="*/ 0 h 189"/>
                <a:gd name="T2" fmla="*/ 0 w 252"/>
                <a:gd name="T3" fmla="*/ 4 h 189"/>
                <a:gd name="T4" fmla="*/ 1 w 252"/>
                <a:gd name="T5" fmla="*/ 9 h 189"/>
                <a:gd name="T6" fmla="*/ 251 w 252"/>
                <a:gd name="T7" fmla="*/ 189 h 189"/>
                <a:gd name="T8" fmla="*/ 252 w 252"/>
                <a:gd name="T9" fmla="*/ 183 h 189"/>
                <a:gd name="T10" fmla="*/ 251 w 252"/>
                <a:gd name="T11" fmla="*/ 172 h 189"/>
                <a:gd name="T12" fmla="*/ 1 w 252"/>
                <a:gd name="T1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2" h="189">
                  <a:moveTo>
                    <a:pt x="1" y="0"/>
                  </a:moveTo>
                  <a:cubicBezTo>
                    <a:pt x="0" y="1"/>
                    <a:pt x="0" y="3"/>
                    <a:pt x="0" y="4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51" y="189"/>
                    <a:pt x="251" y="189"/>
                    <a:pt x="251" y="189"/>
                  </a:cubicBezTo>
                  <a:cubicBezTo>
                    <a:pt x="251" y="187"/>
                    <a:pt x="252" y="185"/>
                    <a:pt x="252" y="183"/>
                  </a:cubicBezTo>
                  <a:cubicBezTo>
                    <a:pt x="251" y="172"/>
                    <a:pt x="251" y="172"/>
                    <a:pt x="251" y="172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9A5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5" name="Freeform 138"/>
            <p:cNvSpPr>
              <a:spLocks/>
            </p:cNvSpPr>
            <p:nvPr/>
          </p:nvSpPr>
          <p:spPr bwMode="auto">
            <a:xfrm>
              <a:off x="1204913" y="4065588"/>
              <a:ext cx="3175" cy="12700"/>
            </a:xfrm>
            <a:custGeom>
              <a:avLst/>
              <a:gdLst>
                <a:gd name="T0" fmla="*/ 1 w 1"/>
                <a:gd name="T1" fmla="*/ 0 h 7"/>
                <a:gd name="T2" fmla="*/ 0 w 1"/>
                <a:gd name="T3" fmla="*/ 6 h 7"/>
                <a:gd name="T4" fmla="*/ 1 w 1"/>
                <a:gd name="T5" fmla="*/ 7 h 7"/>
                <a:gd name="T6" fmla="*/ 1 w 1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7">
                  <a:moveTo>
                    <a:pt x="1" y="0"/>
                  </a:moveTo>
                  <a:cubicBezTo>
                    <a:pt x="1" y="2"/>
                    <a:pt x="0" y="4"/>
                    <a:pt x="0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82B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6" name="Freeform 139"/>
            <p:cNvSpPr>
              <a:spLocks/>
            </p:cNvSpPr>
            <p:nvPr/>
          </p:nvSpPr>
          <p:spPr bwMode="auto">
            <a:xfrm>
              <a:off x="757238" y="3662363"/>
              <a:ext cx="1588" cy="15875"/>
            </a:xfrm>
            <a:custGeom>
              <a:avLst/>
              <a:gdLst>
                <a:gd name="T0" fmla="*/ 1 w 1"/>
                <a:gd name="T1" fmla="*/ 0 h 8"/>
                <a:gd name="T2" fmla="*/ 0 w 1"/>
                <a:gd name="T3" fmla="*/ 8 h 8"/>
                <a:gd name="T4" fmla="*/ 1 w 1"/>
                <a:gd name="T5" fmla="*/ 8 h 8"/>
                <a:gd name="T6" fmla="*/ 1 w 1"/>
                <a:gd name="T7" fmla="*/ 0 h 8"/>
                <a:gd name="T8" fmla="*/ 1 w 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8">
                  <a:moveTo>
                    <a:pt x="1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6"/>
                    <a:pt x="1" y="3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E3D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7" name="Freeform 140"/>
            <p:cNvSpPr>
              <a:spLocks/>
            </p:cNvSpPr>
            <p:nvPr/>
          </p:nvSpPr>
          <p:spPr bwMode="auto">
            <a:xfrm>
              <a:off x="758826" y="3662363"/>
              <a:ext cx="450850" cy="323850"/>
            </a:xfrm>
            <a:custGeom>
              <a:avLst/>
              <a:gdLst>
                <a:gd name="T0" fmla="*/ 0 w 250"/>
                <a:gd name="T1" fmla="*/ 0 h 179"/>
                <a:gd name="T2" fmla="*/ 0 w 250"/>
                <a:gd name="T3" fmla="*/ 8 h 179"/>
                <a:gd name="T4" fmla="*/ 249 w 250"/>
                <a:gd name="T5" fmla="*/ 179 h 179"/>
                <a:gd name="T6" fmla="*/ 250 w 250"/>
                <a:gd name="T7" fmla="*/ 167 h 179"/>
                <a:gd name="T8" fmla="*/ 250 w 250"/>
                <a:gd name="T9" fmla="*/ 166 h 179"/>
                <a:gd name="T10" fmla="*/ 0 w 250"/>
                <a:gd name="T11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0" h="179">
                  <a:moveTo>
                    <a:pt x="0" y="0"/>
                  </a:moveTo>
                  <a:cubicBezTo>
                    <a:pt x="0" y="3"/>
                    <a:pt x="0" y="6"/>
                    <a:pt x="0" y="8"/>
                  </a:cubicBezTo>
                  <a:cubicBezTo>
                    <a:pt x="249" y="179"/>
                    <a:pt x="249" y="179"/>
                    <a:pt x="249" y="179"/>
                  </a:cubicBezTo>
                  <a:cubicBezTo>
                    <a:pt x="250" y="167"/>
                    <a:pt x="250" y="167"/>
                    <a:pt x="250" y="167"/>
                  </a:cubicBezTo>
                  <a:cubicBezTo>
                    <a:pt x="250" y="166"/>
                    <a:pt x="250" y="166"/>
                    <a:pt x="250" y="166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66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9" name="Freeform 141"/>
            <p:cNvSpPr>
              <a:spLocks/>
            </p:cNvSpPr>
            <p:nvPr/>
          </p:nvSpPr>
          <p:spPr bwMode="auto">
            <a:xfrm>
              <a:off x="1209676" y="3962400"/>
              <a:ext cx="0" cy="1587"/>
            </a:xfrm>
            <a:custGeom>
              <a:avLst/>
              <a:gdLst>
                <a:gd name="T0" fmla="*/ 0 h 1"/>
                <a:gd name="T1" fmla="*/ 1 h 1"/>
                <a:gd name="T2" fmla="*/ 0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F25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0" name="Freeform 142"/>
            <p:cNvSpPr>
              <a:spLocks/>
            </p:cNvSpPr>
            <p:nvPr/>
          </p:nvSpPr>
          <p:spPr bwMode="auto">
            <a:xfrm>
              <a:off x="728663" y="3500438"/>
              <a:ext cx="15875" cy="23812"/>
            </a:xfrm>
            <a:custGeom>
              <a:avLst/>
              <a:gdLst>
                <a:gd name="T0" fmla="*/ 0 w 8"/>
                <a:gd name="T1" fmla="*/ 0 h 13"/>
                <a:gd name="T2" fmla="*/ 8 w 8"/>
                <a:gd name="T3" fmla="*/ 13 h 13"/>
                <a:gd name="T4" fmla="*/ 7 w 8"/>
                <a:gd name="T5" fmla="*/ 5 h 13"/>
                <a:gd name="T6" fmla="*/ 7 w 8"/>
                <a:gd name="T7" fmla="*/ 5 h 13"/>
                <a:gd name="T8" fmla="*/ 0 w 8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3">
                  <a:moveTo>
                    <a:pt x="0" y="0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8" y="10"/>
                    <a:pt x="7" y="8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3D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1" name="Freeform 143"/>
            <p:cNvSpPr>
              <a:spLocks noEditPoints="1"/>
            </p:cNvSpPr>
            <p:nvPr/>
          </p:nvSpPr>
          <p:spPr bwMode="auto">
            <a:xfrm>
              <a:off x="741363" y="3509963"/>
              <a:ext cx="455613" cy="352425"/>
            </a:xfrm>
            <a:custGeom>
              <a:avLst/>
              <a:gdLst>
                <a:gd name="T0" fmla="*/ 248 w 252"/>
                <a:gd name="T1" fmla="*/ 185 h 195"/>
                <a:gd name="T2" fmla="*/ 251 w 252"/>
                <a:gd name="T3" fmla="*/ 194 h 195"/>
                <a:gd name="T4" fmla="*/ 252 w 252"/>
                <a:gd name="T5" fmla="*/ 195 h 195"/>
                <a:gd name="T6" fmla="*/ 251 w 252"/>
                <a:gd name="T7" fmla="*/ 192 h 195"/>
                <a:gd name="T8" fmla="*/ 248 w 252"/>
                <a:gd name="T9" fmla="*/ 185 h 195"/>
                <a:gd name="T10" fmla="*/ 2 w 252"/>
                <a:gd name="T11" fmla="*/ 9 h 195"/>
                <a:gd name="T12" fmla="*/ 215 w 252"/>
                <a:gd name="T13" fmla="*/ 168 h 195"/>
                <a:gd name="T14" fmla="*/ 199 w 252"/>
                <a:gd name="T15" fmla="*/ 146 h 195"/>
                <a:gd name="T16" fmla="*/ 14 w 252"/>
                <a:gd name="T17" fmla="*/ 11 h 195"/>
                <a:gd name="T18" fmla="*/ 2 w 252"/>
                <a:gd name="T19" fmla="*/ 9 h 195"/>
                <a:gd name="T20" fmla="*/ 0 w 252"/>
                <a:gd name="T21" fmla="*/ 0 h 195"/>
                <a:gd name="T22" fmla="*/ 1 w 252"/>
                <a:gd name="T23" fmla="*/ 8 h 195"/>
                <a:gd name="T24" fmla="*/ 2 w 252"/>
                <a:gd name="T25" fmla="*/ 9 h 195"/>
                <a:gd name="T26" fmla="*/ 0 w 252"/>
                <a:gd name="T27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2" h="195">
                  <a:moveTo>
                    <a:pt x="248" y="185"/>
                  </a:moveTo>
                  <a:cubicBezTo>
                    <a:pt x="249" y="188"/>
                    <a:pt x="250" y="191"/>
                    <a:pt x="251" y="194"/>
                  </a:cubicBezTo>
                  <a:cubicBezTo>
                    <a:pt x="252" y="195"/>
                    <a:pt x="252" y="195"/>
                    <a:pt x="252" y="195"/>
                  </a:cubicBezTo>
                  <a:cubicBezTo>
                    <a:pt x="252" y="194"/>
                    <a:pt x="252" y="193"/>
                    <a:pt x="251" y="192"/>
                  </a:cubicBezTo>
                  <a:cubicBezTo>
                    <a:pt x="248" y="185"/>
                    <a:pt x="248" y="185"/>
                    <a:pt x="248" y="185"/>
                  </a:cubicBezTo>
                  <a:moveTo>
                    <a:pt x="2" y="9"/>
                  </a:moveTo>
                  <a:cubicBezTo>
                    <a:pt x="215" y="168"/>
                    <a:pt x="215" y="168"/>
                    <a:pt x="215" y="168"/>
                  </a:cubicBezTo>
                  <a:cubicBezTo>
                    <a:pt x="210" y="161"/>
                    <a:pt x="205" y="153"/>
                    <a:pt x="199" y="14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0" y="10"/>
                    <a:pt x="6" y="10"/>
                    <a:pt x="2" y="9"/>
                  </a:cubicBezTo>
                  <a:moveTo>
                    <a:pt x="0" y="0"/>
                  </a:moveTo>
                  <a:cubicBezTo>
                    <a:pt x="0" y="3"/>
                    <a:pt x="1" y="5"/>
                    <a:pt x="1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66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2" name="Freeform 144"/>
            <p:cNvSpPr>
              <a:spLocks/>
            </p:cNvSpPr>
            <p:nvPr/>
          </p:nvSpPr>
          <p:spPr bwMode="auto">
            <a:xfrm>
              <a:off x="1195388" y="3856038"/>
              <a:ext cx="3175" cy="7937"/>
            </a:xfrm>
            <a:custGeom>
              <a:avLst/>
              <a:gdLst>
                <a:gd name="T0" fmla="*/ 0 w 2"/>
                <a:gd name="T1" fmla="*/ 0 h 4"/>
                <a:gd name="T2" fmla="*/ 1 w 2"/>
                <a:gd name="T3" fmla="*/ 3 h 4"/>
                <a:gd name="T4" fmla="*/ 2 w 2"/>
                <a:gd name="T5" fmla="*/ 4 h 4"/>
                <a:gd name="T6" fmla="*/ 0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1" y="1"/>
                    <a:pt x="1" y="2"/>
                    <a:pt x="1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F25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3" name="Freeform 145"/>
            <p:cNvSpPr>
              <a:spLocks noEditPoints="1"/>
            </p:cNvSpPr>
            <p:nvPr/>
          </p:nvSpPr>
          <p:spPr bwMode="auto">
            <a:xfrm>
              <a:off x="741363" y="3509963"/>
              <a:ext cx="454025" cy="349250"/>
            </a:xfrm>
            <a:custGeom>
              <a:avLst/>
              <a:gdLst>
                <a:gd name="T0" fmla="*/ 199 w 251"/>
                <a:gd name="T1" fmla="*/ 146 h 194"/>
                <a:gd name="T2" fmla="*/ 215 w 251"/>
                <a:gd name="T3" fmla="*/ 168 h 194"/>
                <a:gd name="T4" fmla="*/ 251 w 251"/>
                <a:gd name="T5" fmla="*/ 194 h 194"/>
                <a:gd name="T6" fmla="*/ 248 w 251"/>
                <a:gd name="T7" fmla="*/ 185 h 194"/>
                <a:gd name="T8" fmla="*/ 246 w 251"/>
                <a:gd name="T9" fmla="*/ 180 h 194"/>
                <a:gd name="T10" fmla="*/ 199 w 251"/>
                <a:gd name="T11" fmla="*/ 146 h 194"/>
                <a:gd name="T12" fmla="*/ 0 w 251"/>
                <a:gd name="T13" fmla="*/ 0 h 194"/>
                <a:gd name="T14" fmla="*/ 0 w 251"/>
                <a:gd name="T15" fmla="*/ 0 h 194"/>
                <a:gd name="T16" fmla="*/ 2 w 251"/>
                <a:gd name="T17" fmla="*/ 9 h 194"/>
                <a:gd name="T18" fmla="*/ 14 w 251"/>
                <a:gd name="T19" fmla="*/ 11 h 194"/>
                <a:gd name="T20" fmla="*/ 0 w 251"/>
                <a:gd name="T21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" h="194">
                  <a:moveTo>
                    <a:pt x="199" y="146"/>
                  </a:moveTo>
                  <a:cubicBezTo>
                    <a:pt x="205" y="153"/>
                    <a:pt x="210" y="161"/>
                    <a:pt x="215" y="168"/>
                  </a:cubicBezTo>
                  <a:cubicBezTo>
                    <a:pt x="251" y="194"/>
                    <a:pt x="251" y="194"/>
                    <a:pt x="251" y="194"/>
                  </a:cubicBezTo>
                  <a:cubicBezTo>
                    <a:pt x="250" y="191"/>
                    <a:pt x="249" y="188"/>
                    <a:pt x="248" y="185"/>
                  </a:cubicBezTo>
                  <a:cubicBezTo>
                    <a:pt x="246" y="180"/>
                    <a:pt x="246" y="180"/>
                    <a:pt x="246" y="180"/>
                  </a:cubicBezTo>
                  <a:cubicBezTo>
                    <a:pt x="199" y="146"/>
                    <a:pt x="199" y="146"/>
                    <a:pt x="199" y="146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6" y="10"/>
                    <a:pt x="10" y="10"/>
                    <a:pt x="14" y="1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8958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4" name="Freeform 146"/>
            <p:cNvSpPr>
              <a:spLocks/>
            </p:cNvSpPr>
            <p:nvPr/>
          </p:nvSpPr>
          <p:spPr bwMode="auto">
            <a:xfrm>
              <a:off x="808038" y="2781300"/>
              <a:ext cx="2251075" cy="957262"/>
            </a:xfrm>
            <a:custGeom>
              <a:avLst/>
              <a:gdLst>
                <a:gd name="T0" fmla="*/ 63 w 1248"/>
                <a:gd name="T1" fmla="*/ 0 h 531"/>
                <a:gd name="T2" fmla="*/ 66 w 1248"/>
                <a:gd name="T3" fmla="*/ 264 h 531"/>
                <a:gd name="T4" fmla="*/ 1248 w 1248"/>
                <a:gd name="T5" fmla="*/ 531 h 531"/>
                <a:gd name="T6" fmla="*/ 1224 w 1248"/>
                <a:gd name="T7" fmla="*/ 217 h 531"/>
                <a:gd name="T8" fmla="*/ 63 w 1248"/>
                <a:gd name="T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8" h="531">
                  <a:moveTo>
                    <a:pt x="63" y="0"/>
                  </a:moveTo>
                  <a:cubicBezTo>
                    <a:pt x="63" y="0"/>
                    <a:pt x="0" y="140"/>
                    <a:pt x="66" y="264"/>
                  </a:cubicBezTo>
                  <a:cubicBezTo>
                    <a:pt x="1248" y="531"/>
                    <a:pt x="1248" y="531"/>
                    <a:pt x="1248" y="531"/>
                  </a:cubicBezTo>
                  <a:cubicBezTo>
                    <a:pt x="1248" y="531"/>
                    <a:pt x="1201" y="405"/>
                    <a:pt x="1224" y="217"/>
                  </a:cubicBezTo>
                  <a:cubicBezTo>
                    <a:pt x="63" y="0"/>
                    <a:pt x="63" y="0"/>
                    <a:pt x="63" y="0"/>
                  </a:cubicBezTo>
                </a:path>
              </a:pathLst>
            </a:custGeom>
            <a:solidFill>
              <a:srgbClr val="EA89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5" name="Freeform 147"/>
            <p:cNvSpPr>
              <a:spLocks/>
            </p:cNvSpPr>
            <p:nvPr/>
          </p:nvSpPr>
          <p:spPr bwMode="auto">
            <a:xfrm>
              <a:off x="3051176" y="3263900"/>
              <a:ext cx="604838" cy="393700"/>
            </a:xfrm>
            <a:custGeom>
              <a:avLst/>
              <a:gdLst>
                <a:gd name="T0" fmla="*/ 22 w 381"/>
                <a:gd name="T1" fmla="*/ 248 h 248"/>
                <a:gd name="T2" fmla="*/ 381 w 381"/>
                <a:gd name="T3" fmla="*/ 4 h 248"/>
                <a:gd name="T4" fmla="*/ 295 w 381"/>
                <a:gd name="T5" fmla="*/ 0 h 248"/>
                <a:gd name="T6" fmla="*/ 0 w 381"/>
                <a:gd name="T7" fmla="*/ 203 h 248"/>
                <a:gd name="T8" fmla="*/ 22 w 381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1" h="248">
                  <a:moveTo>
                    <a:pt x="22" y="248"/>
                  </a:moveTo>
                  <a:lnTo>
                    <a:pt x="381" y="4"/>
                  </a:lnTo>
                  <a:lnTo>
                    <a:pt x="295" y="0"/>
                  </a:lnTo>
                  <a:lnTo>
                    <a:pt x="0" y="203"/>
                  </a:lnTo>
                  <a:lnTo>
                    <a:pt x="22" y="248"/>
                  </a:lnTo>
                  <a:close/>
                </a:path>
              </a:pathLst>
            </a:custGeom>
            <a:solidFill>
              <a:srgbClr val="EA89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6" name="Freeform 148"/>
            <p:cNvSpPr>
              <a:spLocks/>
            </p:cNvSpPr>
            <p:nvPr/>
          </p:nvSpPr>
          <p:spPr bwMode="auto">
            <a:xfrm>
              <a:off x="922338" y="2595563"/>
              <a:ext cx="2687638" cy="585787"/>
            </a:xfrm>
            <a:custGeom>
              <a:avLst/>
              <a:gdLst>
                <a:gd name="T0" fmla="*/ 1432 w 1490"/>
                <a:gd name="T1" fmla="*/ 147 h 325"/>
                <a:gd name="T2" fmla="*/ 1432 w 1490"/>
                <a:gd name="T3" fmla="*/ 135 h 325"/>
                <a:gd name="T4" fmla="*/ 416 w 1490"/>
                <a:gd name="T5" fmla="*/ 0 h 325"/>
                <a:gd name="T6" fmla="*/ 0 w 1490"/>
                <a:gd name="T7" fmla="*/ 103 h 325"/>
                <a:gd name="T8" fmla="*/ 1161 w 1490"/>
                <a:gd name="T9" fmla="*/ 322 h 325"/>
                <a:gd name="T10" fmla="*/ 1490 w 1490"/>
                <a:gd name="T11" fmla="*/ 149 h 325"/>
                <a:gd name="T12" fmla="*/ 1432 w 1490"/>
                <a:gd name="T13" fmla="*/ 14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0" h="325">
                  <a:moveTo>
                    <a:pt x="1432" y="147"/>
                  </a:moveTo>
                  <a:cubicBezTo>
                    <a:pt x="1432" y="135"/>
                    <a:pt x="1432" y="135"/>
                    <a:pt x="1432" y="135"/>
                  </a:cubicBezTo>
                  <a:cubicBezTo>
                    <a:pt x="416" y="0"/>
                    <a:pt x="416" y="0"/>
                    <a:pt x="416" y="0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1156" y="320"/>
                    <a:pt x="1161" y="322"/>
                  </a:cubicBezTo>
                  <a:cubicBezTo>
                    <a:pt x="1165" y="325"/>
                    <a:pt x="1434" y="179"/>
                    <a:pt x="1490" y="149"/>
                  </a:cubicBezTo>
                  <a:cubicBezTo>
                    <a:pt x="1432" y="147"/>
                    <a:pt x="1432" y="147"/>
                    <a:pt x="1432" y="147"/>
                  </a:cubicBezTo>
                </a:path>
              </a:pathLst>
            </a:custGeom>
            <a:solidFill>
              <a:srgbClr val="F7B7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221" name="Picture 14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6888" y="2936875"/>
              <a:ext cx="547688" cy="693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97" name="Freeform 150"/>
            <p:cNvSpPr>
              <a:spLocks/>
            </p:cNvSpPr>
            <p:nvPr/>
          </p:nvSpPr>
          <p:spPr bwMode="auto">
            <a:xfrm>
              <a:off x="2954338" y="2863850"/>
              <a:ext cx="703263" cy="874712"/>
            </a:xfrm>
            <a:custGeom>
              <a:avLst/>
              <a:gdLst>
                <a:gd name="T0" fmla="*/ 73 w 390"/>
                <a:gd name="T1" fmla="*/ 440 h 485"/>
                <a:gd name="T2" fmla="*/ 61 w 390"/>
                <a:gd name="T3" fmla="*/ 198 h 485"/>
                <a:gd name="T4" fmla="*/ 373 w 390"/>
                <a:gd name="T5" fmla="*/ 28 h 485"/>
                <a:gd name="T6" fmla="*/ 373 w 390"/>
                <a:gd name="T7" fmla="*/ 1 h 485"/>
                <a:gd name="T8" fmla="*/ 362 w 390"/>
                <a:gd name="T9" fmla="*/ 0 h 485"/>
                <a:gd name="T10" fmla="*/ 34 w 390"/>
                <a:gd name="T11" fmla="*/ 173 h 485"/>
                <a:gd name="T12" fmla="*/ 58 w 390"/>
                <a:gd name="T13" fmla="*/ 485 h 485"/>
                <a:gd name="T14" fmla="*/ 390 w 390"/>
                <a:gd name="T15" fmla="*/ 250 h 485"/>
                <a:gd name="T16" fmla="*/ 389 w 390"/>
                <a:gd name="T17" fmla="*/ 225 h 485"/>
                <a:gd name="T18" fmla="*/ 73 w 390"/>
                <a:gd name="T19" fmla="*/ 44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0" h="485">
                  <a:moveTo>
                    <a:pt x="73" y="440"/>
                  </a:moveTo>
                  <a:cubicBezTo>
                    <a:pt x="73" y="440"/>
                    <a:pt x="46" y="304"/>
                    <a:pt x="61" y="198"/>
                  </a:cubicBezTo>
                  <a:cubicBezTo>
                    <a:pt x="373" y="28"/>
                    <a:pt x="373" y="28"/>
                    <a:pt x="373" y="28"/>
                  </a:cubicBezTo>
                  <a:cubicBezTo>
                    <a:pt x="373" y="1"/>
                    <a:pt x="373" y="1"/>
                    <a:pt x="373" y="1"/>
                  </a:cubicBezTo>
                  <a:cubicBezTo>
                    <a:pt x="362" y="0"/>
                    <a:pt x="362" y="0"/>
                    <a:pt x="362" y="0"/>
                  </a:cubicBezTo>
                  <a:cubicBezTo>
                    <a:pt x="34" y="173"/>
                    <a:pt x="34" y="173"/>
                    <a:pt x="34" y="173"/>
                  </a:cubicBezTo>
                  <a:cubicBezTo>
                    <a:pt x="34" y="173"/>
                    <a:pt x="0" y="374"/>
                    <a:pt x="58" y="485"/>
                  </a:cubicBezTo>
                  <a:cubicBezTo>
                    <a:pt x="390" y="250"/>
                    <a:pt x="390" y="250"/>
                    <a:pt x="390" y="250"/>
                  </a:cubicBezTo>
                  <a:cubicBezTo>
                    <a:pt x="389" y="225"/>
                    <a:pt x="389" y="225"/>
                    <a:pt x="389" y="225"/>
                  </a:cubicBezTo>
                  <a:cubicBezTo>
                    <a:pt x="73" y="440"/>
                    <a:pt x="73" y="440"/>
                    <a:pt x="73" y="440"/>
                  </a:cubicBezTo>
                </a:path>
              </a:pathLst>
            </a:custGeom>
            <a:solidFill>
              <a:srgbClr val="FFD7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8" name="Freeform 151"/>
            <p:cNvSpPr>
              <a:spLocks/>
            </p:cNvSpPr>
            <p:nvPr/>
          </p:nvSpPr>
          <p:spPr bwMode="auto">
            <a:xfrm>
              <a:off x="896938" y="2889250"/>
              <a:ext cx="247650" cy="334962"/>
            </a:xfrm>
            <a:custGeom>
              <a:avLst/>
              <a:gdLst>
                <a:gd name="T0" fmla="*/ 137 w 137"/>
                <a:gd name="T1" fmla="*/ 20 h 186"/>
                <a:gd name="T2" fmla="*/ 19 w 137"/>
                <a:gd name="T3" fmla="*/ 0 h 186"/>
                <a:gd name="T4" fmla="*/ 25 w 137"/>
                <a:gd name="T5" fmla="*/ 163 h 186"/>
                <a:gd name="T6" fmla="*/ 127 w 137"/>
                <a:gd name="T7" fmla="*/ 186 h 186"/>
                <a:gd name="T8" fmla="*/ 137 w 137"/>
                <a:gd name="T9" fmla="*/ 2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86">
                  <a:moveTo>
                    <a:pt x="137" y="2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0" y="92"/>
                    <a:pt x="25" y="163"/>
                  </a:cubicBezTo>
                  <a:cubicBezTo>
                    <a:pt x="127" y="186"/>
                    <a:pt x="127" y="186"/>
                    <a:pt x="127" y="186"/>
                  </a:cubicBezTo>
                  <a:cubicBezTo>
                    <a:pt x="128" y="131"/>
                    <a:pt x="131" y="75"/>
                    <a:pt x="137" y="20"/>
                  </a:cubicBezTo>
                  <a:close/>
                </a:path>
              </a:pathLst>
            </a:custGeom>
            <a:solidFill>
              <a:srgbClr val="DD72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9" name="Freeform 152"/>
            <p:cNvSpPr>
              <a:spLocks/>
            </p:cNvSpPr>
            <p:nvPr/>
          </p:nvSpPr>
          <p:spPr bwMode="auto">
            <a:xfrm>
              <a:off x="2584451" y="3184525"/>
              <a:ext cx="339725" cy="434975"/>
            </a:xfrm>
            <a:custGeom>
              <a:avLst/>
              <a:gdLst>
                <a:gd name="T0" fmla="*/ 15 w 188"/>
                <a:gd name="T1" fmla="*/ 0 h 241"/>
                <a:gd name="T2" fmla="*/ 1 w 188"/>
                <a:gd name="T3" fmla="*/ 199 h 241"/>
                <a:gd name="T4" fmla="*/ 171 w 188"/>
                <a:gd name="T5" fmla="*/ 241 h 241"/>
                <a:gd name="T6" fmla="*/ 188 w 188"/>
                <a:gd name="T7" fmla="*/ 31 h 241"/>
                <a:gd name="T8" fmla="*/ 15 w 188"/>
                <a:gd name="T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" h="241">
                  <a:moveTo>
                    <a:pt x="15" y="0"/>
                  </a:moveTo>
                  <a:cubicBezTo>
                    <a:pt x="3" y="65"/>
                    <a:pt x="0" y="132"/>
                    <a:pt x="1" y="199"/>
                  </a:cubicBezTo>
                  <a:cubicBezTo>
                    <a:pt x="171" y="241"/>
                    <a:pt x="171" y="241"/>
                    <a:pt x="171" y="241"/>
                  </a:cubicBezTo>
                  <a:cubicBezTo>
                    <a:pt x="171" y="241"/>
                    <a:pt x="162" y="104"/>
                    <a:pt x="188" y="31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rgbClr val="DD72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0" name="Freeform 153"/>
            <p:cNvSpPr>
              <a:spLocks/>
            </p:cNvSpPr>
            <p:nvPr/>
          </p:nvSpPr>
          <p:spPr bwMode="auto">
            <a:xfrm>
              <a:off x="1343026" y="2965450"/>
              <a:ext cx="1046163" cy="523875"/>
            </a:xfrm>
            <a:custGeom>
              <a:avLst/>
              <a:gdLst>
                <a:gd name="T0" fmla="*/ 580 w 580"/>
                <a:gd name="T1" fmla="*/ 100 h 291"/>
                <a:gd name="T2" fmla="*/ 10 w 580"/>
                <a:gd name="T3" fmla="*/ 0 h 291"/>
                <a:gd name="T4" fmla="*/ 0 w 580"/>
                <a:gd name="T5" fmla="*/ 170 h 291"/>
                <a:gd name="T6" fmla="*/ 556 w 580"/>
                <a:gd name="T7" fmla="*/ 291 h 291"/>
                <a:gd name="T8" fmla="*/ 580 w 580"/>
                <a:gd name="T9" fmla="*/ 10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0" h="291">
                  <a:moveTo>
                    <a:pt x="580" y="10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3" y="56"/>
                    <a:pt x="0" y="113"/>
                    <a:pt x="0" y="170"/>
                  </a:cubicBezTo>
                  <a:cubicBezTo>
                    <a:pt x="556" y="291"/>
                    <a:pt x="556" y="291"/>
                    <a:pt x="556" y="291"/>
                  </a:cubicBezTo>
                  <a:cubicBezTo>
                    <a:pt x="561" y="227"/>
                    <a:pt x="568" y="164"/>
                    <a:pt x="580" y="100"/>
                  </a:cubicBezTo>
                  <a:close/>
                </a:path>
              </a:pathLst>
            </a:custGeom>
            <a:solidFill>
              <a:srgbClr val="DD72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1" name="Freeform 154"/>
            <p:cNvSpPr>
              <a:spLocks/>
            </p:cNvSpPr>
            <p:nvPr/>
          </p:nvSpPr>
          <p:spPr bwMode="auto">
            <a:xfrm>
              <a:off x="2398713" y="3155950"/>
              <a:ext cx="157163" cy="376237"/>
            </a:xfrm>
            <a:custGeom>
              <a:avLst/>
              <a:gdLst>
                <a:gd name="T0" fmla="*/ 87 w 87"/>
                <a:gd name="T1" fmla="*/ 11 h 208"/>
                <a:gd name="T2" fmla="*/ 25 w 87"/>
                <a:gd name="T3" fmla="*/ 0 h 208"/>
                <a:gd name="T4" fmla="*/ 0 w 87"/>
                <a:gd name="T5" fmla="*/ 192 h 208"/>
                <a:gd name="T6" fmla="*/ 73 w 87"/>
                <a:gd name="T7" fmla="*/ 208 h 208"/>
                <a:gd name="T8" fmla="*/ 87 w 87"/>
                <a:gd name="T9" fmla="*/ 1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208">
                  <a:moveTo>
                    <a:pt x="87" y="1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3" y="63"/>
                    <a:pt x="5" y="128"/>
                    <a:pt x="0" y="192"/>
                  </a:cubicBezTo>
                  <a:cubicBezTo>
                    <a:pt x="73" y="208"/>
                    <a:pt x="73" y="208"/>
                    <a:pt x="73" y="208"/>
                  </a:cubicBezTo>
                  <a:cubicBezTo>
                    <a:pt x="72" y="142"/>
                    <a:pt x="76" y="76"/>
                    <a:pt x="87" y="11"/>
                  </a:cubicBezTo>
                  <a:close/>
                </a:path>
              </a:pathLst>
            </a:custGeom>
            <a:solidFill>
              <a:srgbClr val="DD72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2" name="Freeform 155"/>
            <p:cNvSpPr>
              <a:spLocks/>
            </p:cNvSpPr>
            <p:nvPr/>
          </p:nvSpPr>
          <p:spPr bwMode="auto">
            <a:xfrm>
              <a:off x="1182688" y="2935288"/>
              <a:ext cx="122238" cy="323850"/>
            </a:xfrm>
            <a:custGeom>
              <a:avLst/>
              <a:gdLst>
                <a:gd name="T0" fmla="*/ 68 w 68"/>
                <a:gd name="T1" fmla="*/ 10 h 179"/>
                <a:gd name="T2" fmla="*/ 10 w 68"/>
                <a:gd name="T3" fmla="*/ 0 h 179"/>
                <a:gd name="T4" fmla="*/ 0 w 68"/>
                <a:gd name="T5" fmla="*/ 166 h 179"/>
                <a:gd name="T6" fmla="*/ 58 w 68"/>
                <a:gd name="T7" fmla="*/ 179 h 179"/>
                <a:gd name="T8" fmla="*/ 68 w 68"/>
                <a:gd name="T9" fmla="*/ 1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179">
                  <a:moveTo>
                    <a:pt x="68" y="1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55"/>
                    <a:pt x="1" y="111"/>
                    <a:pt x="0" y="166"/>
                  </a:cubicBezTo>
                  <a:cubicBezTo>
                    <a:pt x="58" y="179"/>
                    <a:pt x="58" y="179"/>
                    <a:pt x="58" y="179"/>
                  </a:cubicBezTo>
                  <a:cubicBezTo>
                    <a:pt x="58" y="122"/>
                    <a:pt x="61" y="66"/>
                    <a:pt x="68" y="10"/>
                  </a:cubicBezTo>
                  <a:close/>
                </a:path>
              </a:pathLst>
            </a:custGeom>
            <a:solidFill>
              <a:srgbClr val="DD72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228" name="Picture 15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0063" y="2940050"/>
              <a:ext cx="546100" cy="588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03" name="Freeform 157"/>
            <p:cNvSpPr>
              <a:spLocks/>
            </p:cNvSpPr>
            <p:nvPr/>
          </p:nvSpPr>
          <p:spPr bwMode="auto">
            <a:xfrm>
              <a:off x="927101" y="3257550"/>
              <a:ext cx="23813" cy="6350"/>
            </a:xfrm>
            <a:custGeom>
              <a:avLst/>
              <a:gdLst>
                <a:gd name="T0" fmla="*/ 0 w 15"/>
                <a:gd name="T1" fmla="*/ 0 h 4"/>
                <a:gd name="T2" fmla="*/ 13 w 15"/>
                <a:gd name="T3" fmla="*/ 4 h 4"/>
                <a:gd name="T4" fmla="*/ 15 w 15"/>
                <a:gd name="T5" fmla="*/ 3 h 4"/>
                <a:gd name="T6" fmla="*/ 0 w 15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4">
                  <a:moveTo>
                    <a:pt x="0" y="0"/>
                  </a:moveTo>
                  <a:lnTo>
                    <a:pt x="13" y="4"/>
                  </a:lnTo>
                  <a:lnTo>
                    <a:pt x="15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87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5" name="Freeform 158"/>
            <p:cNvSpPr>
              <a:spLocks/>
            </p:cNvSpPr>
            <p:nvPr/>
          </p:nvSpPr>
          <p:spPr bwMode="auto">
            <a:xfrm>
              <a:off x="927101" y="3257550"/>
              <a:ext cx="23813" cy="6350"/>
            </a:xfrm>
            <a:custGeom>
              <a:avLst/>
              <a:gdLst>
                <a:gd name="T0" fmla="*/ 0 w 15"/>
                <a:gd name="T1" fmla="*/ 0 h 4"/>
                <a:gd name="T2" fmla="*/ 13 w 15"/>
                <a:gd name="T3" fmla="*/ 4 h 4"/>
                <a:gd name="T4" fmla="*/ 15 w 15"/>
                <a:gd name="T5" fmla="*/ 3 h 4"/>
                <a:gd name="T6" fmla="*/ 0 w 15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4">
                  <a:moveTo>
                    <a:pt x="0" y="0"/>
                  </a:moveTo>
                  <a:lnTo>
                    <a:pt x="13" y="4"/>
                  </a:lnTo>
                  <a:lnTo>
                    <a:pt x="15" y="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231" name="Picture 15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57413" y="3600450"/>
              <a:ext cx="909638" cy="150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06" name="Freeform 160"/>
            <p:cNvSpPr>
              <a:spLocks/>
            </p:cNvSpPr>
            <p:nvPr/>
          </p:nvSpPr>
          <p:spPr bwMode="auto">
            <a:xfrm>
              <a:off x="947738" y="3262313"/>
              <a:ext cx="1511300" cy="365125"/>
            </a:xfrm>
            <a:custGeom>
              <a:avLst/>
              <a:gdLst>
                <a:gd name="T0" fmla="*/ 2 w 952"/>
                <a:gd name="T1" fmla="*/ 0 h 230"/>
                <a:gd name="T2" fmla="*/ 0 w 952"/>
                <a:gd name="T3" fmla="*/ 1 h 230"/>
                <a:gd name="T4" fmla="*/ 767 w 952"/>
                <a:gd name="T5" fmla="*/ 230 h 230"/>
                <a:gd name="T6" fmla="*/ 952 w 952"/>
                <a:gd name="T7" fmla="*/ 217 h 230"/>
                <a:gd name="T8" fmla="*/ 2 w 952"/>
                <a:gd name="T9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2" h="230">
                  <a:moveTo>
                    <a:pt x="2" y="0"/>
                  </a:moveTo>
                  <a:lnTo>
                    <a:pt x="0" y="1"/>
                  </a:lnTo>
                  <a:lnTo>
                    <a:pt x="767" y="230"/>
                  </a:lnTo>
                  <a:lnTo>
                    <a:pt x="952" y="217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4621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7" name="Freeform 161"/>
            <p:cNvSpPr>
              <a:spLocks/>
            </p:cNvSpPr>
            <p:nvPr/>
          </p:nvSpPr>
          <p:spPr bwMode="auto">
            <a:xfrm>
              <a:off x="947738" y="3262313"/>
              <a:ext cx="1511300" cy="365125"/>
            </a:xfrm>
            <a:custGeom>
              <a:avLst/>
              <a:gdLst>
                <a:gd name="T0" fmla="*/ 2 w 952"/>
                <a:gd name="T1" fmla="*/ 0 h 230"/>
                <a:gd name="T2" fmla="*/ 0 w 952"/>
                <a:gd name="T3" fmla="*/ 1 h 230"/>
                <a:gd name="T4" fmla="*/ 767 w 952"/>
                <a:gd name="T5" fmla="*/ 230 h 230"/>
                <a:gd name="T6" fmla="*/ 952 w 952"/>
                <a:gd name="T7" fmla="*/ 217 h 230"/>
                <a:gd name="T8" fmla="*/ 2 w 952"/>
                <a:gd name="T9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2" h="230">
                  <a:moveTo>
                    <a:pt x="2" y="0"/>
                  </a:moveTo>
                  <a:lnTo>
                    <a:pt x="0" y="1"/>
                  </a:lnTo>
                  <a:lnTo>
                    <a:pt x="767" y="230"/>
                  </a:lnTo>
                  <a:lnTo>
                    <a:pt x="952" y="217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8" name="Freeform 162"/>
            <p:cNvSpPr>
              <a:spLocks/>
            </p:cNvSpPr>
            <p:nvPr/>
          </p:nvSpPr>
          <p:spPr bwMode="auto">
            <a:xfrm>
              <a:off x="1012826" y="2722563"/>
              <a:ext cx="2062163" cy="298450"/>
            </a:xfrm>
            <a:custGeom>
              <a:avLst/>
              <a:gdLst>
                <a:gd name="T0" fmla="*/ 103 w 1299"/>
                <a:gd name="T1" fmla="*/ 0 h 188"/>
                <a:gd name="T2" fmla="*/ 0 w 1299"/>
                <a:gd name="T3" fmla="*/ 42 h 188"/>
                <a:gd name="T4" fmla="*/ 1230 w 1299"/>
                <a:gd name="T5" fmla="*/ 188 h 188"/>
                <a:gd name="T6" fmla="*/ 1299 w 1299"/>
                <a:gd name="T7" fmla="*/ 122 h 188"/>
                <a:gd name="T8" fmla="*/ 103 w 1299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9" h="188">
                  <a:moveTo>
                    <a:pt x="103" y="0"/>
                  </a:moveTo>
                  <a:lnTo>
                    <a:pt x="0" y="42"/>
                  </a:lnTo>
                  <a:lnTo>
                    <a:pt x="1230" y="188"/>
                  </a:lnTo>
                  <a:lnTo>
                    <a:pt x="1299" y="122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DD72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9" name="Freeform 163"/>
            <p:cNvSpPr>
              <a:spLocks/>
            </p:cNvSpPr>
            <p:nvPr/>
          </p:nvSpPr>
          <p:spPr bwMode="auto">
            <a:xfrm>
              <a:off x="1012826" y="2722563"/>
              <a:ext cx="2062163" cy="298450"/>
            </a:xfrm>
            <a:custGeom>
              <a:avLst/>
              <a:gdLst>
                <a:gd name="T0" fmla="*/ 103 w 1299"/>
                <a:gd name="T1" fmla="*/ 0 h 188"/>
                <a:gd name="T2" fmla="*/ 0 w 1299"/>
                <a:gd name="T3" fmla="*/ 42 h 188"/>
                <a:gd name="T4" fmla="*/ 1230 w 1299"/>
                <a:gd name="T5" fmla="*/ 188 h 188"/>
                <a:gd name="T6" fmla="*/ 1299 w 1299"/>
                <a:gd name="T7" fmla="*/ 122 h 188"/>
                <a:gd name="T8" fmla="*/ 103 w 1299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9" h="188">
                  <a:moveTo>
                    <a:pt x="103" y="0"/>
                  </a:moveTo>
                  <a:lnTo>
                    <a:pt x="0" y="42"/>
                  </a:lnTo>
                  <a:lnTo>
                    <a:pt x="1230" y="188"/>
                  </a:lnTo>
                  <a:lnTo>
                    <a:pt x="1299" y="122"/>
                  </a:lnTo>
                  <a:lnTo>
                    <a:pt x="10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236" name="Picture 16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526" y="2005013"/>
              <a:ext cx="1827213" cy="1023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10" name="Freeform 165"/>
            <p:cNvSpPr>
              <a:spLocks/>
            </p:cNvSpPr>
            <p:nvPr/>
          </p:nvSpPr>
          <p:spPr bwMode="auto">
            <a:xfrm>
              <a:off x="1236663" y="1949450"/>
              <a:ext cx="2308225" cy="177800"/>
            </a:xfrm>
            <a:custGeom>
              <a:avLst/>
              <a:gdLst>
                <a:gd name="T0" fmla="*/ 0 w 1454"/>
                <a:gd name="T1" fmla="*/ 44 h 112"/>
                <a:gd name="T2" fmla="*/ 1078 w 1454"/>
                <a:gd name="T3" fmla="*/ 112 h 112"/>
                <a:gd name="T4" fmla="*/ 1454 w 1454"/>
                <a:gd name="T5" fmla="*/ 71 h 112"/>
                <a:gd name="T6" fmla="*/ 505 w 1454"/>
                <a:gd name="T7" fmla="*/ 0 h 112"/>
                <a:gd name="T8" fmla="*/ 0 w 1454"/>
                <a:gd name="T9" fmla="*/ 4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4" h="112">
                  <a:moveTo>
                    <a:pt x="0" y="44"/>
                  </a:moveTo>
                  <a:lnTo>
                    <a:pt x="1078" y="112"/>
                  </a:lnTo>
                  <a:lnTo>
                    <a:pt x="1454" y="71"/>
                  </a:lnTo>
                  <a:lnTo>
                    <a:pt x="505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9B1E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2" name="Freeform 166"/>
            <p:cNvSpPr>
              <a:spLocks/>
            </p:cNvSpPr>
            <p:nvPr/>
          </p:nvSpPr>
          <p:spPr bwMode="auto">
            <a:xfrm>
              <a:off x="1236663" y="1949450"/>
              <a:ext cx="2308225" cy="177800"/>
            </a:xfrm>
            <a:custGeom>
              <a:avLst/>
              <a:gdLst>
                <a:gd name="T0" fmla="*/ 0 w 1454"/>
                <a:gd name="T1" fmla="*/ 44 h 112"/>
                <a:gd name="T2" fmla="*/ 1078 w 1454"/>
                <a:gd name="T3" fmla="*/ 112 h 112"/>
                <a:gd name="T4" fmla="*/ 1454 w 1454"/>
                <a:gd name="T5" fmla="*/ 71 h 112"/>
                <a:gd name="T6" fmla="*/ 505 w 1454"/>
                <a:gd name="T7" fmla="*/ 0 h 112"/>
                <a:gd name="T8" fmla="*/ 0 w 1454"/>
                <a:gd name="T9" fmla="*/ 4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4" h="112">
                  <a:moveTo>
                    <a:pt x="0" y="44"/>
                  </a:moveTo>
                  <a:lnTo>
                    <a:pt x="1078" y="112"/>
                  </a:lnTo>
                  <a:lnTo>
                    <a:pt x="1454" y="71"/>
                  </a:lnTo>
                  <a:lnTo>
                    <a:pt x="505" y="0"/>
                  </a:lnTo>
                  <a:lnTo>
                    <a:pt x="0" y="4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3" name="Freeform 167"/>
            <p:cNvSpPr>
              <a:spLocks/>
            </p:cNvSpPr>
            <p:nvPr/>
          </p:nvSpPr>
          <p:spPr bwMode="auto">
            <a:xfrm>
              <a:off x="2908301" y="2705100"/>
              <a:ext cx="601663" cy="312737"/>
            </a:xfrm>
            <a:custGeom>
              <a:avLst/>
              <a:gdLst>
                <a:gd name="T0" fmla="*/ 379 w 379"/>
                <a:gd name="T1" fmla="*/ 6 h 197"/>
                <a:gd name="T2" fmla="*/ 315 w 379"/>
                <a:gd name="T3" fmla="*/ 0 h 197"/>
                <a:gd name="T4" fmla="*/ 308 w 379"/>
                <a:gd name="T5" fmla="*/ 23 h 197"/>
                <a:gd name="T6" fmla="*/ 0 w 379"/>
                <a:gd name="T7" fmla="*/ 152 h 197"/>
                <a:gd name="T8" fmla="*/ 59 w 379"/>
                <a:gd name="T9" fmla="*/ 197 h 197"/>
                <a:gd name="T10" fmla="*/ 379 w 379"/>
                <a:gd name="T11" fmla="*/ 7 h 197"/>
                <a:gd name="T12" fmla="*/ 379 w 379"/>
                <a:gd name="T13" fmla="*/ 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9" h="197">
                  <a:moveTo>
                    <a:pt x="379" y="6"/>
                  </a:moveTo>
                  <a:lnTo>
                    <a:pt x="315" y="0"/>
                  </a:lnTo>
                  <a:lnTo>
                    <a:pt x="308" y="23"/>
                  </a:lnTo>
                  <a:lnTo>
                    <a:pt x="0" y="152"/>
                  </a:lnTo>
                  <a:lnTo>
                    <a:pt x="59" y="197"/>
                  </a:lnTo>
                  <a:lnTo>
                    <a:pt x="379" y="7"/>
                  </a:lnTo>
                  <a:lnTo>
                    <a:pt x="379" y="6"/>
                  </a:lnTo>
                  <a:close/>
                </a:path>
              </a:pathLst>
            </a:custGeom>
            <a:solidFill>
              <a:srgbClr val="9B1E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5" name="Freeform 168"/>
            <p:cNvSpPr>
              <a:spLocks/>
            </p:cNvSpPr>
            <p:nvPr/>
          </p:nvSpPr>
          <p:spPr bwMode="auto">
            <a:xfrm>
              <a:off x="2908301" y="2705100"/>
              <a:ext cx="601663" cy="312737"/>
            </a:xfrm>
            <a:custGeom>
              <a:avLst/>
              <a:gdLst>
                <a:gd name="T0" fmla="*/ 379 w 379"/>
                <a:gd name="T1" fmla="*/ 6 h 197"/>
                <a:gd name="T2" fmla="*/ 315 w 379"/>
                <a:gd name="T3" fmla="*/ 0 h 197"/>
                <a:gd name="T4" fmla="*/ 308 w 379"/>
                <a:gd name="T5" fmla="*/ 23 h 197"/>
                <a:gd name="T6" fmla="*/ 0 w 379"/>
                <a:gd name="T7" fmla="*/ 152 h 197"/>
                <a:gd name="T8" fmla="*/ 59 w 379"/>
                <a:gd name="T9" fmla="*/ 197 h 197"/>
                <a:gd name="T10" fmla="*/ 379 w 379"/>
                <a:gd name="T11" fmla="*/ 7 h 197"/>
                <a:gd name="T12" fmla="*/ 379 w 379"/>
                <a:gd name="T13" fmla="*/ 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9" h="197">
                  <a:moveTo>
                    <a:pt x="379" y="6"/>
                  </a:moveTo>
                  <a:lnTo>
                    <a:pt x="315" y="0"/>
                  </a:lnTo>
                  <a:lnTo>
                    <a:pt x="308" y="23"/>
                  </a:lnTo>
                  <a:lnTo>
                    <a:pt x="0" y="152"/>
                  </a:lnTo>
                  <a:lnTo>
                    <a:pt x="59" y="197"/>
                  </a:lnTo>
                  <a:lnTo>
                    <a:pt x="379" y="7"/>
                  </a:lnTo>
                  <a:lnTo>
                    <a:pt x="379" y="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241" name="Picture 169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8301" y="2078038"/>
              <a:ext cx="588963" cy="909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16" name="Freeform 170"/>
            <p:cNvSpPr>
              <a:spLocks/>
            </p:cNvSpPr>
            <p:nvPr/>
          </p:nvSpPr>
          <p:spPr bwMode="auto">
            <a:xfrm>
              <a:off x="2909888" y="2257425"/>
              <a:ext cx="15875" cy="23812"/>
            </a:xfrm>
            <a:custGeom>
              <a:avLst/>
              <a:gdLst>
                <a:gd name="T0" fmla="*/ 8 w 9"/>
                <a:gd name="T1" fmla="*/ 0 h 13"/>
                <a:gd name="T2" fmla="*/ 0 w 9"/>
                <a:gd name="T3" fmla="*/ 2 h 13"/>
                <a:gd name="T4" fmla="*/ 0 w 9"/>
                <a:gd name="T5" fmla="*/ 13 h 13"/>
                <a:gd name="T6" fmla="*/ 9 w 9"/>
                <a:gd name="T7" fmla="*/ 11 h 13"/>
                <a:gd name="T8" fmla="*/ 8 w 9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3">
                  <a:moveTo>
                    <a:pt x="8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0" y="9"/>
                    <a:pt x="0" y="13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E3D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243" name="Picture 171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7188" y="2255838"/>
              <a:ext cx="20638" cy="31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44" name="Picture 172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7826" y="2176463"/>
              <a:ext cx="557213" cy="10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17" name="Freeform 173"/>
            <p:cNvSpPr>
              <a:spLocks/>
            </p:cNvSpPr>
            <p:nvPr/>
          </p:nvSpPr>
          <p:spPr bwMode="auto">
            <a:xfrm>
              <a:off x="2909888" y="2306638"/>
              <a:ext cx="15875" cy="20637"/>
            </a:xfrm>
            <a:custGeom>
              <a:avLst/>
              <a:gdLst>
                <a:gd name="T0" fmla="*/ 9 w 9"/>
                <a:gd name="T1" fmla="*/ 0 h 12"/>
                <a:gd name="T2" fmla="*/ 0 w 9"/>
                <a:gd name="T3" fmla="*/ 2 h 12"/>
                <a:gd name="T4" fmla="*/ 0 w 9"/>
                <a:gd name="T5" fmla="*/ 12 h 12"/>
                <a:gd name="T6" fmla="*/ 9 w 9"/>
                <a:gd name="T7" fmla="*/ 11 h 12"/>
                <a:gd name="T8" fmla="*/ 9 w 9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2">
                  <a:moveTo>
                    <a:pt x="9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5"/>
                    <a:pt x="0" y="9"/>
                    <a:pt x="0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E3D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246" name="Picture 174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4013" y="2298700"/>
              <a:ext cx="20638" cy="3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47" name="Picture 175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9413" y="2214563"/>
              <a:ext cx="550863" cy="119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48" name="Picture 176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4176" y="2303463"/>
              <a:ext cx="530225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49" name="Picture 177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2588" y="2344738"/>
              <a:ext cx="530225" cy="125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18" name="Freeform 178"/>
            <p:cNvSpPr>
              <a:spLocks/>
            </p:cNvSpPr>
            <p:nvPr/>
          </p:nvSpPr>
          <p:spPr bwMode="auto">
            <a:xfrm>
              <a:off x="2922588" y="2481263"/>
              <a:ext cx="6350" cy="26987"/>
            </a:xfrm>
            <a:custGeom>
              <a:avLst/>
              <a:gdLst>
                <a:gd name="T0" fmla="*/ 4 w 4"/>
                <a:gd name="T1" fmla="*/ 0 h 17"/>
                <a:gd name="T2" fmla="*/ 1 w 4"/>
                <a:gd name="T3" fmla="*/ 0 h 17"/>
                <a:gd name="T4" fmla="*/ 0 w 4"/>
                <a:gd name="T5" fmla="*/ 17 h 17"/>
                <a:gd name="T6" fmla="*/ 4 w 4"/>
                <a:gd name="T7" fmla="*/ 17 h 17"/>
                <a:gd name="T8" fmla="*/ 4 w 4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7">
                  <a:moveTo>
                    <a:pt x="4" y="0"/>
                  </a:moveTo>
                  <a:lnTo>
                    <a:pt x="1" y="0"/>
                  </a:lnTo>
                  <a:lnTo>
                    <a:pt x="0" y="17"/>
                  </a:lnTo>
                  <a:lnTo>
                    <a:pt x="4" y="17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3D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0" name="Freeform 179"/>
            <p:cNvSpPr>
              <a:spLocks/>
            </p:cNvSpPr>
            <p:nvPr/>
          </p:nvSpPr>
          <p:spPr bwMode="auto">
            <a:xfrm>
              <a:off x="2922588" y="2481263"/>
              <a:ext cx="6350" cy="26987"/>
            </a:xfrm>
            <a:custGeom>
              <a:avLst/>
              <a:gdLst>
                <a:gd name="T0" fmla="*/ 4 w 4"/>
                <a:gd name="T1" fmla="*/ 0 h 17"/>
                <a:gd name="T2" fmla="*/ 1 w 4"/>
                <a:gd name="T3" fmla="*/ 0 h 17"/>
                <a:gd name="T4" fmla="*/ 0 w 4"/>
                <a:gd name="T5" fmla="*/ 17 h 17"/>
                <a:gd name="T6" fmla="*/ 4 w 4"/>
                <a:gd name="T7" fmla="*/ 17 h 17"/>
                <a:gd name="T8" fmla="*/ 4 w 4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7">
                  <a:moveTo>
                    <a:pt x="4" y="0"/>
                  </a:moveTo>
                  <a:lnTo>
                    <a:pt x="1" y="0"/>
                  </a:lnTo>
                  <a:lnTo>
                    <a:pt x="0" y="17"/>
                  </a:lnTo>
                  <a:lnTo>
                    <a:pt x="4" y="17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252" name="Picture 180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2588" y="2384425"/>
              <a:ext cx="519113" cy="13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21" name="Freeform 181"/>
            <p:cNvSpPr>
              <a:spLocks/>
            </p:cNvSpPr>
            <p:nvPr/>
          </p:nvSpPr>
          <p:spPr bwMode="auto">
            <a:xfrm>
              <a:off x="2911476" y="2632075"/>
              <a:ext cx="22225" cy="23812"/>
            </a:xfrm>
            <a:custGeom>
              <a:avLst/>
              <a:gdLst>
                <a:gd name="T0" fmla="*/ 11 w 12"/>
                <a:gd name="T1" fmla="*/ 0 h 13"/>
                <a:gd name="T2" fmla="*/ 0 w 12"/>
                <a:gd name="T3" fmla="*/ 2 h 13"/>
                <a:gd name="T4" fmla="*/ 1 w 12"/>
                <a:gd name="T5" fmla="*/ 13 h 13"/>
                <a:gd name="T6" fmla="*/ 12 w 12"/>
                <a:gd name="T7" fmla="*/ 11 h 13"/>
                <a:gd name="T8" fmla="*/ 11 w 1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0" y="10"/>
                    <a:pt x="1" y="13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E3D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254" name="Picture 182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5601" y="2628900"/>
              <a:ext cx="22225" cy="3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55" name="Picture 183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5763" y="2508250"/>
              <a:ext cx="501650" cy="150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56" name="Picture 184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6726" y="2570163"/>
              <a:ext cx="415925" cy="13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22" name="Freeform 185"/>
            <p:cNvSpPr>
              <a:spLocks/>
            </p:cNvSpPr>
            <p:nvPr/>
          </p:nvSpPr>
          <p:spPr bwMode="auto">
            <a:xfrm>
              <a:off x="2913063" y="2693988"/>
              <a:ext cx="20638" cy="23812"/>
            </a:xfrm>
            <a:custGeom>
              <a:avLst/>
              <a:gdLst>
                <a:gd name="T0" fmla="*/ 11 w 11"/>
                <a:gd name="T1" fmla="*/ 0 h 13"/>
                <a:gd name="T2" fmla="*/ 0 w 11"/>
                <a:gd name="T3" fmla="*/ 2 h 13"/>
                <a:gd name="T4" fmla="*/ 1 w 11"/>
                <a:gd name="T5" fmla="*/ 13 h 13"/>
                <a:gd name="T6" fmla="*/ 11 w 11"/>
                <a:gd name="T7" fmla="*/ 10 h 13"/>
                <a:gd name="T8" fmla="*/ 11 w 11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3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0" y="9"/>
                    <a:pt x="1" y="13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D5C4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258" name="Picture 186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7188" y="2689225"/>
              <a:ext cx="26988" cy="3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59" name="Picture 187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5763" y="2682875"/>
              <a:ext cx="22225" cy="3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23" name="Freeform 188"/>
            <p:cNvSpPr>
              <a:spLocks/>
            </p:cNvSpPr>
            <p:nvPr/>
          </p:nvSpPr>
          <p:spPr bwMode="auto">
            <a:xfrm>
              <a:off x="3413126" y="2668588"/>
              <a:ext cx="0" cy="4762"/>
            </a:xfrm>
            <a:custGeom>
              <a:avLst/>
              <a:gdLst>
                <a:gd name="T0" fmla="*/ 0 h 2"/>
                <a:gd name="T1" fmla="*/ 2 h 2"/>
                <a:gd name="T2" fmla="*/ 2 h 2"/>
                <a:gd name="T3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3D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261" name="Picture 189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0688" y="2649538"/>
              <a:ext cx="458788" cy="200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26" name="Freeform 190"/>
            <p:cNvSpPr>
              <a:spLocks/>
            </p:cNvSpPr>
            <p:nvPr/>
          </p:nvSpPr>
          <p:spPr bwMode="auto">
            <a:xfrm>
              <a:off x="2922588" y="2835275"/>
              <a:ext cx="14288" cy="25400"/>
            </a:xfrm>
            <a:custGeom>
              <a:avLst/>
              <a:gdLst>
                <a:gd name="T0" fmla="*/ 7 w 8"/>
                <a:gd name="T1" fmla="*/ 0 h 14"/>
                <a:gd name="T2" fmla="*/ 0 w 8"/>
                <a:gd name="T3" fmla="*/ 3 h 14"/>
                <a:gd name="T4" fmla="*/ 1 w 8"/>
                <a:gd name="T5" fmla="*/ 14 h 14"/>
                <a:gd name="T6" fmla="*/ 8 w 8"/>
                <a:gd name="T7" fmla="*/ 11 h 14"/>
                <a:gd name="T8" fmla="*/ 7 w 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4">
                  <a:moveTo>
                    <a:pt x="7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6"/>
                    <a:pt x="1" y="10"/>
                    <a:pt x="1" y="14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DD9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263" name="Picture 191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1476" y="2830513"/>
              <a:ext cx="20638" cy="3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64" name="Picture 192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8938" y="2824163"/>
              <a:ext cx="15875" cy="3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65" name="Picture 193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9426" y="2536825"/>
              <a:ext cx="406400" cy="13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30" name="Freeform 194"/>
            <p:cNvSpPr>
              <a:spLocks/>
            </p:cNvSpPr>
            <p:nvPr/>
          </p:nvSpPr>
          <p:spPr bwMode="auto">
            <a:xfrm>
              <a:off x="2913063" y="2663825"/>
              <a:ext cx="20638" cy="23812"/>
            </a:xfrm>
            <a:custGeom>
              <a:avLst/>
              <a:gdLst>
                <a:gd name="T0" fmla="*/ 11 w 11"/>
                <a:gd name="T1" fmla="*/ 0 h 13"/>
                <a:gd name="T2" fmla="*/ 0 w 11"/>
                <a:gd name="T3" fmla="*/ 2 h 13"/>
                <a:gd name="T4" fmla="*/ 0 w 11"/>
                <a:gd name="T5" fmla="*/ 13 h 13"/>
                <a:gd name="T6" fmla="*/ 11 w 11"/>
                <a:gd name="T7" fmla="*/ 11 h 13"/>
                <a:gd name="T8" fmla="*/ 11 w 11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3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0" y="10"/>
                    <a:pt x="0" y="13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E3D8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267" name="Picture 195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5601" y="2659063"/>
              <a:ext cx="26988" cy="3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68" name="Picture 196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5763" y="2652713"/>
              <a:ext cx="22225" cy="36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36" name="Freeform 197"/>
            <p:cNvSpPr>
              <a:spLocks noEditPoints="1"/>
            </p:cNvSpPr>
            <p:nvPr/>
          </p:nvSpPr>
          <p:spPr bwMode="auto">
            <a:xfrm>
              <a:off x="2946401" y="2084388"/>
              <a:ext cx="542925" cy="79375"/>
            </a:xfrm>
            <a:custGeom>
              <a:avLst/>
              <a:gdLst>
                <a:gd name="T0" fmla="*/ 8 w 301"/>
                <a:gd name="T1" fmla="*/ 38 h 44"/>
                <a:gd name="T2" fmla="*/ 0 w 301"/>
                <a:gd name="T3" fmla="*/ 39 h 44"/>
                <a:gd name="T4" fmla="*/ 0 w 301"/>
                <a:gd name="T5" fmla="*/ 44 h 44"/>
                <a:gd name="T6" fmla="*/ 8 w 301"/>
                <a:gd name="T7" fmla="*/ 38 h 44"/>
                <a:gd name="T8" fmla="*/ 301 w 301"/>
                <a:gd name="T9" fmla="*/ 0 h 44"/>
                <a:gd name="T10" fmla="*/ 295 w 301"/>
                <a:gd name="T11" fmla="*/ 33 h 44"/>
                <a:gd name="T12" fmla="*/ 301 w 301"/>
                <a:gd name="T1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1" h="44">
                  <a:moveTo>
                    <a:pt x="8" y="38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2" y="42"/>
                    <a:pt x="5" y="39"/>
                    <a:pt x="8" y="38"/>
                  </a:cubicBezTo>
                  <a:moveTo>
                    <a:pt x="301" y="0"/>
                  </a:moveTo>
                  <a:cubicBezTo>
                    <a:pt x="301" y="0"/>
                    <a:pt x="299" y="13"/>
                    <a:pt x="295" y="33"/>
                  </a:cubicBezTo>
                  <a:cubicBezTo>
                    <a:pt x="301" y="0"/>
                    <a:pt x="301" y="0"/>
                    <a:pt x="301" y="0"/>
                  </a:cubicBezTo>
                </a:path>
              </a:pathLst>
            </a:custGeom>
            <a:solidFill>
              <a:srgbClr val="DDCC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270" name="Picture 198"/>
            <p:cNvPicPr>
              <a:picLocks noChangeAspect="1" noChangeArrowheads="1"/>
            </p:cNvPicPr>
            <p:nvPr/>
          </p:nvPicPr>
          <p:blipFill>
            <a:blip r:embed="rId2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3701" y="2078038"/>
              <a:ext cx="563563" cy="590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1" name="Picture 199"/>
            <p:cNvPicPr>
              <a:picLocks noChangeAspect="1" noChangeArrowheads="1"/>
            </p:cNvPicPr>
            <p:nvPr/>
          </p:nvPicPr>
          <p:blipFill>
            <a:blip r:embed="rId2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8463" y="2168525"/>
              <a:ext cx="541338" cy="112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2" name="Picture 200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6876" y="2232025"/>
              <a:ext cx="411163" cy="98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3" name="Picture 201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6876" y="2343150"/>
              <a:ext cx="285750" cy="8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4" name="Picture 202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6876" y="2390775"/>
              <a:ext cx="242888" cy="7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5" name="Picture 203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5288" y="2436813"/>
              <a:ext cx="211138" cy="7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6" name="Picture 204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3701" y="2597150"/>
              <a:ext cx="125413" cy="60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7" name="Picture 205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2113" y="2651125"/>
              <a:ext cx="103188" cy="188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8" name="Picture 206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0526" y="2965450"/>
              <a:ext cx="17463" cy="15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37" name="Rectangle 207"/>
            <p:cNvSpPr>
              <a:spLocks noChangeArrowheads="1"/>
            </p:cNvSpPr>
            <p:nvPr/>
          </p:nvSpPr>
          <p:spPr bwMode="auto">
            <a:xfrm>
              <a:off x="2938463" y="2967038"/>
              <a:ext cx="1588" cy="3175"/>
            </a:xfrm>
            <a:prstGeom prst="rect">
              <a:avLst/>
            </a:prstGeom>
            <a:solidFill>
              <a:srgbClr val="972F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0" name="Freeform 208"/>
            <p:cNvSpPr>
              <a:spLocks/>
            </p:cNvSpPr>
            <p:nvPr/>
          </p:nvSpPr>
          <p:spPr bwMode="auto">
            <a:xfrm>
              <a:off x="2938463" y="2967038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2 h 2"/>
                <a:gd name="T3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281" name="Picture 209"/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2113" y="2835275"/>
              <a:ext cx="42863" cy="146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2" name="Picture 210"/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3701" y="2663825"/>
              <a:ext cx="96838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3" name="Picture 211"/>
            <p:cNvPicPr>
              <a:picLocks noChangeAspect="1" noChangeArrowheads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2113" y="2811463"/>
              <a:ext cx="49213" cy="49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4" name="Picture 212"/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3701" y="2628900"/>
              <a:ext cx="107950" cy="58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44" name="Freeform 213"/>
            <p:cNvSpPr>
              <a:spLocks/>
            </p:cNvSpPr>
            <p:nvPr/>
          </p:nvSpPr>
          <p:spPr bwMode="auto">
            <a:xfrm>
              <a:off x="2897188" y="2062163"/>
              <a:ext cx="649288" cy="962025"/>
            </a:xfrm>
            <a:custGeom>
              <a:avLst/>
              <a:gdLst>
                <a:gd name="T0" fmla="*/ 340 w 360"/>
                <a:gd name="T1" fmla="*/ 361 h 533"/>
                <a:gd name="T2" fmla="*/ 79 w 360"/>
                <a:gd name="T3" fmla="*/ 497 h 533"/>
                <a:gd name="T4" fmla="*/ 39 w 360"/>
                <a:gd name="T5" fmla="*/ 504 h 533"/>
                <a:gd name="T6" fmla="*/ 30 w 360"/>
                <a:gd name="T7" fmla="*/ 459 h 533"/>
                <a:gd name="T8" fmla="*/ 29 w 360"/>
                <a:gd name="T9" fmla="*/ 115 h 533"/>
                <a:gd name="T10" fmla="*/ 60 w 360"/>
                <a:gd name="T11" fmla="*/ 52 h 533"/>
                <a:gd name="T12" fmla="*/ 359 w 360"/>
                <a:gd name="T13" fmla="*/ 21 h 533"/>
                <a:gd name="T14" fmla="*/ 360 w 360"/>
                <a:gd name="T15" fmla="*/ 0 h 533"/>
                <a:gd name="T16" fmla="*/ 28 w 360"/>
                <a:gd name="T17" fmla="*/ 36 h 533"/>
                <a:gd name="T18" fmla="*/ 1 w 360"/>
                <a:gd name="T19" fmla="*/ 114 h 533"/>
                <a:gd name="T20" fmla="*/ 5 w 360"/>
                <a:gd name="T21" fmla="*/ 490 h 533"/>
                <a:gd name="T22" fmla="*/ 24 w 360"/>
                <a:gd name="T23" fmla="*/ 525 h 533"/>
                <a:gd name="T24" fmla="*/ 60 w 360"/>
                <a:gd name="T25" fmla="*/ 529 h 533"/>
                <a:gd name="T26" fmla="*/ 339 w 360"/>
                <a:gd name="T27" fmla="*/ 383 h 533"/>
                <a:gd name="T28" fmla="*/ 340 w 360"/>
                <a:gd name="T29" fmla="*/ 361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0" h="533">
                  <a:moveTo>
                    <a:pt x="340" y="361"/>
                  </a:moveTo>
                  <a:cubicBezTo>
                    <a:pt x="79" y="497"/>
                    <a:pt x="79" y="497"/>
                    <a:pt x="79" y="497"/>
                  </a:cubicBezTo>
                  <a:cubicBezTo>
                    <a:pt x="79" y="497"/>
                    <a:pt x="51" y="514"/>
                    <a:pt x="39" y="504"/>
                  </a:cubicBezTo>
                  <a:cubicBezTo>
                    <a:pt x="26" y="495"/>
                    <a:pt x="30" y="459"/>
                    <a:pt x="30" y="459"/>
                  </a:cubicBezTo>
                  <a:cubicBezTo>
                    <a:pt x="29" y="115"/>
                    <a:pt x="29" y="115"/>
                    <a:pt x="29" y="115"/>
                  </a:cubicBezTo>
                  <a:cubicBezTo>
                    <a:pt x="29" y="115"/>
                    <a:pt x="22" y="55"/>
                    <a:pt x="60" y="52"/>
                  </a:cubicBezTo>
                  <a:cubicBezTo>
                    <a:pt x="107" y="49"/>
                    <a:pt x="359" y="21"/>
                    <a:pt x="359" y="21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60" y="0"/>
                    <a:pt x="49" y="25"/>
                    <a:pt x="28" y="36"/>
                  </a:cubicBezTo>
                  <a:cubicBezTo>
                    <a:pt x="28" y="36"/>
                    <a:pt x="0" y="40"/>
                    <a:pt x="1" y="114"/>
                  </a:cubicBezTo>
                  <a:cubicBezTo>
                    <a:pt x="2" y="171"/>
                    <a:pt x="3" y="387"/>
                    <a:pt x="5" y="490"/>
                  </a:cubicBezTo>
                  <a:cubicBezTo>
                    <a:pt x="5" y="506"/>
                    <a:pt x="14" y="519"/>
                    <a:pt x="24" y="525"/>
                  </a:cubicBezTo>
                  <a:cubicBezTo>
                    <a:pt x="35" y="532"/>
                    <a:pt x="52" y="533"/>
                    <a:pt x="60" y="529"/>
                  </a:cubicBezTo>
                  <a:cubicBezTo>
                    <a:pt x="144" y="491"/>
                    <a:pt x="307" y="401"/>
                    <a:pt x="339" y="383"/>
                  </a:cubicBezTo>
                  <a:lnTo>
                    <a:pt x="340" y="361"/>
                  </a:lnTo>
                  <a:close/>
                </a:path>
              </a:pathLst>
            </a:custGeom>
            <a:solidFill>
              <a:srgbClr val="FF4B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286" name="Picture 214"/>
            <p:cNvPicPr>
              <a:picLocks noChangeAspect="1" noChangeArrowheads="1"/>
            </p:cNvPicPr>
            <p:nvPr/>
          </p:nvPicPr>
          <p:blipFill>
            <a:blip r:embed="rId3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4926" y="2132013"/>
              <a:ext cx="195263" cy="574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7" name="Picture 215"/>
            <p:cNvPicPr>
              <a:picLocks noChangeAspect="1" noChangeArrowheads="1"/>
            </p:cNvPicPr>
            <p:nvPr/>
          </p:nvPicPr>
          <p:blipFill>
            <a:blip r:embed="rId4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4126" y="2232025"/>
              <a:ext cx="200025" cy="698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8" name="Picture 216"/>
            <p:cNvPicPr>
              <a:picLocks noChangeAspect="1" noChangeArrowheads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3688" y="2182813"/>
              <a:ext cx="896938" cy="687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9" name="Picture 217"/>
            <p:cNvPicPr>
              <a:picLocks noChangeAspect="1" noChangeArrowheads="1"/>
            </p:cNvPicPr>
            <p:nvPr/>
          </p:nvPicPr>
          <p:blipFill>
            <a:blip r:embed="rId4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82938" y="2446338"/>
              <a:ext cx="96838" cy="147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90" name="Picture 218"/>
            <p:cNvPicPr>
              <a:picLocks noChangeAspect="1" noChangeArrowheads="1"/>
            </p:cNvPicPr>
            <p:nvPr/>
          </p:nvPicPr>
          <p:blipFill>
            <a:blip r:embed="rId4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3413" y="2435225"/>
              <a:ext cx="65088" cy="31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91" name="Picture 219"/>
            <p:cNvPicPr>
              <a:picLocks noChangeAspect="1" noChangeArrowheads="1"/>
            </p:cNvPicPr>
            <p:nvPr/>
          </p:nvPicPr>
          <p:blipFill>
            <a:blip r:embed="rId4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738" y="2546350"/>
              <a:ext cx="42863" cy="3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92" name="Picture 220"/>
            <p:cNvPicPr>
              <a:picLocks noChangeAspect="1" noChangeArrowheads="1"/>
            </p:cNvPicPr>
            <p:nvPr/>
          </p:nvPicPr>
          <p:blipFill>
            <a:blip r:embed="rId4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4376" y="2595563"/>
              <a:ext cx="22225" cy="26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93" name="Picture 221"/>
            <p:cNvPicPr>
              <a:picLocks noChangeAspect="1" noChangeArrowheads="1"/>
            </p:cNvPicPr>
            <p:nvPr/>
          </p:nvPicPr>
          <p:blipFill>
            <a:blip r:embed="rId4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0726" y="2606675"/>
              <a:ext cx="15875" cy="15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94" name="Picture 222"/>
            <p:cNvPicPr>
              <a:picLocks noChangeAspect="1" noChangeArrowheads="1"/>
            </p:cNvPicPr>
            <p:nvPr/>
          </p:nvPicPr>
          <p:blipFill>
            <a:blip r:embed="rId4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46438" y="2571750"/>
              <a:ext cx="31750" cy="3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95" name="Picture 223"/>
            <p:cNvPicPr>
              <a:picLocks noChangeAspect="1" noChangeArrowheads="1"/>
            </p:cNvPicPr>
            <p:nvPr/>
          </p:nvPicPr>
          <p:blipFill>
            <a:blip r:embed="rId4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3413" y="2406650"/>
              <a:ext cx="265113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96" name="Picture 224"/>
            <p:cNvPicPr>
              <a:picLocks noChangeAspect="1" noChangeArrowheads="1"/>
            </p:cNvPicPr>
            <p:nvPr/>
          </p:nvPicPr>
          <p:blipFill>
            <a:blip r:embed="rId4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1138" y="2036763"/>
              <a:ext cx="13970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97" name="Picture 225"/>
            <p:cNvPicPr>
              <a:picLocks noChangeAspect="1" noChangeArrowheads="1"/>
            </p:cNvPicPr>
            <p:nvPr/>
          </p:nvPicPr>
          <p:blipFill>
            <a:blip r:embed="rId5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9563" y="2154238"/>
              <a:ext cx="269875" cy="206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98" name="Picture 226"/>
            <p:cNvPicPr>
              <a:picLocks noChangeAspect="1" noChangeArrowheads="1"/>
            </p:cNvPicPr>
            <p:nvPr/>
          </p:nvPicPr>
          <p:blipFill>
            <a:blip r:embed="rId5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6938" y="1109663"/>
              <a:ext cx="3051175" cy="639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47" name="Freeform 227"/>
            <p:cNvSpPr>
              <a:spLocks/>
            </p:cNvSpPr>
            <p:nvPr/>
          </p:nvSpPr>
          <p:spPr bwMode="auto">
            <a:xfrm>
              <a:off x="1438276" y="1235075"/>
              <a:ext cx="1901825" cy="900112"/>
            </a:xfrm>
            <a:custGeom>
              <a:avLst/>
              <a:gdLst>
                <a:gd name="T0" fmla="*/ 95 w 1055"/>
                <a:gd name="T1" fmla="*/ 427 h 499"/>
                <a:gd name="T2" fmla="*/ 955 w 1055"/>
                <a:gd name="T3" fmla="*/ 459 h 499"/>
                <a:gd name="T4" fmla="*/ 999 w 1055"/>
                <a:gd name="T5" fmla="*/ 191 h 499"/>
                <a:gd name="T6" fmla="*/ 63 w 1055"/>
                <a:gd name="T7" fmla="*/ 155 h 499"/>
                <a:gd name="T8" fmla="*/ 95 w 1055"/>
                <a:gd name="T9" fmla="*/ 427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5" h="499">
                  <a:moveTo>
                    <a:pt x="95" y="427"/>
                  </a:moveTo>
                  <a:cubicBezTo>
                    <a:pt x="95" y="427"/>
                    <a:pt x="503" y="499"/>
                    <a:pt x="955" y="459"/>
                  </a:cubicBezTo>
                  <a:cubicBezTo>
                    <a:pt x="955" y="459"/>
                    <a:pt x="1055" y="231"/>
                    <a:pt x="999" y="191"/>
                  </a:cubicBezTo>
                  <a:cubicBezTo>
                    <a:pt x="850" y="84"/>
                    <a:pt x="460" y="0"/>
                    <a:pt x="63" y="155"/>
                  </a:cubicBezTo>
                  <a:cubicBezTo>
                    <a:pt x="0" y="180"/>
                    <a:pt x="95" y="427"/>
                    <a:pt x="95" y="42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9" name="Freeform 228"/>
            <p:cNvSpPr>
              <a:spLocks/>
            </p:cNvSpPr>
            <p:nvPr/>
          </p:nvSpPr>
          <p:spPr bwMode="auto">
            <a:xfrm>
              <a:off x="895351" y="1066801"/>
              <a:ext cx="3044825" cy="527050"/>
            </a:xfrm>
            <a:custGeom>
              <a:avLst/>
              <a:gdLst>
                <a:gd name="T0" fmla="*/ 5 w 1918"/>
                <a:gd name="T1" fmla="*/ 318 h 332"/>
                <a:gd name="T2" fmla="*/ 932 w 1918"/>
                <a:gd name="T3" fmla="*/ 32 h 332"/>
                <a:gd name="T4" fmla="*/ 1918 w 1918"/>
                <a:gd name="T5" fmla="*/ 332 h 332"/>
                <a:gd name="T6" fmla="*/ 1918 w 1918"/>
                <a:gd name="T7" fmla="*/ 305 h 332"/>
                <a:gd name="T8" fmla="*/ 932 w 1918"/>
                <a:gd name="T9" fmla="*/ 0 h 332"/>
                <a:gd name="T10" fmla="*/ 0 w 1918"/>
                <a:gd name="T11" fmla="*/ 295 h 332"/>
                <a:gd name="T12" fmla="*/ 5 w 1918"/>
                <a:gd name="T13" fmla="*/ 318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8" h="332">
                  <a:moveTo>
                    <a:pt x="5" y="318"/>
                  </a:moveTo>
                  <a:lnTo>
                    <a:pt x="932" y="32"/>
                  </a:lnTo>
                  <a:lnTo>
                    <a:pt x="1918" y="332"/>
                  </a:lnTo>
                  <a:lnTo>
                    <a:pt x="1918" y="305"/>
                  </a:lnTo>
                  <a:lnTo>
                    <a:pt x="932" y="0"/>
                  </a:lnTo>
                  <a:lnTo>
                    <a:pt x="0" y="295"/>
                  </a:lnTo>
                  <a:lnTo>
                    <a:pt x="5" y="318"/>
                  </a:lnTo>
                  <a:close/>
                </a:path>
              </a:pathLst>
            </a:cu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301" name="Picture 229"/>
            <p:cNvPicPr>
              <a:picLocks noChangeAspect="1" noChangeArrowheads="1"/>
            </p:cNvPicPr>
            <p:nvPr/>
          </p:nvPicPr>
          <p:blipFill>
            <a:blip r:embed="rId5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5438" y="1895475"/>
              <a:ext cx="301625" cy="384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02" name="Picture 230"/>
            <p:cNvPicPr>
              <a:picLocks noChangeAspect="1" noChangeArrowheads="1"/>
            </p:cNvPicPr>
            <p:nvPr/>
          </p:nvPicPr>
          <p:blipFill>
            <a:blip r:embed="rId5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9888" y="1154113"/>
              <a:ext cx="188913" cy="758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03" name="Picture 231"/>
            <p:cNvPicPr>
              <a:picLocks noChangeAspect="1" noChangeArrowheads="1"/>
            </p:cNvPicPr>
            <p:nvPr/>
          </p:nvPicPr>
          <p:blipFill>
            <a:blip r:embed="rId5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4826" y="2220913"/>
              <a:ext cx="15875" cy="26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04" name="Picture 232"/>
            <p:cNvPicPr>
              <a:picLocks noChangeAspect="1" noChangeArrowheads="1"/>
            </p:cNvPicPr>
            <p:nvPr/>
          </p:nvPicPr>
          <p:blipFill>
            <a:blip r:embed="rId5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2126" y="2092325"/>
              <a:ext cx="26988" cy="141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05" name="Picture 233"/>
            <p:cNvPicPr>
              <a:picLocks noChangeAspect="1" noChangeArrowheads="1"/>
            </p:cNvPicPr>
            <p:nvPr/>
          </p:nvPicPr>
          <p:blipFill>
            <a:blip r:embed="rId5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8938" y="1917700"/>
              <a:ext cx="200025" cy="33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06" name="Picture 234"/>
            <p:cNvPicPr>
              <a:picLocks noChangeAspect="1" noChangeArrowheads="1"/>
            </p:cNvPicPr>
            <p:nvPr/>
          </p:nvPicPr>
          <p:blipFill>
            <a:blip r:embed="rId5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7351" y="1765300"/>
              <a:ext cx="157163" cy="157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53" name="Oval 235"/>
            <p:cNvSpPr>
              <a:spLocks noChangeArrowheads="1"/>
            </p:cNvSpPr>
            <p:nvPr/>
          </p:nvSpPr>
          <p:spPr bwMode="auto">
            <a:xfrm>
              <a:off x="1709738" y="1795463"/>
              <a:ext cx="79375" cy="79375"/>
            </a:xfrm>
            <a:prstGeom prst="ellipse">
              <a:avLst/>
            </a:prstGeom>
            <a:solidFill>
              <a:srgbClr val="FFD7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25" name="文本框 424"/>
          <p:cNvSpPr txBox="1"/>
          <p:nvPr/>
        </p:nvSpPr>
        <p:spPr>
          <a:xfrm>
            <a:off x="1543844" y="1307881"/>
            <a:ext cx="51485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spc="600" dirty="0" smtClean="0">
                <a:solidFill>
                  <a:srgbClr val="FF775D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目录</a:t>
            </a:r>
            <a:r>
              <a:rPr lang="en-US" altLang="zh-CN" sz="4000" spc="300" dirty="0" smtClean="0">
                <a:solidFill>
                  <a:srgbClr val="FF775D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\</a:t>
            </a:r>
            <a:r>
              <a:rPr lang="en-US" altLang="zh-CN" sz="4000" spc="600" dirty="0" smtClean="0">
                <a:solidFill>
                  <a:srgbClr val="FF775D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Contents</a:t>
            </a:r>
            <a:endParaRPr lang="zh-CN" altLang="en-US" sz="4000" spc="600" dirty="0">
              <a:solidFill>
                <a:srgbClr val="FF775D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430" name="文本框 429"/>
          <p:cNvSpPr txBox="1"/>
          <p:nvPr/>
        </p:nvSpPr>
        <p:spPr>
          <a:xfrm>
            <a:off x="3111626" y="4237522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2B2C2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单</a:t>
            </a:r>
            <a:r>
              <a:rPr lang="zh-CN" altLang="en-US" sz="2800" dirty="0" smtClean="0">
                <a:solidFill>
                  <a:srgbClr val="2B2C2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击此处</a:t>
            </a:r>
            <a:r>
              <a:rPr lang="zh-CN" altLang="en-US" sz="2800" dirty="0">
                <a:solidFill>
                  <a:srgbClr val="2B2C2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添加</a:t>
            </a:r>
            <a:r>
              <a:rPr lang="zh-CN" altLang="en-US" sz="2800" dirty="0" smtClean="0">
                <a:solidFill>
                  <a:srgbClr val="2B2C2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目录标题</a:t>
            </a:r>
            <a:endParaRPr lang="zh-CN" altLang="en-US" sz="2800" dirty="0">
              <a:solidFill>
                <a:srgbClr val="2B2C27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428" name="文本框 427"/>
          <p:cNvSpPr txBox="1"/>
          <p:nvPr/>
        </p:nvSpPr>
        <p:spPr>
          <a:xfrm>
            <a:off x="2089238" y="4249679"/>
            <a:ext cx="729994" cy="495051"/>
          </a:xfrm>
          <a:custGeom>
            <a:avLst/>
            <a:gdLst/>
            <a:ahLst/>
            <a:cxnLst/>
            <a:rect l="l" t="t" r="r" b="b"/>
            <a:pathLst>
              <a:path w="898029" h="609005">
                <a:moveTo>
                  <a:pt x="534590" y="579537"/>
                </a:moveTo>
                <a:lnTo>
                  <a:pt x="544110" y="579537"/>
                </a:lnTo>
                <a:lnTo>
                  <a:pt x="511280" y="588309"/>
                </a:lnTo>
                <a:lnTo>
                  <a:pt x="514945" y="582811"/>
                </a:lnTo>
                <a:cubicBezTo>
                  <a:pt x="519311" y="580629"/>
                  <a:pt x="525859" y="579537"/>
                  <a:pt x="534590" y="579537"/>
                </a:cubicBezTo>
                <a:close/>
                <a:moveTo>
                  <a:pt x="166985" y="29468"/>
                </a:moveTo>
                <a:cubicBezTo>
                  <a:pt x="81855" y="33834"/>
                  <a:pt x="36016" y="82947"/>
                  <a:pt x="29468" y="176808"/>
                </a:cubicBezTo>
                <a:lnTo>
                  <a:pt x="29468" y="435472"/>
                </a:lnTo>
                <a:cubicBezTo>
                  <a:pt x="38199" y="522784"/>
                  <a:pt x="90587" y="570806"/>
                  <a:pt x="186630" y="579537"/>
                </a:cubicBezTo>
                <a:lnTo>
                  <a:pt x="242292" y="579537"/>
                </a:lnTo>
                <a:cubicBezTo>
                  <a:pt x="331787" y="570806"/>
                  <a:pt x="380901" y="520601"/>
                  <a:pt x="389632" y="428923"/>
                </a:cubicBezTo>
                <a:lnTo>
                  <a:pt x="389632" y="193179"/>
                </a:lnTo>
                <a:cubicBezTo>
                  <a:pt x="385266" y="90587"/>
                  <a:pt x="337244" y="36017"/>
                  <a:pt x="245566" y="29468"/>
                </a:cubicBezTo>
                <a:close/>
                <a:moveTo>
                  <a:pt x="537865" y="0"/>
                </a:moveTo>
                <a:lnTo>
                  <a:pt x="875109" y="0"/>
                </a:lnTo>
                <a:cubicBezTo>
                  <a:pt x="890389" y="0"/>
                  <a:pt x="898029" y="7640"/>
                  <a:pt x="898029" y="22920"/>
                </a:cubicBezTo>
                <a:lnTo>
                  <a:pt x="898029" y="484969"/>
                </a:lnTo>
                <a:lnTo>
                  <a:pt x="854851" y="496506"/>
                </a:lnTo>
                <a:lnTo>
                  <a:pt x="856078" y="494817"/>
                </a:lnTo>
                <a:cubicBezTo>
                  <a:pt x="863854" y="475990"/>
                  <a:pt x="868015" y="454026"/>
                  <a:pt x="868561" y="428923"/>
                </a:cubicBezTo>
                <a:cubicBezTo>
                  <a:pt x="862012" y="356890"/>
                  <a:pt x="816173" y="318691"/>
                  <a:pt x="731044" y="314325"/>
                </a:cubicBezTo>
                <a:lnTo>
                  <a:pt x="668833" y="314325"/>
                </a:lnTo>
                <a:cubicBezTo>
                  <a:pt x="649188" y="314325"/>
                  <a:pt x="639365" y="308868"/>
                  <a:pt x="639365" y="297954"/>
                </a:cubicBezTo>
                <a:cubicBezTo>
                  <a:pt x="639365" y="287040"/>
                  <a:pt x="649188" y="281583"/>
                  <a:pt x="668833" y="281583"/>
                </a:cubicBezTo>
                <a:lnTo>
                  <a:pt x="731044" y="281583"/>
                </a:lnTo>
                <a:cubicBezTo>
                  <a:pt x="816173" y="277218"/>
                  <a:pt x="862012" y="237927"/>
                  <a:pt x="868561" y="163711"/>
                </a:cubicBezTo>
                <a:cubicBezTo>
                  <a:pt x="868561" y="74216"/>
                  <a:pt x="811807" y="29468"/>
                  <a:pt x="698301" y="29468"/>
                </a:cubicBezTo>
                <a:lnTo>
                  <a:pt x="537865" y="29468"/>
                </a:lnTo>
                <a:cubicBezTo>
                  <a:pt x="522585" y="29468"/>
                  <a:pt x="512762" y="24011"/>
                  <a:pt x="508397" y="13097"/>
                </a:cubicBezTo>
                <a:cubicBezTo>
                  <a:pt x="508397" y="4366"/>
                  <a:pt x="518219" y="0"/>
                  <a:pt x="537865" y="0"/>
                </a:cubicBezTo>
                <a:close/>
                <a:moveTo>
                  <a:pt x="32742" y="0"/>
                </a:moveTo>
                <a:lnTo>
                  <a:pt x="383083" y="0"/>
                </a:lnTo>
                <a:cubicBezTo>
                  <a:pt x="404912" y="2183"/>
                  <a:pt x="416917" y="13097"/>
                  <a:pt x="419100" y="32743"/>
                </a:cubicBezTo>
                <a:lnTo>
                  <a:pt x="419100" y="579537"/>
                </a:lnTo>
                <a:cubicBezTo>
                  <a:pt x="419100" y="599183"/>
                  <a:pt x="408186" y="609005"/>
                  <a:pt x="386358" y="609005"/>
                </a:cubicBezTo>
                <a:lnTo>
                  <a:pt x="22919" y="609005"/>
                </a:lnTo>
                <a:cubicBezTo>
                  <a:pt x="9823" y="609005"/>
                  <a:pt x="2183" y="601365"/>
                  <a:pt x="0" y="586086"/>
                </a:cubicBezTo>
                <a:lnTo>
                  <a:pt x="0" y="32743"/>
                </a:lnTo>
                <a:cubicBezTo>
                  <a:pt x="2183" y="13097"/>
                  <a:pt x="13097" y="2183"/>
                  <a:pt x="32742" y="0"/>
                </a:cubicBezTo>
                <a:close/>
              </a:path>
            </a:pathLst>
          </a:custGeom>
          <a:solidFill>
            <a:srgbClr val="FF775D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6600" dirty="0">
              <a:solidFill>
                <a:srgbClr val="FF775D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435" name="文本框 434"/>
          <p:cNvSpPr txBox="1"/>
          <p:nvPr/>
        </p:nvSpPr>
        <p:spPr>
          <a:xfrm>
            <a:off x="3111626" y="5143803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2B2C2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单</a:t>
            </a:r>
            <a:r>
              <a:rPr lang="zh-CN" altLang="en-US" sz="2800" dirty="0" smtClean="0">
                <a:solidFill>
                  <a:srgbClr val="2B2C2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击此处</a:t>
            </a:r>
            <a:r>
              <a:rPr lang="zh-CN" altLang="en-US" sz="2800" dirty="0">
                <a:solidFill>
                  <a:srgbClr val="2B2C2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添加</a:t>
            </a:r>
            <a:r>
              <a:rPr lang="zh-CN" altLang="en-US" sz="2800" dirty="0" smtClean="0">
                <a:solidFill>
                  <a:srgbClr val="2B2C2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目录标题</a:t>
            </a:r>
            <a:endParaRPr lang="zh-CN" altLang="en-US" sz="2800" dirty="0">
              <a:solidFill>
                <a:srgbClr val="2B2C27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433" name="文本框 432"/>
          <p:cNvSpPr txBox="1"/>
          <p:nvPr/>
        </p:nvSpPr>
        <p:spPr>
          <a:xfrm>
            <a:off x="2089238" y="5154032"/>
            <a:ext cx="791209" cy="495383"/>
          </a:xfrm>
          <a:custGeom>
            <a:avLst/>
            <a:gdLst/>
            <a:ahLst/>
            <a:cxnLst/>
            <a:rect l="l" t="t" r="r" b="b"/>
            <a:pathLst>
              <a:path w="973335" h="609414">
                <a:moveTo>
                  <a:pt x="166985" y="29877"/>
                </a:moveTo>
                <a:cubicBezTo>
                  <a:pt x="81855" y="34243"/>
                  <a:pt x="36016" y="83356"/>
                  <a:pt x="29468" y="177217"/>
                </a:cubicBezTo>
                <a:lnTo>
                  <a:pt x="29468" y="435881"/>
                </a:lnTo>
                <a:cubicBezTo>
                  <a:pt x="38199" y="523193"/>
                  <a:pt x="90586" y="571215"/>
                  <a:pt x="186630" y="579946"/>
                </a:cubicBezTo>
                <a:lnTo>
                  <a:pt x="242292" y="579946"/>
                </a:lnTo>
                <a:cubicBezTo>
                  <a:pt x="331787" y="571215"/>
                  <a:pt x="380900" y="521010"/>
                  <a:pt x="389632" y="429332"/>
                </a:cubicBezTo>
                <a:lnTo>
                  <a:pt x="389632" y="193588"/>
                </a:lnTo>
                <a:cubicBezTo>
                  <a:pt x="385266" y="90996"/>
                  <a:pt x="337244" y="36426"/>
                  <a:pt x="245566" y="29877"/>
                </a:cubicBezTo>
                <a:close/>
                <a:moveTo>
                  <a:pt x="754781" y="409"/>
                </a:moveTo>
                <a:cubicBezTo>
                  <a:pt x="757510" y="-136"/>
                  <a:pt x="760511" y="-136"/>
                  <a:pt x="763786" y="409"/>
                </a:cubicBezTo>
                <a:cubicBezTo>
                  <a:pt x="770334" y="409"/>
                  <a:pt x="774700" y="1501"/>
                  <a:pt x="776882" y="3684"/>
                </a:cubicBezTo>
                <a:cubicBezTo>
                  <a:pt x="776882" y="5866"/>
                  <a:pt x="775791" y="9141"/>
                  <a:pt x="773608" y="13506"/>
                </a:cubicBezTo>
                <a:lnTo>
                  <a:pt x="626268" y="259073"/>
                </a:lnTo>
                <a:cubicBezTo>
                  <a:pt x="586978" y="346385"/>
                  <a:pt x="602257" y="394407"/>
                  <a:pt x="672107" y="403138"/>
                </a:cubicBezTo>
                <a:lnTo>
                  <a:pt x="760511" y="403138"/>
                </a:lnTo>
                <a:cubicBezTo>
                  <a:pt x="832544" y="405321"/>
                  <a:pt x="868561" y="364939"/>
                  <a:pt x="868561" y="281992"/>
                </a:cubicBezTo>
                <a:lnTo>
                  <a:pt x="868561" y="20055"/>
                </a:lnTo>
                <a:cubicBezTo>
                  <a:pt x="868561" y="6958"/>
                  <a:pt x="874018" y="409"/>
                  <a:pt x="884932" y="409"/>
                </a:cubicBezTo>
                <a:cubicBezTo>
                  <a:pt x="893663" y="409"/>
                  <a:pt x="898029" y="6958"/>
                  <a:pt x="898029" y="20055"/>
                </a:cubicBezTo>
                <a:lnTo>
                  <a:pt x="898029" y="281992"/>
                </a:lnTo>
                <a:cubicBezTo>
                  <a:pt x="900211" y="356208"/>
                  <a:pt x="915491" y="396590"/>
                  <a:pt x="943868" y="403138"/>
                </a:cubicBezTo>
                <a:cubicBezTo>
                  <a:pt x="963513" y="403138"/>
                  <a:pt x="973335" y="406413"/>
                  <a:pt x="973335" y="412961"/>
                </a:cubicBezTo>
                <a:cubicBezTo>
                  <a:pt x="973335" y="426058"/>
                  <a:pt x="963513" y="432606"/>
                  <a:pt x="943868" y="432606"/>
                </a:cubicBezTo>
                <a:cubicBezTo>
                  <a:pt x="928588" y="435881"/>
                  <a:pt x="917128" y="447340"/>
                  <a:pt x="909488" y="466986"/>
                </a:cubicBezTo>
                <a:lnTo>
                  <a:pt x="905533" y="483373"/>
                </a:lnTo>
                <a:lnTo>
                  <a:pt x="861016" y="495268"/>
                </a:lnTo>
                <a:lnTo>
                  <a:pt x="840730" y="460437"/>
                </a:lnTo>
                <a:cubicBezTo>
                  <a:pt x="821084" y="440792"/>
                  <a:pt x="791071" y="431515"/>
                  <a:pt x="750689" y="432606"/>
                </a:cubicBezTo>
                <a:lnTo>
                  <a:pt x="534590" y="432606"/>
                </a:lnTo>
                <a:cubicBezTo>
                  <a:pt x="525859" y="432606"/>
                  <a:pt x="518219" y="429332"/>
                  <a:pt x="511671" y="422784"/>
                </a:cubicBezTo>
                <a:cubicBezTo>
                  <a:pt x="507305" y="420601"/>
                  <a:pt x="505122" y="414052"/>
                  <a:pt x="505122" y="403138"/>
                </a:cubicBezTo>
                <a:lnTo>
                  <a:pt x="511671" y="390042"/>
                </a:lnTo>
                <a:lnTo>
                  <a:pt x="737592" y="20055"/>
                </a:lnTo>
                <a:cubicBezTo>
                  <a:pt x="740866" y="8595"/>
                  <a:pt x="746596" y="2047"/>
                  <a:pt x="754781" y="409"/>
                </a:cubicBezTo>
                <a:close/>
                <a:moveTo>
                  <a:pt x="32742" y="409"/>
                </a:moveTo>
                <a:lnTo>
                  <a:pt x="383083" y="409"/>
                </a:lnTo>
                <a:cubicBezTo>
                  <a:pt x="404911" y="2592"/>
                  <a:pt x="416917" y="13506"/>
                  <a:pt x="419100" y="33152"/>
                </a:cubicBezTo>
                <a:lnTo>
                  <a:pt x="419100" y="579946"/>
                </a:lnTo>
                <a:cubicBezTo>
                  <a:pt x="419100" y="599592"/>
                  <a:pt x="408186" y="609414"/>
                  <a:pt x="386357" y="609414"/>
                </a:cubicBezTo>
                <a:lnTo>
                  <a:pt x="22919" y="609414"/>
                </a:lnTo>
                <a:cubicBezTo>
                  <a:pt x="9822" y="609414"/>
                  <a:pt x="2182" y="601774"/>
                  <a:pt x="0" y="586495"/>
                </a:cubicBezTo>
                <a:lnTo>
                  <a:pt x="0" y="33152"/>
                </a:lnTo>
                <a:cubicBezTo>
                  <a:pt x="2182" y="13506"/>
                  <a:pt x="13097" y="2592"/>
                  <a:pt x="32742" y="409"/>
                </a:cubicBezTo>
                <a:close/>
              </a:path>
            </a:pathLst>
          </a:custGeom>
          <a:solidFill>
            <a:srgbClr val="FF775D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6600" dirty="0">
              <a:solidFill>
                <a:srgbClr val="FF775D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438" name="文本框 437"/>
          <p:cNvSpPr txBox="1"/>
          <p:nvPr/>
        </p:nvSpPr>
        <p:spPr>
          <a:xfrm>
            <a:off x="3111626" y="2424962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2B2C2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单</a:t>
            </a:r>
            <a:r>
              <a:rPr lang="zh-CN" altLang="en-US" sz="2800" dirty="0" smtClean="0">
                <a:solidFill>
                  <a:srgbClr val="2B2C2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击此处</a:t>
            </a:r>
            <a:r>
              <a:rPr lang="zh-CN" altLang="en-US" sz="2800" dirty="0">
                <a:solidFill>
                  <a:srgbClr val="2B2C2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添加</a:t>
            </a:r>
            <a:r>
              <a:rPr lang="zh-CN" altLang="en-US" sz="2800" dirty="0" smtClean="0">
                <a:solidFill>
                  <a:srgbClr val="2B2C2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目录标题</a:t>
            </a:r>
            <a:endParaRPr lang="zh-CN" altLang="en-US" sz="2800" dirty="0">
              <a:solidFill>
                <a:srgbClr val="2B2C27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439" name="文本框 438"/>
          <p:cNvSpPr txBox="1"/>
          <p:nvPr/>
        </p:nvSpPr>
        <p:spPr>
          <a:xfrm>
            <a:off x="2089238" y="2439047"/>
            <a:ext cx="586269" cy="495051"/>
          </a:xfrm>
          <a:custGeom>
            <a:avLst/>
            <a:gdLst/>
            <a:ahLst/>
            <a:cxnLst/>
            <a:rect l="l" t="t" r="r" b="b"/>
            <a:pathLst>
              <a:path w="721221" h="609005">
                <a:moveTo>
                  <a:pt x="166985" y="29468"/>
                </a:moveTo>
                <a:cubicBezTo>
                  <a:pt x="81855" y="33834"/>
                  <a:pt x="36016" y="82947"/>
                  <a:pt x="29468" y="176808"/>
                </a:cubicBezTo>
                <a:lnTo>
                  <a:pt x="29468" y="435472"/>
                </a:lnTo>
                <a:cubicBezTo>
                  <a:pt x="38199" y="522784"/>
                  <a:pt x="90586" y="570806"/>
                  <a:pt x="186630" y="579537"/>
                </a:cubicBezTo>
                <a:lnTo>
                  <a:pt x="242292" y="579537"/>
                </a:lnTo>
                <a:cubicBezTo>
                  <a:pt x="331787" y="570806"/>
                  <a:pt x="380901" y="520601"/>
                  <a:pt x="389632" y="428923"/>
                </a:cubicBezTo>
                <a:lnTo>
                  <a:pt x="389632" y="193179"/>
                </a:lnTo>
                <a:cubicBezTo>
                  <a:pt x="385266" y="90587"/>
                  <a:pt x="337244" y="36017"/>
                  <a:pt x="245566" y="29468"/>
                </a:cubicBezTo>
                <a:close/>
                <a:moveTo>
                  <a:pt x="704850" y="0"/>
                </a:moveTo>
                <a:cubicBezTo>
                  <a:pt x="715764" y="0"/>
                  <a:pt x="721221" y="7640"/>
                  <a:pt x="721221" y="22920"/>
                </a:cubicBezTo>
                <a:lnTo>
                  <a:pt x="721221" y="532212"/>
                </a:lnTo>
                <a:lnTo>
                  <a:pt x="688479" y="540961"/>
                </a:lnTo>
                <a:lnTo>
                  <a:pt x="688479" y="22920"/>
                </a:lnTo>
                <a:cubicBezTo>
                  <a:pt x="688479" y="7640"/>
                  <a:pt x="693936" y="0"/>
                  <a:pt x="704850" y="0"/>
                </a:cubicBezTo>
                <a:close/>
                <a:moveTo>
                  <a:pt x="32742" y="0"/>
                </a:moveTo>
                <a:lnTo>
                  <a:pt x="383083" y="0"/>
                </a:lnTo>
                <a:cubicBezTo>
                  <a:pt x="404911" y="2183"/>
                  <a:pt x="416917" y="13097"/>
                  <a:pt x="419100" y="32743"/>
                </a:cubicBezTo>
                <a:lnTo>
                  <a:pt x="419100" y="579537"/>
                </a:lnTo>
                <a:cubicBezTo>
                  <a:pt x="419100" y="599183"/>
                  <a:pt x="408186" y="609005"/>
                  <a:pt x="386358" y="609005"/>
                </a:cubicBezTo>
                <a:lnTo>
                  <a:pt x="22919" y="609005"/>
                </a:lnTo>
                <a:cubicBezTo>
                  <a:pt x="9822" y="609005"/>
                  <a:pt x="2183" y="601365"/>
                  <a:pt x="0" y="586086"/>
                </a:cubicBezTo>
                <a:lnTo>
                  <a:pt x="0" y="32743"/>
                </a:lnTo>
                <a:cubicBezTo>
                  <a:pt x="2183" y="13097"/>
                  <a:pt x="13097" y="2183"/>
                  <a:pt x="32742" y="0"/>
                </a:cubicBezTo>
                <a:close/>
              </a:path>
            </a:pathLst>
          </a:custGeom>
          <a:solidFill>
            <a:srgbClr val="FF775D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6600" dirty="0">
              <a:solidFill>
                <a:srgbClr val="FF775D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442" name="文本框 441"/>
          <p:cNvSpPr txBox="1"/>
          <p:nvPr/>
        </p:nvSpPr>
        <p:spPr>
          <a:xfrm>
            <a:off x="2089238" y="3345327"/>
            <a:ext cx="729994" cy="495051"/>
          </a:xfrm>
          <a:custGeom>
            <a:avLst/>
            <a:gdLst/>
            <a:ahLst/>
            <a:cxnLst/>
            <a:rect l="l" t="t" r="r" b="b"/>
            <a:pathLst>
              <a:path w="898029" h="609005">
                <a:moveTo>
                  <a:pt x="166985" y="29468"/>
                </a:moveTo>
                <a:cubicBezTo>
                  <a:pt x="81855" y="33834"/>
                  <a:pt x="36016" y="82947"/>
                  <a:pt x="29468" y="176808"/>
                </a:cubicBezTo>
                <a:lnTo>
                  <a:pt x="29468" y="435472"/>
                </a:lnTo>
                <a:cubicBezTo>
                  <a:pt x="38199" y="522784"/>
                  <a:pt x="90587" y="570806"/>
                  <a:pt x="186630" y="579537"/>
                </a:cubicBezTo>
                <a:lnTo>
                  <a:pt x="242292" y="579537"/>
                </a:lnTo>
                <a:cubicBezTo>
                  <a:pt x="331787" y="570806"/>
                  <a:pt x="380901" y="520601"/>
                  <a:pt x="389632" y="428923"/>
                </a:cubicBezTo>
                <a:lnTo>
                  <a:pt x="389632" y="193179"/>
                </a:lnTo>
                <a:cubicBezTo>
                  <a:pt x="385266" y="90587"/>
                  <a:pt x="337244" y="36017"/>
                  <a:pt x="245566" y="29468"/>
                </a:cubicBezTo>
                <a:close/>
                <a:moveTo>
                  <a:pt x="531316" y="0"/>
                </a:moveTo>
                <a:lnTo>
                  <a:pt x="862012" y="0"/>
                </a:lnTo>
                <a:cubicBezTo>
                  <a:pt x="886023" y="0"/>
                  <a:pt x="898029" y="10914"/>
                  <a:pt x="898029" y="32743"/>
                </a:cubicBezTo>
                <a:lnTo>
                  <a:pt x="898029" y="281583"/>
                </a:lnTo>
                <a:cubicBezTo>
                  <a:pt x="898029" y="307777"/>
                  <a:pt x="886023" y="320874"/>
                  <a:pt x="862012" y="320874"/>
                </a:cubicBezTo>
                <a:lnTo>
                  <a:pt x="681930" y="320874"/>
                </a:lnTo>
                <a:cubicBezTo>
                  <a:pt x="598983" y="327422"/>
                  <a:pt x="550962" y="364530"/>
                  <a:pt x="537865" y="432197"/>
                </a:cubicBezTo>
                <a:lnTo>
                  <a:pt x="537865" y="451843"/>
                </a:lnTo>
                <a:cubicBezTo>
                  <a:pt x="538956" y="492225"/>
                  <a:pt x="553690" y="522784"/>
                  <a:pt x="582067" y="543521"/>
                </a:cubicBezTo>
                <a:lnTo>
                  <a:pt x="618163" y="559750"/>
                </a:lnTo>
                <a:lnTo>
                  <a:pt x="510061" y="588635"/>
                </a:lnTo>
                <a:lnTo>
                  <a:pt x="508397" y="582811"/>
                </a:lnTo>
                <a:lnTo>
                  <a:pt x="508397" y="324148"/>
                </a:lnTo>
                <a:cubicBezTo>
                  <a:pt x="510579" y="304503"/>
                  <a:pt x="522585" y="293589"/>
                  <a:pt x="544413" y="291406"/>
                </a:cubicBezTo>
                <a:lnTo>
                  <a:pt x="711398" y="291406"/>
                </a:lnTo>
                <a:cubicBezTo>
                  <a:pt x="809625" y="287040"/>
                  <a:pt x="862012" y="248841"/>
                  <a:pt x="868561" y="176808"/>
                </a:cubicBezTo>
                <a:lnTo>
                  <a:pt x="868561" y="140792"/>
                </a:lnTo>
                <a:cubicBezTo>
                  <a:pt x="864195" y="70942"/>
                  <a:pt x="813990" y="33834"/>
                  <a:pt x="717947" y="29468"/>
                </a:cubicBezTo>
                <a:lnTo>
                  <a:pt x="531316" y="29468"/>
                </a:lnTo>
                <a:cubicBezTo>
                  <a:pt x="516037" y="27286"/>
                  <a:pt x="508397" y="20737"/>
                  <a:pt x="508397" y="9823"/>
                </a:cubicBezTo>
                <a:cubicBezTo>
                  <a:pt x="508397" y="3275"/>
                  <a:pt x="516037" y="0"/>
                  <a:pt x="531316" y="0"/>
                </a:cubicBezTo>
                <a:close/>
                <a:moveTo>
                  <a:pt x="32742" y="0"/>
                </a:moveTo>
                <a:lnTo>
                  <a:pt x="383083" y="0"/>
                </a:lnTo>
                <a:cubicBezTo>
                  <a:pt x="404912" y="2183"/>
                  <a:pt x="416917" y="13097"/>
                  <a:pt x="419100" y="32743"/>
                </a:cubicBezTo>
                <a:lnTo>
                  <a:pt x="419100" y="579537"/>
                </a:lnTo>
                <a:cubicBezTo>
                  <a:pt x="419100" y="599183"/>
                  <a:pt x="408186" y="609005"/>
                  <a:pt x="386358" y="609005"/>
                </a:cubicBezTo>
                <a:lnTo>
                  <a:pt x="22919" y="609005"/>
                </a:lnTo>
                <a:cubicBezTo>
                  <a:pt x="9823" y="609005"/>
                  <a:pt x="2183" y="601365"/>
                  <a:pt x="0" y="586086"/>
                </a:cubicBezTo>
                <a:lnTo>
                  <a:pt x="0" y="32743"/>
                </a:lnTo>
                <a:cubicBezTo>
                  <a:pt x="2183" y="13097"/>
                  <a:pt x="13097" y="2183"/>
                  <a:pt x="32742" y="0"/>
                </a:cubicBezTo>
                <a:close/>
              </a:path>
            </a:pathLst>
          </a:custGeom>
          <a:solidFill>
            <a:srgbClr val="FF775D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6600" dirty="0">
              <a:solidFill>
                <a:srgbClr val="FF775D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443" name="文本框 442"/>
          <p:cNvSpPr txBox="1"/>
          <p:nvPr/>
        </p:nvSpPr>
        <p:spPr>
          <a:xfrm>
            <a:off x="3111626" y="3331242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2B2C2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单</a:t>
            </a:r>
            <a:r>
              <a:rPr lang="zh-CN" altLang="en-US" sz="2800" dirty="0" smtClean="0">
                <a:solidFill>
                  <a:srgbClr val="2B2C2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击此处</a:t>
            </a:r>
            <a:r>
              <a:rPr lang="zh-CN" altLang="en-US" sz="2800" dirty="0">
                <a:solidFill>
                  <a:srgbClr val="2B2C2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添加</a:t>
            </a:r>
            <a:r>
              <a:rPr lang="zh-CN" altLang="en-US" sz="2800" dirty="0" smtClean="0">
                <a:solidFill>
                  <a:srgbClr val="2B2C2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目录标题</a:t>
            </a:r>
            <a:endParaRPr lang="zh-CN" altLang="en-US" sz="2800" dirty="0">
              <a:solidFill>
                <a:srgbClr val="2B2C27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4462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组合 47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49" name="组合 48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52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0" name="文本框 49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51" name="直接连接符 50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1796644" y="2205658"/>
            <a:ext cx="1660494" cy="948999"/>
            <a:chOff x="1131769" y="2555048"/>
            <a:chExt cx="1660494" cy="948999"/>
          </a:xfrm>
        </p:grpSpPr>
        <p:grpSp>
          <p:nvGrpSpPr>
            <p:cNvPr id="464" name="组合 463"/>
            <p:cNvGrpSpPr/>
            <p:nvPr/>
          </p:nvGrpSpPr>
          <p:grpSpPr>
            <a:xfrm>
              <a:off x="1596673" y="2555048"/>
              <a:ext cx="676275" cy="487363"/>
              <a:chOff x="6299201" y="3889375"/>
              <a:chExt cx="676275" cy="487363"/>
            </a:xfrm>
            <a:solidFill>
              <a:srgbClr val="FF775D"/>
            </a:solidFill>
          </p:grpSpPr>
          <p:sp>
            <p:nvSpPr>
              <p:cNvPr id="469" name="Freeform 11"/>
              <p:cNvSpPr>
                <a:spLocks/>
              </p:cNvSpPr>
              <p:nvPr/>
            </p:nvSpPr>
            <p:spPr bwMode="auto">
              <a:xfrm>
                <a:off x="6299201" y="3889375"/>
                <a:ext cx="650875" cy="276225"/>
              </a:xfrm>
              <a:custGeom>
                <a:avLst/>
                <a:gdLst>
                  <a:gd name="T0" fmla="*/ 203 w 410"/>
                  <a:gd name="T1" fmla="*/ 174 h 174"/>
                  <a:gd name="T2" fmla="*/ 0 w 410"/>
                  <a:gd name="T3" fmla="*/ 87 h 174"/>
                  <a:gd name="T4" fmla="*/ 208 w 410"/>
                  <a:gd name="T5" fmla="*/ 0 h 174"/>
                  <a:gd name="T6" fmla="*/ 410 w 410"/>
                  <a:gd name="T7" fmla="*/ 85 h 174"/>
                  <a:gd name="T8" fmla="*/ 203 w 410"/>
                  <a:gd name="T9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0" h="174">
                    <a:moveTo>
                      <a:pt x="203" y="174"/>
                    </a:moveTo>
                    <a:lnTo>
                      <a:pt x="0" y="87"/>
                    </a:lnTo>
                    <a:lnTo>
                      <a:pt x="208" y="0"/>
                    </a:lnTo>
                    <a:lnTo>
                      <a:pt x="410" y="85"/>
                    </a:lnTo>
                    <a:lnTo>
                      <a:pt x="203" y="1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0" name="Rectangle 12"/>
              <p:cNvSpPr>
                <a:spLocks noChangeArrowheads="1"/>
              </p:cNvSpPr>
              <p:nvPr/>
            </p:nvSpPr>
            <p:spPr bwMode="auto">
              <a:xfrm>
                <a:off x="6921501" y="4021138"/>
                <a:ext cx="20638" cy="2016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1" name="Oval 13"/>
              <p:cNvSpPr>
                <a:spLocks noChangeArrowheads="1"/>
              </p:cNvSpPr>
              <p:nvPr/>
            </p:nvSpPr>
            <p:spPr bwMode="auto">
              <a:xfrm>
                <a:off x="6900863" y="4198938"/>
                <a:ext cx="63500" cy="619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2" name="Freeform 14"/>
              <p:cNvSpPr>
                <a:spLocks/>
              </p:cNvSpPr>
              <p:nvPr/>
            </p:nvSpPr>
            <p:spPr bwMode="auto">
              <a:xfrm>
                <a:off x="6891338" y="4230688"/>
                <a:ext cx="47625" cy="134937"/>
              </a:xfrm>
              <a:custGeom>
                <a:avLst/>
                <a:gdLst>
                  <a:gd name="T0" fmla="*/ 15 w 26"/>
                  <a:gd name="T1" fmla="*/ 4 h 74"/>
                  <a:gd name="T2" fmla="*/ 6 w 26"/>
                  <a:gd name="T3" fmla="*/ 74 h 74"/>
                  <a:gd name="T4" fmla="*/ 26 w 26"/>
                  <a:gd name="T5" fmla="*/ 74 h 74"/>
                  <a:gd name="T6" fmla="*/ 26 w 26"/>
                  <a:gd name="T7" fmla="*/ 0 h 74"/>
                  <a:gd name="T8" fmla="*/ 15 w 26"/>
                  <a:gd name="T9" fmla="*/ 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74">
                    <a:moveTo>
                      <a:pt x="15" y="4"/>
                    </a:moveTo>
                    <a:cubicBezTo>
                      <a:pt x="15" y="4"/>
                      <a:pt x="0" y="32"/>
                      <a:pt x="6" y="74"/>
                    </a:cubicBezTo>
                    <a:cubicBezTo>
                      <a:pt x="26" y="74"/>
                      <a:pt x="26" y="74"/>
                      <a:pt x="26" y="74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15" y="6"/>
                      <a:pt x="1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3" name="Freeform 15"/>
              <p:cNvSpPr>
                <a:spLocks/>
              </p:cNvSpPr>
              <p:nvPr/>
            </p:nvSpPr>
            <p:spPr bwMode="auto">
              <a:xfrm>
                <a:off x="6929438" y="4230688"/>
                <a:ext cx="46038" cy="134937"/>
              </a:xfrm>
              <a:custGeom>
                <a:avLst/>
                <a:gdLst>
                  <a:gd name="T0" fmla="*/ 11 w 25"/>
                  <a:gd name="T1" fmla="*/ 4 h 74"/>
                  <a:gd name="T2" fmla="*/ 20 w 25"/>
                  <a:gd name="T3" fmla="*/ 74 h 74"/>
                  <a:gd name="T4" fmla="*/ 0 w 25"/>
                  <a:gd name="T5" fmla="*/ 74 h 74"/>
                  <a:gd name="T6" fmla="*/ 0 w 25"/>
                  <a:gd name="T7" fmla="*/ 0 h 74"/>
                  <a:gd name="T8" fmla="*/ 11 w 25"/>
                  <a:gd name="T9" fmla="*/ 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74">
                    <a:moveTo>
                      <a:pt x="11" y="4"/>
                    </a:moveTo>
                    <a:cubicBezTo>
                      <a:pt x="11" y="4"/>
                      <a:pt x="25" y="32"/>
                      <a:pt x="2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1" y="6"/>
                      <a:pt x="1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4" name="Freeform 16"/>
              <p:cNvSpPr>
                <a:spLocks/>
              </p:cNvSpPr>
              <p:nvPr/>
            </p:nvSpPr>
            <p:spPr bwMode="auto">
              <a:xfrm>
                <a:off x="6427788" y="4110038"/>
                <a:ext cx="376238" cy="266700"/>
              </a:xfrm>
              <a:custGeom>
                <a:avLst/>
                <a:gdLst>
                  <a:gd name="T0" fmla="*/ 207 w 207"/>
                  <a:gd name="T1" fmla="*/ 0 h 147"/>
                  <a:gd name="T2" fmla="*/ 103 w 207"/>
                  <a:gd name="T3" fmla="*/ 47 h 147"/>
                  <a:gd name="T4" fmla="*/ 0 w 207"/>
                  <a:gd name="T5" fmla="*/ 0 h 147"/>
                  <a:gd name="T6" fmla="*/ 0 w 207"/>
                  <a:gd name="T7" fmla="*/ 113 h 147"/>
                  <a:gd name="T8" fmla="*/ 101 w 207"/>
                  <a:gd name="T9" fmla="*/ 146 h 147"/>
                  <a:gd name="T10" fmla="*/ 101 w 207"/>
                  <a:gd name="T11" fmla="*/ 147 h 147"/>
                  <a:gd name="T12" fmla="*/ 103 w 207"/>
                  <a:gd name="T13" fmla="*/ 146 h 147"/>
                  <a:gd name="T14" fmla="*/ 106 w 207"/>
                  <a:gd name="T15" fmla="*/ 147 h 147"/>
                  <a:gd name="T16" fmla="*/ 106 w 207"/>
                  <a:gd name="T17" fmla="*/ 146 h 147"/>
                  <a:gd name="T18" fmla="*/ 207 w 207"/>
                  <a:gd name="T19" fmla="*/ 113 h 147"/>
                  <a:gd name="T20" fmla="*/ 207 w 207"/>
                  <a:gd name="T21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7" h="147">
                    <a:moveTo>
                      <a:pt x="207" y="0"/>
                    </a:moveTo>
                    <a:cubicBezTo>
                      <a:pt x="207" y="1"/>
                      <a:pt x="120" y="39"/>
                      <a:pt x="103" y="47"/>
                    </a:cubicBezTo>
                    <a:cubicBezTo>
                      <a:pt x="87" y="39"/>
                      <a:pt x="0" y="1"/>
                      <a:pt x="0" y="0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28" y="141"/>
                      <a:pt x="83" y="146"/>
                      <a:pt x="101" y="146"/>
                    </a:cubicBezTo>
                    <a:cubicBezTo>
                      <a:pt x="101" y="147"/>
                      <a:pt x="101" y="147"/>
                      <a:pt x="101" y="147"/>
                    </a:cubicBezTo>
                    <a:cubicBezTo>
                      <a:pt x="101" y="147"/>
                      <a:pt x="102" y="147"/>
                      <a:pt x="103" y="146"/>
                    </a:cubicBezTo>
                    <a:cubicBezTo>
                      <a:pt x="105" y="147"/>
                      <a:pt x="106" y="147"/>
                      <a:pt x="106" y="147"/>
                    </a:cubicBezTo>
                    <a:cubicBezTo>
                      <a:pt x="106" y="146"/>
                      <a:pt x="106" y="146"/>
                      <a:pt x="106" y="146"/>
                    </a:cubicBezTo>
                    <a:cubicBezTo>
                      <a:pt x="124" y="146"/>
                      <a:pt x="179" y="141"/>
                      <a:pt x="207" y="113"/>
                    </a:cubicBezTo>
                    <a:lnTo>
                      <a:pt x="20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68" name="文本框 467"/>
            <p:cNvSpPr txBox="1"/>
            <p:nvPr/>
          </p:nvSpPr>
          <p:spPr>
            <a:xfrm>
              <a:off x="1131769" y="3103937"/>
              <a:ext cx="16604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0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3530802" y="2205658"/>
            <a:ext cx="1660494" cy="948999"/>
            <a:chOff x="1131769" y="2555048"/>
            <a:chExt cx="1660494" cy="948999"/>
          </a:xfrm>
        </p:grpSpPr>
        <p:grpSp>
          <p:nvGrpSpPr>
            <p:cNvPr id="71" name="组合 70"/>
            <p:cNvGrpSpPr/>
            <p:nvPr/>
          </p:nvGrpSpPr>
          <p:grpSpPr>
            <a:xfrm>
              <a:off x="1596673" y="2555048"/>
              <a:ext cx="676275" cy="487363"/>
              <a:chOff x="6299201" y="3889375"/>
              <a:chExt cx="676275" cy="487363"/>
            </a:xfrm>
            <a:solidFill>
              <a:srgbClr val="FF775D"/>
            </a:solidFill>
          </p:grpSpPr>
          <p:sp>
            <p:nvSpPr>
              <p:cNvPr id="73" name="Freeform 11"/>
              <p:cNvSpPr>
                <a:spLocks/>
              </p:cNvSpPr>
              <p:nvPr/>
            </p:nvSpPr>
            <p:spPr bwMode="auto">
              <a:xfrm>
                <a:off x="6299201" y="3889375"/>
                <a:ext cx="650875" cy="276225"/>
              </a:xfrm>
              <a:custGeom>
                <a:avLst/>
                <a:gdLst>
                  <a:gd name="T0" fmla="*/ 203 w 410"/>
                  <a:gd name="T1" fmla="*/ 174 h 174"/>
                  <a:gd name="T2" fmla="*/ 0 w 410"/>
                  <a:gd name="T3" fmla="*/ 87 h 174"/>
                  <a:gd name="T4" fmla="*/ 208 w 410"/>
                  <a:gd name="T5" fmla="*/ 0 h 174"/>
                  <a:gd name="T6" fmla="*/ 410 w 410"/>
                  <a:gd name="T7" fmla="*/ 85 h 174"/>
                  <a:gd name="T8" fmla="*/ 203 w 410"/>
                  <a:gd name="T9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0" h="174">
                    <a:moveTo>
                      <a:pt x="203" y="174"/>
                    </a:moveTo>
                    <a:lnTo>
                      <a:pt x="0" y="87"/>
                    </a:lnTo>
                    <a:lnTo>
                      <a:pt x="208" y="0"/>
                    </a:lnTo>
                    <a:lnTo>
                      <a:pt x="410" y="85"/>
                    </a:lnTo>
                    <a:lnTo>
                      <a:pt x="203" y="1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Rectangle 12"/>
              <p:cNvSpPr>
                <a:spLocks noChangeArrowheads="1"/>
              </p:cNvSpPr>
              <p:nvPr/>
            </p:nvSpPr>
            <p:spPr bwMode="auto">
              <a:xfrm>
                <a:off x="6921501" y="4021138"/>
                <a:ext cx="20638" cy="2016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Oval 13"/>
              <p:cNvSpPr>
                <a:spLocks noChangeArrowheads="1"/>
              </p:cNvSpPr>
              <p:nvPr/>
            </p:nvSpPr>
            <p:spPr bwMode="auto">
              <a:xfrm>
                <a:off x="6900863" y="4198938"/>
                <a:ext cx="63500" cy="619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14"/>
              <p:cNvSpPr>
                <a:spLocks/>
              </p:cNvSpPr>
              <p:nvPr/>
            </p:nvSpPr>
            <p:spPr bwMode="auto">
              <a:xfrm>
                <a:off x="6891338" y="4230688"/>
                <a:ext cx="47625" cy="134937"/>
              </a:xfrm>
              <a:custGeom>
                <a:avLst/>
                <a:gdLst>
                  <a:gd name="T0" fmla="*/ 15 w 26"/>
                  <a:gd name="T1" fmla="*/ 4 h 74"/>
                  <a:gd name="T2" fmla="*/ 6 w 26"/>
                  <a:gd name="T3" fmla="*/ 74 h 74"/>
                  <a:gd name="T4" fmla="*/ 26 w 26"/>
                  <a:gd name="T5" fmla="*/ 74 h 74"/>
                  <a:gd name="T6" fmla="*/ 26 w 26"/>
                  <a:gd name="T7" fmla="*/ 0 h 74"/>
                  <a:gd name="T8" fmla="*/ 15 w 26"/>
                  <a:gd name="T9" fmla="*/ 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74">
                    <a:moveTo>
                      <a:pt x="15" y="4"/>
                    </a:moveTo>
                    <a:cubicBezTo>
                      <a:pt x="15" y="4"/>
                      <a:pt x="0" y="32"/>
                      <a:pt x="6" y="74"/>
                    </a:cubicBezTo>
                    <a:cubicBezTo>
                      <a:pt x="26" y="74"/>
                      <a:pt x="26" y="74"/>
                      <a:pt x="26" y="74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15" y="6"/>
                      <a:pt x="1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15"/>
              <p:cNvSpPr>
                <a:spLocks/>
              </p:cNvSpPr>
              <p:nvPr/>
            </p:nvSpPr>
            <p:spPr bwMode="auto">
              <a:xfrm>
                <a:off x="6929438" y="4230688"/>
                <a:ext cx="46038" cy="134937"/>
              </a:xfrm>
              <a:custGeom>
                <a:avLst/>
                <a:gdLst>
                  <a:gd name="T0" fmla="*/ 11 w 25"/>
                  <a:gd name="T1" fmla="*/ 4 h 74"/>
                  <a:gd name="T2" fmla="*/ 20 w 25"/>
                  <a:gd name="T3" fmla="*/ 74 h 74"/>
                  <a:gd name="T4" fmla="*/ 0 w 25"/>
                  <a:gd name="T5" fmla="*/ 74 h 74"/>
                  <a:gd name="T6" fmla="*/ 0 w 25"/>
                  <a:gd name="T7" fmla="*/ 0 h 74"/>
                  <a:gd name="T8" fmla="*/ 11 w 25"/>
                  <a:gd name="T9" fmla="*/ 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74">
                    <a:moveTo>
                      <a:pt x="11" y="4"/>
                    </a:moveTo>
                    <a:cubicBezTo>
                      <a:pt x="11" y="4"/>
                      <a:pt x="25" y="32"/>
                      <a:pt x="2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1" y="6"/>
                      <a:pt x="1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16"/>
              <p:cNvSpPr>
                <a:spLocks/>
              </p:cNvSpPr>
              <p:nvPr/>
            </p:nvSpPr>
            <p:spPr bwMode="auto">
              <a:xfrm>
                <a:off x="6427788" y="4110038"/>
                <a:ext cx="376238" cy="266700"/>
              </a:xfrm>
              <a:custGeom>
                <a:avLst/>
                <a:gdLst>
                  <a:gd name="T0" fmla="*/ 207 w 207"/>
                  <a:gd name="T1" fmla="*/ 0 h 147"/>
                  <a:gd name="T2" fmla="*/ 103 w 207"/>
                  <a:gd name="T3" fmla="*/ 47 h 147"/>
                  <a:gd name="T4" fmla="*/ 0 w 207"/>
                  <a:gd name="T5" fmla="*/ 0 h 147"/>
                  <a:gd name="T6" fmla="*/ 0 w 207"/>
                  <a:gd name="T7" fmla="*/ 113 h 147"/>
                  <a:gd name="T8" fmla="*/ 101 w 207"/>
                  <a:gd name="T9" fmla="*/ 146 h 147"/>
                  <a:gd name="T10" fmla="*/ 101 w 207"/>
                  <a:gd name="T11" fmla="*/ 147 h 147"/>
                  <a:gd name="T12" fmla="*/ 103 w 207"/>
                  <a:gd name="T13" fmla="*/ 146 h 147"/>
                  <a:gd name="T14" fmla="*/ 106 w 207"/>
                  <a:gd name="T15" fmla="*/ 147 h 147"/>
                  <a:gd name="T16" fmla="*/ 106 w 207"/>
                  <a:gd name="T17" fmla="*/ 146 h 147"/>
                  <a:gd name="T18" fmla="*/ 207 w 207"/>
                  <a:gd name="T19" fmla="*/ 113 h 147"/>
                  <a:gd name="T20" fmla="*/ 207 w 207"/>
                  <a:gd name="T21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7" h="147">
                    <a:moveTo>
                      <a:pt x="207" y="0"/>
                    </a:moveTo>
                    <a:cubicBezTo>
                      <a:pt x="207" y="1"/>
                      <a:pt x="120" y="39"/>
                      <a:pt x="103" y="47"/>
                    </a:cubicBezTo>
                    <a:cubicBezTo>
                      <a:pt x="87" y="39"/>
                      <a:pt x="0" y="1"/>
                      <a:pt x="0" y="0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28" y="141"/>
                      <a:pt x="83" y="146"/>
                      <a:pt x="101" y="146"/>
                    </a:cubicBezTo>
                    <a:cubicBezTo>
                      <a:pt x="101" y="147"/>
                      <a:pt x="101" y="147"/>
                      <a:pt x="101" y="147"/>
                    </a:cubicBezTo>
                    <a:cubicBezTo>
                      <a:pt x="101" y="147"/>
                      <a:pt x="102" y="147"/>
                      <a:pt x="103" y="146"/>
                    </a:cubicBezTo>
                    <a:cubicBezTo>
                      <a:pt x="105" y="147"/>
                      <a:pt x="106" y="147"/>
                      <a:pt x="106" y="147"/>
                    </a:cubicBezTo>
                    <a:cubicBezTo>
                      <a:pt x="106" y="146"/>
                      <a:pt x="106" y="146"/>
                      <a:pt x="106" y="146"/>
                    </a:cubicBezTo>
                    <a:cubicBezTo>
                      <a:pt x="124" y="146"/>
                      <a:pt x="179" y="141"/>
                      <a:pt x="207" y="113"/>
                    </a:cubicBezTo>
                    <a:lnTo>
                      <a:pt x="20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2" name="文本框 71"/>
            <p:cNvSpPr txBox="1"/>
            <p:nvPr/>
          </p:nvSpPr>
          <p:spPr>
            <a:xfrm>
              <a:off x="1131769" y="3103937"/>
              <a:ext cx="16604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0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5264960" y="2205658"/>
            <a:ext cx="1660494" cy="948999"/>
            <a:chOff x="1131769" y="2555048"/>
            <a:chExt cx="1660494" cy="948999"/>
          </a:xfrm>
        </p:grpSpPr>
        <p:grpSp>
          <p:nvGrpSpPr>
            <p:cNvPr id="80" name="组合 79"/>
            <p:cNvGrpSpPr/>
            <p:nvPr/>
          </p:nvGrpSpPr>
          <p:grpSpPr>
            <a:xfrm>
              <a:off x="1596673" y="2555048"/>
              <a:ext cx="676275" cy="487363"/>
              <a:chOff x="6299201" y="3889375"/>
              <a:chExt cx="676275" cy="487363"/>
            </a:xfrm>
            <a:solidFill>
              <a:srgbClr val="FF775D"/>
            </a:solidFill>
          </p:grpSpPr>
          <p:sp>
            <p:nvSpPr>
              <p:cNvPr id="82" name="Freeform 11"/>
              <p:cNvSpPr>
                <a:spLocks/>
              </p:cNvSpPr>
              <p:nvPr/>
            </p:nvSpPr>
            <p:spPr bwMode="auto">
              <a:xfrm>
                <a:off x="6299201" y="3889375"/>
                <a:ext cx="650875" cy="276225"/>
              </a:xfrm>
              <a:custGeom>
                <a:avLst/>
                <a:gdLst>
                  <a:gd name="T0" fmla="*/ 203 w 410"/>
                  <a:gd name="T1" fmla="*/ 174 h 174"/>
                  <a:gd name="T2" fmla="*/ 0 w 410"/>
                  <a:gd name="T3" fmla="*/ 87 h 174"/>
                  <a:gd name="T4" fmla="*/ 208 w 410"/>
                  <a:gd name="T5" fmla="*/ 0 h 174"/>
                  <a:gd name="T6" fmla="*/ 410 w 410"/>
                  <a:gd name="T7" fmla="*/ 85 h 174"/>
                  <a:gd name="T8" fmla="*/ 203 w 410"/>
                  <a:gd name="T9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0" h="174">
                    <a:moveTo>
                      <a:pt x="203" y="174"/>
                    </a:moveTo>
                    <a:lnTo>
                      <a:pt x="0" y="87"/>
                    </a:lnTo>
                    <a:lnTo>
                      <a:pt x="208" y="0"/>
                    </a:lnTo>
                    <a:lnTo>
                      <a:pt x="410" y="85"/>
                    </a:lnTo>
                    <a:lnTo>
                      <a:pt x="203" y="1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Rectangle 12"/>
              <p:cNvSpPr>
                <a:spLocks noChangeArrowheads="1"/>
              </p:cNvSpPr>
              <p:nvPr/>
            </p:nvSpPr>
            <p:spPr bwMode="auto">
              <a:xfrm>
                <a:off x="6921501" y="4021138"/>
                <a:ext cx="20638" cy="2016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Oval 13"/>
              <p:cNvSpPr>
                <a:spLocks noChangeArrowheads="1"/>
              </p:cNvSpPr>
              <p:nvPr/>
            </p:nvSpPr>
            <p:spPr bwMode="auto">
              <a:xfrm>
                <a:off x="6900863" y="4198938"/>
                <a:ext cx="63500" cy="619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14"/>
              <p:cNvSpPr>
                <a:spLocks/>
              </p:cNvSpPr>
              <p:nvPr/>
            </p:nvSpPr>
            <p:spPr bwMode="auto">
              <a:xfrm>
                <a:off x="6891338" y="4230688"/>
                <a:ext cx="47625" cy="134937"/>
              </a:xfrm>
              <a:custGeom>
                <a:avLst/>
                <a:gdLst>
                  <a:gd name="T0" fmla="*/ 15 w 26"/>
                  <a:gd name="T1" fmla="*/ 4 h 74"/>
                  <a:gd name="T2" fmla="*/ 6 w 26"/>
                  <a:gd name="T3" fmla="*/ 74 h 74"/>
                  <a:gd name="T4" fmla="*/ 26 w 26"/>
                  <a:gd name="T5" fmla="*/ 74 h 74"/>
                  <a:gd name="T6" fmla="*/ 26 w 26"/>
                  <a:gd name="T7" fmla="*/ 0 h 74"/>
                  <a:gd name="T8" fmla="*/ 15 w 26"/>
                  <a:gd name="T9" fmla="*/ 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74">
                    <a:moveTo>
                      <a:pt x="15" y="4"/>
                    </a:moveTo>
                    <a:cubicBezTo>
                      <a:pt x="15" y="4"/>
                      <a:pt x="0" y="32"/>
                      <a:pt x="6" y="74"/>
                    </a:cubicBezTo>
                    <a:cubicBezTo>
                      <a:pt x="26" y="74"/>
                      <a:pt x="26" y="74"/>
                      <a:pt x="26" y="74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15" y="6"/>
                      <a:pt x="1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15"/>
              <p:cNvSpPr>
                <a:spLocks/>
              </p:cNvSpPr>
              <p:nvPr/>
            </p:nvSpPr>
            <p:spPr bwMode="auto">
              <a:xfrm>
                <a:off x="6929438" y="4230688"/>
                <a:ext cx="46038" cy="134937"/>
              </a:xfrm>
              <a:custGeom>
                <a:avLst/>
                <a:gdLst>
                  <a:gd name="T0" fmla="*/ 11 w 25"/>
                  <a:gd name="T1" fmla="*/ 4 h 74"/>
                  <a:gd name="T2" fmla="*/ 20 w 25"/>
                  <a:gd name="T3" fmla="*/ 74 h 74"/>
                  <a:gd name="T4" fmla="*/ 0 w 25"/>
                  <a:gd name="T5" fmla="*/ 74 h 74"/>
                  <a:gd name="T6" fmla="*/ 0 w 25"/>
                  <a:gd name="T7" fmla="*/ 0 h 74"/>
                  <a:gd name="T8" fmla="*/ 11 w 25"/>
                  <a:gd name="T9" fmla="*/ 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74">
                    <a:moveTo>
                      <a:pt x="11" y="4"/>
                    </a:moveTo>
                    <a:cubicBezTo>
                      <a:pt x="11" y="4"/>
                      <a:pt x="25" y="32"/>
                      <a:pt x="2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1" y="6"/>
                      <a:pt x="1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16"/>
              <p:cNvSpPr>
                <a:spLocks/>
              </p:cNvSpPr>
              <p:nvPr/>
            </p:nvSpPr>
            <p:spPr bwMode="auto">
              <a:xfrm>
                <a:off x="6427788" y="4110038"/>
                <a:ext cx="376238" cy="266700"/>
              </a:xfrm>
              <a:custGeom>
                <a:avLst/>
                <a:gdLst>
                  <a:gd name="T0" fmla="*/ 207 w 207"/>
                  <a:gd name="T1" fmla="*/ 0 h 147"/>
                  <a:gd name="T2" fmla="*/ 103 w 207"/>
                  <a:gd name="T3" fmla="*/ 47 h 147"/>
                  <a:gd name="T4" fmla="*/ 0 w 207"/>
                  <a:gd name="T5" fmla="*/ 0 h 147"/>
                  <a:gd name="T6" fmla="*/ 0 w 207"/>
                  <a:gd name="T7" fmla="*/ 113 h 147"/>
                  <a:gd name="T8" fmla="*/ 101 w 207"/>
                  <a:gd name="T9" fmla="*/ 146 h 147"/>
                  <a:gd name="T10" fmla="*/ 101 w 207"/>
                  <a:gd name="T11" fmla="*/ 147 h 147"/>
                  <a:gd name="T12" fmla="*/ 103 w 207"/>
                  <a:gd name="T13" fmla="*/ 146 h 147"/>
                  <a:gd name="T14" fmla="*/ 106 w 207"/>
                  <a:gd name="T15" fmla="*/ 147 h 147"/>
                  <a:gd name="T16" fmla="*/ 106 w 207"/>
                  <a:gd name="T17" fmla="*/ 146 h 147"/>
                  <a:gd name="T18" fmla="*/ 207 w 207"/>
                  <a:gd name="T19" fmla="*/ 113 h 147"/>
                  <a:gd name="T20" fmla="*/ 207 w 207"/>
                  <a:gd name="T21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7" h="147">
                    <a:moveTo>
                      <a:pt x="207" y="0"/>
                    </a:moveTo>
                    <a:cubicBezTo>
                      <a:pt x="207" y="1"/>
                      <a:pt x="120" y="39"/>
                      <a:pt x="103" y="47"/>
                    </a:cubicBezTo>
                    <a:cubicBezTo>
                      <a:pt x="87" y="39"/>
                      <a:pt x="0" y="1"/>
                      <a:pt x="0" y="0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28" y="141"/>
                      <a:pt x="83" y="146"/>
                      <a:pt x="101" y="146"/>
                    </a:cubicBezTo>
                    <a:cubicBezTo>
                      <a:pt x="101" y="147"/>
                      <a:pt x="101" y="147"/>
                      <a:pt x="101" y="147"/>
                    </a:cubicBezTo>
                    <a:cubicBezTo>
                      <a:pt x="101" y="147"/>
                      <a:pt x="102" y="147"/>
                      <a:pt x="103" y="146"/>
                    </a:cubicBezTo>
                    <a:cubicBezTo>
                      <a:pt x="105" y="147"/>
                      <a:pt x="106" y="147"/>
                      <a:pt x="106" y="147"/>
                    </a:cubicBezTo>
                    <a:cubicBezTo>
                      <a:pt x="106" y="146"/>
                      <a:pt x="106" y="146"/>
                      <a:pt x="106" y="146"/>
                    </a:cubicBezTo>
                    <a:cubicBezTo>
                      <a:pt x="124" y="146"/>
                      <a:pt x="179" y="141"/>
                      <a:pt x="207" y="113"/>
                    </a:cubicBezTo>
                    <a:lnTo>
                      <a:pt x="20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1" name="文本框 80"/>
            <p:cNvSpPr txBox="1"/>
            <p:nvPr/>
          </p:nvSpPr>
          <p:spPr>
            <a:xfrm>
              <a:off x="1131769" y="3103937"/>
              <a:ext cx="16604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0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6999118" y="2205658"/>
            <a:ext cx="1660494" cy="948999"/>
            <a:chOff x="1131769" y="2555048"/>
            <a:chExt cx="1660494" cy="948999"/>
          </a:xfrm>
        </p:grpSpPr>
        <p:grpSp>
          <p:nvGrpSpPr>
            <p:cNvPr id="89" name="组合 88"/>
            <p:cNvGrpSpPr/>
            <p:nvPr/>
          </p:nvGrpSpPr>
          <p:grpSpPr>
            <a:xfrm>
              <a:off x="1596673" y="2555048"/>
              <a:ext cx="676275" cy="487363"/>
              <a:chOff x="6299201" y="3889375"/>
              <a:chExt cx="676275" cy="487363"/>
            </a:xfrm>
            <a:solidFill>
              <a:srgbClr val="FF775D"/>
            </a:solidFill>
          </p:grpSpPr>
          <p:sp>
            <p:nvSpPr>
              <p:cNvPr id="91" name="Freeform 11"/>
              <p:cNvSpPr>
                <a:spLocks/>
              </p:cNvSpPr>
              <p:nvPr/>
            </p:nvSpPr>
            <p:spPr bwMode="auto">
              <a:xfrm>
                <a:off x="6299201" y="3889375"/>
                <a:ext cx="650875" cy="276225"/>
              </a:xfrm>
              <a:custGeom>
                <a:avLst/>
                <a:gdLst>
                  <a:gd name="T0" fmla="*/ 203 w 410"/>
                  <a:gd name="T1" fmla="*/ 174 h 174"/>
                  <a:gd name="T2" fmla="*/ 0 w 410"/>
                  <a:gd name="T3" fmla="*/ 87 h 174"/>
                  <a:gd name="T4" fmla="*/ 208 w 410"/>
                  <a:gd name="T5" fmla="*/ 0 h 174"/>
                  <a:gd name="T6" fmla="*/ 410 w 410"/>
                  <a:gd name="T7" fmla="*/ 85 h 174"/>
                  <a:gd name="T8" fmla="*/ 203 w 410"/>
                  <a:gd name="T9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0" h="174">
                    <a:moveTo>
                      <a:pt x="203" y="174"/>
                    </a:moveTo>
                    <a:lnTo>
                      <a:pt x="0" y="87"/>
                    </a:lnTo>
                    <a:lnTo>
                      <a:pt x="208" y="0"/>
                    </a:lnTo>
                    <a:lnTo>
                      <a:pt x="410" y="85"/>
                    </a:lnTo>
                    <a:lnTo>
                      <a:pt x="203" y="1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Rectangle 12"/>
              <p:cNvSpPr>
                <a:spLocks noChangeArrowheads="1"/>
              </p:cNvSpPr>
              <p:nvPr/>
            </p:nvSpPr>
            <p:spPr bwMode="auto">
              <a:xfrm>
                <a:off x="6921501" y="4021138"/>
                <a:ext cx="20638" cy="2016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Oval 13"/>
              <p:cNvSpPr>
                <a:spLocks noChangeArrowheads="1"/>
              </p:cNvSpPr>
              <p:nvPr/>
            </p:nvSpPr>
            <p:spPr bwMode="auto">
              <a:xfrm>
                <a:off x="6900863" y="4198938"/>
                <a:ext cx="63500" cy="619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14"/>
              <p:cNvSpPr>
                <a:spLocks/>
              </p:cNvSpPr>
              <p:nvPr/>
            </p:nvSpPr>
            <p:spPr bwMode="auto">
              <a:xfrm>
                <a:off x="6891338" y="4230688"/>
                <a:ext cx="47625" cy="134937"/>
              </a:xfrm>
              <a:custGeom>
                <a:avLst/>
                <a:gdLst>
                  <a:gd name="T0" fmla="*/ 15 w 26"/>
                  <a:gd name="T1" fmla="*/ 4 h 74"/>
                  <a:gd name="T2" fmla="*/ 6 w 26"/>
                  <a:gd name="T3" fmla="*/ 74 h 74"/>
                  <a:gd name="T4" fmla="*/ 26 w 26"/>
                  <a:gd name="T5" fmla="*/ 74 h 74"/>
                  <a:gd name="T6" fmla="*/ 26 w 26"/>
                  <a:gd name="T7" fmla="*/ 0 h 74"/>
                  <a:gd name="T8" fmla="*/ 15 w 26"/>
                  <a:gd name="T9" fmla="*/ 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74">
                    <a:moveTo>
                      <a:pt x="15" y="4"/>
                    </a:moveTo>
                    <a:cubicBezTo>
                      <a:pt x="15" y="4"/>
                      <a:pt x="0" y="32"/>
                      <a:pt x="6" y="74"/>
                    </a:cubicBezTo>
                    <a:cubicBezTo>
                      <a:pt x="26" y="74"/>
                      <a:pt x="26" y="74"/>
                      <a:pt x="26" y="74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15" y="6"/>
                      <a:pt x="1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15"/>
              <p:cNvSpPr>
                <a:spLocks/>
              </p:cNvSpPr>
              <p:nvPr/>
            </p:nvSpPr>
            <p:spPr bwMode="auto">
              <a:xfrm>
                <a:off x="6929438" y="4230688"/>
                <a:ext cx="46038" cy="134937"/>
              </a:xfrm>
              <a:custGeom>
                <a:avLst/>
                <a:gdLst>
                  <a:gd name="T0" fmla="*/ 11 w 25"/>
                  <a:gd name="T1" fmla="*/ 4 h 74"/>
                  <a:gd name="T2" fmla="*/ 20 w 25"/>
                  <a:gd name="T3" fmla="*/ 74 h 74"/>
                  <a:gd name="T4" fmla="*/ 0 w 25"/>
                  <a:gd name="T5" fmla="*/ 74 h 74"/>
                  <a:gd name="T6" fmla="*/ 0 w 25"/>
                  <a:gd name="T7" fmla="*/ 0 h 74"/>
                  <a:gd name="T8" fmla="*/ 11 w 25"/>
                  <a:gd name="T9" fmla="*/ 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74">
                    <a:moveTo>
                      <a:pt x="11" y="4"/>
                    </a:moveTo>
                    <a:cubicBezTo>
                      <a:pt x="11" y="4"/>
                      <a:pt x="25" y="32"/>
                      <a:pt x="2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1" y="6"/>
                      <a:pt x="1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16"/>
              <p:cNvSpPr>
                <a:spLocks/>
              </p:cNvSpPr>
              <p:nvPr/>
            </p:nvSpPr>
            <p:spPr bwMode="auto">
              <a:xfrm>
                <a:off x="6427788" y="4110038"/>
                <a:ext cx="376238" cy="266700"/>
              </a:xfrm>
              <a:custGeom>
                <a:avLst/>
                <a:gdLst>
                  <a:gd name="T0" fmla="*/ 207 w 207"/>
                  <a:gd name="T1" fmla="*/ 0 h 147"/>
                  <a:gd name="T2" fmla="*/ 103 w 207"/>
                  <a:gd name="T3" fmla="*/ 47 h 147"/>
                  <a:gd name="T4" fmla="*/ 0 w 207"/>
                  <a:gd name="T5" fmla="*/ 0 h 147"/>
                  <a:gd name="T6" fmla="*/ 0 w 207"/>
                  <a:gd name="T7" fmla="*/ 113 h 147"/>
                  <a:gd name="T8" fmla="*/ 101 w 207"/>
                  <a:gd name="T9" fmla="*/ 146 h 147"/>
                  <a:gd name="T10" fmla="*/ 101 w 207"/>
                  <a:gd name="T11" fmla="*/ 147 h 147"/>
                  <a:gd name="T12" fmla="*/ 103 w 207"/>
                  <a:gd name="T13" fmla="*/ 146 h 147"/>
                  <a:gd name="T14" fmla="*/ 106 w 207"/>
                  <a:gd name="T15" fmla="*/ 147 h 147"/>
                  <a:gd name="T16" fmla="*/ 106 w 207"/>
                  <a:gd name="T17" fmla="*/ 146 h 147"/>
                  <a:gd name="T18" fmla="*/ 207 w 207"/>
                  <a:gd name="T19" fmla="*/ 113 h 147"/>
                  <a:gd name="T20" fmla="*/ 207 w 207"/>
                  <a:gd name="T21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7" h="147">
                    <a:moveTo>
                      <a:pt x="207" y="0"/>
                    </a:moveTo>
                    <a:cubicBezTo>
                      <a:pt x="207" y="1"/>
                      <a:pt x="120" y="39"/>
                      <a:pt x="103" y="47"/>
                    </a:cubicBezTo>
                    <a:cubicBezTo>
                      <a:pt x="87" y="39"/>
                      <a:pt x="0" y="1"/>
                      <a:pt x="0" y="0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28" y="141"/>
                      <a:pt x="83" y="146"/>
                      <a:pt x="101" y="146"/>
                    </a:cubicBezTo>
                    <a:cubicBezTo>
                      <a:pt x="101" y="147"/>
                      <a:pt x="101" y="147"/>
                      <a:pt x="101" y="147"/>
                    </a:cubicBezTo>
                    <a:cubicBezTo>
                      <a:pt x="101" y="147"/>
                      <a:pt x="102" y="147"/>
                      <a:pt x="103" y="146"/>
                    </a:cubicBezTo>
                    <a:cubicBezTo>
                      <a:pt x="105" y="147"/>
                      <a:pt x="106" y="147"/>
                      <a:pt x="106" y="147"/>
                    </a:cubicBezTo>
                    <a:cubicBezTo>
                      <a:pt x="106" y="146"/>
                      <a:pt x="106" y="146"/>
                      <a:pt x="106" y="146"/>
                    </a:cubicBezTo>
                    <a:cubicBezTo>
                      <a:pt x="124" y="146"/>
                      <a:pt x="179" y="141"/>
                      <a:pt x="207" y="113"/>
                    </a:cubicBezTo>
                    <a:lnTo>
                      <a:pt x="20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90" name="文本框 89"/>
            <p:cNvSpPr txBox="1"/>
            <p:nvPr/>
          </p:nvSpPr>
          <p:spPr>
            <a:xfrm>
              <a:off x="1131769" y="3103937"/>
              <a:ext cx="16604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0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8733275" y="2205658"/>
            <a:ext cx="1660494" cy="948999"/>
            <a:chOff x="1131769" y="2555048"/>
            <a:chExt cx="1660494" cy="948999"/>
          </a:xfrm>
        </p:grpSpPr>
        <p:grpSp>
          <p:nvGrpSpPr>
            <p:cNvPr id="98" name="组合 97"/>
            <p:cNvGrpSpPr/>
            <p:nvPr/>
          </p:nvGrpSpPr>
          <p:grpSpPr>
            <a:xfrm>
              <a:off x="1596673" y="2555048"/>
              <a:ext cx="676275" cy="487363"/>
              <a:chOff x="6299201" y="3889375"/>
              <a:chExt cx="676275" cy="487363"/>
            </a:xfrm>
            <a:solidFill>
              <a:srgbClr val="FF775D"/>
            </a:solidFill>
          </p:grpSpPr>
          <p:sp>
            <p:nvSpPr>
              <p:cNvPr id="100" name="Freeform 11"/>
              <p:cNvSpPr>
                <a:spLocks/>
              </p:cNvSpPr>
              <p:nvPr/>
            </p:nvSpPr>
            <p:spPr bwMode="auto">
              <a:xfrm>
                <a:off x="6299201" y="3889375"/>
                <a:ext cx="650875" cy="276225"/>
              </a:xfrm>
              <a:custGeom>
                <a:avLst/>
                <a:gdLst>
                  <a:gd name="T0" fmla="*/ 203 w 410"/>
                  <a:gd name="T1" fmla="*/ 174 h 174"/>
                  <a:gd name="T2" fmla="*/ 0 w 410"/>
                  <a:gd name="T3" fmla="*/ 87 h 174"/>
                  <a:gd name="T4" fmla="*/ 208 w 410"/>
                  <a:gd name="T5" fmla="*/ 0 h 174"/>
                  <a:gd name="T6" fmla="*/ 410 w 410"/>
                  <a:gd name="T7" fmla="*/ 85 h 174"/>
                  <a:gd name="T8" fmla="*/ 203 w 410"/>
                  <a:gd name="T9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0" h="174">
                    <a:moveTo>
                      <a:pt x="203" y="174"/>
                    </a:moveTo>
                    <a:lnTo>
                      <a:pt x="0" y="87"/>
                    </a:lnTo>
                    <a:lnTo>
                      <a:pt x="208" y="0"/>
                    </a:lnTo>
                    <a:lnTo>
                      <a:pt x="410" y="85"/>
                    </a:lnTo>
                    <a:lnTo>
                      <a:pt x="203" y="1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Rectangle 12"/>
              <p:cNvSpPr>
                <a:spLocks noChangeArrowheads="1"/>
              </p:cNvSpPr>
              <p:nvPr/>
            </p:nvSpPr>
            <p:spPr bwMode="auto">
              <a:xfrm>
                <a:off x="6921501" y="4021138"/>
                <a:ext cx="20638" cy="2016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Oval 13"/>
              <p:cNvSpPr>
                <a:spLocks noChangeArrowheads="1"/>
              </p:cNvSpPr>
              <p:nvPr/>
            </p:nvSpPr>
            <p:spPr bwMode="auto">
              <a:xfrm>
                <a:off x="6900863" y="4198938"/>
                <a:ext cx="63500" cy="619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14"/>
              <p:cNvSpPr>
                <a:spLocks/>
              </p:cNvSpPr>
              <p:nvPr/>
            </p:nvSpPr>
            <p:spPr bwMode="auto">
              <a:xfrm>
                <a:off x="6891338" y="4230688"/>
                <a:ext cx="47625" cy="134937"/>
              </a:xfrm>
              <a:custGeom>
                <a:avLst/>
                <a:gdLst>
                  <a:gd name="T0" fmla="*/ 15 w 26"/>
                  <a:gd name="T1" fmla="*/ 4 h 74"/>
                  <a:gd name="T2" fmla="*/ 6 w 26"/>
                  <a:gd name="T3" fmla="*/ 74 h 74"/>
                  <a:gd name="T4" fmla="*/ 26 w 26"/>
                  <a:gd name="T5" fmla="*/ 74 h 74"/>
                  <a:gd name="T6" fmla="*/ 26 w 26"/>
                  <a:gd name="T7" fmla="*/ 0 h 74"/>
                  <a:gd name="T8" fmla="*/ 15 w 26"/>
                  <a:gd name="T9" fmla="*/ 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74">
                    <a:moveTo>
                      <a:pt x="15" y="4"/>
                    </a:moveTo>
                    <a:cubicBezTo>
                      <a:pt x="15" y="4"/>
                      <a:pt x="0" y="32"/>
                      <a:pt x="6" y="74"/>
                    </a:cubicBezTo>
                    <a:cubicBezTo>
                      <a:pt x="26" y="74"/>
                      <a:pt x="26" y="74"/>
                      <a:pt x="26" y="74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15" y="6"/>
                      <a:pt x="1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15"/>
              <p:cNvSpPr>
                <a:spLocks/>
              </p:cNvSpPr>
              <p:nvPr/>
            </p:nvSpPr>
            <p:spPr bwMode="auto">
              <a:xfrm>
                <a:off x="6929438" y="4230688"/>
                <a:ext cx="46038" cy="134937"/>
              </a:xfrm>
              <a:custGeom>
                <a:avLst/>
                <a:gdLst>
                  <a:gd name="T0" fmla="*/ 11 w 25"/>
                  <a:gd name="T1" fmla="*/ 4 h 74"/>
                  <a:gd name="T2" fmla="*/ 20 w 25"/>
                  <a:gd name="T3" fmla="*/ 74 h 74"/>
                  <a:gd name="T4" fmla="*/ 0 w 25"/>
                  <a:gd name="T5" fmla="*/ 74 h 74"/>
                  <a:gd name="T6" fmla="*/ 0 w 25"/>
                  <a:gd name="T7" fmla="*/ 0 h 74"/>
                  <a:gd name="T8" fmla="*/ 11 w 25"/>
                  <a:gd name="T9" fmla="*/ 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74">
                    <a:moveTo>
                      <a:pt x="11" y="4"/>
                    </a:moveTo>
                    <a:cubicBezTo>
                      <a:pt x="11" y="4"/>
                      <a:pt x="25" y="32"/>
                      <a:pt x="2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1" y="6"/>
                      <a:pt x="1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16"/>
              <p:cNvSpPr>
                <a:spLocks/>
              </p:cNvSpPr>
              <p:nvPr/>
            </p:nvSpPr>
            <p:spPr bwMode="auto">
              <a:xfrm>
                <a:off x="6427788" y="4110038"/>
                <a:ext cx="376238" cy="266700"/>
              </a:xfrm>
              <a:custGeom>
                <a:avLst/>
                <a:gdLst>
                  <a:gd name="T0" fmla="*/ 207 w 207"/>
                  <a:gd name="T1" fmla="*/ 0 h 147"/>
                  <a:gd name="T2" fmla="*/ 103 w 207"/>
                  <a:gd name="T3" fmla="*/ 47 h 147"/>
                  <a:gd name="T4" fmla="*/ 0 w 207"/>
                  <a:gd name="T5" fmla="*/ 0 h 147"/>
                  <a:gd name="T6" fmla="*/ 0 w 207"/>
                  <a:gd name="T7" fmla="*/ 113 h 147"/>
                  <a:gd name="T8" fmla="*/ 101 w 207"/>
                  <a:gd name="T9" fmla="*/ 146 h 147"/>
                  <a:gd name="T10" fmla="*/ 101 w 207"/>
                  <a:gd name="T11" fmla="*/ 147 h 147"/>
                  <a:gd name="T12" fmla="*/ 103 w 207"/>
                  <a:gd name="T13" fmla="*/ 146 h 147"/>
                  <a:gd name="T14" fmla="*/ 106 w 207"/>
                  <a:gd name="T15" fmla="*/ 147 h 147"/>
                  <a:gd name="T16" fmla="*/ 106 w 207"/>
                  <a:gd name="T17" fmla="*/ 146 h 147"/>
                  <a:gd name="T18" fmla="*/ 207 w 207"/>
                  <a:gd name="T19" fmla="*/ 113 h 147"/>
                  <a:gd name="T20" fmla="*/ 207 w 207"/>
                  <a:gd name="T21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7" h="147">
                    <a:moveTo>
                      <a:pt x="207" y="0"/>
                    </a:moveTo>
                    <a:cubicBezTo>
                      <a:pt x="207" y="1"/>
                      <a:pt x="120" y="39"/>
                      <a:pt x="103" y="47"/>
                    </a:cubicBezTo>
                    <a:cubicBezTo>
                      <a:pt x="87" y="39"/>
                      <a:pt x="0" y="1"/>
                      <a:pt x="0" y="0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28" y="141"/>
                      <a:pt x="83" y="146"/>
                      <a:pt x="101" y="146"/>
                    </a:cubicBezTo>
                    <a:cubicBezTo>
                      <a:pt x="101" y="147"/>
                      <a:pt x="101" y="147"/>
                      <a:pt x="101" y="147"/>
                    </a:cubicBezTo>
                    <a:cubicBezTo>
                      <a:pt x="101" y="147"/>
                      <a:pt x="102" y="147"/>
                      <a:pt x="103" y="146"/>
                    </a:cubicBezTo>
                    <a:cubicBezTo>
                      <a:pt x="105" y="147"/>
                      <a:pt x="106" y="147"/>
                      <a:pt x="106" y="147"/>
                    </a:cubicBezTo>
                    <a:cubicBezTo>
                      <a:pt x="106" y="146"/>
                      <a:pt x="106" y="146"/>
                      <a:pt x="106" y="146"/>
                    </a:cubicBezTo>
                    <a:cubicBezTo>
                      <a:pt x="124" y="146"/>
                      <a:pt x="179" y="141"/>
                      <a:pt x="207" y="113"/>
                    </a:cubicBezTo>
                    <a:lnTo>
                      <a:pt x="20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99" name="文本框 98"/>
            <p:cNvSpPr txBox="1"/>
            <p:nvPr/>
          </p:nvSpPr>
          <p:spPr>
            <a:xfrm>
              <a:off x="1131769" y="3103937"/>
              <a:ext cx="16604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0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222791" y="3591989"/>
            <a:ext cx="9744831" cy="2144111"/>
            <a:chOff x="1222791" y="3941379"/>
            <a:chExt cx="9744831" cy="2144111"/>
          </a:xfrm>
        </p:grpSpPr>
        <p:sp>
          <p:nvSpPr>
            <p:cNvPr id="107" name="矩形 106"/>
            <p:cNvSpPr/>
            <p:nvPr/>
          </p:nvSpPr>
          <p:spPr>
            <a:xfrm>
              <a:off x="1222791" y="3941379"/>
              <a:ext cx="9744831" cy="2144111"/>
            </a:xfrm>
            <a:prstGeom prst="rect">
              <a:avLst/>
            </a:prstGeom>
            <a:solidFill>
              <a:srgbClr val="2B2C27">
                <a:alpha val="6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zh-CN" altLang="en-US"/>
            </a:p>
          </p:txBody>
        </p:sp>
        <p:grpSp>
          <p:nvGrpSpPr>
            <p:cNvPr id="108" name="组合 107"/>
            <p:cNvGrpSpPr/>
            <p:nvPr/>
          </p:nvGrpSpPr>
          <p:grpSpPr>
            <a:xfrm>
              <a:off x="1546411" y="4084050"/>
              <a:ext cx="1804535" cy="510342"/>
              <a:chOff x="2089435" y="3000305"/>
              <a:chExt cx="1804535" cy="510342"/>
            </a:xfrm>
          </p:grpSpPr>
          <p:sp>
            <p:nvSpPr>
              <p:cNvPr id="110" name="矩形 109"/>
              <p:cNvSpPr/>
              <p:nvPr/>
            </p:nvSpPr>
            <p:spPr>
              <a:xfrm>
                <a:off x="2089435" y="3000305"/>
                <a:ext cx="1804535" cy="510342"/>
              </a:xfrm>
              <a:prstGeom prst="rect">
                <a:avLst/>
              </a:prstGeom>
              <a:solidFill>
                <a:srgbClr val="FF77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1" name="矩形 110"/>
              <p:cNvSpPr/>
              <p:nvPr/>
            </p:nvSpPr>
            <p:spPr>
              <a:xfrm>
                <a:off x="2129928" y="3055421"/>
                <a:ext cx="172354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zh-CN" altLang="en-US" sz="20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</a:t>
                </a:r>
                <a:r>
                  <a:rPr lang="zh-CN" altLang="en-US" sz="20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击</a:t>
                </a:r>
                <a:r>
                  <a:rPr lang="zh-CN" altLang="en-US" sz="20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9" name="矩形 108"/>
            <p:cNvSpPr/>
            <p:nvPr/>
          </p:nvSpPr>
          <p:spPr>
            <a:xfrm>
              <a:off x="1437620" y="4653930"/>
              <a:ext cx="9315173" cy="1421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单击此处添加文字内容单击此处添加文字内容单击此处添加</a:t>
              </a: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文字内容单击此处添加文字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单击此处添加文字内容单击此处添加文字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01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39" name="组合 38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42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0" name="文本框 39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2811566" y="2770951"/>
            <a:ext cx="1797050" cy="1555750"/>
          </a:xfrm>
          <a:prstGeom prst="triangle">
            <a:avLst>
              <a:gd name="adj" fmla="val 50000"/>
            </a:avLst>
          </a:prstGeom>
          <a:solidFill>
            <a:srgbClr val="FF775D"/>
          </a:solidFill>
          <a:ln w="317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endParaRPr lang="en-US" sz="4000" kern="0" dirty="0">
              <a:solidFill>
                <a:sysClr val="windowText" lastClr="000000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13" name="Freeform 5"/>
          <p:cNvSpPr>
            <a:spLocks/>
          </p:cNvSpPr>
          <p:nvPr/>
        </p:nvSpPr>
        <p:spPr bwMode="auto">
          <a:xfrm>
            <a:off x="2179741" y="4291777"/>
            <a:ext cx="3627437" cy="630238"/>
          </a:xfrm>
          <a:custGeom>
            <a:avLst/>
            <a:gdLst>
              <a:gd name="T0" fmla="*/ 1623 w 1623"/>
              <a:gd name="T1" fmla="*/ 281 h 281"/>
              <a:gd name="T2" fmla="*/ 0 w 1623"/>
              <a:gd name="T3" fmla="*/ 277 h 281"/>
              <a:gd name="T4" fmla="*/ 174 w 1623"/>
              <a:gd name="T5" fmla="*/ 0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23" h="281">
                <a:moveTo>
                  <a:pt x="1623" y="281"/>
                </a:moveTo>
                <a:lnTo>
                  <a:pt x="0" y="277"/>
                </a:lnTo>
                <a:lnTo>
                  <a:pt x="174" y="0"/>
                </a:lnTo>
              </a:path>
            </a:pathLst>
          </a:custGeom>
          <a:noFill/>
          <a:ln w="22225" cap="flat" cmpd="sng">
            <a:solidFill>
              <a:srgbClr val="FF775D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wrap="none"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 dirty="0">
              <a:solidFill>
                <a:sysClr val="windowText" lastClr="000000"/>
              </a:solidFill>
              <a:latin typeface="微软雅黑" pitchFamily="34" charset="-122"/>
              <a:ea typeface="+mn-ea"/>
            </a:endParaRPr>
          </a:p>
        </p:txBody>
      </p:sp>
      <p:sp>
        <p:nvSpPr>
          <p:cNvPr id="14" name="TextBox 53"/>
          <p:cNvSpPr txBox="1">
            <a:spLocks noChangeArrowheads="1"/>
          </p:cNvSpPr>
          <p:nvPr/>
        </p:nvSpPr>
        <p:spPr bwMode="auto">
          <a:xfrm>
            <a:off x="2846491" y="4988690"/>
            <a:ext cx="1727200" cy="4001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2000" b="1" kern="0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单击添加</a:t>
            </a:r>
            <a:r>
              <a:rPr lang="zh-CN" altLang="en-US" sz="2000" b="1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标题</a:t>
            </a:r>
            <a:endParaRPr lang="zh-CN" altLang="en-US" sz="3600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  <p:sp>
        <p:nvSpPr>
          <p:cNvPr id="15" name="Freeform 6"/>
          <p:cNvSpPr>
            <a:spLocks/>
          </p:cNvSpPr>
          <p:nvPr/>
        </p:nvSpPr>
        <p:spPr bwMode="auto">
          <a:xfrm>
            <a:off x="3610078" y="1470789"/>
            <a:ext cx="1806575" cy="3148012"/>
          </a:xfrm>
          <a:custGeom>
            <a:avLst/>
            <a:gdLst>
              <a:gd name="T0" fmla="*/ 0 w 808"/>
              <a:gd name="T1" fmla="*/ 0 h 1408"/>
              <a:gd name="T2" fmla="*/ 808 w 808"/>
              <a:gd name="T3" fmla="*/ 1408 h 1408"/>
              <a:gd name="T4" fmla="*/ 430 w 808"/>
              <a:gd name="T5" fmla="*/ 1407 h 1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08" h="1408">
                <a:moveTo>
                  <a:pt x="0" y="0"/>
                </a:moveTo>
                <a:lnTo>
                  <a:pt x="808" y="1408"/>
                </a:lnTo>
                <a:lnTo>
                  <a:pt x="430" y="1407"/>
                </a:lnTo>
              </a:path>
            </a:pathLst>
          </a:custGeom>
          <a:noFill/>
          <a:ln w="22225" cap="flat" cmpd="sng">
            <a:solidFill>
              <a:srgbClr val="FF775D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wrap="none"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 dirty="0">
              <a:solidFill>
                <a:sysClr val="windowText" lastClr="000000"/>
              </a:solidFill>
              <a:latin typeface="微软雅黑" pitchFamily="34" charset="-122"/>
              <a:ea typeface="+mn-ea"/>
            </a:endParaRPr>
          </a:p>
        </p:txBody>
      </p:sp>
      <p:sp>
        <p:nvSpPr>
          <p:cNvPr id="16" name="TextBox 53"/>
          <p:cNvSpPr txBox="1">
            <a:spLocks noChangeArrowheads="1"/>
          </p:cNvSpPr>
          <p:nvPr/>
        </p:nvSpPr>
        <p:spPr bwMode="auto">
          <a:xfrm rot="3623550">
            <a:off x="4106172" y="3195577"/>
            <a:ext cx="1728787" cy="4001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2000" b="1" kern="0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单击添加</a:t>
            </a:r>
            <a:r>
              <a:rPr lang="zh-CN" altLang="en-US" sz="2000" b="1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标题</a:t>
            </a:r>
            <a:endParaRPr lang="zh-CN" altLang="en-US" sz="3600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  <p:sp>
        <p:nvSpPr>
          <p:cNvPr id="17" name="Freeform 4"/>
          <p:cNvSpPr>
            <a:spLocks/>
          </p:cNvSpPr>
          <p:nvPr/>
        </p:nvSpPr>
        <p:spPr bwMode="auto">
          <a:xfrm>
            <a:off x="1743178" y="1953389"/>
            <a:ext cx="2203450" cy="3138487"/>
          </a:xfrm>
          <a:custGeom>
            <a:avLst/>
            <a:gdLst>
              <a:gd name="T0" fmla="*/ 0 w 986"/>
              <a:gd name="T1" fmla="*/ 1404 h 1404"/>
              <a:gd name="T2" fmla="*/ 814 w 986"/>
              <a:gd name="T3" fmla="*/ 0 h 1404"/>
              <a:gd name="T4" fmla="*/ 986 w 986"/>
              <a:gd name="T5" fmla="*/ 329 h 1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86" h="1404">
                <a:moveTo>
                  <a:pt x="0" y="1404"/>
                </a:moveTo>
                <a:lnTo>
                  <a:pt x="814" y="0"/>
                </a:lnTo>
                <a:lnTo>
                  <a:pt x="986" y="329"/>
                </a:lnTo>
              </a:path>
            </a:pathLst>
          </a:custGeom>
          <a:noFill/>
          <a:ln w="22225" cap="flat" cmpd="sng">
            <a:solidFill>
              <a:srgbClr val="FF775D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wrap="none"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kern="0" dirty="0">
              <a:solidFill>
                <a:sysClr val="windowText" lastClr="000000"/>
              </a:solidFill>
              <a:latin typeface="微软雅黑" pitchFamily="34" charset="-122"/>
              <a:ea typeface="+mn-ea"/>
            </a:endParaRPr>
          </a:p>
        </p:txBody>
      </p:sp>
      <p:sp>
        <p:nvSpPr>
          <p:cNvPr id="18" name="TextBox 53"/>
          <p:cNvSpPr txBox="1">
            <a:spLocks noChangeArrowheads="1"/>
          </p:cNvSpPr>
          <p:nvPr/>
        </p:nvSpPr>
        <p:spPr bwMode="auto">
          <a:xfrm rot="18011491">
            <a:off x="1615385" y="3192402"/>
            <a:ext cx="1728787" cy="4001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2000" b="1" kern="0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单击添加</a:t>
            </a:r>
            <a:r>
              <a:rPr lang="zh-CN" altLang="en-US" sz="2000" b="1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标题</a:t>
            </a:r>
            <a:endParaRPr lang="zh-CN" altLang="en-US" sz="3600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6439003" y="2224274"/>
            <a:ext cx="4008232" cy="2336365"/>
            <a:chOff x="1604412" y="2468648"/>
            <a:chExt cx="4008232" cy="2336365"/>
          </a:xfrm>
        </p:grpSpPr>
        <p:sp>
          <p:nvSpPr>
            <p:cNvPr id="20" name="矩形 19"/>
            <p:cNvSpPr/>
            <p:nvPr/>
          </p:nvSpPr>
          <p:spPr>
            <a:xfrm>
              <a:off x="1604412" y="2468648"/>
              <a:ext cx="4008232" cy="2336365"/>
            </a:xfrm>
            <a:prstGeom prst="rect">
              <a:avLst/>
            </a:prstGeom>
            <a:solidFill>
              <a:schemeClr val="tx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1700682" y="2925135"/>
              <a:ext cx="3815693" cy="1423391"/>
              <a:chOff x="1415417" y="4403484"/>
              <a:chExt cx="3815693" cy="1423391"/>
            </a:xfrm>
          </p:grpSpPr>
          <p:sp>
            <p:nvSpPr>
              <p:cNvPr id="22" name="TextBox 11"/>
              <p:cNvSpPr txBox="1"/>
              <p:nvPr/>
            </p:nvSpPr>
            <p:spPr>
              <a:xfrm>
                <a:off x="2104381" y="4403484"/>
                <a:ext cx="2437765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TextBox 12"/>
              <p:cNvSpPr txBox="1"/>
              <p:nvPr/>
            </p:nvSpPr>
            <p:spPr>
              <a:xfrm>
                <a:off x="1415417" y="4903545"/>
                <a:ext cx="3815693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zh-CN" altLang="en-US" sz="18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单击添加文字内容单击</a:t>
                </a:r>
                <a:r>
                  <a:rPr lang="zh-CN" altLang="en-US" sz="18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添加文字</a:t>
                </a:r>
                <a:r>
                  <a:rPr lang="zh-CN" altLang="en-US" sz="18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内容单击</a:t>
                </a:r>
                <a:r>
                  <a:rPr lang="zh-CN" altLang="en-US" sz="18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添加文字内容单击添加文字</a:t>
                </a:r>
                <a:r>
                  <a:rPr lang="zh-CN" altLang="en-US" sz="18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内容</a:t>
                </a:r>
                <a:r>
                  <a:rPr lang="zh-CN" altLang="en-US" sz="18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单击添加文字</a:t>
                </a:r>
                <a:r>
                  <a:rPr lang="zh-CN" altLang="en-US" sz="18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内容</a:t>
                </a:r>
                <a:endParaRPr lang="en-US" altLang="zh-CN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3435659" y="3423741"/>
            <a:ext cx="487904" cy="730231"/>
            <a:chOff x="3502128" y="3392456"/>
            <a:chExt cx="540770" cy="809354"/>
          </a:xfrm>
        </p:grpSpPr>
        <p:sp>
          <p:nvSpPr>
            <p:cNvPr id="25" name="Freeform 121"/>
            <p:cNvSpPr>
              <a:spLocks noEditPoints="1"/>
            </p:cNvSpPr>
            <p:nvPr/>
          </p:nvSpPr>
          <p:spPr bwMode="auto">
            <a:xfrm>
              <a:off x="3502128" y="3392456"/>
              <a:ext cx="540770" cy="447036"/>
            </a:xfrm>
            <a:custGeom>
              <a:avLst/>
              <a:gdLst>
                <a:gd name="T0" fmla="*/ 179 w 185"/>
                <a:gd name="T1" fmla="*/ 61 h 153"/>
                <a:gd name="T2" fmla="*/ 185 w 185"/>
                <a:gd name="T3" fmla="*/ 0 h 153"/>
                <a:gd name="T4" fmla="*/ 143 w 185"/>
                <a:gd name="T5" fmla="*/ 11 h 153"/>
                <a:gd name="T6" fmla="*/ 157 w 185"/>
                <a:gd name="T7" fmla="*/ 26 h 153"/>
                <a:gd name="T8" fmla="*/ 23 w 185"/>
                <a:gd name="T9" fmla="*/ 83 h 153"/>
                <a:gd name="T10" fmla="*/ 37 w 185"/>
                <a:gd name="T11" fmla="*/ 105 h 153"/>
                <a:gd name="T12" fmla="*/ 0 w 185"/>
                <a:gd name="T13" fmla="*/ 132 h 153"/>
                <a:gd name="T14" fmla="*/ 168 w 185"/>
                <a:gd name="T15" fmla="*/ 38 h 153"/>
                <a:gd name="T16" fmla="*/ 179 w 185"/>
                <a:gd name="T17" fmla="*/ 61 h 153"/>
                <a:gd name="T18" fmla="*/ 26 w 185"/>
                <a:gd name="T19" fmla="*/ 125 h 153"/>
                <a:gd name="T20" fmla="*/ 46 w 185"/>
                <a:gd name="T21" fmla="*/ 109 h 153"/>
                <a:gd name="T22" fmla="*/ 49 w 185"/>
                <a:gd name="T23" fmla="*/ 109 h 153"/>
                <a:gd name="T24" fmla="*/ 49 w 185"/>
                <a:gd name="T25" fmla="*/ 110 h 153"/>
                <a:gd name="T26" fmla="*/ 50 w 185"/>
                <a:gd name="T27" fmla="*/ 110 h 153"/>
                <a:gd name="T28" fmla="*/ 129 w 185"/>
                <a:gd name="T29" fmla="*/ 80 h 153"/>
                <a:gd name="T30" fmla="*/ 26 w 185"/>
                <a:gd name="T31" fmla="*/ 125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5" h="153">
                  <a:moveTo>
                    <a:pt x="179" y="61"/>
                  </a:moveTo>
                  <a:cubicBezTo>
                    <a:pt x="185" y="0"/>
                    <a:pt x="185" y="0"/>
                    <a:pt x="185" y="0"/>
                  </a:cubicBezTo>
                  <a:cubicBezTo>
                    <a:pt x="143" y="11"/>
                    <a:pt x="143" y="11"/>
                    <a:pt x="143" y="11"/>
                  </a:cubicBezTo>
                  <a:cubicBezTo>
                    <a:pt x="157" y="26"/>
                    <a:pt x="157" y="26"/>
                    <a:pt x="157" y="26"/>
                  </a:cubicBezTo>
                  <a:cubicBezTo>
                    <a:pt x="157" y="26"/>
                    <a:pt x="98" y="97"/>
                    <a:pt x="23" y="83"/>
                  </a:cubicBezTo>
                  <a:cubicBezTo>
                    <a:pt x="37" y="105"/>
                    <a:pt x="37" y="105"/>
                    <a:pt x="37" y="105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2"/>
                    <a:pt x="106" y="153"/>
                    <a:pt x="168" y="38"/>
                  </a:cubicBezTo>
                  <a:lnTo>
                    <a:pt x="179" y="61"/>
                  </a:lnTo>
                  <a:close/>
                  <a:moveTo>
                    <a:pt x="26" y="125"/>
                  </a:moveTo>
                  <a:cubicBezTo>
                    <a:pt x="46" y="109"/>
                    <a:pt x="46" y="109"/>
                    <a:pt x="46" y="109"/>
                  </a:cubicBezTo>
                  <a:cubicBezTo>
                    <a:pt x="46" y="109"/>
                    <a:pt x="47" y="109"/>
                    <a:pt x="49" y="109"/>
                  </a:cubicBezTo>
                  <a:cubicBezTo>
                    <a:pt x="49" y="110"/>
                    <a:pt x="49" y="110"/>
                    <a:pt x="49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62" y="110"/>
                    <a:pt x="92" y="107"/>
                    <a:pt x="129" y="80"/>
                  </a:cubicBezTo>
                  <a:cubicBezTo>
                    <a:pt x="129" y="80"/>
                    <a:pt x="90" y="124"/>
                    <a:pt x="26" y="1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26" name="Freeform 122"/>
            <p:cNvSpPr>
              <a:spLocks/>
            </p:cNvSpPr>
            <p:nvPr/>
          </p:nvSpPr>
          <p:spPr bwMode="auto">
            <a:xfrm>
              <a:off x="3732857" y="3808848"/>
              <a:ext cx="127983" cy="392960"/>
            </a:xfrm>
            <a:custGeom>
              <a:avLst/>
              <a:gdLst>
                <a:gd name="T0" fmla="*/ 35 w 44"/>
                <a:gd name="T1" fmla="*/ 0 h 134"/>
                <a:gd name="T2" fmla="*/ 9 w 44"/>
                <a:gd name="T3" fmla="*/ 0 h 134"/>
                <a:gd name="T4" fmla="*/ 0 w 44"/>
                <a:gd name="T5" fmla="*/ 10 h 134"/>
                <a:gd name="T6" fmla="*/ 0 w 44"/>
                <a:gd name="T7" fmla="*/ 134 h 134"/>
                <a:gd name="T8" fmla="*/ 44 w 44"/>
                <a:gd name="T9" fmla="*/ 134 h 134"/>
                <a:gd name="T10" fmla="*/ 44 w 44"/>
                <a:gd name="T11" fmla="*/ 10 h 134"/>
                <a:gd name="T12" fmla="*/ 35 w 44"/>
                <a:gd name="T1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34">
                  <a:moveTo>
                    <a:pt x="3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44" y="134"/>
                    <a:pt x="44" y="134"/>
                    <a:pt x="44" y="134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5"/>
                    <a:pt x="40" y="0"/>
                    <a:pt x="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27" name="Freeform 123"/>
            <p:cNvSpPr>
              <a:spLocks/>
            </p:cNvSpPr>
            <p:nvPr/>
          </p:nvSpPr>
          <p:spPr bwMode="auto">
            <a:xfrm>
              <a:off x="3563416" y="3882755"/>
              <a:ext cx="127983" cy="319055"/>
            </a:xfrm>
            <a:custGeom>
              <a:avLst/>
              <a:gdLst>
                <a:gd name="T0" fmla="*/ 35 w 44"/>
                <a:gd name="T1" fmla="*/ 0 h 109"/>
                <a:gd name="T2" fmla="*/ 9 w 44"/>
                <a:gd name="T3" fmla="*/ 0 h 109"/>
                <a:gd name="T4" fmla="*/ 0 w 44"/>
                <a:gd name="T5" fmla="*/ 8 h 109"/>
                <a:gd name="T6" fmla="*/ 0 w 44"/>
                <a:gd name="T7" fmla="*/ 109 h 109"/>
                <a:gd name="T8" fmla="*/ 44 w 44"/>
                <a:gd name="T9" fmla="*/ 109 h 109"/>
                <a:gd name="T10" fmla="*/ 44 w 44"/>
                <a:gd name="T11" fmla="*/ 8 h 109"/>
                <a:gd name="T12" fmla="*/ 35 w 44"/>
                <a:gd name="T1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09">
                  <a:moveTo>
                    <a:pt x="3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44" y="109"/>
                    <a:pt x="44" y="109"/>
                    <a:pt x="44" y="109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4"/>
                    <a:pt x="40" y="0"/>
                    <a:pt x="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28" name="Freeform 124"/>
            <p:cNvSpPr>
              <a:spLocks/>
            </p:cNvSpPr>
            <p:nvPr/>
          </p:nvSpPr>
          <p:spPr bwMode="auto">
            <a:xfrm>
              <a:off x="3902300" y="3707905"/>
              <a:ext cx="127983" cy="493904"/>
            </a:xfrm>
            <a:custGeom>
              <a:avLst/>
              <a:gdLst>
                <a:gd name="T0" fmla="*/ 35 w 44"/>
                <a:gd name="T1" fmla="*/ 0 h 169"/>
                <a:gd name="T2" fmla="*/ 9 w 44"/>
                <a:gd name="T3" fmla="*/ 0 h 169"/>
                <a:gd name="T4" fmla="*/ 0 w 44"/>
                <a:gd name="T5" fmla="*/ 9 h 169"/>
                <a:gd name="T6" fmla="*/ 0 w 44"/>
                <a:gd name="T7" fmla="*/ 169 h 169"/>
                <a:gd name="T8" fmla="*/ 44 w 44"/>
                <a:gd name="T9" fmla="*/ 169 h 169"/>
                <a:gd name="T10" fmla="*/ 44 w 44"/>
                <a:gd name="T11" fmla="*/ 9 h 169"/>
                <a:gd name="T12" fmla="*/ 35 w 44"/>
                <a:gd name="T13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69">
                  <a:moveTo>
                    <a:pt x="3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44" y="169"/>
                    <a:pt x="44" y="169"/>
                    <a:pt x="44" y="169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4"/>
                    <a:pt x="40" y="0"/>
                    <a:pt x="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104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圆角矩形 46"/>
          <p:cNvSpPr/>
          <p:nvPr/>
        </p:nvSpPr>
        <p:spPr>
          <a:xfrm>
            <a:off x="2192703" y="3388409"/>
            <a:ext cx="3836355" cy="1363532"/>
          </a:xfrm>
          <a:prstGeom prst="roundRect">
            <a:avLst>
              <a:gd name="adj" fmla="val 0"/>
            </a:avLst>
          </a:prstGeom>
          <a:solidFill>
            <a:srgbClr val="7273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圆角矩形 38"/>
          <p:cNvSpPr/>
          <p:nvPr/>
        </p:nvSpPr>
        <p:spPr>
          <a:xfrm>
            <a:off x="6161354" y="3388409"/>
            <a:ext cx="3836355" cy="1363532"/>
          </a:xfrm>
          <a:prstGeom prst="roundRect">
            <a:avLst>
              <a:gd name="adj" fmla="val 0"/>
            </a:avLst>
          </a:prstGeom>
          <a:solidFill>
            <a:srgbClr val="7273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>
            <a:off x="6279826" y="4125178"/>
            <a:ext cx="1258154" cy="510342"/>
          </a:xfrm>
          <a:prstGeom prst="rect">
            <a:avLst/>
          </a:prstGeom>
          <a:solidFill>
            <a:srgbClr val="FF77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304853" y="4125178"/>
            <a:ext cx="1258154" cy="510342"/>
          </a:xfrm>
          <a:prstGeom prst="rect">
            <a:avLst/>
          </a:prstGeom>
          <a:solidFill>
            <a:srgbClr val="FF77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圆角矩形 29"/>
          <p:cNvSpPr/>
          <p:nvPr/>
        </p:nvSpPr>
        <p:spPr>
          <a:xfrm>
            <a:off x="6161354" y="1845618"/>
            <a:ext cx="3836355" cy="1363532"/>
          </a:xfrm>
          <a:prstGeom prst="roundRect">
            <a:avLst>
              <a:gd name="adj" fmla="val 0"/>
            </a:avLst>
          </a:prstGeom>
          <a:solidFill>
            <a:srgbClr val="7273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6279826" y="2591940"/>
            <a:ext cx="1258154" cy="510342"/>
          </a:xfrm>
          <a:prstGeom prst="rect">
            <a:avLst/>
          </a:prstGeom>
          <a:solidFill>
            <a:srgbClr val="FF77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/>
          <p:cNvSpPr/>
          <p:nvPr/>
        </p:nvSpPr>
        <p:spPr>
          <a:xfrm>
            <a:off x="2192703" y="1845618"/>
            <a:ext cx="3836355" cy="1363532"/>
          </a:xfrm>
          <a:prstGeom prst="roundRect">
            <a:avLst>
              <a:gd name="adj" fmla="val 0"/>
            </a:avLst>
          </a:prstGeom>
          <a:solidFill>
            <a:srgbClr val="7273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矩形 58"/>
          <p:cNvSpPr/>
          <p:nvPr/>
        </p:nvSpPr>
        <p:spPr>
          <a:xfrm>
            <a:off x="2304853" y="2591940"/>
            <a:ext cx="1258154" cy="510342"/>
          </a:xfrm>
          <a:prstGeom prst="rect">
            <a:avLst/>
          </a:prstGeom>
          <a:solidFill>
            <a:srgbClr val="FF77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14" name="组合 13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17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12"/>
          <p:cNvSpPr txBox="1"/>
          <p:nvPr/>
        </p:nvSpPr>
        <p:spPr>
          <a:xfrm>
            <a:off x="3453153" y="2204219"/>
            <a:ext cx="24377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单击添加文字内容</a:t>
            </a:r>
            <a:endParaRPr lang="en-US" altLang="zh-CN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11"/>
          <p:cNvSpPr txBox="1"/>
          <p:nvPr/>
        </p:nvSpPr>
        <p:spPr>
          <a:xfrm>
            <a:off x="2258993" y="2647744"/>
            <a:ext cx="136815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Freeform 146"/>
          <p:cNvSpPr>
            <a:spLocks noEditPoints="1"/>
          </p:cNvSpPr>
          <p:nvPr/>
        </p:nvSpPr>
        <p:spPr bwMode="auto">
          <a:xfrm>
            <a:off x="2664235" y="2086777"/>
            <a:ext cx="557668" cy="406948"/>
          </a:xfrm>
          <a:custGeom>
            <a:avLst/>
            <a:gdLst>
              <a:gd name="T0" fmla="*/ 83 w 125"/>
              <a:gd name="T1" fmla="*/ 91 h 91"/>
              <a:gd name="T2" fmla="*/ 125 w 125"/>
              <a:gd name="T3" fmla="*/ 91 h 91"/>
              <a:gd name="T4" fmla="*/ 125 w 125"/>
              <a:gd name="T5" fmla="*/ 0 h 91"/>
              <a:gd name="T6" fmla="*/ 83 w 125"/>
              <a:gd name="T7" fmla="*/ 0 h 91"/>
              <a:gd name="T8" fmla="*/ 83 w 125"/>
              <a:gd name="T9" fmla="*/ 38 h 91"/>
              <a:gd name="T10" fmla="*/ 113 w 125"/>
              <a:gd name="T11" fmla="*/ 80 h 91"/>
              <a:gd name="T12" fmla="*/ 83 w 125"/>
              <a:gd name="T13" fmla="*/ 80 h 91"/>
              <a:gd name="T14" fmla="*/ 83 w 125"/>
              <a:gd name="T15" fmla="*/ 91 h 91"/>
              <a:gd name="T16" fmla="*/ 57 w 125"/>
              <a:gd name="T17" fmla="*/ 91 h 91"/>
              <a:gd name="T18" fmla="*/ 83 w 125"/>
              <a:gd name="T19" fmla="*/ 91 h 91"/>
              <a:gd name="T20" fmla="*/ 83 w 125"/>
              <a:gd name="T21" fmla="*/ 80 h 91"/>
              <a:gd name="T22" fmla="*/ 65 w 125"/>
              <a:gd name="T23" fmla="*/ 80 h 91"/>
              <a:gd name="T24" fmla="*/ 63 w 125"/>
              <a:gd name="T25" fmla="*/ 78 h 91"/>
              <a:gd name="T26" fmla="*/ 57 w 125"/>
              <a:gd name="T27" fmla="*/ 69 h 91"/>
              <a:gd name="T28" fmla="*/ 57 w 125"/>
              <a:gd name="T29" fmla="*/ 75 h 91"/>
              <a:gd name="T30" fmla="*/ 60 w 125"/>
              <a:gd name="T31" fmla="*/ 80 h 91"/>
              <a:gd name="T32" fmla="*/ 57 w 125"/>
              <a:gd name="T33" fmla="*/ 80 h 91"/>
              <a:gd name="T34" fmla="*/ 57 w 125"/>
              <a:gd name="T35" fmla="*/ 91 h 91"/>
              <a:gd name="T36" fmla="*/ 83 w 125"/>
              <a:gd name="T37" fmla="*/ 0 h 91"/>
              <a:gd name="T38" fmla="*/ 57 w 125"/>
              <a:gd name="T39" fmla="*/ 0 h 91"/>
              <a:gd name="T40" fmla="*/ 57 w 125"/>
              <a:gd name="T41" fmla="*/ 59 h 91"/>
              <a:gd name="T42" fmla="*/ 77 w 125"/>
              <a:gd name="T43" fmla="*/ 30 h 91"/>
              <a:gd name="T44" fmla="*/ 77 w 125"/>
              <a:gd name="T45" fmla="*/ 30 h 91"/>
              <a:gd name="T46" fmla="*/ 83 w 125"/>
              <a:gd name="T47" fmla="*/ 38 h 91"/>
              <a:gd name="T48" fmla="*/ 83 w 125"/>
              <a:gd name="T49" fmla="*/ 0 h 91"/>
              <a:gd name="T50" fmla="*/ 35 w 125"/>
              <a:gd name="T51" fmla="*/ 91 h 91"/>
              <a:gd name="T52" fmla="*/ 57 w 125"/>
              <a:gd name="T53" fmla="*/ 91 h 91"/>
              <a:gd name="T54" fmla="*/ 57 w 125"/>
              <a:gd name="T55" fmla="*/ 80 h 91"/>
              <a:gd name="T56" fmla="*/ 41 w 125"/>
              <a:gd name="T57" fmla="*/ 80 h 91"/>
              <a:gd name="T58" fmla="*/ 35 w 125"/>
              <a:gd name="T59" fmla="*/ 80 h 91"/>
              <a:gd name="T60" fmla="*/ 35 w 125"/>
              <a:gd name="T61" fmla="*/ 91 h 91"/>
              <a:gd name="T62" fmla="*/ 57 w 125"/>
              <a:gd name="T63" fmla="*/ 0 h 91"/>
              <a:gd name="T64" fmla="*/ 35 w 125"/>
              <a:gd name="T65" fmla="*/ 0 h 91"/>
              <a:gd name="T66" fmla="*/ 35 w 125"/>
              <a:gd name="T67" fmla="*/ 16 h 91"/>
              <a:gd name="T68" fmla="*/ 37 w 125"/>
              <a:gd name="T69" fmla="*/ 22 h 91"/>
              <a:gd name="T70" fmla="*/ 35 w 125"/>
              <a:gd name="T71" fmla="*/ 28 h 91"/>
              <a:gd name="T72" fmla="*/ 35 w 125"/>
              <a:gd name="T73" fmla="*/ 46 h 91"/>
              <a:gd name="T74" fmla="*/ 35 w 125"/>
              <a:gd name="T75" fmla="*/ 46 h 91"/>
              <a:gd name="T76" fmla="*/ 51 w 125"/>
              <a:gd name="T77" fmla="*/ 67 h 91"/>
              <a:gd name="T78" fmla="*/ 57 w 125"/>
              <a:gd name="T79" fmla="*/ 75 h 91"/>
              <a:gd name="T80" fmla="*/ 57 w 125"/>
              <a:gd name="T81" fmla="*/ 69 h 91"/>
              <a:gd name="T82" fmla="*/ 53 w 125"/>
              <a:gd name="T83" fmla="*/ 64 h 91"/>
              <a:gd name="T84" fmla="*/ 57 w 125"/>
              <a:gd name="T85" fmla="*/ 59 h 91"/>
              <a:gd name="T86" fmla="*/ 57 w 125"/>
              <a:gd name="T87" fmla="*/ 0 h 91"/>
              <a:gd name="T88" fmla="*/ 0 w 125"/>
              <a:gd name="T89" fmla="*/ 91 h 91"/>
              <a:gd name="T90" fmla="*/ 35 w 125"/>
              <a:gd name="T91" fmla="*/ 91 h 91"/>
              <a:gd name="T92" fmla="*/ 35 w 125"/>
              <a:gd name="T93" fmla="*/ 80 h 91"/>
              <a:gd name="T94" fmla="*/ 10 w 125"/>
              <a:gd name="T95" fmla="*/ 80 h 91"/>
              <a:gd name="T96" fmla="*/ 10 w 125"/>
              <a:gd name="T97" fmla="*/ 80 h 91"/>
              <a:gd name="T98" fmla="*/ 35 w 125"/>
              <a:gd name="T99" fmla="*/ 46 h 91"/>
              <a:gd name="T100" fmla="*/ 35 w 125"/>
              <a:gd name="T101" fmla="*/ 28 h 91"/>
              <a:gd name="T102" fmla="*/ 28 w 125"/>
              <a:gd name="T103" fmla="*/ 32 h 91"/>
              <a:gd name="T104" fmla="*/ 18 w 125"/>
              <a:gd name="T105" fmla="*/ 22 h 91"/>
              <a:gd name="T106" fmla="*/ 28 w 125"/>
              <a:gd name="T107" fmla="*/ 12 h 91"/>
              <a:gd name="T108" fmla="*/ 28 w 125"/>
              <a:gd name="T109" fmla="*/ 12 h 91"/>
              <a:gd name="T110" fmla="*/ 35 w 125"/>
              <a:gd name="T111" fmla="*/ 16 h 91"/>
              <a:gd name="T112" fmla="*/ 35 w 125"/>
              <a:gd name="T113" fmla="*/ 0 h 91"/>
              <a:gd name="T114" fmla="*/ 0 w 125"/>
              <a:gd name="T115" fmla="*/ 0 h 91"/>
              <a:gd name="T116" fmla="*/ 0 w 125"/>
              <a:gd name="T117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5" h="91">
                <a:moveTo>
                  <a:pt x="83" y="91"/>
                </a:moveTo>
                <a:cubicBezTo>
                  <a:pt x="125" y="91"/>
                  <a:pt x="125" y="91"/>
                  <a:pt x="125" y="91"/>
                </a:cubicBezTo>
                <a:cubicBezTo>
                  <a:pt x="125" y="0"/>
                  <a:pt x="125" y="0"/>
                  <a:pt x="125" y="0"/>
                </a:cubicBezTo>
                <a:cubicBezTo>
                  <a:pt x="83" y="0"/>
                  <a:pt x="83" y="0"/>
                  <a:pt x="83" y="0"/>
                </a:cubicBezTo>
                <a:cubicBezTo>
                  <a:pt x="83" y="38"/>
                  <a:pt x="83" y="38"/>
                  <a:pt x="83" y="38"/>
                </a:cubicBezTo>
                <a:cubicBezTo>
                  <a:pt x="113" y="80"/>
                  <a:pt x="113" y="80"/>
                  <a:pt x="113" y="80"/>
                </a:cubicBezTo>
                <a:cubicBezTo>
                  <a:pt x="83" y="80"/>
                  <a:pt x="83" y="80"/>
                  <a:pt x="83" y="80"/>
                </a:cubicBezTo>
                <a:lnTo>
                  <a:pt x="83" y="91"/>
                </a:lnTo>
                <a:close/>
                <a:moveTo>
                  <a:pt x="57" y="91"/>
                </a:moveTo>
                <a:cubicBezTo>
                  <a:pt x="83" y="91"/>
                  <a:pt x="83" y="91"/>
                  <a:pt x="83" y="91"/>
                </a:cubicBezTo>
                <a:cubicBezTo>
                  <a:pt x="83" y="80"/>
                  <a:pt x="83" y="80"/>
                  <a:pt x="83" y="80"/>
                </a:cubicBezTo>
                <a:cubicBezTo>
                  <a:pt x="65" y="80"/>
                  <a:pt x="65" y="80"/>
                  <a:pt x="65" y="80"/>
                </a:cubicBezTo>
                <a:cubicBezTo>
                  <a:pt x="63" y="78"/>
                  <a:pt x="63" y="78"/>
                  <a:pt x="63" y="78"/>
                </a:cubicBezTo>
                <a:cubicBezTo>
                  <a:pt x="57" y="69"/>
                  <a:pt x="57" y="69"/>
                  <a:pt x="57" y="69"/>
                </a:cubicBezTo>
                <a:cubicBezTo>
                  <a:pt x="57" y="75"/>
                  <a:pt x="57" y="75"/>
                  <a:pt x="57" y="75"/>
                </a:cubicBezTo>
                <a:cubicBezTo>
                  <a:pt x="60" y="80"/>
                  <a:pt x="60" y="80"/>
                  <a:pt x="60" y="80"/>
                </a:cubicBezTo>
                <a:cubicBezTo>
                  <a:pt x="57" y="80"/>
                  <a:pt x="57" y="80"/>
                  <a:pt x="57" y="80"/>
                </a:cubicBezTo>
                <a:cubicBezTo>
                  <a:pt x="57" y="91"/>
                  <a:pt x="57" y="91"/>
                  <a:pt x="57" y="91"/>
                </a:cubicBezTo>
                <a:close/>
                <a:moveTo>
                  <a:pt x="83" y="0"/>
                </a:moveTo>
                <a:cubicBezTo>
                  <a:pt x="57" y="0"/>
                  <a:pt x="57" y="0"/>
                  <a:pt x="57" y="0"/>
                </a:cubicBezTo>
                <a:cubicBezTo>
                  <a:pt x="57" y="59"/>
                  <a:pt x="57" y="59"/>
                  <a:pt x="57" y="59"/>
                </a:cubicBezTo>
                <a:cubicBezTo>
                  <a:pt x="77" y="30"/>
                  <a:pt x="77" y="30"/>
                  <a:pt x="77" y="30"/>
                </a:cubicBezTo>
                <a:cubicBezTo>
                  <a:pt x="77" y="30"/>
                  <a:pt x="77" y="30"/>
                  <a:pt x="77" y="30"/>
                </a:cubicBezTo>
                <a:cubicBezTo>
                  <a:pt x="83" y="38"/>
                  <a:pt x="83" y="38"/>
                  <a:pt x="83" y="38"/>
                </a:cubicBezTo>
                <a:lnTo>
                  <a:pt x="83" y="0"/>
                </a:lnTo>
                <a:close/>
                <a:moveTo>
                  <a:pt x="35" y="91"/>
                </a:moveTo>
                <a:cubicBezTo>
                  <a:pt x="57" y="91"/>
                  <a:pt x="57" y="91"/>
                  <a:pt x="57" y="91"/>
                </a:cubicBezTo>
                <a:cubicBezTo>
                  <a:pt x="57" y="80"/>
                  <a:pt x="57" y="80"/>
                  <a:pt x="57" y="80"/>
                </a:cubicBezTo>
                <a:cubicBezTo>
                  <a:pt x="41" y="80"/>
                  <a:pt x="41" y="80"/>
                  <a:pt x="41" y="80"/>
                </a:cubicBezTo>
                <a:cubicBezTo>
                  <a:pt x="35" y="80"/>
                  <a:pt x="35" y="80"/>
                  <a:pt x="35" y="80"/>
                </a:cubicBezTo>
                <a:cubicBezTo>
                  <a:pt x="35" y="91"/>
                  <a:pt x="35" y="91"/>
                  <a:pt x="35" y="91"/>
                </a:cubicBezTo>
                <a:close/>
                <a:moveTo>
                  <a:pt x="57" y="0"/>
                </a:moveTo>
                <a:cubicBezTo>
                  <a:pt x="35" y="0"/>
                  <a:pt x="35" y="0"/>
                  <a:pt x="35" y="0"/>
                </a:cubicBezTo>
                <a:cubicBezTo>
                  <a:pt x="35" y="16"/>
                  <a:pt x="35" y="16"/>
                  <a:pt x="35" y="16"/>
                </a:cubicBezTo>
                <a:cubicBezTo>
                  <a:pt x="37" y="18"/>
                  <a:pt x="37" y="20"/>
                  <a:pt x="37" y="22"/>
                </a:cubicBezTo>
                <a:cubicBezTo>
                  <a:pt x="37" y="24"/>
                  <a:pt x="37" y="26"/>
                  <a:pt x="35" y="28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51" y="67"/>
                  <a:pt x="51" y="67"/>
                  <a:pt x="51" y="67"/>
                </a:cubicBezTo>
                <a:cubicBezTo>
                  <a:pt x="57" y="75"/>
                  <a:pt x="57" y="75"/>
                  <a:pt x="57" y="75"/>
                </a:cubicBezTo>
                <a:cubicBezTo>
                  <a:pt x="57" y="69"/>
                  <a:pt x="57" y="69"/>
                  <a:pt x="57" y="69"/>
                </a:cubicBezTo>
                <a:cubicBezTo>
                  <a:pt x="53" y="64"/>
                  <a:pt x="53" y="64"/>
                  <a:pt x="53" y="64"/>
                </a:cubicBezTo>
                <a:cubicBezTo>
                  <a:pt x="57" y="59"/>
                  <a:pt x="57" y="59"/>
                  <a:pt x="57" y="59"/>
                </a:cubicBezTo>
                <a:lnTo>
                  <a:pt x="57" y="0"/>
                </a:lnTo>
                <a:close/>
                <a:moveTo>
                  <a:pt x="0" y="91"/>
                </a:moveTo>
                <a:cubicBezTo>
                  <a:pt x="35" y="91"/>
                  <a:pt x="35" y="91"/>
                  <a:pt x="35" y="91"/>
                </a:cubicBezTo>
                <a:cubicBezTo>
                  <a:pt x="35" y="80"/>
                  <a:pt x="35" y="80"/>
                  <a:pt x="35" y="80"/>
                </a:cubicBezTo>
                <a:cubicBezTo>
                  <a:pt x="10" y="80"/>
                  <a:pt x="10" y="80"/>
                  <a:pt x="10" y="80"/>
                </a:cubicBezTo>
                <a:cubicBezTo>
                  <a:pt x="10" y="80"/>
                  <a:pt x="10" y="80"/>
                  <a:pt x="10" y="80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28"/>
                  <a:pt x="35" y="28"/>
                  <a:pt x="35" y="28"/>
                </a:cubicBezTo>
                <a:cubicBezTo>
                  <a:pt x="34" y="30"/>
                  <a:pt x="31" y="32"/>
                  <a:pt x="28" y="32"/>
                </a:cubicBezTo>
                <a:cubicBezTo>
                  <a:pt x="22" y="32"/>
                  <a:pt x="18" y="27"/>
                  <a:pt x="18" y="22"/>
                </a:cubicBezTo>
                <a:cubicBezTo>
                  <a:pt x="18" y="17"/>
                  <a:pt x="22" y="12"/>
                  <a:pt x="28" y="12"/>
                </a:cubicBezTo>
                <a:cubicBezTo>
                  <a:pt x="28" y="12"/>
                  <a:pt x="28" y="12"/>
                  <a:pt x="28" y="12"/>
                </a:cubicBezTo>
                <a:cubicBezTo>
                  <a:pt x="31" y="12"/>
                  <a:pt x="34" y="14"/>
                  <a:pt x="35" y="16"/>
                </a:cubicBezTo>
                <a:cubicBezTo>
                  <a:pt x="35" y="0"/>
                  <a:pt x="35" y="0"/>
                  <a:pt x="35" y="0"/>
                </a:cubicBezTo>
                <a:cubicBezTo>
                  <a:pt x="0" y="0"/>
                  <a:pt x="0" y="0"/>
                  <a:pt x="0" y="0"/>
                </a:cubicBezTo>
                <a:lnTo>
                  <a:pt x="0" y="9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31" name="TextBox 12"/>
          <p:cNvSpPr txBox="1"/>
          <p:nvPr/>
        </p:nvSpPr>
        <p:spPr>
          <a:xfrm>
            <a:off x="7421804" y="2204219"/>
            <a:ext cx="24377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单击添加文字内容</a:t>
            </a:r>
            <a:endParaRPr lang="en-US" altLang="zh-CN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11"/>
          <p:cNvSpPr txBox="1"/>
          <p:nvPr/>
        </p:nvSpPr>
        <p:spPr>
          <a:xfrm>
            <a:off x="6227644" y="2647744"/>
            <a:ext cx="136815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6689145" y="2016552"/>
            <a:ext cx="445151" cy="471729"/>
            <a:chOff x="9013843" y="2999198"/>
            <a:chExt cx="172030" cy="182301"/>
          </a:xfrm>
          <a:solidFill>
            <a:schemeClr val="bg1"/>
          </a:solidFill>
        </p:grpSpPr>
        <p:sp>
          <p:nvSpPr>
            <p:cNvPr id="34" name="Freeform 221"/>
            <p:cNvSpPr>
              <a:spLocks noEditPoints="1"/>
            </p:cNvSpPr>
            <p:nvPr/>
          </p:nvSpPr>
          <p:spPr bwMode="auto">
            <a:xfrm>
              <a:off x="9013843" y="3075370"/>
              <a:ext cx="172030" cy="85587"/>
            </a:xfrm>
            <a:custGeom>
              <a:avLst/>
              <a:gdLst>
                <a:gd name="T0" fmla="*/ 157 w 183"/>
                <a:gd name="T1" fmla="*/ 64 h 91"/>
                <a:gd name="T2" fmla="*/ 183 w 183"/>
                <a:gd name="T3" fmla="*/ 32 h 91"/>
                <a:gd name="T4" fmla="*/ 157 w 183"/>
                <a:gd name="T5" fmla="*/ 0 h 91"/>
                <a:gd name="T6" fmla="*/ 157 w 183"/>
                <a:gd name="T7" fmla="*/ 15 h 91"/>
                <a:gd name="T8" fmla="*/ 169 w 183"/>
                <a:gd name="T9" fmla="*/ 32 h 91"/>
                <a:gd name="T10" fmla="*/ 157 w 183"/>
                <a:gd name="T11" fmla="*/ 49 h 91"/>
                <a:gd name="T12" fmla="*/ 157 w 183"/>
                <a:gd name="T13" fmla="*/ 64 h 91"/>
                <a:gd name="T14" fmla="*/ 77 w 183"/>
                <a:gd name="T15" fmla="*/ 91 h 91"/>
                <a:gd name="T16" fmla="*/ 137 w 183"/>
                <a:gd name="T17" fmla="*/ 62 h 91"/>
                <a:gd name="T18" fmla="*/ 151 w 183"/>
                <a:gd name="T19" fmla="*/ 65 h 91"/>
                <a:gd name="T20" fmla="*/ 157 w 183"/>
                <a:gd name="T21" fmla="*/ 64 h 91"/>
                <a:gd name="T22" fmla="*/ 157 w 183"/>
                <a:gd name="T23" fmla="*/ 49 h 91"/>
                <a:gd name="T24" fmla="*/ 151 w 183"/>
                <a:gd name="T25" fmla="*/ 51 h 91"/>
                <a:gd name="T26" fmla="*/ 145 w 183"/>
                <a:gd name="T27" fmla="*/ 50 h 91"/>
                <a:gd name="T28" fmla="*/ 154 w 183"/>
                <a:gd name="T29" fmla="*/ 14 h 91"/>
                <a:gd name="T30" fmla="*/ 154 w 183"/>
                <a:gd name="T31" fmla="*/ 14 h 91"/>
                <a:gd name="T32" fmla="*/ 154 w 183"/>
                <a:gd name="T33" fmla="*/ 14 h 91"/>
                <a:gd name="T34" fmla="*/ 157 w 183"/>
                <a:gd name="T35" fmla="*/ 15 h 91"/>
                <a:gd name="T36" fmla="*/ 157 w 183"/>
                <a:gd name="T37" fmla="*/ 0 h 91"/>
                <a:gd name="T38" fmla="*/ 152 w 183"/>
                <a:gd name="T39" fmla="*/ 0 h 91"/>
                <a:gd name="T40" fmla="*/ 152 w 183"/>
                <a:gd name="T41" fmla="*/ 0 h 91"/>
                <a:gd name="T42" fmla="*/ 1 w 183"/>
                <a:gd name="T43" fmla="*/ 0 h 91"/>
                <a:gd name="T44" fmla="*/ 0 w 183"/>
                <a:gd name="T45" fmla="*/ 14 h 91"/>
                <a:gd name="T46" fmla="*/ 77 w 183"/>
                <a:gd name="T47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3" h="91">
                  <a:moveTo>
                    <a:pt x="157" y="64"/>
                  </a:moveTo>
                  <a:cubicBezTo>
                    <a:pt x="172" y="61"/>
                    <a:pt x="183" y="48"/>
                    <a:pt x="183" y="32"/>
                  </a:cubicBezTo>
                  <a:cubicBezTo>
                    <a:pt x="183" y="16"/>
                    <a:pt x="172" y="3"/>
                    <a:pt x="157" y="0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64" y="18"/>
                    <a:pt x="169" y="24"/>
                    <a:pt x="169" y="32"/>
                  </a:cubicBezTo>
                  <a:cubicBezTo>
                    <a:pt x="169" y="40"/>
                    <a:pt x="164" y="47"/>
                    <a:pt x="157" y="49"/>
                  </a:cubicBezTo>
                  <a:lnTo>
                    <a:pt x="157" y="64"/>
                  </a:lnTo>
                  <a:close/>
                  <a:moveTo>
                    <a:pt x="77" y="91"/>
                  </a:moveTo>
                  <a:cubicBezTo>
                    <a:pt x="101" y="91"/>
                    <a:pt x="123" y="80"/>
                    <a:pt x="137" y="62"/>
                  </a:cubicBezTo>
                  <a:cubicBezTo>
                    <a:pt x="141" y="64"/>
                    <a:pt x="146" y="65"/>
                    <a:pt x="151" y="65"/>
                  </a:cubicBezTo>
                  <a:cubicBezTo>
                    <a:pt x="153" y="65"/>
                    <a:pt x="155" y="64"/>
                    <a:pt x="157" y="64"/>
                  </a:cubicBezTo>
                  <a:cubicBezTo>
                    <a:pt x="157" y="49"/>
                    <a:pt x="157" y="49"/>
                    <a:pt x="157" y="49"/>
                  </a:cubicBezTo>
                  <a:cubicBezTo>
                    <a:pt x="155" y="50"/>
                    <a:pt x="153" y="51"/>
                    <a:pt x="151" y="51"/>
                  </a:cubicBezTo>
                  <a:cubicBezTo>
                    <a:pt x="149" y="51"/>
                    <a:pt x="147" y="50"/>
                    <a:pt x="145" y="50"/>
                  </a:cubicBezTo>
                  <a:cubicBezTo>
                    <a:pt x="151" y="39"/>
                    <a:pt x="154" y="27"/>
                    <a:pt x="154" y="14"/>
                  </a:cubicBezTo>
                  <a:cubicBezTo>
                    <a:pt x="154" y="14"/>
                    <a:pt x="154" y="14"/>
                    <a:pt x="154" y="14"/>
                  </a:cubicBezTo>
                  <a:cubicBezTo>
                    <a:pt x="154" y="14"/>
                    <a:pt x="154" y="14"/>
                    <a:pt x="154" y="14"/>
                  </a:cubicBezTo>
                  <a:cubicBezTo>
                    <a:pt x="155" y="14"/>
                    <a:pt x="156" y="15"/>
                    <a:pt x="157" y="15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56" y="0"/>
                    <a:pt x="154" y="0"/>
                    <a:pt x="152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4"/>
                    <a:pt x="0" y="9"/>
                    <a:pt x="0" y="14"/>
                  </a:cubicBezTo>
                  <a:cubicBezTo>
                    <a:pt x="0" y="57"/>
                    <a:pt x="34" y="91"/>
                    <a:pt x="77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35" name="Rectangle 222"/>
            <p:cNvSpPr>
              <a:spLocks noChangeArrowheads="1"/>
            </p:cNvSpPr>
            <p:nvPr/>
          </p:nvSpPr>
          <p:spPr bwMode="auto">
            <a:xfrm>
              <a:off x="9013843" y="3168661"/>
              <a:ext cx="155768" cy="128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36" name="Freeform 223"/>
            <p:cNvSpPr>
              <a:spLocks/>
            </p:cNvSpPr>
            <p:nvPr/>
          </p:nvSpPr>
          <p:spPr bwMode="auto">
            <a:xfrm>
              <a:off x="9048933" y="2999198"/>
              <a:ext cx="28244" cy="71038"/>
            </a:xfrm>
            <a:custGeom>
              <a:avLst/>
              <a:gdLst>
                <a:gd name="T0" fmla="*/ 10 w 30"/>
                <a:gd name="T1" fmla="*/ 57 h 76"/>
                <a:gd name="T2" fmla="*/ 14 w 30"/>
                <a:gd name="T3" fmla="*/ 72 h 76"/>
                <a:gd name="T4" fmla="*/ 27 w 30"/>
                <a:gd name="T5" fmla="*/ 46 h 76"/>
                <a:gd name="T6" fmla="*/ 20 w 30"/>
                <a:gd name="T7" fmla="*/ 31 h 76"/>
                <a:gd name="T8" fmla="*/ 19 w 30"/>
                <a:gd name="T9" fmla="*/ 19 h 76"/>
                <a:gd name="T10" fmla="*/ 11 w 30"/>
                <a:gd name="T11" fmla="*/ 5 h 76"/>
                <a:gd name="T12" fmla="*/ 3 w 30"/>
                <a:gd name="T13" fmla="*/ 32 h 76"/>
                <a:gd name="T14" fmla="*/ 10 w 30"/>
                <a:gd name="T15" fmla="*/ 5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76">
                  <a:moveTo>
                    <a:pt x="10" y="57"/>
                  </a:moveTo>
                  <a:cubicBezTo>
                    <a:pt x="1" y="60"/>
                    <a:pt x="5" y="76"/>
                    <a:pt x="14" y="72"/>
                  </a:cubicBezTo>
                  <a:cubicBezTo>
                    <a:pt x="26" y="69"/>
                    <a:pt x="30" y="57"/>
                    <a:pt x="27" y="46"/>
                  </a:cubicBezTo>
                  <a:cubicBezTo>
                    <a:pt x="26" y="41"/>
                    <a:pt x="22" y="35"/>
                    <a:pt x="20" y="31"/>
                  </a:cubicBezTo>
                  <a:cubicBezTo>
                    <a:pt x="18" y="28"/>
                    <a:pt x="15" y="21"/>
                    <a:pt x="19" y="19"/>
                  </a:cubicBezTo>
                  <a:cubicBezTo>
                    <a:pt x="28" y="13"/>
                    <a:pt x="20" y="0"/>
                    <a:pt x="11" y="5"/>
                  </a:cubicBezTo>
                  <a:cubicBezTo>
                    <a:pt x="2" y="11"/>
                    <a:pt x="0" y="22"/>
                    <a:pt x="3" y="32"/>
                  </a:cubicBezTo>
                  <a:cubicBezTo>
                    <a:pt x="4" y="36"/>
                    <a:pt x="17" y="55"/>
                    <a:pt x="10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37" name="Freeform 224"/>
            <p:cNvSpPr>
              <a:spLocks/>
            </p:cNvSpPr>
            <p:nvPr/>
          </p:nvSpPr>
          <p:spPr bwMode="auto">
            <a:xfrm>
              <a:off x="9090015" y="2999198"/>
              <a:ext cx="28244" cy="71038"/>
            </a:xfrm>
            <a:custGeom>
              <a:avLst/>
              <a:gdLst>
                <a:gd name="T0" fmla="*/ 11 w 30"/>
                <a:gd name="T1" fmla="*/ 57 h 76"/>
                <a:gd name="T2" fmla="*/ 15 w 30"/>
                <a:gd name="T3" fmla="*/ 72 h 76"/>
                <a:gd name="T4" fmla="*/ 27 w 30"/>
                <a:gd name="T5" fmla="*/ 46 h 76"/>
                <a:gd name="T6" fmla="*/ 20 w 30"/>
                <a:gd name="T7" fmla="*/ 31 h 76"/>
                <a:gd name="T8" fmla="*/ 19 w 30"/>
                <a:gd name="T9" fmla="*/ 19 h 76"/>
                <a:gd name="T10" fmla="*/ 11 w 30"/>
                <a:gd name="T11" fmla="*/ 5 h 76"/>
                <a:gd name="T12" fmla="*/ 3 w 30"/>
                <a:gd name="T13" fmla="*/ 32 h 76"/>
                <a:gd name="T14" fmla="*/ 11 w 30"/>
                <a:gd name="T15" fmla="*/ 5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76">
                  <a:moveTo>
                    <a:pt x="11" y="57"/>
                  </a:moveTo>
                  <a:cubicBezTo>
                    <a:pt x="1" y="60"/>
                    <a:pt x="5" y="76"/>
                    <a:pt x="15" y="72"/>
                  </a:cubicBezTo>
                  <a:cubicBezTo>
                    <a:pt x="26" y="69"/>
                    <a:pt x="30" y="57"/>
                    <a:pt x="27" y="46"/>
                  </a:cubicBezTo>
                  <a:cubicBezTo>
                    <a:pt x="26" y="41"/>
                    <a:pt x="22" y="35"/>
                    <a:pt x="20" y="31"/>
                  </a:cubicBezTo>
                  <a:cubicBezTo>
                    <a:pt x="18" y="28"/>
                    <a:pt x="15" y="21"/>
                    <a:pt x="19" y="19"/>
                  </a:cubicBezTo>
                  <a:cubicBezTo>
                    <a:pt x="28" y="13"/>
                    <a:pt x="20" y="0"/>
                    <a:pt x="11" y="5"/>
                  </a:cubicBezTo>
                  <a:cubicBezTo>
                    <a:pt x="2" y="11"/>
                    <a:pt x="0" y="22"/>
                    <a:pt x="3" y="32"/>
                  </a:cubicBezTo>
                  <a:cubicBezTo>
                    <a:pt x="5" y="36"/>
                    <a:pt x="18" y="55"/>
                    <a:pt x="11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40" name="TextBox 12"/>
          <p:cNvSpPr txBox="1"/>
          <p:nvPr/>
        </p:nvSpPr>
        <p:spPr>
          <a:xfrm>
            <a:off x="7421804" y="3747010"/>
            <a:ext cx="24377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单击添加文字内容</a:t>
            </a:r>
            <a:endParaRPr lang="en-US" altLang="zh-CN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TextBox 11"/>
          <p:cNvSpPr txBox="1"/>
          <p:nvPr/>
        </p:nvSpPr>
        <p:spPr>
          <a:xfrm>
            <a:off x="6227644" y="4184185"/>
            <a:ext cx="136815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6567517" y="3597197"/>
            <a:ext cx="688407" cy="444766"/>
            <a:chOff x="9042206" y="4378570"/>
            <a:chExt cx="435156" cy="281146"/>
          </a:xfrm>
          <a:solidFill>
            <a:schemeClr val="bg1"/>
          </a:solidFill>
        </p:grpSpPr>
        <p:sp>
          <p:nvSpPr>
            <p:cNvPr id="43" name="Freeform 23"/>
            <p:cNvSpPr>
              <a:spLocks noEditPoints="1"/>
            </p:cNvSpPr>
            <p:nvPr/>
          </p:nvSpPr>
          <p:spPr bwMode="auto">
            <a:xfrm>
              <a:off x="9042206" y="4378570"/>
              <a:ext cx="232073" cy="232073"/>
            </a:xfrm>
            <a:custGeom>
              <a:avLst/>
              <a:gdLst>
                <a:gd name="T0" fmla="*/ 100 w 200"/>
                <a:gd name="T1" fmla="*/ 14 h 200"/>
                <a:gd name="T2" fmla="*/ 109 w 200"/>
                <a:gd name="T3" fmla="*/ 15 h 200"/>
                <a:gd name="T4" fmla="*/ 114 w 200"/>
                <a:gd name="T5" fmla="*/ 0 h 200"/>
                <a:gd name="T6" fmla="*/ 144 w 200"/>
                <a:gd name="T7" fmla="*/ 10 h 200"/>
                <a:gd name="T8" fmla="*/ 140 w 200"/>
                <a:gd name="T9" fmla="*/ 24 h 200"/>
                <a:gd name="T10" fmla="*/ 167 w 200"/>
                <a:gd name="T11" fmla="*/ 47 h 200"/>
                <a:gd name="T12" fmla="*/ 180 w 200"/>
                <a:gd name="T13" fmla="*/ 40 h 200"/>
                <a:gd name="T14" fmla="*/ 195 w 200"/>
                <a:gd name="T15" fmla="*/ 67 h 200"/>
                <a:gd name="T16" fmla="*/ 182 w 200"/>
                <a:gd name="T17" fmla="*/ 74 h 200"/>
                <a:gd name="T18" fmla="*/ 185 w 200"/>
                <a:gd name="T19" fmla="*/ 110 h 200"/>
                <a:gd name="T20" fmla="*/ 200 w 200"/>
                <a:gd name="T21" fmla="*/ 114 h 200"/>
                <a:gd name="T22" fmla="*/ 191 w 200"/>
                <a:gd name="T23" fmla="*/ 144 h 200"/>
                <a:gd name="T24" fmla="*/ 176 w 200"/>
                <a:gd name="T25" fmla="*/ 140 h 200"/>
                <a:gd name="T26" fmla="*/ 154 w 200"/>
                <a:gd name="T27" fmla="*/ 168 h 200"/>
                <a:gd name="T28" fmla="*/ 161 w 200"/>
                <a:gd name="T29" fmla="*/ 181 h 200"/>
                <a:gd name="T30" fmla="*/ 133 w 200"/>
                <a:gd name="T31" fmla="*/ 196 h 200"/>
                <a:gd name="T32" fmla="*/ 126 w 200"/>
                <a:gd name="T33" fmla="*/ 182 h 200"/>
                <a:gd name="T34" fmla="*/ 100 w 200"/>
                <a:gd name="T35" fmla="*/ 186 h 200"/>
                <a:gd name="T36" fmla="*/ 100 w 200"/>
                <a:gd name="T37" fmla="*/ 164 h 200"/>
                <a:gd name="T38" fmla="*/ 161 w 200"/>
                <a:gd name="T39" fmla="*/ 119 h 200"/>
                <a:gd name="T40" fmla="*/ 118 w 200"/>
                <a:gd name="T41" fmla="*/ 39 h 200"/>
                <a:gd name="T42" fmla="*/ 100 w 200"/>
                <a:gd name="T43" fmla="*/ 37 h 200"/>
                <a:gd name="T44" fmla="*/ 100 w 200"/>
                <a:gd name="T45" fmla="*/ 14 h 200"/>
                <a:gd name="T46" fmla="*/ 46 w 200"/>
                <a:gd name="T47" fmla="*/ 33 h 200"/>
                <a:gd name="T48" fmla="*/ 39 w 200"/>
                <a:gd name="T49" fmla="*/ 20 h 200"/>
                <a:gd name="T50" fmla="*/ 67 w 200"/>
                <a:gd name="T51" fmla="*/ 5 h 200"/>
                <a:gd name="T52" fmla="*/ 74 w 200"/>
                <a:gd name="T53" fmla="*/ 18 h 200"/>
                <a:gd name="T54" fmla="*/ 100 w 200"/>
                <a:gd name="T55" fmla="*/ 14 h 200"/>
                <a:gd name="T56" fmla="*/ 100 w 200"/>
                <a:gd name="T57" fmla="*/ 37 h 200"/>
                <a:gd name="T58" fmla="*/ 39 w 200"/>
                <a:gd name="T59" fmla="*/ 82 h 200"/>
                <a:gd name="T60" fmla="*/ 81 w 200"/>
                <a:gd name="T61" fmla="*/ 161 h 200"/>
                <a:gd name="T62" fmla="*/ 81 w 200"/>
                <a:gd name="T63" fmla="*/ 161 h 200"/>
                <a:gd name="T64" fmla="*/ 100 w 200"/>
                <a:gd name="T65" fmla="*/ 164 h 200"/>
                <a:gd name="T66" fmla="*/ 100 w 200"/>
                <a:gd name="T67" fmla="*/ 186 h 200"/>
                <a:gd name="T68" fmla="*/ 90 w 200"/>
                <a:gd name="T69" fmla="*/ 186 h 200"/>
                <a:gd name="T70" fmla="*/ 86 w 200"/>
                <a:gd name="T71" fmla="*/ 200 h 200"/>
                <a:gd name="T72" fmla="*/ 56 w 200"/>
                <a:gd name="T73" fmla="*/ 191 h 200"/>
                <a:gd name="T74" fmla="*/ 60 w 200"/>
                <a:gd name="T75" fmla="*/ 177 h 200"/>
                <a:gd name="T76" fmla="*/ 33 w 200"/>
                <a:gd name="T77" fmla="*/ 154 h 200"/>
                <a:gd name="T78" fmla="*/ 19 w 200"/>
                <a:gd name="T79" fmla="*/ 161 h 200"/>
                <a:gd name="T80" fmla="*/ 5 w 200"/>
                <a:gd name="T81" fmla="*/ 133 h 200"/>
                <a:gd name="T82" fmla="*/ 18 w 200"/>
                <a:gd name="T83" fmla="*/ 126 h 200"/>
                <a:gd name="T84" fmla="*/ 14 w 200"/>
                <a:gd name="T85" fmla="*/ 91 h 200"/>
                <a:gd name="T86" fmla="*/ 0 w 200"/>
                <a:gd name="T87" fmla="*/ 86 h 200"/>
                <a:gd name="T88" fmla="*/ 9 w 200"/>
                <a:gd name="T89" fmla="*/ 56 h 200"/>
                <a:gd name="T90" fmla="*/ 23 w 200"/>
                <a:gd name="T91" fmla="*/ 61 h 200"/>
                <a:gd name="T92" fmla="*/ 46 w 200"/>
                <a:gd name="T93" fmla="*/ 33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0" h="200">
                  <a:moveTo>
                    <a:pt x="100" y="14"/>
                  </a:moveTo>
                  <a:cubicBezTo>
                    <a:pt x="103" y="14"/>
                    <a:pt x="106" y="14"/>
                    <a:pt x="109" y="15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44" y="10"/>
                    <a:pt x="144" y="10"/>
                    <a:pt x="144" y="10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50" y="29"/>
                    <a:pt x="160" y="37"/>
                    <a:pt x="167" y="47"/>
                  </a:cubicBezTo>
                  <a:cubicBezTo>
                    <a:pt x="180" y="40"/>
                    <a:pt x="180" y="40"/>
                    <a:pt x="180" y="40"/>
                  </a:cubicBezTo>
                  <a:cubicBezTo>
                    <a:pt x="195" y="67"/>
                    <a:pt x="195" y="67"/>
                    <a:pt x="195" y="67"/>
                  </a:cubicBezTo>
                  <a:cubicBezTo>
                    <a:pt x="182" y="74"/>
                    <a:pt x="182" y="74"/>
                    <a:pt x="182" y="74"/>
                  </a:cubicBezTo>
                  <a:cubicBezTo>
                    <a:pt x="186" y="86"/>
                    <a:pt x="187" y="98"/>
                    <a:pt x="185" y="110"/>
                  </a:cubicBezTo>
                  <a:cubicBezTo>
                    <a:pt x="200" y="114"/>
                    <a:pt x="200" y="114"/>
                    <a:pt x="200" y="114"/>
                  </a:cubicBezTo>
                  <a:cubicBezTo>
                    <a:pt x="191" y="144"/>
                    <a:pt x="191" y="144"/>
                    <a:pt x="191" y="144"/>
                  </a:cubicBezTo>
                  <a:cubicBezTo>
                    <a:pt x="176" y="140"/>
                    <a:pt x="176" y="140"/>
                    <a:pt x="176" y="140"/>
                  </a:cubicBezTo>
                  <a:cubicBezTo>
                    <a:pt x="171" y="151"/>
                    <a:pt x="163" y="160"/>
                    <a:pt x="154" y="168"/>
                  </a:cubicBezTo>
                  <a:cubicBezTo>
                    <a:pt x="161" y="181"/>
                    <a:pt x="161" y="181"/>
                    <a:pt x="161" y="181"/>
                  </a:cubicBezTo>
                  <a:cubicBezTo>
                    <a:pt x="133" y="196"/>
                    <a:pt x="133" y="196"/>
                    <a:pt x="133" y="196"/>
                  </a:cubicBezTo>
                  <a:cubicBezTo>
                    <a:pt x="126" y="182"/>
                    <a:pt x="126" y="182"/>
                    <a:pt x="126" y="182"/>
                  </a:cubicBezTo>
                  <a:cubicBezTo>
                    <a:pt x="118" y="185"/>
                    <a:pt x="109" y="186"/>
                    <a:pt x="100" y="186"/>
                  </a:cubicBezTo>
                  <a:cubicBezTo>
                    <a:pt x="100" y="164"/>
                    <a:pt x="100" y="164"/>
                    <a:pt x="100" y="164"/>
                  </a:cubicBezTo>
                  <a:cubicBezTo>
                    <a:pt x="127" y="164"/>
                    <a:pt x="152" y="146"/>
                    <a:pt x="161" y="119"/>
                  </a:cubicBezTo>
                  <a:cubicBezTo>
                    <a:pt x="171" y="85"/>
                    <a:pt x="152" y="50"/>
                    <a:pt x="118" y="39"/>
                  </a:cubicBezTo>
                  <a:cubicBezTo>
                    <a:pt x="112" y="38"/>
                    <a:pt x="106" y="37"/>
                    <a:pt x="100" y="37"/>
                  </a:cubicBezTo>
                  <a:lnTo>
                    <a:pt x="100" y="14"/>
                  </a:lnTo>
                  <a:close/>
                  <a:moveTo>
                    <a:pt x="46" y="33"/>
                  </a:moveTo>
                  <a:cubicBezTo>
                    <a:pt x="39" y="20"/>
                    <a:pt x="39" y="20"/>
                    <a:pt x="39" y="20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74" y="18"/>
                    <a:pt x="74" y="18"/>
                    <a:pt x="74" y="18"/>
                  </a:cubicBezTo>
                  <a:cubicBezTo>
                    <a:pt x="82" y="16"/>
                    <a:pt x="91" y="14"/>
                    <a:pt x="100" y="14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73" y="37"/>
                    <a:pt x="47" y="54"/>
                    <a:pt x="39" y="82"/>
                  </a:cubicBezTo>
                  <a:cubicBezTo>
                    <a:pt x="29" y="115"/>
                    <a:pt x="48" y="151"/>
                    <a:pt x="81" y="161"/>
                  </a:cubicBezTo>
                  <a:cubicBezTo>
                    <a:pt x="81" y="161"/>
                    <a:pt x="81" y="161"/>
                    <a:pt x="81" y="161"/>
                  </a:cubicBezTo>
                  <a:cubicBezTo>
                    <a:pt x="88" y="163"/>
                    <a:pt x="94" y="164"/>
                    <a:pt x="100" y="164"/>
                  </a:cubicBezTo>
                  <a:cubicBezTo>
                    <a:pt x="100" y="186"/>
                    <a:pt x="100" y="186"/>
                    <a:pt x="100" y="186"/>
                  </a:cubicBezTo>
                  <a:cubicBezTo>
                    <a:pt x="97" y="186"/>
                    <a:pt x="94" y="186"/>
                    <a:pt x="90" y="186"/>
                  </a:cubicBezTo>
                  <a:cubicBezTo>
                    <a:pt x="86" y="200"/>
                    <a:pt x="86" y="200"/>
                    <a:pt x="86" y="200"/>
                  </a:cubicBezTo>
                  <a:cubicBezTo>
                    <a:pt x="56" y="191"/>
                    <a:pt x="56" y="191"/>
                    <a:pt x="56" y="191"/>
                  </a:cubicBezTo>
                  <a:cubicBezTo>
                    <a:pt x="60" y="177"/>
                    <a:pt x="60" y="177"/>
                    <a:pt x="60" y="177"/>
                  </a:cubicBezTo>
                  <a:cubicBezTo>
                    <a:pt x="49" y="171"/>
                    <a:pt x="40" y="163"/>
                    <a:pt x="33" y="154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18" y="126"/>
                    <a:pt x="18" y="126"/>
                    <a:pt x="18" y="126"/>
                  </a:cubicBezTo>
                  <a:cubicBezTo>
                    <a:pt x="14" y="115"/>
                    <a:pt x="13" y="103"/>
                    <a:pt x="14" y="91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9" y="50"/>
                    <a:pt x="37" y="40"/>
                    <a:pt x="46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44" name="Freeform 24"/>
            <p:cNvSpPr>
              <a:spLocks noEditPoints="1"/>
            </p:cNvSpPr>
            <p:nvPr/>
          </p:nvSpPr>
          <p:spPr bwMode="auto">
            <a:xfrm>
              <a:off x="9152895" y="4500748"/>
              <a:ext cx="158968" cy="158968"/>
            </a:xfrm>
            <a:custGeom>
              <a:avLst/>
              <a:gdLst>
                <a:gd name="T0" fmla="*/ 121 w 137"/>
                <a:gd name="T1" fmla="*/ 96 h 137"/>
                <a:gd name="T2" fmla="*/ 129 w 137"/>
                <a:gd name="T3" fmla="*/ 102 h 137"/>
                <a:gd name="T4" fmla="*/ 113 w 137"/>
                <a:gd name="T5" fmla="*/ 122 h 137"/>
                <a:gd name="T6" fmla="*/ 105 w 137"/>
                <a:gd name="T7" fmla="*/ 115 h 137"/>
                <a:gd name="T8" fmla="*/ 86 w 137"/>
                <a:gd name="T9" fmla="*/ 125 h 137"/>
                <a:gd name="T10" fmla="*/ 87 w 137"/>
                <a:gd name="T11" fmla="*/ 135 h 137"/>
                <a:gd name="T12" fmla="*/ 69 w 137"/>
                <a:gd name="T13" fmla="*/ 136 h 137"/>
                <a:gd name="T14" fmla="*/ 69 w 137"/>
                <a:gd name="T15" fmla="*/ 108 h 137"/>
                <a:gd name="T16" fmla="*/ 99 w 137"/>
                <a:gd name="T17" fmla="*/ 94 h 137"/>
                <a:gd name="T18" fmla="*/ 94 w 137"/>
                <a:gd name="T19" fmla="*/ 38 h 137"/>
                <a:gd name="T20" fmla="*/ 94 w 137"/>
                <a:gd name="T21" fmla="*/ 38 h 137"/>
                <a:gd name="T22" fmla="*/ 80 w 137"/>
                <a:gd name="T23" fmla="*/ 31 h 137"/>
                <a:gd name="T24" fmla="*/ 69 w 137"/>
                <a:gd name="T25" fmla="*/ 29 h 137"/>
                <a:gd name="T26" fmla="*/ 69 w 137"/>
                <a:gd name="T27" fmla="*/ 1 h 137"/>
                <a:gd name="T28" fmla="*/ 76 w 137"/>
                <a:gd name="T29" fmla="*/ 0 h 137"/>
                <a:gd name="T30" fmla="*/ 76 w 137"/>
                <a:gd name="T31" fmla="*/ 10 h 137"/>
                <a:gd name="T32" fmla="*/ 96 w 137"/>
                <a:gd name="T33" fmla="*/ 16 h 137"/>
                <a:gd name="T34" fmla="*/ 103 w 137"/>
                <a:gd name="T35" fmla="*/ 9 h 137"/>
                <a:gd name="T36" fmla="*/ 122 w 137"/>
                <a:gd name="T37" fmla="*/ 25 h 137"/>
                <a:gd name="T38" fmla="*/ 115 w 137"/>
                <a:gd name="T39" fmla="*/ 33 h 137"/>
                <a:gd name="T40" fmla="*/ 125 w 137"/>
                <a:gd name="T41" fmla="*/ 51 h 137"/>
                <a:gd name="T42" fmla="*/ 135 w 137"/>
                <a:gd name="T43" fmla="*/ 50 h 137"/>
                <a:gd name="T44" fmla="*/ 137 w 137"/>
                <a:gd name="T45" fmla="*/ 75 h 137"/>
                <a:gd name="T46" fmla="*/ 127 w 137"/>
                <a:gd name="T47" fmla="*/ 76 h 137"/>
                <a:gd name="T48" fmla="*/ 121 w 137"/>
                <a:gd name="T49" fmla="*/ 96 h 137"/>
                <a:gd name="T50" fmla="*/ 69 w 137"/>
                <a:gd name="T51" fmla="*/ 136 h 137"/>
                <a:gd name="T52" fmla="*/ 62 w 137"/>
                <a:gd name="T53" fmla="*/ 137 h 137"/>
                <a:gd name="T54" fmla="*/ 61 w 137"/>
                <a:gd name="T55" fmla="*/ 127 h 137"/>
                <a:gd name="T56" fmla="*/ 42 w 137"/>
                <a:gd name="T57" fmla="*/ 121 h 137"/>
                <a:gd name="T58" fmla="*/ 35 w 137"/>
                <a:gd name="T59" fmla="*/ 128 h 137"/>
                <a:gd name="T60" fmla="*/ 16 w 137"/>
                <a:gd name="T61" fmla="*/ 112 h 137"/>
                <a:gd name="T62" fmla="*/ 22 w 137"/>
                <a:gd name="T63" fmla="*/ 104 h 137"/>
                <a:gd name="T64" fmla="*/ 13 w 137"/>
                <a:gd name="T65" fmla="*/ 86 h 137"/>
                <a:gd name="T66" fmla="*/ 3 w 137"/>
                <a:gd name="T67" fmla="*/ 87 h 137"/>
                <a:gd name="T68" fmla="*/ 0 w 137"/>
                <a:gd name="T69" fmla="*/ 62 h 137"/>
                <a:gd name="T70" fmla="*/ 11 w 137"/>
                <a:gd name="T71" fmla="*/ 61 h 137"/>
                <a:gd name="T72" fmla="*/ 17 w 137"/>
                <a:gd name="T73" fmla="*/ 41 h 137"/>
                <a:gd name="T74" fmla="*/ 9 w 137"/>
                <a:gd name="T75" fmla="*/ 35 h 137"/>
                <a:gd name="T76" fmla="*/ 25 w 137"/>
                <a:gd name="T77" fmla="*/ 15 h 137"/>
                <a:gd name="T78" fmla="*/ 33 w 137"/>
                <a:gd name="T79" fmla="*/ 22 h 137"/>
                <a:gd name="T80" fmla="*/ 51 w 137"/>
                <a:gd name="T81" fmla="*/ 12 h 137"/>
                <a:gd name="T82" fmla="*/ 50 w 137"/>
                <a:gd name="T83" fmla="*/ 2 h 137"/>
                <a:gd name="T84" fmla="*/ 69 w 137"/>
                <a:gd name="T85" fmla="*/ 1 h 137"/>
                <a:gd name="T86" fmla="*/ 69 w 137"/>
                <a:gd name="T87" fmla="*/ 29 h 137"/>
                <a:gd name="T88" fmla="*/ 39 w 137"/>
                <a:gd name="T89" fmla="*/ 43 h 137"/>
                <a:gd name="T90" fmla="*/ 44 w 137"/>
                <a:gd name="T91" fmla="*/ 99 h 137"/>
                <a:gd name="T92" fmla="*/ 57 w 137"/>
                <a:gd name="T93" fmla="*/ 106 h 137"/>
                <a:gd name="T94" fmla="*/ 69 w 137"/>
                <a:gd name="T95" fmla="*/ 108 h 137"/>
                <a:gd name="T96" fmla="*/ 69 w 137"/>
                <a:gd name="T97" fmla="*/ 136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7" h="137">
                  <a:moveTo>
                    <a:pt x="121" y="96"/>
                  </a:moveTo>
                  <a:cubicBezTo>
                    <a:pt x="129" y="102"/>
                    <a:pt x="129" y="102"/>
                    <a:pt x="129" y="102"/>
                  </a:cubicBezTo>
                  <a:cubicBezTo>
                    <a:pt x="113" y="122"/>
                    <a:pt x="113" y="122"/>
                    <a:pt x="113" y="122"/>
                  </a:cubicBezTo>
                  <a:cubicBezTo>
                    <a:pt x="105" y="115"/>
                    <a:pt x="105" y="115"/>
                    <a:pt x="105" y="115"/>
                  </a:cubicBezTo>
                  <a:cubicBezTo>
                    <a:pt x="99" y="119"/>
                    <a:pt x="93" y="123"/>
                    <a:pt x="86" y="125"/>
                  </a:cubicBezTo>
                  <a:cubicBezTo>
                    <a:pt x="87" y="135"/>
                    <a:pt x="87" y="135"/>
                    <a:pt x="87" y="135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80" y="108"/>
                    <a:pt x="91" y="103"/>
                    <a:pt x="99" y="94"/>
                  </a:cubicBezTo>
                  <a:cubicBezTo>
                    <a:pt x="113" y="77"/>
                    <a:pt x="111" y="52"/>
                    <a:pt x="94" y="38"/>
                  </a:cubicBezTo>
                  <a:cubicBezTo>
                    <a:pt x="94" y="38"/>
                    <a:pt x="94" y="38"/>
                    <a:pt x="94" y="38"/>
                  </a:cubicBezTo>
                  <a:cubicBezTo>
                    <a:pt x="90" y="35"/>
                    <a:pt x="85" y="32"/>
                    <a:pt x="80" y="31"/>
                  </a:cubicBezTo>
                  <a:cubicBezTo>
                    <a:pt x="77" y="30"/>
                    <a:pt x="73" y="29"/>
                    <a:pt x="69" y="29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83" y="11"/>
                    <a:pt x="90" y="13"/>
                    <a:pt x="96" y="16"/>
                  </a:cubicBezTo>
                  <a:cubicBezTo>
                    <a:pt x="103" y="9"/>
                    <a:pt x="103" y="9"/>
                    <a:pt x="103" y="9"/>
                  </a:cubicBezTo>
                  <a:cubicBezTo>
                    <a:pt x="122" y="25"/>
                    <a:pt x="122" y="25"/>
                    <a:pt x="122" y="25"/>
                  </a:cubicBezTo>
                  <a:cubicBezTo>
                    <a:pt x="115" y="33"/>
                    <a:pt x="115" y="33"/>
                    <a:pt x="115" y="33"/>
                  </a:cubicBezTo>
                  <a:cubicBezTo>
                    <a:pt x="120" y="38"/>
                    <a:pt x="123" y="44"/>
                    <a:pt x="125" y="51"/>
                  </a:cubicBezTo>
                  <a:cubicBezTo>
                    <a:pt x="135" y="50"/>
                    <a:pt x="135" y="50"/>
                    <a:pt x="135" y="50"/>
                  </a:cubicBezTo>
                  <a:cubicBezTo>
                    <a:pt x="137" y="75"/>
                    <a:pt x="137" y="75"/>
                    <a:pt x="137" y="75"/>
                  </a:cubicBezTo>
                  <a:cubicBezTo>
                    <a:pt x="127" y="76"/>
                    <a:pt x="127" y="76"/>
                    <a:pt x="127" y="76"/>
                  </a:cubicBezTo>
                  <a:cubicBezTo>
                    <a:pt x="126" y="83"/>
                    <a:pt x="124" y="90"/>
                    <a:pt x="121" y="96"/>
                  </a:cubicBezTo>
                  <a:close/>
                  <a:moveTo>
                    <a:pt x="69" y="136"/>
                  </a:moveTo>
                  <a:cubicBezTo>
                    <a:pt x="62" y="137"/>
                    <a:pt x="62" y="137"/>
                    <a:pt x="62" y="137"/>
                  </a:cubicBezTo>
                  <a:cubicBezTo>
                    <a:pt x="61" y="127"/>
                    <a:pt x="61" y="127"/>
                    <a:pt x="61" y="127"/>
                  </a:cubicBezTo>
                  <a:cubicBezTo>
                    <a:pt x="54" y="126"/>
                    <a:pt x="48" y="124"/>
                    <a:pt x="42" y="121"/>
                  </a:cubicBezTo>
                  <a:cubicBezTo>
                    <a:pt x="35" y="128"/>
                    <a:pt x="35" y="128"/>
                    <a:pt x="35" y="128"/>
                  </a:cubicBezTo>
                  <a:cubicBezTo>
                    <a:pt x="16" y="112"/>
                    <a:pt x="16" y="112"/>
                    <a:pt x="16" y="112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18" y="99"/>
                    <a:pt x="15" y="93"/>
                    <a:pt x="13" y="86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2" y="54"/>
                    <a:pt x="14" y="47"/>
                    <a:pt x="17" y="41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9" y="18"/>
                    <a:pt x="45" y="14"/>
                    <a:pt x="51" y="1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57" y="29"/>
                    <a:pt x="46" y="34"/>
                    <a:pt x="39" y="43"/>
                  </a:cubicBezTo>
                  <a:cubicBezTo>
                    <a:pt x="25" y="60"/>
                    <a:pt x="27" y="85"/>
                    <a:pt x="44" y="99"/>
                  </a:cubicBezTo>
                  <a:cubicBezTo>
                    <a:pt x="48" y="102"/>
                    <a:pt x="52" y="105"/>
                    <a:pt x="57" y="106"/>
                  </a:cubicBezTo>
                  <a:cubicBezTo>
                    <a:pt x="61" y="107"/>
                    <a:pt x="65" y="108"/>
                    <a:pt x="69" y="108"/>
                  </a:cubicBezTo>
                  <a:lnTo>
                    <a:pt x="69" y="1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45" name="Freeform 209"/>
            <p:cNvSpPr>
              <a:spLocks noEditPoints="1"/>
            </p:cNvSpPr>
            <p:nvPr/>
          </p:nvSpPr>
          <p:spPr bwMode="auto">
            <a:xfrm>
              <a:off x="9311323" y="4431989"/>
              <a:ext cx="166039" cy="166039"/>
            </a:xfrm>
            <a:custGeom>
              <a:avLst/>
              <a:gdLst>
                <a:gd name="T0" fmla="*/ 155 w 176"/>
                <a:gd name="T1" fmla="*/ 123 h 176"/>
                <a:gd name="T2" fmla="*/ 165 w 176"/>
                <a:gd name="T3" fmla="*/ 132 h 176"/>
                <a:gd name="T4" fmla="*/ 144 w 176"/>
                <a:gd name="T5" fmla="*/ 157 h 176"/>
                <a:gd name="T6" fmla="*/ 134 w 176"/>
                <a:gd name="T7" fmla="*/ 148 h 176"/>
                <a:gd name="T8" fmla="*/ 111 w 176"/>
                <a:gd name="T9" fmla="*/ 160 h 176"/>
                <a:gd name="T10" fmla="*/ 112 w 176"/>
                <a:gd name="T11" fmla="*/ 173 h 176"/>
                <a:gd name="T12" fmla="*/ 88 w 176"/>
                <a:gd name="T13" fmla="*/ 176 h 176"/>
                <a:gd name="T14" fmla="*/ 88 w 176"/>
                <a:gd name="T15" fmla="*/ 139 h 176"/>
                <a:gd name="T16" fmla="*/ 127 w 176"/>
                <a:gd name="T17" fmla="*/ 121 h 176"/>
                <a:gd name="T18" fmla="*/ 121 w 176"/>
                <a:gd name="T19" fmla="*/ 49 h 176"/>
                <a:gd name="T20" fmla="*/ 121 w 176"/>
                <a:gd name="T21" fmla="*/ 49 h 176"/>
                <a:gd name="T22" fmla="*/ 103 w 176"/>
                <a:gd name="T23" fmla="*/ 40 h 176"/>
                <a:gd name="T24" fmla="*/ 88 w 176"/>
                <a:gd name="T25" fmla="*/ 37 h 176"/>
                <a:gd name="T26" fmla="*/ 88 w 176"/>
                <a:gd name="T27" fmla="*/ 1 h 176"/>
                <a:gd name="T28" fmla="*/ 97 w 176"/>
                <a:gd name="T29" fmla="*/ 0 h 176"/>
                <a:gd name="T30" fmla="*/ 98 w 176"/>
                <a:gd name="T31" fmla="*/ 13 h 176"/>
                <a:gd name="T32" fmla="*/ 123 w 176"/>
                <a:gd name="T33" fmla="*/ 21 h 176"/>
                <a:gd name="T34" fmla="*/ 132 w 176"/>
                <a:gd name="T35" fmla="*/ 11 h 176"/>
                <a:gd name="T36" fmla="*/ 156 w 176"/>
                <a:gd name="T37" fmla="*/ 32 h 176"/>
                <a:gd name="T38" fmla="*/ 148 w 176"/>
                <a:gd name="T39" fmla="*/ 42 h 176"/>
                <a:gd name="T40" fmla="*/ 160 w 176"/>
                <a:gd name="T41" fmla="*/ 66 h 176"/>
                <a:gd name="T42" fmla="*/ 173 w 176"/>
                <a:gd name="T43" fmla="*/ 64 h 176"/>
                <a:gd name="T44" fmla="*/ 176 w 176"/>
                <a:gd name="T45" fmla="*/ 97 h 176"/>
                <a:gd name="T46" fmla="*/ 163 w 176"/>
                <a:gd name="T47" fmla="*/ 98 h 176"/>
                <a:gd name="T48" fmla="*/ 155 w 176"/>
                <a:gd name="T49" fmla="*/ 123 h 176"/>
                <a:gd name="T50" fmla="*/ 88 w 176"/>
                <a:gd name="T51" fmla="*/ 176 h 176"/>
                <a:gd name="T52" fmla="*/ 79 w 176"/>
                <a:gd name="T53" fmla="*/ 176 h 176"/>
                <a:gd name="T54" fmla="*/ 78 w 176"/>
                <a:gd name="T55" fmla="*/ 163 h 176"/>
                <a:gd name="T56" fmla="*/ 53 w 176"/>
                <a:gd name="T57" fmla="*/ 155 h 176"/>
                <a:gd name="T58" fmla="*/ 45 w 176"/>
                <a:gd name="T59" fmla="*/ 165 h 176"/>
                <a:gd name="T60" fmla="*/ 20 w 176"/>
                <a:gd name="T61" fmla="*/ 144 h 176"/>
                <a:gd name="T62" fmla="*/ 28 w 176"/>
                <a:gd name="T63" fmla="*/ 134 h 176"/>
                <a:gd name="T64" fmla="*/ 16 w 176"/>
                <a:gd name="T65" fmla="*/ 111 h 176"/>
                <a:gd name="T66" fmla="*/ 3 w 176"/>
                <a:gd name="T67" fmla="*/ 112 h 176"/>
                <a:gd name="T68" fmla="*/ 0 w 176"/>
                <a:gd name="T69" fmla="*/ 80 h 176"/>
                <a:gd name="T70" fmla="*/ 13 w 176"/>
                <a:gd name="T71" fmla="*/ 78 h 176"/>
                <a:gd name="T72" fmla="*/ 21 w 176"/>
                <a:gd name="T73" fmla="*/ 53 h 176"/>
                <a:gd name="T74" fmla="*/ 11 w 176"/>
                <a:gd name="T75" fmla="*/ 45 h 176"/>
                <a:gd name="T76" fmla="*/ 32 w 176"/>
                <a:gd name="T77" fmla="*/ 20 h 176"/>
                <a:gd name="T78" fmla="*/ 42 w 176"/>
                <a:gd name="T79" fmla="*/ 28 h 176"/>
                <a:gd name="T80" fmla="*/ 65 w 176"/>
                <a:gd name="T81" fmla="*/ 16 h 176"/>
                <a:gd name="T82" fmla="*/ 64 w 176"/>
                <a:gd name="T83" fmla="*/ 3 h 176"/>
                <a:gd name="T84" fmla="*/ 88 w 176"/>
                <a:gd name="T85" fmla="*/ 1 h 176"/>
                <a:gd name="T86" fmla="*/ 88 w 176"/>
                <a:gd name="T87" fmla="*/ 37 h 176"/>
                <a:gd name="T88" fmla="*/ 49 w 176"/>
                <a:gd name="T89" fmla="*/ 56 h 176"/>
                <a:gd name="T90" fmla="*/ 55 w 176"/>
                <a:gd name="T91" fmla="*/ 127 h 176"/>
                <a:gd name="T92" fmla="*/ 73 w 176"/>
                <a:gd name="T93" fmla="*/ 137 h 176"/>
                <a:gd name="T94" fmla="*/ 88 w 176"/>
                <a:gd name="T95" fmla="*/ 139 h 176"/>
                <a:gd name="T96" fmla="*/ 88 w 176"/>
                <a:gd name="T97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6" h="176">
                  <a:moveTo>
                    <a:pt x="155" y="123"/>
                  </a:moveTo>
                  <a:cubicBezTo>
                    <a:pt x="165" y="132"/>
                    <a:pt x="165" y="132"/>
                    <a:pt x="165" y="132"/>
                  </a:cubicBezTo>
                  <a:cubicBezTo>
                    <a:pt x="144" y="157"/>
                    <a:pt x="144" y="157"/>
                    <a:pt x="144" y="157"/>
                  </a:cubicBezTo>
                  <a:cubicBezTo>
                    <a:pt x="134" y="148"/>
                    <a:pt x="134" y="148"/>
                    <a:pt x="134" y="148"/>
                  </a:cubicBezTo>
                  <a:cubicBezTo>
                    <a:pt x="127" y="154"/>
                    <a:pt x="119" y="158"/>
                    <a:pt x="111" y="160"/>
                  </a:cubicBezTo>
                  <a:cubicBezTo>
                    <a:pt x="112" y="173"/>
                    <a:pt x="112" y="173"/>
                    <a:pt x="112" y="173"/>
                  </a:cubicBezTo>
                  <a:cubicBezTo>
                    <a:pt x="88" y="176"/>
                    <a:pt x="88" y="176"/>
                    <a:pt x="88" y="176"/>
                  </a:cubicBezTo>
                  <a:cubicBezTo>
                    <a:pt x="88" y="139"/>
                    <a:pt x="88" y="139"/>
                    <a:pt x="88" y="139"/>
                  </a:cubicBezTo>
                  <a:cubicBezTo>
                    <a:pt x="103" y="139"/>
                    <a:pt x="117" y="132"/>
                    <a:pt x="127" y="121"/>
                  </a:cubicBezTo>
                  <a:cubicBezTo>
                    <a:pt x="145" y="99"/>
                    <a:pt x="142" y="67"/>
                    <a:pt x="121" y="49"/>
                  </a:cubicBezTo>
                  <a:cubicBezTo>
                    <a:pt x="121" y="49"/>
                    <a:pt x="121" y="49"/>
                    <a:pt x="121" y="49"/>
                  </a:cubicBezTo>
                  <a:cubicBezTo>
                    <a:pt x="115" y="45"/>
                    <a:pt x="109" y="42"/>
                    <a:pt x="103" y="40"/>
                  </a:cubicBezTo>
                  <a:cubicBezTo>
                    <a:pt x="98" y="38"/>
                    <a:pt x="93" y="37"/>
                    <a:pt x="88" y="37"/>
                  </a:cubicBezTo>
                  <a:cubicBezTo>
                    <a:pt x="88" y="1"/>
                    <a:pt x="88" y="1"/>
                    <a:pt x="88" y="1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13"/>
                    <a:pt x="98" y="13"/>
                    <a:pt x="98" y="13"/>
                  </a:cubicBezTo>
                  <a:cubicBezTo>
                    <a:pt x="107" y="14"/>
                    <a:pt x="115" y="17"/>
                    <a:pt x="123" y="21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56" y="32"/>
                    <a:pt x="156" y="32"/>
                    <a:pt x="156" y="32"/>
                  </a:cubicBezTo>
                  <a:cubicBezTo>
                    <a:pt x="148" y="42"/>
                    <a:pt x="148" y="42"/>
                    <a:pt x="148" y="42"/>
                  </a:cubicBezTo>
                  <a:cubicBezTo>
                    <a:pt x="154" y="49"/>
                    <a:pt x="158" y="57"/>
                    <a:pt x="160" y="66"/>
                  </a:cubicBezTo>
                  <a:cubicBezTo>
                    <a:pt x="173" y="64"/>
                    <a:pt x="173" y="64"/>
                    <a:pt x="173" y="64"/>
                  </a:cubicBezTo>
                  <a:cubicBezTo>
                    <a:pt x="176" y="97"/>
                    <a:pt x="176" y="97"/>
                    <a:pt x="176" y="97"/>
                  </a:cubicBezTo>
                  <a:cubicBezTo>
                    <a:pt x="163" y="98"/>
                    <a:pt x="163" y="98"/>
                    <a:pt x="163" y="98"/>
                  </a:cubicBezTo>
                  <a:cubicBezTo>
                    <a:pt x="162" y="107"/>
                    <a:pt x="159" y="115"/>
                    <a:pt x="155" y="123"/>
                  </a:cubicBezTo>
                  <a:close/>
                  <a:moveTo>
                    <a:pt x="88" y="176"/>
                  </a:moveTo>
                  <a:cubicBezTo>
                    <a:pt x="79" y="176"/>
                    <a:pt x="79" y="176"/>
                    <a:pt x="79" y="176"/>
                  </a:cubicBezTo>
                  <a:cubicBezTo>
                    <a:pt x="78" y="163"/>
                    <a:pt x="78" y="163"/>
                    <a:pt x="78" y="163"/>
                  </a:cubicBezTo>
                  <a:cubicBezTo>
                    <a:pt x="70" y="162"/>
                    <a:pt x="61" y="159"/>
                    <a:pt x="53" y="155"/>
                  </a:cubicBezTo>
                  <a:cubicBezTo>
                    <a:pt x="45" y="165"/>
                    <a:pt x="45" y="165"/>
                    <a:pt x="45" y="165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8" y="134"/>
                    <a:pt x="28" y="134"/>
                    <a:pt x="28" y="134"/>
                  </a:cubicBezTo>
                  <a:cubicBezTo>
                    <a:pt x="23" y="127"/>
                    <a:pt x="19" y="119"/>
                    <a:pt x="16" y="111"/>
                  </a:cubicBezTo>
                  <a:cubicBezTo>
                    <a:pt x="3" y="112"/>
                    <a:pt x="3" y="112"/>
                    <a:pt x="3" y="112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0"/>
                    <a:pt x="17" y="61"/>
                    <a:pt x="21" y="53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9" y="23"/>
                    <a:pt x="57" y="19"/>
                    <a:pt x="65" y="16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88" y="1"/>
                    <a:pt x="88" y="1"/>
                    <a:pt x="88" y="1"/>
                  </a:cubicBezTo>
                  <a:cubicBezTo>
                    <a:pt x="88" y="37"/>
                    <a:pt x="88" y="37"/>
                    <a:pt x="88" y="37"/>
                  </a:cubicBezTo>
                  <a:cubicBezTo>
                    <a:pt x="73" y="37"/>
                    <a:pt x="59" y="44"/>
                    <a:pt x="49" y="56"/>
                  </a:cubicBezTo>
                  <a:cubicBezTo>
                    <a:pt x="31" y="77"/>
                    <a:pt x="34" y="109"/>
                    <a:pt x="55" y="127"/>
                  </a:cubicBezTo>
                  <a:cubicBezTo>
                    <a:pt x="61" y="131"/>
                    <a:pt x="67" y="135"/>
                    <a:pt x="73" y="137"/>
                  </a:cubicBezTo>
                  <a:cubicBezTo>
                    <a:pt x="78" y="138"/>
                    <a:pt x="83" y="139"/>
                    <a:pt x="88" y="139"/>
                  </a:cubicBezTo>
                  <a:lnTo>
                    <a:pt x="88" y="1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48" name="TextBox 12"/>
          <p:cNvSpPr txBox="1"/>
          <p:nvPr/>
        </p:nvSpPr>
        <p:spPr>
          <a:xfrm>
            <a:off x="3453153" y="3747010"/>
            <a:ext cx="24377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单击添加文字内容</a:t>
            </a:r>
            <a:endParaRPr lang="en-US" altLang="zh-CN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TextBox 11"/>
          <p:cNvSpPr txBox="1"/>
          <p:nvPr/>
        </p:nvSpPr>
        <p:spPr>
          <a:xfrm>
            <a:off x="2258993" y="4184185"/>
            <a:ext cx="136815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2683321" y="3596863"/>
            <a:ext cx="519496" cy="446289"/>
            <a:chOff x="9834591" y="3111735"/>
            <a:chExt cx="288988" cy="248264"/>
          </a:xfrm>
          <a:solidFill>
            <a:schemeClr val="bg1"/>
          </a:solidFill>
        </p:grpSpPr>
        <p:sp>
          <p:nvSpPr>
            <p:cNvPr id="51" name="Freeform 61"/>
            <p:cNvSpPr>
              <a:spLocks noEditPoints="1"/>
            </p:cNvSpPr>
            <p:nvPr/>
          </p:nvSpPr>
          <p:spPr bwMode="auto">
            <a:xfrm>
              <a:off x="9872861" y="3111735"/>
              <a:ext cx="212448" cy="170743"/>
            </a:xfrm>
            <a:custGeom>
              <a:avLst/>
              <a:gdLst>
                <a:gd name="T0" fmla="*/ 145 w 183"/>
                <a:gd name="T1" fmla="*/ 147 h 147"/>
                <a:gd name="T2" fmla="*/ 145 w 183"/>
                <a:gd name="T3" fmla="*/ 97 h 147"/>
                <a:gd name="T4" fmla="*/ 169 w 183"/>
                <a:gd name="T5" fmla="*/ 74 h 147"/>
                <a:gd name="T6" fmla="*/ 183 w 183"/>
                <a:gd name="T7" fmla="*/ 74 h 147"/>
                <a:gd name="T8" fmla="*/ 183 w 183"/>
                <a:gd name="T9" fmla="*/ 20 h 147"/>
                <a:gd name="T10" fmla="*/ 163 w 183"/>
                <a:gd name="T11" fmla="*/ 0 h 147"/>
                <a:gd name="T12" fmla="*/ 118 w 183"/>
                <a:gd name="T13" fmla="*/ 0 h 147"/>
                <a:gd name="T14" fmla="*/ 118 w 183"/>
                <a:gd name="T15" fmla="*/ 24 h 147"/>
                <a:gd name="T16" fmla="*/ 134 w 183"/>
                <a:gd name="T17" fmla="*/ 40 h 147"/>
                <a:gd name="T18" fmla="*/ 118 w 183"/>
                <a:gd name="T19" fmla="*/ 57 h 147"/>
                <a:gd name="T20" fmla="*/ 118 w 183"/>
                <a:gd name="T21" fmla="*/ 68 h 147"/>
                <a:gd name="T22" fmla="*/ 134 w 183"/>
                <a:gd name="T23" fmla="*/ 84 h 147"/>
                <a:gd name="T24" fmla="*/ 118 w 183"/>
                <a:gd name="T25" fmla="*/ 101 h 147"/>
                <a:gd name="T26" fmla="*/ 118 w 183"/>
                <a:gd name="T27" fmla="*/ 147 h 147"/>
                <a:gd name="T28" fmla="*/ 145 w 183"/>
                <a:gd name="T29" fmla="*/ 147 h 147"/>
                <a:gd name="T30" fmla="*/ 118 w 183"/>
                <a:gd name="T31" fmla="*/ 0 h 147"/>
                <a:gd name="T32" fmla="*/ 65 w 183"/>
                <a:gd name="T33" fmla="*/ 0 h 147"/>
                <a:gd name="T34" fmla="*/ 65 w 183"/>
                <a:gd name="T35" fmla="*/ 24 h 147"/>
                <a:gd name="T36" fmla="*/ 65 w 183"/>
                <a:gd name="T37" fmla="*/ 24 h 147"/>
                <a:gd name="T38" fmla="*/ 65 w 183"/>
                <a:gd name="T39" fmla="*/ 24 h 147"/>
                <a:gd name="T40" fmla="*/ 81 w 183"/>
                <a:gd name="T41" fmla="*/ 40 h 147"/>
                <a:gd name="T42" fmla="*/ 65 w 183"/>
                <a:gd name="T43" fmla="*/ 57 h 147"/>
                <a:gd name="T44" fmla="*/ 65 w 183"/>
                <a:gd name="T45" fmla="*/ 57 h 147"/>
                <a:gd name="T46" fmla="*/ 65 w 183"/>
                <a:gd name="T47" fmla="*/ 68 h 147"/>
                <a:gd name="T48" fmla="*/ 65 w 183"/>
                <a:gd name="T49" fmla="*/ 68 h 147"/>
                <a:gd name="T50" fmla="*/ 65 w 183"/>
                <a:gd name="T51" fmla="*/ 68 h 147"/>
                <a:gd name="T52" fmla="*/ 81 w 183"/>
                <a:gd name="T53" fmla="*/ 84 h 147"/>
                <a:gd name="T54" fmla="*/ 65 w 183"/>
                <a:gd name="T55" fmla="*/ 101 h 147"/>
                <a:gd name="T56" fmla="*/ 65 w 183"/>
                <a:gd name="T57" fmla="*/ 101 h 147"/>
                <a:gd name="T58" fmla="*/ 65 w 183"/>
                <a:gd name="T59" fmla="*/ 147 h 147"/>
                <a:gd name="T60" fmla="*/ 118 w 183"/>
                <a:gd name="T61" fmla="*/ 147 h 147"/>
                <a:gd name="T62" fmla="*/ 118 w 183"/>
                <a:gd name="T63" fmla="*/ 101 h 147"/>
                <a:gd name="T64" fmla="*/ 118 w 183"/>
                <a:gd name="T65" fmla="*/ 101 h 147"/>
                <a:gd name="T66" fmla="*/ 101 w 183"/>
                <a:gd name="T67" fmla="*/ 84 h 147"/>
                <a:gd name="T68" fmla="*/ 118 w 183"/>
                <a:gd name="T69" fmla="*/ 68 h 147"/>
                <a:gd name="T70" fmla="*/ 118 w 183"/>
                <a:gd name="T71" fmla="*/ 68 h 147"/>
                <a:gd name="T72" fmla="*/ 118 w 183"/>
                <a:gd name="T73" fmla="*/ 68 h 147"/>
                <a:gd name="T74" fmla="*/ 118 w 183"/>
                <a:gd name="T75" fmla="*/ 57 h 147"/>
                <a:gd name="T76" fmla="*/ 118 w 183"/>
                <a:gd name="T77" fmla="*/ 57 h 147"/>
                <a:gd name="T78" fmla="*/ 101 w 183"/>
                <a:gd name="T79" fmla="*/ 40 h 147"/>
                <a:gd name="T80" fmla="*/ 118 w 183"/>
                <a:gd name="T81" fmla="*/ 24 h 147"/>
                <a:gd name="T82" fmla="*/ 118 w 183"/>
                <a:gd name="T83" fmla="*/ 24 h 147"/>
                <a:gd name="T84" fmla="*/ 118 w 183"/>
                <a:gd name="T85" fmla="*/ 24 h 147"/>
                <a:gd name="T86" fmla="*/ 118 w 183"/>
                <a:gd name="T87" fmla="*/ 0 h 147"/>
                <a:gd name="T88" fmla="*/ 65 w 183"/>
                <a:gd name="T89" fmla="*/ 0 h 147"/>
                <a:gd name="T90" fmla="*/ 19 w 183"/>
                <a:gd name="T91" fmla="*/ 0 h 147"/>
                <a:gd name="T92" fmla="*/ 0 w 183"/>
                <a:gd name="T93" fmla="*/ 20 h 147"/>
                <a:gd name="T94" fmla="*/ 0 w 183"/>
                <a:gd name="T95" fmla="*/ 74 h 147"/>
                <a:gd name="T96" fmla="*/ 15 w 183"/>
                <a:gd name="T97" fmla="*/ 74 h 147"/>
                <a:gd name="T98" fmla="*/ 38 w 183"/>
                <a:gd name="T99" fmla="*/ 97 h 147"/>
                <a:gd name="T100" fmla="*/ 38 w 183"/>
                <a:gd name="T101" fmla="*/ 147 h 147"/>
                <a:gd name="T102" fmla="*/ 65 w 183"/>
                <a:gd name="T103" fmla="*/ 147 h 147"/>
                <a:gd name="T104" fmla="*/ 65 w 183"/>
                <a:gd name="T105" fmla="*/ 101 h 147"/>
                <a:gd name="T106" fmla="*/ 48 w 183"/>
                <a:gd name="T107" fmla="*/ 84 h 147"/>
                <a:gd name="T108" fmla="*/ 65 w 183"/>
                <a:gd name="T109" fmla="*/ 68 h 147"/>
                <a:gd name="T110" fmla="*/ 65 w 183"/>
                <a:gd name="T111" fmla="*/ 57 h 147"/>
                <a:gd name="T112" fmla="*/ 48 w 183"/>
                <a:gd name="T113" fmla="*/ 40 h 147"/>
                <a:gd name="T114" fmla="*/ 65 w 183"/>
                <a:gd name="T115" fmla="*/ 24 h 147"/>
                <a:gd name="T116" fmla="*/ 65 w 183"/>
                <a:gd name="T117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3" h="147">
                  <a:moveTo>
                    <a:pt x="145" y="147"/>
                  </a:moveTo>
                  <a:cubicBezTo>
                    <a:pt x="145" y="97"/>
                    <a:pt x="145" y="97"/>
                    <a:pt x="145" y="97"/>
                  </a:cubicBezTo>
                  <a:cubicBezTo>
                    <a:pt x="145" y="82"/>
                    <a:pt x="154" y="74"/>
                    <a:pt x="169" y="74"/>
                  </a:cubicBezTo>
                  <a:cubicBezTo>
                    <a:pt x="183" y="74"/>
                    <a:pt x="183" y="74"/>
                    <a:pt x="183" y="74"/>
                  </a:cubicBezTo>
                  <a:cubicBezTo>
                    <a:pt x="183" y="20"/>
                    <a:pt x="183" y="20"/>
                    <a:pt x="183" y="20"/>
                  </a:cubicBezTo>
                  <a:cubicBezTo>
                    <a:pt x="183" y="9"/>
                    <a:pt x="174" y="0"/>
                    <a:pt x="163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27" y="24"/>
                    <a:pt x="134" y="31"/>
                    <a:pt x="134" y="40"/>
                  </a:cubicBezTo>
                  <a:cubicBezTo>
                    <a:pt x="134" y="50"/>
                    <a:pt x="127" y="57"/>
                    <a:pt x="118" y="57"/>
                  </a:cubicBezTo>
                  <a:cubicBezTo>
                    <a:pt x="118" y="68"/>
                    <a:pt x="118" y="68"/>
                    <a:pt x="118" y="68"/>
                  </a:cubicBezTo>
                  <a:cubicBezTo>
                    <a:pt x="127" y="68"/>
                    <a:pt x="134" y="75"/>
                    <a:pt x="134" y="84"/>
                  </a:cubicBezTo>
                  <a:cubicBezTo>
                    <a:pt x="134" y="93"/>
                    <a:pt x="127" y="101"/>
                    <a:pt x="118" y="101"/>
                  </a:cubicBezTo>
                  <a:cubicBezTo>
                    <a:pt x="118" y="147"/>
                    <a:pt x="118" y="147"/>
                    <a:pt x="118" y="147"/>
                  </a:cubicBezTo>
                  <a:lnTo>
                    <a:pt x="145" y="147"/>
                  </a:lnTo>
                  <a:close/>
                  <a:moveTo>
                    <a:pt x="118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74" y="24"/>
                    <a:pt x="81" y="31"/>
                    <a:pt x="81" y="40"/>
                  </a:cubicBezTo>
                  <a:cubicBezTo>
                    <a:pt x="81" y="50"/>
                    <a:pt x="74" y="57"/>
                    <a:pt x="65" y="57"/>
                  </a:cubicBezTo>
                  <a:cubicBezTo>
                    <a:pt x="65" y="57"/>
                    <a:pt x="65" y="57"/>
                    <a:pt x="65" y="57"/>
                  </a:cubicBezTo>
                  <a:cubicBezTo>
                    <a:pt x="65" y="68"/>
                    <a:pt x="65" y="68"/>
                    <a:pt x="65" y="68"/>
                  </a:cubicBezTo>
                  <a:cubicBezTo>
                    <a:pt x="65" y="68"/>
                    <a:pt x="65" y="68"/>
                    <a:pt x="65" y="68"/>
                  </a:cubicBezTo>
                  <a:cubicBezTo>
                    <a:pt x="65" y="68"/>
                    <a:pt x="65" y="68"/>
                    <a:pt x="65" y="68"/>
                  </a:cubicBezTo>
                  <a:cubicBezTo>
                    <a:pt x="74" y="68"/>
                    <a:pt x="81" y="75"/>
                    <a:pt x="81" y="84"/>
                  </a:cubicBezTo>
                  <a:cubicBezTo>
                    <a:pt x="81" y="93"/>
                    <a:pt x="74" y="101"/>
                    <a:pt x="65" y="101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47"/>
                    <a:pt x="65" y="147"/>
                    <a:pt x="65" y="147"/>
                  </a:cubicBezTo>
                  <a:cubicBezTo>
                    <a:pt x="118" y="147"/>
                    <a:pt x="118" y="147"/>
                    <a:pt x="118" y="147"/>
                  </a:cubicBezTo>
                  <a:cubicBezTo>
                    <a:pt x="118" y="101"/>
                    <a:pt x="118" y="101"/>
                    <a:pt x="118" y="101"/>
                  </a:cubicBezTo>
                  <a:cubicBezTo>
                    <a:pt x="118" y="101"/>
                    <a:pt x="118" y="101"/>
                    <a:pt x="118" y="101"/>
                  </a:cubicBezTo>
                  <a:cubicBezTo>
                    <a:pt x="109" y="101"/>
                    <a:pt x="101" y="93"/>
                    <a:pt x="101" y="84"/>
                  </a:cubicBezTo>
                  <a:cubicBezTo>
                    <a:pt x="101" y="75"/>
                    <a:pt x="109" y="68"/>
                    <a:pt x="118" y="68"/>
                  </a:cubicBezTo>
                  <a:cubicBezTo>
                    <a:pt x="118" y="68"/>
                    <a:pt x="118" y="68"/>
                    <a:pt x="118" y="68"/>
                  </a:cubicBezTo>
                  <a:cubicBezTo>
                    <a:pt x="118" y="68"/>
                    <a:pt x="118" y="68"/>
                    <a:pt x="118" y="68"/>
                  </a:cubicBezTo>
                  <a:cubicBezTo>
                    <a:pt x="118" y="57"/>
                    <a:pt x="118" y="57"/>
                    <a:pt x="118" y="57"/>
                  </a:cubicBezTo>
                  <a:cubicBezTo>
                    <a:pt x="118" y="57"/>
                    <a:pt x="118" y="57"/>
                    <a:pt x="118" y="57"/>
                  </a:cubicBezTo>
                  <a:cubicBezTo>
                    <a:pt x="109" y="57"/>
                    <a:pt x="101" y="50"/>
                    <a:pt x="101" y="40"/>
                  </a:cubicBezTo>
                  <a:cubicBezTo>
                    <a:pt x="101" y="31"/>
                    <a:pt x="109" y="24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lnTo>
                    <a:pt x="118" y="0"/>
                  </a:lnTo>
                  <a:close/>
                  <a:moveTo>
                    <a:pt x="65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2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30" y="74"/>
                    <a:pt x="38" y="82"/>
                    <a:pt x="38" y="97"/>
                  </a:cubicBezTo>
                  <a:cubicBezTo>
                    <a:pt x="38" y="147"/>
                    <a:pt x="38" y="147"/>
                    <a:pt x="38" y="147"/>
                  </a:cubicBezTo>
                  <a:cubicBezTo>
                    <a:pt x="65" y="147"/>
                    <a:pt x="65" y="147"/>
                    <a:pt x="65" y="147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56" y="101"/>
                    <a:pt x="48" y="93"/>
                    <a:pt x="48" y="84"/>
                  </a:cubicBezTo>
                  <a:cubicBezTo>
                    <a:pt x="48" y="75"/>
                    <a:pt x="56" y="68"/>
                    <a:pt x="65" y="68"/>
                  </a:cubicBezTo>
                  <a:cubicBezTo>
                    <a:pt x="65" y="57"/>
                    <a:pt x="65" y="57"/>
                    <a:pt x="65" y="57"/>
                  </a:cubicBezTo>
                  <a:cubicBezTo>
                    <a:pt x="56" y="57"/>
                    <a:pt x="48" y="50"/>
                    <a:pt x="48" y="40"/>
                  </a:cubicBezTo>
                  <a:cubicBezTo>
                    <a:pt x="48" y="31"/>
                    <a:pt x="56" y="24"/>
                    <a:pt x="65" y="2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52" name="Freeform 62"/>
            <p:cNvSpPr>
              <a:spLocks/>
            </p:cNvSpPr>
            <p:nvPr/>
          </p:nvSpPr>
          <p:spPr bwMode="auto">
            <a:xfrm>
              <a:off x="9834591" y="3205938"/>
              <a:ext cx="288988" cy="154061"/>
            </a:xfrm>
            <a:custGeom>
              <a:avLst/>
              <a:gdLst>
                <a:gd name="T0" fmla="*/ 233 w 249"/>
                <a:gd name="T1" fmla="*/ 0 h 133"/>
                <a:gd name="T2" fmla="*/ 216 w 249"/>
                <a:gd name="T3" fmla="*/ 0 h 133"/>
                <a:gd name="T4" fmla="*/ 202 w 249"/>
                <a:gd name="T5" fmla="*/ 0 h 133"/>
                <a:gd name="T6" fmla="*/ 184 w 249"/>
                <a:gd name="T7" fmla="*/ 16 h 133"/>
                <a:gd name="T8" fmla="*/ 184 w 249"/>
                <a:gd name="T9" fmla="*/ 72 h 133"/>
                <a:gd name="T10" fmla="*/ 64 w 249"/>
                <a:gd name="T11" fmla="*/ 72 h 133"/>
                <a:gd name="T12" fmla="*/ 64 w 249"/>
                <a:gd name="T13" fmla="*/ 16 h 133"/>
                <a:gd name="T14" fmla="*/ 48 w 249"/>
                <a:gd name="T15" fmla="*/ 0 h 133"/>
                <a:gd name="T16" fmla="*/ 33 w 249"/>
                <a:gd name="T17" fmla="*/ 0 h 133"/>
                <a:gd name="T18" fmla="*/ 17 w 249"/>
                <a:gd name="T19" fmla="*/ 0 h 133"/>
                <a:gd name="T20" fmla="*/ 0 w 249"/>
                <a:gd name="T21" fmla="*/ 16 h 133"/>
                <a:gd name="T22" fmla="*/ 0 w 249"/>
                <a:gd name="T23" fmla="*/ 99 h 133"/>
                <a:gd name="T24" fmla="*/ 23 w 249"/>
                <a:gd name="T25" fmla="*/ 123 h 133"/>
                <a:gd name="T26" fmla="*/ 24 w 249"/>
                <a:gd name="T27" fmla="*/ 125 h 133"/>
                <a:gd name="T28" fmla="*/ 26 w 249"/>
                <a:gd name="T29" fmla="*/ 129 h 133"/>
                <a:gd name="T30" fmla="*/ 34 w 249"/>
                <a:gd name="T31" fmla="*/ 133 h 133"/>
                <a:gd name="T32" fmla="*/ 38 w 249"/>
                <a:gd name="T33" fmla="*/ 133 h 133"/>
                <a:gd name="T34" fmla="*/ 46 w 249"/>
                <a:gd name="T35" fmla="*/ 129 h 133"/>
                <a:gd name="T36" fmla="*/ 48 w 249"/>
                <a:gd name="T37" fmla="*/ 125 h 133"/>
                <a:gd name="T38" fmla="*/ 48 w 249"/>
                <a:gd name="T39" fmla="*/ 123 h 133"/>
                <a:gd name="T40" fmla="*/ 200 w 249"/>
                <a:gd name="T41" fmla="*/ 123 h 133"/>
                <a:gd name="T42" fmla="*/ 201 w 249"/>
                <a:gd name="T43" fmla="*/ 125 h 133"/>
                <a:gd name="T44" fmla="*/ 203 w 249"/>
                <a:gd name="T45" fmla="*/ 129 h 133"/>
                <a:gd name="T46" fmla="*/ 211 w 249"/>
                <a:gd name="T47" fmla="*/ 133 h 133"/>
                <a:gd name="T48" fmla="*/ 215 w 249"/>
                <a:gd name="T49" fmla="*/ 133 h 133"/>
                <a:gd name="T50" fmla="*/ 223 w 249"/>
                <a:gd name="T51" fmla="*/ 129 h 133"/>
                <a:gd name="T52" fmla="*/ 225 w 249"/>
                <a:gd name="T53" fmla="*/ 125 h 133"/>
                <a:gd name="T54" fmla="*/ 225 w 249"/>
                <a:gd name="T55" fmla="*/ 123 h 133"/>
                <a:gd name="T56" fmla="*/ 233 w 249"/>
                <a:gd name="T57" fmla="*/ 123 h 133"/>
                <a:gd name="T58" fmla="*/ 249 w 249"/>
                <a:gd name="T59" fmla="*/ 99 h 133"/>
                <a:gd name="T60" fmla="*/ 249 w 249"/>
                <a:gd name="T61" fmla="*/ 16 h 133"/>
                <a:gd name="T62" fmla="*/ 233 w 249"/>
                <a:gd name="T63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9" h="133">
                  <a:moveTo>
                    <a:pt x="233" y="0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191" y="0"/>
                    <a:pt x="184" y="5"/>
                    <a:pt x="184" y="16"/>
                  </a:cubicBezTo>
                  <a:cubicBezTo>
                    <a:pt x="184" y="72"/>
                    <a:pt x="184" y="72"/>
                    <a:pt x="184" y="72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5"/>
                    <a:pt x="59" y="0"/>
                    <a:pt x="48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0"/>
                    <a:pt x="0" y="5"/>
                    <a:pt x="0" y="16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110"/>
                    <a:pt x="12" y="123"/>
                    <a:pt x="23" y="123"/>
                  </a:cubicBezTo>
                  <a:cubicBezTo>
                    <a:pt x="23" y="124"/>
                    <a:pt x="23" y="124"/>
                    <a:pt x="24" y="125"/>
                  </a:cubicBezTo>
                  <a:cubicBezTo>
                    <a:pt x="24" y="127"/>
                    <a:pt x="25" y="128"/>
                    <a:pt x="26" y="129"/>
                  </a:cubicBezTo>
                  <a:cubicBezTo>
                    <a:pt x="28" y="132"/>
                    <a:pt x="31" y="133"/>
                    <a:pt x="34" y="133"/>
                  </a:cubicBezTo>
                  <a:cubicBezTo>
                    <a:pt x="38" y="133"/>
                    <a:pt x="38" y="133"/>
                    <a:pt x="38" y="133"/>
                  </a:cubicBezTo>
                  <a:cubicBezTo>
                    <a:pt x="41" y="133"/>
                    <a:pt x="44" y="132"/>
                    <a:pt x="46" y="129"/>
                  </a:cubicBezTo>
                  <a:cubicBezTo>
                    <a:pt x="47" y="128"/>
                    <a:pt x="48" y="127"/>
                    <a:pt x="48" y="125"/>
                  </a:cubicBezTo>
                  <a:cubicBezTo>
                    <a:pt x="48" y="124"/>
                    <a:pt x="48" y="124"/>
                    <a:pt x="48" y="123"/>
                  </a:cubicBezTo>
                  <a:cubicBezTo>
                    <a:pt x="200" y="123"/>
                    <a:pt x="200" y="123"/>
                    <a:pt x="200" y="123"/>
                  </a:cubicBezTo>
                  <a:cubicBezTo>
                    <a:pt x="200" y="124"/>
                    <a:pt x="200" y="124"/>
                    <a:pt x="201" y="125"/>
                  </a:cubicBezTo>
                  <a:cubicBezTo>
                    <a:pt x="201" y="127"/>
                    <a:pt x="202" y="128"/>
                    <a:pt x="203" y="129"/>
                  </a:cubicBezTo>
                  <a:cubicBezTo>
                    <a:pt x="205" y="132"/>
                    <a:pt x="208" y="133"/>
                    <a:pt x="211" y="133"/>
                  </a:cubicBezTo>
                  <a:cubicBezTo>
                    <a:pt x="215" y="133"/>
                    <a:pt x="215" y="133"/>
                    <a:pt x="215" y="133"/>
                  </a:cubicBezTo>
                  <a:cubicBezTo>
                    <a:pt x="218" y="133"/>
                    <a:pt x="221" y="132"/>
                    <a:pt x="223" y="129"/>
                  </a:cubicBezTo>
                  <a:cubicBezTo>
                    <a:pt x="224" y="128"/>
                    <a:pt x="225" y="127"/>
                    <a:pt x="225" y="125"/>
                  </a:cubicBezTo>
                  <a:cubicBezTo>
                    <a:pt x="225" y="124"/>
                    <a:pt x="225" y="124"/>
                    <a:pt x="225" y="123"/>
                  </a:cubicBezTo>
                  <a:cubicBezTo>
                    <a:pt x="233" y="123"/>
                    <a:pt x="233" y="123"/>
                    <a:pt x="233" y="123"/>
                  </a:cubicBezTo>
                  <a:cubicBezTo>
                    <a:pt x="244" y="123"/>
                    <a:pt x="249" y="110"/>
                    <a:pt x="249" y="99"/>
                  </a:cubicBezTo>
                  <a:cubicBezTo>
                    <a:pt x="249" y="16"/>
                    <a:pt x="249" y="16"/>
                    <a:pt x="249" y="16"/>
                  </a:cubicBezTo>
                  <a:cubicBezTo>
                    <a:pt x="249" y="5"/>
                    <a:pt x="244" y="0"/>
                    <a:pt x="2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53" name="Oval 63"/>
            <p:cNvSpPr>
              <a:spLocks noChangeArrowheads="1"/>
            </p:cNvSpPr>
            <p:nvPr/>
          </p:nvSpPr>
          <p:spPr bwMode="auto">
            <a:xfrm>
              <a:off x="9936645" y="3147552"/>
              <a:ext cx="23551" cy="2207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54" name="Oval 64"/>
            <p:cNvSpPr>
              <a:spLocks noChangeArrowheads="1"/>
            </p:cNvSpPr>
            <p:nvPr/>
          </p:nvSpPr>
          <p:spPr bwMode="auto">
            <a:xfrm>
              <a:off x="9998465" y="3147552"/>
              <a:ext cx="23060" cy="2207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55" name="Oval 65"/>
            <p:cNvSpPr>
              <a:spLocks noChangeArrowheads="1"/>
            </p:cNvSpPr>
            <p:nvPr/>
          </p:nvSpPr>
          <p:spPr bwMode="auto">
            <a:xfrm>
              <a:off x="9936645" y="3197597"/>
              <a:ext cx="23551" cy="2306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56" name="Oval 66"/>
            <p:cNvSpPr>
              <a:spLocks noChangeArrowheads="1"/>
            </p:cNvSpPr>
            <p:nvPr/>
          </p:nvSpPr>
          <p:spPr bwMode="auto">
            <a:xfrm>
              <a:off x="9998465" y="3197597"/>
              <a:ext cx="23060" cy="2306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57" name="矩形 56"/>
          <p:cNvSpPr/>
          <p:nvPr/>
        </p:nvSpPr>
        <p:spPr>
          <a:xfrm>
            <a:off x="1390455" y="4901682"/>
            <a:ext cx="9409503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800" dirty="0" smtClean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单击此处添加文字内容单击此处添加文字内容单击此处添加</a:t>
            </a:r>
            <a:r>
              <a:rPr lang="zh-CN" altLang="en-US" sz="18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文字内容单击此处添加文字</a:t>
            </a:r>
            <a:r>
              <a:rPr lang="zh-CN" altLang="en-US" sz="1800" dirty="0" smtClean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r>
              <a:rPr lang="zh-CN" altLang="en-US" sz="1800" dirty="0" smtClean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单击此处添加文字内容单击此处添加文字</a:t>
            </a:r>
            <a:r>
              <a:rPr lang="zh-CN" altLang="en-US" sz="1800" dirty="0" smtClean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单击此处添加文字内容</a:t>
            </a:r>
          </a:p>
        </p:txBody>
      </p:sp>
    </p:spTree>
    <p:extLst>
      <p:ext uri="{BB962C8B-B14F-4D97-AF65-F5344CB8AC3E}">
        <p14:creationId xmlns:p14="http://schemas.microsoft.com/office/powerpoint/2010/main" val="104514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/>
          <p:cNvSpPr/>
          <p:nvPr/>
        </p:nvSpPr>
        <p:spPr>
          <a:xfrm>
            <a:off x="728339" y="4259373"/>
            <a:ext cx="10733192" cy="1575179"/>
          </a:xfrm>
          <a:prstGeom prst="rect">
            <a:avLst/>
          </a:prstGeom>
          <a:solidFill>
            <a:srgbClr val="2B2C27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39" name="组合 38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42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0" name="文本框 39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7"/>
          <p:cNvSpPr txBox="1"/>
          <p:nvPr/>
        </p:nvSpPr>
        <p:spPr>
          <a:xfrm>
            <a:off x="1059670" y="3645298"/>
            <a:ext cx="12917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 smtClean="0">
                <a:solidFill>
                  <a:srgbClr val="797979"/>
                </a:solidFill>
                <a:latin typeface="+mj-ea"/>
                <a:ea typeface="+mj-ea"/>
              </a:rPr>
              <a:t>201</a:t>
            </a:r>
            <a:r>
              <a:rPr lang="en-US" sz="2800" dirty="0" smtClean="0">
                <a:solidFill>
                  <a:srgbClr val="797979"/>
                </a:solidFill>
                <a:latin typeface="+mj-ea"/>
                <a:ea typeface="+mj-ea"/>
              </a:rPr>
              <a:t>1</a:t>
            </a:r>
            <a:endParaRPr lang="id-ID" sz="2800" dirty="0">
              <a:solidFill>
                <a:srgbClr val="797979"/>
              </a:solidFill>
              <a:latin typeface="+mj-ea"/>
              <a:ea typeface="+mj-ea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82526" y="1644068"/>
            <a:ext cx="2646031" cy="2087151"/>
            <a:chOff x="382526" y="1453568"/>
            <a:chExt cx="2646031" cy="2087151"/>
          </a:xfrm>
        </p:grpSpPr>
        <p:graphicFrame>
          <p:nvGraphicFramePr>
            <p:cNvPr id="15" name="Chart 4"/>
            <p:cNvGraphicFramePr/>
            <p:nvPr>
              <p:extLst>
                <p:ext uri="{D42A27DB-BD31-4B8C-83A1-F6EECF244321}">
                  <p14:modId xmlns:p14="http://schemas.microsoft.com/office/powerpoint/2010/main" val="2542152688"/>
                </p:ext>
              </p:extLst>
            </p:nvPr>
          </p:nvGraphicFramePr>
          <p:xfrm>
            <a:off x="382526" y="1453568"/>
            <a:ext cx="2646031" cy="208715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6" name="矩形 15"/>
            <p:cNvSpPr/>
            <p:nvPr/>
          </p:nvSpPr>
          <p:spPr>
            <a:xfrm>
              <a:off x="704621" y="2035478"/>
              <a:ext cx="178848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5400" dirty="0">
                  <a:solidFill>
                    <a:srgbClr val="797979"/>
                  </a:solidFill>
                  <a:latin typeface="+mj-ea"/>
                  <a:ea typeface="+mj-ea"/>
                  <a:cs typeface="Helvetica Neue"/>
                </a:rPr>
                <a:t> </a:t>
              </a:r>
              <a:r>
                <a:rPr lang="id-ID" altLang="zh-CN" sz="5400" dirty="0">
                  <a:solidFill>
                    <a:srgbClr val="797979"/>
                  </a:solidFill>
                  <a:latin typeface="+mj-ea"/>
                  <a:ea typeface="+mj-ea"/>
                  <a:cs typeface="Helvetica Neue"/>
                </a:rPr>
                <a:t>40</a:t>
              </a:r>
              <a:r>
                <a:rPr lang="id-ID" altLang="zh-CN" sz="3200" dirty="0">
                  <a:solidFill>
                    <a:srgbClr val="797979"/>
                  </a:solidFill>
                  <a:latin typeface="+mj-ea"/>
                  <a:ea typeface="+mj-ea"/>
                  <a:cs typeface="Helvetica Neue"/>
                </a:rPr>
                <a:t>%</a:t>
              </a:r>
            </a:p>
          </p:txBody>
        </p:sp>
      </p:grpSp>
      <p:sp>
        <p:nvSpPr>
          <p:cNvPr id="18" name="TextBox 19"/>
          <p:cNvSpPr txBox="1"/>
          <p:nvPr/>
        </p:nvSpPr>
        <p:spPr>
          <a:xfrm>
            <a:off x="3254502" y="3645298"/>
            <a:ext cx="12917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 smtClean="0">
                <a:solidFill>
                  <a:srgbClr val="797979"/>
                </a:solidFill>
                <a:latin typeface="+mj-ea"/>
                <a:ea typeface="+mj-ea"/>
              </a:rPr>
              <a:t>201</a:t>
            </a:r>
            <a:r>
              <a:rPr lang="en-US" sz="2800" dirty="0">
                <a:solidFill>
                  <a:srgbClr val="797979"/>
                </a:solidFill>
                <a:latin typeface="+mj-ea"/>
                <a:ea typeface="+mj-ea"/>
              </a:rPr>
              <a:t>2</a:t>
            </a:r>
            <a:endParaRPr lang="id-ID" sz="2800" dirty="0">
              <a:solidFill>
                <a:srgbClr val="797979"/>
              </a:solidFill>
              <a:latin typeface="+mj-ea"/>
              <a:ea typeface="+mj-ea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2577358" y="1644068"/>
            <a:ext cx="2646031" cy="2087151"/>
            <a:chOff x="2538311" y="1453568"/>
            <a:chExt cx="2646031" cy="2087151"/>
          </a:xfrm>
        </p:grpSpPr>
        <p:graphicFrame>
          <p:nvGraphicFramePr>
            <p:cNvPr id="20" name="Chart 5"/>
            <p:cNvGraphicFramePr/>
            <p:nvPr>
              <p:extLst>
                <p:ext uri="{D42A27DB-BD31-4B8C-83A1-F6EECF244321}">
                  <p14:modId xmlns:p14="http://schemas.microsoft.com/office/powerpoint/2010/main" val="2533632916"/>
                </p:ext>
              </p:extLst>
            </p:nvPr>
          </p:nvGraphicFramePr>
          <p:xfrm>
            <a:off x="2538311" y="1453568"/>
            <a:ext cx="2646031" cy="208715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1" name="矩形 20"/>
            <p:cNvSpPr/>
            <p:nvPr/>
          </p:nvSpPr>
          <p:spPr>
            <a:xfrm>
              <a:off x="2866444" y="2035478"/>
              <a:ext cx="178848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5400" dirty="0">
                  <a:solidFill>
                    <a:srgbClr val="797979"/>
                  </a:solidFill>
                  <a:latin typeface="+mj-ea"/>
                  <a:ea typeface="+mj-ea"/>
                  <a:cs typeface="Helvetica Neue"/>
                </a:rPr>
                <a:t> </a:t>
              </a:r>
              <a:r>
                <a:rPr lang="en-US" altLang="zh-CN" sz="5400" dirty="0" smtClean="0">
                  <a:solidFill>
                    <a:srgbClr val="797979"/>
                  </a:solidFill>
                  <a:latin typeface="+mj-ea"/>
                  <a:ea typeface="+mj-ea"/>
                  <a:cs typeface="Helvetica Neue"/>
                </a:rPr>
                <a:t>5</a:t>
              </a:r>
              <a:r>
                <a:rPr lang="id-ID" altLang="zh-CN" sz="5400" dirty="0" smtClean="0">
                  <a:solidFill>
                    <a:srgbClr val="797979"/>
                  </a:solidFill>
                  <a:latin typeface="+mj-ea"/>
                  <a:ea typeface="+mj-ea"/>
                  <a:cs typeface="Helvetica Neue"/>
                </a:rPr>
                <a:t>0</a:t>
              </a:r>
              <a:r>
                <a:rPr lang="id-ID" altLang="zh-CN" sz="3200" dirty="0">
                  <a:solidFill>
                    <a:srgbClr val="797979"/>
                  </a:solidFill>
                  <a:latin typeface="+mj-ea"/>
                  <a:ea typeface="+mj-ea"/>
                  <a:cs typeface="Helvetica Neue"/>
                </a:rPr>
                <a:t>%</a:t>
              </a:r>
            </a:p>
          </p:txBody>
        </p:sp>
      </p:grpSp>
      <p:sp>
        <p:nvSpPr>
          <p:cNvPr id="23" name="TextBox 20"/>
          <p:cNvSpPr txBox="1"/>
          <p:nvPr/>
        </p:nvSpPr>
        <p:spPr>
          <a:xfrm>
            <a:off x="5449334" y="3645298"/>
            <a:ext cx="12917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 smtClean="0">
                <a:solidFill>
                  <a:srgbClr val="797979"/>
                </a:solidFill>
                <a:latin typeface="+mj-ea"/>
                <a:ea typeface="+mj-ea"/>
              </a:rPr>
              <a:t>201</a:t>
            </a:r>
            <a:r>
              <a:rPr lang="en-US" sz="2800" dirty="0" smtClean="0">
                <a:solidFill>
                  <a:srgbClr val="797979"/>
                </a:solidFill>
                <a:latin typeface="+mj-ea"/>
                <a:ea typeface="+mj-ea"/>
              </a:rPr>
              <a:t>3</a:t>
            </a:r>
            <a:endParaRPr lang="id-ID" sz="2800" dirty="0">
              <a:solidFill>
                <a:srgbClr val="797979"/>
              </a:solidFill>
              <a:latin typeface="+mj-ea"/>
              <a:ea typeface="+mj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772190" y="1644068"/>
            <a:ext cx="2646031" cy="2087151"/>
            <a:chOff x="4748304" y="1453568"/>
            <a:chExt cx="2646031" cy="2087151"/>
          </a:xfrm>
        </p:grpSpPr>
        <p:graphicFrame>
          <p:nvGraphicFramePr>
            <p:cNvPr id="25" name="Chart 6"/>
            <p:cNvGraphicFramePr/>
            <p:nvPr>
              <p:extLst>
                <p:ext uri="{D42A27DB-BD31-4B8C-83A1-F6EECF244321}">
                  <p14:modId xmlns:p14="http://schemas.microsoft.com/office/powerpoint/2010/main" val="691526307"/>
                </p:ext>
              </p:extLst>
            </p:nvPr>
          </p:nvGraphicFramePr>
          <p:xfrm>
            <a:off x="4748304" y="1453568"/>
            <a:ext cx="2646031" cy="208715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26" name="矩形 25"/>
            <p:cNvSpPr/>
            <p:nvPr/>
          </p:nvSpPr>
          <p:spPr>
            <a:xfrm>
              <a:off x="5073987" y="2035478"/>
              <a:ext cx="178848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5400" dirty="0">
                  <a:solidFill>
                    <a:srgbClr val="797979"/>
                  </a:solidFill>
                  <a:latin typeface="+mj-ea"/>
                  <a:ea typeface="+mj-ea"/>
                  <a:cs typeface="Helvetica Neue"/>
                </a:rPr>
                <a:t> </a:t>
              </a:r>
              <a:r>
                <a:rPr lang="en-US" altLang="zh-CN" sz="5400" dirty="0" smtClean="0">
                  <a:solidFill>
                    <a:srgbClr val="797979"/>
                  </a:solidFill>
                  <a:latin typeface="+mj-ea"/>
                  <a:ea typeface="+mj-ea"/>
                  <a:cs typeface="Helvetica Neue"/>
                </a:rPr>
                <a:t>6</a:t>
              </a:r>
              <a:r>
                <a:rPr lang="id-ID" altLang="zh-CN" sz="5400" dirty="0" smtClean="0">
                  <a:solidFill>
                    <a:srgbClr val="797979"/>
                  </a:solidFill>
                  <a:latin typeface="+mj-ea"/>
                  <a:ea typeface="+mj-ea"/>
                  <a:cs typeface="Helvetica Neue"/>
                </a:rPr>
                <a:t>0</a:t>
              </a:r>
              <a:r>
                <a:rPr lang="id-ID" altLang="zh-CN" sz="3200" dirty="0">
                  <a:solidFill>
                    <a:srgbClr val="797979"/>
                  </a:solidFill>
                  <a:latin typeface="+mj-ea"/>
                  <a:ea typeface="+mj-ea"/>
                  <a:cs typeface="Helvetica Neue"/>
                </a:rPr>
                <a:t>%</a:t>
              </a:r>
            </a:p>
          </p:txBody>
        </p:sp>
      </p:grpSp>
      <p:sp>
        <p:nvSpPr>
          <p:cNvPr id="28" name="TextBox 21"/>
          <p:cNvSpPr txBox="1"/>
          <p:nvPr/>
        </p:nvSpPr>
        <p:spPr>
          <a:xfrm>
            <a:off x="7644166" y="3645298"/>
            <a:ext cx="12917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 smtClean="0">
                <a:solidFill>
                  <a:srgbClr val="797979"/>
                </a:solidFill>
                <a:latin typeface="+mj-ea"/>
                <a:ea typeface="+mj-ea"/>
              </a:rPr>
              <a:t>201</a:t>
            </a:r>
            <a:r>
              <a:rPr lang="en-US" sz="2800" dirty="0" smtClean="0">
                <a:solidFill>
                  <a:srgbClr val="797979"/>
                </a:solidFill>
                <a:latin typeface="+mj-ea"/>
                <a:ea typeface="+mj-ea"/>
              </a:rPr>
              <a:t>4</a:t>
            </a:r>
            <a:endParaRPr lang="id-ID" sz="2800" dirty="0">
              <a:solidFill>
                <a:srgbClr val="797979"/>
              </a:solidFill>
              <a:latin typeface="+mj-ea"/>
              <a:ea typeface="+mj-ea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967022" y="1622297"/>
            <a:ext cx="2646031" cy="2087151"/>
            <a:chOff x="6954889" y="1431797"/>
            <a:chExt cx="2646031" cy="2087151"/>
          </a:xfrm>
        </p:grpSpPr>
        <p:graphicFrame>
          <p:nvGraphicFramePr>
            <p:cNvPr id="30" name="Chart 8"/>
            <p:cNvGraphicFramePr/>
            <p:nvPr>
              <p:extLst>
                <p:ext uri="{D42A27DB-BD31-4B8C-83A1-F6EECF244321}">
                  <p14:modId xmlns:p14="http://schemas.microsoft.com/office/powerpoint/2010/main" val="2516167678"/>
                </p:ext>
              </p:extLst>
            </p:nvPr>
          </p:nvGraphicFramePr>
          <p:xfrm>
            <a:off x="6954889" y="1431797"/>
            <a:ext cx="2646031" cy="208715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31" name="矩形 30"/>
            <p:cNvSpPr/>
            <p:nvPr/>
          </p:nvSpPr>
          <p:spPr>
            <a:xfrm>
              <a:off x="7288250" y="2013707"/>
              <a:ext cx="178848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5400" dirty="0">
                  <a:solidFill>
                    <a:srgbClr val="797979"/>
                  </a:solidFill>
                  <a:latin typeface="+mj-ea"/>
                  <a:ea typeface="+mj-ea"/>
                  <a:cs typeface="Helvetica Neue"/>
                </a:rPr>
                <a:t> </a:t>
              </a:r>
              <a:r>
                <a:rPr lang="en-US" altLang="zh-CN" sz="5400" dirty="0" smtClean="0">
                  <a:solidFill>
                    <a:srgbClr val="797979"/>
                  </a:solidFill>
                  <a:latin typeface="+mj-ea"/>
                  <a:ea typeface="+mj-ea"/>
                  <a:cs typeface="Helvetica Neue"/>
                </a:rPr>
                <a:t>7</a:t>
              </a:r>
              <a:r>
                <a:rPr lang="id-ID" altLang="zh-CN" sz="5400" dirty="0" smtClean="0">
                  <a:solidFill>
                    <a:srgbClr val="797979"/>
                  </a:solidFill>
                  <a:latin typeface="+mj-ea"/>
                  <a:ea typeface="+mj-ea"/>
                  <a:cs typeface="Helvetica Neue"/>
                </a:rPr>
                <a:t>0</a:t>
              </a:r>
              <a:r>
                <a:rPr lang="id-ID" altLang="zh-CN" sz="3200" dirty="0">
                  <a:solidFill>
                    <a:srgbClr val="797979"/>
                  </a:solidFill>
                  <a:latin typeface="+mj-ea"/>
                  <a:ea typeface="+mj-ea"/>
                  <a:cs typeface="Helvetica Neue"/>
                </a:rPr>
                <a:t>%</a:t>
              </a:r>
            </a:p>
          </p:txBody>
        </p:sp>
      </p:grpSp>
      <p:sp>
        <p:nvSpPr>
          <p:cNvPr id="33" name="TextBox 22"/>
          <p:cNvSpPr txBox="1"/>
          <p:nvPr/>
        </p:nvSpPr>
        <p:spPr>
          <a:xfrm>
            <a:off x="9838999" y="3645298"/>
            <a:ext cx="12917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 smtClean="0">
                <a:solidFill>
                  <a:srgbClr val="797979"/>
                </a:solidFill>
                <a:latin typeface="+mj-ea"/>
                <a:ea typeface="+mj-ea"/>
              </a:rPr>
              <a:t>201</a:t>
            </a:r>
            <a:r>
              <a:rPr lang="en-US" sz="2800" dirty="0" smtClean="0">
                <a:solidFill>
                  <a:srgbClr val="797979"/>
                </a:solidFill>
                <a:latin typeface="+mj-ea"/>
                <a:ea typeface="+mj-ea"/>
              </a:rPr>
              <a:t>5</a:t>
            </a:r>
            <a:endParaRPr lang="id-ID" sz="2800" dirty="0">
              <a:solidFill>
                <a:srgbClr val="797979"/>
              </a:solidFill>
              <a:latin typeface="+mj-ea"/>
              <a:ea typeface="+mj-ea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9161855" y="1644068"/>
            <a:ext cx="2646031" cy="2087151"/>
            <a:chOff x="9161855" y="1453568"/>
            <a:chExt cx="2646031" cy="2087151"/>
          </a:xfrm>
        </p:grpSpPr>
        <p:graphicFrame>
          <p:nvGraphicFramePr>
            <p:cNvPr id="35" name="Chart 7"/>
            <p:cNvGraphicFramePr/>
            <p:nvPr>
              <p:extLst>
                <p:ext uri="{D42A27DB-BD31-4B8C-83A1-F6EECF244321}">
                  <p14:modId xmlns:p14="http://schemas.microsoft.com/office/powerpoint/2010/main" val="2406804232"/>
                </p:ext>
              </p:extLst>
            </p:nvPr>
          </p:nvGraphicFramePr>
          <p:xfrm>
            <a:off x="9161855" y="1453568"/>
            <a:ext cx="2646031" cy="208715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36" name="矩形 35"/>
            <p:cNvSpPr/>
            <p:nvPr/>
          </p:nvSpPr>
          <p:spPr>
            <a:xfrm>
              <a:off x="9502513" y="2035478"/>
              <a:ext cx="178848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5400" dirty="0">
                  <a:solidFill>
                    <a:srgbClr val="797979"/>
                  </a:solidFill>
                  <a:latin typeface="+mj-ea"/>
                  <a:ea typeface="+mj-ea"/>
                  <a:cs typeface="Helvetica Neue"/>
                </a:rPr>
                <a:t> </a:t>
              </a:r>
              <a:r>
                <a:rPr lang="en-US" altLang="zh-CN" sz="5400" dirty="0" smtClean="0">
                  <a:solidFill>
                    <a:srgbClr val="797979"/>
                  </a:solidFill>
                  <a:latin typeface="+mj-ea"/>
                  <a:ea typeface="+mj-ea"/>
                  <a:cs typeface="Helvetica Neue"/>
                </a:rPr>
                <a:t>8</a:t>
              </a:r>
              <a:r>
                <a:rPr lang="id-ID" altLang="zh-CN" sz="5400" dirty="0" smtClean="0">
                  <a:solidFill>
                    <a:srgbClr val="797979"/>
                  </a:solidFill>
                  <a:latin typeface="+mj-ea"/>
                  <a:ea typeface="+mj-ea"/>
                  <a:cs typeface="Helvetica Neue"/>
                </a:rPr>
                <a:t>0</a:t>
              </a:r>
              <a:r>
                <a:rPr lang="id-ID" altLang="zh-CN" sz="3200" dirty="0">
                  <a:solidFill>
                    <a:srgbClr val="797979"/>
                  </a:solidFill>
                  <a:latin typeface="+mj-ea"/>
                  <a:ea typeface="+mj-ea"/>
                  <a:cs typeface="Helvetica Neue"/>
                </a:rPr>
                <a:t>%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898109" y="4421329"/>
            <a:ext cx="1804535" cy="510342"/>
            <a:chOff x="829428" y="4421329"/>
            <a:chExt cx="1804535" cy="510342"/>
          </a:xfrm>
        </p:grpSpPr>
        <p:sp>
          <p:nvSpPr>
            <p:cNvPr id="44" name="矩形 43"/>
            <p:cNvSpPr/>
            <p:nvPr/>
          </p:nvSpPr>
          <p:spPr>
            <a:xfrm>
              <a:off x="829428" y="4421329"/>
              <a:ext cx="1804535" cy="510342"/>
            </a:xfrm>
            <a:prstGeom prst="rect">
              <a:avLst/>
            </a:prstGeom>
            <a:solidFill>
              <a:srgbClr val="FF7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1126401" y="4476445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000" dirty="0" smtClean="0">
                  <a:solidFill>
                    <a:schemeClr val="bg1"/>
                  </a:solidFill>
                  <a:latin typeface="+mj-ea"/>
                  <a:ea typeface="+mj-ea"/>
                </a:rPr>
                <a:t>添加</a:t>
              </a:r>
              <a:r>
                <a:rPr lang="zh-CN" altLang="en-US" sz="2000" dirty="0">
                  <a:solidFill>
                    <a:schemeClr val="bg1"/>
                  </a:solidFill>
                  <a:latin typeface="+mj-ea"/>
                  <a:ea typeface="+mj-ea"/>
                </a:rPr>
                <a:t>标题</a:t>
              </a:r>
              <a:endParaRPr lang="en-US" altLang="zh-CN" sz="20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47" name="矩形 46"/>
          <p:cNvSpPr/>
          <p:nvPr/>
        </p:nvSpPr>
        <p:spPr>
          <a:xfrm>
            <a:off x="790159" y="4986386"/>
            <a:ext cx="10610095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800" dirty="0" smtClean="0">
                <a:solidFill>
                  <a:schemeClr val="bg1"/>
                </a:solidFill>
                <a:latin typeface="+mj-ea"/>
                <a:ea typeface="+mj-ea"/>
              </a:rPr>
              <a:t>单击此处添加文字内容单击此处添加文字内容单击此处添加</a:t>
            </a:r>
            <a:r>
              <a:rPr lang="zh-CN" altLang="en-US" sz="1800" dirty="0">
                <a:solidFill>
                  <a:schemeClr val="bg1"/>
                </a:solidFill>
                <a:latin typeface="+mj-ea"/>
                <a:ea typeface="+mj-ea"/>
              </a:rPr>
              <a:t>文字内容单击此处添加文字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+mj-ea"/>
                <a:ea typeface="+mj-ea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+mj-ea"/>
                <a:ea typeface="+mj-ea"/>
              </a:rPr>
              <a:t>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+mj-ea"/>
                <a:ea typeface="+mj-ea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+mj-ea"/>
                <a:ea typeface="+mj-ea"/>
              </a:rPr>
              <a:t>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+mj-ea"/>
                <a:ea typeface="+mj-ea"/>
              </a:rPr>
              <a:t>内容</a:t>
            </a:r>
            <a:endParaRPr lang="zh-CN" altLang="en-US" sz="18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82481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 19"/>
          <p:cNvSpPr>
            <a:spLocks noEditPoints="1"/>
          </p:cNvSpPr>
          <p:nvPr/>
        </p:nvSpPr>
        <p:spPr bwMode="auto">
          <a:xfrm>
            <a:off x="7989074" y="2805591"/>
            <a:ext cx="1587183" cy="1582343"/>
          </a:xfrm>
          <a:custGeom>
            <a:avLst/>
            <a:gdLst>
              <a:gd name="T0" fmla="*/ 144 w 287"/>
              <a:gd name="T1" fmla="*/ 0 h 286"/>
              <a:gd name="T2" fmla="*/ 0 w 287"/>
              <a:gd name="T3" fmla="*/ 143 h 286"/>
              <a:gd name="T4" fmla="*/ 144 w 287"/>
              <a:gd name="T5" fmla="*/ 286 h 286"/>
              <a:gd name="T6" fmla="*/ 287 w 287"/>
              <a:gd name="T7" fmla="*/ 143 h 286"/>
              <a:gd name="T8" fmla="*/ 144 w 287"/>
              <a:gd name="T9" fmla="*/ 0 h 286"/>
              <a:gd name="T10" fmla="*/ 144 w 287"/>
              <a:gd name="T11" fmla="*/ 279 h 286"/>
              <a:gd name="T12" fmla="*/ 7 w 287"/>
              <a:gd name="T13" fmla="*/ 143 h 286"/>
              <a:gd name="T14" fmla="*/ 144 w 287"/>
              <a:gd name="T15" fmla="*/ 6 h 286"/>
              <a:gd name="T16" fmla="*/ 280 w 287"/>
              <a:gd name="T17" fmla="*/ 143 h 286"/>
              <a:gd name="T18" fmla="*/ 144 w 287"/>
              <a:gd name="T19" fmla="*/ 279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7" h="286">
                <a:moveTo>
                  <a:pt x="144" y="0"/>
                </a:moveTo>
                <a:cubicBezTo>
                  <a:pt x="65" y="0"/>
                  <a:pt x="0" y="64"/>
                  <a:pt x="0" y="143"/>
                </a:cubicBezTo>
                <a:cubicBezTo>
                  <a:pt x="0" y="222"/>
                  <a:pt x="65" y="286"/>
                  <a:pt x="144" y="286"/>
                </a:cubicBezTo>
                <a:cubicBezTo>
                  <a:pt x="223" y="286"/>
                  <a:pt x="287" y="222"/>
                  <a:pt x="287" y="143"/>
                </a:cubicBezTo>
                <a:cubicBezTo>
                  <a:pt x="287" y="64"/>
                  <a:pt x="223" y="0"/>
                  <a:pt x="144" y="0"/>
                </a:cubicBezTo>
                <a:close/>
                <a:moveTo>
                  <a:pt x="144" y="279"/>
                </a:moveTo>
                <a:cubicBezTo>
                  <a:pt x="68" y="279"/>
                  <a:pt x="7" y="218"/>
                  <a:pt x="7" y="143"/>
                </a:cubicBezTo>
                <a:cubicBezTo>
                  <a:pt x="7" y="67"/>
                  <a:pt x="68" y="6"/>
                  <a:pt x="144" y="6"/>
                </a:cubicBezTo>
                <a:cubicBezTo>
                  <a:pt x="219" y="6"/>
                  <a:pt x="280" y="67"/>
                  <a:pt x="280" y="143"/>
                </a:cubicBezTo>
                <a:cubicBezTo>
                  <a:pt x="280" y="218"/>
                  <a:pt x="219" y="279"/>
                  <a:pt x="144" y="27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20"/>
          <p:cNvSpPr>
            <a:spLocks/>
          </p:cNvSpPr>
          <p:nvPr/>
        </p:nvSpPr>
        <p:spPr bwMode="auto">
          <a:xfrm>
            <a:off x="7950368" y="2834625"/>
            <a:ext cx="1775904" cy="1562987"/>
          </a:xfrm>
          <a:custGeom>
            <a:avLst/>
            <a:gdLst>
              <a:gd name="T0" fmla="*/ 92 w 321"/>
              <a:gd name="T1" fmla="*/ 22 h 282"/>
              <a:gd name="T2" fmla="*/ 86 w 321"/>
              <a:gd name="T3" fmla="*/ 33 h 282"/>
              <a:gd name="T4" fmla="*/ 81 w 321"/>
              <a:gd name="T5" fmla="*/ 41 h 282"/>
              <a:gd name="T6" fmla="*/ 76 w 321"/>
              <a:gd name="T7" fmla="*/ 37 h 282"/>
              <a:gd name="T8" fmla="*/ 74 w 321"/>
              <a:gd name="T9" fmla="*/ 46 h 282"/>
              <a:gd name="T10" fmla="*/ 60 w 321"/>
              <a:gd name="T11" fmla="*/ 49 h 282"/>
              <a:gd name="T12" fmla="*/ 50 w 321"/>
              <a:gd name="T13" fmla="*/ 58 h 282"/>
              <a:gd name="T14" fmla="*/ 38 w 321"/>
              <a:gd name="T15" fmla="*/ 76 h 282"/>
              <a:gd name="T16" fmla="*/ 30 w 321"/>
              <a:gd name="T17" fmla="*/ 87 h 282"/>
              <a:gd name="T18" fmla="*/ 38 w 321"/>
              <a:gd name="T19" fmla="*/ 95 h 282"/>
              <a:gd name="T20" fmla="*/ 38 w 321"/>
              <a:gd name="T21" fmla="*/ 99 h 282"/>
              <a:gd name="T22" fmla="*/ 31 w 321"/>
              <a:gd name="T23" fmla="*/ 93 h 282"/>
              <a:gd name="T24" fmla="*/ 26 w 321"/>
              <a:gd name="T25" fmla="*/ 85 h 282"/>
              <a:gd name="T26" fmla="*/ 23 w 321"/>
              <a:gd name="T27" fmla="*/ 97 h 282"/>
              <a:gd name="T28" fmla="*/ 25 w 321"/>
              <a:gd name="T29" fmla="*/ 118 h 282"/>
              <a:gd name="T30" fmla="*/ 34 w 321"/>
              <a:gd name="T31" fmla="*/ 113 h 282"/>
              <a:gd name="T32" fmla="*/ 45 w 321"/>
              <a:gd name="T33" fmla="*/ 125 h 282"/>
              <a:gd name="T34" fmla="*/ 58 w 321"/>
              <a:gd name="T35" fmla="*/ 138 h 282"/>
              <a:gd name="T36" fmla="*/ 70 w 321"/>
              <a:gd name="T37" fmla="*/ 149 h 282"/>
              <a:gd name="T38" fmla="*/ 86 w 321"/>
              <a:gd name="T39" fmla="*/ 166 h 282"/>
              <a:gd name="T40" fmla="*/ 81 w 321"/>
              <a:gd name="T41" fmla="*/ 190 h 282"/>
              <a:gd name="T42" fmla="*/ 69 w 321"/>
              <a:gd name="T43" fmla="*/ 219 h 282"/>
              <a:gd name="T44" fmla="*/ 73 w 321"/>
              <a:gd name="T45" fmla="*/ 240 h 282"/>
              <a:gd name="T46" fmla="*/ 65 w 321"/>
              <a:gd name="T47" fmla="*/ 241 h 282"/>
              <a:gd name="T48" fmla="*/ 45 w 321"/>
              <a:gd name="T49" fmla="*/ 209 h 282"/>
              <a:gd name="T50" fmla="*/ 23 w 321"/>
              <a:gd name="T51" fmla="*/ 159 h 282"/>
              <a:gd name="T52" fmla="*/ 16 w 321"/>
              <a:gd name="T53" fmla="*/ 123 h 282"/>
              <a:gd name="T54" fmla="*/ 104 w 321"/>
              <a:gd name="T55" fmla="*/ 259 h 282"/>
              <a:gd name="T56" fmla="*/ 126 w 321"/>
              <a:gd name="T57" fmla="*/ 255 h 282"/>
              <a:gd name="T58" fmla="*/ 156 w 321"/>
              <a:gd name="T59" fmla="*/ 252 h 282"/>
              <a:gd name="T60" fmla="*/ 153 w 321"/>
              <a:gd name="T61" fmla="*/ 264 h 282"/>
              <a:gd name="T62" fmla="*/ 170 w 321"/>
              <a:gd name="T63" fmla="*/ 263 h 282"/>
              <a:gd name="T64" fmla="*/ 196 w 321"/>
              <a:gd name="T65" fmla="*/ 260 h 282"/>
              <a:gd name="T66" fmla="*/ 193 w 321"/>
              <a:gd name="T67" fmla="*/ 4 h 282"/>
              <a:gd name="T68" fmla="*/ 278 w 321"/>
              <a:gd name="T69" fmla="*/ 91 h 282"/>
              <a:gd name="T70" fmla="*/ 266 w 321"/>
              <a:gd name="T71" fmla="*/ 82 h 282"/>
              <a:gd name="T72" fmla="*/ 256 w 321"/>
              <a:gd name="T73" fmla="*/ 105 h 282"/>
              <a:gd name="T74" fmla="*/ 239 w 321"/>
              <a:gd name="T75" fmla="*/ 84 h 282"/>
              <a:gd name="T76" fmla="*/ 246 w 321"/>
              <a:gd name="T77" fmla="*/ 106 h 282"/>
              <a:gd name="T78" fmla="*/ 262 w 321"/>
              <a:gd name="T79" fmla="*/ 112 h 282"/>
              <a:gd name="T80" fmla="*/ 256 w 321"/>
              <a:gd name="T81" fmla="*/ 142 h 282"/>
              <a:gd name="T82" fmla="*/ 247 w 321"/>
              <a:gd name="T83" fmla="*/ 173 h 282"/>
              <a:gd name="T84" fmla="*/ 237 w 321"/>
              <a:gd name="T85" fmla="*/ 194 h 282"/>
              <a:gd name="T86" fmla="*/ 207 w 321"/>
              <a:gd name="T87" fmla="*/ 218 h 282"/>
              <a:gd name="T88" fmla="*/ 199 w 321"/>
              <a:gd name="T89" fmla="*/ 197 h 282"/>
              <a:gd name="T90" fmla="*/ 201 w 321"/>
              <a:gd name="T91" fmla="*/ 171 h 282"/>
              <a:gd name="T92" fmla="*/ 190 w 321"/>
              <a:gd name="T93" fmla="*/ 143 h 282"/>
              <a:gd name="T94" fmla="*/ 176 w 321"/>
              <a:gd name="T95" fmla="*/ 127 h 282"/>
              <a:gd name="T96" fmla="*/ 140 w 321"/>
              <a:gd name="T97" fmla="*/ 128 h 282"/>
              <a:gd name="T98" fmla="*/ 126 w 321"/>
              <a:gd name="T99" fmla="*/ 108 h 282"/>
              <a:gd name="T100" fmla="*/ 141 w 321"/>
              <a:gd name="T101" fmla="*/ 70 h 282"/>
              <a:gd name="T102" fmla="*/ 168 w 321"/>
              <a:gd name="T103" fmla="*/ 59 h 282"/>
              <a:gd name="T104" fmla="*/ 184 w 321"/>
              <a:gd name="T105" fmla="*/ 66 h 282"/>
              <a:gd name="T106" fmla="*/ 206 w 321"/>
              <a:gd name="T107" fmla="*/ 66 h 282"/>
              <a:gd name="T108" fmla="*/ 228 w 321"/>
              <a:gd name="T109" fmla="*/ 62 h 282"/>
              <a:gd name="T110" fmla="*/ 208 w 321"/>
              <a:gd name="T111" fmla="*/ 53 h 282"/>
              <a:gd name="T112" fmla="*/ 206 w 321"/>
              <a:gd name="T113" fmla="*/ 46 h 282"/>
              <a:gd name="T114" fmla="*/ 179 w 321"/>
              <a:gd name="T115" fmla="*/ 46 h 282"/>
              <a:gd name="T116" fmla="*/ 156 w 321"/>
              <a:gd name="T117" fmla="*/ 53 h 282"/>
              <a:gd name="T118" fmla="*/ 152 w 321"/>
              <a:gd name="T119" fmla="*/ 30 h 282"/>
              <a:gd name="T120" fmla="*/ 135 w 321"/>
              <a:gd name="T121" fmla="*/ 16 h 282"/>
              <a:gd name="T122" fmla="*/ 153 w 321"/>
              <a:gd name="T123" fmla="*/ 5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21" h="282">
                <a:moveTo>
                  <a:pt x="130" y="1"/>
                </a:moveTo>
                <a:cubicBezTo>
                  <a:pt x="130" y="1"/>
                  <a:pt x="82" y="7"/>
                  <a:pt x="49" y="45"/>
                </a:cubicBezTo>
                <a:cubicBezTo>
                  <a:pt x="49" y="45"/>
                  <a:pt x="74" y="19"/>
                  <a:pt x="90" y="19"/>
                </a:cubicBezTo>
                <a:cubicBezTo>
                  <a:pt x="93" y="20"/>
                  <a:pt x="93" y="20"/>
                  <a:pt x="93" y="20"/>
                </a:cubicBezTo>
                <a:cubicBezTo>
                  <a:pt x="93" y="20"/>
                  <a:pt x="93" y="22"/>
                  <a:pt x="92" y="22"/>
                </a:cubicBezTo>
                <a:cubicBezTo>
                  <a:pt x="92" y="23"/>
                  <a:pt x="90" y="25"/>
                  <a:pt x="90" y="26"/>
                </a:cubicBezTo>
                <a:cubicBezTo>
                  <a:pt x="90" y="27"/>
                  <a:pt x="90" y="29"/>
                  <a:pt x="90" y="29"/>
                </a:cubicBezTo>
                <a:cubicBezTo>
                  <a:pt x="89" y="30"/>
                  <a:pt x="89" y="30"/>
                  <a:pt x="89" y="30"/>
                </a:cubicBezTo>
                <a:cubicBezTo>
                  <a:pt x="89" y="30"/>
                  <a:pt x="88" y="31"/>
                  <a:pt x="87" y="31"/>
                </a:cubicBezTo>
                <a:cubicBezTo>
                  <a:pt x="87" y="32"/>
                  <a:pt x="86" y="32"/>
                  <a:pt x="86" y="33"/>
                </a:cubicBezTo>
                <a:cubicBezTo>
                  <a:pt x="86" y="34"/>
                  <a:pt x="87" y="36"/>
                  <a:pt x="87" y="36"/>
                </a:cubicBezTo>
                <a:cubicBezTo>
                  <a:pt x="87" y="39"/>
                  <a:pt x="87" y="39"/>
                  <a:pt x="87" y="39"/>
                </a:cubicBezTo>
                <a:cubicBezTo>
                  <a:pt x="86" y="40"/>
                  <a:pt x="86" y="40"/>
                  <a:pt x="86" y="40"/>
                </a:cubicBezTo>
                <a:cubicBezTo>
                  <a:pt x="84" y="41"/>
                  <a:pt x="84" y="41"/>
                  <a:pt x="84" y="41"/>
                </a:cubicBezTo>
                <a:cubicBezTo>
                  <a:pt x="84" y="41"/>
                  <a:pt x="82" y="42"/>
                  <a:pt x="81" y="41"/>
                </a:cubicBezTo>
                <a:cubicBezTo>
                  <a:pt x="80" y="41"/>
                  <a:pt x="79" y="39"/>
                  <a:pt x="79" y="39"/>
                </a:cubicBezTo>
                <a:cubicBezTo>
                  <a:pt x="82" y="37"/>
                  <a:pt x="82" y="37"/>
                  <a:pt x="82" y="37"/>
                </a:cubicBezTo>
                <a:cubicBezTo>
                  <a:pt x="82" y="37"/>
                  <a:pt x="82" y="37"/>
                  <a:pt x="82" y="36"/>
                </a:cubicBezTo>
                <a:cubicBezTo>
                  <a:pt x="81" y="36"/>
                  <a:pt x="81" y="34"/>
                  <a:pt x="79" y="34"/>
                </a:cubicBezTo>
                <a:cubicBezTo>
                  <a:pt x="78" y="35"/>
                  <a:pt x="76" y="37"/>
                  <a:pt x="76" y="37"/>
                </a:cubicBezTo>
                <a:cubicBezTo>
                  <a:pt x="73" y="38"/>
                  <a:pt x="73" y="38"/>
                  <a:pt x="73" y="38"/>
                </a:cubicBezTo>
                <a:cubicBezTo>
                  <a:pt x="73" y="38"/>
                  <a:pt x="72" y="41"/>
                  <a:pt x="72" y="41"/>
                </a:cubicBezTo>
                <a:cubicBezTo>
                  <a:pt x="73" y="41"/>
                  <a:pt x="74" y="42"/>
                  <a:pt x="74" y="42"/>
                </a:cubicBezTo>
                <a:cubicBezTo>
                  <a:pt x="74" y="42"/>
                  <a:pt x="75" y="43"/>
                  <a:pt x="75" y="44"/>
                </a:cubicBezTo>
                <a:cubicBezTo>
                  <a:pt x="75" y="45"/>
                  <a:pt x="74" y="46"/>
                  <a:pt x="74" y="46"/>
                </a:cubicBezTo>
                <a:cubicBezTo>
                  <a:pt x="74" y="46"/>
                  <a:pt x="73" y="47"/>
                  <a:pt x="72" y="47"/>
                </a:cubicBezTo>
                <a:cubicBezTo>
                  <a:pt x="70" y="46"/>
                  <a:pt x="69" y="46"/>
                  <a:pt x="68" y="46"/>
                </a:cubicBezTo>
                <a:cubicBezTo>
                  <a:pt x="67" y="45"/>
                  <a:pt x="66" y="45"/>
                  <a:pt x="65" y="45"/>
                </a:cubicBezTo>
                <a:cubicBezTo>
                  <a:pt x="64" y="46"/>
                  <a:pt x="63" y="46"/>
                  <a:pt x="63" y="46"/>
                </a:cubicBezTo>
                <a:cubicBezTo>
                  <a:pt x="63" y="47"/>
                  <a:pt x="60" y="49"/>
                  <a:pt x="60" y="49"/>
                </a:cubicBezTo>
                <a:cubicBezTo>
                  <a:pt x="60" y="49"/>
                  <a:pt x="58" y="49"/>
                  <a:pt x="58" y="50"/>
                </a:cubicBezTo>
                <a:cubicBezTo>
                  <a:pt x="58" y="51"/>
                  <a:pt x="57" y="53"/>
                  <a:pt x="57" y="53"/>
                </a:cubicBezTo>
                <a:cubicBezTo>
                  <a:pt x="57" y="53"/>
                  <a:pt x="56" y="54"/>
                  <a:pt x="54" y="55"/>
                </a:cubicBezTo>
                <a:cubicBezTo>
                  <a:pt x="52" y="55"/>
                  <a:pt x="52" y="56"/>
                  <a:pt x="52" y="56"/>
                </a:cubicBezTo>
                <a:cubicBezTo>
                  <a:pt x="50" y="58"/>
                  <a:pt x="50" y="58"/>
                  <a:pt x="50" y="58"/>
                </a:cubicBezTo>
                <a:cubicBezTo>
                  <a:pt x="50" y="58"/>
                  <a:pt x="49" y="60"/>
                  <a:pt x="48" y="61"/>
                </a:cubicBezTo>
                <a:cubicBezTo>
                  <a:pt x="46" y="62"/>
                  <a:pt x="43" y="65"/>
                  <a:pt x="42" y="65"/>
                </a:cubicBezTo>
                <a:cubicBezTo>
                  <a:pt x="42" y="65"/>
                  <a:pt x="41" y="67"/>
                  <a:pt x="40" y="68"/>
                </a:cubicBezTo>
                <a:cubicBezTo>
                  <a:pt x="40" y="69"/>
                  <a:pt x="40" y="71"/>
                  <a:pt x="39" y="72"/>
                </a:cubicBezTo>
                <a:cubicBezTo>
                  <a:pt x="39" y="73"/>
                  <a:pt x="38" y="74"/>
                  <a:pt x="38" y="76"/>
                </a:cubicBezTo>
                <a:cubicBezTo>
                  <a:pt x="38" y="77"/>
                  <a:pt x="37" y="79"/>
                  <a:pt x="36" y="79"/>
                </a:cubicBezTo>
                <a:cubicBezTo>
                  <a:pt x="36" y="80"/>
                  <a:pt x="35" y="81"/>
                  <a:pt x="34" y="81"/>
                </a:cubicBezTo>
                <a:cubicBezTo>
                  <a:pt x="34" y="81"/>
                  <a:pt x="31" y="82"/>
                  <a:pt x="30" y="83"/>
                </a:cubicBezTo>
                <a:cubicBezTo>
                  <a:pt x="29" y="83"/>
                  <a:pt x="28" y="85"/>
                  <a:pt x="28" y="85"/>
                </a:cubicBezTo>
                <a:cubicBezTo>
                  <a:pt x="28" y="86"/>
                  <a:pt x="30" y="87"/>
                  <a:pt x="30" y="87"/>
                </a:cubicBezTo>
                <a:cubicBezTo>
                  <a:pt x="31" y="87"/>
                  <a:pt x="32" y="88"/>
                  <a:pt x="32" y="88"/>
                </a:cubicBezTo>
                <a:cubicBezTo>
                  <a:pt x="32" y="88"/>
                  <a:pt x="32" y="90"/>
                  <a:pt x="32" y="91"/>
                </a:cubicBezTo>
                <a:cubicBezTo>
                  <a:pt x="32" y="91"/>
                  <a:pt x="31" y="94"/>
                  <a:pt x="32" y="94"/>
                </a:cubicBezTo>
                <a:cubicBezTo>
                  <a:pt x="33" y="94"/>
                  <a:pt x="35" y="94"/>
                  <a:pt x="35" y="94"/>
                </a:cubicBezTo>
                <a:cubicBezTo>
                  <a:pt x="38" y="95"/>
                  <a:pt x="38" y="95"/>
                  <a:pt x="38" y="95"/>
                </a:cubicBezTo>
                <a:cubicBezTo>
                  <a:pt x="40" y="96"/>
                  <a:pt x="40" y="96"/>
                  <a:pt x="40" y="96"/>
                </a:cubicBezTo>
                <a:cubicBezTo>
                  <a:pt x="41" y="97"/>
                  <a:pt x="41" y="97"/>
                  <a:pt x="41" y="97"/>
                </a:cubicBezTo>
                <a:cubicBezTo>
                  <a:pt x="41" y="97"/>
                  <a:pt x="41" y="99"/>
                  <a:pt x="41" y="99"/>
                </a:cubicBezTo>
                <a:cubicBezTo>
                  <a:pt x="40" y="100"/>
                  <a:pt x="40" y="101"/>
                  <a:pt x="39" y="101"/>
                </a:cubicBezTo>
                <a:cubicBezTo>
                  <a:pt x="39" y="100"/>
                  <a:pt x="39" y="100"/>
                  <a:pt x="38" y="99"/>
                </a:cubicBezTo>
                <a:cubicBezTo>
                  <a:pt x="38" y="98"/>
                  <a:pt x="38" y="98"/>
                  <a:pt x="37" y="97"/>
                </a:cubicBezTo>
                <a:cubicBezTo>
                  <a:pt x="36" y="97"/>
                  <a:pt x="34" y="98"/>
                  <a:pt x="34" y="98"/>
                </a:cubicBezTo>
                <a:cubicBezTo>
                  <a:pt x="33" y="97"/>
                  <a:pt x="33" y="97"/>
                  <a:pt x="32" y="97"/>
                </a:cubicBezTo>
                <a:cubicBezTo>
                  <a:pt x="31" y="96"/>
                  <a:pt x="31" y="97"/>
                  <a:pt x="31" y="96"/>
                </a:cubicBezTo>
                <a:cubicBezTo>
                  <a:pt x="31" y="94"/>
                  <a:pt x="32" y="94"/>
                  <a:pt x="31" y="93"/>
                </a:cubicBezTo>
                <a:cubicBezTo>
                  <a:pt x="31" y="92"/>
                  <a:pt x="30" y="91"/>
                  <a:pt x="30" y="91"/>
                </a:cubicBezTo>
                <a:cubicBezTo>
                  <a:pt x="29" y="91"/>
                  <a:pt x="30" y="92"/>
                  <a:pt x="29" y="91"/>
                </a:cubicBezTo>
                <a:cubicBezTo>
                  <a:pt x="28" y="90"/>
                  <a:pt x="27" y="89"/>
                  <a:pt x="27" y="89"/>
                </a:cubicBezTo>
                <a:cubicBezTo>
                  <a:pt x="26" y="89"/>
                  <a:pt x="26" y="90"/>
                  <a:pt x="26" y="89"/>
                </a:cubicBezTo>
                <a:cubicBezTo>
                  <a:pt x="26" y="88"/>
                  <a:pt x="26" y="86"/>
                  <a:pt x="26" y="85"/>
                </a:cubicBezTo>
                <a:cubicBezTo>
                  <a:pt x="26" y="85"/>
                  <a:pt x="27" y="83"/>
                  <a:pt x="27" y="83"/>
                </a:cubicBezTo>
                <a:cubicBezTo>
                  <a:pt x="27" y="82"/>
                  <a:pt x="27" y="78"/>
                  <a:pt x="27" y="78"/>
                </a:cubicBezTo>
                <a:cubicBezTo>
                  <a:pt x="27" y="78"/>
                  <a:pt x="23" y="87"/>
                  <a:pt x="21" y="93"/>
                </a:cubicBezTo>
                <a:cubicBezTo>
                  <a:pt x="21" y="93"/>
                  <a:pt x="23" y="93"/>
                  <a:pt x="23" y="94"/>
                </a:cubicBezTo>
                <a:cubicBezTo>
                  <a:pt x="23" y="95"/>
                  <a:pt x="24" y="96"/>
                  <a:pt x="23" y="97"/>
                </a:cubicBezTo>
                <a:cubicBezTo>
                  <a:pt x="23" y="98"/>
                  <a:pt x="23" y="98"/>
                  <a:pt x="23" y="102"/>
                </a:cubicBezTo>
                <a:cubicBezTo>
                  <a:pt x="23" y="105"/>
                  <a:pt x="24" y="106"/>
                  <a:pt x="24" y="107"/>
                </a:cubicBezTo>
                <a:cubicBezTo>
                  <a:pt x="23" y="108"/>
                  <a:pt x="22" y="110"/>
                  <a:pt x="22" y="111"/>
                </a:cubicBezTo>
                <a:cubicBezTo>
                  <a:pt x="22" y="112"/>
                  <a:pt x="23" y="116"/>
                  <a:pt x="24" y="116"/>
                </a:cubicBezTo>
                <a:cubicBezTo>
                  <a:pt x="24" y="117"/>
                  <a:pt x="24" y="117"/>
                  <a:pt x="25" y="118"/>
                </a:cubicBezTo>
                <a:cubicBezTo>
                  <a:pt x="25" y="119"/>
                  <a:pt x="24" y="121"/>
                  <a:pt x="25" y="119"/>
                </a:cubicBezTo>
                <a:cubicBezTo>
                  <a:pt x="27" y="116"/>
                  <a:pt x="28" y="115"/>
                  <a:pt x="28" y="115"/>
                </a:cubicBezTo>
                <a:cubicBezTo>
                  <a:pt x="29" y="114"/>
                  <a:pt x="29" y="114"/>
                  <a:pt x="29" y="114"/>
                </a:cubicBezTo>
                <a:cubicBezTo>
                  <a:pt x="29" y="114"/>
                  <a:pt x="29" y="112"/>
                  <a:pt x="31" y="112"/>
                </a:cubicBezTo>
                <a:cubicBezTo>
                  <a:pt x="33" y="113"/>
                  <a:pt x="33" y="112"/>
                  <a:pt x="34" y="113"/>
                </a:cubicBezTo>
                <a:cubicBezTo>
                  <a:pt x="35" y="114"/>
                  <a:pt x="33" y="116"/>
                  <a:pt x="34" y="116"/>
                </a:cubicBezTo>
                <a:cubicBezTo>
                  <a:pt x="35" y="117"/>
                  <a:pt x="39" y="115"/>
                  <a:pt x="39" y="115"/>
                </a:cubicBezTo>
                <a:cubicBezTo>
                  <a:pt x="40" y="116"/>
                  <a:pt x="41" y="116"/>
                  <a:pt x="42" y="117"/>
                </a:cubicBezTo>
                <a:cubicBezTo>
                  <a:pt x="42" y="119"/>
                  <a:pt x="43" y="121"/>
                  <a:pt x="44" y="121"/>
                </a:cubicBezTo>
                <a:cubicBezTo>
                  <a:pt x="45" y="122"/>
                  <a:pt x="45" y="124"/>
                  <a:pt x="45" y="125"/>
                </a:cubicBezTo>
                <a:cubicBezTo>
                  <a:pt x="45" y="126"/>
                  <a:pt x="48" y="127"/>
                  <a:pt x="49" y="127"/>
                </a:cubicBezTo>
                <a:cubicBezTo>
                  <a:pt x="50" y="127"/>
                  <a:pt x="53" y="128"/>
                  <a:pt x="54" y="128"/>
                </a:cubicBezTo>
                <a:cubicBezTo>
                  <a:pt x="55" y="129"/>
                  <a:pt x="54" y="130"/>
                  <a:pt x="55" y="131"/>
                </a:cubicBezTo>
                <a:cubicBezTo>
                  <a:pt x="57" y="131"/>
                  <a:pt x="58" y="135"/>
                  <a:pt x="58" y="135"/>
                </a:cubicBezTo>
                <a:cubicBezTo>
                  <a:pt x="58" y="135"/>
                  <a:pt x="58" y="138"/>
                  <a:pt x="58" y="138"/>
                </a:cubicBezTo>
                <a:cubicBezTo>
                  <a:pt x="57" y="139"/>
                  <a:pt x="58" y="141"/>
                  <a:pt x="59" y="141"/>
                </a:cubicBezTo>
                <a:cubicBezTo>
                  <a:pt x="60" y="141"/>
                  <a:pt x="63" y="142"/>
                  <a:pt x="63" y="142"/>
                </a:cubicBezTo>
                <a:cubicBezTo>
                  <a:pt x="63" y="142"/>
                  <a:pt x="61" y="144"/>
                  <a:pt x="64" y="145"/>
                </a:cubicBezTo>
                <a:cubicBezTo>
                  <a:pt x="66" y="146"/>
                  <a:pt x="68" y="147"/>
                  <a:pt x="69" y="147"/>
                </a:cubicBezTo>
                <a:cubicBezTo>
                  <a:pt x="70" y="147"/>
                  <a:pt x="67" y="149"/>
                  <a:pt x="70" y="149"/>
                </a:cubicBezTo>
                <a:cubicBezTo>
                  <a:pt x="73" y="149"/>
                  <a:pt x="76" y="149"/>
                  <a:pt x="77" y="150"/>
                </a:cubicBezTo>
                <a:cubicBezTo>
                  <a:pt x="78" y="151"/>
                  <a:pt x="77" y="152"/>
                  <a:pt x="81" y="154"/>
                </a:cubicBezTo>
                <a:cubicBezTo>
                  <a:pt x="84" y="156"/>
                  <a:pt x="85" y="157"/>
                  <a:pt x="86" y="157"/>
                </a:cubicBezTo>
                <a:cubicBezTo>
                  <a:pt x="87" y="158"/>
                  <a:pt x="89" y="157"/>
                  <a:pt x="88" y="160"/>
                </a:cubicBezTo>
                <a:cubicBezTo>
                  <a:pt x="88" y="163"/>
                  <a:pt x="88" y="165"/>
                  <a:pt x="86" y="166"/>
                </a:cubicBezTo>
                <a:cubicBezTo>
                  <a:pt x="85" y="167"/>
                  <a:pt x="83" y="170"/>
                  <a:pt x="82" y="171"/>
                </a:cubicBezTo>
                <a:cubicBezTo>
                  <a:pt x="81" y="172"/>
                  <a:pt x="81" y="174"/>
                  <a:pt x="81" y="176"/>
                </a:cubicBezTo>
                <a:cubicBezTo>
                  <a:pt x="82" y="178"/>
                  <a:pt x="83" y="180"/>
                  <a:pt x="83" y="181"/>
                </a:cubicBezTo>
                <a:cubicBezTo>
                  <a:pt x="83" y="182"/>
                  <a:pt x="84" y="185"/>
                  <a:pt x="83" y="187"/>
                </a:cubicBezTo>
                <a:cubicBezTo>
                  <a:pt x="83" y="188"/>
                  <a:pt x="81" y="190"/>
                  <a:pt x="81" y="190"/>
                </a:cubicBezTo>
                <a:cubicBezTo>
                  <a:pt x="81" y="190"/>
                  <a:pt x="84" y="192"/>
                  <a:pt x="82" y="194"/>
                </a:cubicBezTo>
                <a:cubicBezTo>
                  <a:pt x="80" y="196"/>
                  <a:pt x="78" y="198"/>
                  <a:pt x="76" y="198"/>
                </a:cubicBezTo>
                <a:cubicBezTo>
                  <a:pt x="75" y="199"/>
                  <a:pt x="72" y="201"/>
                  <a:pt x="72" y="201"/>
                </a:cubicBezTo>
                <a:cubicBezTo>
                  <a:pt x="72" y="201"/>
                  <a:pt x="72" y="207"/>
                  <a:pt x="72" y="208"/>
                </a:cubicBezTo>
                <a:cubicBezTo>
                  <a:pt x="72" y="209"/>
                  <a:pt x="67" y="217"/>
                  <a:pt x="69" y="219"/>
                </a:cubicBezTo>
                <a:cubicBezTo>
                  <a:pt x="71" y="221"/>
                  <a:pt x="71" y="224"/>
                  <a:pt x="70" y="225"/>
                </a:cubicBezTo>
                <a:cubicBezTo>
                  <a:pt x="70" y="226"/>
                  <a:pt x="69" y="226"/>
                  <a:pt x="69" y="227"/>
                </a:cubicBezTo>
                <a:cubicBezTo>
                  <a:pt x="68" y="228"/>
                  <a:pt x="65" y="227"/>
                  <a:pt x="67" y="230"/>
                </a:cubicBezTo>
                <a:cubicBezTo>
                  <a:pt x="69" y="233"/>
                  <a:pt x="70" y="234"/>
                  <a:pt x="71" y="236"/>
                </a:cubicBezTo>
                <a:cubicBezTo>
                  <a:pt x="72" y="238"/>
                  <a:pt x="72" y="238"/>
                  <a:pt x="73" y="240"/>
                </a:cubicBezTo>
                <a:cubicBezTo>
                  <a:pt x="74" y="242"/>
                  <a:pt x="75" y="243"/>
                  <a:pt x="76" y="245"/>
                </a:cubicBezTo>
                <a:cubicBezTo>
                  <a:pt x="78" y="246"/>
                  <a:pt x="80" y="247"/>
                  <a:pt x="80" y="248"/>
                </a:cubicBezTo>
                <a:cubicBezTo>
                  <a:pt x="80" y="250"/>
                  <a:pt x="83" y="254"/>
                  <a:pt x="79" y="251"/>
                </a:cubicBezTo>
                <a:cubicBezTo>
                  <a:pt x="75" y="248"/>
                  <a:pt x="79" y="251"/>
                  <a:pt x="74" y="247"/>
                </a:cubicBezTo>
                <a:cubicBezTo>
                  <a:pt x="69" y="242"/>
                  <a:pt x="67" y="244"/>
                  <a:pt x="65" y="241"/>
                </a:cubicBezTo>
                <a:cubicBezTo>
                  <a:pt x="63" y="239"/>
                  <a:pt x="66" y="248"/>
                  <a:pt x="62" y="237"/>
                </a:cubicBezTo>
                <a:cubicBezTo>
                  <a:pt x="58" y="226"/>
                  <a:pt x="57" y="227"/>
                  <a:pt x="56" y="225"/>
                </a:cubicBezTo>
                <a:cubicBezTo>
                  <a:pt x="55" y="223"/>
                  <a:pt x="55" y="225"/>
                  <a:pt x="52" y="220"/>
                </a:cubicBezTo>
                <a:cubicBezTo>
                  <a:pt x="49" y="214"/>
                  <a:pt x="52" y="218"/>
                  <a:pt x="49" y="214"/>
                </a:cubicBezTo>
                <a:cubicBezTo>
                  <a:pt x="47" y="211"/>
                  <a:pt x="46" y="216"/>
                  <a:pt x="45" y="209"/>
                </a:cubicBezTo>
                <a:cubicBezTo>
                  <a:pt x="44" y="203"/>
                  <a:pt x="44" y="207"/>
                  <a:pt x="42" y="200"/>
                </a:cubicBezTo>
                <a:cubicBezTo>
                  <a:pt x="40" y="193"/>
                  <a:pt x="43" y="192"/>
                  <a:pt x="39" y="189"/>
                </a:cubicBezTo>
                <a:cubicBezTo>
                  <a:pt x="35" y="186"/>
                  <a:pt x="36" y="187"/>
                  <a:pt x="34" y="185"/>
                </a:cubicBezTo>
                <a:cubicBezTo>
                  <a:pt x="33" y="182"/>
                  <a:pt x="35" y="185"/>
                  <a:pt x="31" y="179"/>
                </a:cubicBezTo>
                <a:cubicBezTo>
                  <a:pt x="28" y="172"/>
                  <a:pt x="23" y="170"/>
                  <a:pt x="23" y="159"/>
                </a:cubicBezTo>
                <a:cubicBezTo>
                  <a:pt x="23" y="149"/>
                  <a:pt x="23" y="147"/>
                  <a:pt x="23" y="147"/>
                </a:cubicBezTo>
                <a:cubicBezTo>
                  <a:pt x="23" y="147"/>
                  <a:pt x="18" y="143"/>
                  <a:pt x="20" y="137"/>
                </a:cubicBezTo>
                <a:cubicBezTo>
                  <a:pt x="22" y="131"/>
                  <a:pt x="22" y="133"/>
                  <a:pt x="22" y="131"/>
                </a:cubicBezTo>
                <a:cubicBezTo>
                  <a:pt x="21" y="129"/>
                  <a:pt x="20" y="129"/>
                  <a:pt x="18" y="127"/>
                </a:cubicBezTo>
                <a:cubicBezTo>
                  <a:pt x="17" y="124"/>
                  <a:pt x="16" y="125"/>
                  <a:pt x="16" y="123"/>
                </a:cubicBezTo>
                <a:cubicBezTo>
                  <a:pt x="16" y="122"/>
                  <a:pt x="15" y="118"/>
                  <a:pt x="15" y="118"/>
                </a:cubicBezTo>
                <a:cubicBezTo>
                  <a:pt x="14" y="119"/>
                  <a:pt x="14" y="119"/>
                  <a:pt x="14" y="119"/>
                </a:cubicBezTo>
                <a:cubicBezTo>
                  <a:pt x="14" y="119"/>
                  <a:pt x="0" y="258"/>
                  <a:pt x="137" y="278"/>
                </a:cubicBezTo>
                <a:cubicBezTo>
                  <a:pt x="137" y="278"/>
                  <a:pt x="106" y="271"/>
                  <a:pt x="103" y="265"/>
                </a:cubicBezTo>
                <a:cubicBezTo>
                  <a:pt x="103" y="265"/>
                  <a:pt x="102" y="259"/>
                  <a:pt x="104" y="259"/>
                </a:cubicBezTo>
                <a:cubicBezTo>
                  <a:pt x="105" y="259"/>
                  <a:pt x="107" y="260"/>
                  <a:pt x="109" y="258"/>
                </a:cubicBezTo>
                <a:cubicBezTo>
                  <a:pt x="111" y="257"/>
                  <a:pt x="113" y="255"/>
                  <a:pt x="113" y="255"/>
                </a:cubicBezTo>
                <a:cubicBezTo>
                  <a:pt x="113" y="257"/>
                  <a:pt x="113" y="257"/>
                  <a:pt x="113" y="257"/>
                </a:cubicBezTo>
                <a:cubicBezTo>
                  <a:pt x="113" y="257"/>
                  <a:pt x="112" y="258"/>
                  <a:pt x="118" y="257"/>
                </a:cubicBezTo>
                <a:cubicBezTo>
                  <a:pt x="124" y="256"/>
                  <a:pt x="124" y="256"/>
                  <a:pt x="126" y="255"/>
                </a:cubicBezTo>
                <a:cubicBezTo>
                  <a:pt x="129" y="254"/>
                  <a:pt x="131" y="249"/>
                  <a:pt x="133" y="252"/>
                </a:cubicBezTo>
                <a:cubicBezTo>
                  <a:pt x="134" y="255"/>
                  <a:pt x="131" y="254"/>
                  <a:pt x="134" y="255"/>
                </a:cubicBezTo>
                <a:cubicBezTo>
                  <a:pt x="137" y="257"/>
                  <a:pt x="142" y="255"/>
                  <a:pt x="142" y="255"/>
                </a:cubicBezTo>
                <a:cubicBezTo>
                  <a:pt x="142" y="255"/>
                  <a:pt x="152" y="255"/>
                  <a:pt x="153" y="254"/>
                </a:cubicBezTo>
                <a:cubicBezTo>
                  <a:pt x="154" y="253"/>
                  <a:pt x="154" y="252"/>
                  <a:pt x="156" y="252"/>
                </a:cubicBezTo>
                <a:cubicBezTo>
                  <a:pt x="157" y="252"/>
                  <a:pt x="158" y="255"/>
                  <a:pt x="158" y="255"/>
                </a:cubicBezTo>
                <a:cubicBezTo>
                  <a:pt x="153" y="258"/>
                  <a:pt x="153" y="258"/>
                  <a:pt x="153" y="258"/>
                </a:cubicBezTo>
                <a:cubicBezTo>
                  <a:pt x="148" y="262"/>
                  <a:pt x="148" y="262"/>
                  <a:pt x="148" y="262"/>
                </a:cubicBezTo>
                <a:cubicBezTo>
                  <a:pt x="148" y="262"/>
                  <a:pt x="146" y="262"/>
                  <a:pt x="148" y="263"/>
                </a:cubicBezTo>
                <a:cubicBezTo>
                  <a:pt x="150" y="264"/>
                  <a:pt x="151" y="264"/>
                  <a:pt x="153" y="264"/>
                </a:cubicBezTo>
                <a:cubicBezTo>
                  <a:pt x="155" y="265"/>
                  <a:pt x="161" y="269"/>
                  <a:pt x="162" y="266"/>
                </a:cubicBezTo>
                <a:cubicBezTo>
                  <a:pt x="163" y="264"/>
                  <a:pt x="164" y="263"/>
                  <a:pt x="165" y="262"/>
                </a:cubicBezTo>
                <a:cubicBezTo>
                  <a:pt x="166" y="260"/>
                  <a:pt x="165" y="258"/>
                  <a:pt x="168" y="258"/>
                </a:cubicBezTo>
                <a:cubicBezTo>
                  <a:pt x="170" y="258"/>
                  <a:pt x="172" y="259"/>
                  <a:pt x="172" y="259"/>
                </a:cubicBezTo>
                <a:cubicBezTo>
                  <a:pt x="170" y="263"/>
                  <a:pt x="170" y="263"/>
                  <a:pt x="170" y="263"/>
                </a:cubicBezTo>
                <a:cubicBezTo>
                  <a:pt x="170" y="263"/>
                  <a:pt x="174" y="263"/>
                  <a:pt x="176" y="263"/>
                </a:cubicBezTo>
                <a:cubicBezTo>
                  <a:pt x="177" y="263"/>
                  <a:pt x="178" y="265"/>
                  <a:pt x="180" y="263"/>
                </a:cubicBezTo>
                <a:cubicBezTo>
                  <a:pt x="182" y="261"/>
                  <a:pt x="183" y="261"/>
                  <a:pt x="185" y="260"/>
                </a:cubicBezTo>
                <a:cubicBezTo>
                  <a:pt x="187" y="260"/>
                  <a:pt x="191" y="259"/>
                  <a:pt x="192" y="259"/>
                </a:cubicBezTo>
                <a:cubicBezTo>
                  <a:pt x="193" y="260"/>
                  <a:pt x="195" y="260"/>
                  <a:pt x="196" y="260"/>
                </a:cubicBezTo>
                <a:cubicBezTo>
                  <a:pt x="197" y="260"/>
                  <a:pt x="201" y="264"/>
                  <a:pt x="202" y="263"/>
                </a:cubicBezTo>
                <a:cubicBezTo>
                  <a:pt x="203" y="262"/>
                  <a:pt x="209" y="263"/>
                  <a:pt x="209" y="263"/>
                </a:cubicBezTo>
                <a:cubicBezTo>
                  <a:pt x="209" y="263"/>
                  <a:pt x="193" y="277"/>
                  <a:pt x="159" y="278"/>
                </a:cubicBezTo>
                <a:cubicBezTo>
                  <a:pt x="159" y="278"/>
                  <a:pt x="235" y="282"/>
                  <a:pt x="278" y="207"/>
                </a:cubicBezTo>
                <a:cubicBezTo>
                  <a:pt x="321" y="133"/>
                  <a:pt x="291" y="37"/>
                  <a:pt x="193" y="4"/>
                </a:cubicBezTo>
                <a:cubicBezTo>
                  <a:pt x="193" y="4"/>
                  <a:pt x="267" y="31"/>
                  <a:pt x="286" y="102"/>
                </a:cubicBezTo>
                <a:cubicBezTo>
                  <a:pt x="285" y="103"/>
                  <a:pt x="285" y="103"/>
                  <a:pt x="285" y="103"/>
                </a:cubicBezTo>
                <a:cubicBezTo>
                  <a:pt x="283" y="101"/>
                  <a:pt x="283" y="102"/>
                  <a:pt x="282" y="99"/>
                </a:cubicBezTo>
                <a:cubicBezTo>
                  <a:pt x="280" y="95"/>
                  <a:pt x="281" y="96"/>
                  <a:pt x="280" y="94"/>
                </a:cubicBezTo>
                <a:cubicBezTo>
                  <a:pt x="279" y="91"/>
                  <a:pt x="279" y="93"/>
                  <a:pt x="278" y="91"/>
                </a:cubicBezTo>
                <a:cubicBezTo>
                  <a:pt x="276" y="88"/>
                  <a:pt x="276" y="89"/>
                  <a:pt x="274" y="87"/>
                </a:cubicBezTo>
                <a:cubicBezTo>
                  <a:pt x="273" y="86"/>
                  <a:pt x="272" y="82"/>
                  <a:pt x="271" y="81"/>
                </a:cubicBezTo>
                <a:cubicBezTo>
                  <a:pt x="270" y="79"/>
                  <a:pt x="267" y="79"/>
                  <a:pt x="265" y="79"/>
                </a:cubicBezTo>
                <a:cubicBezTo>
                  <a:pt x="264" y="78"/>
                  <a:pt x="265" y="77"/>
                  <a:pt x="264" y="78"/>
                </a:cubicBezTo>
                <a:cubicBezTo>
                  <a:pt x="263" y="80"/>
                  <a:pt x="266" y="82"/>
                  <a:pt x="266" y="82"/>
                </a:cubicBezTo>
                <a:cubicBezTo>
                  <a:pt x="266" y="88"/>
                  <a:pt x="266" y="88"/>
                  <a:pt x="266" y="88"/>
                </a:cubicBezTo>
                <a:cubicBezTo>
                  <a:pt x="266" y="88"/>
                  <a:pt x="268" y="93"/>
                  <a:pt x="268" y="94"/>
                </a:cubicBezTo>
                <a:cubicBezTo>
                  <a:pt x="268" y="95"/>
                  <a:pt x="266" y="99"/>
                  <a:pt x="266" y="99"/>
                </a:cubicBezTo>
                <a:cubicBezTo>
                  <a:pt x="266" y="99"/>
                  <a:pt x="266" y="103"/>
                  <a:pt x="264" y="103"/>
                </a:cubicBezTo>
                <a:cubicBezTo>
                  <a:pt x="263" y="104"/>
                  <a:pt x="256" y="105"/>
                  <a:pt x="256" y="105"/>
                </a:cubicBezTo>
                <a:cubicBezTo>
                  <a:pt x="256" y="105"/>
                  <a:pt x="253" y="103"/>
                  <a:pt x="252" y="101"/>
                </a:cubicBezTo>
                <a:cubicBezTo>
                  <a:pt x="251" y="98"/>
                  <a:pt x="246" y="98"/>
                  <a:pt x="246" y="97"/>
                </a:cubicBezTo>
                <a:cubicBezTo>
                  <a:pt x="245" y="96"/>
                  <a:pt x="247" y="94"/>
                  <a:pt x="245" y="91"/>
                </a:cubicBezTo>
                <a:cubicBezTo>
                  <a:pt x="243" y="88"/>
                  <a:pt x="245" y="89"/>
                  <a:pt x="242" y="87"/>
                </a:cubicBezTo>
                <a:cubicBezTo>
                  <a:pt x="239" y="84"/>
                  <a:pt x="239" y="84"/>
                  <a:pt x="239" y="84"/>
                </a:cubicBezTo>
                <a:cubicBezTo>
                  <a:pt x="239" y="84"/>
                  <a:pt x="234" y="82"/>
                  <a:pt x="236" y="86"/>
                </a:cubicBezTo>
                <a:cubicBezTo>
                  <a:pt x="238" y="89"/>
                  <a:pt x="235" y="93"/>
                  <a:pt x="237" y="93"/>
                </a:cubicBezTo>
                <a:cubicBezTo>
                  <a:pt x="239" y="93"/>
                  <a:pt x="239" y="92"/>
                  <a:pt x="241" y="95"/>
                </a:cubicBezTo>
                <a:cubicBezTo>
                  <a:pt x="242" y="98"/>
                  <a:pt x="242" y="99"/>
                  <a:pt x="243" y="100"/>
                </a:cubicBezTo>
                <a:cubicBezTo>
                  <a:pt x="244" y="101"/>
                  <a:pt x="245" y="105"/>
                  <a:pt x="246" y="106"/>
                </a:cubicBezTo>
                <a:cubicBezTo>
                  <a:pt x="247" y="106"/>
                  <a:pt x="251" y="106"/>
                  <a:pt x="251" y="107"/>
                </a:cubicBezTo>
                <a:cubicBezTo>
                  <a:pt x="250" y="109"/>
                  <a:pt x="248" y="111"/>
                  <a:pt x="251" y="112"/>
                </a:cubicBezTo>
                <a:cubicBezTo>
                  <a:pt x="253" y="113"/>
                  <a:pt x="253" y="114"/>
                  <a:pt x="255" y="113"/>
                </a:cubicBezTo>
                <a:cubicBezTo>
                  <a:pt x="256" y="113"/>
                  <a:pt x="255" y="114"/>
                  <a:pt x="258" y="113"/>
                </a:cubicBezTo>
                <a:cubicBezTo>
                  <a:pt x="260" y="112"/>
                  <a:pt x="262" y="112"/>
                  <a:pt x="262" y="112"/>
                </a:cubicBezTo>
                <a:cubicBezTo>
                  <a:pt x="262" y="112"/>
                  <a:pt x="265" y="114"/>
                  <a:pt x="265" y="115"/>
                </a:cubicBezTo>
                <a:cubicBezTo>
                  <a:pt x="265" y="116"/>
                  <a:pt x="264" y="122"/>
                  <a:pt x="264" y="122"/>
                </a:cubicBezTo>
                <a:cubicBezTo>
                  <a:pt x="261" y="127"/>
                  <a:pt x="261" y="127"/>
                  <a:pt x="261" y="127"/>
                </a:cubicBezTo>
                <a:cubicBezTo>
                  <a:pt x="261" y="127"/>
                  <a:pt x="262" y="137"/>
                  <a:pt x="260" y="137"/>
                </a:cubicBezTo>
                <a:cubicBezTo>
                  <a:pt x="259" y="137"/>
                  <a:pt x="257" y="141"/>
                  <a:pt x="256" y="142"/>
                </a:cubicBezTo>
                <a:cubicBezTo>
                  <a:pt x="255" y="143"/>
                  <a:pt x="254" y="149"/>
                  <a:pt x="254" y="149"/>
                </a:cubicBezTo>
                <a:cubicBezTo>
                  <a:pt x="251" y="153"/>
                  <a:pt x="251" y="153"/>
                  <a:pt x="251" y="153"/>
                </a:cubicBezTo>
                <a:cubicBezTo>
                  <a:pt x="251" y="153"/>
                  <a:pt x="251" y="158"/>
                  <a:pt x="251" y="159"/>
                </a:cubicBezTo>
                <a:cubicBezTo>
                  <a:pt x="252" y="160"/>
                  <a:pt x="252" y="165"/>
                  <a:pt x="252" y="168"/>
                </a:cubicBezTo>
                <a:cubicBezTo>
                  <a:pt x="251" y="171"/>
                  <a:pt x="247" y="173"/>
                  <a:pt x="247" y="173"/>
                </a:cubicBezTo>
                <a:cubicBezTo>
                  <a:pt x="247" y="173"/>
                  <a:pt x="252" y="178"/>
                  <a:pt x="250" y="179"/>
                </a:cubicBezTo>
                <a:cubicBezTo>
                  <a:pt x="247" y="179"/>
                  <a:pt x="244" y="183"/>
                  <a:pt x="244" y="184"/>
                </a:cubicBezTo>
                <a:cubicBezTo>
                  <a:pt x="243" y="185"/>
                  <a:pt x="243" y="187"/>
                  <a:pt x="242" y="187"/>
                </a:cubicBezTo>
                <a:cubicBezTo>
                  <a:pt x="240" y="188"/>
                  <a:pt x="237" y="188"/>
                  <a:pt x="237" y="189"/>
                </a:cubicBezTo>
                <a:cubicBezTo>
                  <a:pt x="237" y="190"/>
                  <a:pt x="237" y="194"/>
                  <a:pt x="237" y="194"/>
                </a:cubicBezTo>
                <a:cubicBezTo>
                  <a:pt x="232" y="202"/>
                  <a:pt x="232" y="202"/>
                  <a:pt x="232" y="202"/>
                </a:cubicBezTo>
                <a:cubicBezTo>
                  <a:pt x="226" y="207"/>
                  <a:pt x="226" y="207"/>
                  <a:pt x="226" y="207"/>
                </a:cubicBezTo>
                <a:cubicBezTo>
                  <a:pt x="226" y="207"/>
                  <a:pt x="226" y="210"/>
                  <a:pt x="224" y="211"/>
                </a:cubicBezTo>
                <a:cubicBezTo>
                  <a:pt x="222" y="211"/>
                  <a:pt x="216" y="214"/>
                  <a:pt x="215" y="215"/>
                </a:cubicBezTo>
                <a:cubicBezTo>
                  <a:pt x="214" y="216"/>
                  <a:pt x="209" y="218"/>
                  <a:pt x="207" y="218"/>
                </a:cubicBezTo>
                <a:cubicBezTo>
                  <a:pt x="206" y="218"/>
                  <a:pt x="208" y="223"/>
                  <a:pt x="206" y="218"/>
                </a:cubicBezTo>
                <a:cubicBezTo>
                  <a:pt x="203" y="213"/>
                  <a:pt x="205" y="216"/>
                  <a:pt x="203" y="211"/>
                </a:cubicBezTo>
                <a:cubicBezTo>
                  <a:pt x="200" y="206"/>
                  <a:pt x="200" y="210"/>
                  <a:pt x="200" y="206"/>
                </a:cubicBezTo>
                <a:cubicBezTo>
                  <a:pt x="200" y="202"/>
                  <a:pt x="201" y="206"/>
                  <a:pt x="200" y="202"/>
                </a:cubicBezTo>
                <a:cubicBezTo>
                  <a:pt x="200" y="198"/>
                  <a:pt x="201" y="201"/>
                  <a:pt x="199" y="197"/>
                </a:cubicBezTo>
                <a:cubicBezTo>
                  <a:pt x="197" y="192"/>
                  <a:pt x="198" y="194"/>
                  <a:pt x="195" y="191"/>
                </a:cubicBezTo>
                <a:cubicBezTo>
                  <a:pt x="193" y="188"/>
                  <a:pt x="191" y="191"/>
                  <a:pt x="192" y="187"/>
                </a:cubicBezTo>
                <a:cubicBezTo>
                  <a:pt x="194" y="183"/>
                  <a:pt x="193" y="187"/>
                  <a:pt x="194" y="183"/>
                </a:cubicBezTo>
                <a:cubicBezTo>
                  <a:pt x="195" y="178"/>
                  <a:pt x="194" y="178"/>
                  <a:pt x="196" y="176"/>
                </a:cubicBezTo>
                <a:cubicBezTo>
                  <a:pt x="199" y="174"/>
                  <a:pt x="201" y="173"/>
                  <a:pt x="201" y="171"/>
                </a:cubicBezTo>
                <a:cubicBezTo>
                  <a:pt x="200" y="168"/>
                  <a:pt x="200" y="167"/>
                  <a:pt x="200" y="165"/>
                </a:cubicBezTo>
                <a:cubicBezTo>
                  <a:pt x="199" y="164"/>
                  <a:pt x="197" y="161"/>
                  <a:pt x="196" y="160"/>
                </a:cubicBezTo>
                <a:cubicBezTo>
                  <a:pt x="196" y="159"/>
                  <a:pt x="196" y="160"/>
                  <a:pt x="194" y="157"/>
                </a:cubicBezTo>
                <a:cubicBezTo>
                  <a:pt x="192" y="154"/>
                  <a:pt x="191" y="152"/>
                  <a:pt x="191" y="152"/>
                </a:cubicBezTo>
                <a:cubicBezTo>
                  <a:pt x="191" y="152"/>
                  <a:pt x="190" y="145"/>
                  <a:pt x="190" y="143"/>
                </a:cubicBezTo>
                <a:cubicBezTo>
                  <a:pt x="190" y="140"/>
                  <a:pt x="189" y="144"/>
                  <a:pt x="190" y="140"/>
                </a:cubicBezTo>
                <a:cubicBezTo>
                  <a:pt x="191" y="136"/>
                  <a:pt x="191" y="133"/>
                  <a:pt x="191" y="133"/>
                </a:cubicBezTo>
                <a:cubicBezTo>
                  <a:pt x="191" y="133"/>
                  <a:pt x="186" y="130"/>
                  <a:pt x="184" y="130"/>
                </a:cubicBezTo>
                <a:cubicBezTo>
                  <a:pt x="182" y="131"/>
                  <a:pt x="183" y="134"/>
                  <a:pt x="180" y="131"/>
                </a:cubicBezTo>
                <a:cubicBezTo>
                  <a:pt x="177" y="129"/>
                  <a:pt x="177" y="127"/>
                  <a:pt x="176" y="127"/>
                </a:cubicBezTo>
                <a:cubicBezTo>
                  <a:pt x="176" y="126"/>
                  <a:pt x="174" y="126"/>
                  <a:pt x="172" y="127"/>
                </a:cubicBezTo>
                <a:cubicBezTo>
                  <a:pt x="170" y="128"/>
                  <a:pt x="167" y="128"/>
                  <a:pt x="164" y="130"/>
                </a:cubicBezTo>
                <a:cubicBezTo>
                  <a:pt x="161" y="131"/>
                  <a:pt x="160" y="131"/>
                  <a:pt x="156" y="131"/>
                </a:cubicBezTo>
                <a:cubicBezTo>
                  <a:pt x="152" y="131"/>
                  <a:pt x="147" y="132"/>
                  <a:pt x="144" y="130"/>
                </a:cubicBezTo>
                <a:cubicBezTo>
                  <a:pt x="141" y="129"/>
                  <a:pt x="141" y="131"/>
                  <a:pt x="140" y="128"/>
                </a:cubicBezTo>
                <a:cubicBezTo>
                  <a:pt x="138" y="124"/>
                  <a:pt x="140" y="125"/>
                  <a:pt x="137" y="123"/>
                </a:cubicBezTo>
                <a:cubicBezTo>
                  <a:pt x="134" y="122"/>
                  <a:pt x="133" y="123"/>
                  <a:pt x="133" y="120"/>
                </a:cubicBezTo>
                <a:cubicBezTo>
                  <a:pt x="133" y="117"/>
                  <a:pt x="134" y="118"/>
                  <a:pt x="132" y="115"/>
                </a:cubicBezTo>
                <a:cubicBezTo>
                  <a:pt x="130" y="112"/>
                  <a:pt x="133" y="116"/>
                  <a:pt x="130" y="112"/>
                </a:cubicBezTo>
                <a:cubicBezTo>
                  <a:pt x="126" y="108"/>
                  <a:pt x="125" y="112"/>
                  <a:pt x="126" y="108"/>
                </a:cubicBezTo>
                <a:cubicBezTo>
                  <a:pt x="127" y="105"/>
                  <a:pt x="128" y="107"/>
                  <a:pt x="128" y="103"/>
                </a:cubicBezTo>
                <a:cubicBezTo>
                  <a:pt x="128" y="99"/>
                  <a:pt x="134" y="105"/>
                  <a:pt x="131" y="97"/>
                </a:cubicBezTo>
                <a:cubicBezTo>
                  <a:pt x="127" y="89"/>
                  <a:pt x="126" y="91"/>
                  <a:pt x="130" y="85"/>
                </a:cubicBezTo>
                <a:cubicBezTo>
                  <a:pt x="133" y="79"/>
                  <a:pt x="137" y="77"/>
                  <a:pt x="138" y="76"/>
                </a:cubicBezTo>
                <a:cubicBezTo>
                  <a:pt x="138" y="74"/>
                  <a:pt x="140" y="71"/>
                  <a:pt x="141" y="70"/>
                </a:cubicBezTo>
                <a:cubicBezTo>
                  <a:pt x="142" y="69"/>
                  <a:pt x="141" y="68"/>
                  <a:pt x="144" y="68"/>
                </a:cubicBezTo>
                <a:cubicBezTo>
                  <a:pt x="147" y="69"/>
                  <a:pt x="151" y="67"/>
                  <a:pt x="153" y="65"/>
                </a:cubicBezTo>
                <a:cubicBezTo>
                  <a:pt x="155" y="63"/>
                  <a:pt x="157" y="61"/>
                  <a:pt x="158" y="60"/>
                </a:cubicBezTo>
                <a:cubicBezTo>
                  <a:pt x="160" y="60"/>
                  <a:pt x="159" y="61"/>
                  <a:pt x="162" y="60"/>
                </a:cubicBezTo>
                <a:cubicBezTo>
                  <a:pt x="165" y="59"/>
                  <a:pt x="166" y="59"/>
                  <a:pt x="168" y="59"/>
                </a:cubicBezTo>
                <a:cubicBezTo>
                  <a:pt x="170" y="59"/>
                  <a:pt x="166" y="60"/>
                  <a:pt x="171" y="59"/>
                </a:cubicBezTo>
                <a:cubicBezTo>
                  <a:pt x="177" y="58"/>
                  <a:pt x="176" y="58"/>
                  <a:pt x="177" y="58"/>
                </a:cubicBezTo>
                <a:cubicBezTo>
                  <a:pt x="178" y="58"/>
                  <a:pt x="177" y="58"/>
                  <a:pt x="180" y="58"/>
                </a:cubicBezTo>
                <a:cubicBezTo>
                  <a:pt x="182" y="59"/>
                  <a:pt x="182" y="54"/>
                  <a:pt x="182" y="59"/>
                </a:cubicBezTo>
                <a:cubicBezTo>
                  <a:pt x="182" y="63"/>
                  <a:pt x="180" y="66"/>
                  <a:pt x="184" y="66"/>
                </a:cubicBezTo>
                <a:cubicBezTo>
                  <a:pt x="188" y="66"/>
                  <a:pt x="184" y="66"/>
                  <a:pt x="188" y="66"/>
                </a:cubicBezTo>
                <a:cubicBezTo>
                  <a:pt x="192" y="66"/>
                  <a:pt x="191" y="67"/>
                  <a:pt x="193" y="68"/>
                </a:cubicBezTo>
                <a:cubicBezTo>
                  <a:pt x="195" y="69"/>
                  <a:pt x="196" y="70"/>
                  <a:pt x="199" y="70"/>
                </a:cubicBezTo>
                <a:cubicBezTo>
                  <a:pt x="202" y="70"/>
                  <a:pt x="197" y="75"/>
                  <a:pt x="202" y="70"/>
                </a:cubicBezTo>
                <a:cubicBezTo>
                  <a:pt x="206" y="66"/>
                  <a:pt x="198" y="65"/>
                  <a:pt x="206" y="66"/>
                </a:cubicBezTo>
                <a:cubicBezTo>
                  <a:pt x="214" y="67"/>
                  <a:pt x="215" y="68"/>
                  <a:pt x="216" y="68"/>
                </a:cubicBezTo>
                <a:cubicBezTo>
                  <a:pt x="217" y="67"/>
                  <a:pt x="217" y="68"/>
                  <a:pt x="221" y="67"/>
                </a:cubicBezTo>
                <a:cubicBezTo>
                  <a:pt x="224" y="65"/>
                  <a:pt x="224" y="65"/>
                  <a:pt x="226" y="66"/>
                </a:cubicBezTo>
                <a:cubicBezTo>
                  <a:pt x="227" y="66"/>
                  <a:pt x="227" y="69"/>
                  <a:pt x="228" y="66"/>
                </a:cubicBezTo>
                <a:cubicBezTo>
                  <a:pt x="230" y="63"/>
                  <a:pt x="232" y="64"/>
                  <a:pt x="228" y="62"/>
                </a:cubicBezTo>
                <a:cubicBezTo>
                  <a:pt x="224" y="61"/>
                  <a:pt x="223" y="63"/>
                  <a:pt x="222" y="60"/>
                </a:cubicBezTo>
                <a:cubicBezTo>
                  <a:pt x="222" y="58"/>
                  <a:pt x="226" y="58"/>
                  <a:pt x="222" y="58"/>
                </a:cubicBezTo>
                <a:cubicBezTo>
                  <a:pt x="218" y="57"/>
                  <a:pt x="218" y="57"/>
                  <a:pt x="216" y="56"/>
                </a:cubicBezTo>
                <a:cubicBezTo>
                  <a:pt x="213" y="55"/>
                  <a:pt x="210" y="59"/>
                  <a:pt x="209" y="56"/>
                </a:cubicBezTo>
                <a:cubicBezTo>
                  <a:pt x="208" y="53"/>
                  <a:pt x="202" y="58"/>
                  <a:pt x="208" y="53"/>
                </a:cubicBezTo>
                <a:cubicBezTo>
                  <a:pt x="213" y="48"/>
                  <a:pt x="211" y="46"/>
                  <a:pt x="215" y="47"/>
                </a:cubicBezTo>
                <a:cubicBezTo>
                  <a:pt x="218" y="48"/>
                  <a:pt x="217" y="51"/>
                  <a:pt x="219" y="49"/>
                </a:cubicBezTo>
                <a:cubicBezTo>
                  <a:pt x="222" y="47"/>
                  <a:pt x="226" y="46"/>
                  <a:pt x="222" y="43"/>
                </a:cubicBezTo>
                <a:cubicBezTo>
                  <a:pt x="217" y="40"/>
                  <a:pt x="220" y="41"/>
                  <a:pt x="216" y="40"/>
                </a:cubicBezTo>
                <a:cubicBezTo>
                  <a:pt x="212" y="38"/>
                  <a:pt x="208" y="47"/>
                  <a:pt x="206" y="46"/>
                </a:cubicBezTo>
                <a:cubicBezTo>
                  <a:pt x="204" y="44"/>
                  <a:pt x="203" y="43"/>
                  <a:pt x="202" y="44"/>
                </a:cubicBezTo>
                <a:cubicBezTo>
                  <a:pt x="200" y="45"/>
                  <a:pt x="200" y="48"/>
                  <a:pt x="200" y="51"/>
                </a:cubicBezTo>
                <a:cubicBezTo>
                  <a:pt x="200" y="54"/>
                  <a:pt x="202" y="54"/>
                  <a:pt x="198" y="52"/>
                </a:cubicBezTo>
                <a:cubicBezTo>
                  <a:pt x="194" y="50"/>
                  <a:pt x="203" y="51"/>
                  <a:pt x="193" y="48"/>
                </a:cubicBezTo>
                <a:cubicBezTo>
                  <a:pt x="184" y="44"/>
                  <a:pt x="180" y="45"/>
                  <a:pt x="179" y="46"/>
                </a:cubicBezTo>
                <a:cubicBezTo>
                  <a:pt x="178" y="48"/>
                  <a:pt x="176" y="47"/>
                  <a:pt x="175" y="48"/>
                </a:cubicBezTo>
                <a:cubicBezTo>
                  <a:pt x="174" y="49"/>
                  <a:pt x="178" y="52"/>
                  <a:pt x="174" y="49"/>
                </a:cubicBezTo>
                <a:cubicBezTo>
                  <a:pt x="170" y="47"/>
                  <a:pt x="166" y="51"/>
                  <a:pt x="166" y="51"/>
                </a:cubicBezTo>
                <a:cubicBezTo>
                  <a:pt x="166" y="51"/>
                  <a:pt x="165" y="50"/>
                  <a:pt x="163" y="51"/>
                </a:cubicBezTo>
                <a:cubicBezTo>
                  <a:pt x="161" y="53"/>
                  <a:pt x="158" y="54"/>
                  <a:pt x="156" y="53"/>
                </a:cubicBezTo>
                <a:cubicBezTo>
                  <a:pt x="154" y="52"/>
                  <a:pt x="150" y="54"/>
                  <a:pt x="154" y="49"/>
                </a:cubicBezTo>
                <a:cubicBezTo>
                  <a:pt x="157" y="44"/>
                  <a:pt x="155" y="47"/>
                  <a:pt x="160" y="45"/>
                </a:cubicBezTo>
                <a:cubicBezTo>
                  <a:pt x="166" y="42"/>
                  <a:pt x="174" y="42"/>
                  <a:pt x="167" y="40"/>
                </a:cubicBezTo>
                <a:cubicBezTo>
                  <a:pt x="159" y="39"/>
                  <a:pt x="171" y="39"/>
                  <a:pt x="161" y="34"/>
                </a:cubicBezTo>
                <a:cubicBezTo>
                  <a:pt x="152" y="30"/>
                  <a:pt x="151" y="36"/>
                  <a:pt x="152" y="30"/>
                </a:cubicBezTo>
                <a:cubicBezTo>
                  <a:pt x="152" y="23"/>
                  <a:pt x="151" y="23"/>
                  <a:pt x="149" y="23"/>
                </a:cubicBezTo>
                <a:cubicBezTo>
                  <a:pt x="147" y="24"/>
                  <a:pt x="141" y="25"/>
                  <a:pt x="139" y="25"/>
                </a:cubicBezTo>
                <a:cubicBezTo>
                  <a:pt x="136" y="26"/>
                  <a:pt x="139" y="28"/>
                  <a:pt x="135" y="25"/>
                </a:cubicBezTo>
                <a:cubicBezTo>
                  <a:pt x="131" y="22"/>
                  <a:pt x="129" y="26"/>
                  <a:pt x="131" y="22"/>
                </a:cubicBezTo>
                <a:cubicBezTo>
                  <a:pt x="132" y="19"/>
                  <a:pt x="133" y="18"/>
                  <a:pt x="135" y="16"/>
                </a:cubicBezTo>
                <a:cubicBezTo>
                  <a:pt x="138" y="13"/>
                  <a:pt x="137" y="5"/>
                  <a:pt x="144" y="8"/>
                </a:cubicBezTo>
                <a:cubicBezTo>
                  <a:pt x="150" y="11"/>
                  <a:pt x="148" y="10"/>
                  <a:pt x="153" y="11"/>
                </a:cubicBezTo>
                <a:cubicBezTo>
                  <a:pt x="158" y="11"/>
                  <a:pt x="160" y="10"/>
                  <a:pt x="160" y="9"/>
                </a:cubicBezTo>
                <a:cubicBezTo>
                  <a:pt x="160" y="8"/>
                  <a:pt x="155" y="5"/>
                  <a:pt x="155" y="5"/>
                </a:cubicBezTo>
                <a:cubicBezTo>
                  <a:pt x="155" y="5"/>
                  <a:pt x="153" y="6"/>
                  <a:pt x="153" y="5"/>
                </a:cubicBezTo>
                <a:cubicBezTo>
                  <a:pt x="154" y="4"/>
                  <a:pt x="155" y="2"/>
                  <a:pt x="155" y="2"/>
                </a:cubicBezTo>
                <a:cubicBezTo>
                  <a:pt x="153" y="0"/>
                  <a:pt x="153" y="0"/>
                  <a:pt x="153" y="0"/>
                </a:cubicBezTo>
                <a:cubicBezTo>
                  <a:pt x="153" y="0"/>
                  <a:pt x="135" y="0"/>
                  <a:pt x="130" y="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8166619" y="1227876"/>
            <a:ext cx="1211554" cy="1211554"/>
          </a:xfrm>
          <a:custGeom>
            <a:avLst/>
            <a:gdLst>
              <a:gd name="connsiteX0" fmla="*/ 0 w 1353167"/>
              <a:gd name="connsiteY0" fmla="*/ 676584 h 1353167"/>
              <a:gd name="connsiteX1" fmla="*/ 676584 w 1353167"/>
              <a:gd name="connsiteY1" fmla="*/ 0 h 1353167"/>
              <a:gd name="connsiteX2" fmla="*/ 1353168 w 1353167"/>
              <a:gd name="connsiteY2" fmla="*/ 676584 h 1353167"/>
              <a:gd name="connsiteX3" fmla="*/ 676584 w 1353167"/>
              <a:gd name="connsiteY3" fmla="*/ 1353168 h 1353167"/>
              <a:gd name="connsiteX4" fmla="*/ 0 w 1353167"/>
              <a:gd name="connsiteY4" fmla="*/ 676584 h 1353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3167" h="1353167">
                <a:moveTo>
                  <a:pt x="0" y="676584"/>
                </a:moveTo>
                <a:cubicBezTo>
                  <a:pt x="0" y="302917"/>
                  <a:pt x="302917" y="0"/>
                  <a:pt x="676584" y="0"/>
                </a:cubicBezTo>
                <a:cubicBezTo>
                  <a:pt x="1050251" y="0"/>
                  <a:pt x="1353168" y="302917"/>
                  <a:pt x="1353168" y="676584"/>
                </a:cubicBezTo>
                <a:cubicBezTo>
                  <a:pt x="1353168" y="1050251"/>
                  <a:pt x="1050251" y="1353168"/>
                  <a:pt x="676584" y="1353168"/>
                </a:cubicBezTo>
                <a:cubicBezTo>
                  <a:pt x="302917" y="1353168"/>
                  <a:pt x="0" y="1050251"/>
                  <a:pt x="0" y="676584"/>
                </a:cubicBezTo>
                <a:close/>
              </a:path>
            </a:pathLst>
          </a:custGeom>
          <a:solidFill>
            <a:srgbClr val="FF775D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6267" tIns="236267" rIns="236267" bIns="236267" numCol="1" spcCol="1270" anchor="ctr" anchorCtr="0">
            <a:noAutofit/>
          </a:bodyPr>
          <a:lstStyle/>
          <a:p>
            <a:pPr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000"/>
          </a:p>
        </p:txBody>
      </p:sp>
      <p:sp>
        <p:nvSpPr>
          <p:cNvPr id="15" name="任意多边形 14"/>
          <p:cNvSpPr/>
          <p:nvPr/>
        </p:nvSpPr>
        <p:spPr>
          <a:xfrm rot="1800000">
            <a:off x="9399038" y="2079376"/>
            <a:ext cx="321900" cy="408900"/>
          </a:xfrm>
          <a:custGeom>
            <a:avLst/>
            <a:gdLst>
              <a:gd name="connsiteX0" fmla="*/ 0 w 359525"/>
              <a:gd name="connsiteY0" fmla="*/ 91339 h 456694"/>
              <a:gd name="connsiteX1" fmla="*/ 179763 w 359525"/>
              <a:gd name="connsiteY1" fmla="*/ 91339 h 456694"/>
              <a:gd name="connsiteX2" fmla="*/ 179763 w 359525"/>
              <a:gd name="connsiteY2" fmla="*/ 0 h 456694"/>
              <a:gd name="connsiteX3" fmla="*/ 359525 w 359525"/>
              <a:gd name="connsiteY3" fmla="*/ 228347 h 456694"/>
              <a:gd name="connsiteX4" fmla="*/ 179763 w 359525"/>
              <a:gd name="connsiteY4" fmla="*/ 456694 h 456694"/>
              <a:gd name="connsiteX5" fmla="*/ 179763 w 359525"/>
              <a:gd name="connsiteY5" fmla="*/ 365355 h 456694"/>
              <a:gd name="connsiteX6" fmla="*/ 0 w 359525"/>
              <a:gd name="connsiteY6" fmla="*/ 365355 h 456694"/>
              <a:gd name="connsiteX7" fmla="*/ 0 w 359525"/>
              <a:gd name="connsiteY7" fmla="*/ 91339 h 456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9525" h="456694">
                <a:moveTo>
                  <a:pt x="0" y="91339"/>
                </a:moveTo>
                <a:lnTo>
                  <a:pt x="179763" y="91339"/>
                </a:lnTo>
                <a:lnTo>
                  <a:pt x="179763" y="0"/>
                </a:lnTo>
                <a:lnTo>
                  <a:pt x="359525" y="228347"/>
                </a:lnTo>
                <a:lnTo>
                  <a:pt x="179763" y="456694"/>
                </a:lnTo>
                <a:lnTo>
                  <a:pt x="179763" y="365355"/>
                </a:lnTo>
                <a:lnTo>
                  <a:pt x="0" y="365355"/>
                </a:lnTo>
                <a:lnTo>
                  <a:pt x="0" y="91339"/>
                </a:lnTo>
                <a:close/>
              </a:path>
            </a:pathLst>
          </a:custGeom>
          <a:solidFill>
            <a:srgbClr val="2B2C27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91338" rIns="107856" bIns="91339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000" kern="1200"/>
          </a:p>
        </p:txBody>
      </p:sp>
      <p:sp>
        <p:nvSpPr>
          <p:cNvPr id="16" name="任意多边形 15"/>
          <p:cNvSpPr/>
          <p:nvPr/>
        </p:nvSpPr>
        <p:spPr>
          <a:xfrm>
            <a:off x="9749713" y="2137332"/>
            <a:ext cx="1211554" cy="1211554"/>
          </a:xfrm>
          <a:custGeom>
            <a:avLst/>
            <a:gdLst>
              <a:gd name="connsiteX0" fmla="*/ 0 w 1353167"/>
              <a:gd name="connsiteY0" fmla="*/ 676584 h 1353167"/>
              <a:gd name="connsiteX1" fmla="*/ 676584 w 1353167"/>
              <a:gd name="connsiteY1" fmla="*/ 0 h 1353167"/>
              <a:gd name="connsiteX2" fmla="*/ 1353168 w 1353167"/>
              <a:gd name="connsiteY2" fmla="*/ 676584 h 1353167"/>
              <a:gd name="connsiteX3" fmla="*/ 676584 w 1353167"/>
              <a:gd name="connsiteY3" fmla="*/ 1353168 h 1353167"/>
              <a:gd name="connsiteX4" fmla="*/ 0 w 1353167"/>
              <a:gd name="connsiteY4" fmla="*/ 676584 h 1353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3167" h="1353167">
                <a:moveTo>
                  <a:pt x="0" y="676584"/>
                </a:moveTo>
                <a:cubicBezTo>
                  <a:pt x="0" y="302917"/>
                  <a:pt x="302917" y="0"/>
                  <a:pt x="676584" y="0"/>
                </a:cubicBezTo>
                <a:cubicBezTo>
                  <a:pt x="1050251" y="0"/>
                  <a:pt x="1353168" y="302917"/>
                  <a:pt x="1353168" y="676584"/>
                </a:cubicBezTo>
                <a:cubicBezTo>
                  <a:pt x="1353168" y="1050251"/>
                  <a:pt x="1050251" y="1353168"/>
                  <a:pt x="676584" y="1353168"/>
                </a:cubicBezTo>
                <a:cubicBezTo>
                  <a:pt x="302917" y="1353168"/>
                  <a:pt x="0" y="1050251"/>
                  <a:pt x="0" y="676584"/>
                </a:cubicBezTo>
                <a:close/>
              </a:path>
            </a:pathLst>
          </a:custGeom>
          <a:solidFill>
            <a:srgbClr val="FF775D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6267" tIns="236267" rIns="236267" bIns="236267" numCol="1" spcCol="1270" anchor="ctr" anchorCtr="0">
            <a:noAutofit/>
          </a:bodyPr>
          <a:lstStyle/>
          <a:p>
            <a:pPr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000"/>
          </a:p>
        </p:txBody>
      </p:sp>
      <p:sp>
        <p:nvSpPr>
          <p:cNvPr id="17" name="任意多边形 16"/>
          <p:cNvSpPr/>
          <p:nvPr/>
        </p:nvSpPr>
        <p:spPr>
          <a:xfrm rot="5400000">
            <a:off x="10194540" y="3439006"/>
            <a:ext cx="321900" cy="408900"/>
          </a:xfrm>
          <a:custGeom>
            <a:avLst/>
            <a:gdLst>
              <a:gd name="connsiteX0" fmla="*/ 0 w 359525"/>
              <a:gd name="connsiteY0" fmla="*/ 91339 h 456694"/>
              <a:gd name="connsiteX1" fmla="*/ 179763 w 359525"/>
              <a:gd name="connsiteY1" fmla="*/ 91339 h 456694"/>
              <a:gd name="connsiteX2" fmla="*/ 179763 w 359525"/>
              <a:gd name="connsiteY2" fmla="*/ 0 h 456694"/>
              <a:gd name="connsiteX3" fmla="*/ 359525 w 359525"/>
              <a:gd name="connsiteY3" fmla="*/ 228347 h 456694"/>
              <a:gd name="connsiteX4" fmla="*/ 179763 w 359525"/>
              <a:gd name="connsiteY4" fmla="*/ 456694 h 456694"/>
              <a:gd name="connsiteX5" fmla="*/ 179763 w 359525"/>
              <a:gd name="connsiteY5" fmla="*/ 365355 h 456694"/>
              <a:gd name="connsiteX6" fmla="*/ 0 w 359525"/>
              <a:gd name="connsiteY6" fmla="*/ 365355 h 456694"/>
              <a:gd name="connsiteX7" fmla="*/ 0 w 359525"/>
              <a:gd name="connsiteY7" fmla="*/ 91339 h 456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9525" h="456694">
                <a:moveTo>
                  <a:pt x="0" y="91339"/>
                </a:moveTo>
                <a:lnTo>
                  <a:pt x="179763" y="91339"/>
                </a:lnTo>
                <a:lnTo>
                  <a:pt x="179763" y="0"/>
                </a:lnTo>
                <a:lnTo>
                  <a:pt x="359525" y="228347"/>
                </a:lnTo>
                <a:lnTo>
                  <a:pt x="179763" y="456694"/>
                </a:lnTo>
                <a:lnTo>
                  <a:pt x="179763" y="365355"/>
                </a:lnTo>
                <a:lnTo>
                  <a:pt x="0" y="365355"/>
                </a:lnTo>
                <a:lnTo>
                  <a:pt x="0" y="91339"/>
                </a:lnTo>
                <a:close/>
              </a:path>
            </a:pathLst>
          </a:custGeom>
          <a:solidFill>
            <a:srgbClr val="2B2C27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91338" rIns="107856" bIns="91339" numCol="1" spcCol="1270" anchor="ctr" anchorCtr="0">
            <a:noAutofit/>
          </a:bodyPr>
          <a:lstStyle/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000"/>
          </a:p>
        </p:txBody>
      </p:sp>
      <p:sp>
        <p:nvSpPr>
          <p:cNvPr id="18" name="任意多边形 17"/>
          <p:cNvSpPr/>
          <p:nvPr/>
        </p:nvSpPr>
        <p:spPr>
          <a:xfrm>
            <a:off x="9749713" y="3956246"/>
            <a:ext cx="1211554" cy="1211554"/>
          </a:xfrm>
          <a:custGeom>
            <a:avLst/>
            <a:gdLst>
              <a:gd name="connsiteX0" fmla="*/ 0 w 1353167"/>
              <a:gd name="connsiteY0" fmla="*/ 676584 h 1353167"/>
              <a:gd name="connsiteX1" fmla="*/ 676584 w 1353167"/>
              <a:gd name="connsiteY1" fmla="*/ 0 h 1353167"/>
              <a:gd name="connsiteX2" fmla="*/ 1353168 w 1353167"/>
              <a:gd name="connsiteY2" fmla="*/ 676584 h 1353167"/>
              <a:gd name="connsiteX3" fmla="*/ 676584 w 1353167"/>
              <a:gd name="connsiteY3" fmla="*/ 1353168 h 1353167"/>
              <a:gd name="connsiteX4" fmla="*/ 0 w 1353167"/>
              <a:gd name="connsiteY4" fmla="*/ 676584 h 1353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3167" h="1353167">
                <a:moveTo>
                  <a:pt x="0" y="676584"/>
                </a:moveTo>
                <a:cubicBezTo>
                  <a:pt x="0" y="302917"/>
                  <a:pt x="302917" y="0"/>
                  <a:pt x="676584" y="0"/>
                </a:cubicBezTo>
                <a:cubicBezTo>
                  <a:pt x="1050251" y="0"/>
                  <a:pt x="1353168" y="302917"/>
                  <a:pt x="1353168" y="676584"/>
                </a:cubicBezTo>
                <a:cubicBezTo>
                  <a:pt x="1353168" y="1050251"/>
                  <a:pt x="1050251" y="1353168"/>
                  <a:pt x="676584" y="1353168"/>
                </a:cubicBezTo>
                <a:cubicBezTo>
                  <a:pt x="302917" y="1353168"/>
                  <a:pt x="0" y="1050251"/>
                  <a:pt x="0" y="676584"/>
                </a:cubicBezTo>
                <a:close/>
              </a:path>
            </a:pathLst>
          </a:custGeom>
          <a:solidFill>
            <a:srgbClr val="FF775D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6267" tIns="236267" rIns="236267" bIns="236267" numCol="1" spcCol="1270" anchor="ctr" anchorCtr="0">
            <a:noAutofit/>
          </a:bodyPr>
          <a:lstStyle/>
          <a:p>
            <a:pPr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000"/>
          </a:p>
        </p:txBody>
      </p:sp>
      <p:sp>
        <p:nvSpPr>
          <p:cNvPr id="19" name="任意多边形 18"/>
          <p:cNvSpPr/>
          <p:nvPr/>
        </p:nvSpPr>
        <p:spPr>
          <a:xfrm rot="19800000">
            <a:off x="9414817" y="4807746"/>
            <a:ext cx="321901" cy="408901"/>
          </a:xfrm>
          <a:custGeom>
            <a:avLst/>
            <a:gdLst>
              <a:gd name="connsiteX0" fmla="*/ 0 w 359525"/>
              <a:gd name="connsiteY0" fmla="*/ 91339 h 456694"/>
              <a:gd name="connsiteX1" fmla="*/ 179763 w 359525"/>
              <a:gd name="connsiteY1" fmla="*/ 91339 h 456694"/>
              <a:gd name="connsiteX2" fmla="*/ 179763 w 359525"/>
              <a:gd name="connsiteY2" fmla="*/ 0 h 456694"/>
              <a:gd name="connsiteX3" fmla="*/ 359525 w 359525"/>
              <a:gd name="connsiteY3" fmla="*/ 228347 h 456694"/>
              <a:gd name="connsiteX4" fmla="*/ 179763 w 359525"/>
              <a:gd name="connsiteY4" fmla="*/ 456694 h 456694"/>
              <a:gd name="connsiteX5" fmla="*/ 179763 w 359525"/>
              <a:gd name="connsiteY5" fmla="*/ 365355 h 456694"/>
              <a:gd name="connsiteX6" fmla="*/ 0 w 359525"/>
              <a:gd name="connsiteY6" fmla="*/ 365355 h 456694"/>
              <a:gd name="connsiteX7" fmla="*/ 0 w 359525"/>
              <a:gd name="connsiteY7" fmla="*/ 91339 h 456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9525" h="456694">
                <a:moveTo>
                  <a:pt x="359525" y="365355"/>
                </a:moveTo>
                <a:lnTo>
                  <a:pt x="179762" y="365355"/>
                </a:lnTo>
                <a:lnTo>
                  <a:pt x="179762" y="456694"/>
                </a:lnTo>
                <a:lnTo>
                  <a:pt x="0" y="228347"/>
                </a:lnTo>
                <a:lnTo>
                  <a:pt x="179762" y="0"/>
                </a:lnTo>
                <a:lnTo>
                  <a:pt x="179762" y="91339"/>
                </a:lnTo>
                <a:lnTo>
                  <a:pt x="359525" y="91339"/>
                </a:lnTo>
                <a:lnTo>
                  <a:pt x="359525" y="365355"/>
                </a:lnTo>
                <a:close/>
              </a:path>
            </a:pathLst>
          </a:custGeom>
          <a:solidFill>
            <a:srgbClr val="2B2C27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91338" rIns="107856" bIns="91339" numCol="1" spcCol="1270" anchor="ctr" anchorCtr="0">
            <a:noAutofit/>
          </a:bodyPr>
          <a:lstStyle/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000"/>
          </a:p>
        </p:txBody>
      </p:sp>
      <p:sp>
        <p:nvSpPr>
          <p:cNvPr id="20" name="任意多边形 19"/>
          <p:cNvSpPr/>
          <p:nvPr/>
        </p:nvSpPr>
        <p:spPr>
          <a:xfrm>
            <a:off x="8226374" y="4763773"/>
            <a:ext cx="1211554" cy="1211554"/>
          </a:xfrm>
          <a:custGeom>
            <a:avLst/>
            <a:gdLst>
              <a:gd name="connsiteX0" fmla="*/ 0 w 1353167"/>
              <a:gd name="connsiteY0" fmla="*/ 676584 h 1353167"/>
              <a:gd name="connsiteX1" fmla="*/ 676584 w 1353167"/>
              <a:gd name="connsiteY1" fmla="*/ 0 h 1353167"/>
              <a:gd name="connsiteX2" fmla="*/ 1353168 w 1353167"/>
              <a:gd name="connsiteY2" fmla="*/ 676584 h 1353167"/>
              <a:gd name="connsiteX3" fmla="*/ 676584 w 1353167"/>
              <a:gd name="connsiteY3" fmla="*/ 1353168 h 1353167"/>
              <a:gd name="connsiteX4" fmla="*/ 0 w 1353167"/>
              <a:gd name="connsiteY4" fmla="*/ 676584 h 1353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3167" h="1353167">
                <a:moveTo>
                  <a:pt x="0" y="676584"/>
                </a:moveTo>
                <a:cubicBezTo>
                  <a:pt x="0" y="302917"/>
                  <a:pt x="302917" y="0"/>
                  <a:pt x="676584" y="0"/>
                </a:cubicBezTo>
                <a:cubicBezTo>
                  <a:pt x="1050251" y="0"/>
                  <a:pt x="1353168" y="302917"/>
                  <a:pt x="1353168" y="676584"/>
                </a:cubicBezTo>
                <a:cubicBezTo>
                  <a:pt x="1353168" y="1050251"/>
                  <a:pt x="1050251" y="1353168"/>
                  <a:pt x="676584" y="1353168"/>
                </a:cubicBezTo>
                <a:cubicBezTo>
                  <a:pt x="302917" y="1353168"/>
                  <a:pt x="0" y="1050251"/>
                  <a:pt x="0" y="676584"/>
                </a:cubicBezTo>
                <a:close/>
              </a:path>
            </a:pathLst>
          </a:custGeom>
          <a:solidFill>
            <a:srgbClr val="FF775D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6267" tIns="236267" rIns="236267" bIns="236267" numCol="1" spcCol="1270" anchor="ctr" anchorCtr="0">
            <a:noAutofit/>
          </a:bodyPr>
          <a:lstStyle/>
          <a:p>
            <a:pPr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000"/>
          </a:p>
        </p:txBody>
      </p:sp>
      <p:sp>
        <p:nvSpPr>
          <p:cNvPr id="21" name="任意多边形 20"/>
          <p:cNvSpPr/>
          <p:nvPr/>
        </p:nvSpPr>
        <p:spPr>
          <a:xfrm rot="1800000">
            <a:off x="7839592" y="4816857"/>
            <a:ext cx="321901" cy="408900"/>
          </a:xfrm>
          <a:custGeom>
            <a:avLst/>
            <a:gdLst>
              <a:gd name="connsiteX0" fmla="*/ 0 w 359525"/>
              <a:gd name="connsiteY0" fmla="*/ 91339 h 456694"/>
              <a:gd name="connsiteX1" fmla="*/ 179763 w 359525"/>
              <a:gd name="connsiteY1" fmla="*/ 91339 h 456694"/>
              <a:gd name="connsiteX2" fmla="*/ 179763 w 359525"/>
              <a:gd name="connsiteY2" fmla="*/ 0 h 456694"/>
              <a:gd name="connsiteX3" fmla="*/ 359525 w 359525"/>
              <a:gd name="connsiteY3" fmla="*/ 228347 h 456694"/>
              <a:gd name="connsiteX4" fmla="*/ 179763 w 359525"/>
              <a:gd name="connsiteY4" fmla="*/ 456694 h 456694"/>
              <a:gd name="connsiteX5" fmla="*/ 179763 w 359525"/>
              <a:gd name="connsiteY5" fmla="*/ 365355 h 456694"/>
              <a:gd name="connsiteX6" fmla="*/ 0 w 359525"/>
              <a:gd name="connsiteY6" fmla="*/ 365355 h 456694"/>
              <a:gd name="connsiteX7" fmla="*/ 0 w 359525"/>
              <a:gd name="connsiteY7" fmla="*/ 91339 h 456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9525" h="456694">
                <a:moveTo>
                  <a:pt x="359525" y="365355"/>
                </a:moveTo>
                <a:lnTo>
                  <a:pt x="179762" y="365355"/>
                </a:lnTo>
                <a:lnTo>
                  <a:pt x="179762" y="456694"/>
                </a:lnTo>
                <a:lnTo>
                  <a:pt x="0" y="228347"/>
                </a:lnTo>
                <a:lnTo>
                  <a:pt x="179762" y="0"/>
                </a:lnTo>
                <a:lnTo>
                  <a:pt x="179762" y="91339"/>
                </a:lnTo>
                <a:lnTo>
                  <a:pt x="359525" y="91339"/>
                </a:lnTo>
                <a:lnTo>
                  <a:pt x="359525" y="365355"/>
                </a:lnTo>
                <a:close/>
              </a:path>
            </a:pathLst>
          </a:custGeom>
          <a:solidFill>
            <a:srgbClr val="2B2C27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91338" rIns="107856" bIns="91339" numCol="1" spcCol="1270" anchor="ctr" anchorCtr="0">
            <a:noAutofit/>
          </a:bodyPr>
          <a:lstStyle/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000"/>
          </a:p>
        </p:txBody>
      </p:sp>
      <p:sp>
        <p:nvSpPr>
          <p:cNvPr id="22" name="任意多边形 21"/>
          <p:cNvSpPr/>
          <p:nvPr/>
        </p:nvSpPr>
        <p:spPr>
          <a:xfrm>
            <a:off x="6599262" y="3956246"/>
            <a:ext cx="1211554" cy="1211554"/>
          </a:xfrm>
          <a:custGeom>
            <a:avLst/>
            <a:gdLst>
              <a:gd name="connsiteX0" fmla="*/ 0 w 1353167"/>
              <a:gd name="connsiteY0" fmla="*/ 676584 h 1353167"/>
              <a:gd name="connsiteX1" fmla="*/ 676584 w 1353167"/>
              <a:gd name="connsiteY1" fmla="*/ 0 h 1353167"/>
              <a:gd name="connsiteX2" fmla="*/ 1353168 w 1353167"/>
              <a:gd name="connsiteY2" fmla="*/ 676584 h 1353167"/>
              <a:gd name="connsiteX3" fmla="*/ 676584 w 1353167"/>
              <a:gd name="connsiteY3" fmla="*/ 1353168 h 1353167"/>
              <a:gd name="connsiteX4" fmla="*/ 0 w 1353167"/>
              <a:gd name="connsiteY4" fmla="*/ 676584 h 1353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3167" h="1353167">
                <a:moveTo>
                  <a:pt x="0" y="676584"/>
                </a:moveTo>
                <a:cubicBezTo>
                  <a:pt x="0" y="302917"/>
                  <a:pt x="302917" y="0"/>
                  <a:pt x="676584" y="0"/>
                </a:cubicBezTo>
                <a:cubicBezTo>
                  <a:pt x="1050251" y="0"/>
                  <a:pt x="1353168" y="302917"/>
                  <a:pt x="1353168" y="676584"/>
                </a:cubicBezTo>
                <a:cubicBezTo>
                  <a:pt x="1353168" y="1050251"/>
                  <a:pt x="1050251" y="1353168"/>
                  <a:pt x="676584" y="1353168"/>
                </a:cubicBezTo>
                <a:cubicBezTo>
                  <a:pt x="302917" y="1353168"/>
                  <a:pt x="0" y="1050251"/>
                  <a:pt x="0" y="676584"/>
                </a:cubicBezTo>
                <a:close/>
              </a:path>
            </a:pathLst>
          </a:custGeom>
          <a:solidFill>
            <a:srgbClr val="FF775D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6267" tIns="236267" rIns="236267" bIns="236267" numCol="1" spcCol="1270" anchor="ctr" anchorCtr="0">
            <a:noAutofit/>
          </a:bodyPr>
          <a:lstStyle/>
          <a:p>
            <a:pPr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000" dirty="0"/>
          </a:p>
        </p:txBody>
      </p:sp>
      <p:sp>
        <p:nvSpPr>
          <p:cNvPr id="23" name="任意多边形 22"/>
          <p:cNvSpPr/>
          <p:nvPr/>
        </p:nvSpPr>
        <p:spPr>
          <a:xfrm rot="16200000">
            <a:off x="7044089" y="3457227"/>
            <a:ext cx="321900" cy="408900"/>
          </a:xfrm>
          <a:custGeom>
            <a:avLst/>
            <a:gdLst>
              <a:gd name="connsiteX0" fmla="*/ 0 w 359525"/>
              <a:gd name="connsiteY0" fmla="*/ 91339 h 456694"/>
              <a:gd name="connsiteX1" fmla="*/ 179763 w 359525"/>
              <a:gd name="connsiteY1" fmla="*/ 91339 h 456694"/>
              <a:gd name="connsiteX2" fmla="*/ 179763 w 359525"/>
              <a:gd name="connsiteY2" fmla="*/ 0 h 456694"/>
              <a:gd name="connsiteX3" fmla="*/ 359525 w 359525"/>
              <a:gd name="connsiteY3" fmla="*/ 228347 h 456694"/>
              <a:gd name="connsiteX4" fmla="*/ 179763 w 359525"/>
              <a:gd name="connsiteY4" fmla="*/ 456694 h 456694"/>
              <a:gd name="connsiteX5" fmla="*/ 179763 w 359525"/>
              <a:gd name="connsiteY5" fmla="*/ 365355 h 456694"/>
              <a:gd name="connsiteX6" fmla="*/ 0 w 359525"/>
              <a:gd name="connsiteY6" fmla="*/ 365355 h 456694"/>
              <a:gd name="connsiteX7" fmla="*/ 0 w 359525"/>
              <a:gd name="connsiteY7" fmla="*/ 91339 h 456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9525" h="456694">
                <a:moveTo>
                  <a:pt x="0" y="91339"/>
                </a:moveTo>
                <a:lnTo>
                  <a:pt x="179763" y="91339"/>
                </a:lnTo>
                <a:lnTo>
                  <a:pt x="179763" y="0"/>
                </a:lnTo>
                <a:lnTo>
                  <a:pt x="359525" y="228347"/>
                </a:lnTo>
                <a:lnTo>
                  <a:pt x="179763" y="456694"/>
                </a:lnTo>
                <a:lnTo>
                  <a:pt x="179763" y="365355"/>
                </a:lnTo>
                <a:lnTo>
                  <a:pt x="0" y="365355"/>
                </a:lnTo>
                <a:lnTo>
                  <a:pt x="0" y="91339"/>
                </a:lnTo>
                <a:close/>
              </a:path>
            </a:pathLst>
          </a:custGeom>
          <a:solidFill>
            <a:srgbClr val="2B2C27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91338" rIns="107856" bIns="91339" numCol="1" spcCol="1270" anchor="ctr" anchorCtr="0">
            <a:noAutofit/>
          </a:bodyPr>
          <a:lstStyle/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000"/>
          </a:p>
        </p:txBody>
      </p:sp>
      <p:sp>
        <p:nvSpPr>
          <p:cNvPr id="24" name="任意多边形 23"/>
          <p:cNvSpPr/>
          <p:nvPr/>
        </p:nvSpPr>
        <p:spPr>
          <a:xfrm>
            <a:off x="6599262" y="2137332"/>
            <a:ext cx="1211554" cy="1211554"/>
          </a:xfrm>
          <a:custGeom>
            <a:avLst/>
            <a:gdLst>
              <a:gd name="connsiteX0" fmla="*/ 0 w 1353167"/>
              <a:gd name="connsiteY0" fmla="*/ 676584 h 1353167"/>
              <a:gd name="connsiteX1" fmla="*/ 676584 w 1353167"/>
              <a:gd name="connsiteY1" fmla="*/ 0 h 1353167"/>
              <a:gd name="connsiteX2" fmla="*/ 1353168 w 1353167"/>
              <a:gd name="connsiteY2" fmla="*/ 676584 h 1353167"/>
              <a:gd name="connsiteX3" fmla="*/ 676584 w 1353167"/>
              <a:gd name="connsiteY3" fmla="*/ 1353168 h 1353167"/>
              <a:gd name="connsiteX4" fmla="*/ 0 w 1353167"/>
              <a:gd name="connsiteY4" fmla="*/ 676584 h 1353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3167" h="1353167">
                <a:moveTo>
                  <a:pt x="0" y="676584"/>
                </a:moveTo>
                <a:cubicBezTo>
                  <a:pt x="0" y="302917"/>
                  <a:pt x="302917" y="0"/>
                  <a:pt x="676584" y="0"/>
                </a:cubicBezTo>
                <a:cubicBezTo>
                  <a:pt x="1050251" y="0"/>
                  <a:pt x="1353168" y="302917"/>
                  <a:pt x="1353168" y="676584"/>
                </a:cubicBezTo>
                <a:cubicBezTo>
                  <a:pt x="1353168" y="1050251"/>
                  <a:pt x="1050251" y="1353168"/>
                  <a:pt x="676584" y="1353168"/>
                </a:cubicBezTo>
                <a:cubicBezTo>
                  <a:pt x="302917" y="1353168"/>
                  <a:pt x="0" y="1050251"/>
                  <a:pt x="0" y="676584"/>
                </a:cubicBezTo>
                <a:close/>
              </a:path>
            </a:pathLst>
          </a:custGeom>
          <a:solidFill>
            <a:srgbClr val="FF775D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6267" tIns="236267" rIns="236267" bIns="236267" numCol="1" spcCol="1270" anchor="ctr" anchorCtr="0">
            <a:noAutofit/>
          </a:bodyPr>
          <a:lstStyle/>
          <a:p>
            <a:pPr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000" dirty="0"/>
          </a:p>
        </p:txBody>
      </p:sp>
      <p:sp>
        <p:nvSpPr>
          <p:cNvPr id="25" name="任意多边形 24"/>
          <p:cNvSpPr/>
          <p:nvPr/>
        </p:nvSpPr>
        <p:spPr>
          <a:xfrm rot="19800000">
            <a:off x="7823812" y="2088486"/>
            <a:ext cx="321900" cy="408900"/>
          </a:xfrm>
          <a:custGeom>
            <a:avLst/>
            <a:gdLst>
              <a:gd name="connsiteX0" fmla="*/ 0 w 359525"/>
              <a:gd name="connsiteY0" fmla="*/ 91339 h 456694"/>
              <a:gd name="connsiteX1" fmla="*/ 179763 w 359525"/>
              <a:gd name="connsiteY1" fmla="*/ 91339 h 456694"/>
              <a:gd name="connsiteX2" fmla="*/ 179763 w 359525"/>
              <a:gd name="connsiteY2" fmla="*/ 0 h 456694"/>
              <a:gd name="connsiteX3" fmla="*/ 359525 w 359525"/>
              <a:gd name="connsiteY3" fmla="*/ 228347 h 456694"/>
              <a:gd name="connsiteX4" fmla="*/ 179763 w 359525"/>
              <a:gd name="connsiteY4" fmla="*/ 456694 h 456694"/>
              <a:gd name="connsiteX5" fmla="*/ 179763 w 359525"/>
              <a:gd name="connsiteY5" fmla="*/ 365355 h 456694"/>
              <a:gd name="connsiteX6" fmla="*/ 0 w 359525"/>
              <a:gd name="connsiteY6" fmla="*/ 365355 h 456694"/>
              <a:gd name="connsiteX7" fmla="*/ 0 w 359525"/>
              <a:gd name="connsiteY7" fmla="*/ 91339 h 456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9525" h="456694">
                <a:moveTo>
                  <a:pt x="0" y="91339"/>
                </a:moveTo>
                <a:lnTo>
                  <a:pt x="179763" y="91339"/>
                </a:lnTo>
                <a:lnTo>
                  <a:pt x="179763" y="0"/>
                </a:lnTo>
                <a:lnTo>
                  <a:pt x="359525" y="228347"/>
                </a:lnTo>
                <a:lnTo>
                  <a:pt x="179763" y="456694"/>
                </a:lnTo>
                <a:lnTo>
                  <a:pt x="179763" y="365355"/>
                </a:lnTo>
                <a:lnTo>
                  <a:pt x="0" y="365355"/>
                </a:lnTo>
                <a:lnTo>
                  <a:pt x="0" y="91339"/>
                </a:lnTo>
                <a:close/>
              </a:path>
            </a:pathLst>
          </a:custGeom>
          <a:solidFill>
            <a:srgbClr val="2B2C27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91338" rIns="107856" bIns="91339" numCol="1" spcCol="1270" anchor="ctr" anchorCtr="0">
            <a:noAutofit/>
          </a:bodyPr>
          <a:lstStyle/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000"/>
          </a:p>
        </p:txBody>
      </p:sp>
      <p:sp>
        <p:nvSpPr>
          <p:cNvPr id="27" name="矩形 38"/>
          <p:cNvSpPr>
            <a:spLocks noChangeArrowheads="1"/>
          </p:cNvSpPr>
          <p:nvPr/>
        </p:nvSpPr>
        <p:spPr bwMode="auto">
          <a:xfrm>
            <a:off x="9750196" y="2430873"/>
            <a:ext cx="121058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输入标题</a:t>
            </a:r>
            <a:endParaRPr lang="en-US" altLang="zh-CN" sz="2000" dirty="0" smtClean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28" name="矩形 38"/>
          <p:cNvSpPr>
            <a:spLocks noChangeArrowheads="1"/>
          </p:cNvSpPr>
          <p:nvPr/>
        </p:nvSpPr>
        <p:spPr bwMode="auto">
          <a:xfrm>
            <a:off x="9750196" y="4236238"/>
            <a:ext cx="121058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输入标题</a:t>
            </a:r>
            <a:endParaRPr lang="en-US" altLang="zh-CN" sz="2000" dirty="0" smtClean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29" name="矩形 38"/>
          <p:cNvSpPr>
            <a:spLocks noChangeArrowheads="1"/>
          </p:cNvSpPr>
          <p:nvPr/>
        </p:nvSpPr>
        <p:spPr bwMode="auto">
          <a:xfrm>
            <a:off x="8226857" y="5043802"/>
            <a:ext cx="121058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输入标题</a:t>
            </a:r>
            <a:endParaRPr lang="en-US" altLang="zh-CN" sz="2000" dirty="0" smtClean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0" name="矩形 38"/>
          <p:cNvSpPr>
            <a:spLocks noChangeArrowheads="1"/>
          </p:cNvSpPr>
          <p:nvPr/>
        </p:nvSpPr>
        <p:spPr bwMode="auto">
          <a:xfrm>
            <a:off x="6599745" y="4203453"/>
            <a:ext cx="121058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输入标题</a:t>
            </a:r>
            <a:endParaRPr lang="en-US" altLang="zh-CN" sz="2000" dirty="0" smtClean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1" name="矩形 38"/>
          <p:cNvSpPr>
            <a:spLocks noChangeArrowheads="1"/>
          </p:cNvSpPr>
          <p:nvPr/>
        </p:nvSpPr>
        <p:spPr bwMode="auto">
          <a:xfrm>
            <a:off x="6599745" y="2355115"/>
            <a:ext cx="121058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输入标题</a:t>
            </a:r>
            <a:endParaRPr lang="en-US" altLang="zh-CN" sz="2000" dirty="0" smtClean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2" name="矩形 38"/>
          <p:cNvSpPr>
            <a:spLocks noChangeArrowheads="1"/>
          </p:cNvSpPr>
          <p:nvPr/>
        </p:nvSpPr>
        <p:spPr bwMode="auto">
          <a:xfrm>
            <a:off x="8167102" y="1437744"/>
            <a:ext cx="1210588" cy="499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输入标题</a:t>
            </a:r>
            <a:endParaRPr lang="en-US" altLang="zh-CN" sz="2000" dirty="0" smtClean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908669" y="1723977"/>
            <a:ext cx="5355634" cy="3411635"/>
            <a:chOff x="908669" y="2355115"/>
            <a:chExt cx="5355634" cy="3411635"/>
          </a:xfrm>
        </p:grpSpPr>
        <p:sp>
          <p:nvSpPr>
            <p:cNvPr id="49" name="矩形 48"/>
            <p:cNvSpPr/>
            <p:nvPr/>
          </p:nvSpPr>
          <p:spPr>
            <a:xfrm>
              <a:off x="908669" y="2355115"/>
              <a:ext cx="5355634" cy="3411635"/>
            </a:xfrm>
            <a:prstGeom prst="rect">
              <a:avLst/>
            </a:prstGeom>
            <a:solidFill>
              <a:srgbClr val="2B2C27">
                <a:alpha val="6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1137283" y="2547825"/>
              <a:ext cx="1804535" cy="510342"/>
              <a:chOff x="2089435" y="3000305"/>
              <a:chExt cx="1804535" cy="510342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2089435" y="3000305"/>
                <a:ext cx="1804535" cy="510342"/>
              </a:xfrm>
              <a:prstGeom prst="rect">
                <a:avLst/>
              </a:prstGeom>
              <a:solidFill>
                <a:srgbClr val="FF77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2129928" y="3055421"/>
                <a:ext cx="172354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zh-CN" altLang="en-US" sz="20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</a:t>
                </a:r>
                <a:r>
                  <a:rPr lang="zh-CN" altLang="en-US" sz="20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击</a:t>
                </a:r>
                <a:r>
                  <a:rPr lang="zh-CN" altLang="en-US" sz="20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8" name="矩形 37"/>
            <p:cNvSpPr/>
            <p:nvPr/>
          </p:nvSpPr>
          <p:spPr>
            <a:xfrm>
              <a:off x="1029749" y="3146594"/>
              <a:ext cx="5113475" cy="24191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单击此处添加文字内容单击此处添加文字内容单击此处添加</a:t>
              </a: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文字内容单击此处添加文字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单击此处添加文字内容单击此处添加文字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40" name="组合 39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43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1" name="文本框 40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5261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39" name="组合 38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42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0" name="文本框 39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矩形 11"/>
          <p:cNvSpPr/>
          <p:nvPr/>
        </p:nvSpPr>
        <p:spPr>
          <a:xfrm>
            <a:off x="0" y="4441371"/>
            <a:ext cx="12192000" cy="2416629"/>
          </a:xfrm>
          <a:prstGeom prst="rect">
            <a:avLst/>
          </a:prstGeom>
          <a:solidFill>
            <a:srgbClr val="FF77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0" y="4369186"/>
            <a:ext cx="12192000" cy="144369"/>
          </a:xfrm>
          <a:prstGeom prst="rect">
            <a:avLst/>
          </a:prstGeom>
          <a:solidFill>
            <a:srgbClr val="7273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1942241" y="2853730"/>
            <a:ext cx="2535363" cy="2535363"/>
          </a:xfrm>
          <a:prstGeom prst="ellipse">
            <a:avLst/>
          </a:prstGeom>
          <a:solidFill>
            <a:srgbClr val="7273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1"/>
          <p:cNvSpPr txBox="1"/>
          <p:nvPr/>
        </p:nvSpPr>
        <p:spPr>
          <a:xfrm>
            <a:off x="1991040" y="4612627"/>
            <a:ext cx="243776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12"/>
          <p:cNvSpPr txBox="1"/>
          <p:nvPr/>
        </p:nvSpPr>
        <p:spPr>
          <a:xfrm>
            <a:off x="1991040" y="3552075"/>
            <a:ext cx="24377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单击添加文字内容</a:t>
            </a:r>
            <a:endParaRPr lang="en-US" altLang="zh-CN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4827525" y="2853730"/>
            <a:ext cx="2535363" cy="2535363"/>
          </a:xfrm>
          <a:prstGeom prst="ellipse">
            <a:avLst/>
          </a:prstGeom>
          <a:solidFill>
            <a:srgbClr val="7273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1"/>
          <p:cNvSpPr txBox="1"/>
          <p:nvPr/>
        </p:nvSpPr>
        <p:spPr>
          <a:xfrm>
            <a:off x="4876324" y="4612627"/>
            <a:ext cx="243776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2"/>
          <p:cNvSpPr txBox="1"/>
          <p:nvPr/>
        </p:nvSpPr>
        <p:spPr>
          <a:xfrm>
            <a:off x="4876324" y="3552075"/>
            <a:ext cx="24377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单击添加文字内容</a:t>
            </a:r>
            <a:endParaRPr lang="en-US" altLang="zh-CN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7712809" y="2853730"/>
            <a:ext cx="2535363" cy="2535363"/>
          </a:xfrm>
          <a:prstGeom prst="ellipse">
            <a:avLst/>
          </a:prstGeom>
          <a:solidFill>
            <a:srgbClr val="7273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11"/>
          <p:cNvSpPr txBox="1"/>
          <p:nvPr/>
        </p:nvSpPr>
        <p:spPr>
          <a:xfrm>
            <a:off x="7761608" y="4612627"/>
            <a:ext cx="243776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12"/>
          <p:cNvSpPr txBox="1"/>
          <p:nvPr/>
        </p:nvSpPr>
        <p:spPr>
          <a:xfrm>
            <a:off x="7761608" y="3552075"/>
            <a:ext cx="24377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单击添加文字内容</a:t>
            </a:r>
            <a:endParaRPr lang="en-US" altLang="zh-CN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672521" y="5004372"/>
            <a:ext cx="107480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400" b="1" i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4400" b="1" i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557805" y="5004372"/>
            <a:ext cx="107480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400" b="1" i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4400" b="1" i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443089" y="5004372"/>
            <a:ext cx="107480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400" b="1" i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4400" b="1" i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337965" y="3552075"/>
            <a:ext cx="629199" cy="636428"/>
            <a:chOff x="7567828" y="4144535"/>
            <a:chExt cx="213430" cy="215882"/>
          </a:xfrm>
          <a:solidFill>
            <a:srgbClr val="FF775D"/>
          </a:solidFill>
        </p:grpSpPr>
        <p:sp>
          <p:nvSpPr>
            <p:cNvPr id="27" name="Freeform 97"/>
            <p:cNvSpPr>
              <a:spLocks/>
            </p:cNvSpPr>
            <p:nvPr/>
          </p:nvSpPr>
          <p:spPr bwMode="auto">
            <a:xfrm>
              <a:off x="7586473" y="4144535"/>
              <a:ext cx="194785" cy="113829"/>
            </a:xfrm>
            <a:custGeom>
              <a:avLst/>
              <a:gdLst>
                <a:gd name="T0" fmla="*/ 95 w 168"/>
                <a:gd name="T1" fmla="*/ 0 h 98"/>
                <a:gd name="T2" fmla="*/ 95 w 168"/>
                <a:gd name="T3" fmla="*/ 16 h 98"/>
                <a:gd name="T4" fmla="*/ 0 w 168"/>
                <a:gd name="T5" fmla="*/ 98 h 98"/>
                <a:gd name="T6" fmla="*/ 95 w 168"/>
                <a:gd name="T7" fmla="*/ 79 h 98"/>
                <a:gd name="T8" fmla="*/ 95 w 168"/>
                <a:gd name="T9" fmla="*/ 96 h 98"/>
                <a:gd name="T10" fmla="*/ 168 w 168"/>
                <a:gd name="T11" fmla="*/ 48 h 98"/>
                <a:gd name="T12" fmla="*/ 95 w 168"/>
                <a:gd name="T13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98">
                  <a:moveTo>
                    <a:pt x="95" y="0"/>
                  </a:moveTo>
                  <a:cubicBezTo>
                    <a:pt x="95" y="16"/>
                    <a:pt x="95" y="16"/>
                    <a:pt x="95" y="16"/>
                  </a:cubicBezTo>
                  <a:cubicBezTo>
                    <a:pt x="11" y="16"/>
                    <a:pt x="0" y="98"/>
                    <a:pt x="0" y="98"/>
                  </a:cubicBezTo>
                  <a:cubicBezTo>
                    <a:pt x="0" y="98"/>
                    <a:pt x="27" y="79"/>
                    <a:pt x="95" y="79"/>
                  </a:cubicBezTo>
                  <a:cubicBezTo>
                    <a:pt x="95" y="96"/>
                    <a:pt x="95" y="96"/>
                    <a:pt x="95" y="96"/>
                  </a:cubicBezTo>
                  <a:cubicBezTo>
                    <a:pt x="168" y="48"/>
                    <a:pt x="168" y="48"/>
                    <a:pt x="168" y="48"/>
                  </a:cubicBezTo>
                  <a:lnTo>
                    <a:pt x="9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28" name="Freeform 98"/>
            <p:cNvSpPr>
              <a:spLocks/>
            </p:cNvSpPr>
            <p:nvPr/>
          </p:nvSpPr>
          <p:spPr bwMode="auto">
            <a:xfrm>
              <a:off x="7567828" y="4246588"/>
              <a:ext cx="192332" cy="113829"/>
            </a:xfrm>
            <a:custGeom>
              <a:avLst/>
              <a:gdLst>
                <a:gd name="T0" fmla="*/ 73 w 166"/>
                <a:gd name="T1" fmla="*/ 98 h 98"/>
                <a:gd name="T2" fmla="*/ 73 w 166"/>
                <a:gd name="T3" fmla="*/ 81 h 98"/>
                <a:gd name="T4" fmla="*/ 166 w 166"/>
                <a:gd name="T5" fmla="*/ 0 h 98"/>
                <a:gd name="T6" fmla="*/ 73 w 166"/>
                <a:gd name="T7" fmla="*/ 18 h 98"/>
                <a:gd name="T8" fmla="*/ 73 w 166"/>
                <a:gd name="T9" fmla="*/ 1 h 98"/>
                <a:gd name="T10" fmla="*/ 0 w 166"/>
                <a:gd name="T11" fmla="*/ 50 h 98"/>
                <a:gd name="T12" fmla="*/ 73 w 166"/>
                <a:gd name="T13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98">
                  <a:moveTo>
                    <a:pt x="73" y="98"/>
                  </a:moveTo>
                  <a:cubicBezTo>
                    <a:pt x="73" y="81"/>
                    <a:pt x="73" y="81"/>
                    <a:pt x="73" y="81"/>
                  </a:cubicBezTo>
                  <a:cubicBezTo>
                    <a:pt x="157" y="81"/>
                    <a:pt x="166" y="0"/>
                    <a:pt x="166" y="0"/>
                  </a:cubicBezTo>
                  <a:cubicBezTo>
                    <a:pt x="166" y="0"/>
                    <a:pt x="141" y="18"/>
                    <a:pt x="73" y="18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0" y="50"/>
                    <a:pt x="0" y="50"/>
                    <a:pt x="0" y="50"/>
                  </a:cubicBezTo>
                  <a:lnTo>
                    <a:pt x="73" y="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223249" y="3552075"/>
            <a:ext cx="629199" cy="636428"/>
            <a:chOff x="7567828" y="4144535"/>
            <a:chExt cx="213430" cy="215882"/>
          </a:xfrm>
          <a:solidFill>
            <a:srgbClr val="FF775D"/>
          </a:solidFill>
        </p:grpSpPr>
        <p:sp>
          <p:nvSpPr>
            <p:cNvPr id="30" name="Freeform 97"/>
            <p:cNvSpPr>
              <a:spLocks/>
            </p:cNvSpPr>
            <p:nvPr/>
          </p:nvSpPr>
          <p:spPr bwMode="auto">
            <a:xfrm>
              <a:off x="7586473" y="4144535"/>
              <a:ext cx="194785" cy="113829"/>
            </a:xfrm>
            <a:custGeom>
              <a:avLst/>
              <a:gdLst>
                <a:gd name="T0" fmla="*/ 95 w 168"/>
                <a:gd name="T1" fmla="*/ 0 h 98"/>
                <a:gd name="T2" fmla="*/ 95 w 168"/>
                <a:gd name="T3" fmla="*/ 16 h 98"/>
                <a:gd name="T4" fmla="*/ 0 w 168"/>
                <a:gd name="T5" fmla="*/ 98 h 98"/>
                <a:gd name="T6" fmla="*/ 95 w 168"/>
                <a:gd name="T7" fmla="*/ 79 h 98"/>
                <a:gd name="T8" fmla="*/ 95 w 168"/>
                <a:gd name="T9" fmla="*/ 96 h 98"/>
                <a:gd name="T10" fmla="*/ 168 w 168"/>
                <a:gd name="T11" fmla="*/ 48 h 98"/>
                <a:gd name="T12" fmla="*/ 95 w 168"/>
                <a:gd name="T13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98">
                  <a:moveTo>
                    <a:pt x="95" y="0"/>
                  </a:moveTo>
                  <a:cubicBezTo>
                    <a:pt x="95" y="16"/>
                    <a:pt x="95" y="16"/>
                    <a:pt x="95" y="16"/>
                  </a:cubicBezTo>
                  <a:cubicBezTo>
                    <a:pt x="11" y="16"/>
                    <a:pt x="0" y="98"/>
                    <a:pt x="0" y="98"/>
                  </a:cubicBezTo>
                  <a:cubicBezTo>
                    <a:pt x="0" y="98"/>
                    <a:pt x="27" y="79"/>
                    <a:pt x="95" y="79"/>
                  </a:cubicBezTo>
                  <a:cubicBezTo>
                    <a:pt x="95" y="96"/>
                    <a:pt x="95" y="96"/>
                    <a:pt x="95" y="96"/>
                  </a:cubicBezTo>
                  <a:cubicBezTo>
                    <a:pt x="168" y="48"/>
                    <a:pt x="168" y="48"/>
                    <a:pt x="168" y="48"/>
                  </a:cubicBezTo>
                  <a:lnTo>
                    <a:pt x="9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31" name="Freeform 98"/>
            <p:cNvSpPr>
              <a:spLocks/>
            </p:cNvSpPr>
            <p:nvPr/>
          </p:nvSpPr>
          <p:spPr bwMode="auto">
            <a:xfrm>
              <a:off x="7567828" y="4246588"/>
              <a:ext cx="192332" cy="113829"/>
            </a:xfrm>
            <a:custGeom>
              <a:avLst/>
              <a:gdLst>
                <a:gd name="T0" fmla="*/ 73 w 166"/>
                <a:gd name="T1" fmla="*/ 98 h 98"/>
                <a:gd name="T2" fmla="*/ 73 w 166"/>
                <a:gd name="T3" fmla="*/ 81 h 98"/>
                <a:gd name="T4" fmla="*/ 166 w 166"/>
                <a:gd name="T5" fmla="*/ 0 h 98"/>
                <a:gd name="T6" fmla="*/ 73 w 166"/>
                <a:gd name="T7" fmla="*/ 18 h 98"/>
                <a:gd name="T8" fmla="*/ 73 w 166"/>
                <a:gd name="T9" fmla="*/ 1 h 98"/>
                <a:gd name="T10" fmla="*/ 0 w 166"/>
                <a:gd name="T11" fmla="*/ 50 h 98"/>
                <a:gd name="T12" fmla="*/ 73 w 166"/>
                <a:gd name="T13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98">
                  <a:moveTo>
                    <a:pt x="73" y="98"/>
                  </a:moveTo>
                  <a:cubicBezTo>
                    <a:pt x="73" y="81"/>
                    <a:pt x="73" y="81"/>
                    <a:pt x="73" y="81"/>
                  </a:cubicBezTo>
                  <a:cubicBezTo>
                    <a:pt x="157" y="81"/>
                    <a:pt x="166" y="0"/>
                    <a:pt x="166" y="0"/>
                  </a:cubicBezTo>
                  <a:cubicBezTo>
                    <a:pt x="166" y="0"/>
                    <a:pt x="141" y="18"/>
                    <a:pt x="73" y="18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0" y="50"/>
                    <a:pt x="0" y="50"/>
                    <a:pt x="0" y="50"/>
                  </a:cubicBezTo>
                  <a:lnTo>
                    <a:pt x="73" y="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44" name="矩形 43"/>
          <p:cNvSpPr/>
          <p:nvPr/>
        </p:nvSpPr>
        <p:spPr>
          <a:xfrm>
            <a:off x="1067783" y="1628295"/>
            <a:ext cx="9923967" cy="653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zh-CN" altLang="en-US" sz="16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请在此输入您的</a:t>
            </a:r>
            <a:r>
              <a:rPr lang="zh-CN" altLang="en-US" sz="16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文字内容请在此输入您的文字</a:t>
            </a:r>
            <a:r>
              <a:rPr lang="zh-CN" altLang="en-US" sz="16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内容</a:t>
            </a:r>
            <a:r>
              <a:rPr lang="zh-CN" altLang="en-US" sz="16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请在此输入您的文字</a:t>
            </a:r>
            <a:r>
              <a:rPr lang="zh-CN" altLang="en-US" sz="16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内容</a:t>
            </a:r>
            <a:r>
              <a:rPr lang="zh-CN" altLang="en-US" sz="16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请在此输入您的文字</a:t>
            </a:r>
            <a:r>
              <a:rPr lang="zh-CN" altLang="en-US" sz="16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内容</a:t>
            </a:r>
            <a:r>
              <a:rPr lang="zh-CN" altLang="en-US" sz="16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请在此输入您的文字</a:t>
            </a:r>
            <a:r>
              <a:rPr lang="zh-CN" altLang="en-US" sz="16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内容</a:t>
            </a:r>
            <a:r>
              <a:rPr lang="zh-CN" altLang="en-US" sz="16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请在此输入您的文字</a:t>
            </a:r>
            <a:r>
              <a:rPr lang="zh-CN" altLang="en-US" sz="16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内容</a:t>
            </a:r>
            <a:r>
              <a:rPr lang="zh-CN" altLang="en-US" sz="16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请在此输入您的文字</a:t>
            </a:r>
            <a:r>
              <a:rPr lang="zh-CN" altLang="en-US" sz="16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内容</a:t>
            </a:r>
            <a:endParaRPr lang="zh-CN" altLang="en-US" sz="16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720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14" name="组合 13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17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组合 22"/>
          <p:cNvGrpSpPr/>
          <p:nvPr/>
        </p:nvGrpSpPr>
        <p:grpSpPr>
          <a:xfrm>
            <a:off x="1294886" y="1828800"/>
            <a:ext cx="4008232" cy="1615439"/>
            <a:chOff x="1294886" y="1828800"/>
            <a:chExt cx="4008232" cy="1615439"/>
          </a:xfrm>
        </p:grpSpPr>
        <p:sp>
          <p:nvSpPr>
            <p:cNvPr id="24" name="矩形 23"/>
            <p:cNvSpPr/>
            <p:nvPr/>
          </p:nvSpPr>
          <p:spPr>
            <a:xfrm>
              <a:off x="1294886" y="1828800"/>
              <a:ext cx="4008232" cy="1615439"/>
            </a:xfrm>
            <a:prstGeom prst="rect">
              <a:avLst/>
            </a:prstGeom>
            <a:solidFill>
              <a:srgbClr val="2B2C27">
                <a:alpha val="6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1399262" y="1964473"/>
              <a:ext cx="1282060" cy="1316367"/>
              <a:chOff x="1399262" y="1994953"/>
              <a:chExt cx="1282060" cy="1316367"/>
            </a:xfrm>
          </p:grpSpPr>
          <p:grpSp>
            <p:nvGrpSpPr>
              <p:cNvPr id="27" name="组合 26"/>
              <p:cNvGrpSpPr>
                <a:grpSpLocks noChangeAspect="1"/>
              </p:cNvGrpSpPr>
              <p:nvPr/>
            </p:nvGrpSpPr>
            <p:grpSpPr>
              <a:xfrm>
                <a:off x="1604502" y="1994953"/>
                <a:ext cx="871580" cy="872986"/>
                <a:chOff x="3195638" y="7938"/>
                <a:chExt cx="984250" cy="985838"/>
              </a:xfrm>
            </p:grpSpPr>
            <p:sp>
              <p:nvSpPr>
                <p:cNvPr id="29" name="Freeform 84"/>
                <p:cNvSpPr>
                  <a:spLocks/>
                </p:cNvSpPr>
                <p:nvPr/>
              </p:nvSpPr>
              <p:spPr bwMode="auto">
                <a:xfrm>
                  <a:off x="3195638" y="7938"/>
                  <a:ext cx="984250" cy="985838"/>
                </a:xfrm>
                <a:custGeom>
                  <a:avLst/>
                  <a:gdLst>
                    <a:gd name="T0" fmla="*/ 383 w 383"/>
                    <a:gd name="T1" fmla="*/ 305 h 383"/>
                    <a:gd name="T2" fmla="*/ 305 w 383"/>
                    <a:gd name="T3" fmla="*/ 383 h 383"/>
                    <a:gd name="T4" fmla="*/ 78 w 383"/>
                    <a:gd name="T5" fmla="*/ 383 h 383"/>
                    <a:gd name="T6" fmla="*/ 0 w 383"/>
                    <a:gd name="T7" fmla="*/ 305 h 383"/>
                    <a:gd name="T8" fmla="*/ 0 w 383"/>
                    <a:gd name="T9" fmla="*/ 78 h 383"/>
                    <a:gd name="T10" fmla="*/ 78 w 383"/>
                    <a:gd name="T11" fmla="*/ 0 h 383"/>
                    <a:gd name="T12" fmla="*/ 305 w 383"/>
                    <a:gd name="T13" fmla="*/ 0 h 383"/>
                    <a:gd name="T14" fmla="*/ 383 w 383"/>
                    <a:gd name="T15" fmla="*/ 78 h 383"/>
                    <a:gd name="T16" fmla="*/ 383 w 383"/>
                    <a:gd name="T17" fmla="*/ 305 h 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3" h="383">
                      <a:moveTo>
                        <a:pt x="383" y="305"/>
                      </a:moveTo>
                      <a:cubicBezTo>
                        <a:pt x="383" y="348"/>
                        <a:pt x="348" y="383"/>
                        <a:pt x="305" y="383"/>
                      </a:cubicBezTo>
                      <a:cubicBezTo>
                        <a:pt x="78" y="383"/>
                        <a:pt x="78" y="383"/>
                        <a:pt x="78" y="383"/>
                      </a:cubicBezTo>
                      <a:cubicBezTo>
                        <a:pt x="35" y="383"/>
                        <a:pt x="0" y="348"/>
                        <a:pt x="0" y="305"/>
                      </a:cubicBezTo>
                      <a:cubicBezTo>
                        <a:pt x="0" y="78"/>
                        <a:pt x="0" y="78"/>
                        <a:pt x="0" y="78"/>
                      </a:cubicBezTo>
                      <a:cubicBezTo>
                        <a:pt x="0" y="35"/>
                        <a:pt x="35" y="0"/>
                        <a:pt x="78" y="0"/>
                      </a:cubicBezTo>
                      <a:cubicBezTo>
                        <a:pt x="305" y="0"/>
                        <a:pt x="305" y="0"/>
                        <a:pt x="305" y="0"/>
                      </a:cubicBezTo>
                      <a:cubicBezTo>
                        <a:pt x="348" y="0"/>
                        <a:pt x="383" y="35"/>
                        <a:pt x="383" y="78"/>
                      </a:cubicBezTo>
                      <a:cubicBezTo>
                        <a:pt x="383" y="305"/>
                        <a:pt x="383" y="305"/>
                        <a:pt x="383" y="305"/>
                      </a:cubicBezTo>
                    </a:path>
                  </a:pathLst>
                </a:custGeom>
                <a:solidFill>
                  <a:srgbClr val="FF775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" name="Freeform 95"/>
                <p:cNvSpPr>
                  <a:spLocks noEditPoints="1"/>
                </p:cNvSpPr>
                <p:nvPr/>
              </p:nvSpPr>
              <p:spPr bwMode="auto">
                <a:xfrm>
                  <a:off x="3554413" y="106363"/>
                  <a:ext cx="279400" cy="434975"/>
                </a:xfrm>
                <a:custGeom>
                  <a:avLst/>
                  <a:gdLst>
                    <a:gd name="T0" fmla="*/ 7 w 108"/>
                    <a:gd name="T1" fmla="*/ 82 h 169"/>
                    <a:gd name="T2" fmla="*/ 16 w 108"/>
                    <a:gd name="T3" fmla="*/ 99 h 169"/>
                    <a:gd name="T4" fmla="*/ 23 w 108"/>
                    <a:gd name="T5" fmla="*/ 115 h 169"/>
                    <a:gd name="T6" fmla="*/ 26 w 108"/>
                    <a:gd name="T7" fmla="*/ 152 h 169"/>
                    <a:gd name="T8" fmla="*/ 31 w 108"/>
                    <a:gd name="T9" fmla="*/ 165 h 169"/>
                    <a:gd name="T10" fmla="*/ 52 w 108"/>
                    <a:gd name="T11" fmla="*/ 169 h 169"/>
                    <a:gd name="T12" fmla="*/ 74 w 108"/>
                    <a:gd name="T13" fmla="*/ 166 h 169"/>
                    <a:gd name="T14" fmla="*/ 77 w 108"/>
                    <a:gd name="T15" fmla="*/ 164 h 169"/>
                    <a:gd name="T16" fmla="*/ 82 w 108"/>
                    <a:gd name="T17" fmla="*/ 126 h 169"/>
                    <a:gd name="T18" fmla="*/ 91 w 108"/>
                    <a:gd name="T19" fmla="*/ 99 h 169"/>
                    <a:gd name="T20" fmla="*/ 91 w 108"/>
                    <a:gd name="T21" fmla="*/ 99 h 169"/>
                    <a:gd name="T22" fmla="*/ 106 w 108"/>
                    <a:gd name="T23" fmla="*/ 65 h 169"/>
                    <a:gd name="T24" fmla="*/ 98 w 108"/>
                    <a:gd name="T25" fmla="*/ 23 h 169"/>
                    <a:gd name="T26" fmla="*/ 54 w 108"/>
                    <a:gd name="T27" fmla="*/ 0 h 169"/>
                    <a:gd name="T28" fmla="*/ 10 w 108"/>
                    <a:gd name="T29" fmla="*/ 23 h 169"/>
                    <a:gd name="T30" fmla="*/ 1 w 108"/>
                    <a:gd name="T31" fmla="*/ 65 h 169"/>
                    <a:gd name="T32" fmla="*/ 36 w 108"/>
                    <a:gd name="T33" fmla="*/ 48 h 169"/>
                    <a:gd name="T34" fmla="*/ 35 w 108"/>
                    <a:gd name="T35" fmla="*/ 48 h 169"/>
                    <a:gd name="T36" fmla="*/ 41 w 108"/>
                    <a:gd name="T37" fmla="*/ 46 h 169"/>
                    <a:gd name="T38" fmla="*/ 45 w 108"/>
                    <a:gd name="T39" fmla="*/ 45 h 169"/>
                    <a:gd name="T40" fmla="*/ 53 w 108"/>
                    <a:gd name="T41" fmla="*/ 47 h 169"/>
                    <a:gd name="T42" fmla="*/ 54 w 108"/>
                    <a:gd name="T43" fmla="*/ 44 h 169"/>
                    <a:gd name="T44" fmla="*/ 57 w 108"/>
                    <a:gd name="T45" fmla="*/ 51 h 169"/>
                    <a:gd name="T46" fmla="*/ 59 w 108"/>
                    <a:gd name="T47" fmla="*/ 50 h 169"/>
                    <a:gd name="T48" fmla="*/ 67 w 108"/>
                    <a:gd name="T49" fmla="*/ 45 h 169"/>
                    <a:gd name="T50" fmla="*/ 53 w 108"/>
                    <a:gd name="T51" fmla="*/ 91 h 169"/>
                    <a:gd name="T52" fmla="*/ 39 w 108"/>
                    <a:gd name="T53" fmla="*/ 47 h 169"/>
                    <a:gd name="T54" fmla="*/ 60 w 108"/>
                    <a:gd name="T55" fmla="*/ 45 h 169"/>
                    <a:gd name="T56" fmla="*/ 62 w 108"/>
                    <a:gd name="T57" fmla="*/ 44 h 169"/>
                    <a:gd name="T58" fmla="*/ 13 w 108"/>
                    <a:gd name="T59" fmla="*/ 48 h 169"/>
                    <a:gd name="T60" fmla="*/ 13 w 108"/>
                    <a:gd name="T61" fmla="*/ 48 h 169"/>
                    <a:gd name="T62" fmla="*/ 54 w 108"/>
                    <a:gd name="T63" fmla="*/ 12 h 169"/>
                    <a:gd name="T64" fmla="*/ 54 w 108"/>
                    <a:gd name="T65" fmla="*/ 12 h 169"/>
                    <a:gd name="T66" fmla="*/ 54 w 108"/>
                    <a:gd name="T67" fmla="*/ 12 h 169"/>
                    <a:gd name="T68" fmla="*/ 95 w 108"/>
                    <a:gd name="T69" fmla="*/ 48 h 169"/>
                    <a:gd name="T70" fmla="*/ 81 w 108"/>
                    <a:gd name="T71" fmla="*/ 91 h 169"/>
                    <a:gd name="T72" fmla="*/ 73 w 108"/>
                    <a:gd name="T73" fmla="*/ 115 h 169"/>
                    <a:gd name="T74" fmla="*/ 73 w 108"/>
                    <a:gd name="T75" fmla="*/ 116 h 169"/>
                    <a:gd name="T76" fmla="*/ 70 w 108"/>
                    <a:gd name="T77" fmla="*/ 122 h 169"/>
                    <a:gd name="T78" fmla="*/ 59 w 108"/>
                    <a:gd name="T79" fmla="*/ 96 h 169"/>
                    <a:gd name="T80" fmla="*/ 74 w 108"/>
                    <a:gd name="T81" fmla="*/ 47 h 169"/>
                    <a:gd name="T82" fmla="*/ 72 w 108"/>
                    <a:gd name="T83" fmla="*/ 46 h 169"/>
                    <a:gd name="T84" fmla="*/ 64 w 108"/>
                    <a:gd name="T85" fmla="*/ 41 h 169"/>
                    <a:gd name="T86" fmla="*/ 51 w 108"/>
                    <a:gd name="T87" fmla="*/ 43 h 169"/>
                    <a:gd name="T88" fmla="*/ 44 w 108"/>
                    <a:gd name="T89" fmla="*/ 44 h 169"/>
                    <a:gd name="T90" fmla="*/ 38 w 108"/>
                    <a:gd name="T91" fmla="*/ 44 h 169"/>
                    <a:gd name="T92" fmla="*/ 30 w 108"/>
                    <a:gd name="T93" fmla="*/ 49 h 169"/>
                    <a:gd name="T94" fmla="*/ 48 w 108"/>
                    <a:gd name="T95" fmla="*/ 96 h 169"/>
                    <a:gd name="T96" fmla="*/ 38 w 108"/>
                    <a:gd name="T97" fmla="*/ 123 h 169"/>
                    <a:gd name="T98" fmla="*/ 36 w 108"/>
                    <a:gd name="T99" fmla="*/ 121 h 169"/>
                    <a:gd name="T100" fmla="*/ 35 w 108"/>
                    <a:gd name="T101" fmla="*/ 115 h 169"/>
                    <a:gd name="T102" fmla="*/ 33 w 108"/>
                    <a:gd name="T103" fmla="*/ 107 h 169"/>
                    <a:gd name="T104" fmla="*/ 18 w 108"/>
                    <a:gd name="T105" fmla="*/ 77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08" h="169">
                      <a:moveTo>
                        <a:pt x="1" y="65"/>
                      </a:moveTo>
                      <a:cubicBezTo>
                        <a:pt x="2" y="70"/>
                        <a:pt x="4" y="76"/>
                        <a:pt x="7" y="82"/>
                      </a:cubicBezTo>
                      <a:cubicBezTo>
                        <a:pt x="11" y="91"/>
                        <a:pt x="16" y="98"/>
                        <a:pt x="16" y="99"/>
                      </a:cubicBezTo>
                      <a:cubicBezTo>
                        <a:pt x="16" y="99"/>
                        <a:pt x="16" y="99"/>
                        <a:pt x="16" y="99"/>
                      </a:cubicBezTo>
                      <a:cubicBezTo>
                        <a:pt x="17" y="99"/>
                        <a:pt x="17" y="99"/>
                        <a:pt x="17" y="99"/>
                      </a:cubicBezTo>
                      <a:cubicBezTo>
                        <a:pt x="21" y="104"/>
                        <a:pt x="22" y="112"/>
                        <a:pt x="23" y="115"/>
                      </a:cubicBezTo>
                      <a:cubicBezTo>
                        <a:pt x="22" y="120"/>
                        <a:pt x="24" y="124"/>
                        <a:pt x="25" y="126"/>
                      </a:cubicBezTo>
                      <a:cubicBezTo>
                        <a:pt x="25" y="137"/>
                        <a:pt x="25" y="145"/>
                        <a:pt x="26" y="152"/>
                      </a:cubicBezTo>
                      <a:cubicBezTo>
                        <a:pt x="27" y="157"/>
                        <a:pt x="28" y="161"/>
                        <a:pt x="30" y="164"/>
                      </a:cubicBezTo>
                      <a:cubicBezTo>
                        <a:pt x="31" y="165"/>
                        <a:pt x="31" y="165"/>
                        <a:pt x="31" y="165"/>
                      </a:cubicBezTo>
                      <a:cubicBezTo>
                        <a:pt x="33" y="166"/>
                        <a:pt x="33" y="166"/>
                        <a:pt x="33" y="166"/>
                      </a:cubicBezTo>
                      <a:cubicBezTo>
                        <a:pt x="36" y="167"/>
                        <a:pt x="43" y="169"/>
                        <a:pt x="52" y="169"/>
                      </a:cubicBezTo>
                      <a:cubicBezTo>
                        <a:pt x="52" y="169"/>
                        <a:pt x="52" y="169"/>
                        <a:pt x="52" y="169"/>
                      </a:cubicBezTo>
                      <a:cubicBezTo>
                        <a:pt x="59" y="169"/>
                        <a:pt x="67" y="168"/>
                        <a:pt x="74" y="166"/>
                      </a:cubicBezTo>
                      <a:cubicBezTo>
                        <a:pt x="76" y="166"/>
                        <a:pt x="76" y="166"/>
                        <a:pt x="76" y="166"/>
                      </a:cubicBezTo>
                      <a:cubicBezTo>
                        <a:pt x="77" y="164"/>
                        <a:pt x="77" y="164"/>
                        <a:pt x="77" y="164"/>
                      </a:cubicBezTo>
                      <a:cubicBezTo>
                        <a:pt x="79" y="161"/>
                        <a:pt x="81" y="157"/>
                        <a:pt x="81" y="151"/>
                      </a:cubicBezTo>
                      <a:cubicBezTo>
                        <a:pt x="82" y="145"/>
                        <a:pt x="83" y="136"/>
                        <a:pt x="82" y="126"/>
                      </a:cubicBezTo>
                      <a:cubicBezTo>
                        <a:pt x="84" y="124"/>
                        <a:pt x="85" y="120"/>
                        <a:pt x="85" y="115"/>
                      </a:cubicBezTo>
                      <a:cubicBezTo>
                        <a:pt x="85" y="112"/>
                        <a:pt x="87" y="104"/>
                        <a:pt x="91" y="99"/>
                      </a:cubicBezTo>
                      <a:cubicBezTo>
                        <a:pt x="91" y="99"/>
                        <a:pt x="91" y="99"/>
                        <a:pt x="91" y="99"/>
                      </a:cubicBezTo>
                      <a:cubicBezTo>
                        <a:pt x="91" y="99"/>
                        <a:pt x="91" y="99"/>
                        <a:pt x="91" y="99"/>
                      </a:cubicBezTo>
                      <a:cubicBezTo>
                        <a:pt x="92" y="98"/>
                        <a:pt x="96" y="92"/>
                        <a:pt x="101" y="82"/>
                      </a:cubicBezTo>
                      <a:cubicBezTo>
                        <a:pt x="103" y="76"/>
                        <a:pt x="105" y="70"/>
                        <a:pt x="106" y="65"/>
                      </a:cubicBezTo>
                      <a:cubicBezTo>
                        <a:pt x="108" y="58"/>
                        <a:pt x="108" y="52"/>
                        <a:pt x="107" y="46"/>
                      </a:cubicBezTo>
                      <a:cubicBezTo>
                        <a:pt x="107" y="45"/>
                        <a:pt x="105" y="34"/>
                        <a:pt x="98" y="23"/>
                      </a:cubicBezTo>
                      <a:cubicBezTo>
                        <a:pt x="91" y="13"/>
                        <a:pt x="78" y="0"/>
                        <a:pt x="54" y="0"/>
                      </a:cubicBezTo>
                      <a:cubicBezTo>
                        <a:pt x="54" y="0"/>
                        <a:pt x="54" y="0"/>
                        <a:pt x="54" y="0"/>
                      </a:cubicBezTo>
                      <a:cubicBezTo>
                        <a:pt x="54" y="0"/>
                        <a:pt x="54" y="0"/>
                        <a:pt x="54" y="0"/>
                      </a:cubicBezTo>
                      <a:cubicBezTo>
                        <a:pt x="30" y="0"/>
                        <a:pt x="17" y="12"/>
                        <a:pt x="10" y="23"/>
                      </a:cubicBezTo>
                      <a:cubicBezTo>
                        <a:pt x="3" y="34"/>
                        <a:pt x="1" y="45"/>
                        <a:pt x="1" y="46"/>
                      </a:cubicBezTo>
                      <a:cubicBezTo>
                        <a:pt x="0" y="52"/>
                        <a:pt x="0" y="58"/>
                        <a:pt x="1" y="65"/>
                      </a:cubicBezTo>
                      <a:close/>
                      <a:moveTo>
                        <a:pt x="35" y="48"/>
                      </a:moveTo>
                      <a:cubicBezTo>
                        <a:pt x="36" y="48"/>
                        <a:pt x="36" y="48"/>
                        <a:pt x="36" y="48"/>
                      </a:cubicBezTo>
                      <a:cubicBezTo>
                        <a:pt x="36" y="48"/>
                        <a:pt x="36" y="49"/>
                        <a:pt x="36" y="49"/>
                      </a:cubicBezTo>
                      <a:lnTo>
                        <a:pt x="35" y="48"/>
                      </a:lnTo>
                      <a:close/>
                      <a:moveTo>
                        <a:pt x="39" y="47"/>
                      </a:moveTo>
                      <a:cubicBezTo>
                        <a:pt x="40" y="46"/>
                        <a:pt x="41" y="46"/>
                        <a:pt x="41" y="46"/>
                      </a:cubicBezTo>
                      <a:cubicBezTo>
                        <a:pt x="41" y="47"/>
                        <a:pt x="40" y="48"/>
                        <a:pt x="41" y="49"/>
                      </a:cubicBezTo>
                      <a:cubicBezTo>
                        <a:pt x="45" y="52"/>
                        <a:pt x="46" y="48"/>
                        <a:pt x="45" y="45"/>
                      </a:cubicBezTo>
                      <a:cubicBezTo>
                        <a:pt x="46" y="45"/>
                        <a:pt x="46" y="45"/>
                        <a:pt x="47" y="45"/>
                      </a:cubicBezTo>
                      <a:cubicBezTo>
                        <a:pt x="46" y="49"/>
                        <a:pt x="52" y="53"/>
                        <a:pt x="53" y="47"/>
                      </a:cubicBezTo>
                      <a:cubicBezTo>
                        <a:pt x="53" y="46"/>
                        <a:pt x="53" y="45"/>
                        <a:pt x="52" y="44"/>
                      </a:cubicBezTo>
                      <a:cubicBezTo>
                        <a:pt x="53" y="44"/>
                        <a:pt x="54" y="44"/>
                        <a:pt x="54" y="44"/>
                      </a:cubicBezTo>
                      <a:cubicBezTo>
                        <a:pt x="55" y="44"/>
                        <a:pt x="55" y="44"/>
                        <a:pt x="55" y="44"/>
                      </a:cubicBezTo>
                      <a:cubicBezTo>
                        <a:pt x="53" y="47"/>
                        <a:pt x="53" y="51"/>
                        <a:pt x="57" y="51"/>
                      </a:cubicBezTo>
                      <a:cubicBezTo>
                        <a:pt x="58" y="51"/>
                        <a:pt x="59" y="50"/>
                        <a:pt x="59" y="49"/>
                      </a:cubicBezTo>
                      <a:cubicBezTo>
                        <a:pt x="59" y="50"/>
                        <a:pt x="59" y="50"/>
                        <a:pt x="59" y="50"/>
                      </a:cubicBezTo>
                      <a:cubicBezTo>
                        <a:pt x="61" y="53"/>
                        <a:pt x="66" y="49"/>
                        <a:pt x="66" y="45"/>
                      </a:cubicBezTo>
                      <a:cubicBezTo>
                        <a:pt x="67" y="45"/>
                        <a:pt x="67" y="45"/>
                        <a:pt x="67" y="45"/>
                      </a:cubicBezTo>
                      <a:cubicBezTo>
                        <a:pt x="64" y="48"/>
                        <a:pt x="65" y="50"/>
                        <a:pt x="67" y="50"/>
                      </a:cubicBezTo>
                      <a:cubicBezTo>
                        <a:pt x="53" y="91"/>
                        <a:pt x="53" y="91"/>
                        <a:pt x="53" y="91"/>
                      </a:cubicBezTo>
                      <a:cubicBezTo>
                        <a:pt x="37" y="51"/>
                        <a:pt x="37" y="51"/>
                        <a:pt x="37" y="51"/>
                      </a:cubicBezTo>
                      <a:cubicBezTo>
                        <a:pt x="40" y="52"/>
                        <a:pt x="40" y="49"/>
                        <a:pt x="39" y="47"/>
                      </a:cubicBezTo>
                      <a:close/>
                      <a:moveTo>
                        <a:pt x="60" y="45"/>
                      </a:moveTo>
                      <a:cubicBezTo>
                        <a:pt x="60" y="45"/>
                        <a:pt x="60" y="45"/>
                        <a:pt x="60" y="45"/>
                      </a:cubicBezTo>
                      <a:cubicBezTo>
                        <a:pt x="60" y="44"/>
                        <a:pt x="59" y="44"/>
                        <a:pt x="59" y="44"/>
                      </a:cubicBezTo>
                      <a:cubicBezTo>
                        <a:pt x="60" y="43"/>
                        <a:pt x="61" y="43"/>
                        <a:pt x="62" y="44"/>
                      </a:cubicBezTo>
                      <a:cubicBezTo>
                        <a:pt x="61" y="44"/>
                        <a:pt x="60" y="45"/>
                        <a:pt x="60" y="45"/>
                      </a:cubicBezTo>
                      <a:close/>
                      <a:moveTo>
                        <a:pt x="13" y="48"/>
                      </a:moveTo>
                      <a:cubicBezTo>
                        <a:pt x="13" y="48"/>
                        <a:pt x="13" y="48"/>
                        <a:pt x="13" y="48"/>
                      </a:cubicBezTo>
                      <a:cubicBezTo>
                        <a:pt x="13" y="48"/>
                        <a:pt x="13" y="48"/>
                        <a:pt x="13" y="48"/>
                      </a:cubicBezTo>
                      <a:cubicBezTo>
                        <a:pt x="13" y="48"/>
                        <a:pt x="15" y="38"/>
                        <a:pt x="21" y="30"/>
                      </a:cubicBezTo>
                      <a:cubicBezTo>
                        <a:pt x="28" y="18"/>
                        <a:pt x="39" y="12"/>
                        <a:pt x="54" y="12"/>
                      </a:cubicBezTo>
                      <a:cubicBezTo>
                        <a:pt x="54" y="12"/>
                        <a:pt x="54" y="12"/>
                        <a:pt x="54" y="12"/>
                      </a:cubicBezTo>
                      <a:cubicBezTo>
                        <a:pt x="54" y="12"/>
                        <a:pt x="54" y="12"/>
                        <a:pt x="54" y="12"/>
                      </a:cubicBezTo>
                      <a:cubicBezTo>
                        <a:pt x="54" y="12"/>
                        <a:pt x="54" y="12"/>
                        <a:pt x="54" y="12"/>
                      </a:cubicBezTo>
                      <a:cubicBezTo>
                        <a:pt x="54" y="12"/>
                        <a:pt x="54" y="12"/>
                        <a:pt x="54" y="12"/>
                      </a:cubicBezTo>
                      <a:cubicBezTo>
                        <a:pt x="69" y="12"/>
                        <a:pt x="80" y="18"/>
                        <a:pt x="87" y="30"/>
                      </a:cubicBezTo>
                      <a:cubicBezTo>
                        <a:pt x="93" y="39"/>
                        <a:pt x="95" y="48"/>
                        <a:pt x="95" y="48"/>
                      </a:cubicBezTo>
                      <a:cubicBezTo>
                        <a:pt x="95" y="48"/>
                        <a:pt x="95" y="48"/>
                        <a:pt x="95" y="48"/>
                      </a:cubicBezTo>
                      <a:cubicBezTo>
                        <a:pt x="98" y="66"/>
                        <a:pt x="83" y="89"/>
                        <a:pt x="81" y="91"/>
                      </a:cubicBezTo>
                      <a:cubicBezTo>
                        <a:pt x="78" y="95"/>
                        <a:pt x="76" y="100"/>
                        <a:pt x="74" y="107"/>
                      </a:cubicBezTo>
                      <a:cubicBezTo>
                        <a:pt x="73" y="111"/>
                        <a:pt x="73" y="114"/>
                        <a:pt x="73" y="115"/>
                      </a:cubicBezTo>
                      <a:cubicBezTo>
                        <a:pt x="73" y="115"/>
                        <a:pt x="73" y="115"/>
                        <a:pt x="73" y="115"/>
                      </a:cubicBezTo>
                      <a:cubicBezTo>
                        <a:pt x="73" y="116"/>
                        <a:pt x="73" y="116"/>
                        <a:pt x="73" y="116"/>
                      </a:cubicBezTo>
                      <a:cubicBezTo>
                        <a:pt x="73" y="118"/>
                        <a:pt x="71" y="120"/>
                        <a:pt x="71" y="121"/>
                      </a:cubicBezTo>
                      <a:cubicBezTo>
                        <a:pt x="70" y="122"/>
                        <a:pt x="70" y="122"/>
                        <a:pt x="70" y="122"/>
                      </a:cubicBezTo>
                      <a:cubicBezTo>
                        <a:pt x="66" y="123"/>
                        <a:pt x="62" y="124"/>
                        <a:pt x="59" y="124"/>
                      </a:cubicBezTo>
                      <a:cubicBezTo>
                        <a:pt x="59" y="96"/>
                        <a:pt x="59" y="96"/>
                        <a:pt x="59" y="96"/>
                      </a:cubicBezTo>
                      <a:cubicBezTo>
                        <a:pt x="59" y="95"/>
                        <a:pt x="58" y="94"/>
                        <a:pt x="58" y="93"/>
                      </a:cubicBezTo>
                      <a:cubicBezTo>
                        <a:pt x="74" y="47"/>
                        <a:pt x="74" y="47"/>
                        <a:pt x="74" y="47"/>
                      </a:cubicBezTo>
                      <a:cubicBezTo>
                        <a:pt x="72" y="46"/>
                        <a:pt x="72" y="46"/>
                        <a:pt x="72" y="46"/>
                      </a:cubicBezTo>
                      <a:cubicBezTo>
                        <a:pt x="72" y="46"/>
                        <a:pt x="72" y="46"/>
                        <a:pt x="72" y="46"/>
                      </a:cubicBezTo>
                      <a:cubicBezTo>
                        <a:pt x="71" y="43"/>
                        <a:pt x="68" y="42"/>
                        <a:pt x="65" y="42"/>
                      </a:cubicBezTo>
                      <a:cubicBezTo>
                        <a:pt x="65" y="42"/>
                        <a:pt x="64" y="42"/>
                        <a:pt x="64" y="41"/>
                      </a:cubicBezTo>
                      <a:cubicBezTo>
                        <a:pt x="62" y="39"/>
                        <a:pt x="59" y="40"/>
                        <a:pt x="57" y="42"/>
                      </a:cubicBezTo>
                      <a:cubicBezTo>
                        <a:pt x="55" y="42"/>
                        <a:pt x="53" y="42"/>
                        <a:pt x="51" y="43"/>
                      </a:cubicBezTo>
                      <a:cubicBezTo>
                        <a:pt x="50" y="41"/>
                        <a:pt x="49" y="41"/>
                        <a:pt x="47" y="41"/>
                      </a:cubicBezTo>
                      <a:cubicBezTo>
                        <a:pt x="47" y="42"/>
                        <a:pt x="45" y="42"/>
                        <a:pt x="44" y="44"/>
                      </a:cubicBezTo>
                      <a:cubicBezTo>
                        <a:pt x="43" y="43"/>
                        <a:pt x="41" y="43"/>
                        <a:pt x="39" y="43"/>
                      </a:cubicBezTo>
                      <a:cubicBezTo>
                        <a:pt x="39" y="43"/>
                        <a:pt x="38" y="44"/>
                        <a:pt x="38" y="44"/>
                      </a:cubicBezTo>
                      <a:cubicBezTo>
                        <a:pt x="35" y="40"/>
                        <a:pt x="32" y="45"/>
                        <a:pt x="32" y="48"/>
                      </a:cubicBezTo>
                      <a:cubicBezTo>
                        <a:pt x="30" y="49"/>
                        <a:pt x="30" y="49"/>
                        <a:pt x="30" y="49"/>
                      </a:cubicBezTo>
                      <a:cubicBezTo>
                        <a:pt x="49" y="94"/>
                        <a:pt x="49" y="94"/>
                        <a:pt x="49" y="94"/>
                      </a:cubicBezTo>
                      <a:cubicBezTo>
                        <a:pt x="49" y="95"/>
                        <a:pt x="48" y="96"/>
                        <a:pt x="48" y="96"/>
                      </a:cubicBezTo>
                      <a:cubicBezTo>
                        <a:pt x="49" y="125"/>
                        <a:pt x="49" y="125"/>
                        <a:pt x="49" y="125"/>
                      </a:cubicBezTo>
                      <a:cubicBezTo>
                        <a:pt x="44" y="125"/>
                        <a:pt x="40" y="124"/>
                        <a:pt x="38" y="123"/>
                      </a:cubicBezTo>
                      <a:cubicBezTo>
                        <a:pt x="38" y="122"/>
                        <a:pt x="38" y="122"/>
                        <a:pt x="38" y="122"/>
                      </a:cubicBezTo>
                      <a:cubicBezTo>
                        <a:pt x="36" y="121"/>
                        <a:pt x="36" y="121"/>
                        <a:pt x="36" y="121"/>
                      </a:cubicBezTo>
                      <a:cubicBezTo>
                        <a:pt x="36" y="121"/>
                        <a:pt x="35" y="118"/>
                        <a:pt x="35" y="116"/>
                      </a:cubicBezTo>
                      <a:cubicBezTo>
                        <a:pt x="35" y="115"/>
                        <a:pt x="35" y="115"/>
                        <a:pt x="35" y="115"/>
                      </a:cubicBezTo>
                      <a:cubicBezTo>
                        <a:pt x="35" y="115"/>
                        <a:pt x="35" y="115"/>
                        <a:pt x="35" y="115"/>
                      </a:cubicBezTo>
                      <a:cubicBezTo>
                        <a:pt x="35" y="114"/>
                        <a:pt x="35" y="111"/>
                        <a:pt x="33" y="107"/>
                      </a:cubicBezTo>
                      <a:cubicBezTo>
                        <a:pt x="32" y="100"/>
                        <a:pt x="29" y="95"/>
                        <a:pt x="26" y="91"/>
                      </a:cubicBezTo>
                      <a:cubicBezTo>
                        <a:pt x="26" y="90"/>
                        <a:pt x="22" y="85"/>
                        <a:pt x="18" y="77"/>
                      </a:cubicBezTo>
                      <a:cubicBezTo>
                        <a:pt x="15" y="69"/>
                        <a:pt x="11" y="58"/>
                        <a:pt x="13" y="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" name="Freeform 96"/>
                <p:cNvSpPr>
                  <a:spLocks/>
                </p:cNvSpPr>
                <p:nvPr/>
              </p:nvSpPr>
              <p:spPr bwMode="auto">
                <a:xfrm>
                  <a:off x="3425826" y="512763"/>
                  <a:ext cx="520700" cy="365125"/>
                </a:xfrm>
                <a:custGeom>
                  <a:avLst/>
                  <a:gdLst>
                    <a:gd name="T0" fmla="*/ 202 w 202"/>
                    <a:gd name="T1" fmla="*/ 142 h 142"/>
                    <a:gd name="T2" fmla="*/ 202 w 202"/>
                    <a:gd name="T3" fmla="*/ 70 h 142"/>
                    <a:gd name="T4" fmla="*/ 148 w 202"/>
                    <a:gd name="T5" fmla="*/ 2 h 142"/>
                    <a:gd name="T6" fmla="*/ 113 w 202"/>
                    <a:gd name="T7" fmla="*/ 78 h 142"/>
                    <a:gd name="T8" fmla="*/ 107 w 202"/>
                    <a:gd name="T9" fmla="*/ 50 h 142"/>
                    <a:gd name="T10" fmla="*/ 121 w 202"/>
                    <a:gd name="T11" fmla="*/ 33 h 142"/>
                    <a:gd name="T12" fmla="*/ 103 w 202"/>
                    <a:gd name="T13" fmla="*/ 18 h 142"/>
                    <a:gd name="T14" fmla="*/ 85 w 202"/>
                    <a:gd name="T15" fmla="*/ 33 h 142"/>
                    <a:gd name="T16" fmla="*/ 100 w 202"/>
                    <a:gd name="T17" fmla="*/ 50 h 142"/>
                    <a:gd name="T18" fmla="*/ 94 w 202"/>
                    <a:gd name="T19" fmla="*/ 76 h 142"/>
                    <a:gd name="T20" fmla="*/ 59 w 202"/>
                    <a:gd name="T21" fmla="*/ 0 h 142"/>
                    <a:gd name="T22" fmla="*/ 0 w 202"/>
                    <a:gd name="T23" fmla="*/ 70 h 142"/>
                    <a:gd name="T24" fmla="*/ 0 w 202"/>
                    <a:gd name="T25" fmla="*/ 142 h 142"/>
                    <a:gd name="T26" fmla="*/ 202 w 202"/>
                    <a:gd name="T27" fmla="*/ 142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02" h="142">
                      <a:moveTo>
                        <a:pt x="202" y="142"/>
                      </a:moveTo>
                      <a:cubicBezTo>
                        <a:pt x="202" y="70"/>
                        <a:pt x="202" y="70"/>
                        <a:pt x="202" y="70"/>
                      </a:cubicBezTo>
                      <a:cubicBezTo>
                        <a:pt x="202" y="41"/>
                        <a:pt x="180" y="15"/>
                        <a:pt x="148" y="2"/>
                      </a:cubicBezTo>
                      <a:cubicBezTo>
                        <a:pt x="113" y="78"/>
                        <a:pt x="113" y="78"/>
                        <a:pt x="113" y="78"/>
                      </a:cubicBezTo>
                      <a:cubicBezTo>
                        <a:pt x="107" y="50"/>
                        <a:pt x="107" y="50"/>
                        <a:pt x="107" y="50"/>
                      </a:cubicBezTo>
                      <a:cubicBezTo>
                        <a:pt x="121" y="33"/>
                        <a:pt x="121" y="33"/>
                        <a:pt x="121" y="33"/>
                      </a:cubicBezTo>
                      <a:cubicBezTo>
                        <a:pt x="103" y="18"/>
                        <a:pt x="103" y="18"/>
                        <a:pt x="103" y="18"/>
                      </a:cubicBezTo>
                      <a:cubicBezTo>
                        <a:pt x="103" y="18"/>
                        <a:pt x="87" y="31"/>
                        <a:pt x="85" y="33"/>
                      </a:cubicBezTo>
                      <a:cubicBezTo>
                        <a:pt x="100" y="50"/>
                        <a:pt x="100" y="50"/>
                        <a:pt x="100" y="50"/>
                      </a:cubicBezTo>
                      <a:cubicBezTo>
                        <a:pt x="94" y="76"/>
                        <a:pt x="94" y="76"/>
                        <a:pt x="94" y="76"/>
                      </a:cubicBezTo>
                      <a:cubicBezTo>
                        <a:pt x="59" y="0"/>
                        <a:pt x="59" y="0"/>
                        <a:pt x="59" y="0"/>
                      </a:cubicBezTo>
                      <a:cubicBezTo>
                        <a:pt x="25" y="12"/>
                        <a:pt x="0" y="39"/>
                        <a:pt x="0" y="70"/>
                      </a:cubicBezTo>
                      <a:cubicBezTo>
                        <a:pt x="0" y="142"/>
                        <a:pt x="0" y="142"/>
                        <a:pt x="0" y="142"/>
                      </a:cubicBezTo>
                      <a:lnTo>
                        <a:pt x="202" y="14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28" name="TextBox 11"/>
              <p:cNvSpPr txBox="1"/>
              <p:nvPr/>
            </p:nvSpPr>
            <p:spPr>
              <a:xfrm>
                <a:off x="1399262" y="2895822"/>
                <a:ext cx="128206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6" name="TextBox 12"/>
            <p:cNvSpPr txBox="1"/>
            <p:nvPr/>
          </p:nvSpPr>
          <p:spPr>
            <a:xfrm>
              <a:off x="2773337" y="2036355"/>
              <a:ext cx="243776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单击添加文字内容</a:t>
              </a:r>
              <a:endParaRPr lang="en-US" altLang="zh-CN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</a:t>
              </a: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添加文字内容</a:t>
              </a:r>
              <a:endPara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540543" y="1828800"/>
            <a:ext cx="4008232" cy="1615439"/>
            <a:chOff x="5540543" y="1828800"/>
            <a:chExt cx="4008232" cy="1615439"/>
          </a:xfrm>
        </p:grpSpPr>
        <p:sp>
          <p:nvSpPr>
            <p:cNvPr id="33" name="矩形 32"/>
            <p:cNvSpPr/>
            <p:nvPr/>
          </p:nvSpPr>
          <p:spPr>
            <a:xfrm>
              <a:off x="5540543" y="1828800"/>
              <a:ext cx="4008232" cy="1615439"/>
            </a:xfrm>
            <a:prstGeom prst="rect">
              <a:avLst/>
            </a:prstGeom>
            <a:solidFill>
              <a:srgbClr val="2B2C27">
                <a:alpha val="6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Freeform 84"/>
            <p:cNvSpPr>
              <a:spLocks/>
            </p:cNvSpPr>
            <p:nvPr/>
          </p:nvSpPr>
          <p:spPr bwMode="auto">
            <a:xfrm>
              <a:off x="5850159" y="1964473"/>
              <a:ext cx="871580" cy="872986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8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8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8" y="383"/>
                    <a:pt x="78" y="383"/>
                    <a:pt x="78" y="383"/>
                  </a:cubicBezTo>
                  <a:cubicBezTo>
                    <a:pt x="35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TextBox 11"/>
            <p:cNvSpPr txBox="1"/>
            <p:nvPr/>
          </p:nvSpPr>
          <p:spPr>
            <a:xfrm>
              <a:off x="5644919" y="2865342"/>
              <a:ext cx="128206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TextBox 12"/>
            <p:cNvSpPr txBox="1"/>
            <p:nvPr/>
          </p:nvSpPr>
          <p:spPr>
            <a:xfrm>
              <a:off x="7018994" y="2036355"/>
              <a:ext cx="243776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单击添加文字内容</a:t>
              </a:r>
              <a:endParaRPr lang="en-US" altLang="zh-CN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</a:t>
              </a: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添加文字内容</a:t>
              </a:r>
              <a:endPara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6104344" y="2110531"/>
              <a:ext cx="363211" cy="580870"/>
              <a:chOff x="1797915" y="4149617"/>
              <a:chExt cx="583420" cy="933042"/>
            </a:xfrm>
          </p:grpSpPr>
          <p:sp>
            <p:nvSpPr>
              <p:cNvPr id="38" name="Freeform 108"/>
              <p:cNvSpPr>
                <a:spLocks/>
              </p:cNvSpPr>
              <p:nvPr/>
            </p:nvSpPr>
            <p:spPr bwMode="auto">
              <a:xfrm>
                <a:off x="2222610" y="4499239"/>
                <a:ext cx="158725" cy="145855"/>
              </a:xfrm>
              <a:custGeom>
                <a:avLst/>
                <a:gdLst>
                  <a:gd name="T0" fmla="*/ 35 w 46"/>
                  <a:gd name="T1" fmla="*/ 0 h 42"/>
                  <a:gd name="T2" fmla="*/ 12 w 46"/>
                  <a:gd name="T3" fmla="*/ 0 h 42"/>
                  <a:gd name="T4" fmla="*/ 0 w 46"/>
                  <a:gd name="T5" fmla="*/ 12 h 42"/>
                  <a:gd name="T6" fmla="*/ 0 w 46"/>
                  <a:gd name="T7" fmla="*/ 31 h 42"/>
                  <a:gd name="T8" fmla="*/ 12 w 46"/>
                  <a:gd name="T9" fmla="*/ 42 h 42"/>
                  <a:gd name="T10" fmla="*/ 35 w 46"/>
                  <a:gd name="T11" fmla="*/ 42 h 42"/>
                  <a:gd name="T12" fmla="*/ 46 w 46"/>
                  <a:gd name="T13" fmla="*/ 31 h 42"/>
                  <a:gd name="T14" fmla="*/ 46 w 46"/>
                  <a:gd name="T15" fmla="*/ 12 h 42"/>
                  <a:gd name="T16" fmla="*/ 35 w 46"/>
                  <a:gd name="T1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2">
                    <a:moveTo>
                      <a:pt x="35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7"/>
                      <a:pt x="5" y="42"/>
                      <a:pt x="12" y="42"/>
                    </a:cubicBezTo>
                    <a:cubicBezTo>
                      <a:pt x="35" y="42"/>
                      <a:pt x="35" y="42"/>
                      <a:pt x="35" y="42"/>
                    </a:cubicBezTo>
                    <a:cubicBezTo>
                      <a:pt x="41" y="42"/>
                      <a:pt x="46" y="37"/>
                      <a:pt x="46" y="31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46" y="5"/>
                      <a:pt x="41" y="0"/>
                      <a:pt x="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109"/>
              <p:cNvSpPr>
                <a:spLocks/>
              </p:cNvSpPr>
              <p:nvPr/>
            </p:nvSpPr>
            <p:spPr bwMode="auto">
              <a:xfrm>
                <a:off x="1797915" y="4499239"/>
                <a:ext cx="160870" cy="145855"/>
              </a:xfrm>
              <a:custGeom>
                <a:avLst/>
                <a:gdLst>
                  <a:gd name="T0" fmla="*/ 34 w 46"/>
                  <a:gd name="T1" fmla="*/ 42 h 42"/>
                  <a:gd name="T2" fmla="*/ 46 w 46"/>
                  <a:gd name="T3" fmla="*/ 31 h 42"/>
                  <a:gd name="T4" fmla="*/ 46 w 46"/>
                  <a:gd name="T5" fmla="*/ 12 h 42"/>
                  <a:gd name="T6" fmla="*/ 34 w 46"/>
                  <a:gd name="T7" fmla="*/ 0 h 42"/>
                  <a:gd name="T8" fmla="*/ 11 w 46"/>
                  <a:gd name="T9" fmla="*/ 0 h 42"/>
                  <a:gd name="T10" fmla="*/ 0 w 46"/>
                  <a:gd name="T11" fmla="*/ 12 h 42"/>
                  <a:gd name="T12" fmla="*/ 0 w 46"/>
                  <a:gd name="T13" fmla="*/ 31 h 42"/>
                  <a:gd name="T14" fmla="*/ 11 w 46"/>
                  <a:gd name="T15" fmla="*/ 42 h 42"/>
                  <a:gd name="T16" fmla="*/ 34 w 46"/>
                  <a:gd name="T17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2">
                    <a:moveTo>
                      <a:pt x="34" y="42"/>
                    </a:moveTo>
                    <a:cubicBezTo>
                      <a:pt x="41" y="42"/>
                      <a:pt x="46" y="37"/>
                      <a:pt x="46" y="31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46" y="5"/>
                      <a:pt x="41" y="0"/>
                      <a:pt x="34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7"/>
                      <a:pt x="5" y="42"/>
                      <a:pt x="11" y="42"/>
                    </a:cubicBezTo>
                    <a:lnTo>
                      <a:pt x="34" y="4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110"/>
              <p:cNvSpPr>
                <a:spLocks/>
              </p:cNvSpPr>
              <p:nvPr/>
            </p:nvSpPr>
            <p:spPr bwMode="auto">
              <a:xfrm>
                <a:off x="2222610" y="4325501"/>
                <a:ext cx="158725" cy="145855"/>
              </a:xfrm>
              <a:custGeom>
                <a:avLst/>
                <a:gdLst>
                  <a:gd name="T0" fmla="*/ 35 w 46"/>
                  <a:gd name="T1" fmla="*/ 0 h 42"/>
                  <a:gd name="T2" fmla="*/ 12 w 46"/>
                  <a:gd name="T3" fmla="*/ 0 h 42"/>
                  <a:gd name="T4" fmla="*/ 0 w 46"/>
                  <a:gd name="T5" fmla="*/ 12 h 42"/>
                  <a:gd name="T6" fmla="*/ 0 w 46"/>
                  <a:gd name="T7" fmla="*/ 31 h 42"/>
                  <a:gd name="T8" fmla="*/ 12 w 46"/>
                  <a:gd name="T9" fmla="*/ 42 h 42"/>
                  <a:gd name="T10" fmla="*/ 35 w 46"/>
                  <a:gd name="T11" fmla="*/ 42 h 42"/>
                  <a:gd name="T12" fmla="*/ 46 w 46"/>
                  <a:gd name="T13" fmla="*/ 31 h 42"/>
                  <a:gd name="T14" fmla="*/ 46 w 46"/>
                  <a:gd name="T15" fmla="*/ 12 h 42"/>
                  <a:gd name="T16" fmla="*/ 35 w 46"/>
                  <a:gd name="T1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2">
                    <a:moveTo>
                      <a:pt x="35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7"/>
                      <a:pt x="5" y="42"/>
                      <a:pt x="12" y="42"/>
                    </a:cubicBezTo>
                    <a:cubicBezTo>
                      <a:pt x="35" y="42"/>
                      <a:pt x="35" y="42"/>
                      <a:pt x="35" y="42"/>
                    </a:cubicBezTo>
                    <a:cubicBezTo>
                      <a:pt x="41" y="42"/>
                      <a:pt x="46" y="37"/>
                      <a:pt x="46" y="31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46" y="5"/>
                      <a:pt x="41" y="0"/>
                      <a:pt x="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111"/>
              <p:cNvSpPr>
                <a:spLocks/>
              </p:cNvSpPr>
              <p:nvPr/>
            </p:nvSpPr>
            <p:spPr bwMode="auto">
              <a:xfrm>
                <a:off x="1797915" y="4325501"/>
                <a:ext cx="160870" cy="145855"/>
              </a:xfrm>
              <a:custGeom>
                <a:avLst/>
                <a:gdLst>
                  <a:gd name="T0" fmla="*/ 11 w 46"/>
                  <a:gd name="T1" fmla="*/ 42 h 42"/>
                  <a:gd name="T2" fmla="*/ 34 w 46"/>
                  <a:gd name="T3" fmla="*/ 42 h 42"/>
                  <a:gd name="T4" fmla="*/ 46 w 46"/>
                  <a:gd name="T5" fmla="*/ 31 h 42"/>
                  <a:gd name="T6" fmla="*/ 46 w 46"/>
                  <a:gd name="T7" fmla="*/ 12 h 42"/>
                  <a:gd name="T8" fmla="*/ 34 w 46"/>
                  <a:gd name="T9" fmla="*/ 0 h 42"/>
                  <a:gd name="T10" fmla="*/ 11 w 46"/>
                  <a:gd name="T11" fmla="*/ 0 h 42"/>
                  <a:gd name="T12" fmla="*/ 0 w 46"/>
                  <a:gd name="T13" fmla="*/ 12 h 42"/>
                  <a:gd name="T14" fmla="*/ 0 w 46"/>
                  <a:gd name="T15" fmla="*/ 31 h 42"/>
                  <a:gd name="T16" fmla="*/ 11 w 46"/>
                  <a:gd name="T17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2">
                    <a:moveTo>
                      <a:pt x="11" y="42"/>
                    </a:moveTo>
                    <a:cubicBezTo>
                      <a:pt x="34" y="42"/>
                      <a:pt x="34" y="42"/>
                      <a:pt x="34" y="42"/>
                    </a:cubicBezTo>
                    <a:cubicBezTo>
                      <a:pt x="41" y="42"/>
                      <a:pt x="46" y="37"/>
                      <a:pt x="46" y="31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46" y="5"/>
                      <a:pt x="41" y="0"/>
                      <a:pt x="34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7"/>
                      <a:pt x="5" y="42"/>
                      <a:pt x="11" y="4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112"/>
              <p:cNvSpPr>
                <a:spLocks/>
              </p:cNvSpPr>
              <p:nvPr/>
            </p:nvSpPr>
            <p:spPr bwMode="auto">
              <a:xfrm>
                <a:off x="2222610" y="4149617"/>
                <a:ext cx="158725" cy="148001"/>
              </a:xfrm>
              <a:custGeom>
                <a:avLst/>
                <a:gdLst>
                  <a:gd name="T0" fmla="*/ 35 w 46"/>
                  <a:gd name="T1" fmla="*/ 0 h 42"/>
                  <a:gd name="T2" fmla="*/ 12 w 46"/>
                  <a:gd name="T3" fmla="*/ 0 h 42"/>
                  <a:gd name="T4" fmla="*/ 0 w 46"/>
                  <a:gd name="T5" fmla="*/ 12 h 42"/>
                  <a:gd name="T6" fmla="*/ 0 w 46"/>
                  <a:gd name="T7" fmla="*/ 31 h 42"/>
                  <a:gd name="T8" fmla="*/ 12 w 46"/>
                  <a:gd name="T9" fmla="*/ 42 h 42"/>
                  <a:gd name="T10" fmla="*/ 35 w 46"/>
                  <a:gd name="T11" fmla="*/ 42 h 42"/>
                  <a:gd name="T12" fmla="*/ 46 w 46"/>
                  <a:gd name="T13" fmla="*/ 31 h 42"/>
                  <a:gd name="T14" fmla="*/ 46 w 46"/>
                  <a:gd name="T15" fmla="*/ 12 h 42"/>
                  <a:gd name="T16" fmla="*/ 35 w 46"/>
                  <a:gd name="T1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2">
                    <a:moveTo>
                      <a:pt x="35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7"/>
                      <a:pt x="5" y="42"/>
                      <a:pt x="12" y="42"/>
                    </a:cubicBezTo>
                    <a:cubicBezTo>
                      <a:pt x="35" y="42"/>
                      <a:pt x="35" y="42"/>
                      <a:pt x="35" y="42"/>
                    </a:cubicBezTo>
                    <a:cubicBezTo>
                      <a:pt x="41" y="42"/>
                      <a:pt x="46" y="37"/>
                      <a:pt x="46" y="31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46" y="6"/>
                      <a:pt x="41" y="0"/>
                      <a:pt x="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113"/>
              <p:cNvSpPr>
                <a:spLocks/>
              </p:cNvSpPr>
              <p:nvPr/>
            </p:nvSpPr>
            <p:spPr bwMode="auto">
              <a:xfrm>
                <a:off x="2010263" y="4149617"/>
                <a:ext cx="160870" cy="148001"/>
              </a:xfrm>
              <a:custGeom>
                <a:avLst/>
                <a:gdLst>
                  <a:gd name="T0" fmla="*/ 12 w 46"/>
                  <a:gd name="T1" fmla="*/ 42 h 42"/>
                  <a:gd name="T2" fmla="*/ 35 w 46"/>
                  <a:gd name="T3" fmla="*/ 42 h 42"/>
                  <a:gd name="T4" fmla="*/ 46 w 46"/>
                  <a:gd name="T5" fmla="*/ 31 h 42"/>
                  <a:gd name="T6" fmla="*/ 46 w 46"/>
                  <a:gd name="T7" fmla="*/ 12 h 42"/>
                  <a:gd name="T8" fmla="*/ 35 w 46"/>
                  <a:gd name="T9" fmla="*/ 0 h 42"/>
                  <a:gd name="T10" fmla="*/ 12 w 46"/>
                  <a:gd name="T11" fmla="*/ 0 h 42"/>
                  <a:gd name="T12" fmla="*/ 0 w 46"/>
                  <a:gd name="T13" fmla="*/ 12 h 42"/>
                  <a:gd name="T14" fmla="*/ 0 w 46"/>
                  <a:gd name="T15" fmla="*/ 31 h 42"/>
                  <a:gd name="T16" fmla="*/ 12 w 46"/>
                  <a:gd name="T17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2">
                    <a:moveTo>
                      <a:pt x="12" y="42"/>
                    </a:moveTo>
                    <a:cubicBezTo>
                      <a:pt x="35" y="42"/>
                      <a:pt x="35" y="42"/>
                      <a:pt x="35" y="42"/>
                    </a:cubicBezTo>
                    <a:cubicBezTo>
                      <a:pt x="41" y="42"/>
                      <a:pt x="46" y="37"/>
                      <a:pt x="46" y="31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46" y="6"/>
                      <a:pt x="41" y="0"/>
                      <a:pt x="3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7"/>
                      <a:pt x="5" y="42"/>
                      <a:pt x="12" y="4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114"/>
              <p:cNvSpPr>
                <a:spLocks/>
              </p:cNvSpPr>
              <p:nvPr/>
            </p:nvSpPr>
            <p:spPr bwMode="auto">
              <a:xfrm>
                <a:off x="1797915" y="4149617"/>
                <a:ext cx="160870" cy="148001"/>
              </a:xfrm>
              <a:custGeom>
                <a:avLst/>
                <a:gdLst>
                  <a:gd name="T0" fmla="*/ 11 w 46"/>
                  <a:gd name="T1" fmla="*/ 42 h 42"/>
                  <a:gd name="T2" fmla="*/ 34 w 46"/>
                  <a:gd name="T3" fmla="*/ 42 h 42"/>
                  <a:gd name="T4" fmla="*/ 46 w 46"/>
                  <a:gd name="T5" fmla="*/ 31 h 42"/>
                  <a:gd name="T6" fmla="*/ 46 w 46"/>
                  <a:gd name="T7" fmla="*/ 12 h 42"/>
                  <a:gd name="T8" fmla="*/ 34 w 46"/>
                  <a:gd name="T9" fmla="*/ 0 h 42"/>
                  <a:gd name="T10" fmla="*/ 11 w 46"/>
                  <a:gd name="T11" fmla="*/ 0 h 42"/>
                  <a:gd name="T12" fmla="*/ 0 w 46"/>
                  <a:gd name="T13" fmla="*/ 12 h 42"/>
                  <a:gd name="T14" fmla="*/ 0 w 46"/>
                  <a:gd name="T15" fmla="*/ 31 h 42"/>
                  <a:gd name="T16" fmla="*/ 11 w 46"/>
                  <a:gd name="T17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2">
                    <a:moveTo>
                      <a:pt x="11" y="42"/>
                    </a:moveTo>
                    <a:cubicBezTo>
                      <a:pt x="34" y="42"/>
                      <a:pt x="34" y="42"/>
                      <a:pt x="34" y="42"/>
                    </a:cubicBezTo>
                    <a:cubicBezTo>
                      <a:pt x="41" y="42"/>
                      <a:pt x="46" y="37"/>
                      <a:pt x="46" y="31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46" y="6"/>
                      <a:pt x="41" y="0"/>
                      <a:pt x="34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7"/>
                      <a:pt x="5" y="42"/>
                      <a:pt x="11" y="4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115"/>
              <p:cNvSpPr>
                <a:spLocks/>
              </p:cNvSpPr>
              <p:nvPr/>
            </p:nvSpPr>
            <p:spPr bwMode="auto">
              <a:xfrm>
                <a:off x="1825799" y="4400572"/>
                <a:ext cx="525508" cy="682087"/>
              </a:xfrm>
              <a:custGeom>
                <a:avLst/>
                <a:gdLst>
                  <a:gd name="T0" fmla="*/ 141 w 151"/>
                  <a:gd name="T1" fmla="*/ 76 h 196"/>
                  <a:gd name="T2" fmla="*/ 116 w 151"/>
                  <a:gd name="T3" fmla="*/ 92 h 196"/>
                  <a:gd name="T4" fmla="*/ 106 w 151"/>
                  <a:gd name="T5" fmla="*/ 120 h 196"/>
                  <a:gd name="T6" fmla="*/ 108 w 151"/>
                  <a:gd name="T7" fmla="*/ 15 h 196"/>
                  <a:gd name="T8" fmla="*/ 92 w 151"/>
                  <a:gd name="T9" fmla="*/ 0 h 196"/>
                  <a:gd name="T10" fmla="*/ 77 w 151"/>
                  <a:gd name="T11" fmla="*/ 13 h 196"/>
                  <a:gd name="T12" fmla="*/ 76 w 151"/>
                  <a:gd name="T13" fmla="*/ 77 h 196"/>
                  <a:gd name="T14" fmla="*/ 50 w 151"/>
                  <a:gd name="T15" fmla="*/ 80 h 196"/>
                  <a:gd name="T16" fmla="*/ 1 w 151"/>
                  <a:gd name="T17" fmla="*/ 108 h 196"/>
                  <a:gd name="T18" fmla="*/ 11 w 151"/>
                  <a:gd name="T19" fmla="*/ 168 h 196"/>
                  <a:gd name="T20" fmla="*/ 13 w 151"/>
                  <a:gd name="T21" fmla="*/ 195 h 196"/>
                  <a:gd name="T22" fmla="*/ 110 w 151"/>
                  <a:gd name="T23" fmla="*/ 196 h 196"/>
                  <a:gd name="T24" fmla="*/ 129 w 151"/>
                  <a:gd name="T25" fmla="*/ 180 h 196"/>
                  <a:gd name="T26" fmla="*/ 146 w 151"/>
                  <a:gd name="T27" fmla="*/ 96 h 196"/>
                  <a:gd name="T28" fmla="*/ 141 w 151"/>
                  <a:gd name="T29" fmla="*/ 76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1" h="196">
                    <a:moveTo>
                      <a:pt x="141" y="76"/>
                    </a:moveTo>
                    <a:cubicBezTo>
                      <a:pt x="141" y="76"/>
                      <a:pt x="117" y="76"/>
                      <a:pt x="116" y="92"/>
                    </a:cubicBezTo>
                    <a:cubicBezTo>
                      <a:pt x="116" y="92"/>
                      <a:pt x="117" y="118"/>
                      <a:pt x="106" y="120"/>
                    </a:cubicBezTo>
                    <a:cubicBezTo>
                      <a:pt x="108" y="15"/>
                      <a:pt x="108" y="15"/>
                      <a:pt x="108" y="15"/>
                    </a:cubicBezTo>
                    <a:cubicBezTo>
                      <a:pt x="108" y="15"/>
                      <a:pt x="110" y="0"/>
                      <a:pt x="92" y="0"/>
                    </a:cubicBezTo>
                    <a:cubicBezTo>
                      <a:pt x="92" y="0"/>
                      <a:pt x="77" y="0"/>
                      <a:pt x="77" y="13"/>
                    </a:cubicBezTo>
                    <a:cubicBezTo>
                      <a:pt x="76" y="77"/>
                      <a:pt x="76" y="77"/>
                      <a:pt x="76" y="77"/>
                    </a:cubicBezTo>
                    <a:cubicBezTo>
                      <a:pt x="76" y="77"/>
                      <a:pt x="64" y="78"/>
                      <a:pt x="50" y="80"/>
                    </a:cubicBezTo>
                    <a:cubicBezTo>
                      <a:pt x="50" y="80"/>
                      <a:pt x="0" y="86"/>
                      <a:pt x="1" y="108"/>
                    </a:cubicBezTo>
                    <a:cubicBezTo>
                      <a:pt x="1" y="108"/>
                      <a:pt x="6" y="152"/>
                      <a:pt x="11" y="168"/>
                    </a:cubicBezTo>
                    <a:cubicBezTo>
                      <a:pt x="11" y="168"/>
                      <a:pt x="15" y="185"/>
                      <a:pt x="13" y="195"/>
                    </a:cubicBezTo>
                    <a:cubicBezTo>
                      <a:pt x="110" y="196"/>
                      <a:pt x="110" y="196"/>
                      <a:pt x="110" y="196"/>
                    </a:cubicBezTo>
                    <a:cubicBezTo>
                      <a:pt x="110" y="196"/>
                      <a:pt x="121" y="193"/>
                      <a:pt x="129" y="180"/>
                    </a:cubicBezTo>
                    <a:cubicBezTo>
                      <a:pt x="129" y="180"/>
                      <a:pt x="146" y="151"/>
                      <a:pt x="146" y="96"/>
                    </a:cubicBezTo>
                    <a:cubicBezTo>
                      <a:pt x="146" y="96"/>
                      <a:pt x="151" y="76"/>
                      <a:pt x="141" y="7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116"/>
              <p:cNvSpPr>
                <a:spLocks/>
              </p:cNvSpPr>
              <p:nvPr/>
            </p:nvSpPr>
            <p:spPr bwMode="auto">
              <a:xfrm>
                <a:off x="2010263" y="4499239"/>
                <a:ext cx="60058" cy="145855"/>
              </a:xfrm>
              <a:custGeom>
                <a:avLst/>
                <a:gdLst>
                  <a:gd name="T0" fmla="*/ 12 w 17"/>
                  <a:gd name="T1" fmla="*/ 42 h 42"/>
                  <a:gd name="T2" fmla="*/ 16 w 17"/>
                  <a:gd name="T3" fmla="*/ 42 h 42"/>
                  <a:gd name="T4" fmla="*/ 17 w 17"/>
                  <a:gd name="T5" fmla="*/ 0 h 42"/>
                  <a:gd name="T6" fmla="*/ 12 w 17"/>
                  <a:gd name="T7" fmla="*/ 0 h 42"/>
                  <a:gd name="T8" fmla="*/ 0 w 17"/>
                  <a:gd name="T9" fmla="*/ 12 h 42"/>
                  <a:gd name="T10" fmla="*/ 0 w 17"/>
                  <a:gd name="T11" fmla="*/ 31 h 42"/>
                  <a:gd name="T12" fmla="*/ 12 w 17"/>
                  <a:gd name="T13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42">
                    <a:moveTo>
                      <a:pt x="12" y="42"/>
                    </a:moveTo>
                    <a:cubicBezTo>
                      <a:pt x="16" y="42"/>
                      <a:pt x="16" y="42"/>
                      <a:pt x="16" y="42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7"/>
                      <a:pt x="5" y="42"/>
                      <a:pt x="12" y="4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17"/>
              <p:cNvSpPr>
                <a:spLocks/>
              </p:cNvSpPr>
              <p:nvPr/>
            </p:nvSpPr>
            <p:spPr bwMode="auto">
              <a:xfrm>
                <a:off x="2010263" y="4325501"/>
                <a:ext cx="160870" cy="145855"/>
              </a:xfrm>
              <a:custGeom>
                <a:avLst/>
                <a:gdLst>
                  <a:gd name="T0" fmla="*/ 12 w 46"/>
                  <a:gd name="T1" fmla="*/ 42 h 42"/>
                  <a:gd name="T2" fmla="*/ 17 w 46"/>
                  <a:gd name="T3" fmla="*/ 42 h 42"/>
                  <a:gd name="T4" fmla="*/ 17 w 46"/>
                  <a:gd name="T5" fmla="*/ 37 h 42"/>
                  <a:gd name="T6" fmla="*/ 39 w 46"/>
                  <a:gd name="T7" fmla="*/ 15 h 42"/>
                  <a:gd name="T8" fmla="*/ 46 w 46"/>
                  <a:gd name="T9" fmla="*/ 16 h 42"/>
                  <a:gd name="T10" fmla="*/ 46 w 46"/>
                  <a:gd name="T11" fmla="*/ 12 h 42"/>
                  <a:gd name="T12" fmla="*/ 35 w 46"/>
                  <a:gd name="T13" fmla="*/ 0 h 42"/>
                  <a:gd name="T14" fmla="*/ 12 w 46"/>
                  <a:gd name="T15" fmla="*/ 0 h 42"/>
                  <a:gd name="T16" fmla="*/ 0 w 46"/>
                  <a:gd name="T17" fmla="*/ 12 h 42"/>
                  <a:gd name="T18" fmla="*/ 0 w 46"/>
                  <a:gd name="T19" fmla="*/ 31 h 42"/>
                  <a:gd name="T20" fmla="*/ 12 w 46"/>
                  <a:gd name="T2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6" h="42">
                    <a:moveTo>
                      <a:pt x="12" y="42"/>
                    </a:moveTo>
                    <a:cubicBezTo>
                      <a:pt x="17" y="42"/>
                      <a:pt x="17" y="42"/>
                      <a:pt x="17" y="42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7" y="21"/>
                      <a:pt x="30" y="15"/>
                      <a:pt x="39" y="15"/>
                    </a:cubicBezTo>
                    <a:cubicBezTo>
                      <a:pt x="42" y="15"/>
                      <a:pt x="44" y="15"/>
                      <a:pt x="46" y="16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46" y="5"/>
                      <a:pt x="41" y="0"/>
                      <a:pt x="3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7"/>
                      <a:pt x="5" y="42"/>
                      <a:pt x="12" y="4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48" name="矩形 47"/>
          <p:cNvSpPr/>
          <p:nvPr/>
        </p:nvSpPr>
        <p:spPr>
          <a:xfrm>
            <a:off x="1294886" y="3709624"/>
            <a:ext cx="4008232" cy="1615439"/>
          </a:xfrm>
          <a:prstGeom prst="rect">
            <a:avLst/>
          </a:prstGeom>
          <a:solidFill>
            <a:srgbClr val="2B2C27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Freeform 84"/>
          <p:cNvSpPr>
            <a:spLocks/>
          </p:cNvSpPr>
          <p:nvPr/>
        </p:nvSpPr>
        <p:spPr bwMode="auto">
          <a:xfrm>
            <a:off x="1604502" y="3845297"/>
            <a:ext cx="871580" cy="872986"/>
          </a:xfrm>
          <a:custGeom>
            <a:avLst/>
            <a:gdLst>
              <a:gd name="T0" fmla="*/ 383 w 383"/>
              <a:gd name="T1" fmla="*/ 305 h 383"/>
              <a:gd name="T2" fmla="*/ 305 w 383"/>
              <a:gd name="T3" fmla="*/ 383 h 383"/>
              <a:gd name="T4" fmla="*/ 78 w 383"/>
              <a:gd name="T5" fmla="*/ 383 h 383"/>
              <a:gd name="T6" fmla="*/ 0 w 383"/>
              <a:gd name="T7" fmla="*/ 305 h 383"/>
              <a:gd name="T8" fmla="*/ 0 w 383"/>
              <a:gd name="T9" fmla="*/ 78 h 383"/>
              <a:gd name="T10" fmla="*/ 78 w 383"/>
              <a:gd name="T11" fmla="*/ 0 h 383"/>
              <a:gd name="T12" fmla="*/ 305 w 383"/>
              <a:gd name="T13" fmla="*/ 0 h 383"/>
              <a:gd name="T14" fmla="*/ 383 w 383"/>
              <a:gd name="T15" fmla="*/ 78 h 383"/>
              <a:gd name="T16" fmla="*/ 383 w 383"/>
              <a:gd name="T17" fmla="*/ 305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3" h="383">
                <a:moveTo>
                  <a:pt x="383" y="305"/>
                </a:moveTo>
                <a:cubicBezTo>
                  <a:pt x="383" y="348"/>
                  <a:pt x="348" y="383"/>
                  <a:pt x="305" y="383"/>
                </a:cubicBezTo>
                <a:cubicBezTo>
                  <a:pt x="78" y="383"/>
                  <a:pt x="78" y="383"/>
                  <a:pt x="78" y="383"/>
                </a:cubicBezTo>
                <a:cubicBezTo>
                  <a:pt x="35" y="383"/>
                  <a:pt x="0" y="348"/>
                  <a:pt x="0" y="305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35"/>
                  <a:pt x="35" y="0"/>
                  <a:pt x="78" y="0"/>
                </a:cubicBezTo>
                <a:cubicBezTo>
                  <a:pt x="305" y="0"/>
                  <a:pt x="305" y="0"/>
                  <a:pt x="305" y="0"/>
                </a:cubicBezTo>
                <a:cubicBezTo>
                  <a:pt x="348" y="0"/>
                  <a:pt x="383" y="35"/>
                  <a:pt x="383" y="78"/>
                </a:cubicBezTo>
                <a:cubicBezTo>
                  <a:pt x="383" y="305"/>
                  <a:pt x="383" y="305"/>
                  <a:pt x="383" y="305"/>
                </a:cubicBezTo>
              </a:path>
            </a:pathLst>
          </a:custGeom>
          <a:solidFill>
            <a:srgbClr val="FF775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TextBox 11"/>
          <p:cNvSpPr txBox="1"/>
          <p:nvPr/>
        </p:nvSpPr>
        <p:spPr>
          <a:xfrm>
            <a:off x="1399262" y="4746166"/>
            <a:ext cx="128206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TextBox 12"/>
          <p:cNvSpPr txBox="1"/>
          <p:nvPr/>
        </p:nvSpPr>
        <p:spPr>
          <a:xfrm>
            <a:off x="2773337" y="3917179"/>
            <a:ext cx="24377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单击添加文字内容</a:t>
            </a:r>
            <a:endParaRPr lang="en-US" altLang="zh-CN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添加文字内容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Freeform 174"/>
          <p:cNvSpPr>
            <a:spLocks noEditPoints="1"/>
          </p:cNvSpPr>
          <p:nvPr/>
        </p:nvSpPr>
        <p:spPr bwMode="auto">
          <a:xfrm>
            <a:off x="1691176" y="4102707"/>
            <a:ext cx="698232" cy="358167"/>
          </a:xfrm>
          <a:custGeom>
            <a:avLst/>
            <a:gdLst>
              <a:gd name="T0" fmla="*/ 186 w 255"/>
              <a:gd name="T1" fmla="*/ 17 h 131"/>
              <a:gd name="T2" fmla="*/ 176 w 255"/>
              <a:gd name="T3" fmla="*/ 12 h 131"/>
              <a:gd name="T4" fmla="*/ 125 w 255"/>
              <a:gd name="T5" fmla="*/ 6 h 131"/>
              <a:gd name="T6" fmla="*/ 72 w 255"/>
              <a:gd name="T7" fmla="*/ 6 h 131"/>
              <a:gd name="T8" fmla="*/ 66 w 255"/>
              <a:gd name="T9" fmla="*/ 10 h 131"/>
              <a:gd name="T10" fmla="*/ 0 w 255"/>
              <a:gd name="T11" fmla="*/ 95 h 131"/>
              <a:gd name="T12" fmla="*/ 63 w 255"/>
              <a:gd name="T13" fmla="*/ 84 h 131"/>
              <a:gd name="T14" fmla="*/ 68 w 255"/>
              <a:gd name="T15" fmla="*/ 87 h 131"/>
              <a:gd name="T16" fmla="*/ 97 w 255"/>
              <a:gd name="T17" fmla="*/ 108 h 131"/>
              <a:gd name="T18" fmla="*/ 130 w 255"/>
              <a:gd name="T19" fmla="*/ 124 h 131"/>
              <a:gd name="T20" fmla="*/ 133 w 255"/>
              <a:gd name="T21" fmla="*/ 126 h 131"/>
              <a:gd name="T22" fmla="*/ 155 w 255"/>
              <a:gd name="T23" fmla="*/ 124 h 131"/>
              <a:gd name="T24" fmla="*/ 176 w 255"/>
              <a:gd name="T25" fmla="*/ 115 h 131"/>
              <a:gd name="T26" fmla="*/ 191 w 255"/>
              <a:gd name="T27" fmla="*/ 102 h 131"/>
              <a:gd name="T28" fmla="*/ 255 w 255"/>
              <a:gd name="T29" fmla="*/ 100 h 131"/>
              <a:gd name="T30" fmla="*/ 186 w 255"/>
              <a:gd name="T31" fmla="*/ 95 h 131"/>
              <a:gd name="T32" fmla="*/ 183 w 255"/>
              <a:gd name="T33" fmla="*/ 99 h 131"/>
              <a:gd name="T34" fmla="*/ 175 w 255"/>
              <a:gd name="T35" fmla="*/ 107 h 131"/>
              <a:gd name="T36" fmla="*/ 168 w 255"/>
              <a:gd name="T37" fmla="*/ 106 h 131"/>
              <a:gd name="T38" fmla="*/ 153 w 255"/>
              <a:gd name="T39" fmla="*/ 116 h 131"/>
              <a:gd name="T40" fmla="*/ 150 w 255"/>
              <a:gd name="T41" fmla="*/ 116 h 131"/>
              <a:gd name="T42" fmla="*/ 146 w 255"/>
              <a:gd name="T43" fmla="*/ 118 h 131"/>
              <a:gd name="T44" fmla="*/ 128 w 255"/>
              <a:gd name="T45" fmla="*/ 113 h 131"/>
              <a:gd name="T46" fmla="*/ 105 w 255"/>
              <a:gd name="T47" fmla="*/ 97 h 131"/>
              <a:gd name="T48" fmla="*/ 71 w 255"/>
              <a:gd name="T49" fmla="*/ 79 h 131"/>
              <a:gd name="T50" fmla="*/ 57 w 255"/>
              <a:gd name="T51" fmla="*/ 70 h 131"/>
              <a:gd name="T52" fmla="*/ 57 w 255"/>
              <a:gd name="T53" fmla="*/ 69 h 131"/>
              <a:gd name="T54" fmla="*/ 58 w 255"/>
              <a:gd name="T55" fmla="*/ 68 h 131"/>
              <a:gd name="T56" fmla="*/ 73 w 255"/>
              <a:gd name="T57" fmla="*/ 15 h 131"/>
              <a:gd name="T58" fmla="*/ 105 w 255"/>
              <a:gd name="T59" fmla="*/ 17 h 131"/>
              <a:gd name="T60" fmla="*/ 101 w 255"/>
              <a:gd name="T61" fmla="*/ 54 h 131"/>
              <a:gd name="T62" fmla="*/ 148 w 255"/>
              <a:gd name="T63" fmla="*/ 39 h 131"/>
              <a:gd name="T64" fmla="*/ 195 w 255"/>
              <a:gd name="T65" fmla="*/ 88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55" h="131">
                <a:moveTo>
                  <a:pt x="230" y="6"/>
                </a:moveTo>
                <a:cubicBezTo>
                  <a:pt x="186" y="17"/>
                  <a:pt x="186" y="17"/>
                  <a:pt x="186" y="17"/>
                </a:cubicBezTo>
                <a:cubicBezTo>
                  <a:pt x="186" y="20"/>
                  <a:pt x="186" y="20"/>
                  <a:pt x="186" y="20"/>
                </a:cubicBezTo>
                <a:cubicBezTo>
                  <a:pt x="182" y="14"/>
                  <a:pt x="176" y="12"/>
                  <a:pt x="176" y="12"/>
                </a:cubicBezTo>
                <a:cubicBezTo>
                  <a:pt x="141" y="3"/>
                  <a:pt x="141" y="3"/>
                  <a:pt x="141" y="3"/>
                </a:cubicBezTo>
                <a:cubicBezTo>
                  <a:pt x="137" y="1"/>
                  <a:pt x="131" y="3"/>
                  <a:pt x="125" y="6"/>
                </a:cubicBezTo>
                <a:cubicBezTo>
                  <a:pt x="124" y="5"/>
                  <a:pt x="124" y="5"/>
                  <a:pt x="124" y="5"/>
                </a:cubicBezTo>
                <a:cubicBezTo>
                  <a:pt x="72" y="6"/>
                  <a:pt x="72" y="6"/>
                  <a:pt x="72" y="6"/>
                </a:cubicBezTo>
                <a:cubicBezTo>
                  <a:pt x="72" y="7"/>
                  <a:pt x="72" y="7"/>
                  <a:pt x="72" y="7"/>
                </a:cubicBezTo>
                <a:cubicBezTo>
                  <a:pt x="71" y="7"/>
                  <a:pt x="68" y="7"/>
                  <a:pt x="66" y="10"/>
                </a:cubicBezTo>
                <a:cubicBezTo>
                  <a:pt x="37" y="0"/>
                  <a:pt x="37" y="0"/>
                  <a:pt x="37" y="0"/>
                </a:cubicBezTo>
                <a:cubicBezTo>
                  <a:pt x="0" y="95"/>
                  <a:pt x="0" y="95"/>
                  <a:pt x="0" y="95"/>
                </a:cubicBezTo>
                <a:cubicBezTo>
                  <a:pt x="44" y="115"/>
                  <a:pt x="44" y="115"/>
                  <a:pt x="44" y="115"/>
                </a:cubicBezTo>
                <a:cubicBezTo>
                  <a:pt x="57" y="111"/>
                  <a:pt x="61" y="93"/>
                  <a:pt x="63" y="84"/>
                </a:cubicBezTo>
                <a:cubicBezTo>
                  <a:pt x="66" y="86"/>
                  <a:pt x="66" y="86"/>
                  <a:pt x="66" y="86"/>
                </a:cubicBezTo>
                <a:cubicBezTo>
                  <a:pt x="68" y="87"/>
                  <a:pt x="68" y="87"/>
                  <a:pt x="68" y="87"/>
                </a:cubicBezTo>
                <a:cubicBezTo>
                  <a:pt x="68" y="93"/>
                  <a:pt x="69" y="100"/>
                  <a:pt x="80" y="98"/>
                </a:cubicBezTo>
                <a:cubicBezTo>
                  <a:pt x="80" y="98"/>
                  <a:pt x="81" y="120"/>
                  <a:pt x="97" y="108"/>
                </a:cubicBezTo>
                <a:cubicBezTo>
                  <a:pt x="97" y="108"/>
                  <a:pt x="98" y="124"/>
                  <a:pt x="112" y="118"/>
                </a:cubicBezTo>
                <a:cubicBezTo>
                  <a:pt x="112" y="118"/>
                  <a:pt x="115" y="131"/>
                  <a:pt x="130" y="124"/>
                </a:cubicBezTo>
                <a:cubicBezTo>
                  <a:pt x="132" y="125"/>
                  <a:pt x="132" y="125"/>
                  <a:pt x="132" y="125"/>
                </a:cubicBezTo>
                <a:cubicBezTo>
                  <a:pt x="133" y="126"/>
                  <a:pt x="133" y="126"/>
                  <a:pt x="133" y="126"/>
                </a:cubicBezTo>
                <a:cubicBezTo>
                  <a:pt x="133" y="126"/>
                  <a:pt x="141" y="128"/>
                  <a:pt x="147" y="127"/>
                </a:cubicBezTo>
                <a:cubicBezTo>
                  <a:pt x="150" y="126"/>
                  <a:pt x="153" y="126"/>
                  <a:pt x="155" y="124"/>
                </a:cubicBezTo>
                <a:cubicBezTo>
                  <a:pt x="159" y="123"/>
                  <a:pt x="169" y="122"/>
                  <a:pt x="173" y="115"/>
                </a:cubicBezTo>
                <a:cubicBezTo>
                  <a:pt x="174" y="115"/>
                  <a:pt x="175" y="115"/>
                  <a:pt x="176" y="115"/>
                </a:cubicBezTo>
                <a:cubicBezTo>
                  <a:pt x="182" y="114"/>
                  <a:pt x="186" y="112"/>
                  <a:pt x="189" y="109"/>
                </a:cubicBezTo>
                <a:cubicBezTo>
                  <a:pt x="190" y="107"/>
                  <a:pt x="191" y="104"/>
                  <a:pt x="191" y="102"/>
                </a:cubicBezTo>
                <a:cubicBezTo>
                  <a:pt x="191" y="102"/>
                  <a:pt x="201" y="119"/>
                  <a:pt x="215" y="120"/>
                </a:cubicBezTo>
                <a:cubicBezTo>
                  <a:pt x="255" y="100"/>
                  <a:pt x="255" y="100"/>
                  <a:pt x="255" y="100"/>
                </a:cubicBezTo>
                <a:lnTo>
                  <a:pt x="230" y="6"/>
                </a:lnTo>
                <a:close/>
                <a:moveTo>
                  <a:pt x="186" y="95"/>
                </a:moveTo>
                <a:cubicBezTo>
                  <a:pt x="182" y="96"/>
                  <a:pt x="182" y="96"/>
                  <a:pt x="182" y="96"/>
                </a:cubicBezTo>
                <a:cubicBezTo>
                  <a:pt x="183" y="99"/>
                  <a:pt x="183" y="99"/>
                  <a:pt x="183" y="99"/>
                </a:cubicBezTo>
                <a:cubicBezTo>
                  <a:pt x="183" y="102"/>
                  <a:pt x="182" y="103"/>
                  <a:pt x="182" y="104"/>
                </a:cubicBezTo>
                <a:cubicBezTo>
                  <a:pt x="181" y="105"/>
                  <a:pt x="179" y="106"/>
                  <a:pt x="175" y="107"/>
                </a:cubicBezTo>
                <a:cubicBezTo>
                  <a:pt x="173" y="107"/>
                  <a:pt x="171" y="107"/>
                  <a:pt x="171" y="107"/>
                </a:cubicBezTo>
                <a:cubicBezTo>
                  <a:pt x="168" y="106"/>
                  <a:pt x="168" y="106"/>
                  <a:pt x="168" y="106"/>
                </a:cubicBezTo>
                <a:cubicBezTo>
                  <a:pt x="167" y="110"/>
                  <a:pt x="167" y="110"/>
                  <a:pt x="167" y="110"/>
                </a:cubicBezTo>
                <a:cubicBezTo>
                  <a:pt x="166" y="113"/>
                  <a:pt x="159" y="115"/>
                  <a:pt x="153" y="116"/>
                </a:cubicBezTo>
                <a:cubicBezTo>
                  <a:pt x="153" y="116"/>
                  <a:pt x="152" y="116"/>
                  <a:pt x="152" y="116"/>
                </a:cubicBezTo>
                <a:cubicBezTo>
                  <a:pt x="150" y="116"/>
                  <a:pt x="150" y="116"/>
                  <a:pt x="150" y="116"/>
                </a:cubicBezTo>
                <a:cubicBezTo>
                  <a:pt x="149" y="117"/>
                  <a:pt x="149" y="117"/>
                  <a:pt x="149" y="117"/>
                </a:cubicBezTo>
                <a:cubicBezTo>
                  <a:pt x="149" y="118"/>
                  <a:pt x="148" y="118"/>
                  <a:pt x="146" y="118"/>
                </a:cubicBezTo>
                <a:cubicBezTo>
                  <a:pt x="142" y="119"/>
                  <a:pt x="137" y="118"/>
                  <a:pt x="136" y="118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27" y="110"/>
                  <a:pt x="125" y="106"/>
                  <a:pt x="120" y="106"/>
                </a:cubicBezTo>
                <a:cubicBezTo>
                  <a:pt x="120" y="106"/>
                  <a:pt x="119" y="88"/>
                  <a:pt x="105" y="97"/>
                </a:cubicBezTo>
                <a:cubicBezTo>
                  <a:pt x="105" y="97"/>
                  <a:pt x="100" y="83"/>
                  <a:pt x="88" y="89"/>
                </a:cubicBezTo>
                <a:cubicBezTo>
                  <a:pt x="71" y="79"/>
                  <a:pt x="71" y="79"/>
                  <a:pt x="71" y="79"/>
                </a:cubicBezTo>
                <a:cubicBezTo>
                  <a:pt x="58" y="71"/>
                  <a:pt x="58" y="71"/>
                  <a:pt x="58" y="71"/>
                </a:cubicBezTo>
                <a:cubicBezTo>
                  <a:pt x="57" y="70"/>
                  <a:pt x="57" y="70"/>
                  <a:pt x="57" y="70"/>
                </a:cubicBezTo>
                <a:cubicBezTo>
                  <a:pt x="57" y="70"/>
                  <a:pt x="57" y="70"/>
                  <a:pt x="57" y="70"/>
                </a:cubicBezTo>
                <a:cubicBezTo>
                  <a:pt x="57" y="69"/>
                  <a:pt x="57" y="69"/>
                  <a:pt x="57" y="69"/>
                </a:cubicBezTo>
                <a:cubicBezTo>
                  <a:pt x="57" y="69"/>
                  <a:pt x="57" y="69"/>
                  <a:pt x="57" y="69"/>
                </a:cubicBezTo>
                <a:cubicBezTo>
                  <a:pt x="58" y="68"/>
                  <a:pt x="58" y="68"/>
                  <a:pt x="58" y="68"/>
                </a:cubicBezTo>
                <a:cubicBezTo>
                  <a:pt x="58" y="67"/>
                  <a:pt x="70" y="20"/>
                  <a:pt x="71" y="16"/>
                </a:cubicBezTo>
                <a:cubicBezTo>
                  <a:pt x="72" y="16"/>
                  <a:pt x="73" y="15"/>
                  <a:pt x="73" y="15"/>
                </a:cubicBezTo>
                <a:cubicBezTo>
                  <a:pt x="109" y="14"/>
                  <a:pt x="109" y="14"/>
                  <a:pt x="109" y="14"/>
                </a:cubicBezTo>
                <a:cubicBezTo>
                  <a:pt x="106" y="16"/>
                  <a:pt x="105" y="17"/>
                  <a:pt x="105" y="17"/>
                </a:cubicBezTo>
                <a:cubicBezTo>
                  <a:pt x="99" y="22"/>
                  <a:pt x="97" y="45"/>
                  <a:pt x="97" y="45"/>
                </a:cubicBezTo>
                <a:cubicBezTo>
                  <a:pt x="95" y="50"/>
                  <a:pt x="101" y="54"/>
                  <a:pt x="101" y="54"/>
                </a:cubicBezTo>
                <a:cubicBezTo>
                  <a:pt x="112" y="61"/>
                  <a:pt x="123" y="35"/>
                  <a:pt x="123" y="35"/>
                </a:cubicBezTo>
                <a:cubicBezTo>
                  <a:pt x="128" y="30"/>
                  <a:pt x="138" y="33"/>
                  <a:pt x="148" y="39"/>
                </a:cubicBezTo>
                <a:cubicBezTo>
                  <a:pt x="166" y="56"/>
                  <a:pt x="187" y="75"/>
                  <a:pt x="193" y="82"/>
                </a:cubicBezTo>
                <a:cubicBezTo>
                  <a:pt x="194" y="84"/>
                  <a:pt x="195" y="86"/>
                  <a:pt x="195" y="88"/>
                </a:cubicBezTo>
                <a:cubicBezTo>
                  <a:pt x="194" y="91"/>
                  <a:pt x="188" y="94"/>
                  <a:pt x="186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5540543" y="3709623"/>
            <a:ext cx="4008232" cy="1615439"/>
          </a:xfrm>
          <a:prstGeom prst="rect">
            <a:avLst/>
          </a:prstGeom>
          <a:solidFill>
            <a:srgbClr val="2B2C27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Freeform 84"/>
          <p:cNvSpPr>
            <a:spLocks/>
          </p:cNvSpPr>
          <p:nvPr/>
        </p:nvSpPr>
        <p:spPr bwMode="auto">
          <a:xfrm>
            <a:off x="5850159" y="3845296"/>
            <a:ext cx="871580" cy="872986"/>
          </a:xfrm>
          <a:custGeom>
            <a:avLst/>
            <a:gdLst>
              <a:gd name="T0" fmla="*/ 383 w 383"/>
              <a:gd name="T1" fmla="*/ 305 h 383"/>
              <a:gd name="T2" fmla="*/ 305 w 383"/>
              <a:gd name="T3" fmla="*/ 383 h 383"/>
              <a:gd name="T4" fmla="*/ 78 w 383"/>
              <a:gd name="T5" fmla="*/ 383 h 383"/>
              <a:gd name="T6" fmla="*/ 0 w 383"/>
              <a:gd name="T7" fmla="*/ 305 h 383"/>
              <a:gd name="T8" fmla="*/ 0 w 383"/>
              <a:gd name="T9" fmla="*/ 78 h 383"/>
              <a:gd name="T10" fmla="*/ 78 w 383"/>
              <a:gd name="T11" fmla="*/ 0 h 383"/>
              <a:gd name="T12" fmla="*/ 305 w 383"/>
              <a:gd name="T13" fmla="*/ 0 h 383"/>
              <a:gd name="T14" fmla="*/ 383 w 383"/>
              <a:gd name="T15" fmla="*/ 78 h 383"/>
              <a:gd name="T16" fmla="*/ 383 w 383"/>
              <a:gd name="T17" fmla="*/ 305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3" h="383">
                <a:moveTo>
                  <a:pt x="383" y="305"/>
                </a:moveTo>
                <a:cubicBezTo>
                  <a:pt x="383" y="348"/>
                  <a:pt x="348" y="383"/>
                  <a:pt x="305" y="383"/>
                </a:cubicBezTo>
                <a:cubicBezTo>
                  <a:pt x="78" y="383"/>
                  <a:pt x="78" y="383"/>
                  <a:pt x="78" y="383"/>
                </a:cubicBezTo>
                <a:cubicBezTo>
                  <a:pt x="35" y="383"/>
                  <a:pt x="0" y="348"/>
                  <a:pt x="0" y="305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35"/>
                  <a:pt x="35" y="0"/>
                  <a:pt x="78" y="0"/>
                </a:cubicBezTo>
                <a:cubicBezTo>
                  <a:pt x="305" y="0"/>
                  <a:pt x="305" y="0"/>
                  <a:pt x="305" y="0"/>
                </a:cubicBezTo>
                <a:cubicBezTo>
                  <a:pt x="348" y="0"/>
                  <a:pt x="383" y="35"/>
                  <a:pt x="383" y="78"/>
                </a:cubicBezTo>
                <a:cubicBezTo>
                  <a:pt x="383" y="305"/>
                  <a:pt x="383" y="305"/>
                  <a:pt x="383" y="305"/>
                </a:cubicBezTo>
              </a:path>
            </a:pathLst>
          </a:custGeom>
          <a:solidFill>
            <a:srgbClr val="FF775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TextBox 11"/>
          <p:cNvSpPr txBox="1"/>
          <p:nvPr/>
        </p:nvSpPr>
        <p:spPr>
          <a:xfrm>
            <a:off x="5644919" y="4746165"/>
            <a:ext cx="128206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TextBox 12"/>
          <p:cNvSpPr txBox="1"/>
          <p:nvPr/>
        </p:nvSpPr>
        <p:spPr>
          <a:xfrm>
            <a:off x="7018994" y="3917178"/>
            <a:ext cx="24377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单击添加文字内容</a:t>
            </a:r>
            <a:endParaRPr lang="en-US" altLang="zh-CN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添加文字内容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7" name="组合 56"/>
          <p:cNvGrpSpPr>
            <a:grpSpLocks/>
          </p:cNvGrpSpPr>
          <p:nvPr/>
        </p:nvGrpSpPr>
        <p:grpSpPr>
          <a:xfrm>
            <a:off x="5985635" y="3979436"/>
            <a:ext cx="600628" cy="604706"/>
            <a:chOff x="4468813" y="4438651"/>
            <a:chExt cx="647700" cy="649288"/>
          </a:xfrm>
        </p:grpSpPr>
        <p:sp>
          <p:nvSpPr>
            <p:cNvPr id="58" name="Freeform 204"/>
            <p:cNvSpPr>
              <a:spLocks noEditPoints="1"/>
            </p:cNvSpPr>
            <p:nvPr/>
          </p:nvSpPr>
          <p:spPr bwMode="auto">
            <a:xfrm>
              <a:off x="4468813" y="4438651"/>
              <a:ext cx="647700" cy="649288"/>
            </a:xfrm>
            <a:custGeom>
              <a:avLst/>
              <a:gdLst>
                <a:gd name="T0" fmla="*/ 230 w 252"/>
                <a:gd name="T1" fmla="*/ 136 h 252"/>
                <a:gd name="T2" fmla="*/ 241 w 252"/>
                <a:gd name="T3" fmla="*/ 113 h 252"/>
                <a:gd name="T4" fmla="*/ 209 w 252"/>
                <a:gd name="T5" fmla="*/ 91 h 252"/>
                <a:gd name="T6" fmla="*/ 167 w 252"/>
                <a:gd name="T7" fmla="*/ 90 h 252"/>
                <a:gd name="T8" fmla="*/ 152 w 252"/>
                <a:gd name="T9" fmla="*/ 81 h 252"/>
                <a:gd name="T10" fmla="*/ 159 w 252"/>
                <a:gd name="T11" fmla="*/ 69 h 252"/>
                <a:gd name="T12" fmla="*/ 178 w 252"/>
                <a:gd name="T13" fmla="*/ 27 h 252"/>
                <a:gd name="T14" fmla="*/ 147 w 252"/>
                <a:gd name="T15" fmla="*/ 3 h 252"/>
                <a:gd name="T16" fmla="*/ 137 w 252"/>
                <a:gd name="T17" fmla="*/ 34 h 252"/>
                <a:gd name="T18" fmla="*/ 108 w 252"/>
                <a:gd name="T19" fmla="*/ 64 h 252"/>
                <a:gd name="T20" fmla="*/ 70 w 252"/>
                <a:gd name="T21" fmla="*/ 102 h 252"/>
                <a:gd name="T22" fmla="*/ 56 w 252"/>
                <a:gd name="T23" fmla="*/ 100 h 252"/>
                <a:gd name="T24" fmla="*/ 39 w 252"/>
                <a:gd name="T25" fmla="*/ 100 h 252"/>
                <a:gd name="T26" fmla="*/ 0 w 252"/>
                <a:gd name="T27" fmla="*/ 124 h 252"/>
                <a:gd name="T28" fmla="*/ 0 w 252"/>
                <a:gd name="T29" fmla="*/ 207 h 252"/>
                <a:gd name="T30" fmla="*/ 39 w 252"/>
                <a:gd name="T31" fmla="*/ 231 h 252"/>
                <a:gd name="T32" fmla="*/ 56 w 252"/>
                <a:gd name="T33" fmla="*/ 231 h 252"/>
                <a:gd name="T34" fmla="*/ 63 w 252"/>
                <a:gd name="T35" fmla="*/ 230 h 252"/>
                <a:gd name="T36" fmla="*/ 77 w 252"/>
                <a:gd name="T37" fmla="*/ 235 h 252"/>
                <a:gd name="T38" fmla="*/ 187 w 252"/>
                <a:gd name="T39" fmla="*/ 244 h 252"/>
                <a:gd name="T40" fmla="*/ 221 w 252"/>
                <a:gd name="T41" fmla="*/ 209 h 252"/>
                <a:gd name="T42" fmla="*/ 230 w 252"/>
                <a:gd name="T43" fmla="*/ 173 h 252"/>
                <a:gd name="T44" fmla="*/ 230 w 252"/>
                <a:gd name="T45" fmla="*/ 136 h 252"/>
                <a:gd name="T46" fmla="*/ 140 w 252"/>
                <a:gd name="T47" fmla="*/ 212 h 252"/>
                <a:gd name="T48" fmla="*/ 88 w 252"/>
                <a:gd name="T49" fmla="*/ 162 h 252"/>
                <a:gd name="T50" fmla="*/ 140 w 252"/>
                <a:gd name="T51" fmla="*/ 111 h 252"/>
                <a:gd name="T52" fmla="*/ 191 w 252"/>
                <a:gd name="T53" fmla="*/ 162 h 252"/>
                <a:gd name="T54" fmla="*/ 140 w 252"/>
                <a:gd name="T55" fmla="*/ 21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2" h="252">
                  <a:moveTo>
                    <a:pt x="230" y="136"/>
                  </a:moveTo>
                  <a:cubicBezTo>
                    <a:pt x="242" y="131"/>
                    <a:pt x="241" y="113"/>
                    <a:pt x="241" y="113"/>
                  </a:cubicBezTo>
                  <a:cubicBezTo>
                    <a:pt x="240" y="91"/>
                    <a:pt x="209" y="91"/>
                    <a:pt x="209" y="91"/>
                  </a:cubicBezTo>
                  <a:cubicBezTo>
                    <a:pt x="167" y="90"/>
                    <a:pt x="167" y="90"/>
                    <a:pt x="167" y="90"/>
                  </a:cubicBezTo>
                  <a:cubicBezTo>
                    <a:pt x="149" y="91"/>
                    <a:pt x="152" y="81"/>
                    <a:pt x="152" y="81"/>
                  </a:cubicBezTo>
                  <a:cubicBezTo>
                    <a:pt x="151" y="77"/>
                    <a:pt x="159" y="69"/>
                    <a:pt x="159" y="69"/>
                  </a:cubicBezTo>
                  <a:cubicBezTo>
                    <a:pt x="181" y="52"/>
                    <a:pt x="178" y="27"/>
                    <a:pt x="178" y="27"/>
                  </a:cubicBezTo>
                  <a:cubicBezTo>
                    <a:pt x="172" y="0"/>
                    <a:pt x="159" y="2"/>
                    <a:pt x="147" y="3"/>
                  </a:cubicBezTo>
                  <a:cubicBezTo>
                    <a:pt x="135" y="5"/>
                    <a:pt x="139" y="31"/>
                    <a:pt x="137" y="34"/>
                  </a:cubicBezTo>
                  <a:cubicBezTo>
                    <a:pt x="136" y="37"/>
                    <a:pt x="126" y="57"/>
                    <a:pt x="108" y="64"/>
                  </a:cubicBezTo>
                  <a:cubicBezTo>
                    <a:pt x="97" y="68"/>
                    <a:pt x="81" y="88"/>
                    <a:pt x="70" y="102"/>
                  </a:cubicBezTo>
                  <a:cubicBezTo>
                    <a:pt x="66" y="101"/>
                    <a:pt x="61" y="100"/>
                    <a:pt x="56" y="100"/>
                  </a:cubicBezTo>
                  <a:cubicBezTo>
                    <a:pt x="39" y="100"/>
                    <a:pt x="39" y="100"/>
                    <a:pt x="39" y="100"/>
                  </a:cubicBezTo>
                  <a:cubicBezTo>
                    <a:pt x="17" y="100"/>
                    <a:pt x="0" y="111"/>
                    <a:pt x="0" y="124"/>
                  </a:cubicBezTo>
                  <a:cubicBezTo>
                    <a:pt x="0" y="207"/>
                    <a:pt x="0" y="207"/>
                    <a:pt x="0" y="207"/>
                  </a:cubicBezTo>
                  <a:cubicBezTo>
                    <a:pt x="0" y="220"/>
                    <a:pt x="17" y="231"/>
                    <a:pt x="39" y="231"/>
                  </a:cubicBezTo>
                  <a:cubicBezTo>
                    <a:pt x="56" y="231"/>
                    <a:pt x="56" y="231"/>
                    <a:pt x="56" y="231"/>
                  </a:cubicBezTo>
                  <a:cubicBezTo>
                    <a:pt x="58" y="231"/>
                    <a:pt x="61" y="231"/>
                    <a:pt x="63" y="230"/>
                  </a:cubicBezTo>
                  <a:cubicBezTo>
                    <a:pt x="72" y="231"/>
                    <a:pt x="77" y="235"/>
                    <a:pt x="77" y="235"/>
                  </a:cubicBezTo>
                  <a:cubicBezTo>
                    <a:pt x="82" y="252"/>
                    <a:pt x="187" y="244"/>
                    <a:pt x="187" y="244"/>
                  </a:cubicBezTo>
                  <a:cubicBezTo>
                    <a:pt x="237" y="232"/>
                    <a:pt x="221" y="209"/>
                    <a:pt x="221" y="209"/>
                  </a:cubicBezTo>
                  <a:cubicBezTo>
                    <a:pt x="247" y="200"/>
                    <a:pt x="230" y="173"/>
                    <a:pt x="230" y="173"/>
                  </a:cubicBezTo>
                  <a:cubicBezTo>
                    <a:pt x="252" y="157"/>
                    <a:pt x="230" y="136"/>
                    <a:pt x="230" y="136"/>
                  </a:cubicBezTo>
                  <a:close/>
                  <a:moveTo>
                    <a:pt x="140" y="212"/>
                  </a:moveTo>
                  <a:cubicBezTo>
                    <a:pt x="111" y="212"/>
                    <a:pt x="88" y="190"/>
                    <a:pt x="88" y="162"/>
                  </a:cubicBezTo>
                  <a:cubicBezTo>
                    <a:pt x="88" y="134"/>
                    <a:pt x="111" y="111"/>
                    <a:pt x="140" y="111"/>
                  </a:cubicBezTo>
                  <a:cubicBezTo>
                    <a:pt x="168" y="111"/>
                    <a:pt x="191" y="134"/>
                    <a:pt x="191" y="162"/>
                  </a:cubicBezTo>
                  <a:cubicBezTo>
                    <a:pt x="191" y="190"/>
                    <a:pt x="168" y="212"/>
                    <a:pt x="140" y="2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06"/>
            <p:cNvSpPr>
              <a:spLocks noEditPoints="1"/>
            </p:cNvSpPr>
            <p:nvPr/>
          </p:nvSpPr>
          <p:spPr bwMode="auto">
            <a:xfrm>
              <a:off x="4764088" y="4756150"/>
              <a:ext cx="128588" cy="200025"/>
            </a:xfrm>
            <a:custGeom>
              <a:avLst/>
              <a:gdLst>
                <a:gd name="T0" fmla="*/ 45 w 50"/>
                <a:gd name="T1" fmla="*/ 39 h 78"/>
                <a:gd name="T2" fmla="*/ 37 w 50"/>
                <a:gd name="T3" fmla="*/ 35 h 78"/>
                <a:gd name="T4" fmla="*/ 28 w 50"/>
                <a:gd name="T5" fmla="*/ 33 h 78"/>
                <a:gd name="T6" fmla="*/ 28 w 50"/>
                <a:gd name="T7" fmla="*/ 11 h 78"/>
                <a:gd name="T8" fmla="*/ 35 w 50"/>
                <a:gd name="T9" fmla="*/ 14 h 78"/>
                <a:gd name="T10" fmla="*/ 39 w 50"/>
                <a:gd name="T11" fmla="*/ 21 h 78"/>
                <a:gd name="T12" fmla="*/ 48 w 50"/>
                <a:gd name="T13" fmla="*/ 20 h 78"/>
                <a:gd name="T14" fmla="*/ 41 w 50"/>
                <a:gd name="T15" fmla="*/ 8 h 78"/>
                <a:gd name="T16" fmla="*/ 28 w 50"/>
                <a:gd name="T17" fmla="*/ 4 h 78"/>
                <a:gd name="T18" fmla="*/ 28 w 50"/>
                <a:gd name="T19" fmla="*/ 0 h 78"/>
                <a:gd name="T20" fmla="*/ 23 w 50"/>
                <a:gd name="T21" fmla="*/ 0 h 78"/>
                <a:gd name="T22" fmla="*/ 23 w 50"/>
                <a:gd name="T23" fmla="*/ 4 h 78"/>
                <a:gd name="T24" fmla="*/ 9 w 50"/>
                <a:gd name="T25" fmla="*/ 8 h 78"/>
                <a:gd name="T26" fmla="*/ 2 w 50"/>
                <a:gd name="T27" fmla="*/ 22 h 78"/>
                <a:gd name="T28" fmla="*/ 4 w 50"/>
                <a:gd name="T29" fmla="*/ 30 h 78"/>
                <a:gd name="T30" fmla="*/ 11 w 50"/>
                <a:gd name="T31" fmla="*/ 36 h 78"/>
                <a:gd name="T32" fmla="*/ 23 w 50"/>
                <a:gd name="T33" fmla="*/ 39 h 78"/>
                <a:gd name="T34" fmla="*/ 23 w 50"/>
                <a:gd name="T35" fmla="*/ 64 h 78"/>
                <a:gd name="T36" fmla="*/ 13 w 50"/>
                <a:gd name="T37" fmla="*/ 59 h 78"/>
                <a:gd name="T38" fmla="*/ 10 w 50"/>
                <a:gd name="T39" fmla="*/ 50 h 78"/>
                <a:gd name="T40" fmla="*/ 0 w 50"/>
                <a:gd name="T41" fmla="*/ 52 h 78"/>
                <a:gd name="T42" fmla="*/ 4 w 50"/>
                <a:gd name="T43" fmla="*/ 62 h 78"/>
                <a:gd name="T44" fmla="*/ 12 w 50"/>
                <a:gd name="T45" fmla="*/ 68 h 78"/>
                <a:gd name="T46" fmla="*/ 23 w 50"/>
                <a:gd name="T47" fmla="*/ 71 h 78"/>
                <a:gd name="T48" fmla="*/ 23 w 50"/>
                <a:gd name="T49" fmla="*/ 78 h 78"/>
                <a:gd name="T50" fmla="*/ 28 w 50"/>
                <a:gd name="T51" fmla="*/ 78 h 78"/>
                <a:gd name="T52" fmla="*/ 28 w 50"/>
                <a:gd name="T53" fmla="*/ 70 h 78"/>
                <a:gd name="T54" fmla="*/ 44 w 50"/>
                <a:gd name="T55" fmla="*/ 65 h 78"/>
                <a:gd name="T56" fmla="*/ 50 w 50"/>
                <a:gd name="T57" fmla="*/ 51 h 78"/>
                <a:gd name="T58" fmla="*/ 49 w 50"/>
                <a:gd name="T59" fmla="*/ 45 h 78"/>
                <a:gd name="T60" fmla="*/ 45 w 50"/>
                <a:gd name="T61" fmla="*/ 39 h 78"/>
                <a:gd name="T62" fmla="*/ 23 w 50"/>
                <a:gd name="T63" fmla="*/ 32 h 78"/>
                <a:gd name="T64" fmla="*/ 14 w 50"/>
                <a:gd name="T65" fmla="*/ 28 h 78"/>
                <a:gd name="T66" fmla="*/ 11 w 50"/>
                <a:gd name="T67" fmla="*/ 21 h 78"/>
                <a:gd name="T68" fmla="*/ 14 w 50"/>
                <a:gd name="T69" fmla="*/ 14 h 78"/>
                <a:gd name="T70" fmla="*/ 23 w 50"/>
                <a:gd name="T71" fmla="*/ 11 h 78"/>
                <a:gd name="T72" fmla="*/ 23 w 50"/>
                <a:gd name="T73" fmla="*/ 32 h 78"/>
                <a:gd name="T74" fmla="*/ 37 w 50"/>
                <a:gd name="T75" fmla="*/ 60 h 78"/>
                <a:gd name="T76" fmla="*/ 28 w 50"/>
                <a:gd name="T77" fmla="*/ 64 h 78"/>
                <a:gd name="T78" fmla="*/ 28 w 50"/>
                <a:gd name="T79" fmla="*/ 40 h 78"/>
                <a:gd name="T80" fmla="*/ 38 w 50"/>
                <a:gd name="T81" fmla="*/ 45 h 78"/>
                <a:gd name="T82" fmla="*/ 41 w 50"/>
                <a:gd name="T83" fmla="*/ 52 h 78"/>
                <a:gd name="T84" fmla="*/ 37 w 50"/>
                <a:gd name="T85" fmla="*/ 6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0" h="78">
                  <a:moveTo>
                    <a:pt x="45" y="39"/>
                  </a:moveTo>
                  <a:cubicBezTo>
                    <a:pt x="43" y="38"/>
                    <a:pt x="40" y="36"/>
                    <a:pt x="37" y="35"/>
                  </a:cubicBezTo>
                  <a:cubicBezTo>
                    <a:pt x="36" y="35"/>
                    <a:pt x="33" y="34"/>
                    <a:pt x="28" y="33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31" y="11"/>
                    <a:pt x="34" y="12"/>
                    <a:pt x="35" y="14"/>
                  </a:cubicBezTo>
                  <a:cubicBezTo>
                    <a:pt x="37" y="15"/>
                    <a:pt x="38" y="18"/>
                    <a:pt x="39" y="21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15"/>
                    <a:pt x="45" y="11"/>
                    <a:pt x="41" y="8"/>
                  </a:cubicBezTo>
                  <a:cubicBezTo>
                    <a:pt x="38" y="6"/>
                    <a:pt x="34" y="5"/>
                    <a:pt x="28" y="4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17" y="5"/>
                    <a:pt x="12" y="6"/>
                    <a:pt x="9" y="8"/>
                  </a:cubicBezTo>
                  <a:cubicBezTo>
                    <a:pt x="4" y="12"/>
                    <a:pt x="2" y="16"/>
                    <a:pt x="2" y="22"/>
                  </a:cubicBezTo>
                  <a:cubicBezTo>
                    <a:pt x="2" y="25"/>
                    <a:pt x="3" y="28"/>
                    <a:pt x="4" y="30"/>
                  </a:cubicBezTo>
                  <a:cubicBezTo>
                    <a:pt x="6" y="32"/>
                    <a:pt x="8" y="34"/>
                    <a:pt x="11" y="36"/>
                  </a:cubicBezTo>
                  <a:cubicBezTo>
                    <a:pt x="15" y="38"/>
                    <a:pt x="19" y="39"/>
                    <a:pt x="23" y="39"/>
                  </a:cubicBezTo>
                  <a:cubicBezTo>
                    <a:pt x="23" y="64"/>
                    <a:pt x="23" y="64"/>
                    <a:pt x="23" y="64"/>
                  </a:cubicBezTo>
                  <a:cubicBezTo>
                    <a:pt x="19" y="64"/>
                    <a:pt x="16" y="62"/>
                    <a:pt x="13" y="59"/>
                  </a:cubicBezTo>
                  <a:cubicBezTo>
                    <a:pt x="12" y="57"/>
                    <a:pt x="10" y="54"/>
                    <a:pt x="10" y="5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" y="56"/>
                    <a:pt x="2" y="59"/>
                    <a:pt x="4" y="62"/>
                  </a:cubicBezTo>
                  <a:cubicBezTo>
                    <a:pt x="6" y="65"/>
                    <a:pt x="9" y="67"/>
                    <a:pt x="12" y="68"/>
                  </a:cubicBezTo>
                  <a:cubicBezTo>
                    <a:pt x="14" y="69"/>
                    <a:pt x="18" y="70"/>
                    <a:pt x="23" y="71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35" y="70"/>
                    <a:pt x="40" y="68"/>
                    <a:pt x="44" y="65"/>
                  </a:cubicBezTo>
                  <a:cubicBezTo>
                    <a:pt x="48" y="61"/>
                    <a:pt x="50" y="57"/>
                    <a:pt x="50" y="51"/>
                  </a:cubicBezTo>
                  <a:cubicBezTo>
                    <a:pt x="50" y="49"/>
                    <a:pt x="50" y="47"/>
                    <a:pt x="49" y="45"/>
                  </a:cubicBezTo>
                  <a:cubicBezTo>
                    <a:pt x="48" y="42"/>
                    <a:pt x="46" y="41"/>
                    <a:pt x="45" y="39"/>
                  </a:cubicBezTo>
                  <a:close/>
                  <a:moveTo>
                    <a:pt x="23" y="32"/>
                  </a:moveTo>
                  <a:cubicBezTo>
                    <a:pt x="19" y="31"/>
                    <a:pt x="16" y="30"/>
                    <a:pt x="14" y="28"/>
                  </a:cubicBezTo>
                  <a:cubicBezTo>
                    <a:pt x="12" y="26"/>
                    <a:pt x="11" y="24"/>
                    <a:pt x="11" y="21"/>
                  </a:cubicBezTo>
                  <a:cubicBezTo>
                    <a:pt x="11" y="18"/>
                    <a:pt x="12" y="16"/>
                    <a:pt x="14" y="14"/>
                  </a:cubicBezTo>
                  <a:cubicBezTo>
                    <a:pt x="16" y="12"/>
                    <a:pt x="19" y="11"/>
                    <a:pt x="23" y="11"/>
                  </a:cubicBezTo>
                  <a:lnTo>
                    <a:pt x="23" y="32"/>
                  </a:lnTo>
                  <a:close/>
                  <a:moveTo>
                    <a:pt x="37" y="60"/>
                  </a:moveTo>
                  <a:cubicBezTo>
                    <a:pt x="35" y="62"/>
                    <a:pt x="32" y="64"/>
                    <a:pt x="28" y="64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33" y="42"/>
                    <a:pt x="37" y="43"/>
                    <a:pt x="38" y="45"/>
                  </a:cubicBezTo>
                  <a:cubicBezTo>
                    <a:pt x="40" y="47"/>
                    <a:pt x="41" y="49"/>
                    <a:pt x="41" y="52"/>
                  </a:cubicBezTo>
                  <a:cubicBezTo>
                    <a:pt x="41" y="55"/>
                    <a:pt x="40" y="58"/>
                    <a:pt x="37" y="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9729955" y="2927116"/>
            <a:ext cx="1298317" cy="3180451"/>
            <a:chOff x="9983638" y="2220028"/>
            <a:chExt cx="1298317" cy="3180451"/>
          </a:xfrm>
        </p:grpSpPr>
        <p:sp>
          <p:nvSpPr>
            <p:cNvPr id="61" name="Freeform 1307"/>
            <p:cNvSpPr>
              <a:spLocks/>
            </p:cNvSpPr>
            <p:nvPr/>
          </p:nvSpPr>
          <p:spPr bwMode="auto">
            <a:xfrm flipH="1">
              <a:off x="10166620" y="3126238"/>
              <a:ext cx="662230" cy="575095"/>
            </a:xfrm>
            <a:custGeom>
              <a:avLst/>
              <a:gdLst>
                <a:gd name="T0" fmla="*/ 3 w 32"/>
                <a:gd name="T1" fmla="*/ 3 h 28"/>
                <a:gd name="T2" fmla="*/ 12 w 32"/>
                <a:gd name="T3" fmla="*/ 3 h 28"/>
                <a:gd name="T4" fmla="*/ 17 w 32"/>
                <a:gd name="T5" fmla="*/ 16 h 28"/>
                <a:gd name="T6" fmla="*/ 31 w 32"/>
                <a:gd name="T7" fmla="*/ 12 h 28"/>
                <a:gd name="T8" fmla="*/ 32 w 32"/>
                <a:gd name="T9" fmla="*/ 18 h 28"/>
                <a:gd name="T10" fmla="*/ 21 w 32"/>
                <a:gd name="T11" fmla="*/ 24 h 28"/>
                <a:gd name="T12" fmla="*/ 13 w 32"/>
                <a:gd name="T13" fmla="*/ 25 h 28"/>
                <a:gd name="T14" fmla="*/ 5 w 32"/>
                <a:gd name="T15" fmla="*/ 10 h 28"/>
                <a:gd name="T16" fmla="*/ 3 w 32"/>
                <a:gd name="T17" fmla="*/ 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8">
                  <a:moveTo>
                    <a:pt x="3" y="3"/>
                  </a:moveTo>
                  <a:cubicBezTo>
                    <a:pt x="5" y="0"/>
                    <a:pt x="11" y="0"/>
                    <a:pt x="12" y="3"/>
                  </a:cubicBezTo>
                  <a:cubicBezTo>
                    <a:pt x="14" y="6"/>
                    <a:pt x="17" y="15"/>
                    <a:pt x="17" y="16"/>
                  </a:cubicBezTo>
                  <a:cubicBezTo>
                    <a:pt x="25" y="14"/>
                    <a:pt x="31" y="12"/>
                    <a:pt x="31" y="12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2" y="18"/>
                    <a:pt x="28" y="20"/>
                    <a:pt x="21" y="24"/>
                  </a:cubicBezTo>
                  <a:cubicBezTo>
                    <a:pt x="20" y="25"/>
                    <a:pt x="16" y="28"/>
                    <a:pt x="13" y="25"/>
                  </a:cubicBezTo>
                  <a:cubicBezTo>
                    <a:pt x="13" y="24"/>
                    <a:pt x="7" y="13"/>
                    <a:pt x="5" y="10"/>
                  </a:cubicBezTo>
                  <a:cubicBezTo>
                    <a:pt x="4" y="8"/>
                    <a:pt x="0" y="6"/>
                    <a:pt x="3" y="3"/>
                  </a:cubicBezTo>
                </a:path>
              </a:pathLst>
            </a:cu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308"/>
            <p:cNvSpPr>
              <a:spLocks/>
            </p:cNvSpPr>
            <p:nvPr/>
          </p:nvSpPr>
          <p:spPr bwMode="auto">
            <a:xfrm flipH="1">
              <a:off x="9983638" y="3309225"/>
              <a:ext cx="243980" cy="191698"/>
            </a:xfrm>
            <a:custGeom>
              <a:avLst/>
              <a:gdLst>
                <a:gd name="T0" fmla="*/ 1 w 12"/>
                <a:gd name="T1" fmla="*/ 9 h 9"/>
                <a:gd name="T2" fmla="*/ 1 w 12"/>
                <a:gd name="T3" fmla="*/ 6 h 9"/>
                <a:gd name="T4" fmla="*/ 0 w 12"/>
                <a:gd name="T5" fmla="*/ 6 h 9"/>
                <a:gd name="T6" fmla="*/ 5 w 12"/>
                <a:gd name="T7" fmla="*/ 0 h 9"/>
                <a:gd name="T8" fmla="*/ 5 w 12"/>
                <a:gd name="T9" fmla="*/ 2 h 9"/>
                <a:gd name="T10" fmla="*/ 12 w 12"/>
                <a:gd name="T11" fmla="*/ 2 h 9"/>
                <a:gd name="T12" fmla="*/ 8 w 12"/>
                <a:gd name="T13" fmla="*/ 7 h 9"/>
                <a:gd name="T14" fmla="*/ 1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1" y="9"/>
                  </a:moveTo>
                  <a:cubicBezTo>
                    <a:pt x="1" y="9"/>
                    <a:pt x="1" y="6"/>
                    <a:pt x="1" y="6"/>
                  </a:cubicBezTo>
                  <a:cubicBezTo>
                    <a:pt x="1" y="5"/>
                    <a:pt x="0" y="7"/>
                    <a:pt x="0" y="6"/>
                  </a:cubicBezTo>
                  <a:cubicBezTo>
                    <a:pt x="2" y="4"/>
                    <a:pt x="4" y="0"/>
                    <a:pt x="5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9" y="0"/>
                    <a:pt x="11" y="1"/>
                    <a:pt x="12" y="2"/>
                  </a:cubicBezTo>
                  <a:cubicBezTo>
                    <a:pt x="12" y="3"/>
                    <a:pt x="11" y="5"/>
                    <a:pt x="8" y="7"/>
                  </a:cubicBezTo>
                  <a:cubicBezTo>
                    <a:pt x="5" y="8"/>
                    <a:pt x="2" y="9"/>
                    <a:pt x="1" y="9"/>
                  </a:cubicBezTo>
                  <a:close/>
                </a:path>
              </a:pathLst>
            </a:custGeom>
            <a:solidFill>
              <a:srgbClr val="F7BE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309"/>
            <p:cNvSpPr>
              <a:spLocks/>
            </p:cNvSpPr>
            <p:nvPr/>
          </p:nvSpPr>
          <p:spPr bwMode="auto">
            <a:xfrm flipH="1">
              <a:off x="10140477" y="3335363"/>
              <a:ext cx="148133" cy="226552"/>
            </a:xfrm>
            <a:custGeom>
              <a:avLst/>
              <a:gdLst>
                <a:gd name="T0" fmla="*/ 7 w 17"/>
                <a:gd name="T1" fmla="*/ 26 h 26"/>
                <a:gd name="T2" fmla="*/ 17 w 17"/>
                <a:gd name="T3" fmla="*/ 21 h 26"/>
                <a:gd name="T4" fmla="*/ 9 w 17"/>
                <a:gd name="T5" fmla="*/ 0 h 26"/>
                <a:gd name="T6" fmla="*/ 0 w 17"/>
                <a:gd name="T7" fmla="*/ 4 h 26"/>
                <a:gd name="T8" fmla="*/ 7 w 17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6">
                  <a:moveTo>
                    <a:pt x="7" y="26"/>
                  </a:moveTo>
                  <a:lnTo>
                    <a:pt x="17" y="21"/>
                  </a:lnTo>
                  <a:lnTo>
                    <a:pt x="9" y="0"/>
                  </a:lnTo>
                  <a:lnTo>
                    <a:pt x="0" y="4"/>
                  </a:lnTo>
                  <a:lnTo>
                    <a:pt x="7" y="26"/>
                  </a:lnTo>
                  <a:close/>
                </a:path>
              </a:pathLst>
            </a:custGeom>
            <a:solidFill>
              <a:srgbClr val="DDC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1310"/>
            <p:cNvSpPr>
              <a:spLocks/>
            </p:cNvSpPr>
            <p:nvPr/>
          </p:nvSpPr>
          <p:spPr bwMode="auto">
            <a:xfrm flipH="1">
              <a:off x="10767858" y="2978110"/>
              <a:ext cx="243980" cy="87136"/>
            </a:xfrm>
            <a:custGeom>
              <a:avLst/>
              <a:gdLst>
                <a:gd name="T0" fmla="*/ 12 w 12"/>
                <a:gd name="T1" fmla="*/ 0 h 4"/>
                <a:gd name="T2" fmla="*/ 0 w 12"/>
                <a:gd name="T3" fmla="*/ 0 h 4"/>
                <a:gd name="T4" fmla="*/ 6 w 12"/>
                <a:gd name="T5" fmla="*/ 4 h 4"/>
                <a:gd name="T6" fmla="*/ 12 w 1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4">
                  <a:moveTo>
                    <a:pt x="12" y="0"/>
                  </a:moveTo>
                  <a:cubicBezTo>
                    <a:pt x="12" y="0"/>
                    <a:pt x="5" y="0"/>
                    <a:pt x="0" y="0"/>
                  </a:cubicBezTo>
                  <a:cubicBezTo>
                    <a:pt x="6" y="4"/>
                    <a:pt x="6" y="4"/>
                    <a:pt x="6" y="4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1311"/>
            <p:cNvSpPr>
              <a:spLocks/>
            </p:cNvSpPr>
            <p:nvPr/>
          </p:nvSpPr>
          <p:spPr bwMode="auto">
            <a:xfrm flipH="1">
              <a:off x="10558733" y="5234919"/>
              <a:ext cx="453105" cy="165560"/>
            </a:xfrm>
            <a:custGeom>
              <a:avLst/>
              <a:gdLst>
                <a:gd name="T0" fmla="*/ 6 w 22"/>
                <a:gd name="T1" fmla="*/ 0 h 8"/>
                <a:gd name="T2" fmla="*/ 15 w 22"/>
                <a:gd name="T3" fmla="*/ 4 h 8"/>
                <a:gd name="T4" fmla="*/ 21 w 22"/>
                <a:gd name="T5" fmla="*/ 6 h 8"/>
                <a:gd name="T6" fmla="*/ 22 w 22"/>
                <a:gd name="T7" fmla="*/ 8 h 8"/>
                <a:gd name="T8" fmla="*/ 10 w 22"/>
                <a:gd name="T9" fmla="*/ 8 h 8"/>
                <a:gd name="T10" fmla="*/ 6 w 22"/>
                <a:gd name="T11" fmla="*/ 7 h 8"/>
                <a:gd name="T12" fmla="*/ 6 w 22"/>
                <a:gd name="T13" fmla="*/ 8 h 8"/>
                <a:gd name="T14" fmla="*/ 1 w 22"/>
                <a:gd name="T15" fmla="*/ 8 h 8"/>
                <a:gd name="T16" fmla="*/ 1 w 22"/>
                <a:gd name="T17" fmla="*/ 1 h 8"/>
                <a:gd name="T18" fmla="*/ 6 w 22"/>
                <a:gd name="T19" fmla="*/ 2 h 8"/>
                <a:gd name="T20" fmla="*/ 6 w 22"/>
                <a:gd name="T2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">
                  <a:moveTo>
                    <a:pt x="6" y="0"/>
                  </a:moveTo>
                  <a:cubicBezTo>
                    <a:pt x="9" y="1"/>
                    <a:pt x="12" y="2"/>
                    <a:pt x="15" y="4"/>
                  </a:cubicBezTo>
                  <a:cubicBezTo>
                    <a:pt x="16" y="4"/>
                    <a:pt x="21" y="5"/>
                    <a:pt x="21" y="6"/>
                  </a:cubicBezTo>
                  <a:cubicBezTo>
                    <a:pt x="22" y="7"/>
                    <a:pt x="22" y="8"/>
                    <a:pt x="22" y="8"/>
                  </a:cubicBezTo>
                  <a:cubicBezTo>
                    <a:pt x="22" y="8"/>
                    <a:pt x="12" y="8"/>
                    <a:pt x="10" y="8"/>
                  </a:cubicBezTo>
                  <a:cubicBezTo>
                    <a:pt x="9" y="8"/>
                    <a:pt x="7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1" y="8"/>
                    <a:pt x="1" y="8"/>
                  </a:cubicBezTo>
                  <a:cubicBezTo>
                    <a:pt x="1" y="8"/>
                    <a:pt x="0" y="4"/>
                    <a:pt x="1" y="1"/>
                  </a:cubicBezTo>
                  <a:cubicBezTo>
                    <a:pt x="2" y="1"/>
                    <a:pt x="5" y="1"/>
                    <a:pt x="6" y="2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1312"/>
            <p:cNvSpPr>
              <a:spLocks/>
            </p:cNvSpPr>
            <p:nvPr/>
          </p:nvSpPr>
          <p:spPr bwMode="auto">
            <a:xfrm flipH="1">
              <a:off x="10619725" y="5234919"/>
              <a:ext cx="453105" cy="165560"/>
            </a:xfrm>
            <a:custGeom>
              <a:avLst/>
              <a:gdLst>
                <a:gd name="T0" fmla="*/ 6 w 22"/>
                <a:gd name="T1" fmla="*/ 0 h 8"/>
                <a:gd name="T2" fmla="*/ 15 w 22"/>
                <a:gd name="T3" fmla="*/ 4 h 8"/>
                <a:gd name="T4" fmla="*/ 21 w 22"/>
                <a:gd name="T5" fmla="*/ 6 h 8"/>
                <a:gd name="T6" fmla="*/ 22 w 22"/>
                <a:gd name="T7" fmla="*/ 8 h 8"/>
                <a:gd name="T8" fmla="*/ 10 w 22"/>
                <a:gd name="T9" fmla="*/ 8 h 8"/>
                <a:gd name="T10" fmla="*/ 6 w 22"/>
                <a:gd name="T11" fmla="*/ 7 h 8"/>
                <a:gd name="T12" fmla="*/ 6 w 22"/>
                <a:gd name="T13" fmla="*/ 8 h 8"/>
                <a:gd name="T14" fmla="*/ 1 w 22"/>
                <a:gd name="T15" fmla="*/ 8 h 8"/>
                <a:gd name="T16" fmla="*/ 1 w 22"/>
                <a:gd name="T17" fmla="*/ 1 h 8"/>
                <a:gd name="T18" fmla="*/ 6 w 22"/>
                <a:gd name="T19" fmla="*/ 2 h 8"/>
                <a:gd name="T20" fmla="*/ 6 w 22"/>
                <a:gd name="T2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">
                  <a:moveTo>
                    <a:pt x="6" y="0"/>
                  </a:moveTo>
                  <a:cubicBezTo>
                    <a:pt x="9" y="1"/>
                    <a:pt x="12" y="2"/>
                    <a:pt x="15" y="4"/>
                  </a:cubicBezTo>
                  <a:cubicBezTo>
                    <a:pt x="16" y="4"/>
                    <a:pt x="21" y="5"/>
                    <a:pt x="21" y="6"/>
                  </a:cubicBezTo>
                  <a:cubicBezTo>
                    <a:pt x="22" y="7"/>
                    <a:pt x="22" y="8"/>
                    <a:pt x="22" y="8"/>
                  </a:cubicBezTo>
                  <a:cubicBezTo>
                    <a:pt x="22" y="8"/>
                    <a:pt x="12" y="8"/>
                    <a:pt x="10" y="8"/>
                  </a:cubicBezTo>
                  <a:cubicBezTo>
                    <a:pt x="9" y="8"/>
                    <a:pt x="7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1" y="8"/>
                    <a:pt x="1" y="8"/>
                  </a:cubicBezTo>
                  <a:cubicBezTo>
                    <a:pt x="1" y="8"/>
                    <a:pt x="0" y="4"/>
                    <a:pt x="1" y="1"/>
                  </a:cubicBezTo>
                  <a:cubicBezTo>
                    <a:pt x="2" y="1"/>
                    <a:pt x="5" y="1"/>
                    <a:pt x="6" y="2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1313"/>
            <p:cNvSpPr>
              <a:spLocks/>
            </p:cNvSpPr>
            <p:nvPr/>
          </p:nvSpPr>
          <p:spPr bwMode="auto">
            <a:xfrm flipH="1">
              <a:off x="10698144" y="4119583"/>
              <a:ext cx="252696" cy="1176333"/>
            </a:xfrm>
            <a:custGeom>
              <a:avLst/>
              <a:gdLst>
                <a:gd name="T0" fmla="*/ 2 w 12"/>
                <a:gd name="T1" fmla="*/ 7 h 57"/>
                <a:gd name="T2" fmla="*/ 1 w 12"/>
                <a:gd name="T3" fmla="*/ 34 h 57"/>
                <a:gd name="T4" fmla="*/ 1 w 12"/>
                <a:gd name="T5" fmla="*/ 56 h 57"/>
                <a:gd name="T6" fmla="*/ 6 w 12"/>
                <a:gd name="T7" fmla="*/ 57 h 57"/>
                <a:gd name="T8" fmla="*/ 12 w 12"/>
                <a:gd name="T9" fmla="*/ 0 h 57"/>
                <a:gd name="T10" fmla="*/ 2 w 12"/>
                <a:gd name="T11" fmla="*/ 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57">
                  <a:moveTo>
                    <a:pt x="2" y="7"/>
                  </a:moveTo>
                  <a:cubicBezTo>
                    <a:pt x="2" y="16"/>
                    <a:pt x="1" y="25"/>
                    <a:pt x="1" y="34"/>
                  </a:cubicBezTo>
                  <a:cubicBezTo>
                    <a:pt x="0" y="43"/>
                    <a:pt x="1" y="47"/>
                    <a:pt x="1" y="56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7" y="43"/>
                    <a:pt x="10" y="21"/>
                    <a:pt x="12" y="0"/>
                  </a:cubicBezTo>
                  <a:cubicBezTo>
                    <a:pt x="2" y="7"/>
                    <a:pt x="2" y="7"/>
                    <a:pt x="2" y="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1314"/>
            <p:cNvSpPr>
              <a:spLocks/>
            </p:cNvSpPr>
            <p:nvPr/>
          </p:nvSpPr>
          <p:spPr bwMode="auto">
            <a:xfrm flipH="1">
              <a:off x="10846277" y="4119583"/>
              <a:ext cx="313688" cy="1176333"/>
            </a:xfrm>
            <a:custGeom>
              <a:avLst/>
              <a:gdLst>
                <a:gd name="T0" fmla="*/ 15 w 15"/>
                <a:gd name="T1" fmla="*/ 5 h 57"/>
                <a:gd name="T2" fmla="*/ 13 w 15"/>
                <a:gd name="T3" fmla="*/ 57 h 57"/>
                <a:gd name="T4" fmla="*/ 5 w 15"/>
                <a:gd name="T5" fmla="*/ 57 h 57"/>
                <a:gd name="T6" fmla="*/ 0 w 15"/>
                <a:gd name="T7" fmla="*/ 0 h 57"/>
                <a:gd name="T8" fmla="*/ 15 w 15"/>
                <a:gd name="T9" fmla="*/ 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57">
                  <a:moveTo>
                    <a:pt x="15" y="5"/>
                  </a:moveTo>
                  <a:cubicBezTo>
                    <a:pt x="14" y="22"/>
                    <a:pt x="13" y="47"/>
                    <a:pt x="13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4" y="50"/>
                    <a:pt x="1" y="9"/>
                    <a:pt x="0" y="0"/>
                  </a:cubicBezTo>
                  <a:cubicBezTo>
                    <a:pt x="15" y="5"/>
                    <a:pt x="15" y="5"/>
                    <a:pt x="15" y="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1315"/>
            <p:cNvSpPr>
              <a:spLocks/>
            </p:cNvSpPr>
            <p:nvPr/>
          </p:nvSpPr>
          <p:spPr bwMode="auto">
            <a:xfrm flipH="1">
              <a:off x="10846277" y="4259000"/>
              <a:ext cx="43571" cy="993345"/>
            </a:xfrm>
            <a:custGeom>
              <a:avLst/>
              <a:gdLst>
                <a:gd name="T0" fmla="*/ 2 w 2"/>
                <a:gd name="T1" fmla="*/ 0 h 48"/>
                <a:gd name="T2" fmla="*/ 2 w 2"/>
                <a:gd name="T3" fmla="*/ 0 h 48"/>
                <a:gd name="T4" fmla="*/ 1 w 2"/>
                <a:gd name="T5" fmla="*/ 0 h 48"/>
                <a:gd name="T6" fmla="*/ 0 w 2"/>
                <a:gd name="T7" fmla="*/ 48 h 48"/>
                <a:gd name="T8" fmla="*/ 0 w 2"/>
                <a:gd name="T9" fmla="*/ 48 h 48"/>
                <a:gd name="T10" fmla="*/ 2 w 2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48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16"/>
                    <a:pt x="0" y="38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39"/>
                    <a:pt x="1" y="17"/>
                    <a:pt x="2" y="0"/>
                  </a:cubicBezTo>
                </a:path>
              </a:pathLst>
            </a:cu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1316"/>
            <p:cNvSpPr>
              <a:spLocks/>
            </p:cNvSpPr>
            <p:nvPr/>
          </p:nvSpPr>
          <p:spPr bwMode="auto">
            <a:xfrm flipH="1">
              <a:off x="10863704" y="4259000"/>
              <a:ext cx="165560" cy="993345"/>
            </a:xfrm>
            <a:custGeom>
              <a:avLst/>
              <a:gdLst>
                <a:gd name="T0" fmla="*/ 8 w 8"/>
                <a:gd name="T1" fmla="*/ 0 h 48"/>
                <a:gd name="T2" fmla="*/ 7 w 8"/>
                <a:gd name="T3" fmla="*/ 0 h 48"/>
                <a:gd name="T4" fmla="*/ 6 w 8"/>
                <a:gd name="T5" fmla="*/ 4 h 48"/>
                <a:gd name="T6" fmla="*/ 6 w 8"/>
                <a:gd name="T7" fmla="*/ 4 h 48"/>
                <a:gd name="T8" fmla="*/ 4 w 8"/>
                <a:gd name="T9" fmla="*/ 25 h 48"/>
                <a:gd name="T10" fmla="*/ 7 w 8"/>
                <a:gd name="T11" fmla="*/ 48 h 48"/>
                <a:gd name="T12" fmla="*/ 7 w 8"/>
                <a:gd name="T13" fmla="*/ 48 h 48"/>
                <a:gd name="T14" fmla="*/ 8 w 8"/>
                <a:gd name="T1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48">
                  <a:moveTo>
                    <a:pt x="8" y="0"/>
                  </a:moveTo>
                  <a:cubicBezTo>
                    <a:pt x="8" y="0"/>
                    <a:pt x="8" y="0"/>
                    <a:pt x="7" y="0"/>
                  </a:cubicBezTo>
                  <a:cubicBezTo>
                    <a:pt x="7" y="1"/>
                    <a:pt x="7" y="3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11"/>
                    <a:pt x="6" y="19"/>
                    <a:pt x="4" y="25"/>
                  </a:cubicBezTo>
                  <a:cubicBezTo>
                    <a:pt x="0" y="34"/>
                    <a:pt x="4" y="40"/>
                    <a:pt x="7" y="48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7" y="38"/>
                    <a:pt x="8" y="16"/>
                    <a:pt x="8" y="0"/>
                  </a:cubicBezTo>
                </a:path>
              </a:pathLst>
            </a:cu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Rectangle 1317"/>
            <p:cNvSpPr>
              <a:spLocks noChangeArrowheads="1"/>
            </p:cNvSpPr>
            <p:nvPr/>
          </p:nvSpPr>
          <p:spPr bwMode="auto">
            <a:xfrm flipH="1">
              <a:off x="10828850" y="2838693"/>
              <a:ext cx="139417" cy="182987"/>
            </a:xfrm>
            <a:prstGeom prst="rect">
              <a:avLst/>
            </a:prstGeom>
            <a:solidFill>
              <a:srgbClr val="EFB5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1318"/>
            <p:cNvSpPr>
              <a:spLocks/>
            </p:cNvSpPr>
            <p:nvPr/>
          </p:nvSpPr>
          <p:spPr bwMode="auto">
            <a:xfrm flipH="1">
              <a:off x="10558727" y="3021675"/>
              <a:ext cx="636092" cy="827791"/>
            </a:xfrm>
            <a:custGeom>
              <a:avLst/>
              <a:gdLst>
                <a:gd name="T0" fmla="*/ 1 w 31"/>
                <a:gd name="T1" fmla="*/ 20 h 40"/>
                <a:gd name="T2" fmla="*/ 2 w 31"/>
                <a:gd name="T3" fmla="*/ 40 h 40"/>
                <a:gd name="T4" fmla="*/ 26 w 31"/>
                <a:gd name="T5" fmla="*/ 40 h 40"/>
                <a:gd name="T6" fmla="*/ 29 w 31"/>
                <a:gd name="T7" fmla="*/ 21 h 40"/>
                <a:gd name="T8" fmla="*/ 27 w 31"/>
                <a:gd name="T9" fmla="*/ 4 h 40"/>
                <a:gd name="T10" fmla="*/ 16 w 31"/>
                <a:gd name="T11" fmla="*/ 0 h 40"/>
                <a:gd name="T12" fmla="*/ 2 w 31"/>
                <a:gd name="T13" fmla="*/ 3 h 40"/>
                <a:gd name="T14" fmla="*/ 1 w 31"/>
                <a:gd name="T15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40">
                  <a:moveTo>
                    <a:pt x="1" y="20"/>
                  </a:moveTo>
                  <a:cubicBezTo>
                    <a:pt x="1" y="28"/>
                    <a:pt x="1" y="33"/>
                    <a:pt x="2" y="40"/>
                  </a:cubicBezTo>
                  <a:cubicBezTo>
                    <a:pt x="2" y="40"/>
                    <a:pt x="26" y="40"/>
                    <a:pt x="26" y="40"/>
                  </a:cubicBezTo>
                  <a:cubicBezTo>
                    <a:pt x="27" y="38"/>
                    <a:pt x="28" y="30"/>
                    <a:pt x="29" y="21"/>
                  </a:cubicBezTo>
                  <a:cubicBezTo>
                    <a:pt x="30" y="12"/>
                    <a:pt x="31" y="5"/>
                    <a:pt x="27" y="4"/>
                  </a:cubicBezTo>
                  <a:cubicBezTo>
                    <a:pt x="21" y="3"/>
                    <a:pt x="19" y="0"/>
                    <a:pt x="16" y="0"/>
                  </a:cubicBezTo>
                  <a:cubicBezTo>
                    <a:pt x="14" y="0"/>
                    <a:pt x="8" y="1"/>
                    <a:pt x="2" y="3"/>
                  </a:cubicBezTo>
                  <a:cubicBezTo>
                    <a:pt x="0" y="5"/>
                    <a:pt x="1" y="6"/>
                    <a:pt x="1" y="20"/>
                  </a:cubicBezTo>
                </a:path>
              </a:pathLst>
            </a:cu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1319"/>
            <p:cNvSpPr>
              <a:spLocks/>
            </p:cNvSpPr>
            <p:nvPr/>
          </p:nvSpPr>
          <p:spPr bwMode="auto">
            <a:xfrm flipH="1">
              <a:off x="10663290" y="3849466"/>
              <a:ext cx="165560" cy="0"/>
            </a:xfrm>
            <a:custGeom>
              <a:avLst/>
              <a:gdLst>
                <a:gd name="T0" fmla="*/ 8 w 8"/>
                <a:gd name="T1" fmla="*/ 0 w 8"/>
                <a:gd name="T2" fmla="*/ 7 w 8"/>
                <a:gd name="T3" fmla="*/ 8 w 8"/>
                <a:gd name="T4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cubicBezTo>
                    <a:pt x="7" y="0"/>
                    <a:pt x="4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E8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1320"/>
            <p:cNvSpPr>
              <a:spLocks/>
            </p:cNvSpPr>
            <p:nvPr/>
          </p:nvSpPr>
          <p:spPr bwMode="auto">
            <a:xfrm flipH="1">
              <a:off x="10602298" y="3335363"/>
              <a:ext cx="392113" cy="514103"/>
            </a:xfrm>
            <a:custGeom>
              <a:avLst/>
              <a:gdLst>
                <a:gd name="T0" fmla="*/ 19 w 19"/>
                <a:gd name="T1" fmla="*/ 0 h 25"/>
                <a:gd name="T2" fmla="*/ 7 w 19"/>
                <a:gd name="T3" fmla="*/ 18 h 25"/>
                <a:gd name="T4" fmla="*/ 0 w 19"/>
                <a:gd name="T5" fmla="*/ 25 h 25"/>
                <a:gd name="T6" fmla="*/ 8 w 19"/>
                <a:gd name="T7" fmla="*/ 25 h 25"/>
                <a:gd name="T8" fmla="*/ 16 w 19"/>
                <a:gd name="T9" fmla="*/ 25 h 25"/>
                <a:gd name="T10" fmla="*/ 19 w 19"/>
                <a:gd name="T11" fmla="*/ 6 h 25"/>
                <a:gd name="T12" fmla="*/ 19 w 19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5">
                  <a:moveTo>
                    <a:pt x="19" y="0"/>
                  </a:moveTo>
                  <a:cubicBezTo>
                    <a:pt x="17" y="7"/>
                    <a:pt x="12" y="13"/>
                    <a:pt x="7" y="18"/>
                  </a:cubicBezTo>
                  <a:cubicBezTo>
                    <a:pt x="5" y="20"/>
                    <a:pt x="3" y="23"/>
                    <a:pt x="0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2" y="25"/>
                    <a:pt x="15" y="25"/>
                    <a:pt x="16" y="25"/>
                  </a:cubicBezTo>
                  <a:cubicBezTo>
                    <a:pt x="16" y="22"/>
                    <a:pt x="18" y="15"/>
                    <a:pt x="19" y="6"/>
                  </a:cubicBezTo>
                  <a:cubicBezTo>
                    <a:pt x="19" y="4"/>
                    <a:pt x="19" y="2"/>
                    <a:pt x="19" y="0"/>
                  </a:cubicBezTo>
                </a:path>
              </a:pathLst>
            </a:custGeom>
            <a:solidFill>
              <a:srgbClr val="B5A3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1321"/>
            <p:cNvSpPr>
              <a:spLocks/>
            </p:cNvSpPr>
            <p:nvPr/>
          </p:nvSpPr>
          <p:spPr bwMode="auto">
            <a:xfrm flipH="1">
              <a:off x="10619725" y="3849466"/>
              <a:ext cx="601238" cy="435678"/>
            </a:xfrm>
            <a:custGeom>
              <a:avLst/>
              <a:gdLst>
                <a:gd name="T0" fmla="*/ 27 w 29"/>
                <a:gd name="T1" fmla="*/ 0 h 21"/>
                <a:gd name="T2" fmla="*/ 28 w 29"/>
                <a:gd name="T3" fmla="*/ 13 h 21"/>
                <a:gd name="T4" fmla="*/ 18 w 29"/>
                <a:gd name="T5" fmla="*/ 20 h 21"/>
                <a:gd name="T6" fmla="*/ 3 w 29"/>
                <a:gd name="T7" fmla="*/ 18 h 21"/>
                <a:gd name="T8" fmla="*/ 2 w 29"/>
                <a:gd name="T9" fmla="*/ 2 h 21"/>
                <a:gd name="T10" fmla="*/ 3 w 29"/>
                <a:gd name="T11" fmla="*/ 0 h 21"/>
                <a:gd name="T12" fmla="*/ 27 w 29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1">
                  <a:moveTo>
                    <a:pt x="27" y="0"/>
                  </a:moveTo>
                  <a:cubicBezTo>
                    <a:pt x="28" y="3"/>
                    <a:pt x="29" y="7"/>
                    <a:pt x="28" y="13"/>
                  </a:cubicBezTo>
                  <a:cubicBezTo>
                    <a:pt x="27" y="17"/>
                    <a:pt x="21" y="20"/>
                    <a:pt x="18" y="20"/>
                  </a:cubicBezTo>
                  <a:cubicBezTo>
                    <a:pt x="14" y="20"/>
                    <a:pt x="6" y="21"/>
                    <a:pt x="3" y="18"/>
                  </a:cubicBezTo>
                  <a:cubicBezTo>
                    <a:pt x="0" y="13"/>
                    <a:pt x="2" y="8"/>
                    <a:pt x="2" y="2"/>
                  </a:cubicBezTo>
                  <a:cubicBezTo>
                    <a:pt x="2" y="1"/>
                    <a:pt x="2" y="1"/>
                    <a:pt x="3" y="0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1322"/>
            <p:cNvSpPr>
              <a:spLocks/>
            </p:cNvSpPr>
            <p:nvPr/>
          </p:nvSpPr>
          <p:spPr bwMode="auto">
            <a:xfrm flipH="1">
              <a:off x="10680722" y="4180581"/>
              <a:ext cx="17427" cy="17427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</a:path>
              </a:pathLst>
            </a:cu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1323"/>
            <p:cNvSpPr>
              <a:spLocks/>
            </p:cNvSpPr>
            <p:nvPr/>
          </p:nvSpPr>
          <p:spPr bwMode="auto">
            <a:xfrm flipH="1">
              <a:off x="10698144" y="4198008"/>
              <a:ext cx="26143" cy="26143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1324"/>
            <p:cNvSpPr>
              <a:spLocks/>
            </p:cNvSpPr>
            <p:nvPr/>
          </p:nvSpPr>
          <p:spPr bwMode="auto">
            <a:xfrm flipH="1">
              <a:off x="10637152" y="3849466"/>
              <a:ext cx="453105" cy="409540"/>
            </a:xfrm>
            <a:custGeom>
              <a:avLst/>
              <a:gdLst>
                <a:gd name="T0" fmla="*/ 17 w 22"/>
                <a:gd name="T1" fmla="*/ 0 h 20"/>
                <a:gd name="T2" fmla="*/ 17 w 22"/>
                <a:gd name="T3" fmla="*/ 1 h 20"/>
                <a:gd name="T4" fmla="*/ 0 w 22"/>
                <a:gd name="T5" fmla="*/ 19 h 20"/>
                <a:gd name="T6" fmla="*/ 6 w 22"/>
                <a:gd name="T7" fmla="*/ 20 h 20"/>
                <a:gd name="T8" fmla="*/ 12 w 22"/>
                <a:gd name="T9" fmla="*/ 19 h 20"/>
                <a:gd name="T10" fmla="*/ 18 w 22"/>
                <a:gd name="T11" fmla="*/ 18 h 20"/>
                <a:gd name="T12" fmla="*/ 19 w 22"/>
                <a:gd name="T13" fmla="*/ 17 h 20"/>
                <a:gd name="T14" fmla="*/ 20 w 22"/>
                <a:gd name="T15" fmla="*/ 16 h 20"/>
                <a:gd name="T16" fmla="*/ 21 w 22"/>
                <a:gd name="T17" fmla="*/ 14 h 20"/>
                <a:gd name="T18" fmla="*/ 21 w 22"/>
                <a:gd name="T19" fmla="*/ 0 h 20"/>
                <a:gd name="T20" fmla="*/ 21 w 22"/>
                <a:gd name="T21" fmla="*/ 0 h 20"/>
                <a:gd name="T22" fmla="*/ 17 w 22"/>
                <a:gd name="T2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0">
                  <a:moveTo>
                    <a:pt x="17" y="0"/>
                  </a:moveTo>
                  <a:cubicBezTo>
                    <a:pt x="17" y="1"/>
                    <a:pt x="17" y="1"/>
                    <a:pt x="17" y="1"/>
                  </a:cubicBezTo>
                  <a:cubicBezTo>
                    <a:pt x="17" y="10"/>
                    <a:pt x="9" y="17"/>
                    <a:pt x="0" y="19"/>
                  </a:cubicBezTo>
                  <a:cubicBezTo>
                    <a:pt x="2" y="20"/>
                    <a:pt x="4" y="20"/>
                    <a:pt x="6" y="20"/>
                  </a:cubicBezTo>
                  <a:cubicBezTo>
                    <a:pt x="8" y="20"/>
                    <a:pt x="10" y="20"/>
                    <a:pt x="12" y="19"/>
                  </a:cubicBezTo>
                  <a:cubicBezTo>
                    <a:pt x="14" y="19"/>
                    <a:pt x="16" y="19"/>
                    <a:pt x="18" y="18"/>
                  </a:cubicBezTo>
                  <a:cubicBezTo>
                    <a:pt x="18" y="18"/>
                    <a:pt x="19" y="18"/>
                    <a:pt x="19" y="17"/>
                  </a:cubicBezTo>
                  <a:cubicBezTo>
                    <a:pt x="19" y="17"/>
                    <a:pt x="20" y="17"/>
                    <a:pt x="20" y="16"/>
                  </a:cubicBezTo>
                  <a:cubicBezTo>
                    <a:pt x="20" y="16"/>
                    <a:pt x="21" y="15"/>
                    <a:pt x="21" y="14"/>
                  </a:cubicBezTo>
                  <a:cubicBezTo>
                    <a:pt x="22" y="10"/>
                    <a:pt x="21" y="5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1326"/>
            <p:cNvSpPr>
              <a:spLocks/>
            </p:cNvSpPr>
            <p:nvPr/>
          </p:nvSpPr>
          <p:spPr bwMode="auto">
            <a:xfrm flipH="1">
              <a:off x="11090257" y="3971456"/>
              <a:ext cx="148133" cy="209125"/>
            </a:xfrm>
            <a:custGeom>
              <a:avLst/>
              <a:gdLst>
                <a:gd name="T0" fmla="*/ 4 w 7"/>
                <a:gd name="T1" fmla="*/ 0 h 10"/>
                <a:gd name="T2" fmla="*/ 0 w 7"/>
                <a:gd name="T3" fmla="*/ 6 h 10"/>
                <a:gd name="T4" fmla="*/ 3 w 7"/>
                <a:gd name="T5" fmla="*/ 10 h 10"/>
                <a:gd name="T6" fmla="*/ 7 w 7"/>
                <a:gd name="T7" fmla="*/ 6 h 10"/>
                <a:gd name="T8" fmla="*/ 4 w 7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0">
                  <a:moveTo>
                    <a:pt x="4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1" y="9"/>
                    <a:pt x="3" y="10"/>
                  </a:cubicBezTo>
                  <a:cubicBezTo>
                    <a:pt x="5" y="10"/>
                    <a:pt x="7" y="9"/>
                    <a:pt x="7" y="6"/>
                  </a:cubicBezTo>
                  <a:cubicBezTo>
                    <a:pt x="7" y="3"/>
                    <a:pt x="6" y="0"/>
                    <a:pt x="4" y="0"/>
                  </a:cubicBezTo>
                  <a:close/>
                </a:path>
              </a:pathLst>
            </a:custGeom>
            <a:solidFill>
              <a:srgbClr val="F7BE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1327"/>
            <p:cNvSpPr>
              <a:spLocks/>
            </p:cNvSpPr>
            <p:nvPr/>
          </p:nvSpPr>
          <p:spPr bwMode="auto">
            <a:xfrm flipH="1">
              <a:off x="11011838" y="3082673"/>
              <a:ext cx="226552" cy="914926"/>
            </a:xfrm>
            <a:custGeom>
              <a:avLst/>
              <a:gdLst>
                <a:gd name="T0" fmla="*/ 6 w 11"/>
                <a:gd name="T1" fmla="*/ 0 h 44"/>
                <a:gd name="T2" fmla="*/ 10 w 11"/>
                <a:gd name="T3" fmla="*/ 8 h 44"/>
                <a:gd name="T4" fmla="*/ 7 w 11"/>
                <a:gd name="T5" fmla="*/ 44 h 44"/>
                <a:gd name="T6" fmla="*/ 1 w 11"/>
                <a:gd name="T7" fmla="*/ 44 h 44"/>
                <a:gd name="T8" fmla="*/ 0 w 11"/>
                <a:gd name="T9" fmla="*/ 17 h 44"/>
                <a:gd name="T10" fmla="*/ 1 w 11"/>
                <a:gd name="T11" fmla="*/ 7 h 44"/>
                <a:gd name="T12" fmla="*/ 6 w 11"/>
                <a:gd name="T1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4">
                  <a:moveTo>
                    <a:pt x="6" y="0"/>
                  </a:moveTo>
                  <a:cubicBezTo>
                    <a:pt x="10" y="1"/>
                    <a:pt x="11" y="4"/>
                    <a:pt x="10" y="8"/>
                  </a:cubicBezTo>
                  <a:cubicBezTo>
                    <a:pt x="10" y="14"/>
                    <a:pt x="7" y="42"/>
                    <a:pt x="7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3"/>
                    <a:pt x="0" y="22"/>
                    <a:pt x="0" y="17"/>
                  </a:cubicBezTo>
                  <a:cubicBezTo>
                    <a:pt x="1" y="11"/>
                    <a:pt x="0" y="10"/>
                    <a:pt x="1" y="7"/>
                  </a:cubicBezTo>
                  <a:cubicBezTo>
                    <a:pt x="1" y="5"/>
                    <a:pt x="1" y="0"/>
                    <a:pt x="6" y="0"/>
                  </a:cubicBezTo>
                  <a:close/>
                </a:path>
              </a:pathLst>
            </a:cu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1328"/>
            <p:cNvSpPr>
              <a:spLocks/>
            </p:cNvSpPr>
            <p:nvPr/>
          </p:nvSpPr>
          <p:spPr bwMode="auto">
            <a:xfrm flipH="1">
              <a:off x="11072830" y="3954029"/>
              <a:ext cx="182987" cy="121990"/>
            </a:xfrm>
            <a:custGeom>
              <a:avLst/>
              <a:gdLst>
                <a:gd name="T0" fmla="*/ 0 w 21"/>
                <a:gd name="T1" fmla="*/ 12 h 14"/>
                <a:gd name="T2" fmla="*/ 21 w 21"/>
                <a:gd name="T3" fmla="*/ 14 h 14"/>
                <a:gd name="T4" fmla="*/ 21 w 21"/>
                <a:gd name="T5" fmla="*/ 2 h 14"/>
                <a:gd name="T6" fmla="*/ 0 w 21"/>
                <a:gd name="T7" fmla="*/ 0 h 14"/>
                <a:gd name="T8" fmla="*/ 0 w 21"/>
                <a:gd name="T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4">
                  <a:moveTo>
                    <a:pt x="0" y="12"/>
                  </a:moveTo>
                  <a:lnTo>
                    <a:pt x="21" y="14"/>
                  </a:lnTo>
                  <a:lnTo>
                    <a:pt x="21" y="2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DDC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1331"/>
            <p:cNvSpPr>
              <a:spLocks/>
            </p:cNvSpPr>
            <p:nvPr/>
          </p:nvSpPr>
          <p:spPr bwMode="auto">
            <a:xfrm flipH="1">
              <a:off x="10863704" y="2978110"/>
              <a:ext cx="226552" cy="148133"/>
            </a:xfrm>
            <a:custGeom>
              <a:avLst/>
              <a:gdLst>
                <a:gd name="T0" fmla="*/ 0 w 11"/>
                <a:gd name="T1" fmla="*/ 3 h 7"/>
                <a:gd name="T2" fmla="*/ 8 w 11"/>
                <a:gd name="T3" fmla="*/ 7 h 7"/>
                <a:gd name="T4" fmla="*/ 11 w 11"/>
                <a:gd name="T5" fmla="*/ 2 h 7"/>
                <a:gd name="T6" fmla="*/ 7 w 11"/>
                <a:gd name="T7" fmla="*/ 1 h 7"/>
                <a:gd name="T8" fmla="*/ 4 w 11"/>
                <a:gd name="T9" fmla="*/ 0 h 7"/>
                <a:gd name="T10" fmla="*/ 0 w 11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0" y="3"/>
                  </a:moveTo>
                  <a:cubicBezTo>
                    <a:pt x="8" y="7"/>
                    <a:pt x="8" y="7"/>
                    <a:pt x="8" y="7"/>
                  </a:cubicBezTo>
                  <a:cubicBezTo>
                    <a:pt x="9" y="4"/>
                    <a:pt x="11" y="2"/>
                    <a:pt x="11" y="2"/>
                  </a:cubicBezTo>
                  <a:cubicBezTo>
                    <a:pt x="11" y="2"/>
                    <a:pt x="8" y="1"/>
                    <a:pt x="7" y="1"/>
                  </a:cubicBezTo>
                  <a:cubicBezTo>
                    <a:pt x="5" y="0"/>
                    <a:pt x="4" y="0"/>
                    <a:pt x="4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DDC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1332"/>
            <p:cNvSpPr>
              <a:spLocks/>
            </p:cNvSpPr>
            <p:nvPr/>
          </p:nvSpPr>
          <p:spPr bwMode="auto">
            <a:xfrm flipH="1">
              <a:off x="10698144" y="2978110"/>
              <a:ext cx="165560" cy="130706"/>
            </a:xfrm>
            <a:custGeom>
              <a:avLst/>
              <a:gdLst>
                <a:gd name="T0" fmla="*/ 8 w 8"/>
                <a:gd name="T1" fmla="*/ 4 h 6"/>
                <a:gd name="T2" fmla="*/ 4 w 8"/>
                <a:gd name="T3" fmla="*/ 6 h 6"/>
                <a:gd name="T4" fmla="*/ 0 w 8"/>
                <a:gd name="T5" fmla="*/ 2 h 6"/>
                <a:gd name="T6" fmla="*/ 5 w 8"/>
                <a:gd name="T7" fmla="*/ 0 h 6"/>
                <a:gd name="T8" fmla="*/ 8 w 8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">
                  <a:moveTo>
                    <a:pt x="8" y="4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8" y="4"/>
                  </a:lnTo>
                  <a:close/>
                </a:path>
              </a:pathLst>
            </a:custGeom>
            <a:solidFill>
              <a:srgbClr val="DDC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1333"/>
            <p:cNvSpPr>
              <a:spLocks/>
            </p:cNvSpPr>
            <p:nvPr/>
          </p:nvSpPr>
          <p:spPr bwMode="auto">
            <a:xfrm flipH="1">
              <a:off x="10602298" y="2237455"/>
              <a:ext cx="557668" cy="705801"/>
            </a:xfrm>
            <a:custGeom>
              <a:avLst/>
              <a:gdLst>
                <a:gd name="T0" fmla="*/ 0 w 27"/>
                <a:gd name="T1" fmla="*/ 17 h 34"/>
                <a:gd name="T2" fmla="*/ 13 w 27"/>
                <a:gd name="T3" fmla="*/ 34 h 34"/>
                <a:gd name="T4" fmla="*/ 27 w 27"/>
                <a:gd name="T5" fmla="*/ 18 h 34"/>
                <a:gd name="T6" fmla="*/ 14 w 27"/>
                <a:gd name="T7" fmla="*/ 1 h 34"/>
                <a:gd name="T8" fmla="*/ 0 w 27"/>
                <a:gd name="T9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4">
                  <a:moveTo>
                    <a:pt x="0" y="17"/>
                  </a:moveTo>
                  <a:cubicBezTo>
                    <a:pt x="0" y="26"/>
                    <a:pt x="6" y="33"/>
                    <a:pt x="13" y="34"/>
                  </a:cubicBezTo>
                  <a:cubicBezTo>
                    <a:pt x="20" y="34"/>
                    <a:pt x="26" y="27"/>
                    <a:pt x="27" y="18"/>
                  </a:cubicBezTo>
                  <a:cubicBezTo>
                    <a:pt x="27" y="9"/>
                    <a:pt x="21" y="1"/>
                    <a:pt x="14" y="1"/>
                  </a:cubicBezTo>
                  <a:cubicBezTo>
                    <a:pt x="7" y="0"/>
                    <a:pt x="1" y="7"/>
                    <a:pt x="0" y="17"/>
                  </a:cubicBezTo>
                </a:path>
              </a:pathLst>
            </a:custGeom>
            <a:solidFill>
              <a:srgbClr val="F7BE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1334"/>
            <p:cNvSpPr>
              <a:spLocks/>
            </p:cNvSpPr>
            <p:nvPr/>
          </p:nvSpPr>
          <p:spPr bwMode="auto">
            <a:xfrm flipH="1">
              <a:off x="10741715" y="2220028"/>
              <a:ext cx="348542" cy="226552"/>
            </a:xfrm>
            <a:custGeom>
              <a:avLst/>
              <a:gdLst>
                <a:gd name="T0" fmla="*/ 9 w 17"/>
                <a:gd name="T1" fmla="*/ 9 h 11"/>
                <a:gd name="T2" fmla="*/ 17 w 17"/>
                <a:gd name="T3" fmla="*/ 1 h 11"/>
                <a:gd name="T4" fmla="*/ 13 w 17"/>
                <a:gd name="T5" fmla="*/ 1 h 11"/>
                <a:gd name="T6" fmla="*/ 4 w 17"/>
                <a:gd name="T7" fmla="*/ 1 h 11"/>
                <a:gd name="T8" fmla="*/ 0 w 17"/>
                <a:gd name="T9" fmla="*/ 5 h 11"/>
                <a:gd name="T10" fmla="*/ 9 w 17"/>
                <a:gd name="T11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1">
                  <a:moveTo>
                    <a:pt x="9" y="9"/>
                  </a:moveTo>
                  <a:cubicBezTo>
                    <a:pt x="16" y="11"/>
                    <a:pt x="17" y="4"/>
                    <a:pt x="17" y="1"/>
                  </a:cubicBezTo>
                  <a:cubicBezTo>
                    <a:pt x="16" y="1"/>
                    <a:pt x="14" y="1"/>
                    <a:pt x="13" y="1"/>
                  </a:cubicBezTo>
                  <a:cubicBezTo>
                    <a:pt x="9" y="0"/>
                    <a:pt x="7" y="0"/>
                    <a:pt x="4" y="1"/>
                  </a:cubicBezTo>
                  <a:cubicBezTo>
                    <a:pt x="3" y="1"/>
                    <a:pt x="0" y="3"/>
                    <a:pt x="0" y="5"/>
                  </a:cubicBezTo>
                  <a:cubicBezTo>
                    <a:pt x="0" y="9"/>
                    <a:pt x="6" y="9"/>
                    <a:pt x="9" y="9"/>
                  </a:cubicBezTo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1335"/>
            <p:cNvSpPr>
              <a:spLocks/>
            </p:cNvSpPr>
            <p:nvPr/>
          </p:nvSpPr>
          <p:spPr bwMode="auto">
            <a:xfrm flipH="1">
              <a:off x="10863704" y="2263599"/>
              <a:ext cx="418251" cy="592522"/>
            </a:xfrm>
            <a:custGeom>
              <a:avLst/>
              <a:gdLst>
                <a:gd name="T0" fmla="*/ 20 w 20"/>
                <a:gd name="T1" fmla="*/ 8 h 29"/>
                <a:gd name="T2" fmla="*/ 16 w 20"/>
                <a:gd name="T3" fmla="*/ 22 h 29"/>
                <a:gd name="T4" fmla="*/ 11 w 20"/>
                <a:gd name="T5" fmla="*/ 15 h 29"/>
                <a:gd name="T6" fmla="*/ 10 w 20"/>
                <a:gd name="T7" fmla="*/ 24 h 29"/>
                <a:gd name="T8" fmla="*/ 11 w 20"/>
                <a:gd name="T9" fmla="*/ 29 h 29"/>
                <a:gd name="T10" fmla="*/ 3 w 20"/>
                <a:gd name="T11" fmla="*/ 22 h 29"/>
                <a:gd name="T12" fmla="*/ 1 w 20"/>
                <a:gd name="T13" fmla="*/ 11 h 29"/>
                <a:gd name="T14" fmla="*/ 11 w 20"/>
                <a:gd name="T15" fmla="*/ 1 h 29"/>
                <a:gd name="T16" fmla="*/ 20 w 20"/>
                <a:gd name="T17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9">
                  <a:moveTo>
                    <a:pt x="20" y="8"/>
                  </a:moveTo>
                  <a:cubicBezTo>
                    <a:pt x="15" y="7"/>
                    <a:pt x="16" y="19"/>
                    <a:pt x="16" y="22"/>
                  </a:cubicBezTo>
                  <a:cubicBezTo>
                    <a:pt x="13" y="23"/>
                    <a:pt x="14" y="16"/>
                    <a:pt x="11" y="15"/>
                  </a:cubicBezTo>
                  <a:cubicBezTo>
                    <a:pt x="7" y="14"/>
                    <a:pt x="6" y="21"/>
                    <a:pt x="10" y="24"/>
                  </a:cubicBezTo>
                  <a:cubicBezTo>
                    <a:pt x="12" y="25"/>
                    <a:pt x="11" y="28"/>
                    <a:pt x="11" y="29"/>
                  </a:cubicBezTo>
                  <a:cubicBezTo>
                    <a:pt x="6" y="27"/>
                    <a:pt x="4" y="24"/>
                    <a:pt x="3" y="22"/>
                  </a:cubicBezTo>
                  <a:cubicBezTo>
                    <a:pt x="1" y="18"/>
                    <a:pt x="0" y="15"/>
                    <a:pt x="1" y="11"/>
                  </a:cubicBezTo>
                  <a:cubicBezTo>
                    <a:pt x="1" y="7"/>
                    <a:pt x="5" y="0"/>
                    <a:pt x="11" y="1"/>
                  </a:cubicBezTo>
                  <a:cubicBezTo>
                    <a:pt x="20" y="8"/>
                    <a:pt x="20" y="8"/>
                    <a:pt x="20" y="8"/>
                  </a:cubicBezTo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1336"/>
            <p:cNvSpPr>
              <a:spLocks/>
            </p:cNvSpPr>
            <p:nvPr/>
          </p:nvSpPr>
          <p:spPr bwMode="auto">
            <a:xfrm flipH="1">
              <a:off x="10933413" y="2324591"/>
              <a:ext cx="304977" cy="365969"/>
            </a:xfrm>
            <a:custGeom>
              <a:avLst/>
              <a:gdLst>
                <a:gd name="T0" fmla="*/ 6 w 15"/>
                <a:gd name="T1" fmla="*/ 0 h 18"/>
                <a:gd name="T2" fmla="*/ 4 w 15"/>
                <a:gd name="T3" fmla="*/ 1 h 18"/>
                <a:gd name="T4" fmla="*/ 0 w 15"/>
                <a:gd name="T5" fmla="*/ 12 h 18"/>
                <a:gd name="T6" fmla="*/ 1 w 15"/>
                <a:gd name="T7" fmla="*/ 18 h 18"/>
                <a:gd name="T8" fmla="*/ 3 w 15"/>
                <a:gd name="T9" fmla="*/ 13 h 18"/>
                <a:gd name="T10" fmla="*/ 3 w 15"/>
                <a:gd name="T11" fmla="*/ 11 h 18"/>
                <a:gd name="T12" fmla="*/ 6 w 15"/>
                <a:gd name="T13" fmla="*/ 9 h 18"/>
                <a:gd name="T14" fmla="*/ 7 w 15"/>
                <a:gd name="T15" fmla="*/ 9 h 18"/>
                <a:gd name="T16" fmla="*/ 8 w 15"/>
                <a:gd name="T17" fmla="*/ 10 h 18"/>
                <a:gd name="T18" fmla="*/ 10 w 15"/>
                <a:gd name="T19" fmla="*/ 8 h 18"/>
                <a:gd name="T20" fmla="*/ 11 w 15"/>
                <a:gd name="T21" fmla="*/ 8 h 18"/>
                <a:gd name="T22" fmla="*/ 13 w 15"/>
                <a:gd name="T23" fmla="*/ 10 h 18"/>
                <a:gd name="T24" fmla="*/ 15 w 15"/>
                <a:gd name="T25" fmla="*/ 5 h 18"/>
                <a:gd name="T26" fmla="*/ 14 w 15"/>
                <a:gd name="T27" fmla="*/ 5 h 18"/>
                <a:gd name="T28" fmla="*/ 11 w 15"/>
                <a:gd name="T29" fmla="*/ 4 h 18"/>
                <a:gd name="T30" fmla="*/ 9 w 15"/>
                <a:gd name="T31" fmla="*/ 2 h 18"/>
                <a:gd name="T32" fmla="*/ 9 w 15"/>
                <a:gd name="T33" fmla="*/ 2 h 18"/>
                <a:gd name="T34" fmla="*/ 6 w 15"/>
                <a:gd name="T35" fmla="*/ 1 h 18"/>
                <a:gd name="T36" fmla="*/ 6 w 15"/>
                <a:gd name="T3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" h="18">
                  <a:moveTo>
                    <a:pt x="6" y="0"/>
                  </a:moveTo>
                  <a:cubicBezTo>
                    <a:pt x="5" y="0"/>
                    <a:pt x="5" y="1"/>
                    <a:pt x="4" y="1"/>
                  </a:cubicBezTo>
                  <a:cubicBezTo>
                    <a:pt x="1" y="4"/>
                    <a:pt x="0" y="9"/>
                    <a:pt x="0" y="12"/>
                  </a:cubicBezTo>
                  <a:cubicBezTo>
                    <a:pt x="0" y="14"/>
                    <a:pt x="0" y="17"/>
                    <a:pt x="1" y="18"/>
                  </a:cubicBezTo>
                  <a:cubicBezTo>
                    <a:pt x="1" y="16"/>
                    <a:pt x="2" y="15"/>
                    <a:pt x="3" y="13"/>
                  </a:cubicBezTo>
                  <a:cubicBezTo>
                    <a:pt x="3" y="12"/>
                    <a:pt x="3" y="11"/>
                    <a:pt x="3" y="11"/>
                  </a:cubicBezTo>
                  <a:cubicBezTo>
                    <a:pt x="3" y="10"/>
                    <a:pt x="4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9"/>
                    <a:pt x="9" y="8"/>
                    <a:pt x="10" y="8"/>
                  </a:cubicBezTo>
                  <a:cubicBezTo>
                    <a:pt x="10" y="8"/>
                    <a:pt x="10" y="8"/>
                    <a:pt x="11" y="8"/>
                  </a:cubicBezTo>
                  <a:cubicBezTo>
                    <a:pt x="12" y="8"/>
                    <a:pt x="12" y="9"/>
                    <a:pt x="13" y="10"/>
                  </a:cubicBezTo>
                  <a:cubicBezTo>
                    <a:pt x="13" y="7"/>
                    <a:pt x="14" y="6"/>
                    <a:pt x="15" y="5"/>
                  </a:cubicBezTo>
                  <a:cubicBezTo>
                    <a:pt x="15" y="5"/>
                    <a:pt x="14" y="5"/>
                    <a:pt x="14" y="5"/>
                  </a:cubicBezTo>
                  <a:cubicBezTo>
                    <a:pt x="13" y="5"/>
                    <a:pt x="12" y="5"/>
                    <a:pt x="11" y="4"/>
                  </a:cubicBezTo>
                  <a:cubicBezTo>
                    <a:pt x="10" y="4"/>
                    <a:pt x="9" y="3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7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512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3003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矩形 62"/>
          <p:cNvSpPr/>
          <p:nvPr/>
        </p:nvSpPr>
        <p:spPr>
          <a:xfrm>
            <a:off x="612064" y="5099165"/>
            <a:ext cx="10966284" cy="939203"/>
          </a:xfrm>
          <a:prstGeom prst="rect">
            <a:avLst/>
          </a:prstGeom>
          <a:solidFill>
            <a:srgbClr val="2B2C27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39" name="组合 38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42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0" name="文本框 39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矩形 36"/>
          <p:cNvSpPr/>
          <p:nvPr/>
        </p:nvSpPr>
        <p:spPr>
          <a:xfrm>
            <a:off x="2552194" y="2735863"/>
            <a:ext cx="1631670" cy="696307"/>
          </a:xfrm>
          <a:custGeom>
            <a:avLst/>
            <a:gdLst/>
            <a:ahLst/>
            <a:cxnLst/>
            <a:rect l="l" t="t" r="r" b="b"/>
            <a:pathLst>
              <a:path w="1761959" h="751907">
                <a:moveTo>
                  <a:pt x="441131" y="0"/>
                </a:moveTo>
                <a:lnTo>
                  <a:pt x="1320828" y="0"/>
                </a:lnTo>
                <a:lnTo>
                  <a:pt x="1761959" y="751907"/>
                </a:lnTo>
                <a:lnTo>
                  <a:pt x="0" y="751907"/>
                </a:lnTo>
                <a:close/>
              </a:path>
            </a:pathLst>
          </a:custGeom>
          <a:solidFill>
            <a:srgbClr val="FF77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矩形 35"/>
          <p:cNvSpPr/>
          <p:nvPr/>
        </p:nvSpPr>
        <p:spPr>
          <a:xfrm>
            <a:off x="2145670" y="3478923"/>
            <a:ext cx="2459808" cy="677048"/>
          </a:xfrm>
          <a:custGeom>
            <a:avLst/>
            <a:gdLst/>
            <a:ahLst/>
            <a:cxnLst/>
            <a:rect l="l" t="t" r="r" b="b"/>
            <a:pathLst>
              <a:path w="2731779" h="751907">
                <a:moveTo>
                  <a:pt x="441131" y="0"/>
                </a:moveTo>
                <a:lnTo>
                  <a:pt x="2290648" y="0"/>
                </a:lnTo>
                <a:lnTo>
                  <a:pt x="2731779" y="751907"/>
                </a:lnTo>
                <a:lnTo>
                  <a:pt x="0" y="751907"/>
                </a:lnTo>
                <a:close/>
              </a:path>
            </a:pathLst>
          </a:custGeom>
          <a:solidFill>
            <a:srgbClr val="7273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矩形 34"/>
          <p:cNvSpPr/>
          <p:nvPr/>
        </p:nvSpPr>
        <p:spPr>
          <a:xfrm>
            <a:off x="1687323" y="4214800"/>
            <a:ext cx="3380915" cy="683963"/>
          </a:xfrm>
          <a:custGeom>
            <a:avLst/>
            <a:gdLst/>
            <a:ahLst/>
            <a:cxnLst/>
            <a:rect l="l" t="t" r="r" b="b"/>
            <a:pathLst>
              <a:path w="3716771" h="751907">
                <a:moveTo>
                  <a:pt x="441131" y="0"/>
                </a:moveTo>
                <a:lnTo>
                  <a:pt x="3275640" y="0"/>
                </a:lnTo>
                <a:lnTo>
                  <a:pt x="3716771" y="751907"/>
                </a:lnTo>
                <a:lnTo>
                  <a:pt x="0" y="751907"/>
                </a:lnTo>
                <a:close/>
              </a:path>
            </a:pathLst>
          </a:custGeom>
          <a:solidFill>
            <a:srgbClr val="FF77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5" name="矩形 37"/>
          <p:cNvSpPr/>
          <p:nvPr/>
        </p:nvSpPr>
        <p:spPr>
          <a:xfrm>
            <a:off x="1025985" y="1947875"/>
            <a:ext cx="2722151" cy="722510"/>
          </a:xfrm>
          <a:custGeom>
            <a:avLst/>
            <a:gdLst/>
            <a:ahLst/>
            <a:cxnLst/>
            <a:rect l="l" t="t" r="r" b="b"/>
            <a:pathLst>
              <a:path w="2832909" h="751907">
                <a:moveTo>
                  <a:pt x="2442485" y="86431"/>
                </a:moveTo>
                <a:lnTo>
                  <a:pt x="2832909" y="751907"/>
                </a:lnTo>
                <a:lnTo>
                  <a:pt x="2052062" y="751907"/>
                </a:lnTo>
                <a:close/>
                <a:moveTo>
                  <a:pt x="0" y="0"/>
                </a:moveTo>
                <a:lnTo>
                  <a:pt x="2391778" y="0"/>
                </a:lnTo>
                <a:lnTo>
                  <a:pt x="2391779" y="1"/>
                </a:lnTo>
                <a:lnTo>
                  <a:pt x="0" y="1"/>
                </a:lnTo>
                <a:close/>
              </a:path>
            </a:pathLst>
          </a:custGeom>
          <a:solidFill>
            <a:srgbClr val="7273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zh-CN" altLang="en-US"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446507" y="2124464"/>
            <a:ext cx="2756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请在此输入您的文字内容</a:t>
            </a:r>
            <a:endParaRPr lang="zh-CN" altLang="en-US" sz="18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446507" y="2899350"/>
            <a:ext cx="2756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请在此输入您的文字内容</a:t>
            </a:r>
            <a:endParaRPr lang="zh-CN" altLang="en-US" sz="18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446507" y="3632781"/>
            <a:ext cx="2756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请在此输入您的文字内容</a:t>
            </a:r>
            <a:endParaRPr lang="zh-CN" altLang="en-US" sz="18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446507" y="4372115"/>
            <a:ext cx="2756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请在此输入您的文字内容</a:t>
            </a:r>
            <a:endParaRPr lang="zh-CN" altLang="en-US" sz="18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3748136" y="2309130"/>
            <a:ext cx="2059038" cy="0"/>
          </a:xfrm>
          <a:prstGeom prst="line">
            <a:avLst/>
          </a:prstGeom>
          <a:ln w="28575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4183864" y="3084016"/>
            <a:ext cx="1623310" cy="0"/>
          </a:xfrm>
          <a:prstGeom prst="line">
            <a:avLst/>
          </a:prstGeom>
          <a:ln w="28575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4605478" y="3817447"/>
            <a:ext cx="1201696" cy="0"/>
          </a:xfrm>
          <a:prstGeom prst="line">
            <a:avLst/>
          </a:prstGeom>
          <a:ln w="28575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5068238" y="4556781"/>
            <a:ext cx="738936" cy="0"/>
          </a:xfrm>
          <a:prstGeom prst="line">
            <a:avLst/>
          </a:prstGeom>
          <a:ln w="28575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790159" y="5214462"/>
            <a:ext cx="10610095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单击此处添加文字内容单击此处添加文字内容单击此处添加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单击此处添加文字内容单击此处添加文字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单击此处添加文字内容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6088236" y="2137877"/>
            <a:ext cx="358271" cy="355919"/>
            <a:chOff x="7419975" y="5702300"/>
            <a:chExt cx="725488" cy="720726"/>
          </a:xfrm>
        </p:grpSpPr>
        <p:sp>
          <p:nvSpPr>
            <p:cNvPr id="30" name="Freeform 5"/>
            <p:cNvSpPr>
              <a:spLocks/>
            </p:cNvSpPr>
            <p:nvPr/>
          </p:nvSpPr>
          <p:spPr bwMode="auto">
            <a:xfrm>
              <a:off x="7785100" y="6059488"/>
              <a:ext cx="258763" cy="363538"/>
            </a:xfrm>
            <a:custGeom>
              <a:avLst/>
              <a:gdLst>
                <a:gd name="T0" fmla="*/ 1 w 69"/>
                <a:gd name="T1" fmla="*/ 0 h 97"/>
                <a:gd name="T2" fmla="*/ 0 w 69"/>
                <a:gd name="T3" fmla="*/ 0 h 97"/>
                <a:gd name="T4" fmla="*/ 1 w 69"/>
                <a:gd name="T5" fmla="*/ 1 h 97"/>
                <a:gd name="T6" fmla="*/ 0 w 69"/>
                <a:gd name="T7" fmla="*/ 0 h 97"/>
                <a:gd name="T8" fmla="*/ 0 w 69"/>
                <a:gd name="T9" fmla="*/ 97 h 97"/>
                <a:gd name="T10" fmla="*/ 69 w 69"/>
                <a:gd name="T11" fmla="*/ 68 h 97"/>
                <a:gd name="T12" fmla="*/ 1 w 69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97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7" y="97"/>
                    <a:pt x="51" y="86"/>
                    <a:pt x="69" y="68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7419975" y="6059488"/>
              <a:ext cx="365125" cy="363538"/>
            </a:xfrm>
            <a:custGeom>
              <a:avLst/>
              <a:gdLst>
                <a:gd name="T0" fmla="*/ 0 w 97"/>
                <a:gd name="T1" fmla="*/ 1 h 97"/>
                <a:gd name="T2" fmla="*/ 97 w 97"/>
                <a:gd name="T3" fmla="*/ 97 h 97"/>
                <a:gd name="T4" fmla="*/ 97 w 97"/>
                <a:gd name="T5" fmla="*/ 97 h 97"/>
                <a:gd name="T6" fmla="*/ 97 w 97"/>
                <a:gd name="T7" fmla="*/ 0 h 97"/>
                <a:gd name="T8" fmla="*/ 0 w 97"/>
                <a:gd name="T9" fmla="*/ 0 h 97"/>
                <a:gd name="T10" fmla="*/ 0 w 97"/>
                <a:gd name="T11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97">
                  <a:moveTo>
                    <a:pt x="0" y="1"/>
                  </a:moveTo>
                  <a:cubicBezTo>
                    <a:pt x="0" y="54"/>
                    <a:pt x="44" y="97"/>
                    <a:pt x="97" y="97"/>
                  </a:cubicBezTo>
                  <a:cubicBezTo>
                    <a:pt x="97" y="97"/>
                    <a:pt x="97" y="97"/>
                    <a:pt x="97" y="97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6CA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7"/>
            <p:cNvSpPr>
              <a:spLocks/>
            </p:cNvSpPr>
            <p:nvPr/>
          </p:nvSpPr>
          <p:spPr bwMode="auto">
            <a:xfrm>
              <a:off x="7626350" y="5702300"/>
              <a:ext cx="158750" cy="352425"/>
            </a:xfrm>
            <a:custGeom>
              <a:avLst/>
              <a:gdLst>
                <a:gd name="T0" fmla="*/ 42 w 42"/>
                <a:gd name="T1" fmla="*/ 0 h 94"/>
                <a:gd name="T2" fmla="*/ 42 w 42"/>
                <a:gd name="T3" fmla="*/ 0 h 94"/>
                <a:gd name="T4" fmla="*/ 0 w 42"/>
                <a:gd name="T5" fmla="*/ 9 h 94"/>
                <a:gd name="T6" fmla="*/ 42 w 42"/>
                <a:gd name="T7" fmla="*/ 94 h 94"/>
                <a:gd name="T8" fmla="*/ 42 w 42"/>
                <a:gd name="T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94">
                  <a:moveTo>
                    <a:pt x="42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27" y="0"/>
                    <a:pt x="12" y="3"/>
                    <a:pt x="0" y="9"/>
                  </a:cubicBezTo>
                  <a:cubicBezTo>
                    <a:pt x="42" y="94"/>
                    <a:pt x="42" y="94"/>
                    <a:pt x="42" y="94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8"/>
            <p:cNvSpPr>
              <a:spLocks/>
            </p:cNvSpPr>
            <p:nvPr/>
          </p:nvSpPr>
          <p:spPr bwMode="auto">
            <a:xfrm>
              <a:off x="7419975" y="5735638"/>
              <a:ext cx="365125" cy="323850"/>
            </a:xfrm>
            <a:custGeom>
              <a:avLst/>
              <a:gdLst>
                <a:gd name="T0" fmla="*/ 55 w 97"/>
                <a:gd name="T1" fmla="*/ 0 h 86"/>
                <a:gd name="T2" fmla="*/ 29 w 97"/>
                <a:gd name="T3" fmla="*/ 18 h 86"/>
                <a:gd name="T4" fmla="*/ 0 w 97"/>
                <a:gd name="T5" fmla="*/ 86 h 86"/>
                <a:gd name="T6" fmla="*/ 97 w 97"/>
                <a:gd name="T7" fmla="*/ 86 h 86"/>
                <a:gd name="T8" fmla="*/ 97 w 97"/>
                <a:gd name="T9" fmla="*/ 85 h 86"/>
                <a:gd name="T10" fmla="*/ 55 w 97"/>
                <a:gd name="T1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86">
                  <a:moveTo>
                    <a:pt x="55" y="0"/>
                  </a:moveTo>
                  <a:cubicBezTo>
                    <a:pt x="45" y="5"/>
                    <a:pt x="37" y="11"/>
                    <a:pt x="29" y="18"/>
                  </a:cubicBezTo>
                  <a:cubicBezTo>
                    <a:pt x="12" y="36"/>
                    <a:pt x="1" y="60"/>
                    <a:pt x="0" y="86"/>
                  </a:cubicBezTo>
                  <a:cubicBezTo>
                    <a:pt x="97" y="86"/>
                    <a:pt x="97" y="86"/>
                    <a:pt x="97" y="86"/>
                  </a:cubicBezTo>
                  <a:cubicBezTo>
                    <a:pt x="97" y="85"/>
                    <a:pt x="97" y="85"/>
                    <a:pt x="97" y="85"/>
                  </a:cubicBezTo>
                  <a:lnTo>
                    <a:pt x="55" y="0"/>
                  </a:lnTo>
                  <a:close/>
                </a:path>
              </a:pathLst>
            </a:cu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9"/>
            <p:cNvSpPr>
              <a:spLocks/>
            </p:cNvSpPr>
            <p:nvPr/>
          </p:nvSpPr>
          <p:spPr bwMode="auto">
            <a:xfrm>
              <a:off x="7785100" y="5702300"/>
              <a:ext cx="360363" cy="612775"/>
            </a:xfrm>
            <a:custGeom>
              <a:avLst/>
              <a:gdLst>
                <a:gd name="T0" fmla="*/ 96 w 96"/>
                <a:gd name="T1" fmla="*/ 95 h 163"/>
                <a:gd name="T2" fmla="*/ 0 w 96"/>
                <a:gd name="T3" fmla="*/ 0 h 163"/>
                <a:gd name="T4" fmla="*/ 0 w 96"/>
                <a:gd name="T5" fmla="*/ 95 h 163"/>
                <a:gd name="T6" fmla="*/ 1 w 96"/>
                <a:gd name="T7" fmla="*/ 95 h 163"/>
                <a:gd name="T8" fmla="*/ 69 w 96"/>
                <a:gd name="T9" fmla="*/ 163 h 163"/>
                <a:gd name="T10" fmla="*/ 96 w 96"/>
                <a:gd name="T11" fmla="*/ 96 h 163"/>
                <a:gd name="T12" fmla="*/ 96 w 96"/>
                <a:gd name="T13" fmla="*/ 9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3">
                  <a:moveTo>
                    <a:pt x="96" y="95"/>
                  </a:moveTo>
                  <a:cubicBezTo>
                    <a:pt x="96" y="43"/>
                    <a:pt x="53" y="0"/>
                    <a:pt x="0" y="0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1" y="95"/>
                    <a:pt x="1" y="95"/>
                    <a:pt x="1" y="95"/>
                  </a:cubicBezTo>
                  <a:cubicBezTo>
                    <a:pt x="69" y="163"/>
                    <a:pt x="69" y="163"/>
                    <a:pt x="69" y="163"/>
                  </a:cubicBezTo>
                  <a:cubicBezTo>
                    <a:pt x="86" y="146"/>
                    <a:pt x="96" y="122"/>
                    <a:pt x="96" y="96"/>
                  </a:cubicBezTo>
                  <a:cubicBezTo>
                    <a:pt x="96" y="96"/>
                    <a:pt x="96" y="96"/>
                    <a:pt x="96" y="95"/>
                  </a:cubicBezTo>
                  <a:close/>
                </a:path>
              </a:pathLst>
            </a:custGeom>
            <a:solidFill>
              <a:srgbClr val="FAA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088236" y="2913902"/>
            <a:ext cx="358271" cy="355919"/>
            <a:chOff x="7419975" y="5702300"/>
            <a:chExt cx="725488" cy="720726"/>
          </a:xfrm>
        </p:grpSpPr>
        <p:sp>
          <p:nvSpPr>
            <p:cNvPr id="36" name="Freeform 5"/>
            <p:cNvSpPr>
              <a:spLocks/>
            </p:cNvSpPr>
            <p:nvPr/>
          </p:nvSpPr>
          <p:spPr bwMode="auto">
            <a:xfrm>
              <a:off x="7785100" y="6059488"/>
              <a:ext cx="258763" cy="363538"/>
            </a:xfrm>
            <a:custGeom>
              <a:avLst/>
              <a:gdLst>
                <a:gd name="T0" fmla="*/ 1 w 69"/>
                <a:gd name="T1" fmla="*/ 0 h 97"/>
                <a:gd name="T2" fmla="*/ 0 w 69"/>
                <a:gd name="T3" fmla="*/ 0 h 97"/>
                <a:gd name="T4" fmla="*/ 1 w 69"/>
                <a:gd name="T5" fmla="*/ 1 h 97"/>
                <a:gd name="T6" fmla="*/ 0 w 69"/>
                <a:gd name="T7" fmla="*/ 0 h 97"/>
                <a:gd name="T8" fmla="*/ 0 w 69"/>
                <a:gd name="T9" fmla="*/ 97 h 97"/>
                <a:gd name="T10" fmla="*/ 69 w 69"/>
                <a:gd name="T11" fmla="*/ 68 h 97"/>
                <a:gd name="T12" fmla="*/ 1 w 69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97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7" y="97"/>
                    <a:pt x="51" y="86"/>
                    <a:pt x="69" y="68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6"/>
            <p:cNvSpPr>
              <a:spLocks/>
            </p:cNvSpPr>
            <p:nvPr/>
          </p:nvSpPr>
          <p:spPr bwMode="auto">
            <a:xfrm>
              <a:off x="7419975" y="6059488"/>
              <a:ext cx="365125" cy="363538"/>
            </a:xfrm>
            <a:custGeom>
              <a:avLst/>
              <a:gdLst>
                <a:gd name="T0" fmla="*/ 0 w 97"/>
                <a:gd name="T1" fmla="*/ 1 h 97"/>
                <a:gd name="T2" fmla="*/ 97 w 97"/>
                <a:gd name="T3" fmla="*/ 97 h 97"/>
                <a:gd name="T4" fmla="*/ 97 w 97"/>
                <a:gd name="T5" fmla="*/ 97 h 97"/>
                <a:gd name="T6" fmla="*/ 97 w 97"/>
                <a:gd name="T7" fmla="*/ 0 h 97"/>
                <a:gd name="T8" fmla="*/ 0 w 97"/>
                <a:gd name="T9" fmla="*/ 0 h 97"/>
                <a:gd name="T10" fmla="*/ 0 w 97"/>
                <a:gd name="T11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97">
                  <a:moveTo>
                    <a:pt x="0" y="1"/>
                  </a:moveTo>
                  <a:cubicBezTo>
                    <a:pt x="0" y="54"/>
                    <a:pt x="44" y="97"/>
                    <a:pt x="97" y="97"/>
                  </a:cubicBezTo>
                  <a:cubicBezTo>
                    <a:pt x="97" y="97"/>
                    <a:pt x="97" y="97"/>
                    <a:pt x="97" y="97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6CA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7"/>
            <p:cNvSpPr>
              <a:spLocks/>
            </p:cNvSpPr>
            <p:nvPr/>
          </p:nvSpPr>
          <p:spPr bwMode="auto">
            <a:xfrm>
              <a:off x="7626350" y="5702300"/>
              <a:ext cx="158750" cy="352425"/>
            </a:xfrm>
            <a:custGeom>
              <a:avLst/>
              <a:gdLst>
                <a:gd name="T0" fmla="*/ 42 w 42"/>
                <a:gd name="T1" fmla="*/ 0 h 94"/>
                <a:gd name="T2" fmla="*/ 42 w 42"/>
                <a:gd name="T3" fmla="*/ 0 h 94"/>
                <a:gd name="T4" fmla="*/ 0 w 42"/>
                <a:gd name="T5" fmla="*/ 9 h 94"/>
                <a:gd name="T6" fmla="*/ 42 w 42"/>
                <a:gd name="T7" fmla="*/ 94 h 94"/>
                <a:gd name="T8" fmla="*/ 42 w 42"/>
                <a:gd name="T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94">
                  <a:moveTo>
                    <a:pt x="42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27" y="0"/>
                    <a:pt x="12" y="3"/>
                    <a:pt x="0" y="9"/>
                  </a:cubicBezTo>
                  <a:cubicBezTo>
                    <a:pt x="42" y="94"/>
                    <a:pt x="42" y="94"/>
                    <a:pt x="42" y="94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8"/>
            <p:cNvSpPr>
              <a:spLocks/>
            </p:cNvSpPr>
            <p:nvPr/>
          </p:nvSpPr>
          <p:spPr bwMode="auto">
            <a:xfrm>
              <a:off x="7419975" y="5735638"/>
              <a:ext cx="365125" cy="323850"/>
            </a:xfrm>
            <a:custGeom>
              <a:avLst/>
              <a:gdLst>
                <a:gd name="T0" fmla="*/ 55 w 97"/>
                <a:gd name="T1" fmla="*/ 0 h 86"/>
                <a:gd name="T2" fmla="*/ 29 w 97"/>
                <a:gd name="T3" fmla="*/ 18 h 86"/>
                <a:gd name="T4" fmla="*/ 0 w 97"/>
                <a:gd name="T5" fmla="*/ 86 h 86"/>
                <a:gd name="T6" fmla="*/ 97 w 97"/>
                <a:gd name="T7" fmla="*/ 86 h 86"/>
                <a:gd name="T8" fmla="*/ 97 w 97"/>
                <a:gd name="T9" fmla="*/ 85 h 86"/>
                <a:gd name="T10" fmla="*/ 55 w 97"/>
                <a:gd name="T1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86">
                  <a:moveTo>
                    <a:pt x="55" y="0"/>
                  </a:moveTo>
                  <a:cubicBezTo>
                    <a:pt x="45" y="5"/>
                    <a:pt x="37" y="11"/>
                    <a:pt x="29" y="18"/>
                  </a:cubicBezTo>
                  <a:cubicBezTo>
                    <a:pt x="12" y="36"/>
                    <a:pt x="1" y="60"/>
                    <a:pt x="0" y="86"/>
                  </a:cubicBezTo>
                  <a:cubicBezTo>
                    <a:pt x="97" y="86"/>
                    <a:pt x="97" y="86"/>
                    <a:pt x="97" y="86"/>
                  </a:cubicBezTo>
                  <a:cubicBezTo>
                    <a:pt x="97" y="85"/>
                    <a:pt x="97" y="85"/>
                    <a:pt x="97" y="85"/>
                  </a:cubicBezTo>
                  <a:lnTo>
                    <a:pt x="55" y="0"/>
                  </a:lnTo>
                  <a:close/>
                </a:path>
              </a:pathLst>
            </a:cu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9"/>
            <p:cNvSpPr>
              <a:spLocks/>
            </p:cNvSpPr>
            <p:nvPr/>
          </p:nvSpPr>
          <p:spPr bwMode="auto">
            <a:xfrm>
              <a:off x="7785100" y="5702300"/>
              <a:ext cx="360363" cy="612775"/>
            </a:xfrm>
            <a:custGeom>
              <a:avLst/>
              <a:gdLst>
                <a:gd name="T0" fmla="*/ 96 w 96"/>
                <a:gd name="T1" fmla="*/ 95 h 163"/>
                <a:gd name="T2" fmla="*/ 0 w 96"/>
                <a:gd name="T3" fmla="*/ 0 h 163"/>
                <a:gd name="T4" fmla="*/ 0 w 96"/>
                <a:gd name="T5" fmla="*/ 95 h 163"/>
                <a:gd name="T6" fmla="*/ 1 w 96"/>
                <a:gd name="T7" fmla="*/ 95 h 163"/>
                <a:gd name="T8" fmla="*/ 69 w 96"/>
                <a:gd name="T9" fmla="*/ 163 h 163"/>
                <a:gd name="T10" fmla="*/ 96 w 96"/>
                <a:gd name="T11" fmla="*/ 96 h 163"/>
                <a:gd name="T12" fmla="*/ 96 w 96"/>
                <a:gd name="T13" fmla="*/ 9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3">
                  <a:moveTo>
                    <a:pt x="96" y="95"/>
                  </a:moveTo>
                  <a:cubicBezTo>
                    <a:pt x="96" y="43"/>
                    <a:pt x="53" y="0"/>
                    <a:pt x="0" y="0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1" y="95"/>
                    <a:pt x="1" y="95"/>
                    <a:pt x="1" y="95"/>
                  </a:cubicBezTo>
                  <a:cubicBezTo>
                    <a:pt x="69" y="163"/>
                    <a:pt x="69" y="163"/>
                    <a:pt x="69" y="163"/>
                  </a:cubicBezTo>
                  <a:cubicBezTo>
                    <a:pt x="86" y="146"/>
                    <a:pt x="96" y="122"/>
                    <a:pt x="96" y="96"/>
                  </a:cubicBezTo>
                  <a:cubicBezTo>
                    <a:pt x="96" y="96"/>
                    <a:pt x="96" y="96"/>
                    <a:pt x="96" y="95"/>
                  </a:cubicBezTo>
                  <a:close/>
                </a:path>
              </a:pathLst>
            </a:custGeom>
            <a:solidFill>
              <a:srgbClr val="FAA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088236" y="3651827"/>
            <a:ext cx="358271" cy="355919"/>
            <a:chOff x="7419975" y="5702300"/>
            <a:chExt cx="725488" cy="720726"/>
          </a:xfrm>
        </p:grpSpPr>
        <p:sp>
          <p:nvSpPr>
            <p:cNvPr id="49" name="Freeform 5"/>
            <p:cNvSpPr>
              <a:spLocks/>
            </p:cNvSpPr>
            <p:nvPr/>
          </p:nvSpPr>
          <p:spPr bwMode="auto">
            <a:xfrm>
              <a:off x="7785100" y="6059488"/>
              <a:ext cx="258763" cy="363538"/>
            </a:xfrm>
            <a:custGeom>
              <a:avLst/>
              <a:gdLst>
                <a:gd name="T0" fmla="*/ 1 w 69"/>
                <a:gd name="T1" fmla="*/ 0 h 97"/>
                <a:gd name="T2" fmla="*/ 0 w 69"/>
                <a:gd name="T3" fmla="*/ 0 h 97"/>
                <a:gd name="T4" fmla="*/ 1 w 69"/>
                <a:gd name="T5" fmla="*/ 1 h 97"/>
                <a:gd name="T6" fmla="*/ 0 w 69"/>
                <a:gd name="T7" fmla="*/ 0 h 97"/>
                <a:gd name="T8" fmla="*/ 0 w 69"/>
                <a:gd name="T9" fmla="*/ 97 h 97"/>
                <a:gd name="T10" fmla="*/ 69 w 69"/>
                <a:gd name="T11" fmla="*/ 68 h 97"/>
                <a:gd name="T12" fmla="*/ 1 w 69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97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7" y="97"/>
                    <a:pt x="51" y="86"/>
                    <a:pt x="69" y="68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6"/>
            <p:cNvSpPr>
              <a:spLocks/>
            </p:cNvSpPr>
            <p:nvPr/>
          </p:nvSpPr>
          <p:spPr bwMode="auto">
            <a:xfrm>
              <a:off x="7419975" y="6059488"/>
              <a:ext cx="365125" cy="363538"/>
            </a:xfrm>
            <a:custGeom>
              <a:avLst/>
              <a:gdLst>
                <a:gd name="T0" fmla="*/ 0 w 97"/>
                <a:gd name="T1" fmla="*/ 1 h 97"/>
                <a:gd name="T2" fmla="*/ 97 w 97"/>
                <a:gd name="T3" fmla="*/ 97 h 97"/>
                <a:gd name="T4" fmla="*/ 97 w 97"/>
                <a:gd name="T5" fmla="*/ 97 h 97"/>
                <a:gd name="T6" fmla="*/ 97 w 97"/>
                <a:gd name="T7" fmla="*/ 0 h 97"/>
                <a:gd name="T8" fmla="*/ 0 w 97"/>
                <a:gd name="T9" fmla="*/ 0 h 97"/>
                <a:gd name="T10" fmla="*/ 0 w 97"/>
                <a:gd name="T11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97">
                  <a:moveTo>
                    <a:pt x="0" y="1"/>
                  </a:moveTo>
                  <a:cubicBezTo>
                    <a:pt x="0" y="54"/>
                    <a:pt x="44" y="97"/>
                    <a:pt x="97" y="97"/>
                  </a:cubicBezTo>
                  <a:cubicBezTo>
                    <a:pt x="97" y="97"/>
                    <a:pt x="97" y="97"/>
                    <a:pt x="97" y="97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6CA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7"/>
            <p:cNvSpPr>
              <a:spLocks/>
            </p:cNvSpPr>
            <p:nvPr/>
          </p:nvSpPr>
          <p:spPr bwMode="auto">
            <a:xfrm>
              <a:off x="7626350" y="5702300"/>
              <a:ext cx="158750" cy="352425"/>
            </a:xfrm>
            <a:custGeom>
              <a:avLst/>
              <a:gdLst>
                <a:gd name="T0" fmla="*/ 42 w 42"/>
                <a:gd name="T1" fmla="*/ 0 h 94"/>
                <a:gd name="T2" fmla="*/ 42 w 42"/>
                <a:gd name="T3" fmla="*/ 0 h 94"/>
                <a:gd name="T4" fmla="*/ 0 w 42"/>
                <a:gd name="T5" fmla="*/ 9 h 94"/>
                <a:gd name="T6" fmla="*/ 42 w 42"/>
                <a:gd name="T7" fmla="*/ 94 h 94"/>
                <a:gd name="T8" fmla="*/ 42 w 42"/>
                <a:gd name="T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94">
                  <a:moveTo>
                    <a:pt x="42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27" y="0"/>
                    <a:pt x="12" y="3"/>
                    <a:pt x="0" y="9"/>
                  </a:cubicBezTo>
                  <a:cubicBezTo>
                    <a:pt x="42" y="94"/>
                    <a:pt x="42" y="94"/>
                    <a:pt x="42" y="94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8"/>
            <p:cNvSpPr>
              <a:spLocks/>
            </p:cNvSpPr>
            <p:nvPr/>
          </p:nvSpPr>
          <p:spPr bwMode="auto">
            <a:xfrm>
              <a:off x="7419975" y="5735638"/>
              <a:ext cx="365125" cy="323850"/>
            </a:xfrm>
            <a:custGeom>
              <a:avLst/>
              <a:gdLst>
                <a:gd name="T0" fmla="*/ 55 w 97"/>
                <a:gd name="T1" fmla="*/ 0 h 86"/>
                <a:gd name="T2" fmla="*/ 29 w 97"/>
                <a:gd name="T3" fmla="*/ 18 h 86"/>
                <a:gd name="T4" fmla="*/ 0 w 97"/>
                <a:gd name="T5" fmla="*/ 86 h 86"/>
                <a:gd name="T6" fmla="*/ 97 w 97"/>
                <a:gd name="T7" fmla="*/ 86 h 86"/>
                <a:gd name="T8" fmla="*/ 97 w 97"/>
                <a:gd name="T9" fmla="*/ 85 h 86"/>
                <a:gd name="T10" fmla="*/ 55 w 97"/>
                <a:gd name="T1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86">
                  <a:moveTo>
                    <a:pt x="55" y="0"/>
                  </a:moveTo>
                  <a:cubicBezTo>
                    <a:pt x="45" y="5"/>
                    <a:pt x="37" y="11"/>
                    <a:pt x="29" y="18"/>
                  </a:cubicBezTo>
                  <a:cubicBezTo>
                    <a:pt x="12" y="36"/>
                    <a:pt x="1" y="60"/>
                    <a:pt x="0" y="86"/>
                  </a:cubicBezTo>
                  <a:cubicBezTo>
                    <a:pt x="97" y="86"/>
                    <a:pt x="97" y="86"/>
                    <a:pt x="97" y="86"/>
                  </a:cubicBezTo>
                  <a:cubicBezTo>
                    <a:pt x="97" y="85"/>
                    <a:pt x="97" y="85"/>
                    <a:pt x="97" y="85"/>
                  </a:cubicBezTo>
                  <a:lnTo>
                    <a:pt x="55" y="0"/>
                  </a:lnTo>
                  <a:close/>
                </a:path>
              </a:pathLst>
            </a:cu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9"/>
            <p:cNvSpPr>
              <a:spLocks/>
            </p:cNvSpPr>
            <p:nvPr/>
          </p:nvSpPr>
          <p:spPr bwMode="auto">
            <a:xfrm>
              <a:off x="7785100" y="5702300"/>
              <a:ext cx="360363" cy="612775"/>
            </a:xfrm>
            <a:custGeom>
              <a:avLst/>
              <a:gdLst>
                <a:gd name="T0" fmla="*/ 96 w 96"/>
                <a:gd name="T1" fmla="*/ 95 h 163"/>
                <a:gd name="T2" fmla="*/ 0 w 96"/>
                <a:gd name="T3" fmla="*/ 0 h 163"/>
                <a:gd name="T4" fmla="*/ 0 w 96"/>
                <a:gd name="T5" fmla="*/ 95 h 163"/>
                <a:gd name="T6" fmla="*/ 1 w 96"/>
                <a:gd name="T7" fmla="*/ 95 h 163"/>
                <a:gd name="T8" fmla="*/ 69 w 96"/>
                <a:gd name="T9" fmla="*/ 163 h 163"/>
                <a:gd name="T10" fmla="*/ 96 w 96"/>
                <a:gd name="T11" fmla="*/ 96 h 163"/>
                <a:gd name="T12" fmla="*/ 96 w 96"/>
                <a:gd name="T13" fmla="*/ 9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3">
                  <a:moveTo>
                    <a:pt x="96" y="95"/>
                  </a:moveTo>
                  <a:cubicBezTo>
                    <a:pt x="96" y="43"/>
                    <a:pt x="53" y="0"/>
                    <a:pt x="0" y="0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1" y="95"/>
                    <a:pt x="1" y="95"/>
                    <a:pt x="1" y="95"/>
                  </a:cubicBezTo>
                  <a:cubicBezTo>
                    <a:pt x="69" y="163"/>
                    <a:pt x="69" y="163"/>
                    <a:pt x="69" y="163"/>
                  </a:cubicBezTo>
                  <a:cubicBezTo>
                    <a:pt x="86" y="146"/>
                    <a:pt x="96" y="122"/>
                    <a:pt x="96" y="96"/>
                  </a:cubicBezTo>
                  <a:cubicBezTo>
                    <a:pt x="96" y="96"/>
                    <a:pt x="96" y="96"/>
                    <a:pt x="96" y="95"/>
                  </a:cubicBezTo>
                  <a:close/>
                </a:path>
              </a:pathLst>
            </a:custGeom>
            <a:solidFill>
              <a:srgbClr val="FAA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6088236" y="4389752"/>
            <a:ext cx="358271" cy="355919"/>
            <a:chOff x="7419975" y="5702300"/>
            <a:chExt cx="725488" cy="720726"/>
          </a:xfrm>
        </p:grpSpPr>
        <p:sp>
          <p:nvSpPr>
            <p:cNvPr id="55" name="Freeform 5"/>
            <p:cNvSpPr>
              <a:spLocks/>
            </p:cNvSpPr>
            <p:nvPr/>
          </p:nvSpPr>
          <p:spPr bwMode="auto">
            <a:xfrm>
              <a:off x="7785100" y="6059488"/>
              <a:ext cx="258763" cy="363538"/>
            </a:xfrm>
            <a:custGeom>
              <a:avLst/>
              <a:gdLst>
                <a:gd name="T0" fmla="*/ 1 w 69"/>
                <a:gd name="T1" fmla="*/ 0 h 97"/>
                <a:gd name="T2" fmla="*/ 0 w 69"/>
                <a:gd name="T3" fmla="*/ 0 h 97"/>
                <a:gd name="T4" fmla="*/ 1 w 69"/>
                <a:gd name="T5" fmla="*/ 1 h 97"/>
                <a:gd name="T6" fmla="*/ 0 w 69"/>
                <a:gd name="T7" fmla="*/ 0 h 97"/>
                <a:gd name="T8" fmla="*/ 0 w 69"/>
                <a:gd name="T9" fmla="*/ 97 h 97"/>
                <a:gd name="T10" fmla="*/ 69 w 69"/>
                <a:gd name="T11" fmla="*/ 68 h 97"/>
                <a:gd name="T12" fmla="*/ 1 w 69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97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7" y="97"/>
                    <a:pt x="51" y="86"/>
                    <a:pt x="69" y="68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6"/>
            <p:cNvSpPr>
              <a:spLocks/>
            </p:cNvSpPr>
            <p:nvPr/>
          </p:nvSpPr>
          <p:spPr bwMode="auto">
            <a:xfrm>
              <a:off x="7419975" y="6059488"/>
              <a:ext cx="365125" cy="363538"/>
            </a:xfrm>
            <a:custGeom>
              <a:avLst/>
              <a:gdLst>
                <a:gd name="T0" fmla="*/ 0 w 97"/>
                <a:gd name="T1" fmla="*/ 1 h 97"/>
                <a:gd name="T2" fmla="*/ 97 w 97"/>
                <a:gd name="T3" fmla="*/ 97 h 97"/>
                <a:gd name="T4" fmla="*/ 97 w 97"/>
                <a:gd name="T5" fmla="*/ 97 h 97"/>
                <a:gd name="T6" fmla="*/ 97 w 97"/>
                <a:gd name="T7" fmla="*/ 0 h 97"/>
                <a:gd name="T8" fmla="*/ 0 w 97"/>
                <a:gd name="T9" fmla="*/ 0 h 97"/>
                <a:gd name="T10" fmla="*/ 0 w 97"/>
                <a:gd name="T11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97">
                  <a:moveTo>
                    <a:pt x="0" y="1"/>
                  </a:moveTo>
                  <a:cubicBezTo>
                    <a:pt x="0" y="54"/>
                    <a:pt x="44" y="97"/>
                    <a:pt x="97" y="97"/>
                  </a:cubicBezTo>
                  <a:cubicBezTo>
                    <a:pt x="97" y="97"/>
                    <a:pt x="97" y="97"/>
                    <a:pt x="97" y="97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6CA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7"/>
            <p:cNvSpPr>
              <a:spLocks/>
            </p:cNvSpPr>
            <p:nvPr/>
          </p:nvSpPr>
          <p:spPr bwMode="auto">
            <a:xfrm>
              <a:off x="7626350" y="5702300"/>
              <a:ext cx="158750" cy="352425"/>
            </a:xfrm>
            <a:custGeom>
              <a:avLst/>
              <a:gdLst>
                <a:gd name="T0" fmla="*/ 42 w 42"/>
                <a:gd name="T1" fmla="*/ 0 h 94"/>
                <a:gd name="T2" fmla="*/ 42 w 42"/>
                <a:gd name="T3" fmla="*/ 0 h 94"/>
                <a:gd name="T4" fmla="*/ 0 w 42"/>
                <a:gd name="T5" fmla="*/ 9 h 94"/>
                <a:gd name="T6" fmla="*/ 42 w 42"/>
                <a:gd name="T7" fmla="*/ 94 h 94"/>
                <a:gd name="T8" fmla="*/ 42 w 42"/>
                <a:gd name="T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94">
                  <a:moveTo>
                    <a:pt x="42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27" y="0"/>
                    <a:pt x="12" y="3"/>
                    <a:pt x="0" y="9"/>
                  </a:cubicBezTo>
                  <a:cubicBezTo>
                    <a:pt x="42" y="94"/>
                    <a:pt x="42" y="94"/>
                    <a:pt x="42" y="94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8"/>
            <p:cNvSpPr>
              <a:spLocks/>
            </p:cNvSpPr>
            <p:nvPr/>
          </p:nvSpPr>
          <p:spPr bwMode="auto">
            <a:xfrm>
              <a:off x="7419975" y="5735638"/>
              <a:ext cx="365125" cy="323850"/>
            </a:xfrm>
            <a:custGeom>
              <a:avLst/>
              <a:gdLst>
                <a:gd name="T0" fmla="*/ 55 w 97"/>
                <a:gd name="T1" fmla="*/ 0 h 86"/>
                <a:gd name="T2" fmla="*/ 29 w 97"/>
                <a:gd name="T3" fmla="*/ 18 h 86"/>
                <a:gd name="T4" fmla="*/ 0 w 97"/>
                <a:gd name="T5" fmla="*/ 86 h 86"/>
                <a:gd name="T6" fmla="*/ 97 w 97"/>
                <a:gd name="T7" fmla="*/ 86 h 86"/>
                <a:gd name="T8" fmla="*/ 97 w 97"/>
                <a:gd name="T9" fmla="*/ 85 h 86"/>
                <a:gd name="T10" fmla="*/ 55 w 97"/>
                <a:gd name="T1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86">
                  <a:moveTo>
                    <a:pt x="55" y="0"/>
                  </a:moveTo>
                  <a:cubicBezTo>
                    <a:pt x="45" y="5"/>
                    <a:pt x="37" y="11"/>
                    <a:pt x="29" y="18"/>
                  </a:cubicBezTo>
                  <a:cubicBezTo>
                    <a:pt x="12" y="36"/>
                    <a:pt x="1" y="60"/>
                    <a:pt x="0" y="86"/>
                  </a:cubicBezTo>
                  <a:cubicBezTo>
                    <a:pt x="97" y="86"/>
                    <a:pt x="97" y="86"/>
                    <a:pt x="97" y="86"/>
                  </a:cubicBezTo>
                  <a:cubicBezTo>
                    <a:pt x="97" y="85"/>
                    <a:pt x="97" y="85"/>
                    <a:pt x="97" y="85"/>
                  </a:cubicBezTo>
                  <a:lnTo>
                    <a:pt x="55" y="0"/>
                  </a:lnTo>
                  <a:close/>
                </a:path>
              </a:pathLst>
            </a:cu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9"/>
            <p:cNvSpPr>
              <a:spLocks/>
            </p:cNvSpPr>
            <p:nvPr/>
          </p:nvSpPr>
          <p:spPr bwMode="auto">
            <a:xfrm>
              <a:off x="7785100" y="5702300"/>
              <a:ext cx="360363" cy="612775"/>
            </a:xfrm>
            <a:custGeom>
              <a:avLst/>
              <a:gdLst>
                <a:gd name="T0" fmla="*/ 96 w 96"/>
                <a:gd name="T1" fmla="*/ 95 h 163"/>
                <a:gd name="T2" fmla="*/ 0 w 96"/>
                <a:gd name="T3" fmla="*/ 0 h 163"/>
                <a:gd name="T4" fmla="*/ 0 w 96"/>
                <a:gd name="T5" fmla="*/ 95 h 163"/>
                <a:gd name="T6" fmla="*/ 1 w 96"/>
                <a:gd name="T7" fmla="*/ 95 h 163"/>
                <a:gd name="T8" fmla="*/ 69 w 96"/>
                <a:gd name="T9" fmla="*/ 163 h 163"/>
                <a:gd name="T10" fmla="*/ 96 w 96"/>
                <a:gd name="T11" fmla="*/ 96 h 163"/>
                <a:gd name="T12" fmla="*/ 96 w 96"/>
                <a:gd name="T13" fmla="*/ 9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3">
                  <a:moveTo>
                    <a:pt x="96" y="95"/>
                  </a:moveTo>
                  <a:cubicBezTo>
                    <a:pt x="96" y="43"/>
                    <a:pt x="53" y="0"/>
                    <a:pt x="0" y="0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1" y="95"/>
                    <a:pt x="1" y="95"/>
                    <a:pt x="1" y="95"/>
                  </a:cubicBezTo>
                  <a:cubicBezTo>
                    <a:pt x="69" y="163"/>
                    <a:pt x="69" y="163"/>
                    <a:pt x="69" y="163"/>
                  </a:cubicBezTo>
                  <a:cubicBezTo>
                    <a:pt x="86" y="146"/>
                    <a:pt x="96" y="122"/>
                    <a:pt x="96" y="96"/>
                  </a:cubicBezTo>
                  <a:cubicBezTo>
                    <a:pt x="96" y="96"/>
                    <a:pt x="96" y="96"/>
                    <a:pt x="96" y="95"/>
                  </a:cubicBezTo>
                  <a:close/>
                </a:path>
              </a:pathLst>
            </a:custGeom>
            <a:solidFill>
              <a:srgbClr val="FAA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324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圆角矩形 27"/>
          <p:cNvSpPr/>
          <p:nvPr/>
        </p:nvSpPr>
        <p:spPr>
          <a:xfrm>
            <a:off x="9142918" y="3679539"/>
            <a:ext cx="1187386" cy="387745"/>
          </a:xfrm>
          <a:prstGeom prst="roundRect">
            <a:avLst/>
          </a:prstGeom>
          <a:solidFill>
            <a:srgbClr val="7273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ysClr val="windowText" lastClr="000000"/>
              </a:solidFill>
            </a:endParaRPr>
          </a:p>
        </p:txBody>
      </p:sp>
      <p:sp>
        <p:nvSpPr>
          <p:cNvPr id="29" name="TextBox 11"/>
          <p:cNvSpPr txBox="1"/>
          <p:nvPr/>
        </p:nvSpPr>
        <p:spPr>
          <a:xfrm>
            <a:off x="9112067" y="3673540"/>
            <a:ext cx="124908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39" name="组合 38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42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0" name="文本框 39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泪滴形 11"/>
          <p:cNvSpPr/>
          <p:nvPr/>
        </p:nvSpPr>
        <p:spPr>
          <a:xfrm rot="8100000">
            <a:off x="1468805" y="1530066"/>
            <a:ext cx="1969991" cy="1969991"/>
          </a:xfrm>
          <a:prstGeom prst="teardrop">
            <a:avLst/>
          </a:prstGeom>
          <a:solidFill>
            <a:srgbClr val="FF77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ysClr val="windowText" lastClr="000000"/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829257" y="3918377"/>
            <a:ext cx="1249088" cy="415498"/>
            <a:chOff x="2031518" y="3918377"/>
            <a:chExt cx="1249088" cy="415498"/>
          </a:xfrm>
        </p:grpSpPr>
        <p:sp>
          <p:nvSpPr>
            <p:cNvPr id="14" name="圆角矩形 13"/>
            <p:cNvSpPr/>
            <p:nvPr/>
          </p:nvSpPr>
          <p:spPr>
            <a:xfrm>
              <a:off x="2062369" y="3932254"/>
              <a:ext cx="1187386" cy="387745"/>
            </a:xfrm>
            <a:prstGeom prst="roundRect">
              <a:avLst/>
            </a:prstGeom>
            <a:solidFill>
              <a:srgbClr val="FF7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TextBox 11"/>
            <p:cNvSpPr txBox="1"/>
            <p:nvPr/>
          </p:nvSpPr>
          <p:spPr>
            <a:xfrm>
              <a:off x="2031518" y="3918377"/>
              <a:ext cx="124908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TextBox 12"/>
          <p:cNvSpPr txBox="1"/>
          <p:nvPr/>
        </p:nvSpPr>
        <p:spPr>
          <a:xfrm>
            <a:off x="1234918" y="4509914"/>
            <a:ext cx="24377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endParaRPr lang="en-US" altLang="zh-CN" sz="1800" dirty="0" smtClea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8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</a:t>
            </a:r>
            <a:r>
              <a:rPr lang="zh-CN" altLang="en-US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en-US" altLang="zh-CN" sz="1800" dirty="0" smtClea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662522" y="2845958"/>
            <a:ext cx="2437765" cy="2120372"/>
            <a:chOff x="4068597" y="2845958"/>
            <a:chExt cx="2437765" cy="2120372"/>
          </a:xfrm>
        </p:grpSpPr>
        <p:sp>
          <p:nvSpPr>
            <p:cNvPr id="19" name="圆角矩形 18"/>
            <p:cNvSpPr/>
            <p:nvPr/>
          </p:nvSpPr>
          <p:spPr>
            <a:xfrm>
              <a:off x="4693786" y="3724505"/>
              <a:ext cx="1187386" cy="387745"/>
            </a:xfrm>
            <a:prstGeom prst="roundRect">
              <a:avLst/>
            </a:prstGeom>
            <a:solidFill>
              <a:srgbClr val="7273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20" name="TextBox 11"/>
            <p:cNvSpPr txBox="1"/>
            <p:nvPr/>
          </p:nvSpPr>
          <p:spPr>
            <a:xfrm>
              <a:off x="4662935" y="3718506"/>
              <a:ext cx="124908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泪滴形 17"/>
            <p:cNvSpPr/>
            <p:nvPr/>
          </p:nvSpPr>
          <p:spPr>
            <a:xfrm rot="8100000">
              <a:off x="4933596" y="2845958"/>
              <a:ext cx="707765" cy="707765"/>
            </a:xfrm>
            <a:prstGeom prst="teardrop">
              <a:avLst/>
            </a:prstGeom>
            <a:solidFill>
              <a:srgbClr val="7273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1" name="TextBox 12"/>
            <p:cNvSpPr txBox="1"/>
            <p:nvPr/>
          </p:nvSpPr>
          <p:spPr>
            <a:xfrm>
              <a:off x="4068597" y="4319999"/>
              <a:ext cx="243776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8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</a:t>
              </a:r>
              <a:endParaRPr lang="en-US" altLang="zh-CN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80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</a:t>
              </a:r>
              <a:r>
                <a:rPr lang="zh-CN" altLang="en-US" sz="18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</a:t>
              </a:r>
              <a:endParaRPr lang="en-US" altLang="zh-CN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泪滴形 21"/>
          <p:cNvSpPr/>
          <p:nvPr/>
        </p:nvSpPr>
        <p:spPr>
          <a:xfrm rot="8100000">
            <a:off x="6634627" y="1701602"/>
            <a:ext cx="1348762" cy="1348762"/>
          </a:xfrm>
          <a:prstGeom prst="teardrop">
            <a:avLst/>
          </a:prstGeom>
          <a:solidFill>
            <a:srgbClr val="FF77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ysClr val="windowText" lastClr="000000"/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6684464" y="3340023"/>
            <a:ext cx="1249088" cy="415498"/>
            <a:chOff x="2031518" y="3918377"/>
            <a:chExt cx="1249088" cy="415498"/>
          </a:xfrm>
        </p:grpSpPr>
        <p:sp>
          <p:nvSpPr>
            <p:cNvPr id="24" name="圆角矩形 23"/>
            <p:cNvSpPr/>
            <p:nvPr/>
          </p:nvSpPr>
          <p:spPr>
            <a:xfrm>
              <a:off x="2062369" y="3932254"/>
              <a:ext cx="1187386" cy="387745"/>
            </a:xfrm>
            <a:prstGeom prst="roundRect">
              <a:avLst/>
            </a:prstGeom>
            <a:solidFill>
              <a:srgbClr val="FF7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25" name="TextBox 11"/>
            <p:cNvSpPr txBox="1"/>
            <p:nvPr/>
          </p:nvSpPr>
          <p:spPr>
            <a:xfrm>
              <a:off x="2031518" y="3918377"/>
              <a:ext cx="124908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TextBox 12"/>
          <p:cNvSpPr txBox="1"/>
          <p:nvPr/>
        </p:nvSpPr>
        <p:spPr>
          <a:xfrm>
            <a:off x="6090126" y="3943857"/>
            <a:ext cx="24377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endParaRPr lang="en-US" altLang="zh-CN" sz="1800" dirty="0" smtClea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8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</a:t>
            </a:r>
            <a:r>
              <a:rPr lang="zh-CN" altLang="en-US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en-US" altLang="zh-CN" sz="1800" dirty="0" smtClea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泪滴形 26"/>
          <p:cNvSpPr/>
          <p:nvPr/>
        </p:nvSpPr>
        <p:spPr>
          <a:xfrm rot="8100000">
            <a:off x="9179617" y="2310641"/>
            <a:ext cx="1113985" cy="1113985"/>
          </a:xfrm>
          <a:prstGeom prst="teardrop">
            <a:avLst/>
          </a:prstGeom>
          <a:solidFill>
            <a:srgbClr val="7273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ysClr val="windowText" lastClr="000000"/>
              </a:solidFill>
            </a:endParaRPr>
          </a:p>
        </p:txBody>
      </p:sp>
      <p:sp>
        <p:nvSpPr>
          <p:cNvPr id="30" name="TextBox 12"/>
          <p:cNvSpPr txBox="1"/>
          <p:nvPr/>
        </p:nvSpPr>
        <p:spPr>
          <a:xfrm>
            <a:off x="8517729" y="4263171"/>
            <a:ext cx="24377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endParaRPr lang="en-US" altLang="zh-CN" sz="1800" dirty="0" smtClea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8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</a:t>
            </a:r>
            <a:r>
              <a:rPr lang="zh-CN" altLang="en-US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en-US" altLang="zh-CN" sz="1800" dirty="0" smtClea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6992256" y="2062662"/>
            <a:ext cx="633505" cy="626643"/>
            <a:chOff x="6992256" y="2062662"/>
            <a:chExt cx="633505" cy="626643"/>
          </a:xfrm>
        </p:grpSpPr>
        <p:sp>
          <p:nvSpPr>
            <p:cNvPr id="32" name="Freeform 134"/>
            <p:cNvSpPr>
              <a:spLocks/>
            </p:cNvSpPr>
            <p:nvPr/>
          </p:nvSpPr>
          <p:spPr bwMode="auto">
            <a:xfrm>
              <a:off x="7310152" y="2062662"/>
              <a:ext cx="315609" cy="626643"/>
            </a:xfrm>
            <a:custGeom>
              <a:avLst/>
              <a:gdLst>
                <a:gd name="T0" fmla="*/ 0 w 58"/>
                <a:gd name="T1" fmla="*/ 0 h 116"/>
                <a:gd name="T2" fmla="*/ 0 w 58"/>
                <a:gd name="T3" fmla="*/ 116 h 116"/>
                <a:gd name="T4" fmla="*/ 58 w 58"/>
                <a:gd name="T5" fmla="*/ 58 h 116"/>
                <a:gd name="T6" fmla="*/ 0 w 58"/>
                <a:gd name="T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116">
                  <a:moveTo>
                    <a:pt x="0" y="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32" y="116"/>
                    <a:pt x="58" y="90"/>
                    <a:pt x="58" y="58"/>
                  </a:cubicBezTo>
                  <a:cubicBezTo>
                    <a:pt x="58" y="26"/>
                    <a:pt x="32" y="0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33" name="Freeform 135"/>
            <p:cNvSpPr>
              <a:spLocks/>
            </p:cNvSpPr>
            <p:nvPr/>
          </p:nvSpPr>
          <p:spPr bwMode="auto">
            <a:xfrm>
              <a:off x="6992256" y="2062662"/>
              <a:ext cx="324756" cy="626643"/>
            </a:xfrm>
            <a:custGeom>
              <a:avLst/>
              <a:gdLst>
                <a:gd name="T0" fmla="*/ 0 w 60"/>
                <a:gd name="T1" fmla="*/ 58 h 116"/>
                <a:gd name="T2" fmla="*/ 60 w 60"/>
                <a:gd name="T3" fmla="*/ 116 h 116"/>
                <a:gd name="T4" fmla="*/ 60 w 60"/>
                <a:gd name="T5" fmla="*/ 0 h 116"/>
                <a:gd name="T6" fmla="*/ 0 w 60"/>
                <a:gd name="T7" fmla="*/ 5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116">
                  <a:moveTo>
                    <a:pt x="0" y="58"/>
                  </a:moveTo>
                  <a:cubicBezTo>
                    <a:pt x="0" y="90"/>
                    <a:pt x="27" y="116"/>
                    <a:pt x="60" y="116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6"/>
                    <a:pt x="0" y="5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34" name="Freeform 136"/>
            <p:cNvSpPr>
              <a:spLocks/>
            </p:cNvSpPr>
            <p:nvPr/>
          </p:nvSpPr>
          <p:spPr bwMode="auto">
            <a:xfrm>
              <a:off x="7246115" y="2478900"/>
              <a:ext cx="64037" cy="107491"/>
            </a:xfrm>
            <a:custGeom>
              <a:avLst/>
              <a:gdLst>
                <a:gd name="T0" fmla="*/ 10 w 12"/>
                <a:gd name="T1" fmla="*/ 0 h 20"/>
                <a:gd name="T2" fmla="*/ 0 w 12"/>
                <a:gd name="T3" fmla="*/ 10 h 20"/>
                <a:gd name="T4" fmla="*/ 10 w 12"/>
                <a:gd name="T5" fmla="*/ 20 h 20"/>
                <a:gd name="T6" fmla="*/ 12 w 12"/>
                <a:gd name="T7" fmla="*/ 19 h 20"/>
                <a:gd name="T8" fmla="*/ 12 w 12"/>
                <a:gd name="T9" fmla="*/ 0 h 20"/>
                <a:gd name="T10" fmla="*/ 10 w 12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0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11" y="20"/>
                    <a:pt x="11" y="20"/>
                    <a:pt x="12" y="1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0" y="0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35" name="Freeform 137"/>
            <p:cNvSpPr>
              <a:spLocks/>
            </p:cNvSpPr>
            <p:nvPr/>
          </p:nvSpPr>
          <p:spPr bwMode="auto">
            <a:xfrm>
              <a:off x="7207236" y="2181586"/>
              <a:ext cx="102916" cy="84622"/>
            </a:xfrm>
            <a:custGeom>
              <a:avLst/>
              <a:gdLst>
                <a:gd name="T0" fmla="*/ 18 w 19"/>
                <a:gd name="T1" fmla="*/ 0 h 16"/>
                <a:gd name="T2" fmla="*/ 0 w 19"/>
                <a:gd name="T3" fmla="*/ 4 h 16"/>
                <a:gd name="T4" fmla="*/ 4 w 19"/>
                <a:gd name="T5" fmla="*/ 16 h 16"/>
                <a:gd name="T6" fmla="*/ 14 w 19"/>
                <a:gd name="T7" fmla="*/ 13 h 16"/>
                <a:gd name="T8" fmla="*/ 19 w 19"/>
                <a:gd name="T9" fmla="*/ 14 h 16"/>
                <a:gd name="T10" fmla="*/ 19 w 19"/>
                <a:gd name="T11" fmla="*/ 0 h 16"/>
                <a:gd name="T12" fmla="*/ 18 w 19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6">
                  <a:moveTo>
                    <a:pt x="18" y="0"/>
                  </a:moveTo>
                  <a:cubicBezTo>
                    <a:pt x="10" y="0"/>
                    <a:pt x="4" y="2"/>
                    <a:pt x="0" y="4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7" y="14"/>
                    <a:pt x="11" y="13"/>
                    <a:pt x="14" y="13"/>
                  </a:cubicBezTo>
                  <a:cubicBezTo>
                    <a:pt x="16" y="13"/>
                    <a:pt x="18" y="13"/>
                    <a:pt x="19" y="14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8" y="0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36" name="Freeform 138"/>
            <p:cNvSpPr>
              <a:spLocks/>
            </p:cNvSpPr>
            <p:nvPr/>
          </p:nvSpPr>
          <p:spPr bwMode="auto">
            <a:xfrm>
              <a:off x="7257550" y="2321094"/>
              <a:ext cx="52602" cy="130361"/>
            </a:xfrm>
            <a:custGeom>
              <a:avLst/>
              <a:gdLst>
                <a:gd name="T0" fmla="*/ 7 w 10"/>
                <a:gd name="T1" fmla="*/ 4 h 24"/>
                <a:gd name="T2" fmla="*/ 1 w 10"/>
                <a:gd name="T3" fmla="*/ 21 h 24"/>
                <a:gd name="T4" fmla="*/ 1 w 10"/>
                <a:gd name="T5" fmla="*/ 24 h 24"/>
                <a:gd name="T6" fmla="*/ 10 w 10"/>
                <a:gd name="T7" fmla="*/ 24 h 24"/>
                <a:gd name="T8" fmla="*/ 10 w 10"/>
                <a:gd name="T9" fmla="*/ 0 h 24"/>
                <a:gd name="T10" fmla="*/ 7 w 10"/>
                <a:gd name="T11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4">
                  <a:moveTo>
                    <a:pt x="7" y="4"/>
                  </a:moveTo>
                  <a:cubicBezTo>
                    <a:pt x="2" y="10"/>
                    <a:pt x="0" y="16"/>
                    <a:pt x="1" y="21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2"/>
                    <a:pt x="8" y="3"/>
                    <a:pt x="7" y="4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37" name="Freeform 139"/>
            <p:cNvSpPr>
              <a:spLocks/>
            </p:cNvSpPr>
            <p:nvPr/>
          </p:nvSpPr>
          <p:spPr bwMode="auto">
            <a:xfrm>
              <a:off x="7310152" y="2478900"/>
              <a:ext cx="38880" cy="102916"/>
            </a:xfrm>
            <a:custGeom>
              <a:avLst/>
              <a:gdLst>
                <a:gd name="T0" fmla="*/ 7 w 7"/>
                <a:gd name="T1" fmla="*/ 10 h 19"/>
                <a:gd name="T2" fmla="*/ 0 w 7"/>
                <a:gd name="T3" fmla="*/ 0 h 19"/>
                <a:gd name="T4" fmla="*/ 0 w 7"/>
                <a:gd name="T5" fmla="*/ 19 h 19"/>
                <a:gd name="T6" fmla="*/ 7 w 7"/>
                <a:gd name="T7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9">
                  <a:moveTo>
                    <a:pt x="7" y="10"/>
                  </a:moveTo>
                  <a:cubicBezTo>
                    <a:pt x="7" y="5"/>
                    <a:pt x="5" y="2"/>
                    <a:pt x="0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5" y="18"/>
                    <a:pt x="7" y="15"/>
                    <a:pt x="7" y="10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44" name="Freeform 140"/>
            <p:cNvSpPr>
              <a:spLocks/>
            </p:cNvSpPr>
            <p:nvPr/>
          </p:nvSpPr>
          <p:spPr bwMode="auto">
            <a:xfrm>
              <a:off x="7310152" y="2181586"/>
              <a:ext cx="109776" cy="269870"/>
            </a:xfrm>
            <a:custGeom>
              <a:avLst/>
              <a:gdLst>
                <a:gd name="T0" fmla="*/ 5 w 20"/>
                <a:gd name="T1" fmla="*/ 48 h 50"/>
                <a:gd name="T2" fmla="*/ 11 w 20"/>
                <a:gd name="T3" fmla="*/ 35 h 50"/>
                <a:gd name="T4" fmla="*/ 20 w 20"/>
                <a:gd name="T5" fmla="*/ 16 h 50"/>
                <a:gd name="T6" fmla="*/ 0 w 20"/>
                <a:gd name="T7" fmla="*/ 0 h 50"/>
                <a:gd name="T8" fmla="*/ 0 w 20"/>
                <a:gd name="T9" fmla="*/ 14 h 50"/>
                <a:gd name="T10" fmla="*/ 3 w 20"/>
                <a:gd name="T11" fmla="*/ 19 h 50"/>
                <a:gd name="T12" fmla="*/ 0 w 20"/>
                <a:gd name="T13" fmla="*/ 26 h 50"/>
                <a:gd name="T14" fmla="*/ 0 w 20"/>
                <a:gd name="T15" fmla="*/ 50 h 50"/>
                <a:gd name="T16" fmla="*/ 5 w 20"/>
                <a:gd name="T17" fmla="*/ 50 h 50"/>
                <a:gd name="T18" fmla="*/ 5 w 20"/>
                <a:gd name="T19" fmla="*/ 4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50">
                  <a:moveTo>
                    <a:pt x="5" y="48"/>
                  </a:moveTo>
                  <a:cubicBezTo>
                    <a:pt x="5" y="43"/>
                    <a:pt x="7" y="39"/>
                    <a:pt x="11" y="35"/>
                  </a:cubicBezTo>
                  <a:cubicBezTo>
                    <a:pt x="15" y="30"/>
                    <a:pt x="20" y="25"/>
                    <a:pt x="20" y="16"/>
                  </a:cubicBezTo>
                  <a:cubicBezTo>
                    <a:pt x="20" y="8"/>
                    <a:pt x="14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" y="15"/>
                    <a:pt x="3" y="17"/>
                    <a:pt x="3" y="19"/>
                  </a:cubicBezTo>
                  <a:cubicBezTo>
                    <a:pt x="3" y="21"/>
                    <a:pt x="2" y="24"/>
                    <a:pt x="0" y="26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5" y="50"/>
                    <a:pt x="5" y="50"/>
                    <a:pt x="5" y="50"/>
                  </a:cubicBezTo>
                  <a:lnTo>
                    <a:pt x="5" y="48"/>
                  </a:ln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9419857" y="2554312"/>
            <a:ext cx="633505" cy="626643"/>
            <a:chOff x="9419856" y="2601880"/>
            <a:chExt cx="633505" cy="626643"/>
          </a:xfrm>
        </p:grpSpPr>
        <p:sp>
          <p:nvSpPr>
            <p:cNvPr id="47" name="Freeform 154"/>
            <p:cNvSpPr>
              <a:spLocks/>
            </p:cNvSpPr>
            <p:nvPr/>
          </p:nvSpPr>
          <p:spPr bwMode="auto">
            <a:xfrm>
              <a:off x="9740040" y="2601880"/>
              <a:ext cx="313321" cy="626643"/>
            </a:xfrm>
            <a:custGeom>
              <a:avLst/>
              <a:gdLst>
                <a:gd name="T0" fmla="*/ 0 w 58"/>
                <a:gd name="T1" fmla="*/ 0 h 116"/>
                <a:gd name="T2" fmla="*/ 0 w 58"/>
                <a:gd name="T3" fmla="*/ 116 h 116"/>
                <a:gd name="T4" fmla="*/ 58 w 58"/>
                <a:gd name="T5" fmla="*/ 58 h 116"/>
                <a:gd name="T6" fmla="*/ 0 w 58"/>
                <a:gd name="T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116">
                  <a:moveTo>
                    <a:pt x="0" y="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32" y="116"/>
                    <a:pt x="58" y="90"/>
                    <a:pt x="58" y="58"/>
                  </a:cubicBezTo>
                  <a:cubicBezTo>
                    <a:pt x="58" y="26"/>
                    <a:pt x="32" y="0"/>
                    <a:pt x="0" y="0"/>
                  </a:cubicBezTo>
                  <a:close/>
                </a:path>
              </a:pathLst>
            </a:custGeom>
            <a:solidFill>
              <a:srgbClr val="F588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48" name="Freeform 155"/>
            <p:cNvSpPr>
              <a:spLocks/>
            </p:cNvSpPr>
            <p:nvPr/>
          </p:nvSpPr>
          <p:spPr bwMode="auto">
            <a:xfrm>
              <a:off x="9419856" y="2601880"/>
              <a:ext cx="324756" cy="626643"/>
            </a:xfrm>
            <a:custGeom>
              <a:avLst/>
              <a:gdLst>
                <a:gd name="T0" fmla="*/ 0 w 60"/>
                <a:gd name="T1" fmla="*/ 58 h 116"/>
                <a:gd name="T2" fmla="*/ 60 w 60"/>
                <a:gd name="T3" fmla="*/ 116 h 116"/>
                <a:gd name="T4" fmla="*/ 60 w 60"/>
                <a:gd name="T5" fmla="*/ 0 h 116"/>
                <a:gd name="T6" fmla="*/ 0 w 60"/>
                <a:gd name="T7" fmla="*/ 5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116">
                  <a:moveTo>
                    <a:pt x="0" y="58"/>
                  </a:moveTo>
                  <a:cubicBezTo>
                    <a:pt x="0" y="90"/>
                    <a:pt x="27" y="116"/>
                    <a:pt x="60" y="116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6"/>
                    <a:pt x="0" y="58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49" name="Freeform 156"/>
            <p:cNvSpPr>
              <a:spLocks/>
            </p:cNvSpPr>
            <p:nvPr/>
          </p:nvSpPr>
          <p:spPr bwMode="auto">
            <a:xfrm>
              <a:off x="9689725" y="2716231"/>
              <a:ext cx="54889" cy="297312"/>
            </a:xfrm>
            <a:custGeom>
              <a:avLst/>
              <a:gdLst>
                <a:gd name="T0" fmla="*/ 0 w 24"/>
                <a:gd name="T1" fmla="*/ 0 h 130"/>
                <a:gd name="T2" fmla="*/ 5 w 24"/>
                <a:gd name="T3" fmla="*/ 130 h 130"/>
                <a:gd name="T4" fmla="*/ 24 w 24"/>
                <a:gd name="T5" fmla="*/ 130 h 130"/>
                <a:gd name="T6" fmla="*/ 24 w 24"/>
                <a:gd name="T7" fmla="*/ 0 h 130"/>
                <a:gd name="T8" fmla="*/ 0 w 24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30">
                  <a:moveTo>
                    <a:pt x="0" y="0"/>
                  </a:moveTo>
                  <a:lnTo>
                    <a:pt x="5" y="130"/>
                  </a:lnTo>
                  <a:lnTo>
                    <a:pt x="24" y="130"/>
                  </a:ln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B2C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50" name="Freeform 157"/>
            <p:cNvSpPr>
              <a:spLocks/>
            </p:cNvSpPr>
            <p:nvPr/>
          </p:nvSpPr>
          <p:spPr bwMode="auto">
            <a:xfrm>
              <a:off x="9680575" y="3045563"/>
              <a:ext cx="64037" cy="118926"/>
            </a:xfrm>
            <a:custGeom>
              <a:avLst/>
              <a:gdLst>
                <a:gd name="T0" fmla="*/ 11 w 12"/>
                <a:gd name="T1" fmla="*/ 0 h 22"/>
                <a:gd name="T2" fmla="*/ 0 w 12"/>
                <a:gd name="T3" fmla="*/ 11 h 22"/>
                <a:gd name="T4" fmla="*/ 11 w 12"/>
                <a:gd name="T5" fmla="*/ 22 h 22"/>
                <a:gd name="T6" fmla="*/ 11 w 12"/>
                <a:gd name="T7" fmla="*/ 22 h 22"/>
                <a:gd name="T8" fmla="*/ 12 w 12"/>
                <a:gd name="T9" fmla="*/ 22 h 22"/>
                <a:gd name="T10" fmla="*/ 12 w 12"/>
                <a:gd name="T11" fmla="*/ 0 h 22"/>
                <a:gd name="T12" fmla="*/ 11 w 12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2B2C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51" name="Freeform 158"/>
            <p:cNvSpPr>
              <a:spLocks/>
            </p:cNvSpPr>
            <p:nvPr/>
          </p:nvSpPr>
          <p:spPr bwMode="auto">
            <a:xfrm>
              <a:off x="9744612" y="2716231"/>
              <a:ext cx="48027" cy="297312"/>
            </a:xfrm>
            <a:custGeom>
              <a:avLst/>
              <a:gdLst>
                <a:gd name="T0" fmla="*/ 21 w 21"/>
                <a:gd name="T1" fmla="*/ 0 h 130"/>
                <a:gd name="T2" fmla="*/ 0 w 21"/>
                <a:gd name="T3" fmla="*/ 0 h 130"/>
                <a:gd name="T4" fmla="*/ 0 w 21"/>
                <a:gd name="T5" fmla="*/ 130 h 130"/>
                <a:gd name="T6" fmla="*/ 14 w 21"/>
                <a:gd name="T7" fmla="*/ 130 h 130"/>
                <a:gd name="T8" fmla="*/ 21 w 21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30">
                  <a:moveTo>
                    <a:pt x="21" y="0"/>
                  </a:moveTo>
                  <a:lnTo>
                    <a:pt x="0" y="0"/>
                  </a:lnTo>
                  <a:lnTo>
                    <a:pt x="0" y="130"/>
                  </a:lnTo>
                  <a:lnTo>
                    <a:pt x="14" y="13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2B2C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52" name="Freeform 159"/>
            <p:cNvSpPr>
              <a:spLocks/>
            </p:cNvSpPr>
            <p:nvPr/>
          </p:nvSpPr>
          <p:spPr bwMode="auto">
            <a:xfrm>
              <a:off x="9744612" y="3045563"/>
              <a:ext cx="54889" cy="118926"/>
            </a:xfrm>
            <a:custGeom>
              <a:avLst/>
              <a:gdLst>
                <a:gd name="T0" fmla="*/ 10 w 10"/>
                <a:gd name="T1" fmla="*/ 11 h 22"/>
                <a:gd name="T2" fmla="*/ 0 w 10"/>
                <a:gd name="T3" fmla="*/ 0 h 22"/>
                <a:gd name="T4" fmla="*/ 0 w 10"/>
                <a:gd name="T5" fmla="*/ 22 h 22"/>
                <a:gd name="T6" fmla="*/ 10 w 10"/>
                <a:gd name="T7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2">
                  <a:moveTo>
                    <a:pt x="10" y="11"/>
                  </a:moveTo>
                  <a:cubicBezTo>
                    <a:pt x="10" y="5"/>
                    <a:pt x="6" y="0"/>
                    <a:pt x="0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6" y="22"/>
                    <a:pt x="10" y="17"/>
                    <a:pt x="10" y="11"/>
                  </a:cubicBezTo>
                  <a:close/>
                </a:path>
              </a:pathLst>
            </a:custGeom>
            <a:solidFill>
              <a:srgbClr val="2B2C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2137048" y="2201740"/>
            <a:ext cx="633505" cy="626643"/>
            <a:chOff x="2137048" y="2201740"/>
            <a:chExt cx="633505" cy="626643"/>
          </a:xfrm>
        </p:grpSpPr>
        <p:sp>
          <p:nvSpPr>
            <p:cNvPr id="54" name="Freeform 160"/>
            <p:cNvSpPr>
              <a:spLocks/>
            </p:cNvSpPr>
            <p:nvPr/>
          </p:nvSpPr>
          <p:spPr bwMode="auto">
            <a:xfrm>
              <a:off x="2457232" y="2201740"/>
              <a:ext cx="313321" cy="626643"/>
            </a:xfrm>
            <a:custGeom>
              <a:avLst/>
              <a:gdLst>
                <a:gd name="T0" fmla="*/ 0 w 58"/>
                <a:gd name="T1" fmla="*/ 0 h 116"/>
                <a:gd name="T2" fmla="*/ 0 w 58"/>
                <a:gd name="T3" fmla="*/ 116 h 116"/>
                <a:gd name="T4" fmla="*/ 58 w 58"/>
                <a:gd name="T5" fmla="*/ 58 h 116"/>
                <a:gd name="T6" fmla="*/ 0 w 58"/>
                <a:gd name="T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116">
                  <a:moveTo>
                    <a:pt x="0" y="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32" y="116"/>
                    <a:pt x="58" y="90"/>
                    <a:pt x="58" y="58"/>
                  </a:cubicBezTo>
                  <a:cubicBezTo>
                    <a:pt x="58" y="26"/>
                    <a:pt x="32" y="0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55" name="Freeform 161"/>
            <p:cNvSpPr>
              <a:spLocks/>
            </p:cNvSpPr>
            <p:nvPr/>
          </p:nvSpPr>
          <p:spPr bwMode="auto">
            <a:xfrm>
              <a:off x="2137048" y="2201740"/>
              <a:ext cx="320184" cy="626643"/>
            </a:xfrm>
            <a:custGeom>
              <a:avLst/>
              <a:gdLst>
                <a:gd name="T0" fmla="*/ 0 w 59"/>
                <a:gd name="T1" fmla="*/ 58 h 116"/>
                <a:gd name="T2" fmla="*/ 59 w 59"/>
                <a:gd name="T3" fmla="*/ 116 h 116"/>
                <a:gd name="T4" fmla="*/ 59 w 59"/>
                <a:gd name="T5" fmla="*/ 0 h 116"/>
                <a:gd name="T6" fmla="*/ 0 w 59"/>
                <a:gd name="T7" fmla="*/ 5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116">
                  <a:moveTo>
                    <a:pt x="0" y="58"/>
                  </a:moveTo>
                  <a:cubicBezTo>
                    <a:pt x="0" y="90"/>
                    <a:pt x="26" y="116"/>
                    <a:pt x="59" y="116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26" y="0"/>
                    <a:pt x="0" y="26"/>
                    <a:pt x="0" y="5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57" name="Freeform 162"/>
            <p:cNvSpPr>
              <a:spLocks/>
            </p:cNvSpPr>
            <p:nvPr/>
          </p:nvSpPr>
          <p:spPr bwMode="auto">
            <a:xfrm>
              <a:off x="2219382" y="2460175"/>
              <a:ext cx="237850" cy="233277"/>
            </a:xfrm>
            <a:custGeom>
              <a:avLst/>
              <a:gdLst>
                <a:gd name="T0" fmla="*/ 32 w 44"/>
                <a:gd name="T1" fmla="*/ 21 h 43"/>
                <a:gd name="T2" fmla="*/ 13 w 44"/>
                <a:gd name="T3" fmla="*/ 1 h 43"/>
                <a:gd name="T4" fmla="*/ 8 w 44"/>
                <a:gd name="T5" fmla="*/ 1 h 43"/>
                <a:gd name="T6" fmla="*/ 1 w 44"/>
                <a:gd name="T7" fmla="*/ 8 h 43"/>
                <a:gd name="T8" fmla="*/ 1 w 44"/>
                <a:gd name="T9" fmla="*/ 12 h 43"/>
                <a:gd name="T10" fmla="*/ 30 w 44"/>
                <a:gd name="T11" fmla="*/ 41 h 43"/>
                <a:gd name="T12" fmla="*/ 35 w 44"/>
                <a:gd name="T13" fmla="*/ 41 h 43"/>
                <a:gd name="T14" fmla="*/ 44 w 44"/>
                <a:gd name="T15" fmla="*/ 32 h 43"/>
                <a:gd name="T16" fmla="*/ 44 w 44"/>
                <a:gd name="T17" fmla="*/ 9 h 43"/>
                <a:gd name="T18" fmla="*/ 32 w 44"/>
                <a:gd name="T19" fmla="*/ 2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3">
                  <a:moveTo>
                    <a:pt x="32" y="21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1" y="0"/>
                    <a:pt x="9" y="0"/>
                    <a:pt x="8" y="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9"/>
                    <a:pt x="0" y="11"/>
                    <a:pt x="1" y="12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1" y="43"/>
                    <a:pt x="33" y="43"/>
                    <a:pt x="35" y="41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9"/>
                    <a:pt x="44" y="9"/>
                    <a:pt x="44" y="9"/>
                  </a:cubicBezTo>
                  <a:lnTo>
                    <a:pt x="32" y="21"/>
                  </a:ln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59" name="Freeform 163"/>
            <p:cNvSpPr>
              <a:spLocks/>
            </p:cNvSpPr>
            <p:nvPr/>
          </p:nvSpPr>
          <p:spPr bwMode="auto">
            <a:xfrm>
              <a:off x="2457232" y="2359546"/>
              <a:ext cx="214980" cy="274442"/>
            </a:xfrm>
            <a:custGeom>
              <a:avLst/>
              <a:gdLst>
                <a:gd name="T0" fmla="*/ 38 w 40"/>
                <a:gd name="T1" fmla="*/ 8 h 51"/>
                <a:gd name="T2" fmla="*/ 31 w 40"/>
                <a:gd name="T3" fmla="*/ 1 h 51"/>
                <a:gd name="T4" fmla="*/ 27 w 40"/>
                <a:gd name="T5" fmla="*/ 1 h 51"/>
                <a:gd name="T6" fmla="*/ 0 w 40"/>
                <a:gd name="T7" fmla="*/ 28 h 51"/>
                <a:gd name="T8" fmla="*/ 0 w 40"/>
                <a:gd name="T9" fmla="*/ 51 h 51"/>
                <a:gd name="T10" fmla="*/ 38 w 40"/>
                <a:gd name="T11" fmla="*/ 13 h 51"/>
                <a:gd name="T12" fmla="*/ 38 w 40"/>
                <a:gd name="T13" fmla="*/ 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51">
                  <a:moveTo>
                    <a:pt x="38" y="8"/>
                  </a:moveTo>
                  <a:cubicBezTo>
                    <a:pt x="31" y="1"/>
                    <a:pt x="31" y="1"/>
                    <a:pt x="31" y="1"/>
                  </a:cubicBezTo>
                  <a:cubicBezTo>
                    <a:pt x="30" y="0"/>
                    <a:pt x="28" y="0"/>
                    <a:pt x="27" y="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0" y="12"/>
                    <a:pt x="40" y="10"/>
                    <a:pt x="38" y="8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4679162" y="2989725"/>
            <a:ext cx="408974" cy="406010"/>
            <a:chOff x="2442215" y="3347472"/>
            <a:chExt cx="240622" cy="238878"/>
          </a:xfrm>
        </p:grpSpPr>
        <p:sp>
          <p:nvSpPr>
            <p:cNvPr id="62" name="Freeform 164"/>
            <p:cNvSpPr>
              <a:spLocks/>
            </p:cNvSpPr>
            <p:nvPr/>
          </p:nvSpPr>
          <p:spPr bwMode="auto">
            <a:xfrm>
              <a:off x="2563398" y="3347472"/>
              <a:ext cx="119439" cy="238878"/>
            </a:xfrm>
            <a:custGeom>
              <a:avLst/>
              <a:gdLst>
                <a:gd name="T0" fmla="*/ 0 w 58"/>
                <a:gd name="T1" fmla="*/ 0 h 116"/>
                <a:gd name="T2" fmla="*/ 0 w 58"/>
                <a:gd name="T3" fmla="*/ 116 h 116"/>
                <a:gd name="T4" fmla="*/ 58 w 58"/>
                <a:gd name="T5" fmla="*/ 58 h 116"/>
                <a:gd name="T6" fmla="*/ 0 w 58"/>
                <a:gd name="T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116">
                  <a:moveTo>
                    <a:pt x="0" y="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32" y="116"/>
                    <a:pt x="58" y="90"/>
                    <a:pt x="58" y="58"/>
                  </a:cubicBezTo>
                  <a:cubicBezTo>
                    <a:pt x="58" y="26"/>
                    <a:pt x="32" y="0"/>
                    <a:pt x="0" y="0"/>
                  </a:cubicBezTo>
                  <a:close/>
                </a:path>
              </a:pathLst>
            </a:custGeom>
            <a:solidFill>
              <a:srgbClr val="F588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63" name="Freeform 165"/>
            <p:cNvSpPr>
              <a:spLocks/>
            </p:cNvSpPr>
            <p:nvPr/>
          </p:nvSpPr>
          <p:spPr bwMode="auto">
            <a:xfrm>
              <a:off x="2442215" y="3347472"/>
              <a:ext cx="123798" cy="238878"/>
            </a:xfrm>
            <a:custGeom>
              <a:avLst/>
              <a:gdLst>
                <a:gd name="T0" fmla="*/ 0 w 60"/>
                <a:gd name="T1" fmla="*/ 58 h 116"/>
                <a:gd name="T2" fmla="*/ 60 w 60"/>
                <a:gd name="T3" fmla="*/ 116 h 116"/>
                <a:gd name="T4" fmla="*/ 60 w 60"/>
                <a:gd name="T5" fmla="*/ 0 h 116"/>
                <a:gd name="T6" fmla="*/ 0 w 60"/>
                <a:gd name="T7" fmla="*/ 5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116">
                  <a:moveTo>
                    <a:pt x="0" y="58"/>
                  </a:moveTo>
                  <a:cubicBezTo>
                    <a:pt x="0" y="90"/>
                    <a:pt x="27" y="116"/>
                    <a:pt x="60" y="116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6"/>
                    <a:pt x="0" y="58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64" name="Freeform 166"/>
            <p:cNvSpPr>
              <a:spLocks/>
            </p:cNvSpPr>
            <p:nvPr/>
          </p:nvSpPr>
          <p:spPr bwMode="auto">
            <a:xfrm>
              <a:off x="2563398" y="3405012"/>
              <a:ext cx="66258" cy="128158"/>
            </a:xfrm>
            <a:custGeom>
              <a:avLst/>
              <a:gdLst>
                <a:gd name="T0" fmla="*/ 12 w 32"/>
                <a:gd name="T1" fmla="*/ 31 h 62"/>
                <a:gd name="T2" fmla="*/ 32 w 32"/>
                <a:gd name="T3" fmla="*/ 11 h 62"/>
                <a:gd name="T4" fmla="*/ 20 w 32"/>
                <a:gd name="T5" fmla="*/ 0 h 62"/>
                <a:gd name="T6" fmla="*/ 0 w 32"/>
                <a:gd name="T7" fmla="*/ 20 h 62"/>
                <a:gd name="T8" fmla="*/ 0 w 32"/>
                <a:gd name="T9" fmla="*/ 43 h 62"/>
                <a:gd name="T10" fmla="*/ 20 w 32"/>
                <a:gd name="T11" fmla="*/ 62 h 62"/>
                <a:gd name="T12" fmla="*/ 32 w 32"/>
                <a:gd name="T13" fmla="*/ 51 h 62"/>
                <a:gd name="T14" fmla="*/ 12 w 32"/>
                <a:gd name="T15" fmla="*/ 3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62">
                  <a:moveTo>
                    <a:pt x="12" y="31"/>
                  </a:moveTo>
                  <a:cubicBezTo>
                    <a:pt x="12" y="30"/>
                    <a:pt x="32" y="11"/>
                    <a:pt x="32" y="1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" y="19"/>
                    <a:pt x="0" y="2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2" y="43"/>
                    <a:pt x="20" y="62"/>
                    <a:pt x="20" y="62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12" y="32"/>
                    <a:pt x="12" y="31"/>
                  </a:cubicBezTo>
                  <a:close/>
                </a:path>
              </a:pathLst>
            </a:custGeom>
            <a:solidFill>
              <a:srgbClr val="2B2C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65" name="Freeform 167"/>
            <p:cNvSpPr>
              <a:spLocks/>
            </p:cNvSpPr>
            <p:nvPr/>
          </p:nvSpPr>
          <p:spPr bwMode="auto">
            <a:xfrm>
              <a:off x="2499755" y="3405012"/>
              <a:ext cx="63643" cy="128158"/>
            </a:xfrm>
            <a:custGeom>
              <a:avLst/>
              <a:gdLst>
                <a:gd name="T0" fmla="*/ 31 w 31"/>
                <a:gd name="T1" fmla="*/ 20 h 62"/>
                <a:gd name="T2" fmla="*/ 12 w 31"/>
                <a:gd name="T3" fmla="*/ 0 h 62"/>
                <a:gd name="T4" fmla="*/ 0 w 31"/>
                <a:gd name="T5" fmla="*/ 11 h 62"/>
                <a:gd name="T6" fmla="*/ 20 w 31"/>
                <a:gd name="T7" fmla="*/ 31 h 62"/>
                <a:gd name="T8" fmla="*/ 0 w 31"/>
                <a:gd name="T9" fmla="*/ 51 h 62"/>
                <a:gd name="T10" fmla="*/ 12 w 31"/>
                <a:gd name="T11" fmla="*/ 62 h 62"/>
                <a:gd name="T12" fmla="*/ 31 w 31"/>
                <a:gd name="T13" fmla="*/ 43 h 62"/>
                <a:gd name="T14" fmla="*/ 31 w 31"/>
                <a:gd name="T15" fmla="*/ 43 h 62"/>
                <a:gd name="T16" fmla="*/ 31 w 31"/>
                <a:gd name="T17" fmla="*/ 2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62">
                  <a:moveTo>
                    <a:pt x="31" y="20"/>
                  </a:moveTo>
                  <a:cubicBezTo>
                    <a:pt x="30" y="20"/>
                    <a:pt x="12" y="0"/>
                    <a:pt x="12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20" y="30"/>
                    <a:pt x="20" y="31"/>
                  </a:cubicBezTo>
                  <a:cubicBezTo>
                    <a:pt x="20" y="33"/>
                    <a:pt x="0" y="51"/>
                    <a:pt x="0" y="51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2"/>
                    <a:pt x="30" y="43"/>
                    <a:pt x="31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1" y="20"/>
                    <a:pt x="31" y="20"/>
                    <a:pt x="31" y="20"/>
                  </a:cubicBezTo>
                  <a:close/>
                </a:path>
              </a:pathLst>
            </a:custGeom>
            <a:solidFill>
              <a:srgbClr val="2B2C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138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39" name="组合 38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42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0" name="文本框 39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矩形 11"/>
          <p:cNvSpPr/>
          <p:nvPr/>
        </p:nvSpPr>
        <p:spPr>
          <a:xfrm>
            <a:off x="2419562" y="1604143"/>
            <a:ext cx="3629061" cy="1944216"/>
          </a:xfrm>
          <a:prstGeom prst="rect">
            <a:avLst/>
          </a:prstGeom>
          <a:solidFill>
            <a:schemeClr val="tx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152898" y="3631269"/>
            <a:ext cx="3629061" cy="1944216"/>
          </a:xfrm>
          <a:prstGeom prst="rect">
            <a:avLst/>
          </a:prstGeom>
          <a:solidFill>
            <a:schemeClr val="tx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317962" y="3768429"/>
            <a:ext cx="3629061" cy="1944216"/>
            <a:chOff x="1025985" y="3728728"/>
            <a:chExt cx="3629061" cy="1944216"/>
          </a:xfrm>
        </p:grpSpPr>
        <p:sp>
          <p:nvSpPr>
            <p:cNvPr id="15" name="矩形 14"/>
            <p:cNvSpPr/>
            <p:nvPr/>
          </p:nvSpPr>
          <p:spPr>
            <a:xfrm>
              <a:off x="1025985" y="3728728"/>
              <a:ext cx="3629061" cy="1944216"/>
            </a:xfrm>
            <a:prstGeom prst="rect">
              <a:avLst/>
            </a:prstGeom>
            <a:solidFill>
              <a:srgbClr val="FF7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1224194" y="3989872"/>
              <a:ext cx="3232642" cy="1421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800" dirty="0" smtClean="0">
                  <a:solidFill>
                    <a:schemeClr val="bg1"/>
                  </a:solidFill>
                  <a:latin typeface="+mj-ea"/>
                  <a:ea typeface="+mj-ea"/>
                </a:rPr>
                <a:t>单击此处添加文字内容单击此处添加文字内容单击此处添加</a:t>
              </a:r>
              <a:r>
                <a:rPr lang="zh-CN" altLang="en-US" sz="1800" dirty="0">
                  <a:solidFill>
                    <a:schemeClr val="bg1"/>
                  </a:solidFill>
                  <a:latin typeface="+mj-ea"/>
                  <a:ea typeface="+mj-ea"/>
                </a:rPr>
                <a:t>文字内容单击此处添加文字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+mj-ea"/>
                  <a:ea typeface="+mj-ea"/>
                </a:rPr>
                <a:t>内容</a:t>
              </a:r>
              <a:r>
                <a:rPr lang="zh-CN" altLang="en-US" sz="1800" dirty="0">
                  <a:solidFill>
                    <a:schemeClr val="bg1"/>
                  </a:solidFill>
                  <a:latin typeface="+mj-ea"/>
                  <a:ea typeface="+mj-ea"/>
                </a:rPr>
                <a:t>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+mj-ea"/>
                  <a:ea typeface="+mj-ea"/>
                </a:rPr>
                <a:t>内容</a:t>
              </a:r>
              <a:endParaRPr lang="zh-CN" altLang="en-US" sz="18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6351107" y="3892413"/>
            <a:ext cx="3232642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800" dirty="0" smtClean="0">
                <a:solidFill>
                  <a:schemeClr val="bg1"/>
                </a:solidFill>
                <a:latin typeface="+mj-ea"/>
                <a:ea typeface="+mj-ea"/>
              </a:rPr>
              <a:t>单击此处添加文字内容单击此处添加文字内容单击此处添加</a:t>
            </a:r>
            <a:r>
              <a:rPr lang="zh-CN" altLang="en-US" sz="1800" dirty="0">
                <a:solidFill>
                  <a:schemeClr val="bg1"/>
                </a:solidFill>
                <a:latin typeface="+mj-ea"/>
                <a:ea typeface="+mj-ea"/>
              </a:rPr>
              <a:t>文字内容单击此处添加文字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+mj-ea"/>
                <a:ea typeface="+mj-ea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+mj-ea"/>
                <a:ea typeface="+mj-ea"/>
              </a:rPr>
              <a:t>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+mj-ea"/>
                <a:ea typeface="+mj-ea"/>
              </a:rPr>
              <a:t>内容</a:t>
            </a:r>
            <a:endParaRPr lang="zh-CN" altLang="en-US" sz="18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6243389" y="1451743"/>
            <a:ext cx="3629061" cy="1944216"/>
            <a:chOff x="4848221" y="1701602"/>
            <a:chExt cx="3629061" cy="1944216"/>
          </a:xfrm>
        </p:grpSpPr>
        <p:sp>
          <p:nvSpPr>
            <p:cNvPr id="19" name="矩形 18"/>
            <p:cNvSpPr/>
            <p:nvPr/>
          </p:nvSpPr>
          <p:spPr>
            <a:xfrm>
              <a:off x="4848221" y="1701602"/>
              <a:ext cx="3629061" cy="1944216"/>
            </a:xfrm>
            <a:prstGeom prst="rect">
              <a:avLst/>
            </a:prstGeom>
            <a:solidFill>
              <a:srgbClr val="FF7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5046430" y="1962746"/>
              <a:ext cx="3232642" cy="1421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800" dirty="0" smtClean="0">
                  <a:solidFill>
                    <a:schemeClr val="bg1"/>
                  </a:solidFill>
                  <a:latin typeface="+mj-ea"/>
                  <a:ea typeface="+mj-ea"/>
                </a:rPr>
                <a:t>单击此处添加文字内容单击此处添加文字内容单击此处添加</a:t>
              </a:r>
              <a:r>
                <a:rPr lang="zh-CN" altLang="en-US" sz="1800" dirty="0">
                  <a:solidFill>
                    <a:schemeClr val="bg1"/>
                  </a:solidFill>
                  <a:latin typeface="+mj-ea"/>
                  <a:ea typeface="+mj-ea"/>
                </a:rPr>
                <a:t>文字内容单击此处添加文字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+mj-ea"/>
                  <a:ea typeface="+mj-ea"/>
                </a:rPr>
                <a:t>内容</a:t>
              </a:r>
              <a:r>
                <a:rPr lang="zh-CN" altLang="en-US" sz="1800" dirty="0">
                  <a:solidFill>
                    <a:schemeClr val="bg1"/>
                  </a:solidFill>
                  <a:latin typeface="+mj-ea"/>
                  <a:ea typeface="+mj-ea"/>
                </a:rPr>
                <a:t>单击此处添加文字</a:t>
              </a:r>
              <a:r>
                <a:rPr lang="zh-CN" altLang="en-US" sz="1800" dirty="0" smtClean="0">
                  <a:solidFill>
                    <a:schemeClr val="bg1"/>
                  </a:solidFill>
                  <a:latin typeface="+mj-ea"/>
                  <a:ea typeface="+mj-ea"/>
                </a:rPr>
                <a:t>内容</a:t>
              </a:r>
              <a:endParaRPr lang="zh-CN" altLang="en-US" sz="18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2617771" y="1865287"/>
            <a:ext cx="3232642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800" dirty="0" smtClean="0">
                <a:solidFill>
                  <a:schemeClr val="bg1"/>
                </a:solidFill>
                <a:latin typeface="+mj-ea"/>
                <a:ea typeface="+mj-ea"/>
              </a:rPr>
              <a:t>单击此处添加文字内容单击此处添加文字内容单击此处添加</a:t>
            </a:r>
            <a:r>
              <a:rPr lang="zh-CN" altLang="en-US" sz="1800" dirty="0">
                <a:solidFill>
                  <a:schemeClr val="bg1"/>
                </a:solidFill>
                <a:latin typeface="+mj-ea"/>
                <a:ea typeface="+mj-ea"/>
              </a:rPr>
              <a:t>文字内容单击此处添加文字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+mj-ea"/>
                <a:ea typeface="+mj-ea"/>
              </a:rPr>
              <a:t>内容</a:t>
            </a:r>
            <a:r>
              <a:rPr lang="zh-CN" altLang="en-US" sz="1800" dirty="0">
                <a:solidFill>
                  <a:schemeClr val="bg1"/>
                </a:solidFill>
                <a:latin typeface="+mj-ea"/>
                <a:ea typeface="+mj-ea"/>
              </a:rPr>
              <a:t>单击此处添加文字</a:t>
            </a:r>
            <a:r>
              <a:rPr lang="zh-CN" altLang="en-US" sz="1800" dirty="0" smtClean="0">
                <a:solidFill>
                  <a:schemeClr val="bg1"/>
                </a:solidFill>
                <a:latin typeface="+mj-ea"/>
                <a:ea typeface="+mj-ea"/>
              </a:rPr>
              <a:t>内容</a:t>
            </a:r>
            <a:endParaRPr lang="zh-CN" altLang="en-US" sz="18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813207" y="3183712"/>
            <a:ext cx="593228" cy="802994"/>
            <a:chOff x="4419630" y="3281171"/>
            <a:chExt cx="593228" cy="802994"/>
          </a:xfrm>
        </p:grpSpPr>
        <p:sp>
          <p:nvSpPr>
            <p:cNvPr id="23" name="圆角矩形 22"/>
            <p:cNvSpPr/>
            <p:nvPr/>
          </p:nvSpPr>
          <p:spPr>
            <a:xfrm>
              <a:off x="4419630" y="3281171"/>
              <a:ext cx="593228" cy="802994"/>
            </a:xfrm>
            <a:prstGeom prst="roundRect">
              <a:avLst/>
            </a:prstGeom>
            <a:solidFill>
              <a:srgbClr val="FF775D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4446244" y="3289157"/>
              <a:ext cx="540000" cy="787023"/>
              <a:chOff x="7405427" y="2704503"/>
              <a:chExt cx="138852" cy="222751"/>
            </a:xfrm>
            <a:solidFill>
              <a:schemeClr val="bg1"/>
            </a:solidFill>
          </p:grpSpPr>
          <p:sp>
            <p:nvSpPr>
              <p:cNvPr id="25" name="Freeform 104"/>
              <p:cNvSpPr>
                <a:spLocks/>
              </p:cNvSpPr>
              <p:nvPr/>
            </p:nvSpPr>
            <p:spPr bwMode="auto">
              <a:xfrm>
                <a:off x="7430940" y="2704503"/>
                <a:ext cx="87825" cy="148665"/>
              </a:xfrm>
              <a:custGeom>
                <a:avLst/>
                <a:gdLst>
                  <a:gd name="T0" fmla="*/ 0 w 76"/>
                  <a:gd name="T1" fmla="*/ 89 h 128"/>
                  <a:gd name="T2" fmla="*/ 0 w 76"/>
                  <a:gd name="T3" fmla="*/ 107 h 128"/>
                  <a:gd name="T4" fmla="*/ 22 w 76"/>
                  <a:gd name="T5" fmla="*/ 128 h 128"/>
                  <a:gd name="T6" fmla="*/ 54 w 76"/>
                  <a:gd name="T7" fmla="*/ 128 h 128"/>
                  <a:gd name="T8" fmla="*/ 76 w 76"/>
                  <a:gd name="T9" fmla="*/ 107 h 128"/>
                  <a:gd name="T10" fmla="*/ 76 w 76"/>
                  <a:gd name="T11" fmla="*/ 89 h 128"/>
                  <a:gd name="T12" fmla="*/ 49 w 76"/>
                  <a:gd name="T13" fmla="*/ 89 h 128"/>
                  <a:gd name="T14" fmla="*/ 49 w 76"/>
                  <a:gd name="T15" fmla="*/ 73 h 128"/>
                  <a:gd name="T16" fmla="*/ 76 w 76"/>
                  <a:gd name="T17" fmla="*/ 73 h 128"/>
                  <a:gd name="T18" fmla="*/ 76 w 76"/>
                  <a:gd name="T19" fmla="*/ 48 h 128"/>
                  <a:gd name="T20" fmla="*/ 49 w 76"/>
                  <a:gd name="T21" fmla="*/ 48 h 128"/>
                  <a:gd name="T22" fmla="*/ 49 w 76"/>
                  <a:gd name="T23" fmla="*/ 32 h 128"/>
                  <a:gd name="T24" fmla="*/ 76 w 76"/>
                  <a:gd name="T25" fmla="*/ 32 h 128"/>
                  <a:gd name="T26" fmla="*/ 76 w 76"/>
                  <a:gd name="T27" fmla="*/ 21 h 128"/>
                  <a:gd name="T28" fmla="*/ 54 w 76"/>
                  <a:gd name="T29" fmla="*/ 0 h 128"/>
                  <a:gd name="T30" fmla="*/ 22 w 76"/>
                  <a:gd name="T31" fmla="*/ 0 h 128"/>
                  <a:gd name="T32" fmla="*/ 0 w 76"/>
                  <a:gd name="T33" fmla="*/ 21 h 128"/>
                  <a:gd name="T34" fmla="*/ 0 w 76"/>
                  <a:gd name="T35" fmla="*/ 32 h 128"/>
                  <a:gd name="T36" fmla="*/ 27 w 76"/>
                  <a:gd name="T37" fmla="*/ 32 h 128"/>
                  <a:gd name="T38" fmla="*/ 27 w 76"/>
                  <a:gd name="T39" fmla="*/ 48 h 128"/>
                  <a:gd name="T40" fmla="*/ 0 w 76"/>
                  <a:gd name="T41" fmla="*/ 48 h 128"/>
                  <a:gd name="T42" fmla="*/ 0 w 76"/>
                  <a:gd name="T43" fmla="*/ 73 h 128"/>
                  <a:gd name="T44" fmla="*/ 27 w 76"/>
                  <a:gd name="T45" fmla="*/ 73 h 128"/>
                  <a:gd name="T46" fmla="*/ 27 w 76"/>
                  <a:gd name="T47" fmla="*/ 89 h 128"/>
                  <a:gd name="T48" fmla="*/ 0 w 76"/>
                  <a:gd name="T49" fmla="*/ 89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6" h="128">
                    <a:moveTo>
                      <a:pt x="0" y="89"/>
                    </a:moveTo>
                    <a:cubicBezTo>
                      <a:pt x="0" y="107"/>
                      <a:pt x="0" y="107"/>
                      <a:pt x="0" y="107"/>
                    </a:cubicBezTo>
                    <a:cubicBezTo>
                      <a:pt x="0" y="119"/>
                      <a:pt x="10" y="128"/>
                      <a:pt x="22" y="128"/>
                    </a:cubicBezTo>
                    <a:cubicBezTo>
                      <a:pt x="54" y="128"/>
                      <a:pt x="54" y="128"/>
                      <a:pt x="54" y="128"/>
                    </a:cubicBezTo>
                    <a:cubicBezTo>
                      <a:pt x="66" y="128"/>
                      <a:pt x="76" y="119"/>
                      <a:pt x="76" y="107"/>
                    </a:cubicBezTo>
                    <a:cubicBezTo>
                      <a:pt x="76" y="89"/>
                      <a:pt x="76" y="89"/>
                      <a:pt x="76" y="89"/>
                    </a:cubicBezTo>
                    <a:cubicBezTo>
                      <a:pt x="49" y="89"/>
                      <a:pt x="49" y="89"/>
                      <a:pt x="49" y="89"/>
                    </a:cubicBezTo>
                    <a:cubicBezTo>
                      <a:pt x="49" y="73"/>
                      <a:pt x="49" y="73"/>
                      <a:pt x="49" y="73"/>
                    </a:cubicBezTo>
                    <a:cubicBezTo>
                      <a:pt x="76" y="73"/>
                      <a:pt x="76" y="73"/>
                      <a:pt x="76" y="73"/>
                    </a:cubicBezTo>
                    <a:cubicBezTo>
                      <a:pt x="76" y="48"/>
                      <a:pt x="76" y="48"/>
                      <a:pt x="76" y="48"/>
                    </a:cubicBezTo>
                    <a:cubicBezTo>
                      <a:pt x="49" y="48"/>
                      <a:pt x="49" y="48"/>
                      <a:pt x="49" y="48"/>
                    </a:cubicBezTo>
                    <a:cubicBezTo>
                      <a:pt x="49" y="32"/>
                      <a:pt x="49" y="32"/>
                      <a:pt x="49" y="32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6" y="21"/>
                      <a:pt x="76" y="21"/>
                      <a:pt x="76" y="21"/>
                    </a:cubicBezTo>
                    <a:cubicBezTo>
                      <a:pt x="76" y="9"/>
                      <a:pt x="66" y="0"/>
                      <a:pt x="54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9"/>
                      <a:pt x="0" y="21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27" y="32"/>
                      <a:pt x="27" y="32"/>
                      <a:pt x="27" y="32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27" y="73"/>
                      <a:pt x="27" y="73"/>
                      <a:pt x="27" y="73"/>
                    </a:cubicBezTo>
                    <a:cubicBezTo>
                      <a:pt x="27" y="89"/>
                      <a:pt x="27" y="89"/>
                      <a:pt x="27" y="89"/>
                    </a:cubicBezTo>
                    <a:lnTo>
                      <a:pt x="0" y="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  <p:sp>
            <p:nvSpPr>
              <p:cNvPr id="26" name="Freeform 105"/>
              <p:cNvSpPr>
                <a:spLocks/>
              </p:cNvSpPr>
              <p:nvPr/>
            </p:nvSpPr>
            <p:spPr bwMode="auto">
              <a:xfrm>
                <a:off x="7405427" y="2836976"/>
                <a:ext cx="138852" cy="90278"/>
              </a:xfrm>
              <a:custGeom>
                <a:avLst/>
                <a:gdLst>
                  <a:gd name="T0" fmla="*/ 0 w 120"/>
                  <a:gd name="T1" fmla="*/ 3 h 78"/>
                  <a:gd name="T2" fmla="*/ 39 w 120"/>
                  <a:gd name="T3" fmla="*/ 37 h 78"/>
                  <a:gd name="T4" fmla="*/ 52 w 120"/>
                  <a:gd name="T5" fmla="*/ 37 h 78"/>
                  <a:gd name="T6" fmla="*/ 52 w 120"/>
                  <a:gd name="T7" fmla="*/ 62 h 78"/>
                  <a:gd name="T8" fmla="*/ 36 w 120"/>
                  <a:gd name="T9" fmla="*/ 62 h 78"/>
                  <a:gd name="T10" fmla="*/ 36 w 120"/>
                  <a:gd name="T11" fmla="*/ 78 h 78"/>
                  <a:gd name="T12" fmla="*/ 84 w 120"/>
                  <a:gd name="T13" fmla="*/ 78 h 78"/>
                  <a:gd name="T14" fmla="*/ 84 w 120"/>
                  <a:gd name="T15" fmla="*/ 62 h 78"/>
                  <a:gd name="T16" fmla="*/ 68 w 120"/>
                  <a:gd name="T17" fmla="*/ 62 h 78"/>
                  <a:gd name="T18" fmla="*/ 68 w 120"/>
                  <a:gd name="T19" fmla="*/ 37 h 78"/>
                  <a:gd name="T20" fmla="*/ 81 w 120"/>
                  <a:gd name="T21" fmla="*/ 37 h 78"/>
                  <a:gd name="T22" fmla="*/ 120 w 120"/>
                  <a:gd name="T23" fmla="*/ 4 h 78"/>
                  <a:gd name="T24" fmla="*/ 105 w 120"/>
                  <a:gd name="T25" fmla="*/ 0 h 78"/>
                  <a:gd name="T26" fmla="*/ 81 w 120"/>
                  <a:gd name="T27" fmla="*/ 21 h 78"/>
                  <a:gd name="T28" fmla="*/ 39 w 120"/>
                  <a:gd name="T29" fmla="*/ 21 h 78"/>
                  <a:gd name="T30" fmla="*/ 15 w 120"/>
                  <a:gd name="T31" fmla="*/ 0 h 78"/>
                  <a:gd name="T32" fmla="*/ 0 w 120"/>
                  <a:gd name="T33" fmla="*/ 3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20" h="78">
                    <a:moveTo>
                      <a:pt x="0" y="3"/>
                    </a:moveTo>
                    <a:cubicBezTo>
                      <a:pt x="4" y="23"/>
                      <a:pt x="21" y="37"/>
                      <a:pt x="39" y="37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2" y="62"/>
                      <a:pt x="52" y="62"/>
                      <a:pt x="52" y="62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78"/>
                      <a:pt x="36" y="78"/>
                      <a:pt x="36" y="78"/>
                    </a:cubicBezTo>
                    <a:cubicBezTo>
                      <a:pt x="84" y="78"/>
                      <a:pt x="84" y="78"/>
                      <a:pt x="84" y="78"/>
                    </a:cubicBezTo>
                    <a:cubicBezTo>
                      <a:pt x="84" y="62"/>
                      <a:pt x="84" y="62"/>
                      <a:pt x="84" y="62"/>
                    </a:cubicBezTo>
                    <a:cubicBezTo>
                      <a:pt x="68" y="62"/>
                      <a:pt x="68" y="62"/>
                      <a:pt x="68" y="62"/>
                    </a:cubicBezTo>
                    <a:cubicBezTo>
                      <a:pt x="68" y="37"/>
                      <a:pt x="68" y="37"/>
                      <a:pt x="68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100" y="37"/>
                      <a:pt x="116" y="20"/>
                      <a:pt x="120" y="4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102" y="10"/>
                      <a:pt x="92" y="21"/>
                      <a:pt x="81" y="21"/>
                    </a:cubicBezTo>
                    <a:cubicBezTo>
                      <a:pt x="39" y="21"/>
                      <a:pt x="39" y="21"/>
                      <a:pt x="39" y="21"/>
                    </a:cubicBezTo>
                    <a:cubicBezTo>
                      <a:pt x="29" y="21"/>
                      <a:pt x="18" y="12"/>
                      <a:pt x="15" y="0"/>
                    </a:cubicBez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2074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3" name="组合 1642"/>
          <p:cNvGrpSpPr/>
          <p:nvPr/>
        </p:nvGrpSpPr>
        <p:grpSpPr>
          <a:xfrm>
            <a:off x="-2" y="1625521"/>
            <a:ext cx="12190413" cy="2358493"/>
            <a:chOff x="1627837" y="5589522"/>
            <a:chExt cx="7430763" cy="1437638"/>
          </a:xfrm>
        </p:grpSpPr>
        <p:sp>
          <p:nvSpPr>
            <p:cNvPr id="680" name="Freeform 13"/>
            <p:cNvSpPr>
              <a:spLocks/>
            </p:cNvSpPr>
            <p:nvPr/>
          </p:nvSpPr>
          <p:spPr bwMode="auto">
            <a:xfrm>
              <a:off x="2248622" y="6859445"/>
              <a:ext cx="288032" cy="167715"/>
            </a:xfrm>
            <a:custGeom>
              <a:avLst/>
              <a:gdLst>
                <a:gd name="T0" fmla="*/ 158 w 158"/>
                <a:gd name="T1" fmla="*/ 0 h 92"/>
                <a:gd name="T2" fmla="*/ 0 w 158"/>
                <a:gd name="T3" fmla="*/ 0 h 92"/>
                <a:gd name="T4" fmla="*/ 158 w 158"/>
                <a:gd name="T5" fmla="*/ 92 h 92"/>
                <a:gd name="T6" fmla="*/ 158 w 158"/>
                <a:gd name="T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8" h="92">
                  <a:moveTo>
                    <a:pt x="158" y="0"/>
                  </a:moveTo>
                  <a:lnTo>
                    <a:pt x="0" y="0"/>
                  </a:lnTo>
                  <a:lnTo>
                    <a:pt x="158" y="92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2B2C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1" name="Freeform 14"/>
            <p:cNvSpPr>
              <a:spLocks/>
            </p:cNvSpPr>
            <p:nvPr/>
          </p:nvSpPr>
          <p:spPr bwMode="auto">
            <a:xfrm>
              <a:off x="8104494" y="6858314"/>
              <a:ext cx="288032" cy="167419"/>
            </a:xfrm>
            <a:custGeom>
              <a:avLst/>
              <a:gdLst>
                <a:gd name="T0" fmla="*/ 160 w 160"/>
                <a:gd name="T1" fmla="*/ 0 h 93"/>
                <a:gd name="T2" fmla="*/ 0 w 160"/>
                <a:gd name="T3" fmla="*/ 0 h 93"/>
                <a:gd name="T4" fmla="*/ 0 w 160"/>
                <a:gd name="T5" fmla="*/ 93 h 93"/>
                <a:gd name="T6" fmla="*/ 160 w 160"/>
                <a:gd name="T7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93">
                  <a:moveTo>
                    <a:pt x="160" y="0"/>
                  </a:moveTo>
                  <a:lnTo>
                    <a:pt x="0" y="0"/>
                  </a:lnTo>
                  <a:lnTo>
                    <a:pt x="0" y="93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2B2C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2" name="Freeform 14"/>
            <p:cNvSpPr>
              <a:spLocks/>
            </p:cNvSpPr>
            <p:nvPr/>
          </p:nvSpPr>
          <p:spPr bwMode="auto">
            <a:xfrm flipV="1">
              <a:off x="8110882" y="5589522"/>
              <a:ext cx="288032" cy="167419"/>
            </a:xfrm>
            <a:custGeom>
              <a:avLst/>
              <a:gdLst>
                <a:gd name="T0" fmla="*/ 160 w 160"/>
                <a:gd name="T1" fmla="*/ 0 h 93"/>
                <a:gd name="T2" fmla="*/ 0 w 160"/>
                <a:gd name="T3" fmla="*/ 0 h 93"/>
                <a:gd name="T4" fmla="*/ 0 w 160"/>
                <a:gd name="T5" fmla="*/ 93 h 93"/>
                <a:gd name="T6" fmla="*/ 160 w 160"/>
                <a:gd name="T7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93">
                  <a:moveTo>
                    <a:pt x="160" y="0"/>
                  </a:moveTo>
                  <a:lnTo>
                    <a:pt x="0" y="0"/>
                  </a:lnTo>
                  <a:lnTo>
                    <a:pt x="0" y="93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2B2C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3" name="Freeform 13"/>
            <p:cNvSpPr>
              <a:spLocks/>
            </p:cNvSpPr>
            <p:nvPr/>
          </p:nvSpPr>
          <p:spPr bwMode="auto">
            <a:xfrm flipV="1">
              <a:off x="2248622" y="5594780"/>
              <a:ext cx="288032" cy="167715"/>
            </a:xfrm>
            <a:custGeom>
              <a:avLst/>
              <a:gdLst>
                <a:gd name="T0" fmla="*/ 158 w 158"/>
                <a:gd name="T1" fmla="*/ 0 h 92"/>
                <a:gd name="T2" fmla="*/ 0 w 158"/>
                <a:gd name="T3" fmla="*/ 0 h 92"/>
                <a:gd name="T4" fmla="*/ 158 w 158"/>
                <a:gd name="T5" fmla="*/ 92 h 92"/>
                <a:gd name="T6" fmla="*/ 158 w 158"/>
                <a:gd name="T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8" h="92">
                  <a:moveTo>
                    <a:pt x="158" y="0"/>
                  </a:moveTo>
                  <a:lnTo>
                    <a:pt x="0" y="0"/>
                  </a:lnTo>
                  <a:lnTo>
                    <a:pt x="158" y="92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2B2C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4" name="矩形 683"/>
            <p:cNvSpPr/>
            <p:nvPr/>
          </p:nvSpPr>
          <p:spPr>
            <a:xfrm>
              <a:off x="1627837" y="5755351"/>
              <a:ext cx="7430763" cy="1116000"/>
            </a:xfrm>
            <a:prstGeom prst="rect">
              <a:avLst/>
            </a:prstGeom>
            <a:solidFill>
              <a:srgbClr val="FF7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6" name="TextBox 8"/>
            <p:cNvSpPr txBox="1"/>
            <p:nvPr/>
          </p:nvSpPr>
          <p:spPr>
            <a:xfrm>
              <a:off x="3806403" y="6082518"/>
              <a:ext cx="30703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Impact" panose="020B0806030902050204" pitchFamily="34" charset="0"/>
                  <a:ea typeface="微软雅黑" pitchFamily="34" charset="-122"/>
                </a:rPr>
                <a:t>请在此输入您的标题</a:t>
              </a:r>
              <a:endPara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482" name="Rectangle 482"/>
          <p:cNvSpPr>
            <a:spLocks noChangeArrowheads="1"/>
          </p:cNvSpPr>
          <p:nvPr/>
        </p:nvSpPr>
        <p:spPr bwMode="auto">
          <a:xfrm>
            <a:off x="1476376" y="1629594"/>
            <a:ext cx="9155334" cy="2351856"/>
          </a:xfrm>
          <a:prstGeom prst="rect">
            <a:avLst/>
          </a:prstGeom>
          <a:solidFill>
            <a:srgbClr val="FBB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3" name="Rectangle 483"/>
          <p:cNvSpPr>
            <a:spLocks noChangeArrowheads="1"/>
          </p:cNvSpPr>
          <p:nvPr/>
        </p:nvSpPr>
        <p:spPr bwMode="auto">
          <a:xfrm>
            <a:off x="1533406" y="1691931"/>
            <a:ext cx="9018479" cy="2213320"/>
          </a:xfrm>
          <a:prstGeom prst="rect">
            <a:avLst/>
          </a:prstGeom>
          <a:solidFill>
            <a:srgbClr val="754C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5" name="Rectangle 485"/>
          <p:cNvSpPr>
            <a:spLocks noChangeArrowheads="1"/>
          </p:cNvSpPr>
          <p:nvPr/>
        </p:nvSpPr>
        <p:spPr bwMode="auto">
          <a:xfrm>
            <a:off x="1634202" y="1780790"/>
            <a:ext cx="8816083" cy="2061916"/>
          </a:xfrm>
          <a:prstGeom prst="rect">
            <a:avLst/>
          </a:prstGeom>
          <a:solidFill>
            <a:srgbClr val="2B2C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642" name="组合 1641"/>
          <p:cNvGrpSpPr/>
          <p:nvPr/>
        </p:nvGrpSpPr>
        <p:grpSpPr>
          <a:xfrm>
            <a:off x="8787129" y="1935074"/>
            <a:ext cx="1178783" cy="1787014"/>
            <a:chOff x="4689951" y="1962490"/>
            <a:chExt cx="1742731" cy="2641948"/>
          </a:xfrm>
        </p:grpSpPr>
        <p:sp>
          <p:nvSpPr>
            <p:cNvPr id="1489" name="Freeform 489"/>
            <p:cNvSpPr>
              <a:spLocks/>
            </p:cNvSpPr>
            <p:nvPr/>
          </p:nvSpPr>
          <p:spPr bwMode="auto">
            <a:xfrm>
              <a:off x="4841147" y="2665418"/>
              <a:ext cx="2652" cy="3979"/>
            </a:xfrm>
            <a:custGeom>
              <a:avLst/>
              <a:gdLst>
                <a:gd name="T0" fmla="*/ 0 w 2"/>
                <a:gd name="T1" fmla="*/ 3 h 3"/>
                <a:gd name="T2" fmla="*/ 2 w 2"/>
                <a:gd name="T3" fmla="*/ 3 h 3"/>
                <a:gd name="T4" fmla="*/ 0 w 2"/>
                <a:gd name="T5" fmla="*/ 0 h 3"/>
                <a:gd name="T6" fmla="*/ 0 w 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lnTo>
                    <a:pt x="2" y="3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0" name="Freeform 490"/>
            <p:cNvSpPr>
              <a:spLocks/>
            </p:cNvSpPr>
            <p:nvPr/>
          </p:nvSpPr>
          <p:spPr bwMode="auto">
            <a:xfrm>
              <a:off x="4834515" y="2662766"/>
              <a:ext cx="13263" cy="2652"/>
            </a:xfrm>
            <a:custGeom>
              <a:avLst/>
              <a:gdLst>
                <a:gd name="T0" fmla="*/ 1 w 4"/>
                <a:gd name="T1" fmla="*/ 0 h 1"/>
                <a:gd name="T2" fmla="*/ 0 w 4"/>
                <a:gd name="T3" fmla="*/ 0 h 1"/>
                <a:gd name="T4" fmla="*/ 2 w 4"/>
                <a:gd name="T5" fmla="*/ 1 h 1"/>
                <a:gd name="T6" fmla="*/ 1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1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1" name="Freeform 491"/>
            <p:cNvSpPr>
              <a:spLocks/>
            </p:cNvSpPr>
            <p:nvPr/>
          </p:nvSpPr>
          <p:spPr bwMode="auto">
            <a:xfrm>
              <a:off x="4834515" y="2662766"/>
              <a:ext cx="3978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2" name="Freeform 492"/>
            <p:cNvSpPr>
              <a:spLocks/>
            </p:cNvSpPr>
            <p:nvPr/>
          </p:nvSpPr>
          <p:spPr bwMode="auto">
            <a:xfrm>
              <a:off x="4838494" y="2329870"/>
              <a:ext cx="5305" cy="2652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1 h 1"/>
                <a:gd name="T4" fmla="*/ 2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0" y="0"/>
                    <a:pt x="0" y="0"/>
                    <a:pt x="2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3" name="Rectangle 493"/>
            <p:cNvSpPr>
              <a:spLocks noChangeArrowheads="1"/>
            </p:cNvSpPr>
            <p:nvPr/>
          </p:nvSpPr>
          <p:spPr bwMode="auto">
            <a:xfrm>
              <a:off x="4919397" y="2609714"/>
              <a:ext cx="1326" cy="2652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4" name="Freeform 494"/>
            <p:cNvSpPr>
              <a:spLocks/>
            </p:cNvSpPr>
            <p:nvPr/>
          </p:nvSpPr>
          <p:spPr bwMode="auto">
            <a:xfrm>
              <a:off x="4919397" y="2603083"/>
              <a:ext cx="0" cy="18568"/>
            </a:xfrm>
            <a:custGeom>
              <a:avLst/>
              <a:gdLst>
                <a:gd name="T0" fmla="*/ 5 h 6"/>
                <a:gd name="T1" fmla="*/ 6 h 6"/>
                <a:gd name="T2" fmla="*/ 2 h 6"/>
                <a:gd name="T3" fmla="*/ 5 h 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6">
                  <a:moveTo>
                    <a:pt x="0" y="5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0"/>
                    <a:pt x="0" y="6"/>
                    <a:pt x="0" y="5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5" name="Freeform 495"/>
            <p:cNvSpPr>
              <a:spLocks/>
            </p:cNvSpPr>
            <p:nvPr/>
          </p:nvSpPr>
          <p:spPr bwMode="auto">
            <a:xfrm>
              <a:off x="4916745" y="2616346"/>
              <a:ext cx="0" cy="5305"/>
            </a:xfrm>
            <a:custGeom>
              <a:avLst/>
              <a:gdLst>
                <a:gd name="T0" fmla="*/ 2 h 2"/>
                <a:gd name="T1" fmla="*/ 1 h 2"/>
                <a:gd name="T2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1"/>
                    <a:pt x="0" y="2"/>
                    <a:pt x="0" y="1"/>
                  </a:cubicBezTo>
                  <a:cubicBezTo>
                    <a:pt x="0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6" name="Freeform 496"/>
            <p:cNvSpPr>
              <a:spLocks noEditPoints="1"/>
            </p:cNvSpPr>
            <p:nvPr/>
          </p:nvSpPr>
          <p:spPr bwMode="auto">
            <a:xfrm>
              <a:off x="4731065" y="2332522"/>
              <a:ext cx="185679" cy="336875"/>
            </a:xfrm>
            <a:custGeom>
              <a:avLst/>
              <a:gdLst>
                <a:gd name="T0" fmla="*/ 58 w 59"/>
                <a:gd name="T1" fmla="*/ 90 h 107"/>
                <a:gd name="T2" fmla="*/ 56 w 59"/>
                <a:gd name="T3" fmla="*/ 91 h 107"/>
                <a:gd name="T4" fmla="*/ 49 w 59"/>
                <a:gd name="T5" fmla="*/ 92 h 107"/>
                <a:gd name="T6" fmla="*/ 37 w 59"/>
                <a:gd name="T7" fmla="*/ 92 h 107"/>
                <a:gd name="T8" fmla="*/ 35 w 59"/>
                <a:gd name="T9" fmla="*/ 89 h 107"/>
                <a:gd name="T10" fmla="*/ 34 w 59"/>
                <a:gd name="T11" fmla="*/ 81 h 107"/>
                <a:gd name="T12" fmla="*/ 38 w 59"/>
                <a:gd name="T13" fmla="*/ 52 h 107"/>
                <a:gd name="T14" fmla="*/ 38 w 59"/>
                <a:gd name="T15" fmla="*/ 31 h 107"/>
                <a:gd name="T16" fmla="*/ 39 w 59"/>
                <a:gd name="T17" fmla="*/ 6 h 107"/>
                <a:gd name="T18" fmla="*/ 42 w 59"/>
                <a:gd name="T19" fmla="*/ 4 h 107"/>
                <a:gd name="T20" fmla="*/ 42 w 59"/>
                <a:gd name="T21" fmla="*/ 4 h 107"/>
                <a:gd name="T22" fmla="*/ 36 w 59"/>
                <a:gd name="T23" fmla="*/ 0 h 107"/>
                <a:gd name="T24" fmla="*/ 36 w 59"/>
                <a:gd name="T25" fmla="*/ 0 h 107"/>
                <a:gd name="T26" fmla="*/ 27 w 59"/>
                <a:gd name="T27" fmla="*/ 9 h 107"/>
                <a:gd name="T28" fmla="*/ 20 w 59"/>
                <a:gd name="T29" fmla="*/ 12 h 107"/>
                <a:gd name="T30" fmla="*/ 20 w 59"/>
                <a:gd name="T31" fmla="*/ 14 h 107"/>
                <a:gd name="T32" fmla="*/ 19 w 59"/>
                <a:gd name="T33" fmla="*/ 16 h 107"/>
                <a:gd name="T34" fmla="*/ 21 w 59"/>
                <a:gd name="T35" fmla="*/ 17 h 107"/>
                <a:gd name="T36" fmla="*/ 25 w 59"/>
                <a:gd name="T37" fmla="*/ 14 h 107"/>
                <a:gd name="T38" fmla="*/ 29 w 59"/>
                <a:gd name="T39" fmla="*/ 13 h 107"/>
                <a:gd name="T40" fmla="*/ 35 w 59"/>
                <a:gd name="T41" fmla="*/ 10 h 107"/>
                <a:gd name="T42" fmla="*/ 35 w 59"/>
                <a:gd name="T43" fmla="*/ 12 h 107"/>
                <a:gd name="T44" fmla="*/ 34 w 59"/>
                <a:gd name="T45" fmla="*/ 13 h 107"/>
                <a:gd name="T46" fmla="*/ 35 w 59"/>
                <a:gd name="T47" fmla="*/ 27 h 107"/>
                <a:gd name="T48" fmla="*/ 34 w 59"/>
                <a:gd name="T49" fmla="*/ 32 h 107"/>
                <a:gd name="T50" fmla="*/ 34 w 59"/>
                <a:gd name="T51" fmla="*/ 53 h 107"/>
                <a:gd name="T52" fmla="*/ 33 w 59"/>
                <a:gd name="T53" fmla="*/ 61 h 107"/>
                <a:gd name="T54" fmla="*/ 33 w 59"/>
                <a:gd name="T55" fmla="*/ 66 h 107"/>
                <a:gd name="T56" fmla="*/ 32 w 59"/>
                <a:gd name="T57" fmla="*/ 71 h 107"/>
                <a:gd name="T58" fmla="*/ 31 w 59"/>
                <a:gd name="T59" fmla="*/ 75 h 107"/>
                <a:gd name="T60" fmla="*/ 31 w 59"/>
                <a:gd name="T61" fmla="*/ 81 h 107"/>
                <a:gd name="T62" fmla="*/ 32 w 59"/>
                <a:gd name="T63" fmla="*/ 90 h 107"/>
                <a:gd name="T64" fmla="*/ 31 w 59"/>
                <a:gd name="T65" fmla="*/ 95 h 107"/>
                <a:gd name="T66" fmla="*/ 17 w 59"/>
                <a:gd name="T67" fmla="*/ 96 h 107"/>
                <a:gd name="T68" fmla="*/ 2 w 59"/>
                <a:gd name="T69" fmla="*/ 94 h 107"/>
                <a:gd name="T70" fmla="*/ 1 w 59"/>
                <a:gd name="T71" fmla="*/ 97 h 107"/>
                <a:gd name="T72" fmla="*/ 0 w 59"/>
                <a:gd name="T73" fmla="*/ 94 h 107"/>
                <a:gd name="T74" fmla="*/ 0 w 59"/>
                <a:gd name="T75" fmla="*/ 97 h 107"/>
                <a:gd name="T76" fmla="*/ 1 w 59"/>
                <a:gd name="T77" fmla="*/ 102 h 107"/>
                <a:gd name="T78" fmla="*/ 3 w 59"/>
                <a:gd name="T79" fmla="*/ 99 h 107"/>
                <a:gd name="T80" fmla="*/ 5 w 59"/>
                <a:gd name="T81" fmla="*/ 102 h 107"/>
                <a:gd name="T82" fmla="*/ 9 w 59"/>
                <a:gd name="T83" fmla="*/ 103 h 107"/>
                <a:gd name="T84" fmla="*/ 12 w 59"/>
                <a:gd name="T85" fmla="*/ 102 h 107"/>
                <a:gd name="T86" fmla="*/ 17 w 59"/>
                <a:gd name="T87" fmla="*/ 99 h 107"/>
                <a:gd name="T88" fmla="*/ 18 w 59"/>
                <a:gd name="T89" fmla="*/ 101 h 107"/>
                <a:gd name="T90" fmla="*/ 24 w 59"/>
                <a:gd name="T91" fmla="*/ 100 h 107"/>
                <a:gd name="T92" fmla="*/ 26 w 59"/>
                <a:gd name="T93" fmla="*/ 100 h 107"/>
                <a:gd name="T94" fmla="*/ 30 w 59"/>
                <a:gd name="T95" fmla="*/ 101 h 107"/>
                <a:gd name="T96" fmla="*/ 34 w 59"/>
                <a:gd name="T97" fmla="*/ 99 h 107"/>
                <a:gd name="T98" fmla="*/ 35 w 59"/>
                <a:gd name="T99" fmla="*/ 103 h 107"/>
                <a:gd name="T100" fmla="*/ 34 w 59"/>
                <a:gd name="T101" fmla="*/ 100 h 107"/>
                <a:gd name="T102" fmla="*/ 36 w 59"/>
                <a:gd name="T103" fmla="*/ 98 h 107"/>
                <a:gd name="T104" fmla="*/ 40 w 59"/>
                <a:gd name="T105" fmla="*/ 98 h 107"/>
                <a:gd name="T106" fmla="*/ 42 w 59"/>
                <a:gd name="T107" fmla="*/ 97 h 107"/>
                <a:gd name="T108" fmla="*/ 44 w 59"/>
                <a:gd name="T109" fmla="*/ 98 h 107"/>
                <a:gd name="T110" fmla="*/ 46 w 59"/>
                <a:gd name="T111" fmla="*/ 98 h 107"/>
                <a:gd name="T112" fmla="*/ 49 w 59"/>
                <a:gd name="T113" fmla="*/ 98 h 107"/>
                <a:gd name="T114" fmla="*/ 52 w 59"/>
                <a:gd name="T115" fmla="*/ 95 h 107"/>
                <a:gd name="T116" fmla="*/ 57 w 59"/>
                <a:gd name="T117" fmla="*/ 93 h 107"/>
                <a:gd name="T118" fmla="*/ 34 w 59"/>
                <a:gd name="T119" fmla="*/ 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9" h="107">
                  <a:moveTo>
                    <a:pt x="59" y="89"/>
                  </a:moveTo>
                  <a:cubicBezTo>
                    <a:pt x="59" y="88"/>
                    <a:pt x="59" y="92"/>
                    <a:pt x="58" y="90"/>
                  </a:cubicBezTo>
                  <a:cubicBezTo>
                    <a:pt x="58" y="89"/>
                    <a:pt x="58" y="89"/>
                    <a:pt x="58" y="89"/>
                  </a:cubicBezTo>
                  <a:cubicBezTo>
                    <a:pt x="58" y="88"/>
                    <a:pt x="58" y="91"/>
                    <a:pt x="58" y="90"/>
                  </a:cubicBezTo>
                  <a:cubicBezTo>
                    <a:pt x="58" y="89"/>
                    <a:pt x="58" y="89"/>
                    <a:pt x="58" y="89"/>
                  </a:cubicBezTo>
                  <a:cubicBezTo>
                    <a:pt x="58" y="89"/>
                    <a:pt x="57" y="88"/>
                    <a:pt x="57" y="91"/>
                  </a:cubicBezTo>
                  <a:cubicBezTo>
                    <a:pt x="57" y="89"/>
                    <a:pt x="57" y="91"/>
                    <a:pt x="56" y="89"/>
                  </a:cubicBezTo>
                  <a:cubicBezTo>
                    <a:pt x="56" y="89"/>
                    <a:pt x="56" y="89"/>
                    <a:pt x="56" y="91"/>
                  </a:cubicBezTo>
                  <a:cubicBezTo>
                    <a:pt x="55" y="90"/>
                    <a:pt x="53" y="91"/>
                    <a:pt x="52" y="91"/>
                  </a:cubicBezTo>
                  <a:cubicBezTo>
                    <a:pt x="51" y="95"/>
                    <a:pt x="51" y="91"/>
                    <a:pt x="50" y="92"/>
                  </a:cubicBezTo>
                  <a:cubicBezTo>
                    <a:pt x="50" y="91"/>
                    <a:pt x="50" y="91"/>
                    <a:pt x="50" y="91"/>
                  </a:cubicBezTo>
                  <a:cubicBezTo>
                    <a:pt x="49" y="92"/>
                    <a:pt x="49" y="93"/>
                    <a:pt x="49" y="92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47" y="91"/>
                    <a:pt x="45" y="93"/>
                    <a:pt x="43" y="92"/>
                  </a:cubicBezTo>
                  <a:cubicBezTo>
                    <a:pt x="41" y="91"/>
                    <a:pt x="39" y="88"/>
                    <a:pt x="37" y="93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6" y="93"/>
                    <a:pt x="36" y="92"/>
                    <a:pt x="35" y="92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5" y="92"/>
                    <a:pt x="35" y="92"/>
                    <a:pt x="35" y="93"/>
                  </a:cubicBezTo>
                  <a:cubicBezTo>
                    <a:pt x="35" y="91"/>
                    <a:pt x="35" y="90"/>
                    <a:pt x="35" y="89"/>
                  </a:cubicBezTo>
                  <a:cubicBezTo>
                    <a:pt x="33" y="87"/>
                    <a:pt x="36" y="86"/>
                    <a:pt x="35" y="84"/>
                  </a:cubicBezTo>
                  <a:cubicBezTo>
                    <a:pt x="35" y="84"/>
                    <a:pt x="35" y="84"/>
                    <a:pt x="35" y="84"/>
                  </a:cubicBezTo>
                  <a:cubicBezTo>
                    <a:pt x="35" y="83"/>
                    <a:pt x="35" y="82"/>
                    <a:pt x="35" y="82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6" y="77"/>
                    <a:pt x="35" y="73"/>
                    <a:pt x="37" y="69"/>
                  </a:cubicBezTo>
                  <a:cubicBezTo>
                    <a:pt x="38" y="64"/>
                    <a:pt x="40" y="60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4"/>
                    <a:pt x="38" y="53"/>
                    <a:pt x="38" y="52"/>
                  </a:cubicBezTo>
                  <a:cubicBezTo>
                    <a:pt x="38" y="52"/>
                    <a:pt x="38" y="52"/>
                    <a:pt x="38" y="52"/>
                  </a:cubicBezTo>
                  <a:cubicBezTo>
                    <a:pt x="36" y="49"/>
                    <a:pt x="39" y="46"/>
                    <a:pt x="37" y="42"/>
                  </a:cubicBezTo>
                  <a:cubicBezTo>
                    <a:pt x="37" y="39"/>
                    <a:pt x="38" y="35"/>
                    <a:pt x="37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7" y="28"/>
                    <a:pt x="40" y="25"/>
                    <a:pt x="39" y="22"/>
                  </a:cubicBezTo>
                  <a:cubicBezTo>
                    <a:pt x="41" y="19"/>
                    <a:pt x="37" y="15"/>
                    <a:pt x="39" y="12"/>
                  </a:cubicBezTo>
                  <a:cubicBezTo>
                    <a:pt x="42" y="11"/>
                    <a:pt x="37" y="8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40" y="6"/>
                    <a:pt x="40" y="6"/>
                    <a:pt x="41" y="6"/>
                  </a:cubicBezTo>
                  <a:cubicBezTo>
                    <a:pt x="41" y="6"/>
                    <a:pt x="41" y="5"/>
                    <a:pt x="41" y="5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1" y="3"/>
                  </a:cubicBezTo>
                  <a:cubicBezTo>
                    <a:pt x="42" y="2"/>
                    <a:pt x="42" y="1"/>
                    <a:pt x="42" y="1"/>
                  </a:cubicBezTo>
                  <a:cubicBezTo>
                    <a:pt x="39" y="0"/>
                    <a:pt x="38" y="0"/>
                    <a:pt x="37" y="1"/>
                  </a:cubicBezTo>
                  <a:cubicBezTo>
                    <a:pt x="37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5" y="0"/>
                    <a:pt x="36" y="1"/>
                    <a:pt x="35" y="1"/>
                  </a:cubicBezTo>
                  <a:cubicBezTo>
                    <a:pt x="36" y="2"/>
                    <a:pt x="36" y="3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2" y="5"/>
                    <a:pt x="31" y="10"/>
                    <a:pt x="27" y="9"/>
                  </a:cubicBezTo>
                  <a:cubicBezTo>
                    <a:pt x="26" y="11"/>
                    <a:pt x="23" y="9"/>
                    <a:pt x="22" y="10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0" y="10"/>
                    <a:pt x="22" y="14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9" y="11"/>
                    <a:pt x="21" y="15"/>
                    <a:pt x="2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4"/>
                    <a:pt x="20" y="15"/>
                    <a:pt x="20" y="14"/>
                  </a:cubicBezTo>
                  <a:cubicBezTo>
                    <a:pt x="18" y="12"/>
                    <a:pt x="20" y="15"/>
                    <a:pt x="18" y="13"/>
                  </a:cubicBezTo>
                  <a:cubicBezTo>
                    <a:pt x="18" y="13"/>
                    <a:pt x="17" y="12"/>
                    <a:pt x="17" y="11"/>
                  </a:cubicBezTo>
                  <a:cubicBezTo>
                    <a:pt x="17" y="11"/>
                    <a:pt x="16" y="11"/>
                    <a:pt x="17" y="12"/>
                  </a:cubicBezTo>
                  <a:cubicBezTo>
                    <a:pt x="18" y="14"/>
                    <a:pt x="18" y="15"/>
                    <a:pt x="19" y="16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6"/>
                    <a:pt x="19" y="15"/>
                    <a:pt x="19" y="16"/>
                  </a:cubicBezTo>
                  <a:cubicBezTo>
                    <a:pt x="20" y="16"/>
                    <a:pt x="21" y="17"/>
                    <a:pt x="21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6"/>
                    <a:pt x="22" y="16"/>
                    <a:pt x="22" y="16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3" y="18"/>
                    <a:pt x="22" y="14"/>
                    <a:pt x="23" y="16"/>
                  </a:cubicBezTo>
                  <a:cubicBezTo>
                    <a:pt x="23" y="15"/>
                    <a:pt x="24" y="15"/>
                    <a:pt x="25" y="14"/>
                  </a:cubicBezTo>
                  <a:cubicBezTo>
                    <a:pt x="25" y="13"/>
                    <a:pt x="26" y="13"/>
                    <a:pt x="25" y="12"/>
                  </a:cubicBezTo>
                  <a:cubicBezTo>
                    <a:pt x="26" y="14"/>
                    <a:pt x="27" y="13"/>
                    <a:pt x="28" y="13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9" y="15"/>
                    <a:pt x="27" y="11"/>
                    <a:pt x="29" y="13"/>
                  </a:cubicBezTo>
                  <a:cubicBezTo>
                    <a:pt x="28" y="12"/>
                    <a:pt x="31" y="13"/>
                    <a:pt x="30" y="11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1" y="12"/>
                    <a:pt x="33" y="11"/>
                    <a:pt x="34" y="11"/>
                  </a:cubicBezTo>
                  <a:cubicBezTo>
                    <a:pt x="33" y="10"/>
                    <a:pt x="34" y="10"/>
                    <a:pt x="35" y="10"/>
                  </a:cubicBezTo>
                  <a:cubicBezTo>
                    <a:pt x="36" y="10"/>
                    <a:pt x="37" y="10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1"/>
                    <a:pt x="36" y="11"/>
                    <a:pt x="36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4" y="13"/>
                    <a:pt x="35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5" y="14"/>
                    <a:pt x="34" y="14"/>
                    <a:pt x="34" y="13"/>
                  </a:cubicBezTo>
                  <a:cubicBezTo>
                    <a:pt x="33" y="18"/>
                    <a:pt x="36" y="22"/>
                    <a:pt x="35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4" y="28"/>
                    <a:pt x="35" y="30"/>
                    <a:pt x="35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2"/>
                    <a:pt x="32" y="32"/>
                    <a:pt x="35" y="3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4" y="35"/>
                    <a:pt x="34" y="37"/>
                    <a:pt x="33" y="39"/>
                  </a:cubicBezTo>
                  <a:cubicBezTo>
                    <a:pt x="36" y="41"/>
                    <a:pt x="33" y="43"/>
                    <a:pt x="35" y="45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6" y="48"/>
                    <a:pt x="34" y="50"/>
                    <a:pt x="34" y="53"/>
                  </a:cubicBezTo>
                  <a:cubicBezTo>
                    <a:pt x="34" y="54"/>
                    <a:pt x="34" y="55"/>
                    <a:pt x="34" y="56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6" y="58"/>
                    <a:pt x="31" y="59"/>
                    <a:pt x="34" y="61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4" y="62"/>
                    <a:pt x="32" y="62"/>
                    <a:pt x="34" y="62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7" y="64"/>
                    <a:pt x="32" y="65"/>
                    <a:pt x="34" y="67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4" y="67"/>
                    <a:pt x="34" y="67"/>
                    <a:pt x="34" y="68"/>
                  </a:cubicBezTo>
                  <a:cubicBezTo>
                    <a:pt x="33" y="68"/>
                    <a:pt x="33" y="68"/>
                    <a:pt x="33" y="68"/>
                  </a:cubicBezTo>
                  <a:cubicBezTo>
                    <a:pt x="31" y="69"/>
                    <a:pt x="33" y="70"/>
                    <a:pt x="33" y="72"/>
                  </a:cubicBezTo>
                  <a:cubicBezTo>
                    <a:pt x="32" y="71"/>
                    <a:pt x="32" y="71"/>
                    <a:pt x="32" y="71"/>
                  </a:cubicBezTo>
                  <a:cubicBezTo>
                    <a:pt x="33" y="72"/>
                    <a:pt x="32" y="73"/>
                    <a:pt x="32" y="74"/>
                  </a:cubicBezTo>
                  <a:cubicBezTo>
                    <a:pt x="32" y="74"/>
                    <a:pt x="32" y="74"/>
                    <a:pt x="32" y="74"/>
                  </a:cubicBezTo>
                  <a:cubicBezTo>
                    <a:pt x="32" y="75"/>
                    <a:pt x="32" y="75"/>
                    <a:pt x="32" y="75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6"/>
                    <a:pt x="32" y="77"/>
                    <a:pt x="32" y="78"/>
                  </a:cubicBezTo>
                  <a:cubicBezTo>
                    <a:pt x="31" y="78"/>
                    <a:pt x="31" y="78"/>
                    <a:pt x="31" y="78"/>
                  </a:cubicBezTo>
                  <a:cubicBezTo>
                    <a:pt x="33" y="79"/>
                    <a:pt x="31" y="80"/>
                    <a:pt x="32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84"/>
                    <a:pt x="32" y="87"/>
                    <a:pt x="32" y="89"/>
                  </a:cubicBezTo>
                  <a:cubicBezTo>
                    <a:pt x="32" y="89"/>
                    <a:pt x="32" y="89"/>
                    <a:pt x="32" y="89"/>
                  </a:cubicBezTo>
                  <a:cubicBezTo>
                    <a:pt x="32" y="89"/>
                    <a:pt x="33" y="90"/>
                    <a:pt x="33" y="90"/>
                  </a:cubicBezTo>
                  <a:cubicBezTo>
                    <a:pt x="32" y="90"/>
                    <a:pt x="32" y="90"/>
                    <a:pt x="32" y="90"/>
                  </a:cubicBezTo>
                  <a:cubicBezTo>
                    <a:pt x="31" y="90"/>
                    <a:pt x="33" y="91"/>
                    <a:pt x="32" y="92"/>
                  </a:cubicBezTo>
                  <a:cubicBezTo>
                    <a:pt x="32" y="92"/>
                    <a:pt x="32" y="92"/>
                    <a:pt x="33" y="92"/>
                  </a:cubicBezTo>
                  <a:cubicBezTo>
                    <a:pt x="33" y="92"/>
                    <a:pt x="33" y="93"/>
                    <a:pt x="33" y="93"/>
                  </a:cubicBezTo>
                  <a:cubicBezTo>
                    <a:pt x="32" y="93"/>
                    <a:pt x="32" y="93"/>
                    <a:pt x="31" y="95"/>
                  </a:cubicBezTo>
                  <a:cubicBezTo>
                    <a:pt x="29" y="95"/>
                    <a:pt x="27" y="95"/>
                    <a:pt x="26" y="96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24" y="97"/>
                    <a:pt x="23" y="93"/>
                    <a:pt x="22" y="94"/>
                  </a:cubicBezTo>
                  <a:cubicBezTo>
                    <a:pt x="20" y="92"/>
                    <a:pt x="19" y="98"/>
                    <a:pt x="17" y="96"/>
                  </a:cubicBezTo>
                  <a:cubicBezTo>
                    <a:pt x="16" y="92"/>
                    <a:pt x="15" y="100"/>
                    <a:pt x="14" y="96"/>
                  </a:cubicBezTo>
                  <a:cubicBezTo>
                    <a:pt x="13" y="91"/>
                    <a:pt x="11" y="94"/>
                    <a:pt x="9" y="98"/>
                  </a:cubicBezTo>
                  <a:cubicBezTo>
                    <a:pt x="8" y="96"/>
                    <a:pt x="6" y="101"/>
                    <a:pt x="5" y="97"/>
                  </a:cubicBezTo>
                  <a:cubicBezTo>
                    <a:pt x="4" y="100"/>
                    <a:pt x="3" y="94"/>
                    <a:pt x="2" y="94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2" y="92"/>
                    <a:pt x="2" y="99"/>
                    <a:pt x="1" y="95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1" y="93"/>
                    <a:pt x="1" y="100"/>
                    <a:pt x="1" y="97"/>
                  </a:cubicBezTo>
                  <a:cubicBezTo>
                    <a:pt x="1" y="98"/>
                    <a:pt x="1" y="98"/>
                    <a:pt x="1" y="98"/>
                  </a:cubicBezTo>
                  <a:cubicBezTo>
                    <a:pt x="1" y="99"/>
                    <a:pt x="1" y="97"/>
                    <a:pt x="1" y="97"/>
                  </a:cubicBezTo>
                  <a:cubicBezTo>
                    <a:pt x="1" y="97"/>
                    <a:pt x="1" y="99"/>
                    <a:pt x="1" y="98"/>
                  </a:cubicBezTo>
                  <a:cubicBezTo>
                    <a:pt x="1" y="94"/>
                    <a:pt x="0" y="99"/>
                    <a:pt x="0" y="94"/>
                  </a:cubicBezTo>
                  <a:cubicBezTo>
                    <a:pt x="0" y="94"/>
                    <a:pt x="0" y="92"/>
                    <a:pt x="0" y="91"/>
                  </a:cubicBezTo>
                  <a:cubicBezTo>
                    <a:pt x="0" y="91"/>
                    <a:pt x="0" y="91"/>
                    <a:pt x="0" y="93"/>
                  </a:cubicBezTo>
                  <a:cubicBezTo>
                    <a:pt x="0" y="95"/>
                    <a:pt x="0" y="97"/>
                    <a:pt x="0" y="99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9"/>
                    <a:pt x="0" y="98"/>
                    <a:pt x="0" y="99"/>
                  </a:cubicBezTo>
                  <a:cubicBezTo>
                    <a:pt x="0" y="99"/>
                    <a:pt x="0" y="102"/>
                    <a:pt x="1" y="103"/>
                  </a:cubicBezTo>
                  <a:cubicBezTo>
                    <a:pt x="1" y="103"/>
                    <a:pt x="1" y="103"/>
                    <a:pt x="1" y="103"/>
                  </a:cubicBezTo>
                  <a:cubicBezTo>
                    <a:pt x="1" y="101"/>
                    <a:pt x="1" y="102"/>
                    <a:pt x="1" y="102"/>
                  </a:cubicBezTo>
                  <a:cubicBezTo>
                    <a:pt x="1" y="103"/>
                    <a:pt x="1" y="103"/>
                    <a:pt x="1" y="103"/>
                  </a:cubicBezTo>
                  <a:cubicBezTo>
                    <a:pt x="1" y="105"/>
                    <a:pt x="1" y="99"/>
                    <a:pt x="1" y="102"/>
                  </a:cubicBezTo>
                  <a:cubicBezTo>
                    <a:pt x="2" y="102"/>
                    <a:pt x="2" y="102"/>
                    <a:pt x="3" y="102"/>
                  </a:cubicBezTo>
                  <a:cubicBezTo>
                    <a:pt x="3" y="100"/>
                    <a:pt x="3" y="102"/>
                    <a:pt x="3" y="99"/>
                  </a:cubicBezTo>
                  <a:cubicBezTo>
                    <a:pt x="3" y="102"/>
                    <a:pt x="4" y="103"/>
                    <a:pt x="4" y="103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4" y="107"/>
                    <a:pt x="4" y="100"/>
                    <a:pt x="5" y="104"/>
                  </a:cubicBezTo>
                  <a:cubicBezTo>
                    <a:pt x="5" y="101"/>
                    <a:pt x="5" y="105"/>
                    <a:pt x="5" y="102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6" y="103"/>
                    <a:pt x="6" y="105"/>
                    <a:pt x="7" y="105"/>
                  </a:cubicBezTo>
                  <a:cubicBezTo>
                    <a:pt x="7" y="102"/>
                    <a:pt x="8" y="106"/>
                    <a:pt x="8" y="102"/>
                  </a:cubicBezTo>
                  <a:cubicBezTo>
                    <a:pt x="8" y="103"/>
                    <a:pt x="9" y="105"/>
                    <a:pt x="9" y="103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9" y="103"/>
                    <a:pt x="10" y="103"/>
                    <a:pt x="10" y="101"/>
                  </a:cubicBezTo>
                  <a:cubicBezTo>
                    <a:pt x="10" y="104"/>
                    <a:pt x="10" y="104"/>
                    <a:pt x="11" y="105"/>
                  </a:cubicBezTo>
                  <a:cubicBezTo>
                    <a:pt x="11" y="103"/>
                    <a:pt x="11" y="104"/>
                    <a:pt x="12" y="102"/>
                  </a:cubicBezTo>
                  <a:cubicBezTo>
                    <a:pt x="12" y="104"/>
                    <a:pt x="12" y="101"/>
                    <a:pt x="12" y="104"/>
                  </a:cubicBezTo>
                  <a:cubicBezTo>
                    <a:pt x="13" y="99"/>
                    <a:pt x="15" y="101"/>
                    <a:pt x="16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6" y="103"/>
                    <a:pt x="16" y="100"/>
                    <a:pt x="17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7" y="99"/>
                    <a:pt x="17" y="101"/>
                    <a:pt x="17" y="101"/>
                  </a:cubicBezTo>
                  <a:cubicBezTo>
                    <a:pt x="17" y="101"/>
                    <a:pt x="17" y="101"/>
                    <a:pt x="17" y="101"/>
                  </a:cubicBezTo>
                  <a:cubicBezTo>
                    <a:pt x="17" y="100"/>
                    <a:pt x="18" y="103"/>
                    <a:pt x="18" y="101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18" y="102"/>
                    <a:pt x="18" y="103"/>
                    <a:pt x="18" y="103"/>
                  </a:cubicBezTo>
                  <a:cubicBezTo>
                    <a:pt x="20" y="104"/>
                    <a:pt x="22" y="100"/>
                    <a:pt x="24" y="100"/>
                  </a:cubicBezTo>
                  <a:cubicBezTo>
                    <a:pt x="24" y="101"/>
                    <a:pt x="24" y="101"/>
                    <a:pt x="24" y="101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25" y="102"/>
                    <a:pt x="25" y="100"/>
                    <a:pt x="26" y="100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6" y="99"/>
                    <a:pt x="26" y="104"/>
                    <a:pt x="27" y="100"/>
                  </a:cubicBezTo>
                  <a:cubicBezTo>
                    <a:pt x="27" y="100"/>
                    <a:pt x="27" y="101"/>
                    <a:pt x="27" y="101"/>
                  </a:cubicBezTo>
                  <a:cubicBezTo>
                    <a:pt x="28" y="100"/>
                    <a:pt x="29" y="100"/>
                    <a:pt x="30" y="101"/>
                  </a:cubicBezTo>
                  <a:cubicBezTo>
                    <a:pt x="30" y="97"/>
                    <a:pt x="31" y="100"/>
                    <a:pt x="32" y="97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4" y="97"/>
                    <a:pt x="34" y="98"/>
                    <a:pt x="34" y="99"/>
                  </a:cubicBezTo>
                  <a:cubicBezTo>
                    <a:pt x="34" y="99"/>
                    <a:pt x="33" y="99"/>
                    <a:pt x="33" y="99"/>
                  </a:cubicBezTo>
                  <a:cubicBezTo>
                    <a:pt x="35" y="101"/>
                    <a:pt x="34" y="103"/>
                    <a:pt x="33" y="105"/>
                  </a:cubicBezTo>
                  <a:cubicBezTo>
                    <a:pt x="34" y="105"/>
                    <a:pt x="34" y="105"/>
                    <a:pt x="35" y="105"/>
                  </a:cubicBezTo>
                  <a:cubicBezTo>
                    <a:pt x="36" y="104"/>
                    <a:pt x="33" y="104"/>
                    <a:pt x="35" y="103"/>
                  </a:cubicBezTo>
                  <a:cubicBezTo>
                    <a:pt x="35" y="103"/>
                    <a:pt x="35" y="103"/>
                    <a:pt x="35" y="103"/>
                  </a:cubicBezTo>
                  <a:cubicBezTo>
                    <a:pt x="36" y="103"/>
                    <a:pt x="34" y="103"/>
                    <a:pt x="34" y="103"/>
                  </a:cubicBezTo>
                  <a:cubicBezTo>
                    <a:pt x="35" y="103"/>
                    <a:pt x="35" y="103"/>
                    <a:pt x="35" y="103"/>
                  </a:cubicBezTo>
                  <a:cubicBezTo>
                    <a:pt x="35" y="102"/>
                    <a:pt x="36" y="101"/>
                    <a:pt x="34" y="100"/>
                  </a:cubicBezTo>
                  <a:cubicBezTo>
                    <a:pt x="36" y="100"/>
                    <a:pt x="34" y="99"/>
                    <a:pt x="36" y="99"/>
                  </a:cubicBezTo>
                  <a:cubicBezTo>
                    <a:pt x="35" y="99"/>
                    <a:pt x="35" y="98"/>
                    <a:pt x="35" y="98"/>
                  </a:cubicBezTo>
                  <a:cubicBezTo>
                    <a:pt x="35" y="98"/>
                    <a:pt x="35" y="98"/>
                    <a:pt x="35" y="97"/>
                  </a:cubicBezTo>
                  <a:cubicBezTo>
                    <a:pt x="35" y="98"/>
                    <a:pt x="35" y="98"/>
                    <a:pt x="36" y="98"/>
                  </a:cubicBezTo>
                  <a:cubicBezTo>
                    <a:pt x="36" y="98"/>
                    <a:pt x="37" y="97"/>
                    <a:pt x="37" y="97"/>
                  </a:cubicBezTo>
                  <a:cubicBezTo>
                    <a:pt x="37" y="98"/>
                    <a:pt x="37" y="98"/>
                    <a:pt x="37" y="98"/>
                  </a:cubicBezTo>
                  <a:cubicBezTo>
                    <a:pt x="38" y="94"/>
                    <a:pt x="39" y="101"/>
                    <a:pt x="40" y="97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40" y="96"/>
                    <a:pt x="40" y="99"/>
                    <a:pt x="40" y="96"/>
                  </a:cubicBezTo>
                  <a:cubicBezTo>
                    <a:pt x="40" y="97"/>
                    <a:pt x="40" y="97"/>
                    <a:pt x="40" y="97"/>
                  </a:cubicBezTo>
                  <a:cubicBezTo>
                    <a:pt x="41" y="92"/>
                    <a:pt x="41" y="99"/>
                    <a:pt x="42" y="96"/>
                  </a:cubicBezTo>
                  <a:cubicBezTo>
                    <a:pt x="42" y="97"/>
                    <a:pt x="42" y="97"/>
                    <a:pt x="42" y="97"/>
                  </a:cubicBezTo>
                  <a:cubicBezTo>
                    <a:pt x="42" y="96"/>
                    <a:pt x="42" y="96"/>
                    <a:pt x="42" y="96"/>
                  </a:cubicBezTo>
                  <a:cubicBezTo>
                    <a:pt x="42" y="97"/>
                    <a:pt x="42" y="97"/>
                    <a:pt x="42" y="97"/>
                  </a:cubicBezTo>
                  <a:cubicBezTo>
                    <a:pt x="43" y="100"/>
                    <a:pt x="44" y="97"/>
                    <a:pt x="44" y="97"/>
                  </a:cubicBezTo>
                  <a:cubicBezTo>
                    <a:pt x="44" y="98"/>
                    <a:pt x="44" y="98"/>
                    <a:pt x="44" y="98"/>
                  </a:cubicBezTo>
                  <a:cubicBezTo>
                    <a:pt x="45" y="96"/>
                    <a:pt x="45" y="98"/>
                    <a:pt x="46" y="97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46" y="97"/>
                    <a:pt x="46" y="97"/>
                    <a:pt x="46" y="97"/>
                  </a:cubicBezTo>
                  <a:cubicBezTo>
                    <a:pt x="46" y="98"/>
                    <a:pt x="46" y="98"/>
                    <a:pt x="46" y="98"/>
                  </a:cubicBezTo>
                  <a:cubicBezTo>
                    <a:pt x="46" y="99"/>
                    <a:pt x="47" y="97"/>
                    <a:pt x="47" y="97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48" y="96"/>
                    <a:pt x="48" y="98"/>
                    <a:pt x="49" y="97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0" y="98"/>
                    <a:pt x="51" y="96"/>
                    <a:pt x="52" y="95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53" y="98"/>
                    <a:pt x="53" y="94"/>
                    <a:pt x="53" y="96"/>
                  </a:cubicBezTo>
                  <a:cubicBezTo>
                    <a:pt x="53" y="96"/>
                    <a:pt x="54" y="95"/>
                    <a:pt x="53" y="94"/>
                  </a:cubicBezTo>
                  <a:cubicBezTo>
                    <a:pt x="54" y="93"/>
                    <a:pt x="56" y="93"/>
                    <a:pt x="57" y="91"/>
                  </a:cubicBezTo>
                  <a:cubicBezTo>
                    <a:pt x="57" y="91"/>
                    <a:pt x="57" y="92"/>
                    <a:pt x="57" y="93"/>
                  </a:cubicBezTo>
                  <a:cubicBezTo>
                    <a:pt x="57" y="89"/>
                    <a:pt x="58" y="91"/>
                    <a:pt x="59" y="91"/>
                  </a:cubicBezTo>
                  <a:cubicBezTo>
                    <a:pt x="59" y="90"/>
                    <a:pt x="59" y="90"/>
                    <a:pt x="59" y="89"/>
                  </a:cubicBezTo>
                  <a:close/>
                  <a:moveTo>
                    <a:pt x="34" y="9"/>
                  </a:move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8" name="Rectangle 497"/>
            <p:cNvSpPr>
              <a:spLocks noChangeArrowheads="1"/>
            </p:cNvSpPr>
            <p:nvPr/>
          </p:nvSpPr>
          <p:spPr bwMode="auto">
            <a:xfrm>
              <a:off x="4735045" y="2656134"/>
              <a:ext cx="1326" cy="1327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9" name="Rectangle 498"/>
            <p:cNvSpPr>
              <a:spLocks noChangeArrowheads="1"/>
            </p:cNvSpPr>
            <p:nvPr/>
          </p:nvSpPr>
          <p:spPr bwMode="auto">
            <a:xfrm>
              <a:off x="5258925" y="2471782"/>
              <a:ext cx="1326" cy="2652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0" name="Freeform 499"/>
            <p:cNvSpPr>
              <a:spLocks/>
            </p:cNvSpPr>
            <p:nvPr/>
          </p:nvSpPr>
          <p:spPr bwMode="auto">
            <a:xfrm>
              <a:off x="5258925" y="2465150"/>
              <a:ext cx="0" cy="18568"/>
            </a:xfrm>
            <a:custGeom>
              <a:avLst/>
              <a:gdLst>
                <a:gd name="T0" fmla="*/ 5 h 6"/>
                <a:gd name="T1" fmla="*/ 6 h 6"/>
                <a:gd name="T2" fmla="*/ 2 h 6"/>
                <a:gd name="T3" fmla="*/ 5 h 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6">
                  <a:moveTo>
                    <a:pt x="0" y="5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0"/>
                    <a:pt x="0" y="6"/>
                    <a:pt x="0" y="5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1" name="Freeform 500"/>
            <p:cNvSpPr>
              <a:spLocks/>
            </p:cNvSpPr>
            <p:nvPr/>
          </p:nvSpPr>
          <p:spPr bwMode="auto">
            <a:xfrm>
              <a:off x="5254946" y="2477086"/>
              <a:ext cx="0" cy="6632"/>
            </a:xfrm>
            <a:custGeom>
              <a:avLst/>
              <a:gdLst>
                <a:gd name="T0" fmla="*/ 2 h 2"/>
                <a:gd name="T1" fmla="*/ 1 h 2"/>
                <a:gd name="T2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1"/>
                    <a:pt x="0" y="2"/>
                    <a:pt x="0" y="1"/>
                  </a:cubicBezTo>
                  <a:cubicBezTo>
                    <a:pt x="0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2" name="Freeform 501"/>
            <p:cNvSpPr>
              <a:spLocks/>
            </p:cNvSpPr>
            <p:nvPr/>
          </p:nvSpPr>
          <p:spPr bwMode="auto">
            <a:xfrm>
              <a:off x="5063962" y="2389553"/>
              <a:ext cx="190984" cy="206899"/>
            </a:xfrm>
            <a:custGeom>
              <a:avLst/>
              <a:gdLst>
                <a:gd name="T0" fmla="*/ 60 w 61"/>
                <a:gd name="T1" fmla="*/ 28 h 66"/>
                <a:gd name="T2" fmla="*/ 58 w 61"/>
                <a:gd name="T3" fmla="*/ 29 h 66"/>
                <a:gd name="T4" fmla="*/ 50 w 61"/>
                <a:gd name="T5" fmla="*/ 30 h 66"/>
                <a:gd name="T6" fmla="*/ 38 w 61"/>
                <a:gd name="T7" fmla="*/ 30 h 66"/>
                <a:gd name="T8" fmla="*/ 31 w 61"/>
                <a:gd name="T9" fmla="*/ 33 h 66"/>
                <a:gd name="T10" fmla="*/ 31 w 61"/>
                <a:gd name="T11" fmla="*/ 19 h 66"/>
                <a:gd name="T12" fmla="*/ 34 w 61"/>
                <a:gd name="T13" fmla="*/ 3 h 66"/>
                <a:gd name="T14" fmla="*/ 31 w 61"/>
                <a:gd name="T15" fmla="*/ 1 h 66"/>
                <a:gd name="T16" fmla="*/ 34 w 61"/>
                <a:gd name="T17" fmla="*/ 1 h 66"/>
                <a:gd name="T18" fmla="*/ 31 w 61"/>
                <a:gd name="T19" fmla="*/ 0 h 66"/>
                <a:gd name="T20" fmla="*/ 26 w 61"/>
                <a:gd name="T21" fmla="*/ 1 h 66"/>
                <a:gd name="T22" fmla="*/ 29 w 61"/>
                <a:gd name="T23" fmla="*/ 4 h 66"/>
                <a:gd name="T24" fmla="*/ 26 w 61"/>
                <a:gd name="T25" fmla="*/ 6 h 66"/>
                <a:gd name="T26" fmla="*/ 25 w 61"/>
                <a:gd name="T27" fmla="*/ 10 h 66"/>
                <a:gd name="T28" fmla="*/ 25 w 61"/>
                <a:gd name="T29" fmla="*/ 13 h 66"/>
                <a:gd name="T30" fmla="*/ 28 w 61"/>
                <a:gd name="T31" fmla="*/ 18 h 66"/>
                <a:gd name="T32" fmla="*/ 25 w 61"/>
                <a:gd name="T33" fmla="*/ 20 h 66"/>
                <a:gd name="T34" fmla="*/ 26 w 61"/>
                <a:gd name="T35" fmla="*/ 26 h 66"/>
                <a:gd name="T36" fmla="*/ 25 w 61"/>
                <a:gd name="T37" fmla="*/ 28 h 66"/>
                <a:gd name="T38" fmla="*/ 27 w 61"/>
                <a:gd name="T39" fmla="*/ 34 h 66"/>
                <a:gd name="T40" fmla="*/ 18 w 61"/>
                <a:gd name="T41" fmla="*/ 34 h 66"/>
                <a:gd name="T42" fmla="*/ 2 w 61"/>
                <a:gd name="T43" fmla="*/ 32 h 66"/>
                <a:gd name="T44" fmla="*/ 1 w 61"/>
                <a:gd name="T45" fmla="*/ 35 h 66"/>
                <a:gd name="T46" fmla="*/ 0 w 61"/>
                <a:gd name="T47" fmla="*/ 32 h 66"/>
                <a:gd name="T48" fmla="*/ 0 w 61"/>
                <a:gd name="T49" fmla="*/ 35 h 66"/>
                <a:gd name="T50" fmla="*/ 1 w 61"/>
                <a:gd name="T51" fmla="*/ 40 h 66"/>
                <a:gd name="T52" fmla="*/ 3 w 61"/>
                <a:gd name="T53" fmla="*/ 37 h 66"/>
                <a:gd name="T54" fmla="*/ 5 w 61"/>
                <a:gd name="T55" fmla="*/ 40 h 66"/>
                <a:gd name="T56" fmla="*/ 9 w 61"/>
                <a:gd name="T57" fmla="*/ 41 h 66"/>
                <a:gd name="T58" fmla="*/ 12 w 61"/>
                <a:gd name="T59" fmla="*/ 40 h 66"/>
                <a:gd name="T60" fmla="*/ 17 w 61"/>
                <a:gd name="T61" fmla="*/ 37 h 66"/>
                <a:gd name="T62" fmla="*/ 19 w 61"/>
                <a:gd name="T63" fmla="*/ 40 h 66"/>
                <a:gd name="T64" fmla="*/ 25 w 61"/>
                <a:gd name="T65" fmla="*/ 39 h 66"/>
                <a:gd name="T66" fmla="*/ 27 w 61"/>
                <a:gd name="T67" fmla="*/ 39 h 66"/>
                <a:gd name="T68" fmla="*/ 28 w 61"/>
                <a:gd name="T69" fmla="*/ 39 h 66"/>
                <a:gd name="T70" fmla="*/ 27 w 61"/>
                <a:gd name="T71" fmla="*/ 44 h 66"/>
                <a:gd name="T72" fmla="*/ 29 w 61"/>
                <a:gd name="T73" fmla="*/ 46 h 66"/>
                <a:gd name="T74" fmla="*/ 27 w 61"/>
                <a:gd name="T75" fmla="*/ 49 h 66"/>
                <a:gd name="T76" fmla="*/ 27 w 61"/>
                <a:gd name="T77" fmla="*/ 50 h 66"/>
                <a:gd name="T78" fmla="*/ 27 w 61"/>
                <a:gd name="T79" fmla="*/ 54 h 66"/>
                <a:gd name="T80" fmla="*/ 29 w 61"/>
                <a:gd name="T81" fmla="*/ 58 h 66"/>
                <a:gd name="T82" fmla="*/ 32 w 61"/>
                <a:gd name="T83" fmla="*/ 63 h 66"/>
                <a:gd name="T84" fmla="*/ 35 w 61"/>
                <a:gd name="T85" fmla="*/ 65 h 66"/>
                <a:gd name="T86" fmla="*/ 36 w 61"/>
                <a:gd name="T87" fmla="*/ 63 h 66"/>
                <a:gd name="T88" fmla="*/ 33 w 61"/>
                <a:gd name="T89" fmla="*/ 55 h 66"/>
                <a:gd name="T90" fmla="*/ 33 w 61"/>
                <a:gd name="T91" fmla="*/ 41 h 66"/>
                <a:gd name="T92" fmla="*/ 33 w 61"/>
                <a:gd name="T93" fmla="*/ 36 h 66"/>
                <a:gd name="T94" fmla="*/ 38 w 61"/>
                <a:gd name="T95" fmla="*/ 35 h 66"/>
                <a:gd name="T96" fmla="*/ 41 w 61"/>
                <a:gd name="T97" fmla="*/ 34 h 66"/>
                <a:gd name="T98" fmla="*/ 44 w 61"/>
                <a:gd name="T99" fmla="*/ 34 h 66"/>
                <a:gd name="T100" fmla="*/ 47 w 61"/>
                <a:gd name="T101" fmla="*/ 35 h 66"/>
                <a:gd name="T102" fmla="*/ 49 w 61"/>
                <a:gd name="T103" fmla="*/ 35 h 66"/>
                <a:gd name="T104" fmla="*/ 54 w 61"/>
                <a:gd name="T105" fmla="*/ 33 h 66"/>
                <a:gd name="T106" fmla="*/ 55 w 61"/>
                <a:gd name="T107" fmla="*/ 34 h 66"/>
                <a:gd name="T108" fmla="*/ 61 w 61"/>
                <a:gd name="T109" fmla="*/ 2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" h="66">
                  <a:moveTo>
                    <a:pt x="61" y="27"/>
                  </a:moveTo>
                  <a:cubicBezTo>
                    <a:pt x="61" y="26"/>
                    <a:pt x="61" y="30"/>
                    <a:pt x="60" y="28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0" y="26"/>
                    <a:pt x="60" y="29"/>
                    <a:pt x="60" y="28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0" y="27"/>
                    <a:pt x="59" y="26"/>
                    <a:pt x="59" y="29"/>
                  </a:cubicBezTo>
                  <a:cubicBezTo>
                    <a:pt x="59" y="27"/>
                    <a:pt x="58" y="29"/>
                    <a:pt x="58" y="27"/>
                  </a:cubicBezTo>
                  <a:cubicBezTo>
                    <a:pt x="58" y="27"/>
                    <a:pt x="58" y="27"/>
                    <a:pt x="58" y="29"/>
                  </a:cubicBezTo>
                  <a:cubicBezTo>
                    <a:pt x="57" y="28"/>
                    <a:pt x="55" y="29"/>
                    <a:pt x="54" y="29"/>
                  </a:cubicBezTo>
                  <a:cubicBezTo>
                    <a:pt x="53" y="33"/>
                    <a:pt x="52" y="29"/>
                    <a:pt x="51" y="30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1" y="30"/>
                    <a:pt x="51" y="31"/>
                    <a:pt x="50" y="30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48" y="29"/>
                    <a:pt x="46" y="31"/>
                    <a:pt x="44" y="30"/>
                  </a:cubicBezTo>
                  <a:cubicBezTo>
                    <a:pt x="42" y="29"/>
                    <a:pt x="40" y="26"/>
                    <a:pt x="38" y="31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1"/>
                    <a:pt x="37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5" y="33"/>
                    <a:pt x="33" y="30"/>
                    <a:pt x="32" y="33"/>
                  </a:cubicBezTo>
                  <a:cubicBezTo>
                    <a:pt x="32" y="33"/>
                    <a:pt x="32" y="33"/>
                    <a:pt x="31" y="33"/>
                  </a:cubicBezTo>
                  <a:cubicBezTo>
                    <a:pt x="31" y="32"/>
                    <a:pt x="31" y="30"/>
                    <a:pt x="31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0" y="27"/>
                    <a:pt x="34" y="26"/>
                    <a:pt x="33" y="24"/>
                  </a:cubicBezTo>
                  <a:cubicBezTo>
                    <a:pt x="35" y="23"/>
                    <a:pt x="29" y="21"/>
                    <a:pt x="31" y="19"/>
                  </a:cubicBezTo>
                  <a:cubicBezTo>
                    <a:pt x="35" y="19"/>
                    <a:pt x="27" y="17"/>
                    <a:pt x="31" y="16"/>
                  </a:cubicBezTo>
                  <a:cubicBezTo>
                    <a:pt x="37" y="15"/>
                    <a:pt x="33" y="12"/>
                    <a:pt x="30" y="10"/>
                  </a:cubicBezTo>
                  <a:cubicBezTo>
                    <a:pt x="32" y="9"/>
                    <a:pt x="27" y="7"/>
                    <a:pt x="31" y="5"/>
                  </a:cubicBezTo>
                  <a:cubicBezTo>
                    <a:pt x="28" y="4"/>
                    <a:pt x="34" y="4"/>
                    <a:pt x="34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6" y="3"/>
                    <a:pt x="29" y="2"/>
                    <a:pt x="33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5" y="2"/>
                    <a:pt x="28" y="1"/>
                    <a:pt x="31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1"/>
                    <a:pt x="31" y="1"/>
                    <a:pt x="31" y="1"/>
                  </a:cubicBezTo>
                  <a:cubicBezTo>
                    <a:pt x="31" y="1"/>
                    <a:pt x="30" y="1"/>
                    <a:pt x="30" y="1"/>
                  </a:cubicBezTo>
                  <a:cubicBezTo>
                    <a:pt x="34" y="1"/>
                    <a:pt x="29" y="0"/>
                    <a:pt x="34" y="1"/>
                  </a:cubicBezTo>
                  <a:cubicBezTo>
                    <a:pt x="34" y="1"/>
                    <a:pt x="36" y="1"/>
                    <a:pt x="37" y="1"/>
                  </a:cubicBezTo>
                  <a:cubicBezTo>
                    <a:pt x="37" y="1"/>
                    <a:pt x="37" y="1"/>
                    <a:pt x="35" y="0"/>
                  </a:cubicBezTo>
                  <a:cubicBezTo>
                    <a:pt x="33" y="0"/>
                    <a:pt x="31" y="0"/>
                    <a:pt x="2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9" y="0"/>
                    <a:pt x="30" y="0"/>
                    <a:pt x="29" y="0"/>
                  </a:cubicBezTo>
                  <a:cubicBezTo>
                    <a:pt x="29" y="0"/>
                    <a:pt x="26" y="0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8" y="1"/>
                    <a:pt x="26" y="1"/>
                    <a:pt x="26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3" y="1"/>
                    <a:pt x="29" y="1"/>
                    <a:pt x="26" y="1"/>
                  </a:cubicBezTo>
                  <a:cubicBezTo>
                    <a:pt x="26" y="2"/>
                    <a:pt x="26" y="2"/>
                    <a:pt x="26" y="3"/>
                  </a:cubicBezTo>
                  <a:cubicBezTo>
                    <a:pt x="28" y="3"/>
                    <a:pt x="26" y="4"/>
                    <a:pt x="29" y="4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1" y="4"/>
                    <a:pt x="28" y="5"/>
                    <a:pt x="24" y="5"/>
                  </a:cubicBezTo>
                  <a:cubicBezTo>
                    <a:pt x="27" y="5"/>
                    <a:pt x="23" y="5"/>
                    <a:pt x="26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4" y="6"/>
                    <a:pt x="23" y="7"/>
                    <a:pt x="23" y="7"/>
                  </a:cubicBezTo>
                  <a:cubicBezTo>
                    <a:pt x="26" y="8"/>
                    <a:pt x="22" y="8"/>
                    <a:pt x="25" y="9"/>
                  </a:cubicBezTo>
                  <a:cubicBezTo>
                    <a:pt x="25" y="9"/>
                    <a:pt x="23" y="9"/>
                    <a:pt x="25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1"/>
                    <a:pt x="27" y="11"/>
                  </a:cubicBezTo>
                  <a:cubicBezTo>
                    <a:pt x="23" y="11"/>
                    <a:pt x="24" y="11"/>
                    <a:pt x="23" y="11"/>
                  </a:cubicBezTo>
                  <a:cubicBezTo>
                    <a:pt x="24" y="12"/>
                    <a:pt x="24" y="12"/>
                    <a:pt x="25" y="13"/>
                  </a:cubicBezTo>
                  <a:cubicBezTo>
                    <a:pt x="24" y="13"/>
                    <a:pt x="26" y="13"/>
                    <a:pt x="24" y="13"/>
                  </a:cubicBezTo>
                  <a:cubicBezTo>
                    <a:pt x="28" y="15"/>
                    <a:pt x="26" y="16"/>
                    <a:pt x="23" y="17"/>
                  </a:cubicBezTo>
                  <a:cubicBezTo>
                    <a:pt x="24" y="18"/>
                    <a:pt x="27" y="18"/>
                    <a:pt x="28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19"/>
                    <a:pt x="26" y="19"/>
                    <a:pt x="26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7" y="19"/>
                    <a:pt x="24" y="19"/>
                    <a:pt x="26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5" y="20"/>
                    <a:pt x="24" y="20"/>
                    <a:pt x="24" y="20"/>
                  </a:cubicBezTo>
                  <a:cubicBezTo>
                    <a:pt x="23" y="22"/>
                    <a:pt x="27" y="24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5" y="27"/>
                    <a:pt x="27" y="28"/>
                    <a:pt x="27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7" y="29"/>
                    <a:pt x="22" y="29"/>
                    <a:pt x="27" y="29"/>
                  </a:cubicBezTo>
                  <a:cubicBezTo>
                    <a:pt x="26" y="29"/>
                    <a:pt x="25" y="29"/>
                    <a:pt x="25" y="29"/>
                  </a:cubicBezTo>
                  <a:cubicBezTo>
                    <a:pt x="27" y="30"/>
                    <a:pt x="26" y="31"/>
                    <a:pt x="26" y="33"/>
                  </a:cubicBezTo>
                  <a:cubicBezTo>
                    <a:pt x="27" y="33"/>
                    <a:pt x="27" y="33"/>
                    <a:pt x="27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5" y="35"/>
                    <a:pt x="24" y="31"/>
                    <a:pt x="22" y="32"/>
                  </a:cubicBezTo>
                  <a:cubicBezTo>
                    <a:pt x="21" y="30"/>
                    <a:pt x="19" y="36"/>
                    <a:pt x="18" y="34"/>
                  </a:cubicBezTo>
                  <a:cubicBezTo>
                    <a:pt x="17" y="30"/>
                    <a:pt x="16" y="38"/>
                    <a:pt x="15" y="34"/>
                  </a:cubicBezTo>
                  <a:cubicBezTo>
                    <a:pt x="13" y="29"/>
                    <a:pt x="11" y="32"/>
                    <a:pt x="10" y="36"/>
                  </a:cubicBezTo>
                  <a:cubicBezTo>
                    <a:pt x="8" y="34"/>
                    <a:pt x="6" y="39"/>
                    <a:pt x="5" y="35"/>
                  </a:cubicBezTo>
                  <a:cubicBezTo>
                    <a:pt x="4" y="38"/>
                    <a:pt x="3" y="32"/>
                    <a:pt x="2" y="32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0"/>
                    <a:pt x="2" y="37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1" y="31"/>
                    <a:pt x="1" y="38"/>
                    <a:pt x="1" y="35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7"/>
                    <a:pt x="1" y="35"/>
                    <a:pt x="1" y="35"/>
                  </a:cubicBezTo>
                  <a:cubicBezTo>
                    <a:pt x="1" y="35"/>
                    <a:pt x="1" y="37"/>
                    <a:pt x="1" y="36"/>
                  </a:cubicBezTo>
                  <a:cubicBezTo>
                    <a:pt x="1" y="32"/>
                    <a:pt x="0" y="37"/>
                    <a:pt x="0" y="32"/>
                  </a:cubicBezTo>
                  <a:cubicBezTo>
                    <a:pt x="0" y="32"/>
                    <a:pt x="0" y="30"/>
                    <a:pt x="0" y="29"/>
                  </a:cubicBezTo>
                  <a:cubicBezTo>
                    <a:pt x="0" y="29"/>
                    <a:pt x="0" y="29"/>
                    <a:pt x="0" y="31"/>
                  </a:cubicBezTo>
                  <a:cubicBezTo>
                    <a:pt x="0" y="33"/>
                    <a:pt x="0" y="35"/>
                    <a:pt x="0" y="37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0" y="36"/>
                    <a:pt x="0" y="37"/>
                  </a:cubicBezTo>
                  <a:cubicBezTo>
                    <a:pt x="0" y="37"/>
                    <a:pt x="0" y="40"/>
                    <a:pt x="1" y="4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39"/>
                    <a:pt x="1" y="40"/>
                    <a:pt x="1" y="40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43"/>
                    <a:pt x="1" y="37"/>
                    <a:pt x="1" y="40"/>
                  </a:cubicBezTo>
                  <a:cubicBezTo>
                    <a:pt x="2" y="40"/>
                    <a:pt x="2" y="40"/>
                    <a:pt x="3" y="40"/>
                  </a:cubicBezTo>
                  <a:cubicBezTo>
                    <a:pt x="3" y="38"/>
                    <a:pt x="3" y="40"/>
                    <a:pt x="3" y="37"/>
                  </a:cubicBezTo>
                  <a:cubicBezTo>
                    <a:pt x="3" y="40"/>
                    <a:pt x="4" y="41"/>
                    <a:pt x="4" y="41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45"/>
                    <a:pt x="4" y="38"/>
                    <a:pt x="5" y="42"/>
                  </a:cubicBezTo>
                  <a:cubicBezTo>
                    <a:pt x="5" y="39"/>
                    <a:pt x="5" y="43"/>
                    <a:pt x="5" y="40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6" y="41"/>
                    <a:pt x="6" y="43"/>
                    <a:pt x="7" y="43"/>
                  </a:cubicBezTo>
                  <a:cubicBezTo>
                    <a:pt x="7" y="40"/>
                    <a:pt x="8" y="44"/>
                    <a:pt x="8" y="40"/>
                  </a:cubicBezTo>
                  <a:cubicBezTo>
                    <a:pt x="8" y="41"/>
                    <a:pt x="9" y="43"/>
                    <a:pt x="9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41"/>
                    <a:pt x="10" y="41"/>
                    <a:pt x="10" y="39"/>
                  </a:cubicBezTo>
                  <a:cubicBezTo>
                    <a:pt x="11" y="42"/>
                    <a:pt x="11" y="42"/>
                    <a:pt x="11" y="43"/>
                  </a:cubicBezTo>
                  <a:cubicBezTo>
                    <a:pt x="11" y="41"/>
                    <a:pt x="12" y="42"/>
                    <a:pt x="12" y="40"/>
                  </a:cubicBezTo>
                  <a:cubicBezTo>
                    <a:pt x="12" y="42"/>
                    <a:pt x="13" y="39"/>
                    <a:pt x="13" y="42"/>
                  </a:cubicBezTo>
                  <a:cubicBezTo>
                    <a:pt x="14" y="37"/>
                    <a:pt x="15" y="39"/>
                    <a:pt x="17" y="42"/>
                  </a:cubicBezTo>
                  <a:cubicBezTo>
                    <a:pt x="17" y="41"/>
                    <a:pt x="17" y="38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37"/>
                    <a:pt x="18" y="39"/>
                    <a:pt x="18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8"/>
                    <a:pt x="18" y="41"/>
                    <a:pt x="19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40"/>
                    <a:pt x="19" y="41"/>
                    <a:pt x="19" y="41"/>
                  </a:cubicBezTo>
                  <a:cubicBezTo>
                    <a:pt x="21" y="42"/>
                    <a:pt x="23" y="38"/>
                    <a:pt x="25" y="38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38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7"/>
                    <a:pt x="27" y="42"/>
                    <a:pt x="27" y="38"/>
                  </a:cubicBezTo>
                  <a:cubicBezTo>
                    <a:pt x="27" y="38"/>
                    <a:pt x="27" y="39"/>
                    <a:pt x="27" y="39"/>
                  </a:cubicBezTo>
                  <a:cubicBezTo>
                    <a:pt x="28" y="39"/>
                    <a:pt x="28" y="39"/>
                    <a:pt x="28" y="38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8" y="40"/>
                    <a:pt x="29" y="40"/>
                    <a:pt x="29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31" y="42"/>
                    <a:pt x="24" y="43"/>
                    <a:pt x="28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9" y="44"/>
                    <a:pt x="26" y="44"/>
                    <a:pt x="30" y="44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33" y="45"/>
                    <a:pt x="27" y="45"/>
                    <a:pt x="30" y="46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29" y="47"/>
                    <a:pt x="30" y="47"/>
                    <a:pt x="29" y="47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5" y="47"/>
                    <a:pt x="29" y="48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9" y="49"/>
                    <a:pt x="27" y="50"/>
                    <a:pt x="28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51"/>
                    <a:pt x="28" y="52"/>
                    <a:pt x="28" y="52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29" y="53"/>
                    <a:pt x="27" y="53"/>
                    <a:pt x="28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6" y="55"/>
                    <a:pt x="29" y="56"/>
                    <a:pt x="30" y="58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29" y="58"/>
                    <a:pt x="30" y="58"/>
                    <a:pt x="30" y="58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27" y="58"/>
                    <a:pt x="31" y="59"/>
                    <a:pt x="29" y="59"/>
                  </a:cubicBezTo>
                  <a:cubicBezTo>
                    <a:pt x="29" y="59"/>
                    <a:pt x="30" y="59"/>
                    <a:pt x="31" y="59"/>
                  </a:cubicBezTo>
                  <a:cubicBezTo>
                    <a:pt x="31" y="60"/>
                    <a:pt x="32" y="61"/>
                    <a:pt x="33" y="63"/>
                  </a:cubicBezTo>
                  <a:cubicBezTo>
                    <a:pt x="33" y="63"/>
                    <a:pt x="32" y="63"/>
                    <a:pt x="32" y="63"/>
                  </a:cubicBezTo>
                  <a:cubicBezTo>
                    <a:pt x="35" y="64"/>
                    <a:pt x="34" y="65"/>
                    <a:pt x="33" y="66"/>
                  </a:cubicBezTo>
                  <a:cubicBezTo>
                    <a:pt x="34" y="66"/>
                    <a:pt x="34" y="66"/>
                    <a:pt x="35" y="66"/>
                  </a:cubicBezTo>
                  <a:cubicBezTo>
                    <a:pt x="36" y="65"/>
                    <a:pt x="33" y="65"/>
                    <a:pt x="34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6" y="65"/>
                    <a:pt x="33" y="65"/>
                    <a:pt x="34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6" y="64"/>
                    <a:pt x="34" y="63"/>
                  </a:cubicBezTo>
                  <a:cubicBezTo>
                    <a:pt x="36" y="63"/>
                    <a:pt x="34" y="63"/>
                    <a:pt x="36" y="63"/>
                  </a:cubicBezTo>
                  <a:cubicBezTo>
                    <a:pt x="35" y="63"/>
                    <a:pt x="35" y="63"/>
                    <a:pt x="34" y="62"/>
                  </a:cubicBezTo>
                  <a:cubicBezTo>
                    <a:pt x="35" y="61"/>
                    <a:pt x="33" y="59"/>
                    <a:pt x="33" y="58"/>
                  </a:cubicBezTo>
                  <a:cubicBezTo>
                    <a:pt x="30" y="57"/>
                    <a:pt x="34" y="56"/>
                    <a:pt x="33" y="55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3" y="55"/>
                    <a:pt x="32" y="54"/>
                    <a:pt x="33" y="54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4" y="52"/>
                    <a:pt x="32" y="50"/>
                    <a:pt x="34" y="48"/>
                  </a:cubicBezTo>
                  <a:cubicBezTo>
                    <a:pt x="35" y="45"/>
                    <a:pt x="38" y="44"/>
                    <a:pt x="33" y="41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3" y="40"/>
                    <a:pt x="34" y="40"/>
                    <a:pt x="33" y="39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2" y="38"/>
                    <a:pt x="33" y="37"/>
                    <a:pt x="33" y="36"/>
                  </a:cubicBezTo>
                  <a:cubicBezTo>
                    <a:pt x="33" y="36"/>
                    <a:pt x="33" y="36"/>
                    <a:pt x="33" y="35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4" y="33"/>
                    <a:pt x="36" y="36"/>
                    <a:pt x="37" y="36"/>
                  </a:cubicBezTo>
                  <a:cubicBezTo>
                    <a:pt x="37" y="36"/>
                    <a:pt x="38" y="35"/>
                    <a:pt x="38" y="35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9" y="32"/>
                    <a:pt x="40" y="39"/>
                    <a:pt x="41" y="35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4"/>
                    <a:pt x="41" y="37"/>
                    <a:pt x="41" y="34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0"/>
                    <a:pt x="43" y="37"/>
                    <a:pt x="43" y="34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38"/>
                    <a:pt x="45" y="35"/>
                    <a:pt x="46" y="35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46" y="34"/>
                    <a:pt x="47" y="36"/>
                    <a:pt x="47" y="35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8" y="37"/>
                    <a:pt x="48" y="35"/>
                    <a:pt x="49" y="35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4"/>
                    <a:pt x="50" y="36"/>
                    <a:pt x="50" y="35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2" y="36"/>
                    <a:pt x="53" y="34"/>
                    <a:pt x="54" y="33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54" y="33"/>
                    <a:pt x="54" y="33"/>
                    <a:pt x="54" y="33"/>
                  </a:cubicBezTo>
                  <a:cubicBezTo>
                    <a:pt x="54" y="33"/>
                    <a:pt x="54" y="33"/>
                    <a:pt x="54" y="33"/>
                  </a:cubicBezTo>
                  <a:cubicBezTo>
                    <a:pt x="54" y="36"/>
                    <a:pt x="55" y="32"/>
                    <a:pt x="55" y="34"/>
                  </a:cubicBezTo>
                  <a:cubicBezTo>
                    <a:pt x="55" y="34"/>
                    <a:pt x="55" y="33"/>
                    <a:pt x="55" y="32"/>
                  </a:cubicBezTo>
                  <a:cubicBezTo>
                    <a:pt x="56" y="31"/>
                    <a:pt x="57" y="31"/>
                    <a:pt x="58" y="29"/>
                  </a:cubicBezTo>
                  <a:cubicBezTo>
                    <a:pt x="58" y="29"/>
                    <a:pt x="58" y="30"/>
                    <a:pt x="58" y="31"/>
                  </a:cubicBezTo>
                  <a:cubicBezTo>
                    <a:pt x="59" y="27"/>
                    <a:pt x="60" y="29"/>
                    <a:pt x="61" y="29"/>
                  </a:cubicBezTo>
                  <a:cubicBezTo>
                    <a:pt x="61" y="28"/>
                    <a:pt x="61" y="28"/>
                    <a:pt x="61" y="27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3" name="Freeform 502"/>
            <p:cNvSpPr>
              <a:spLocks/>
            </p:cNvSpPr>
            <p:nvPr/>
          </p:nvSpPr>
          <p:spPr bwMode="auto">
            <a:xfrm>
              <a:off x="5117013" y="252218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4" name="Rectangle 503"/>
            <p:cNvSpPr>
              <a:spLocks noChangeArrowheads="1"/>
            </p:cNvSpPr>
            <p:nvPr/>
          </p:nvSpPr>
          <p:spPr bwMode="auto">
            <a:xfrm>
              <a:off x="5066615" y="2518201"/>
              <a:ext cx="1326" cy="1327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5" name="Freeform 504"/>
            <p:cNvSpPr>
              <a:spLocks/>
            </p:cNvSpPr>
            <p:nvPr/>
          </p:nvSpPr>
          <p:spPr bwMode="auto">
            <a:xfrm>
              <a:off x="5174043" y="2600430"/>
              <a:ext cx="2652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6" name="Freeform 505"/>
            <p:cNvSpPr>
              <a:spLocks/>
            </p:cNvSpPr>
            <p:nvPr/>
          </p:nvSpPr>
          <p:spPr bwMode="auto">
            <a:xfrm>
              <a:off x="5164759" y="2596452"/>
              <a:ext cx="18568" cy="3979"/>
            </a:xfrm>
            <a:custGeom>
              <a:avLst/>
              <a:gdLst>
                <a:gd name="T0" fmla="*/ 1 w 6"/>
                <a:gd name="T1" fmla="*/ 0 h 1"/>
                <a:gd name="T2" fmla="*/ 0 w 6"/>
                <a:gd name="T3" fmla="*/ 0 h 1"/>
                <a:gd name="T4" fmla="*/ 4 w 6"/>
                <a:gd name="T5" fmla="*/ 1 h 1"/>
                <a:gd name="T6" fmla="*/ 1 w 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6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7" name="Freeform 506"/>
            <p:cNvSpPr>
              <a:spLocks/>
            </p:cNvSpPr>
            <p:nvPr/>
          </p:nvSpPr>
          <p:spPr bwMode="auto">
            <a:xfrm>
              <a:off x="5164759" y="2596452"/>
              <a:ext cx="6631" cy="0"/>
            </a:xfrm>
            <a:custGeom>
              <a:avLst/>
              <a:gdLst>
                <a:gd name="T0" fmla="*/ 2 w 2"/>
                <a:gd name="T1" fmla="*/ 0 w 2"/>
                <a:gd name="T2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2" y="0"/>
                    <a:pt x="0" y="0"/>
                    <a:pt x="2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8" name="Freeform 507"/>
            <p:cNvSpPr>
              <a:spLocks/>
            </p:cNvSpPr>
            <p:nvPr/>
          </p:nvSpPr>
          <p:spPr bwMode="auto">
            <a:xfrm>
              <a:off x="5135581" y="244260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9" name="Freeform 508"/>
            <p:cNvSpPr>
              <a:spLocks/>
            </p:cNvSpPr>
            <p:nvPr/>
          </p:nvSpPr>
          <p:spPr bwMode="auto">
            <a:xfrm>
              <a:off x="5142212" y="2389553"/>
              <a:ext cx="3978" cy="2652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1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0" y="1"/>
                    <a:pt x="0" y="1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0" name="Rectangle 509"/>
            <p:cNvSpPr>
              <a:spLocks noChangeArrowheads="1"/>
            </p:cNvSpPr>
            <p:nvPr/>
          </p:nvSpPr>
          <p:spPr bwMode="auto">
            <a:xfrm>
              <a:off x="5606410" y="2646850"/>
              <a:ext cx="1326" cy="3979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1" name="Freeform 510"/>
            <p:cNvSpPr>
              <a:spLocks/>
            </p:cNvSpPr>
            <p:nvPr/>
          </p:nvSpPr>
          <p:spPr bwMode="auto">
            <a:xfrm>
              <a:off x="5601105" y="2641545"/>
              <a:ext cx="5305" cy="18568"/>
            </a:xfrm>
            <a:custGeom>
              <a:avLst/>
              <a:gdLst>
                <a:gd name="T0" fmla="*/ 0 w 2"/>
                <a:gd name="T1" fmla="*/ 5 h 6"/>
                <a:gd name="T2" fmla="*/ 0 w 2"/>
                <a:gd name="T3" fmla="*/ 6 h 6"/>
                <a:gd name="T4" fmla="*/ 2 w 2"/>
                <a:gd name="T5" fmla="*/ 2 h 6"/>
                <a:gd name="T6" fmla="*/ 0 w 2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6">
                  <a:moveTo>
                    <a:pt x="0" y="5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0"/>
                    <a:pt x="0" y="6"/>
                    <a:pt x="0" y="5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2" name="Freeform 511"/>
            <p:cNvSpPr>
              <a:spLocks/>
            </p:cNvSpPr>
            <p:nvPr/>
          </p:nvSpPr>
          <p:spPr bwMode="auto">
            <a:xfrm>
              <a:off x="5597126" y="2650829"/>
              <a:ext cx="3978" cy="9285"/>
            </a:xfrm>
            <a:custGeom>
              <a:avLst/>
              <a:gdLst>
                <a:gd name="T0" fmla="*/ 0 w 1"/>
                <a:gd name="T1" fmla="*/ 3 h 3"/>
                <a:gd name="T2" fmla="*/ 1 w 1"/>
                <a:gd name="T3" fmla="*/ 1 h 3"/>
                <a:gd name="T4" fmla="*/ 0 w 1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3"/>
                  </a:moveTo>
                  <a:cubicBezTo>
                    <a:pt x="0" y="1"/>
                    <a:pt x="0" y="3"/>
                    <a:pt x="1" y="1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3" name="Freeform 512"/>
            <p:cNvSpPr>
              <a:spLocks/>
            </p:cNvSpPr>
            <p:nvPr/>
          </p:nvSpPr>
          <p:spPr bwMode="auto">
            <a:xfrm>
              <a:off x="5394205" y="2352417"/>
              <a:ext cx="218836" cy="310349"/>
            </a:xfrm>
            <a:custGeom>
              <a:avLst/>
              <a:gdLst>
                <a:gd name="T0" fmla="*/ 56 w 70"/>
                <a:gd name="T1" fmla="*/ 17 h 99"/>
                <a:gd name="T2" fmla="*/ 22 w 70"/>
                <a:gd name="T3" fmla="*/ 4 h 99"/>
                <a:gd name="T4" fmla="*/ 14 w 70"/>
                <a:gd name="T5" fmla="*/ 7 h 99"/>
                <a:gd name="T6" fmla="*/ 11 w 70"/>
                <a:gd name="T7" fmla="*/ 9 h 99"/>
                <a:gd name="T8" fmla="*/ 11 w 70"/>
                <a:gd name="T9" fmla="*/ 13 h 99"/>
                <a:gd name="T10" fmla="*/ 10 w 70"/>
                <a:gd name="T11" fmla="*/ 13 h 99"/>
                <a:gd name="T12" fmla="*/ 4 w 70"/>
                <a:gd name="T13" fmla="*/ 10 h 99"/>
                <a:gd name="T14" fmla="*/ 9 w 70"/>
                <a:gd name="T15" fmla="*/ 16 h 99"/>
                <a:gd name="T16" fmla="*/ 10 w 70"/>
                <a:gd name="T17" fmla="*/ 16 h 99"/>
                <a:gd name="T18" fmla="*/ 13 w 70"/>
                <a:gd name="T19" fmla="*/ 17 h 99"/>
                <a:gd name="T20" fmla="*/ 14 w 70"/>
                <a:gd name="T21" fmla="*/ 16 h 99"/>
                <a:gd name="T22" fmla="*/ 19 w 70"/>
                <a:gd name="T23" fmla="*/ 11 h 99"/>
                <a:gd name="T24" fmla="*/ 23 w 70"/>
                <a:gd name="T25" fmla="*/ 10 h 99"/>
                <a:gd name="T26" fmla="*/ 25 w 70"/>
                <a:gd name="T27" fmla="*/ 11 h 99"/>
                <a:gd name="T28" fmla="*/ 27 w 70"/>
                <a:gd name="T29" fmla="*/ 10 h 99"/>
                <a:gd name="T30" fmla="*/ 35 w 70"/>
                <a:gd name="T31" fmla="*/ 7 h 99"/>
                <a:gd name="T32" fmla="*/ 37 w 70"/>
                <a:gd name="T33" fmla="*/ 9 h 99"/>
                <a:gd name="T34" fmla="*/ 41 w 70"/>
                <a:gd name="T35" fmla="*/ 12 h 99"/>
                <a:gd name="T36" fmla="*/ 45 w 70"/>
                <a:gd name="T37" fmla="*/ 15 h 99"/>
                <a:gd name="T38" fmla="*/ 58 w 70"/>
                <a:gd name="T39" fmla="*/ 25 h 99"/>
                <a:gd name="T40" fmla="*/ 57 w 70"/>
                <a:gd name="T41" fmla="*/ 29 h 99"/>
                <a:gd name="T42" fmla="*/ 58 w 70"/>
                <a:gd name="T43" fmla="*/ 31 h 99"/>
                <a:gd name="T44" fmla="*/ 58 w 70"/>
                <a:gd name="T45" fmla="*/ 32 h 99"/>
                <a:gd name="T46" fmla="*/ 61 w 70"/>
                <a:gd name="T47" fmla="*/ 51 h 99"/>
                <a:gd name="T48" fmla="*/ 61 w 70"/>
                <a:gd name="T49" fmla="*/ 52 h 99"/>
                <a:gd name="T50" fmla="*/ 57 w 70"/>
                <a:gd name="T51" fmla="*/ 54 h 99"/>
                <a:gd name="T52" fmla="*/ 55 w 70"/>
                <a:gd name="T53" fmla="*/ 55 h 99"/>
                <a:gd name="T54" fmla="*/ 44 w 70"/>
                <a:gd name="T55" fmla="*/ 57 h 99"/>
                <a:gd name="T56" fmla="*/ 33 w 70"/>
                <a:gd name="T57" fmla="*/ 61 h 99"/>
                <a:gd name="T58" fmla="*/ 15 w 70"/>
                <a:gd name="T59" fmla="*/ 67 h 99"/>
                <a:gd name="T60" fmla="*/ 6 w 70"/>
                <a:gd name="T61" fmla="*/ 75 h 99"/>
                <a:gd name="T62" fmla="*/ 7 w 70"/>
                <a:gd name="T63" fmla="*/ 77 h 99"/>
                <a:gd name="T64" fmla="*/ 4 w 70"/>
                <a:gd name="T65" fmla="*/ 84 h 99"/>
                <a:gd name="T66" fmla="*/ 3 w 70"/>
                <a:gd name="T67" fmla="*/ 86 h 99"/>
                <a:gd name="T68" fmla="*/ 4 w 70"/>
                <a:gd name="T69" fmla="*/ 93 h 99"/>
                <a:gd name="T70" fmla="*/ 9 w 70"/>
                <a:gd name="T71" fmla="*/ 94 h 99"/>
                <a:gd name="T72" fmla="*/ 9 w 70"/>
                <a:gd name="T73" fmla="*/ 94 h 99"/>
                <a:gd name="T74" fmla="*/ 16 w 70"/>
                <a:gd name="T75" fmla="*/ 95 h 99"/>
                <a:gd name="T76" fmla="*/ 21 w 70"/>
                <a:gd name="T77" fmla="*/ 96 h 99"/>
                <a:gd name="T78" fmla="*/ 36 w 70"/>
                <a:gd name="T79" fmla="*/ 96 h 99"/>
                <a:gd name="T80" fmla="*/ 37 w 70"/>
                <a:gd name="T81" fmla="*/ 96 h 99"/>
                <a:gd name="T82" fmla="*/ 41 w 70"/>
                <a:gd name="T83" fmla="*/ 98 h 99"/>
                <a:gd name="T84" fmla="*/ 54 w 70"/>
                <a:gd name="T85" fmla="*/ 95 h 99"/>
                <a:gd name="T86" fmla="*/ 64 w 70"/>
                <a:gd name="T87" fmla="*/ 97 h 99"/>
                <a:gd name="T88" fmla="*/ 62 w 70"/>
                <a:gd name="T89" fmla="*/ 95 h 99"/>
                <a:gd name="T90" fmla="*/ 61 w 70"/>
                <a:gd name="T91" fmla="*/ 95 h 99"/>
                <a:gd name="T92" fmla="*/ 56 w 70"/>
                <a:gd name="T93" fmla="*/ 95 h 99"/>
                <a:gd name="T94" fmla="*/ 53 w 70"/>
                <a:gd name="T95" fmla="*/ 94 h 99"/>
                <a:gd name="T96" fmla="*/ 26 w 70"/>
                <a:gd name="T97" fmla="*/ 91 h 99"/>
                <a:gd name="T98" fmla="*/ 23 w 70"/>
                <a:gd name="T99" fmla="*/ 91 h 99"/>
                <a:gd name="T100" fmla="*/ 10 w 70"/>
                <a:gd name="T101" fmla="*/ 89 h 99"/>
                <a:gd name="T102" fmla="*/ 8 w 70"/>
                <a:gd name="T103" fmla="*/ 88 h 99"/>
                <a:gd name="T104" fmla="*/ 17 w 70"/>
                <a:gd name="T105" fmla="*/ 71 h 99"/>
                <a:gd name="T106" fmla="*/ 23 w 70"/>
                <a:gd name="T107" fmla="*/ 69 h 99"/>
                <a:gd name="T108" fmla="*/ 59 w 70"/>
                <a:gd name="T109" fmla="*/ 58 h 99"/>
                <a:gd name="T110" fmla="*/ 69 w 70"/>
                <a:gd name="T111" fmla="*/ 4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" h="99">
                  <a:moveTo>
                    <a:pt x="62" y="27"/>
                  </a:moveTo>
                  <a:cubicBezTo>
                    <a:pt x="63" y="22"/>
                    <a:pt x="54" y="21"/>
                    <a:pt x="56" y="17"/>
                  </a:cubicBezTo>
                  <a:cubicBezTo>
                    <a:pt x="57" y="8"/>
                    <a:pt x="48" y="3"/>
                    <a:pt x="40" y="4"/>
                  </a:cubicBezTo>
                  <a:cubicBezTo>
                    <a:pt x="34" y="0"/>
                    <a:pt x="29" y="6"/>
                    <a:pt x="22" y="4"/>
                  </a:cubicBezTo>
                  <a:cubicBezTo>
                    <a:pt x="21" y="8"/>
                    <a:pt x="15" y="4"/>
                    <a:pt x="13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1" y="6"/>
                    <a:pt x="14" y="12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9" y="8"/>
                    <a:pt x="13" y="14"/>
                    <a:pt x="11" y="12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4"/>
                    <a:pt x="11" y="12"/>
                    <a:pt x="10" y="12"/>
                  </a:cubicBezTo>
                  <a:cubicBezTo>
                    <a:pt x="10" y="12"/>
                    <a:pt x="11" y="14"/>
                    <a:pt x="10" y="13"/>
                  </a:cubicBezTo>
                  <a:cubicBezTo>
                    <a:pt x="7" y="10"/>
                    <a:pt x="10" y="15"/>
                    <a:pt x="6" y="12"/>
                  </a:cubicBezTo>
                  <a:cubicBezTo>
                    <a:pt x="7" y="12"/>
                    <a:pt x="4" y="11"/>
                    <a:pt x="4" y="10"/>
                  </a:cubicBezTo>
                  <a:cubicBezTo>
                    <a:pt x="4" y="9"/>
                    <a:pt x="3" y="11"/>
                    <a:pt x="5" y="12"/>
                  </a:cubicBezTo>
                  <a:cubicBezTo>
                    <a:pt x="6" y="14"/>
                    <a:pt x="7" y="15"/>
                    <a:pt x="9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6"/>
                    <a:pt x="9" y="15"/>
                    <a:pt x="10" y="16"/>
                  </a:cubicBezTo>
                  <a:cubicBezTo>
                    <a:pt x="10" y="15"/>
                    <a:pt x="12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2" y="15"/>
                    <a:pt x="13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6" y="18"/>
                    <a:pt x="13" y="13"/>
                    <a:pt x="15" y="16"/>
                  </a:cubicBezTo>
                  <a:cubicBezTo>
                    <a:pt x="16" y="14"/>
                    <a:pt x="17" y="13"/>
                    <a:pt x="19" y="11"/>
                  </a:cubicBezTo>
                  <a:cubicBezTo>
                    <a:pt x="19" y="10"/>
                    <a:pt x="20" y="11"/>
                    <a:pt x="19" y="9"/>
                  </a:cubicBezTo>
                  <a:cubicBezTo>
                    <a:pt x="21" y="11"/>
                    <a:pt x="22" y="11"/>
                    <a:pt x="23" y="10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5" y="14"/>
                    <a:pt x="22" y="8"/>
                    <a:pt x="25" y="11"/>
                  </a:cubicBezTo>
                  <a:cubicBezTo>
                    <a:pt x="24" y="8"/>
                    <a:pt x="27" y="11"/>
                    <a:pt x="26" y="8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8" y="9"/>
                    <a:pt x="30" y="10"/>
                    <a:pt x="31" y="10"/>
                  </a:cubicBezTo>
                  <a:cubicBezTo>
                    <a:pt x="32" y="7"/>
                    <a:pt x="33" y="11"/>
                    <a:pt x="35" y="7"/>
                  </a:cubicBezTo>
                  <a:cubicBezTo>
                    <a:pt x="35" y="8"/>
                    <a:pt x="36" y="10"/>
                    <a:pt x="37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8" y="9"/>
                    <a:pt x="40" y="10"/>
                    <a:pt x="42" y="8"/>
                  </a:cubicBezTo>
                  <a:cubicBezTo>
                    <a:pt x="40" y="12"/>
                    <a:pt x="41" y="11"/>
                    <a:pt x="41" y="12"/>
                  </a:cubicBezTo>
                  <a:cubicBezTo>
                    <a:pt x="42" y="12"/>
                    <a:pt x="43" y="13"/>
                    <a:pt x="45" y="13"/>
                  </a:cubicBezTo>
                  <a:cubicBezTo>
                    <a:pt x="44" y="14"/>
                    <a:pt x="47" y="13"/>
                    <a:pt x="45" y="15"/>
                  </a:cubicBezTo>
                  <a:cubicBezTo>
                    <a:pt x="51" y="15"/>
                    <a:pt x="53" y="21"/>
                    <a:pt x="52" y="26"/>
                  </a:cubicBezTo>
                  <a:cubicBezTo>
                    <a:pt x="54" y="26"/>
                    <a:pt x="56" y="26"/>
                    <a:pt x="58" y="25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6"/>
                    <a:pt x="57" y="28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cubicBezTo>
                    <a:pt x="58" y="29"/>
                    <a:pt x="56" y="31"/>
                    <a:pt x="58" y="31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57" y="32"/>
                    <a:pt x="56" y="32"/>
                    <a:pt x="56" y="32"/>
                  </a:cubicBezTo>
                  <a:cubicBezTo>
                    <a:pt x="58" y="39"/>
                    <a:pt x="65" y="46"/>
                    <a:pt x="61" y="51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1" y="52"/>
                    <a:pt x="61" y="52"/>
                    <a:pt x="61" y="52"/>
                  </a:cubicBezTo>
                  <a:cubicBezTo>
                    <a:pt x="60" y="51"/>
                    <a:pt x="60" y="51"/>
                    <a:pt x="60" y="51"/>
                  </a:cubicBezTo>
                  <a:cubicBezTo>
                    <a:pt x="59" y="51"/>
                    <a:pt x="59" y="54"/>
                    <a:pt x="57" y="54"/>
                  </a:cubicBezTo>
                  <a:cubicBezTo>
                    <a:pt x="57" y="54"/>
                    <a:pt x="57" y="53"/>
                    <a:pt x="57" y="53"/>
                  </a:cubicBezTo>
                  <a:cubicBezTo>
                    <a:pt x="57" y="56"/>
                    <a:pt x="54" y="51"/>
                    <a:pt x="55" y="55"/>
                  </a:cubicBezTo>
                  <a:cubicBezTo>
                    <a:pt x="55" y="55"/>
                    <a:pt x="55" y="54"/>
                    <a:pt x="55" y="54"/>
                  </a:cubicBezTo>
                  <a:cubicBezTo>
                    <a:pt x="52" y="57"/>
                    <a:pt x="48" y="57"/>
                    <a:pt x="44" y="57"/>
                  </a:cubicBezTo>
                  <a:cubicBezTo>
                    <a:pt x="41" y="61"/>
                    <a:pt x="37" y="58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29" y="65"/>
                    <a:pt x="24" y="63"/>
                    <a:pt x="19" y="65"/>
                  </a:cubicBezTo>
                  <a:cubicBezTo>
                    <a:pt x="17" y="65"/>
                    <a:pt x="16" y="67"/>
                    <a:pt x="15" y="67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3" y="71"/>
                    <a:pt x="5" y="69"/>
                    <a:pt x="6" y="75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7" y="75"/>
                    <a:pt x="3" y="75"/>
                    <a:pt x="7" y="77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9" y="81"/>
                    <a:pt x="2" y="80"/>
                    <a:pt x="4" y="84"/>
                  </a:cubicBezTo>
                  <a:cubicBezTo>
                    <a:pt x="3" y="84"/>
                    <a:pt x="3" y="84"/>
                    <a:pt x="3" y="84"/>
                  </a:cubicBezTo>
                  <a:cubicBezTo>
                    <a:pt x="4" y="84"/>
                    <a:pt x="4" y="85"/>
                    <a:pt x="3" y="86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0" y="88"/>
                    <a:pt x="1" y="91"/>
                    <a:pt x="4" y="93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5" y="93"/>
                    <a:pt x="7" y="95"/>
                    <a:pt x="9" y="94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9" y="94"/>
                    <a:pt x="9" y="94"/>
                    <a:pt x="9" y="94"/>
                  </a:cubicBezTo>
                  <a:cubicBezTo>
                    <a:pt x="9" y="95"/>
                    <a:pt x="9" y="95"/>
                    <a:pt x="9" y="95"/>
                  </a:cubicBezTo>
                  <a:cubicBezTo>
                    <a:pt x="11" y="96"/>
                    <a:pt x="13" y="95"/>
                    <a:pt x="16" y="95"/>
                  </a:cubicBezTo>
                  <a:cubicBezTo>
                    <a:pt x="15" y="96"/>
                    <a:pt x="15" y="96"/>
                    <a:pt x="15" y="96"/>
                  </a:cubicBezTo>
                  <a:cubicBezTo>
                    <a:pt x="17" y="94"/>
                    <a:pt x="19" y="97"/>
                    <a:pt x="21" y="96"/>
                  </a:cubicBezTo>
                  <a:cubicBezTo>
                    <a:pt x="21" y="97"/>
                    <a:pt x="21" y="97"/>
                    <a:pt x="21" y="97"/>
                  </a:cubicBezTo>
                  <a:cubicBezTo>
                    <a:pt x="26" y="98"/>
                    <a:pt x="31" y="97"/>
                    <a:pt x="36" y="96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6" y="97"/>
                    <a:pt x="37" y="96"/>
                    <a:pt x="37" y="96"/>
                  </a:cubicBezTo>
                  <a:cubicBezTo>
                    <a:pt x="37" y="97"/>
                    <a:pt x="37" y="97"/>
                    <a:pt x="37" y="97"/>
                  </a:cubicBezTo>
                  <a:cubicBezTo>
                    <a:pt x="38" y="99"/>
                    <a:pt x="40" y="96"/>
                    <a:pt x="41" y="98"/>
                  </a:cubicBezTo>
                  <a:cubicBezTo>
                    <a:pt x="41" y="97"/>
                    <a:pt x="41" y="97"/>
                    <a:pt x="41" y="96"/>
                  </a:cubicBezTo>
                  <a:cubicBezTo>
                    <a:pt x="45" y="96"/>
                    <a:pt x="49" y="96"/>
                    <a:pt x="54" y="95"/>
                  </a:cubicBezTo>
                  <a:cubicBezTo>
                    <a:pt x="54" y="95"/>
                    <a:pt x="54" y="96"/>
                    <a:pt x="54" y="97"/>
                  </a:cubicBezTo>
                  <a:cubicBezTo>
                    <a:pt x="58" y="94"/>
                    <a:pt x="61" y="96"/>
                    <a:pt x="64" y="97"/>
                  </a:cubicBezTo>
                  <a:cubicBezTo>
                    <a:pt x="65" y="96"/>
                    <a:pt x="64" y="96"/>
                    <a:pt x="65" y="95"/>
                  </a:cubicBezTo>
                  <a:cubicBezTo>
                    <a:pt x="64" y="94"/>
                    <a:pt x="62" y="97"/>
                    <a:pt x="62" y="95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1" y="93"/>
                    <a:pt x="61" y="96"/>
                    <a:pt x="61" y="95"/>
                  </a:cubicBezTo>
                  <a:cubicBezTo>
                    <a:pt x="61" y="94"/>
                    <a:pt x="61" y="94"/>
                    <a:pt x="61" y="94"/>
                  </a:cubicBezTo>
                  <a:cubicBezTo>
                    <a:pt x="59" y="94"/>
                    <a:pt x="58" y="93"/>
                    <a:pt x="56" y="95"/>
                  </a:cubicBezTo>
                  <a:cubicBezTo>
                    <a:pt x="56" y="93"/>
                    <a:pt x="54" y="94"/>
                    <a:pt x="54" y="93"/>
                  </a:cubicBezTo>
                  <a:cubicBezTo>
                    <a:pt x="53" y="93"/>
                    <a:pt x="53" y="93"/>
                    <a:pt x="53" y="94"/>
                  </a:cubicBezTo>
                  <a:cubicBezTo>
                    <a:pt x="47" y="92"/>
                    <a:pt x="41" y="93"/>
                    <a:pt x="36" y="92"/>
                  </a:cubicBezTo>
                  <a:cubicBezTo>
                    <a:pt x="32" y="96"/>
                    <a:pt x="30" y="91"/>
                    <a:pt x="26" y="91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5" y="92"/>
                    <a:pt x="24" y="92"/>
                    <a:pt x="23" y="91"/>
                  </a:cubicBezTo>
                  <a:cubicBezTo>
                    <a:pt x="21" y="93"/>
                    <a:pt x="21" y="93"/>
                    <a:pt x="21" y="93"/>
                  </a:cubicBezTo>
                  <a:cubicBezTo>
                    <a:pt x="18" y="91"/>
                    <a:pt x="14" y="90"/>
                    <a:pt x="10" y="89"/>
                  </a:cubicBezTo>
                  <a:cubicBezTo>
                    <a:pt x="7" y="89"/>
                    <a:pt x="7" y="89"/>
                    <a:pt x="7" y="89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10" y="80"/>
                    <a:pt x="13" y="78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9" y="70"/>
                    <a:pt x="21" y="70"/>
                    <a:pt x="23" y="69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7" y="65"/>
                    <a:pt x="34" y="67"/>
                    <a:pt x="39" y="63"/>
                  </a:cubicBezTo>
                  <a:cubicBezTo>
                    <a:pt x="45" y="63"/>
                    <a:pt x="53" y="62"/>
                    <a:pt x="59" y="58"/>
                  </a:cubicBezTo>
                  <a:cubicBezTo>
                    <a:pt x="60" y="58"/>
                    <a:pt x="60" y="58"/>
                    <a:pt x="60" y="58"/>
                  </a:cubicBezTo>
                  <a:cubicBezTo>
                    <a:pt x="64" y="55"/>
                    <a:pt x="70" y="50"/>
                    <a:pt x="69" y="44"/>
                  </a:cubicBezTo>
                  <a:cubicBezTo>
                    <a:pt x="70" y="37"/>
                    <a:pt x="62" y="33"/>
                    <a:pt x="62" y="27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4" name="Freeform 513"/>
            <p:cNvSpPr>
              <a:spLocks/>
            </p:cNvSpPr>
            <p:nvPr/>
          </p:nvSpPr>
          <p:spPr bwMode="auto">
            <a:xfrm>
              <a:off x="5557338" y="243331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5" name="Freeform 514"/>
            <p:cNvSpPr>
              <a:spLocks/>
            </p:cNvSpPr>
            <p:nvPr/>
          </p:nvSpPr>
          <p:spPr bwMode="auto">
            <a:xfrm>
              <a:off x="5433993" y="2405468"/>
              <a:ext cx="3978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6" name="Freeform 515"/>
            <p:cNvSpPr>
              <a:spLocks/>
            </p:cNvSpPr>
            <p:nvPr/>
          </p:nvSpPr>
          <p:spPr bwMode="auto">
            <a:xfrm>
              <a:off x="6040104" y="2426688"/>
              <a:ext cx="2652" cy="3979"/>
            </a:xfrm>
            <a:custGeom>
              <a:avLst/>
              <a:gdLst>
                <a:gd name="T0" fmla="*/ 0 w 2"/>
                <a:gd name="T1" fmla="*/ 3 h 3"/>
                <a:gd name="T2" fmla="*/ 2 w 2"/>
                <a:gd name="T3" fmla="*/ 0 h 3"/>
                <a:gd name="T4" fmla="*/ 2 w 2"/>
                <a:gd name="T5" fmla="*/ 0 h 3"/>
                <a:gd name="T6" fmla="*/ 0 w 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7" name="Freeform 516"/>
            <p:cNvSpPr>
              <a:spLocks/>
            </p:cNvSpPr>
            <p:nvPr/>
          </p:nvSpPr>
          <p:spPr bwMode="auto">
            <a:xfrm>
              <a:off x="6040104" y="2421383"/>
              <a:ext cx="0" cy="18568"/>
            </a:xfrm>
            <a:custGeom>
              <a:avLst/>
              <a:gdLst>
                <a:gd name="T0" fmla="*/ 5 h 6"/>
                <a:gd name="T1" fmla="*/ 6 h 6"/>
                <a:gd name="T2" fmla="*/ 2 h 6"/>
                <a:gd name="T3" fmla="*/ 5 h 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6">
                  <a:moveTo>
                    <a:pt x="0" y="5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0"/>
                    <a:pt x="0" y="6"/>
                    <a:pt x="0" y="5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8" name="Freeform 517"/>
            <p:cNvSpPr>
              <a:spLocks/>
            </p:cNvSpPr>
            <p:nvPr/>
          </p:nvSpPr>
          <p:spPr bwMode="auto">
            <a:xfrm>
              <a:off x="6040104" y="2433319"/>
              <a:ext cx="0" cy="6632"/>
            </a:xfrm>
            <a:custGeom>
              <a:avLst/>
              <a:gdLst>
                <a:gd name="T0" fmla="*/ 2 h 2"/>
                <a:gd name="T1" fmla="*/ 1 h 2"/>
                <a:gd name="T2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1"/>
                    <a:pt x="0" y="2"/>
                    <a:pt x="0" y="1"/>
                  </a:cubicBezTo>
                  <a:cubicBezTo>
                    <a:pt x="0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9" name="Freeform 518"/>
            <p:cNvSpPr>
              <a:spLocks/>
            </p:cNvSpPr>
            <p:nvPr/>
          </p:nvSpPr>
          <p:spPr bwMode="auto">
            <a:xfrm>
              <a:off x="5810657" y="2426688"/>
              <a:ext cx="229446" cy="70293"/>
            </a:xfrm>
            <a:custGeom>
              <a:avLst/>
              <a:gdLst>
                <a:gd name="T0" fmla="*/ 72 w 73"/>
                <a:gd name="T1" fmla="*/ 2 h 22"/>
                <a:gd name="T2" fmla="*/ 71 w 73"/>
                <a:gd name="T3" fmla="*/ 2 h 22"/>
                <a:gd name="T4" fmla="*/ 70 w 73"/>
                <a:gd name="T5" fmla="*/ 3 h 22"/>
                <a:gd name="T6" fmla="*/ 69 w 73"/>
                <a:gd name="T7" fmla="*/ 3 h 22"/>
                <a:gd name="T8" fmla="*/ 61 w 73"/>
                <a:gd name="T9" fmla="*/ 5 h 22"/>
                <a:gd name="T10" fmla="*/ 60 w 73"/>
                <a:gd name="T11" fmla="*/ 5 h 22"/>
                <a:gd name="T12" fmla="*/ 53 w 73"/>
                <a:gd name="T13" fmla="*/ 5 h 22"/>
                <a:gd name="T14" fmla="*/ 45 w 73"/>
                <a:gd name="T15" fmla="*/ 6 h 22"/>
                <a:gd name="T16" fmla="*/ 43 w 73"/>
                <a:gd name="T17" fmla="*/ 6 h 22"/>
                <a:gd name="T18" fmla="*/ 32 w 73"/>
                <a:gd name="T19" fmla="*/ 10 h 22"/>
                <a:gd name="T20" fmla="*/ 27 w 73"/>
                <a:gd name="T21" fmla="*/ 9 h 22"/>
                <a:gd name="T22" fmla="*/ 18 w 73"/>
                <a:gd name="T23" fmla="*/ 11 h 22"/>
                <a:gd name="T24" fmla="*/ 6 w 73"/>
                <a:gd name="T25" fmla="*/ 13 h 22"/>
                <a:gd name="T26" fmla="*/ 3 w 73"/>
                <a:gd name="T27" fmla="*/ 11 h 22"/>
                <a:gd name="T28" fmla="*/ 2 w 73"/>
                <a:gd name="T29" fmla="*/ 11 h 22"/>
                <a:gd name="T30" fmla="*/ 1 w 73"/>
                <a:gd name="T31" fmla="*/ 14 h 22"/>
                <a:gd name="T32" fmla="*/ 1 w 73"/>
                <a:gd name="T33" fmla="*/ 14 h 22"/>
                <a:gd name="T34" fmla="*/ 0 w 73"/>
                <a:gd name="T35" fmla="*/ 7 h 22"/>
                <a:gd name="T36" fmla="*/ 0 w 73"/>
                <a:gd name="T37" fmla="*/ 15 h 22"/>
                <a:gd name="T38" fmla="*/ 0 w 73"/>
                <a:gd name="T39" fmla="*/ 15 h 22"/>
                <a:gd name="T40" fmla="*/ 1 w 73"/>
                <a:gd name="T41" fmla="*/ 18 h 22"/>
                <a:gd name="T42" fmla="*/ 2 w 73"/>
                <a:gd name="T43" fmla="*/ 19 h 22"/>
                <a:gd name="T44" fmla="*/ 4 w 73"/>
                <a:gd name="T45" fmla="*/ 17 h 22"/>
                <a:gd name="T46" fmla="*/ 5 w 73"/>
                <a:gd name="T47" fmla="*/ 18 h 22"/>
                <a:gd name="T48" fmla="*/ 6 w 73"/>
                <a:gd name="T49" fmla="*/ 20 h 22"/>
                <a:gd name="T50" fmla="*/ 7 w 73"/>
                <a:gd name="T51" fmla="*/ 19 h 22"/>
                <a:gd name="T52" fmla="*/ 10 w 73"/>
                <a:gd name="T53" fmla="*/ 18 h 22"/>
                <a:gd name="T54" fmla="*/ 11 w 73"/>
                <a:gd name="T55" fmla="*/ 19 h 22"/>
                <a:gd name="T56" fmla="*/ 14 w 73"/>
                <a:gd name="T57" fmla="*/ 20 h 22"/>
                <a:gd name="T58" fmla="*/ 15 w 73"/>
                <a:gd name="T59" fmla="*/ 19 h 22"/>
                <a:gd name="T60" fmla="*/ 20 w 73"/>
                <a:gd name="T61" fmla="*/ 19 h 22"/>
                <a:gd name="T62" fmla="*/ 21 w 73"/>
                <a:gd name="T63" fmla="*/ 14 h 22"/>
                <a:gd name="T64" fmla="*/ 22 w 73"/>
                <a:gd name="T65" fmla="*/ 16 h 22"/>
                <a:gd name="T66" fmla="*/ 22 w 73"/>
                <a:gd name="T67" fmla="*/ 17 h 22"/>
                <a:gd name="T68" fmla="*/ 23 w 73"/>
                <a:gd name="T69" fmla="*/ 18 h 22"/>
                <a:gd name="T70" fmla="*/ 30 w 73"/>
                <a:gd name="T71" fmla="*/ 15 h 22"/>
                <a:gd name="T72" fmla="*/ 30 w 73"/>
                <a:gd name="T73" fmla="*/ 15 h 22"/>
                <a:gd name="T74" fmla="*/ 32 w 73"/>
                <a:gd name="T75" fmla="*/ 16 h 22"/>
                <a:gd name="T76" fmla="*/ 33 w 73"/>
                <a:gd name="T77" fmla="*/ 16 h 22"/>
                <a:gd name="T78" fmla="*/ 40 w 73"/>
                <a:gd name="T79" fmla="*/ 11 h 22"/>
                <a:gd name="T80" fmla="*/ 44 w 73"/>
                <a:gd name="T81" fmla="*/ 11 h 22"/>
                <a:gd name="T82" fmla="*/ 46 w 73"/>
                <a:gd name="T83" fmla="*/ 11 h 22"/>
                <a:gd name="T84" fmla="*/ 49 w 73"/>
                <a:gd name="T85" fmla="*/ 12 h 22"/>
                <a:gd name="T86" fmla="*/ 50 w 73"/>
                <a:gd name="T87" fmla="*/ 10 h 22"/>
                <a:gd name="T88" fmla="*/ 52 w 73"/>
                <a:gd name="T89" fmla="*/ 10 h 22"/>
                <a:gd name="T90" fmla="*/ 52 w 73"/>
                <a:gd name="T91" fmla="*/ 10 h 22"/>
                <a:gd name="T92" fmla="*/ 55 w 73"/>
                <a:gd name="T93" fmla="*/ 11 h 22"/>
                <a:gd name="T94" fmla="*/ 56 w 73"/>
                <a:gd name="T95" fmla="*/ 11 h 22"/>
                <a:gd name="T96" fmla="*/ 56 w 73"/>
                <a:gd name="T97" fmla="*/ 11 h 22"/>
                <a:gd name="T98" fmla="*/ 58 w 73"/>
                <a:gd name="T99" fmla="*/ 11 h 22"/>
                <a:gd name="T100" fmla="*/ 60 w 73"/>
                <a:gd name="T101" fmla="*/ 11 h 22"/>
                <a:gd name="T102" fmla="*/ 64 w 73"/>
                <a:gd name="T103" fmla="*/ 8 h 22"/>
                <a:gd name="T104" fmla="*/ 65 w 73"/>
                <a:gd name="T105" fmla="*/ 8 h 22"/>
                <a:gd name="T106" fmla="*/ 66 w 73"/>
                <a:gd name="T107" fmla="*/ 6 h 22"/>
                <a:gd name="T108" fmla="*/ 70 w 73"/>
                <a:gd name="T109" fmla="*/ 5 h 22"/>
                <a:gd name="T110" fmla="*/ 73 w 73"/>
                <a:gd name="T111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" h="22">
                  <a:moveTo>
                    <a:pt x="73" y="1"/>
                  </a:moveTo>
                  <a:cubicBezTo>
                    <a:pt x="72" y="0"/>
                    <a:pt x="72" y="4"/>
                    <a:pt x="72" y="2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1" y="1"/>
                    <a:pt x="72" y="3"/>
                    <a:pt x="71" y="2"/>
                  </a:cubicBezTo>
                  <a:cubicBezTo>
                    <a:pt x="71" y="1"/>
                    <a:pt x="71" y="1"/>
                    <a:pt x="71" y="1"/>
                  </a:cubicBezTo>
                  <a:cubicBezTo>
                    <a:pt x="71" y="1"/>
                    <a:pt x="70" y="1"/>
                    <a:pt x="70" y="3"/>
                  </a:cubicBezTo>
                  <a:cubicBezTo>
                    <a:pt x="70" y="1"/>
                    <a:pt x="69" y="3"/>
                    <a:pt x="69" y="1"/>
                  </a:cubicBezTo>
                  <a:cubicBezTo>
                    <a:pt x="69" y="2"/>
                    <a:pt x="69" y="2"/>
                    <a:pt x="69" y="3"/>
                  </a:cubicBezTo>
                  <a:cubicBezTo>
                    <a:pt x="67" y="2"/>
                    <a:pt x="66" y="4"/>
                    <a:pt x="64" y="4"/>
                  </a:cubicBezTo>
                  <a:cubicBezTo>
                    <a:pt x="63" y="8"/>
                    <a:pt x="62" y="3"/>
                    <a:pt x="61" y="5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1" y="5"/>
                    <a:pt x="60" y="6"/>
                    <a:pt x="60" y="5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57" y="4"/>
                    <a:pt x="55" y="6"/>
                    <a:pt x="53" y="5"/>
                  </a:cubicBezTo>
                  <a:cubicBezTo>
                    <a:pt x="50" y="4"/>
                    <a:pt x="48" y="1"/>
                    <a:pt x="45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7"/>
                    <a:pt x="44" y="5"/>
                    <a:pt x="43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2" y="9"/>
                    <a:pt x="40" y="5"/>
                    <a:pt x="38" y="9"/>
                  </a:cubicBezTo>
                  <a:cubicBezTo>
                    <a:pt x="36" y="9"/>
                    <a:pt x="34" y="9"/>
                    <a:pt x="32" y="10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0" y="11"/>
                    <a:pt x="28" y="7"/>
                    <a:pt x="27" y="9"/>
                  </a:cubicBezTo>
                  <a:cubicBezTo>
                    <a:pt x="25" y="7"/>
                    <a:pt x="23" y="13"/>
                    <a:pt x="21" y="11"/>
                  </a:cubicBezTo>
                  <a:cubicBezTo>
                    <a:pt x="20" y="7"/>
                    <a:pt x="19" y="15"/>
                    <a:pt x="18" y="11"/>
                  </a:cubicBezTo>
                  <a:cubicBezTo>
                    <a:pt x="15" y="6"/>
                    <a:pt x="13" y="10"/>
                    <a:pt x="12" y="13"/>
                  </a:cubicBezTo>
                  <a:cubicBezTo>
                    <a:pt x="10" y="11"/>
                    <a:pt x="8" y="17"/>
                    <a:pt x="6" y="13"/>
                  </a:cubicBezTo>
                  <a:cubicBezTo>
                    <a:pt x="5" y="15"/>
                    <a:pt x="4" y="9"/>
                    <a:pt x="3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8"/>
                    <a:pt x="2" y="15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9"/>
                    <a:pt x="2" y="16"/>
                    <a:pt x="1" y="1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5"/>
                    <a:pt x="1" y="13"/>
                    <a:pt x="1" y="13"/>
                  </a:cubicBezTo>
                  <a:cubicBezTo>
                    <a:pt x="1" y="13"/>
                    <a:pt x="1" y="15"/>
                    <a:pt x="1" y="14"/>
                  </a:cubicBezTo>
                  <a:cubicBezTo>
                    <a:pt x="1" y="10"/>
                    <a:pt x="1" y="15"/>
                    <a:pt x="0" y="10"/>
                  </a:cubicBezTo>
                  <a:cubicBezTo>
                    <a:pt x="0" y="10"/>
                    <a:pt x="0" y="8"/>
                    <a:pt x="0" y="7"/>
                  </a:cubicBezTo>
                  <a:cubicBezTo>
                    <a:pt x="0" y="7"/>
                    <a:pt x="0" y="7"/>
                    <a:pt x="0" y="9"/>
                  </a:cubicBezTo>
                  <a:cubicBezTo>
                    <a:pt x="0" y="11"/>
                    <a:pt x="0" y="13"/>
                    <a:pt x="0" y="1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5"/>
                    <a:pt x="0" y="14"/>
                    <a:pt x="0" y="15"/>
                  </a:cubicBezTo>
                  <a:cubicBezTo>
                    <a:pt x="1" y="15"/>
                    <a:pt x="1" y="18"/>
                    <a:pt x="1" y="19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7"/>
                    <a:pt x="1" y="18"/>
                    <a:pt x="2" y="18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21"/>
                    <a:pt x="2" y="15"/>
                    <a:pt x="2" y="18"/>
                  </a:cubicBezTo>
                  <a:cubicBezTo>
                    <a:pt x="2" y="18"/>
                    <a:pt x="3" y="18"/>
                    <a:pt x="4" y="17"/>
                  </a:cubicBezTo>
                  <a:cubicBezTo>
                    <a:pt x="4" y="16"/>
                    <a:pt x="4" y="18"/>
                    <a:pt x="4" y="15"/>
                  </a:cubicBezTo>
                  <a:cubicBezTo>
                    <a:pt x="4" y="18"/>
                    <a:pt x="5" y="19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22"/>
                    <a:pt x="5" y="16"/>
                    <a:pt x="6" y="20"/>
                  </a:cubicBezTo>
                  <a:cubicBezTo>
                    <a:pt x="6" y="17"/>
                    <a:pt x="7" y="21"/>
                    <a:pt x="7" y="17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8" y="20"/>
                    <a:pt x="9" y="20"/>
                  </a:cubicBezTo>
                  <a:cubicBezTo>
                    <a:pt x="9" y="18"/>
                    <a:pt x="10" y="21"/>
                    <a:pt x="10" y="18"/>
                  </a:cubicBezTo>
                  <a:cubicBezTo>
                    <a:pt x="10" y="18"/>
                    <a:pt x="11" y="20"/>
                    <a:pt x="11" y="18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19"/>
                    <a:pt x="13" y="18"/>
                    <a:pt x="13" y="16"/>
                  </a:cubicBezTo>
                  <a:cubicBezTo>
                    <a:pt x="13" y="20"/>
                    <a:pt x="13" y="19"/>
                    <a:pt x="14" y="20"/>
                  </a:cubicBezTo>
                  <a:cubicBezTo>
                    <a:pt x="14" y="18"/>
                    <a:pt x="15" y="19"/>
                    <a:pt x="15" y="17"/>
                  </a:cubicBezTo>
                  <a:cubicBezTo>
                    <a:pt x="15" y="19"/>
                    <a:pt x="15" y="17"/>
                    <a:pt x="15" y="19"/>
                  </a:cubicBezTo>
                  <a:cubicBezTo>
                    <a:pt x="17" y="14"/>
                    <a:pt x="19" y="16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8"/>
                    <a:pt x="21" y="15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6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5"/>
                    <a:pt x="22" y="18"/>
                    <a:pt x="22" y="16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7"/>
                    <a:pt x="23" y="18"/>
                    <a:pt x="23" y="18"/>
                  </a:cubicBezTo>
                  <a:cubicBezTo>
                    <a:pt x="25" y="18"/>
                    <a:pt x="27" y="14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1" y="16"/>
                    <a:pt x="31" y="14"/>
                    <a:pt x="32" y="14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4"/>
                    <a:pt x="33" y="18"/>
                    <a:pt x="33" y="14"/>
                  </a:cubicBezTo>
                  <a:cubicBezTo>
                    <a:pt x="33" y="14"/>
                    <a:pt x="33" y="15"/>
                    <a:pt x="33" y="16"/>
                  </a:cubicBezTo>
                  <a:cubicBezTo>
                    <a:pt x="34" y="14"/>
                    <a:pt x="35" y="14"/>
                    <a:pt x="37" y="15"/>
                  </a:cubicBezTo>
                  <a:cubicBezTo>
                    <a:pt x="38" y="11"/>
                    <a:pt x="39" y="14"/>
                    <a:pt x="40" y="11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1" y="9"/>
                    <a:pt x="43" y="12"/>
                    <a:pt x="44" y="11"/>
                  </a:cubicBezTo>
                  <a:cubicBezTo>
                    <a:pt x="45" y="12"/>
                    <a:pt x="45" y="11"/>
                    <a:pt x="46" y="10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7" y="8"/>
                    <a:pt x="48" y="15"/>
                    <a:pt x="49" y="11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0"/>
                    <a:pt x="50" y="13"/>
                    <a:pt x="49" y="9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5"/>
                    <a:pt x="51" y="12"/>
                    <a:pt x="52" y="9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2" y="9"/>
                    <a:pt x="52" y="9"/>
                    <a:pt x="52" y="10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3" y="13"/>
                    <a:pt x="54" y="10"/>
                    <a:pt x="55" y="10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5" y="9"/>
                    <a:pt x="56" y="11"/>
                    <a:pt x="56" y="10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7" y="11"/>
                    <a:pt x="58" y="10"/>
                    <a:pt x="58" y="10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9" y="9"/>
                    <a:pt x="60" y="11"/>
                    <a:pt x="60" y="10"/>
                  </a:cubicBezTo>
                  <a:cubicBezTo>
                    <a:pt x="60" y="11"/>
                    <a:pt x="60" y="11"/>
                    <a:pt x="60" y="11"/>
                  </a:cubicBezTo>
                  <a:cubicBezTo>
                    <a:pt x="62" y="11"/>
                    <a:pt x="63" y="9"/>
                    <a:pt x="65" y="8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5" y="8"/>
                    <a:pt x="65" y="7"/>
                    <a:pt x="65" y="7"/>
                  </a:cubicBezTo>
                  <a:cubicBezTo>
                    <a:pt x="65" y="8"/>
                    <a:pt x="65" y="8"/>
                    <a:pt x="65" y="8"/>
                  </a:cubicBezTo>
                  <a:cubicBezTo>
                    <a:pt x="65" y="10"/>
                    <a:pt x="66" y="7"/>
                    <a:pt x="66" y="8"/>
                  </a:cubicBezTo>
                  <a:cubicBezTo>
                    <a:pt x="66" y="8"/>
                    <a:pt x="66" y="7"/>
                    <a:pt x="66" y="6"/>
                  </a:cubicBezTo>
                  <a:cubicBezTo>
                    <a:pt x="67" y="6"/>
                    <a:pt x="68" y="5"/>
                    <a:pt x="69" y="3"/>
                  </a:cubicBezTo>
                  <a:cubicBezTo>
                    <a:pt x="69" y="4"/>
                    <a:pt x="70" y="4"/>
                    <a:pt x="70" y="5"/>
                  </a:cubicBezTo>
                  <a:cubicBezTo>
                    <a:pt x="70" y="1"/>
                    <a:pt x="72" y="3"/>
                    <a:pt x="73" y="3"/>
                  </a:cubicBezTo>
                  <a:cubicBezTo>
                    <a:pt x="73" y="2"/>
                    <a:pt x="73" y="2"/>
                    <a:pt x="73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0" name="Rectangle 519"/>
            <p:cNvSpPr>
              <a:spLocks noChangeArrowheads="1"/>
            </p:cNvSpPr>
            <p:nvPr/>
          </p:nvSpPr>
          <p:spPr bwMode="auto">
            <a:xfrm>
              <a:off x="5814636" y="2486370"/>
              <a:ext cx="1326" cy="1327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1" name="Rectangle 520"/>
            <p:cNvSpPr>
              <a:spLocks noChangeArrowheads="1"/>
            </p:cNvSpPr>
            <p:nvPr/>
          </p:nvSpPr>
          <p:spPr bwMode="auto">
            <a:xfrm>
              <a:off x="5996336" y="2540748"/>
              <a:ext cx="1326" cy="2652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2" name="Freeform 521"/>
            <p:cNvSpPr>
              <a:spLocks/>
            </p:cNvSpPr>
            <p:nvPr/>
          </p:nvSpPr>
          <p:spPr bwMode="auto">
            <a:xfrm>
              <a:off x="5996336" y="2534116"/>
              <a:ext cx="0" cy="18568"/>
            </a:xfrm>
            <a:custGeom>
              <a:avLst/>
              <a:gdLst>
                <a:gd name="T0" fmla="*/ 5 h 6"/>
                <a:gd name="T1" fmla="*/ 6 h 6"/>
                <a:gd name="T2" fmla="*/ 2 h 6"/>
                <a:gd name="T3" fmla="*/ 5 h 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6">
                  <a:moveTo>
                    <a:pt x="0" y="5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0"/>
                    <a:pt x="0" y="6"/>
                    <a:pt x="0" y="5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3" name="Freeform 522"/>
            <p:cNvSpPr>
              <a:spLocks/>
            </p:cNvSpPr>
            <p:nvPr/>
          </p:nvSpPr>
          <p:spPr bwMode="auto">
            <a:xfrm>
              <a:off x="5996336" y="2546054"/>
              <a:ext cx="0" cy="6632"/>
            </a:xfrm>
            <a:custGeom>
              <a:avLst/>
              <a:gdLst>
                <a:gd name="T0" fmla="*/ 2 h 2"/>
                <a:gd name="T1" fmla="*/ 1 h 2"/>
                <a:gd name="T2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1"/>
                    <a:pt x="0" y="2"/>
                    <a:pt x="0" y="1"/>
                  </a:cubicBezTo>
                  <a:cubicBezTo>
                    <a:pt x="0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4" name="Freeform 523"/>
            <p:cNvSpPr>
              <a:spLocks/>
            </p:cNvSpPr>
            <p:nvPr/>
          </p:nvSpPr>
          <p:spPr bwMode="auto">
            <a:xfrm>
              <a:off x="5858403" y="260043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5" name="Freeform 524"/>
            <p:cNvSpPr>
              <a:spLocks/>
            </p:cNvSpPr>
            <p:nvPr/>
          </p:nvSpPr>
          <p:spPr bwMode="auto">
            <a:xfrm>
              <a:off x="5804026" y="2540748"/>
              <a:ext cx="192310" cy="68966"/>
            </a:xfrm>
            <a:custGeom>
              <a:avLst/>
              <a:gdLst>
                <a:gd name="T0" fmla="*/ 60 w 61"/>
                <a:gd name="T1" fmla="*/ 1 h 22"/>
                <a:gd name="T2" fmla="*/ 60 w 61"/>
                <a:gd name="T3" fmla="*/ 1 h 22"/>
                <a:gd name="T4" fmla="*/ 58 w 61"/>
                <a:gd name="T5" fmla="*/ 1 h 22"/>
                <a:gd name="T6" fmla="*/ 53 w 61"/>
                <a:gd name="T7" fmla="*/ 4 h 22"/>
                <a:gd name="T8" fmla="*/ 51 w 61"/>
                <a:gd name="T9" fmla="*/ 4 h 22"/>
                <a:gd name="T10" fmla="*/ 50 w 61"/>
                <a:gd name="T11" fmla="*/ 7 h 22"/>
                <a:gd name="T12" fmla="*/ 38 w 61"/>
                <a:gd name="T13" fmla="*/ 6 h 22"/>
                <a:gd name="T14" fmla="*/ 36 w 61"/>
                <a:gd name="T15" fmla="*/ 6 h 22"/>
                <a:gd name="T16" fmla="*/ 32 w 61"/>
                <a:gd name="T17" fmla="*/ 9 h 22"/>
                <a:gd name="T18" fmla="*/ 27 w 61"/>
                <a:gd name="T19" fmla="*/ 9 h 22"/>
                <a:gd name="T20" fmla="*/ 18 w 61"/>
                <a:gd name="T21" fmla="*/ 11 h 22"/>
                <a:gd name="T22" fmla="*/ 10 w 61"/>
                <a:gd name="T23" fmla="*/ 13 h 22"/>
                <a:gd name="T24" fmla="*/ 2 w 61"/>
                <a:gd name="T25" fmla="*/ 10 h 22"/>
                <a:gd name="T26" fmla="*/ 1 w 61"/>
                <a:gd name="T27" fmla="*/ 11 h 22"/>
                <a:gd name="T28" fmla="*/ 1 w 61"/>
                <a:gd name="T29" fmla="*/ 13 h 22"/>
                <a:gd name="T30" fmla="*/ 1 w 61"/>
                <a:gd name="T31" fmla="*/ 13 h 22"/>
                <a:gd name="T32" fmla="*/ 0 w 61"/>
                <a:gd name="T33" fmla="*/ 10 h 22"/>
                <a:gd name="T34" fmla="*/ 0 w 61"/>
                <a:gd name="T35" fmla="*/ 9 h 22"/>
                <a:gd name="T36" fmla="*/ 0 w 61"/>
                <a:gd name="T37" fmla="*/ 13 h 22"/>
                <a:gd name="T38" fmla="*/ 1 w 61"/>
                <a:gd name="T39" fmla="*/ 19 h 22"/>
                <a:gd name="T40" fmla="*/ 1 w 61"/>
                <a:gd name="T41" fmla="*/ 18 h 22"/>
                <a:gd name="T42" fmla="*/ 2 w 61"/>
                <a:gd name="T43" fmla="*/ 18 h 22"/>
                <a:gd name="T44" fmla="*/ 4 w 61"/>
                <a:gd name="T45" fmla="*/ 15 h 22"/>
                <a:gd name="T46" fmla="*/ 4 w 61"/>
                <a:gd name="T47" fmla="*/ 19 h 22"/>
                <a:gd name="T48" fmla="*/ 6 w 61"/>
                <a:gd name="T49" fmla="*/ 17 h 22"/>
                <a:gd name="T50" fmla="*/ 7 w 61"/>
                <a:gd name="T51" fmla="*/ 20 h 22"/>
                <a:gd name="T52" fmla="*/ 10 w 61"/>
                <a:gd name="T53" fmla="*/ 18 h 22"/>
                <a:gd name="T54" fmla="*/ 11 w 61"/>
                <a:gd name="T55" fmla="*/ 16 h 22"/>
                <a:gd name="T56" fmla="*/ 13 w 61"/>
                <a:gd name="T57" fmla="*/ 17 h 22"/>
                <a:gd name="T58" fmla="*/ 17 w 61"/>
                <a:gd name="T59" fmla="*/ 19 h 22"/>
                <a:gd name="T60" fmla="*/ 17 w 61"/>
                <a:gd name="T61" fmla="*/ 14 h 22"/>
                <a:gd name="T62" fmla="*/ 18 w 61"/>
                <a:gd name="T63" fmla="*/ 16 h 22"/>
                <a:gd name="T64" fmla="*/ 19 w 61"/>
                <a:gd name="T65" fmla="*/ 17 h 22"/>
                <a:gd name="T66" fmla="*/ 19 w 61"/>
                <a:gd name="T67" fmla="*/ 18 h 22"/>
                <a:gd name="T68" fmla="*/ 25 w 61"/>
                <a:gd name="T69" fmla="*/ 15 h 22"/>
                <a:gd name="T70" fmla="*/ 25 w 61"/>
                <a:gd name="T71" fmla="*/ 15 h 22"/>
                <a:gd name="T72" fmla="*/ 27 w 61"/>
                <a:gd name="T73" fmla="*/ 16 h 22"/>
                <a:gd name="T74" fmla="*/ 28 w 61"/>
                <a:gd name="T75" fmla="*/ 16 h 22"/>
                <a:gd name="T76" fmla="*/ 33 w 61"/>
                <a:gd name="T77" fmla="*/ 11 h 22"/>
                <a:gd name="T78" fmla="*/ 37 w 61"/>
                <a:gd name="T79" fmla="*/ 11 h 22"/>
                <a:gd name="T80" fmla="*/ 38 w 61"/>
                <a:gd name="T81" fmla="*/ 11 h 22"/>
                <a:gd name="T82" fmla="*/ 41 w 61"/>
                <a:gd name="T83" fmla="*/ 12 h 22"/>
                <a:gd name="T84" fmla="*/ 42 w 61"/>
                <a:gd name="T85" fmla="*/ 10 h 22"/>
                <a:gd name="T86" fmla="*/ 43 w 61"/>
                <a:gd name="T87" fmla="*/ 10 h 22"/>
                <a:gd name="T88" fmla="*/ 44 w 61"/>
                <a:gd name="T89" fmla="*/ 10 h 22"/>
                <a:gd name="T90" fmla="*/ 46 w 61"/>
                <a:gd name="T91" fmla="*/ 11 h 22"/>
                <a:gd name="T92" fmla="*/ 47 w 61"/>
                <a:gd name="T93" fmla="*/ 11 h 22"/>
                <a:gd name="T94" fmla="*/ 47 w 61"/>
                <a:gd name="T95" fmla="*/ 11 h 22"/>
                <a:gd name="T96" fmla="*/ 49 w 61"/>
                <a:gd name="T97" fmla="*/ 11 h 22"/>
                <a:gd name="T98" fmla="*/ 50 w 61"/>
                <a:gd name="T99" fmla="*/ 11 h 22"/>
                <a:gd name="T100" fmla="*/ 54 w 61"/>
                <a:gd name="T101" fmla="*/ 8 h 22"/>
                <a:gd name="T102" fmla="*/ 54 w 61"/>
                <a:gd name="T103" fmla="*/ 8 h 22"/>
                <a:gd name="T104" fmla="*/ 55 w 61"/>
                <a:gd name="T105" fmla="*/ 6 h 22"/>
                <a:gd name="T106" fmla="*/ 58 w 61"/>
                <a:gd name="T107" fmla="*/ 5 h 22"/>
                <a:gd name="T108" fmla="*/ 61 w 61"/>
                <a:gd name="T109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" h="22">
                  <a:moveTo>
                    <a:pt x="60" y="2"/>
                  </a:moveTo>
                  <a:cubicBezTo>
                    <a:pt x="60" y="1"/>
                    <a:pt x="60" y="1"/>
                    <a:pt x="60" y="1"/>
                  </a:cubicBezTo>
                  <a:cubicBezTo>
                    <a:pt x="60" y="1"/>
                    <a:pt x="60" y="3"/>
                    <a:pt x="60" y="2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59" y="1"/>
                    <a:pt x="59" y="1"/>
                    <a:pt x="59" y="3"/>
                  </a:cubicBezTo>
                  <a:cubicBezTo>
                    <a:pt x="58" y="1"/>
                    <a:pt x="58" y="3"/>
                    <a:pt x="58" y="1"/>
                  </a:cubicBezTo>
                  <a:cubicBezTo>
                    <a:pt x="58" y="2"/>
                    <a:pt x="58" y="2"/>
                    <a:pt x="58" y="3"/>
                  </a:cubicBezTo>
                  <a:cubicBezTo>
                    <a:pt x="56" y="2"/>
                    <a:pt x="55" y="4"/>
                    <a:pt x="53" y="4"/>
                  </a:cubicBezTo>
                  <a:cubicBezTo>
                    <a:pt x="53" y="8"/>
                    <a:pt x="52" y="3"/>
                    <a:pt x="51" y="5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5"/>
                    <a:pt x="51" y="6"/>
                    <a:pt x="50" y="5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48" y="4"/>
                    <a:pt x="46" y="6"/>
                    <a:pt x="44" y="5"/>
                  </a:cubicBezTo>
                  <a:cubicBezTo>
                    <a:pt x="42" y="4"/>
                    <a:pt x="40" y="1"/>
                    <a:pt x="38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7" y="7"/>
                    <a:pt x="37" y="5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5" y="9"/>
                    <a:pt x="33" y="5"/>
                    <a:pt x="32" y="9"/>
                  </a:cubicBezTo>
                  <a:cubicBezTo>
                    <a:pt x="30" y="9"/>
                    <a:pt x="28" y="9"/>
                    <a:pt x="27" y="10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5" y="11"/>
                    <a:pt x="24" y="7"/>
                    <a:pt x="22" y="9"/>
                  </a:cubicBezTo>
                  <a:cubicBezTo>
                    <a:pt x="21" y="7"/>
                    <a:pt x="19" y="13"/>
                    <a:pt x="18" y="11"/>
                  </a:cubicBezTo>
                  <a:cubicBezTo>
                    <a:pt x="17" y="7"/>
                    <a:pt x="16" y="15"/>
                    <a:pt x="15" y="11"/>
                  </a:cubicBezTo>
                  <a:cubicBezTo>
                    <a:pt x="13" y="6"/>
                    <a:pt x="11" y="10"/>
                    <a:pt x="10" y="13"/>
                  </a:cubicBezTo>
                  <a:cubicBezTo>
                    <a:pt x="8" y="11"/>
                    <a:pt x="7" y="17"/>
                    <a:pt x="5" y="13"/>
                  </a:cubicBezTo>
                  <a:cubicBezTo>
                    <a:pt x="4" y="15"/>
                    <a:pt x="3" y="9"/>
                    <a:pt x="2" y="1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8"/>
                    <a:pt x="2" y="15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9"/>
                    <a:pt x="1" y="16"/>
                    <a:pt x="1" y="1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5"/>
                    <a:pt x="1" y="13"/>
                    <a:pt x="1" y="13"/>
                  </a:cubicBezTo>
                  <a:cubicBezTo>
                    <a:pt x="1" y="13"/>
                    <a:pt x="1" y="15"/>
                    <a:pt x="1" y="14"/>
                  </a:cubicBezTo>
                  <a:cubicBezTo>
                    <a:pt x="1" y="10"/>
                    <a:pt x="0" y="15"/>
                    <a:pt x="0" y="10"/>
                  </a:cubicBezTo>
                  <a:cubicBezTo>
                    <a:pt x="0" y="10"/>
                    <a:pt x="0" y="8"/>
                    <a:pt x="0" y="7"/>
                  </a:cubicBezTo>
                  <a:cubicBezTo>
                    <a:pt x="0" y="7"/>
                    <a:pt x="0" y="7"/>
                    <a:pt x="0" y="9"/>
                  </a:cubicBezTo>
                  <a:cubicBezTo>
                    <a:pt x="0" y="11"/>
                    <a:pt x="0" y="13"/>
                    <a:pt x="0" y="1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5"/>
                    <a:pt x="0" y="14"/>
                    <a:pt x="0" y="15"/>
                  </a:cubicBezTo>
                  <a:cubicBezTo>
                    <a:pt x="1" y="15"/>
                    <a:pt x="1" y="18"/>
                    <a:pt x="1" y="19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7"/>
                    <a:pt x="1" y="18"/>
                    <a:pt x="1" y="18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21"/>
                    <a:pt x="2" y="15"/>
                    <a:pt x="2" y="18"/>
                  </a:cubicBezTo>
                  <a:cubicBezTo>
                    <a:pt x="2" y="18"/>
                    <a:pt x="3" y="18"/>
                    <a:pt x="3" y="17"/>
                  </a:cubicBezTo>
                  <a:cubicBezTo>
                    <a:pt x="3" y="16"/>
                    <a:pt x="4" y="18"/>
                    <a:pt x="4" y="15"/>
                  </a:cubicBezTo>
                  <a:cubicBezTo>
                    <a:pt x="4" y="18"/>
                    <a:pt x="4" y="19"/>
                    <a:pt x="4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5" y="22"/>
                    <a:pt x="5" y="16"/>
                    <a:pt x="5" y="20"/>
                  </a:cubicBezTo>
                  <a:cubicBezTo>
                    <a:pt x="5" y="17"/>
                    <a:pt x="6" y="21"/>
                    <a:pt x="6" y="17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20"/>
                    <a:pt x="7" y="20"/>
                  </a:cubicBezTo>
                  <a:cubicBezTo>
                    <a:pt x="8" y="18"/>
                    <a:pt x="8" y="21"/>
                    <a:pt x="9" y="18"/>
                  </a:cubicBezTo>
                  <a:cubicBezTo>
                    <a:pt x="9" y="18"/>
                    <a:pt x="9" y="20"/>
                    <a:pt x="10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1" y="18"/>
                    <a:pt x="11" y="16"/>
                  </a:cubicBezTo>
                  <a:cubicBezTo>
                    <a:pt x="11" y="20"/>
                    <a:pt x="11" y="19"/>
                    <a:pt x="12" y="20"/>
                  </a:cubicBezTo>
                  <a:cubicBezTo>
                    <a:pt x="12" y="18"/>
                    <a:pt x="12" y="19"/>
                    <a:pt x="13" y="17"/>
                  </a:cubicBezTo>
                  <a:cubicBezTo>
                    <a:pt x="13" y="19"/>
                    <a:pt x="13" y="17"/>
                    <a:pt x="13" y="19"/>
                  </a:cubicBezTo>
                  <a:cubicBezTo>
                    <a:pt x="14" y="14"/>
                    <a:pt x="16" y="16"/>
                    <a:pt x="17" y="19"/>
                  </a:cubicBezTo>
                  <a:cubicBezTo>
                    <a:pt x="17" y="18"/>
                    <a:pt x="17" y="15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8" y="14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5"/>
                    <a:pt x="19" y="18"/>
                    <a:pt x="19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7"/>
                    <a:pt x="19" y="18"/>
                    <a:pt x="19" y="18"/>
                  </a:cubicBezTo>
                  <a:cubicBezTo>
                    <a:pt x="21" y="18"/>
                    <a:pt x="23" y="14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6"/>
                    <a:pt x="26" y="14"/>
                    <a:pt x="27" y="14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14"/>
                    <a:pt x="28" y="18"/>
                    <a:pt x="28" y="14"/>
                  </a:cubicBezTo>
                  <a:cubicBezTo>
                    <a:pt x="28" y="14"/>
                    <a:pt x="28" y="15"/>
                    <a:pt x="28" y="16"/>
                  </a:cubicBezTo>
                  <a:cubicBezTo>
                    <a:pt x="29" y="14"/>
                    <a:pt x="30" y="14"/>
                    <a:pt x="31" y="15"/>
                  </a:cubicBezTo>
                  <a:cubicBezTo>
                    <a:pt x="31" y="11"/>
                    <a:pt x="33" y="14"/>
                    <a:pt x="33" y="11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4" y="9"/>
                    <a:pt x="36" y="12"/>
                    <a:pt x="37" y="11"/>
                  </a:cubicBezTo>
                  <a:cubicBezTo>
                    <a:pt x="38" y="11"/>
                    <a:pt x="38" y="11"/>
                    <a:pt x="38" y="10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9" y="8"/>
                    <a:pt x="40" y="15"/>
                    <a:pt x="41" y="11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0"/>
                    <a:pt x="42" y="13"/>
                    <a:pt x="41" y="9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5"/>
                    <a:pt x="43" y="12"/>
                    <a:pt x="43" y="9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4" y="9"/>
                    <a:pt x="44" y="9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5" y="13"/>
                    <a:pt x="45" y="10"/>
                    <a:pt x="46" y="10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9"/>
                    <a:pt x="47" y="11"/>
                    <a:pt x="47" y="10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8" y="11"/>
                    <a:pt x="48" y="10"/>
                    <a:pt x="49" y="10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9"/>
                    <a:pt x="50" y="11"/>
                    <a:pt x="50" y="10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2" y="11"/>
                    <a:pt x="53" y="9"/>
                    <a:pt x="54" y="8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4" y="8"/>
                    <a:pt x="54" y="7"/>
                    <a:pt x="54" y="7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5" y="10"/>
                    <a:pt x="55" y="7"/>
                    <a:pt x="55" y="8"/>
                  </a:cubicBezTo>
                  <a:cubicBezTo>
                    <a:pt x="55" y="8"/>
                    <a:pt x="55" y="7"/>
                    <a:pt x="55" y="6"/>
                  </a:cubicBezTo>
                  <a:cubicBezTo>
                    <a:pt x="56" y="6"/>
                    <a:pt x="57" y="5"/>
                    <a:pt x="58" y="3"/>
                  </a:cubicBezTo>
                  <a:cubicBezTo>
                    <a:pt x="58" y="4"/>
                    <a:pt x="58" y="4"/>
                    <a:pt x="58" y="5"/>
                  </a:cubicBezTo>
                  <a:cubicBezTo>
                    <a:pt x="59" y="1"/>
                    <a:pt x="60" y="3"/>
                    <a:pt x="61" y="3"/>
                  </a:cubicBezTo>
                  <a:cubicBezTo>
                    <a:pt x="61" y="2"/>
                    <a:pt x="61" y="2"/>
                    <a:pt x="61" y="1"/>
                  </a:cubicBezTo>
                  <a:cubicBezTo>
                    <a:pt x="60" y="0"/>
                    <a:pt x="60" y="4"/>
                    <a:pt x="60" y="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6" name="Rectangle 525"/>
            <p:cNvSpPr>
              <a:spLocks noChangeArrowheads="1"/>
            </p:cNvSpPr>
            <p:nvPr/>
          </p:nvSpPr>
          <p:spPr bwMode="auto">
            <a:xfrm>
              <a:off x="5808004" y="2600430"/>
              <a:ext cx="1326" cy="1327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7" name="Freeform 526"/>
            <p:cNvSpPr>
              <a:spLocks/>
            </p:cNvSpPr>
            <p:nvPr/>
          </p:nvSpPr>
          <p:spPr bwMode="auto">
            <a:xfrm>
              <a:off x="6168752" y="2665418"/>
              <a:ext cx="2652" cy="3979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3 h 3"/>
                <a:gd name="T6" fmla="*/ 0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8" name="Freeform 527"/>
            <p:cNvSpPr>
              <a:spLocks/>
            </p:cNvSpPr>
            <p:nvPr/>
          </p:nvSpPr>
          <p:spPr bwMode="auto">
            <a:xfrm>
              <a:off x="6162121" y="2669397"/>
              <a:ext cx="18568" cy="6632"/>
            </a:xfrm>
            <a:custGeom>
              <a:avLst/>
              <a:gdLst>
                <a:gd name="T0" fmla="*/ 4 w 6"/>
                <a:gd name="T1" fmla="*/ 2 h 2"/>
                <a:gd name="T2" fmla="*/ 5 w 6"/>
                <a:gd name="T3" fmla="*/ 2 h 2"/>
                <a:gd name="T4" fmla="*/ 2 w 6"/>
                <a:gd name="T5" fmla="*/ 0 h 2"/>
                <a:gd name="T6" fmla="*/ 4 w 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2">
                  <a:moveTo>
                    <a:pt x="4" y="2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6" y="2"/>
                    <a:pt x="4" y="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9" name="Freeform 528"/>
            <p:cNvSpPr>
              <a:spLocks/>
            </p:cNvSpPr>
            <p:nvPr/>
          </p:nvSpPr>
          <p:spPr bwMode="auto">
            <a:xfrm>
              <a:off x="6171405" y="2678681"/>
              <a:ext cx="9283" cy="2652"/>
            </a:xfrm>
            <a:custGeom>
              <a:avLst/>
              <a:gdLst>
                <a:gd name="T0" fmla="*/ 1 w 3"/>
                <a:gd name="T1" fmla="*/ 0 h 1"/>
                <a:gd name="T2" fmla="*/ 2 w 3"/>
                <a:gd name="T3" fmla="*/ 1 h 1"/>
                <a:gd name="T4" fmla="*/ 1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cubicBezTo>
                    <a:pt x="0" y="0"/>
                    <a:pt x="2" y="1"/>
                    <a:pt x="2" y="1"/>
                  </a:cubicBezTo>
                  <a:cubicBezTo>
                    <a:pt x="1" y="1"/>
                    <a:pt x="3" y="0"/>
                    <a:pt x="1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0" name="Freeform 529"/>
            <p:cNvSpPr>
              <a:spLocks/>
            </p:cNvSpPr>
            <p:nvPr/>
          </p:nvSpPr>
          <p:spPr bwMode="auto">
            <a:xfrm>
              <a:off x="6056019" y="2336501"/>
              <a:ext cx="273213" cy="413799"/>
            </a:xfrm>
            <a:custGeom>
              <a:avLst/>
              <a:gdLst>
                <a:gd name="T0" fmla="*/ 84 w 87"/>
                <a:gd name="T1" fmla="*/ 88 h 132"/>
                <a:gd name="T2" fmla="*/ 58 w 87"/>
                <a:gd name="T3" fmla="*/ 54 h 132"/>
                <a:gd name="T4" fmla="*/ 57 w 87"/>
                <a:gd name="T5" fmla="*/ 46 h 132"/>
                <a:gd name="T6" fmla="*/ 80 w 87"/>
                <a:gd name="T7" fmla="*/ 18 h 132"/>
                <a:gd name="T8" fmla="*/ 82 w 87"/>
                <a:gd name="T9" fmla="*/ 18 h 132"/>
                <a:gd name="T10" fmla="*/ 82 w 87"/>
                <a:gd name="T11" fmla="*/ 18 h 132"/>
                <a:gd name="T12" fmla="*/ 82 w 87"/>
                <a:gd name="T13" fmla="*/ 18 h 132"/>
                <a:gd name="T14" fmla="*/ 79 w 87"/>
                <a:gd name="T15" fmla="*/ 9 h 132"/>
                <a:gd name="T16" fmla="*/ 78 w 87"/>
                <a:gd name="T17" fmla="*/ 7 h 132"/>
                <a:gd name="T18" fmla="*/ 77 w 87"/>
                <a:gd name="T19" fmla="*/ 7 h 132"/>
                <a:gd name="T20" fmla="*/ 50 w 87"/>
                <a:gd name="T21" fmla="*/ 8 h 132"/>
                <a:gd name="T22" fmla="*/ 36 w 87"/>
                <a:gd name="T23" fmla="*/ 5 h 132"/>
                <a:gd name="T24" fmla="*/ 34 w 87"/>
                <a:gd name="T25" fmla="*/ 8 h 132"/>
                <a:gd name="T26" fmla="*/ 31 w 87"/>
                <a:gd name="T27" fmla="*/ 3 h 132"/>
                <a:gd name="T28" fmla="*/ 29 w 87"/>
                <a:gd name="T29" fmla="*/ 8 h 132"/>
                <a:gd name="T30" fmla="*/ 31 w 87"/>
                <a:gd name="T31" fmla="*/ 12 h 132"/>
                <a:gd name="T32" fmla="*/ 33 w 87"/>
                <a:gd name="T33" fmla="*/ 13 h 132"/>
                <a:gd name="T34" fmla="*/ 43 w 87"/>
                <a:gd name="T35" fmla="*/ 10 h 132"/>
                <a:gd name="T36" fmla="*/ 48 w 87"/>
                <a:gd name="T37" fmla="*/ 16 h 132"/>
                <a:gd name="T38" fmla="*/ 58 w 87"/>
                <a:gd name="T39" fmla="*/ 17 h 132"/>
                <a:gd name="T40" fmla="*/ 68 w 87"/>
                <a:gd name="T41" fmla="*/ 17 h 132"/>
                <a:gd name="T42" fmla="*/ 68 w 87"/>
                <a:gd name="T43" fmla="*/ 25 h 132"/>
                <a:gd name="T44" fmla="*/ 64 w 87"/>
                <a:gd name="T45" fmla="*/ 26 h 132"/>
                <a:gd name="T46" fmla="*/ 62 w 87"/>
                <a:gd name="T47" fmla="*/ 29 h 132"/>
                <a:gd name="T48" fmla="*/ 49 w 87"/>
                <a:gd name="T49" fmla="*/ 44 h 132"/>
                <a:gd name="T50" fmla="*/ 46 w 87"/>
                <a:gd name="T51" fmla="*/ 49 h 132"/>
                <a:gd name="T52" fmla="*/ 46 w 87"/>
                <a:gd name="T53" fmla="*/ 49 h 132"/>
                <a:gd name="T54" fmla="*/ 49 w 87"/>
                <a:gd name="T55" fmla="*/ 55 h 132"/>
                <a:gd name="T56" fmla="*/ 49 w 87"/>
                <a:gd name="T57" fmla="*/ 56 h 132"/>
                <a:gd name="T58" fmla="*/ 56 w 87"/>
                <a:gd name="T59" fmla="*/ 58 h 132"/>
                <a:gd name="T60" fmla="*/ 58 w 87"/>
                <a:gd name="T61" fmla="*/ 60 h 132"/>
                <a:gd name="T62" fmla="*/ 76 w 87"/>
                <a:gd name="T63" fmla="*/ 76 h 132"/>
                <a:gd name="T64" fmla="*/ 78 w 87"/>
                <a:gd name="T65" fmla="*/ 96 h 132"/>
                <a:gd name="T66" fmla="*/ 76 w 87"/>
                <a:gd name="T67" fmla="*/ 110 h 132"/>
                <a:gd name="T68" fmla="*/ 71 w 87"/>
                <a:gd name="T69" fmla="*/ 116 h 132"/>
                <a:gd name="T70" fmla="*/ 62 w 87"/>
                <a:gd name="T71" fmla="*/ 122 h 132"/>
                <a:gd name="T72" fmla="*/ 57 w 87"/>
                <a:gd name="T73" fmla="*/ 123 h 132"/>
                <a:gd name="T74" fmla="*/ 50 w 87"/>
                <a:gd name="T75" fmla="*/ 125 h 132"/>
                <a:gd name="T76" fmla="*/ 43 w 87"/>
                <a:gd name="T77" fmla="*/ 125 h 132"/>
                <a:gd name="T78" fmla="*/ 26 w 87"/>
                <a:gd name="T79" fmla="*/ 125 h 132"/>
                <a:gd name="T80" fmla="*/ 21 w 87"/>
                <a:gd name="T81" fmla="*/ 125 h 132"/>
                <a:gd name="T82" fmla="*/ 4 w 87"/>
                <a:gd name="T83" fmla="*/ 103 h 132"/>
                <a:gd name="T84" fmla="*/ 1 w 87"/>
                <a:gd name="T85" fmla="*/ 107 h 132"/>
                <a:gd name="T86" fmla="*/ 6 w 87"/>
                <a:gd name="T87" fmla="*/ 115 h 132"/>
                <a:gd name="T88" fmla="*/ 27 w 87"/>
                <a:gd name="T89" fmla="*/ 129 h 132"/>
                <a:gd name="T90" fmla="*/ 43 w 87"/>
                <a:gd name="T91" fmla="*/ 130 h 132"/>
                <a:gd name="T92" fmla="*/ 83 w 87"/>
                <a:gd name="T93" fmla="*/ 9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132">
                  <a:moveTo>
                    <a:pt x="83" y="96"/>
                  </a:moveTo>
                  <a:cubicBezTo>
                    <a:pt x="83" y="96"/>
                    <a:pt x="83" y="96"/>
                    <a:pt x="83" y="96"/>
                  </a:cubicBezTo>
                  <a:cubicBezTo>
                    <a:pt x="83" y="93"/>
                    <a:pt x="84" y="91"/>
                    <a:pt x="84" y="88"/>
                  </a:cubicBezTo>
                  <a:cubicBezTo>
                    <a:pt x="84" y="88"/>
                    <a:pt x="84" y="88"/>
                    <a:pt x="84" y="88"/>
                  </a:cubicBezTo>
                  <a:cubicBezTo>
                    <a:pt x="81" y="82"/>
                    <a:pt x="82" y="73"/>
                    <a:pt x="76" y="69"/>
                  </a:cubicBezTo>
                  <a:cubicBezTo>
                    <a:pt x="73" y="62"/>
                    <a:pt x="65" y="56"/>
                    <a:pt x="58" y="54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56" y="54"/>
                    <a:pt x="54" y="51"/>
                    <a:pt x="52" y="51"/>
                  </a:cubicBezTo>
                  <a:cubicBezTo>
                    <a:pt x="54" y="50"/>
                    <a:pt x="56" y="48"/>
                    <a:pt x="57" y="46"/>
                  </a:cubicBezTo>
                  <a:cubicBezTo>
                    <a:pt x="62" y="42"/>
                    <a:pt x="62" y="33"/>
                    <a:pt x="68" y="29"/>
                  </a:cubicBezTo>
                  <a:cubicBezTo>
                    <a:pt x="74" y="29"/>
                    <a:pt x="71" y="20"/>
                    <a:pt x="76" y="19"/>
                  </a:cubicBezTo>
                  <a:cubicBezTo>
                    <a:pt x="77" y="19"/>
                    <a:pt x="78" y="18"/>
                    <a:pt x="80" y="18"/>
                  </a:cubicBezTo>
                  <a:cubicBezTo>
                    <a:pt x="80" y="18"/>
                    <a:pt x="80" y="18"/>
                    <a:pt x="80" y="18"/>
                  </a:cubicBezTo>
                  <a:cubicBezTo>
                    <a:pt x="81" y="18"/>
                    <a:pt x="81" y="17"/>
                    <a:pt x="82" y="17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3" y="19"/>
                    <a:pt x="83" y="19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7"/>
                    <a:pt x="82" y="17"/>
                    <a:pt x="82" y="17"/>
                  </a:cubicBezTo>
                  <a:cubicBezTo>
                    <a:pt x="84" y="16"/>
                    <a:pt x="85" y="14"/>
                    <a:pt x="82" y="9"/>
                  </a:cubicBezTo>
                  <a:cubicBezTo>
                    <a:pt x="81" y="9"/>
                    <a:pt x="80" y="9"/>
                    <a:pt x="79" y="9"/>
                  </a:cubicBezTo>
                  <a:cubicBezTo>
                    <a:pt x="79" y="9"/>
                    <a:pt x="79" y="8"/>
                    <a:pt x="78" y="7"/>
                  </a:cubicBezTo>
                  <a:cubicBezTo>
                    <a:pt x="78" y="7"/>
                    <a:pt x="78" y="7"/>
                    <a:pt x="78" y="7"/>
                  </a:cubicBezTo>
                  <a:cubicBezTo>
                    <a:pt x="78" y="7"/>
                    <a:pt x="78" y="7"/>
                    <a:pt x="78" y="7"/>
                  </a:cubicBezTo>
                  <a:cubicBezTo>
                    <a:pt x="78" y="7"/>
                    <a:pt x="78" y="7"/>
                    <a:pt x="78" y="7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77" y="7"/>
                    <a:pt x="77" y="7"/>
                  </a:cubicBezTo>
                  <a:cubicBezTo>
                    <a:pt x="77" y="8"/>
                    <a:pt x="77" y="9"/>
                    <a:pt x="77" y="10"/>
                  </a:cubicBezTo>
                  <a:cubicBezTo>
                    <a:pt x="75" y="10"/>
                    <a:pt x="73" y="11"/>
                    <a:pt x="71" y="12"/>
                  </a:cubicBezTo>
                  <a:cubicBezTo>
                    <a:pt x="64" y="9"/>
                    <a:pt x="56" y="13"/>
                    <a:pt x="50" y="8"/>
                  </a:cubicBezTo>
                  <a:cubicBezTo>
                    <a:pt x="46" y="11"/>
                    <a:pt x="43" y="4"/>
                    <a:pt x="40" y="5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3"/>
                    <a:pt x="36" y="9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3"/>
                    <a:pt x="34" y="10"/>
                    <a:pt x="34" y="7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3" y="8"/>
                    <a:pt x="34" y="7"/>
                    <a:pt x="33" y="6"/>
                  </a:cubicBezTo>
                  <a:cubicBezTo>
                    <a:pt x="33" y="6"/>
                    <a:pt x="33" y="8"/>
                    <a:pt x="32" y="8"/>
                  </a:cubicBezTo>
                  <a:cubicBezTo>
                    <a:pt x="33" y="3"/>
                    <a:pt x="30" y="8"/>
                    <a:pt x="31" y="3"/>
                  </a:cubicBezTo>
                  <a:cubicBezTo>
                    <a:pt x="31" y="4"/>
                    <a:pt x="30" y="2"/>
                    <a:pt x="31" y="1"/>
                  </a:cubicBezTo>
                  <a:cubicBezTo>
                    <a:pt x="31" y="0"/>
                    <a:pt x="30" y="0"/>
                    <a:pt x="30" y="2"/>
                  </a:cubicBezTo>
                  <a:cubicBezTo>
                    <a:pt x="29" y="4"/>
                    <a:pt x="28" y="6"/>
                    <a:pt x="29" y="8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30" y="8"/>
                    <a:pt x="30" y="7"/>
                    <a:pt x="30" y="8"/>
                  </a:cubicBezTo>
                  <a:cubicBezTo>
                    <a:pt x="31" y="9"/>
                    <a:pt x="30" y="11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2" y="10"/>
                    <a:pt x="33" y="11"/>
                    <a:pt x="33" y="12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4"/>
                    <a:pt x="35" y="9"/>
                    <a:pt x="34" y="12"/>
                  </a:cubicBezTo>
                  <a:cubicBezTo>
                    <a:pt x="36" y="12"/>
                    <a:pt x="39" y="12"/>
                    <a:pt x="41" y="12"/>
                  </a:cubicBezTo>
                  <a:cubicBezTo>
                    <a:pt x="42" y="11"/>
                    <a:pt x="43" y="13"/>
                    <a:pt x="43" y="10"/>
                  </a:cubicBezTo>
                  <a:cubicBezTo>
                    <a:pt x="43" y="13"/>
                    <a:pt x="45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7" y="18"/>
                    <a:pt x="48" y="11"/>
                    <a:pt x="48" y="16"/>
                  </a:cubicBezTo>
                  <a:cubicBezTo>
                    <a:pt x="49" y="13"/>
                    <a:pt x="51" y="17"/>
                    <a:pt x="52" y="13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4" y="15"/>
                    <a:pt x="56" y="17"/>
                    <a:pt x="58" y="17"/>
                  </a:cubicBezTo>
                  <a:cubicBezTo>
                    <a:pt x="60" y="15"/>
                    <a:pt x="62" y="19"/>
                    <a:pt x="64" y="15"/>
                  </a:cubicBezTo>
                  <a:cubicBezTo>
                    <a:pt x="65" y="16"/>
                    <a:pt x="67" y="18"/>
                    <a:pt x="68" y="1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70" y="17"/>
                    <a:pt x="71" y="17"/>
                    <a:pt x="72" y="16"/>
                  </a:cubicBezTo>
                  <a:cubicBezTo>
                    <a:pt x="70" y="18"/>
                    <a:pt x="68" y="19"/>
                    <a:pt x="65" y="20"/>
                  </a:cubicBezTo>
                  <a:cubicBezTo>
                    <a:pt x="66" y="22"/>
                    <a:pt x="67" y="24"/>
                    <a:pt x="68" y="25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67" y="26"/>
                    <a:pt x="65" y="25"/>
                    <a:pt x="65" y="26"/>
                  </a:cubicBezTo>
                  <a:cubicBezTo>
                    <a:pt x="64" y="26"/>
                    <a:pt x="64" y="26"/>
                    <a:pt x="64" y="26"/>
                  </a:cubicBezTo>
                  <a:cubicBezTo>
                    <a:pt x="64" y="27"/>
                    <a:pt x="61" y="26"/>
                    <a:pt x="62" y="28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61" y="28"/>
                    <a:pt x="60" y="28"/>
                    <a:pt x="61" y="27"/>
                  </a:cubicBezTo>
                  <a:cubicBezTo>
                    <a:pt x="58" y="31"/>
                    <a:pt x="55" y="35"/>
                    <a:pt x="53" y="39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46" y="48"/>
                    <a:pt x="48" y="53"/>
                    <a:pt x="49" y="5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51" y="55"/>
                    <a:pt x="51" y="55"/>
                    <a:pt x="51" y="55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2" y="58"/>
                    <a:pt x="55" y="57"/>
                    <a:pt x="56" y="58"/>
                  </a:cubicBezTo>
                  <a:cubicBezTo>
                    <a:pt x="56" y="58"/>
                    <a:pt x="56" y="59"/>
                    <a:pt x="56" y="59"/>
                  </a:cubicBezTo>
                  <a:cubicBezTo>
                    <a:pt x="58" y="58"/>
                    <a:pt x="56" y="62"/>
                    <a:pt x="59" y="59"/>
                  </a:cubicBezTo>
                  <a:cubicBezTo>
                    <a:pt x="59" y="59"/>
                    <a:pt x="59" y="60"/>
                    <a:pt x="58" y="60"/>
                  </a:cubicBezTo>
                  <a:cubicBezTo>
                    <a:pt x="63" y="61"/>
                    <a:pt x="66" y="64"/>
                    <a:pt x="68" y="68"/>
                  </a:cubicBezTo>
                  <a:cubicBezTo>
                    <a:pt x="73" y="68"/>
                    <a:pt x="72" y="73"/>
                    <a:pt x="76" y="75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80" y="79"/>
                    <a:pt x="78" y="86"/>
                    <a:pt x="78" y="90"/>
                  </a:cubicBezTo>
                  <a:cubicBezTo>
                    <a:pt x="78" y="93"/>
                    <a:pt x="79" y="94"/>
                    <a:pt x="79" y="96"/>
                  </a:cubicBezTo>
                  <a:cubicBezTo>
                    <a:pt x="78" y="96"/>
                    <a:pt x="78" y="96"/>
                    <a:pt x="78" y="96"/>
                  </a:cubicBezTo>
                  <a:cubicBezTo>
                    <a:pt x="81" y="101"/>
                    <a:pt x="73" y="103"/>
                    <a:pt x="76" y="107"/>
                  </a:cubicBezTo>
                  <a:cubicBezTo>
                    <a:pt x="75" y="107"/>
                    <a:pt x="75" y="107"/>
                    <a:pt x="75" y="107"/>
                  </a:cubicBezTo>
                  <a:cubicBezTo>
                    <a:pt x="76" y="108"/>
                    <a:pt x="73" y="108"/>
                    <a:pt x="76" y="110"/>
                  </a:cubicBezTo>
                  <a:cubicBezTo>
                    <a:pt x="75" y="110"/>
                    <a:pt x="75" y="110"/>
                    <a:pt x="75" y="110"/>
                  </a:cubicBezTo>
                  <a:cubicBezTo>
                    <a:pt x="78" y="115"/>
                    <a:pt x="71" y="112"/>
                    <a:pt x="71" y="116"/>
                  </a:cubicBezTo>
                  <a:cubicBezTo>
                    <a:pt x="71" y="116"/>
                    <a:pt x="71" y="116"/>
                    <a:pt x="71" y="116"/>
                  </a:cubicBezTo>
                  <a:cubicBezTo>
                    <a:pt x="71" y="117"/>
                    <a:pt x="70" y="118"/>
                    <a:pt x="69" y="118"/>
                  </a:cubicBezTo>
                  <a:cubicBezTo>
                    <a:pt x="69" y="117"/>
                    <a:pt x="69" y="117"/>
                    <a:pt x="69" y="117"/>
                  </a:cubicBezTo>
                  <a:cubicBezTo>
                    <a:pt x="65" y="116"/>
                    <a:pt x="65" y="121"/>
                    <a:pt x="62" y="122"/>
                  </a:cubicBezTo>
                  <a:cubicBezTo>
                    <a:pt x="62" y="120"/>
                    <a:pt x="62" y="120"/>
                    <a:pt x="62" y="120"/>
                  </a:cubicBezTo>
                  <a:cubicBezTo>
                    <a:pt x="61" y="122"/>
                    <a:pt x="58" y="122"/>
                    <a:pt x="57" y="123"/>
                  </a:cubicBezTo>
                  <a:cubicBezTo>
                    <a:pt x="57" y="123"/>
                    <a:pt x="57" y="123"/>
                    <a:pt x="57" y="123"/>
                  </a:cubicBezTo>
                  <a:cubicBezTo>
                    <a:pt x="56" y="124"/>
                    <a:pt x="56" y="124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4" y="123"/>
                    <a:pt x="52" y="125"/>
                    <a:pt x="50" y="125"/>
                  </a:cubicBezTo>
                  <a:cubicBezTo>
                    <a:pt x="50" y="124"/>
                    <a:pt x="50" y="124"/>
                    <a:pt x="50" y="124"/>
                  </a:cubicBezTo>
                  <a:cubicBezTo>
                    <a:pt x="48" y="126"/>
                    <a:pt x="45" y="124"/>
                    <a:pt x="43" y="125"/>
                  </a:cubicBezTo>
                  <a:cubicBezTo>
                    <a:pt x="43" y="125"/>
                    <a:pt x="43" y="125"/>
                    <a:pt x="43" y="125"/>
                  </a:cubicBezTo>
                  <a:cubicBezTo>
                    <a:pt x="38" y="124"/>
                    <a:pt x="33" y="126"/>
                    <a:pt x="27" y="125"/>
                  </a:cubicBezTo>
                  <a:cubicBezTo>
                    <a:pt x="27" y="125"/>
                    <a:pt x="27" y="125"/>
                    <a:pt x="27" y="125"/>
                  </a:cubicBezTo>
                  <a:cubicBezTo>
                    <a:pt x="27" y="125"/>
                    <a:pt x="26" y="126"/>
                    <a:pt x="26" y="125"/>
                  </a:cubicBezTo>
                  <a:cubicBezTo>
                    <a:pt x="26" y="125"/>
                    <a:pt x="26" y="125"/>
                    <a:pt x="26" y="125"/>
                  </a:cubicBezTo>
                  <a:cubicBezTo>
                    <a:pt x="26" y="123"/>
                    <a:pt x="23" y="125"/>
                    <a:pt x="23" y="123"/>
                  </a:cubicBezTo>
                  <a:cubicBezTo>
                    <a:pt x="22" y="123"/>
                    <a:pt x="22" y="124"/>
                    <a:pt x="21" y="125"/>
                  </a:cubicBezTo>
                  <a:cubicBezTo>
                    <a:pt x="17" y="123"/>
                    <a:pt x="13" y="121"/>
                    <a:pt x="8" y="117"/>
                  </a:cubicBezTo>
                  <a:cubicBezTo>
                    <a:pt x="8" y="117"/>
                    <a:pt x="8" y="117"/>
                    <a:pt x="9" y="116"/>
                  </a:cubicBezTo>
                  <a:cubicBezTo>
                    <a:pt x="3" y="114"/>
                    <a:pt x="2" y="107"/>
                    <a:pt x="4" y="103"/>
                  </a:cubicBezTo>
                  <a:cubicBezTo>
                    <a:pt x="3" y="102"/>
                    <a:pt x="3" y="103"/>
                    <a:pt x="2" y="102"/>
                  </a:cubicBezTo>
                  <a:cubicBezTo>
                    <a:pt x="0" y="104"/>
                    <a:pt x="4" y="106"/>
                    <a:pt x="2" y="107"/>
                  </a:cubicBezTo>
                  <a:cubicBezTo>
                    <a:pt x="1" y="107"/>
                    <a:pt x="1" y="107"/>
                    <a:pt x="1" y="107"/>
                  </a:cubicBezTo>
                  <a:cubicBezTo>
                    <a:pt x="1" y="108"/>
                    <a:pt x="4" y="107"/>
                    <a:pt x="3" y="108"/>
                  </a:cubicBezTo>
                  <a:cubicBezTo>
                    <a:pt x="2" y="109"/>
                    <a:pt x="1" y="109"/>
                    <a:pt x="1" y="109"/>
                  </a:cubicBezTo>
                  <a:cubicBezTo>
                    <a:pt x="2" y="111"/>
                    <a:pt x="2" y="114"/>
                    <a:pt x="6" y="115"/>
                  </a:cubicBezTo>
                  <a:cubicBezTo>
                    <a:pt x="4" y="117"/>
                    <a:pt x="7" y="118"/>
                    <a:pt x="6" y="119"/>
                  </a:cubicBezTo>
                  <a:cubicBezTo>
                    <a:pt x="7" y="119"/>
                    <a:pt x="7" y="120"/>
                    <a:pt x="8" y="119"/>
                  </a:cubicBezTo>
                  <a:cubicBezTo>
                    <a:pt x="13" y="126"/>
                    <a:pt x="21" y="128"/>
                    <a:pt x="27" y="129"/>
                  </a:cubicBezTo>
                  <a:cubicBezTo>
                    <a:pt x="31" y="127"/>
                    <a:pt x="34" y="132"/>
                    <a:pt x="38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40" y="130"/>
                    <a:pt x="41" y="130"/>
                    <a:pt x="43" y="130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53" y="132"/>
                    <a:pt x="62" y="127"/>
                    <a:pt x="70" y="123"/>
                  </a:cubicBezTo>
                  <a:cubicBezTo>
                    <a:pt x="80" y="118"/>
                    <a:pt x="87" y="106"/>
                    <a:pt x="83" y="96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1" name="Freeform 530"/>
            <p:cNvSpPr>
              <a:spLocks/>
            </p:cNvSpPr>
            <p:nvPr/>
          </p:nvSpPr>
          <p:spPr bwMode="auto">
            <a:xfrm>
              <a:off x="6315970" y="2534116"/>
              <a:ext cx="3978" cy="6632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2" name="Freeform 531"/>
            <p:cNvSpPr>
              <a:spLocks/>
            </p:cNvSpPr>
            <p:nvPr/>
          </p:nvSpPr>
          <p:spPr bwMode="auto">
            <a:xfrm>
              <a:off x="6369020" y="242403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3" name="Freeform 532"/>
            <p:cNvSpPr>
              <a:spLocks/>
            </p:cNvSpPr>
            <p:nvPr/>
          </p:nvSpPr>
          <p:spPr bwMode="auto">
            <a:xfrm>
              <a:off x="6262919" y="239883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4" name="Freeform 533"/>
            <p:cNvSpPr>
              <a:spLocks/>
            </p:cNvSpPr>
            <p:nvPr/>
          </p:nvSpPr>
          <p:spPr bwMode="auto">
            <a:xfrm>
              <a:off x="5029479" y="3367020"/>
              <a:ext cx="2652" cy="0"/>
            </a:xfrm>
            <a:custGeom>
              <a:avLst/>
              <a:gdLst>
                <a:gd name="T0" fmla="*/ 0 w 2"/>
                <a:gd name="T1" fmla="*/ 2 w 2"/>
                <a:gd name="T2" fmla="*/ 0 w 2"/>
                <a:gd name="T3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5" name="Freeform 534"/>
            <p:cNvSpPr>
              <a:spLocks/>
            </p:cNvSpPr>
            <p:nvPr/>
          </p:nvSpPr>
          <p:spPr bwMode="auto">
            <a:xfrm>
              <a:off x="5017542" y="3360388"/>
              <a:ext cx="18568" cy="6632"/>
            </a:xfrm>
            <a:custGeom>
              <a:avLst/>
              <a:gdLst>
                <a:gd name="T0" fmla="*/ 1 w 6"/>
                <a:gd name="T1" fmla="*/ 2 h 2"/>
                <a:gd name="T2" fmla="*/ 0 w 6"/>
                <a:gd name="T3" fmla="*/ 2 h 2"/>
                <a:gd name="T4" fmla="*/ 4 w 6"/>
                <a:gd name="T5" fmla="*/ 2 h 2"/>
                <a:gd name="T6" fmla="*/ 1 w 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2">
                  <a:moveTo>
                    <a:pt x="1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6" y="0"/>
                    <a:pt x="0" y="2"/>
                    <a:pt x="1" y="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6" name="Freeform 535"/>
            <p:cNvSpPr>
              <a:spLocks/>
            </p:cNvSpPr>
            <p:nvPr/>
          </p:nvSpPr>
          <p:spPr bwMode="auto">
            <a:xfrm>
              <a:off x="5017542" y="3360388"/>
              <a:ext cx="5305" cy="6632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1 h 2"/>
                <a:gd name="T4" fmla="*/ 1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1"/>
                    <a:pt x="0" y="2"/>
                    <a:pt x="1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7" name="Freeform 536"/>
            <p:cNvSpPr>
              <a:spLocks/>
            </p:cNvSpPr>
            <p:nvPr/>
          </p:nvSpPr>
          <p:spPr bwMode="auto">
            <a:xfrm>
              <a:off x="4972448" y="325295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8" name="Freeform 537"/>
            <p:cNvSpPr>
              <a:spLocks/>
            </p:cNvSpPr>
            <p:nvPr/>
          </p:nvSpPr>
          <p:spPr bwMode="auto">
            <a:xfrm>
              <a:off x="4715150" y="3030145"/>
              <a:ext cx="311675" cy="348812"/>
            </a:xfrm>
            <a:custGeom>
              <a:avLst/>
              <a:gdLst>
                <a:gd name="T0" fmla="*/ 71 w 99"/>
                <a:gd name="T1" fmla="*/ 65 h 111"/>
                <a:gd name="T2" fmla="*/ 74 w 99"/>
                <a:gd name="T3" fmla="*/ 70 h 111"/>
                <a:gd name="T4" fmla="*/ 82 w 99"/>
                <a:gd name="T5" fmla="*/ 82 h 111"/>
                <a:gd name="T6" fmla="*/ 82 w 99"/>
                <a:gd name="T7" fmla="*/ 83 h 111"/>
                <a:gd name="T8" fmla="*/ 85 w 99"/>
                <a:gd name="T9" fmla="*/ 86 h 111"/>
                <a:gd name="T10" fmla="*/ 91 w 99"/>
                <a:gd name="T11" fmla="*/ 97 h 111"/>
                <a:gd name="T12" fmla="*/ 98 w 99"/>
                <a:gd name="T13" fmla="*/ 105 h 111"/>
                <a:gd name="T14" fmla="*/ 97 w 99"/>
                <a:gd name="T15" fmla="*/ 102 h 111"/>
                <a:gd name="T16" fmla="*/ 97 w 99"/>
                <a:gd name="T17" fmla="*/ 101 h 111"/>
                <a:gd name="T18" fmla="*/ 95 w 99"/>
                <a:gd name="T19" fmla="*/ 95 h 111"/>
                <a:gd name="T20" fmla="*/ 85 w 99"/>
                <a:gd name="T21" fmla="*/ 79 h 111"/>
                <a:gd name="T22" fmla="*/ 82 w 99"/>
                <a:gd name="T23" fmla="*/ 71 h 111"/>
                <a:gd name="T24" fmla="*/ 78 w 99"/>
                <a:gd name="T25" fmla="*/ 68 h 111"/>
                <a:gd name="T26" fmla="*/ 61 w 99"/>
                <a:gd name="T27" fmla="*/ 25 h 111"/>
                <a:gd name="T28" fmla="*/ 59 w 99"/>
                <a:gd name="T29" fmla="*/ 19 h 111"/>
                <a:gd name="T30" fmla="*/ 50 w 99"/>
                <a:gd name="T31" fmla="*/ 4 h 111"/>
                <a:gd name="T32" fmla="*/ 44 w 99"/>
                <a:gd name="T33" fmla="*/ 5 h 111"/>
                <a:gd name="T34" fmla="*/ 40 w 99"/>
                <a:gd name="T35" fmla="*/ 15 h 111"/>
                <a:gd name="T36" fmla="*/ 29 w 99"/>
                <a:gd name="T37" fmla="*/ 47 h 111"/>
                <a:gd name="T38" fmla="*/ 20 w 99"/>
                <a:gd name="T39" fmla="*/ 77 h 111"/>
                <a:gd name="T40" fmla="*/ 6 w 99"/>
                <a:gd name="T41" fmla="*/ 101 h 111"/>
                <a:gd name="T42" fmla="*/ 6 w 99"/>
                <a:gd name="T43" fmla="*/ 105 h 111"/>
                <a:gd name="T44" fmla="*/ 7 w 99"/>
                <a:gd name="T45" fmla="*/ 107 h 111"/>
                <a:gd name="T46" fmla="*/ 7 w 99"/>
                <a:gd name="T47" fmla="*/ 107 h 111"/>
                <a:gd name="T48" fmla="*/ 3 w 99"/>
                <a:gd name="T49" fmla="*/ 109 h 111"/>
                <a:gd name="T50" fmla="*/ 2 w 99"/>
                <a:gd name="T51" fmla="*/ 109 h 111"/>
                <a:gd name="T52" fmla="*/ 6 w 99"/>
                <a:gd name="T53" fmla="*/ 111 h 111"/>
                <a:gd name="T54" fmla="*/ 12 w 99"/>
                <a:gd name="T55" fmla="*/ 111 h 111"/>
                <a:gd name="T56" fmla="*/ 12 w 99"/>
                <a:gd name="T57" fmla="*/ 109 h 111"/>
                <a:gd name="T58" fmla="*/ 13 w 99"/>
                <a:gd name="T59" fmla="*/ 108 h 111"/>
                <a:gd name="T60" fmla="*/ 13 w 99"/>
                <a:gd name="T61" fmla="*/ 100 h 111"/>
                <a:gd name="T62" fmla="*/ 17 w 99"/>
                <a:gd name="T63" fmla="*/ 99 h 111"/>
                <a:gd name="T64" fmla="*/ 17 w 99"/>
                <a:gd name="T65" fmla="*/ 93 h 111"/>
                <a:gd name="T66" fmla="*/ 22 w 99"/>
                <a:gd name="T67" fmla="*/ 89 h 111"/>
                <a:gd name="T68" fmla="*/ 24 w 99"/>
                <a:gd name="T69" fmla="*/ 80 h 111"/>
                <a:gd name="T70" fmla="*/ 24 w 99"/>
                <a:gd name="T71" fmla="*/ 75 h 111"/>
                <a:gd name="T72" fmla="*/ 27 w 99"/>
                <a:gd name="T73" fmla="*/ 69 h 111"/>
                <a:gd name="T74" fmla="*/ 35 w 99"/>
                <a:gd name="T75" fmla="*/ 54 h 111"/>
                <a:gd name="T76" fmla="*/ 31 w 99"/>
                <a:gd name="T77" fmla="*/ 50 h 111"/>
                <a:gd name="T78" fmla="*/ 33 w 99"/>
                <a:gd name="T79" fmla="*/ 48 h 111"/>
                <a:gd name="T80" fmla="*/ 35 w 99"/>
                <a:gd name="T81" fmla="*/ 46 h 111"/>
                <a:gd name="T82" fmla="*/ 35 w 99"/>
                <a:gd name="T83" fmla="*/ 45 h 111"/>
                <a:gd name="T84" fmla="*/ 43 w 99"/>
                <a:gd name="T85" fmla="*/ 23 h 111"/>
                <a:gd name="T86" fmla="*/ 43 w 99"/>
                <a:gd name="T87" fmla="*/ 22 h 111"/>
                <a:gd name="T88" fmla="*/ 45 w 99"/>
                <a:gd name="T89" fmla="*/ 17 h 111"/>
                <a:gd name="T90" fmla="*/ 46 w 99"/>
                <a:gd name="T91" fmla="*/ 14 h 111"/>
                <a:gd name="T92" fmla="*/ 51 w 99"/>
                <a:gd name="T93" fmla="*/ 3 h 111"/>
                <a:gd name="T94" fmla="*/ 50 w 99"/>
                <a:gd name="T95" fmla="*/ 2 h 111"/>
                <a:gd name="T96" fmla="*/ 50 w 99"/>
                <a:gd name="T97" fmla="*/ 2 h 111"/>
                <a:gd name="T98" fmla="*/ 50 w 99"/>
                <a:gd name="T99" fmla="*/ 2 h 111"/>
                <a:gd name="T100" fmla="*/ 44 w 99"/>
                <a:gd name="T101" fmla="*/ 2 h 111"/>
                <a:gd name="T102" fmla="*/ 44 w 99"/>
                <a:gd name="T103" fmla="*/ 2 h 111"/>
                <a:gd name="T104" fmla="*/ 46 w 99"/>
                <a:gd name="T105" fmla="*/ 5 h 111"/>
                <a:gd name="T106" fmla="*/ 49 w 99"/>
                <a:gd name="T107" fmla="*/ 10 h 111"/>
                <a:gd name="T108" fmla="*/ 57 w 99"/>
                <a:gd name="T109" fmla="*/ 27 h 111"/>
                <a:gd name="T110" fmla="*/ 61 w 99"/>
                <a:gd name="T111" fmla="*/ 37 h 111"/>
                <a:gd name="T112" fmla="*/ 63 w 99"/>
                <a:gd name="T113" fmla="*/ 38 h 111"/>
                <a:gd name="T114" fmla="*/ 66 w 99"/>
                <a:gd name="T115" fmla="*/ 45 h 111"/>
                <a:gd name="T116" fmla="*/ 66 w 99"/>
                <a:gd name="T117" fmla="*/ 47 h 111"/>
                <a:gd name="T118" fmla="*/ 69 w 99"/>
                <a:gd name="T119" fmla="*/ 54 h 111"/>
                <a:gd name="T120" fmla="*/ 70 w 99"/>
                <a:gd name="T121" fmla="*/ 58 h 111"/>
                <a:gd name="T122" fmla="*/ 70 w 99"/>
                <a:gd name="T123" fmla="*/ 59 h 111"/>
                <a:gd name="T124" fmla="*/ 73 w 99"/>
                <a:gd name="T125" fmla="*/ 6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111">
                  <a:moveTo>
                    <a:pt x="73" y="64"/>
                  </a:moveTo>
                  <a:cubicBezTo>
                    <a:pt x="71" y="65"/>
                    <a:pt x="71" y="65"/>
                    <a:pt x="71" y="65"/>
                  </a:cubicBezTo>
                  <a:cubicBezTo>
                    <a:pt x="74" y="65"/>
                    <a:pt x="73" y="68"/>
                    <a:pt x="75" y="70"/>
                  </a:cubicBezTo>
                  <a:cubicBezTo>
                    <a:pt x="74" y="70"/>
                    <a:pt x="74" y="70"/>
                    <a:pt x="74" y="70"/>
                  </a:cubicBezTo>
                  <a:cubicBezTo>
                    <a:pt x="76" y="75"/>
                    <a:pt x="79" y="78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2"/>
                    <a:pt x="83" y="82"/>
                    <a:pt x="83" y="82"/>
                  </a:cubicBezTo>
                  <a:cubicBezTo>
                    <a:pt x="82" y="83"/>
                    <a:pt x="82" y="83"/>
                    <a:pt x="82" y="83"/>
                  </a:cubicBezTo>
                  <a:cubicBezTo>
                    <a:pt x="81" y="84"/>
                    <a:pt x="85" y="85"/>
                    <a:pt x="83" y="86"/>
                  </a:cubicBezTo>
                  <a:cubicBezTo>
                    <a:pt x="84" y="86"/>
                    <a:pt x="85" y="86"/>
                    <a:pt x="85" y="86"/>
                  </a:cubicBezTo>
                  <a:cubicBezTo>
                    <a:pt x="87" y="89"/>
                    <a:pt x="89" y="93"/>
                    <a:pt x="92" y="96"/>
                  </a:cubicBezTo>
                  <a:cubicBezTo>
                    <a:pt x="92" y="96"/>
                    <a:pt x="92" y="96"/>
                    <a:pt x="91" y="97"/>
                  </a:cubicBezTo>
                  <a:cubicBezTo>
                    <a:pt x="95" y="98"/>
                    <a:pt x="96" y="102"/>
                    <a:pt x="96" y="106"/>
                  </a:cubicBezTo>
                  <a:cubicBezTo>
                    <a:pt x="97" y="105"/>
                    <a:pt x="97" y="105"/>
                    <a:pt x="98" y="105"/>
                  </a:cubicBezTo>
                  <a:cubicBezTo>
                    <a:pt x="99" y="103"/>
                    <a:pt x="95" y="104"/>
                    <a:pt x="96" y="102"/>
                  </a:cubicBezTo>
                  <a:cubicBezTo>
                    <a:pt x="97" y="102"/>
                    <a:pt x="97" y="102"/>
                    <a:pt x="97" y="102"/>
                  </a:cubicBezTo>
                  <a:cubicBezTo>
                    <a:pt x="98" y="101"/>
                    <a:pt x="95" y="103"/>
                    <a:pt x="96" y="102"/>
                  </a:cubicBezTo>
                  <a:cubicBezTo>
                    <a:pt x="96" y="101"/>
                    <a:pt x="97" y="101"/>
                    <a:pt x="97" y="101"/>
                  </a:cubicBezTo>
                  <a:cubicBezTo>
                    <a:pt x="96" y="100"/>
                    <a:pt x="96" y="98"/>
                    <a:pt x="94" y="97"/>
                  </a:cubicBezTo>
                  <a:cubicBezTo>
                    <a:pt x="95" y="96"/>
                    <a:pt x="93" y="96"/>
                    <a:pt x="95" y="95"/>
                  </a:cubicBezTo>
                  <a:cubicBezTo>
                    <a:pt x="94" y="94"/>
                    <a:pt x="94" y="94"/>
                    <a:pt x="92" y="94"/>
                  </a:cubicBezTo>
                  <a:cubicBezTo>
                    <a:pt x="91" y="89"/>
                    <a:pt x="87" y="85"/>
                    <a:pt x="85" y="79"/>
                  </a:cubicBezTo>
                  <a:cubicBezTo>
                    <a:pt x="81" y="78"/>
                    <a:pt x="84" y="74"/>
                    <a:pt x="81" y="71"/>
                  </a:cubicBezTo>
                  <a:cubicBezTo>
                    <a:pt x="82" y="71"/>
                    <a:pt x="82" y="71"/>
                    <a:pt x="82" y="71"/>
                  </a:cubicBezTo>
                  <a:cubicBezTo>
                    <a:pt x="81" y="71"/>
                    <a:pt x="80" y="69"/>
                    <a:pt x="80" y="68"/>
                  </a:cubicBezTo>
                  <a:cubicBezTo>
                    <a:pt x="78" y="68"/>
                    <a:pt x="78" y="68"/>
                    <a:pt x="78" y="68"/>
                  </a:cubicBezTo>
                  <a:cubicBezTo>
                    <a:pt x="78" y="60"/>
                    <a:pt x="73" y="54"/>
                    <a:pt x="71" y="47"/>
                  </a:cubicBezTo>
                  <a:cubicBezTo>
                    <a:pt x="69" y="38"/>
                    <a:pt x="69" y="31"/>
                    <a:pt x="61" y="25"/>
                  </a:cubicBezTo>
                  <a:cubicBezTo>
                    <a:pt x="61" y="25"/>
                    <a:pt x="61" y="25"/>
                    <a:pt x="62" y="25"/>
                  </a:cubicBezTo>
                  <a:cubicBezTo>
                    <a:pt x="60" y="23"/>
                    <a:pt x="60" y="20"/>
                    <a:pt x="59" y="19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54" y="15"/>
                    <a:pt x="55" y="8"/>
                    <a:pt x="50" y="4"/>
                  </a:cubicBezTo>
                  <a:cubicBezTo>
                    <a:pt x="48" y="3"/>
                    <a:pt x="51" y="0"/>
                    <a:pt x="46" y="0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3" y="8"/>
                    <a:pt x="42" y="12"/>
                    <a:pt x="41" y="15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21"/>
                    <a:pt x="34" y="24"/>
                    <a:pt x="33" y="30"/>
                  </a:cubicBezTo>
                  <a:cubicBezTo>
                    <a:pt x="30" y="34"/>
                    <a:pt x="33" y="42"/>
                    <a:pt x="29" y="47"/>
                  </a:cubicBezTo>
                  <a:cubicBezTo>
                    <a:pt x="24" y="49"/>
                    <a:pt x="30" y="56"/>
                    <a:pt x="25" y="57"/>
                  </a:cubicBezTo>
                  <a:cubicBezTo>
                    <a:pt x="18" y="62"/>
                    <a:pt x="19" y="69"/>
                    <a:pt x="20" y="77"/>
                  </a:cubicBezTo>
                  <a:cubicBezTo>
                    <a:pt x="15" y="82"/>
                    <a:pt x="18" y="89"/>
                    <a:pt x="12" y="94"/>
                  </a:cubicBezTo>
                  <a:cubicBezTo>
                    <a:pt x="14" y="97"/>
                    <a:pt x="7" y="98"/>
                    <a:pt x="6" y="101"/>
                  </a:cubicBezTo>
                  <a:cubicBezTo>
                    <a:pt x="7" y="102"/>
                    <a:pt x="7" y="102"/>
                    <a:pt x="7" y="102"/>
                  </a:cubicBezTo>
                  <a:cubicBezTo>
                    <a:pt x="4" y="102"/>
                    <a:pt x="10" y="105"/>
                    <a:pt x="6" y="105"/>
                  </a:cubicBezTo>
                  <a:cubicBezTo>
                    <a:pt x="6" y="104"/>
                    <a:pt x="6" y="104"/>
                    <a:pt x="6" y="104"/>
                  </a:cubicBezTo>
                  <a:cubicBezTo>
                    <a:pt x="4" y="104"/>
                    <a:pt x="10" y="107"/>
                    <a:pt x="7" y="107"/>
                  </a:cubicBezTo>
                  <a:cubicBezTo>
                    <a:pt x="8" y="107"/>
                    <a:pt x="8" y="107"/>
                    <a:pt x="8" y="107"/>
                  </a:cubicBezTo>
                  <a:cubicBezTo>
                    <a:pt x="8" y="108"/>
                    <a:pt x="7" y="107"/>
                    <a:pt x="7" y="107"/>
                  </a:cubicBezTo>
                  <a:cubicBezTo>
                    <a:pt x="7" y="108"/>
                    <a:pt x="8" y="108"/>
                    <a:pt x="8" y="108"/>
                  </a:cubicBezTo>
                  <a:cubicBezTo>
                    <a:pt x="4" y="107"/>
                    <a:pt x="8" y="110"/>
                    <a:pt x="3" y="109"/>
                  </a:cubicBezTo>
                  <a:cubicBezTo>
                    <a:pt x="4" y="108"/>
                    <a:pt x="1" y="109"/>
                    <a:pt x="1" y="107"/>
                  </a:cubicBezTo>
                  <a:cubicBezTo>
                    <a:pt x="0" y="107"/>
                    <a:pt x="0" y="109"/>
                    <a:pt x="2" y="109"/>
                  </a:cubicBezTo>
                  <a:cubicBezTo>
                    <a:pt x="4" y="110"/>
                    <a:pt x="6" y="111"/>
                    <a:pt x="7" y="111"/>
                  </a:cubicBezTo>
                  <a:cubicBezTo>
                    <a:pt x="6" y="111"/>
                    <a:pt x="6" y="111"/>
                    <a:pt x="6" y="111"/>
                  </a:cubicBezTo>
                  <a:cubicBezTo>
                    <a:pt x="8" y="111"/>
                    <a:pt x="7" y="111"/>
                    <a:pt x="8" y="111"/>
                  </a:cubicBezTo>
                  <a:cubicBezTo>
                    <a:pt x="9" y="110"/>
                    <a:pt x="11" y="111"/>
                    <a:pt x="12" y="111"/>
                  </a:cubicBezTo>
                  <a:cubicBezTo>
                    <a:pt x="12" y="110"/>
                    <a:pt x="12" y="110"/>
                    <a:pt x="12" y="110"/>
                  </a:cubicBezTo>
                  <a:cubicBezTo>
                    <a:pt x="10" y="109"/>
                    <a:pt x="11" y="109"/>
                    <a:pt x="12" y="109"/>
                  </a:cubicBezTo>
                  <a:cubicBezTo>
                    <a:pt x="13" y="109"/>
                    <a:pt x="13" y="109"/>
                    <a:pt x="13" y="109"/>
                  </a:cubicBezTo>
                  <a:cubicBezTo>
                    <a:pt x="15" y="109"/>
                    <a:pt x="10" y="107"/>
                    <a:pt x="13" y="108"/>
                  </a:cubicBezTo>
                  <a:cubicBezTo>
                    <a:pt x="13" y="106"/>
                    <a:pt x="13" y="104"/>
                    <a:pt x="14" y="102"/>
                  </a:cubicBezTo>
                  <a:cubicBezTo>
                    <a:pt x="13" y="101"/>
                    <a:pt x="15" y="100"/>
                    <a:pt x="13" y="100"/>
                  </a:cubicBezTo>
                  <a:cubicBezTo>
                    <a:pt x="15" y="100"/>
                    <a:pt x="16" y="99"/>
                    <a:pt x="17" y="98"/>
                  </a:cubicBezTo>
                  <a:cubicBezTo>
                    <a:pt x="17" y="98"/>
                    <a:pt x="17" y="99"/>
                    <a:pt x="17" y="99"/>
                  </a:cubicBezTo>
                  <a:cubicBezTo>
                    <a:pt x="21" y="99"/>
                    <a:pt x="14" y="96"/>
                    <a:pt x="19" y="97"/>
                  </a:cubicBezTo>
                  <a:cubicBezTo>
                    <a:pt x="16" y="95"/>
                    <a:pt x="20" y="95"/>
                    <a:pt x="17" y="93"/>
                  </a:cubicBezTo>
                  <a:cubicBezTo>
                    <a:pt x="19" y="94"/>
                    <a:pt x="19" y="94"/>
                    <a:pt x="19" y="94"/>
                  </a:cubicBezTo>
                  <a:cubicBezTo>
                    <a:pt x="20" y="92"/>
                    <a:pt x="22" y="90"/>
                    <a:pt x="22" y="89"/>
                  </a:cubicBezTo>
                  <a:cubicBezTo>
                    <a:pt x="20" y="86"/>
                    <a:pt x="25" y="86"/>
                    <a:pt x="22" y="83"/>
                  </a:cubicBezTo>
                  <a:cubicBezTo>
                    <a:pt x="23" y="83"/>
                    <a:pt x="25" y="82"/>
                    <a:pt x="24" y="80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5" y="79"/>
                    <a:pt x="25" y="77"/>
                    <a:pt x="24" y="75"/>
                  </a:cubicBezTo>
                  <a:cubicBezTo>
                    <a:pt x="27" y="75"/>
                    <a:pt x="27" y="75"/>
                    <a:pt x="28" y="74"/>
                  </a:cubicBezTo>
                  <a:cubicBezTo>
                    <a:pt x="27" y="73"/>
                    <a:pt x="28" y="71"/>
                    <a:pt x="27" y="69"/>
                  </a:cubicBezTo>
                  <a:cubicBezTo>
                    <a:pt x="29" y="69"/>
                    <a:pt x="27" y="67"/>
                    <a:pt x="29" y="68"/>
                  </a:cubicBezTo>
                  <a:cubicBezTo>
                    <a:pt x="27" y="62"/>
                    <a:pt x="30" y="57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4" y="53"/>
                    <a:pt x="32" y="51"/>
                    <a:pt x="31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49"/>
                    <a:pt x="34" y="49"/>
                    <a:pt x="33" y="48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8"/>
                    <a:pt x="36" y="48"/>
                    <a:pt x="35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6" y="46"/>
                    <a:pt x="37" y="46"/>
                    <a:pt x="37" y="46"/>
                  </a:cubicBezTo>
                  <a:cubicBezTo>
                    <a:pt x="40" y="39"/>
                    <a:pt x="39" y="30"/>
                    <a:pt x="43" y="23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45" y="21"/>
                    <a:pt x="44" y="18"/>
                    <a:pt x="45" y="17"/>
                  </a:cubicBezTo>
                  <a:cubicBezTo>
                    <a:pt x="45" y="17"/>
                    <a:pt x="46" y="17"/>
                    <a:pt x="46" y="17"/>
                  </a:cubicBezTo>
                  <a:cubicBezTo>
                    <a:pt x="45" y="15"/>
                    <a:pt x="50" y="16"/>
                    <a:pt x="46" y="14"/>
                  </a:cubicBezTo>
                  <a:cubicBezTo>
                    <a:pt x="46" y="14"/>
                    <a:pt x="47" y="14"/>
                    <a:pt x="47" y="14"/>
                  </a:cubicBezTo>
                  <a:cubicBezTo>
                    <a:pt x="47" y="10"/>
                    <a:pt x="49" y="6"/>
                    <a:pt x="51" y="3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37" y="2"/>
                    <a:pt x="47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6" y="4"/>
                    <a:pt x="46" y="5"/>
                    <a:pt x="46" y="5"/>
                  </a:cubicBezTo>
                  <a:cubicBezTo>
                    <a:pt x="47" y="7"/>
                    <a:pt x="48" y="9"/>
                    <a:pt x="50" y="10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53" y="13"/>
                    <a:pt x="52" y="19"/>
                    <a:pt x="55" y="23"/>
                  </a:cubicBezTo>
                  <a:cubicBezTo>
                    <a:pt x="55" y="24"/>
                    <a:pt x="57" y="25"/>
                    <a:pt x="57" y="27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61" y="29"/>
                    <a:pt x="56" y="35"/>
                    <a:pt x="61" y="37"/>
                  </a:cubicBezTo>
                  <a:cubicBezTo>
                    <a:pt x="60" y="37"/>
                    <a:pt x="60" y="37"/>
                    <a:pt x="60" y="37"/>
                  </a:cubicBezTo>
                  <a:cubicBezTo>
                    <a:pt x="62" y="37"/>
                    <a:pt x="60" y="39"/>
                    <a:pt x="63" y="38"/>
                  </a:cubicBezTo>
                  <a:cubicBezTo>
                    <a:pt x="62" y="39"/>
                    <a:pt x="62" y="39"/>
                    <a:pt x="62" y="39"/>
                  </a:cubicBezTo>
                  <a:cubicBezTo>
                    <a:pt x="68" y="39"/>
                    <a:pt x="62" y="43"/>
                    <a:pt x="66" y="45"/>
                  </a:cubicBezTo>
                  <a:cubicBezTo>
                    <a:pt x="65" y="45"/>
                    <a:pt x="65" y="45"/>
                    <a:pt x="65" y="45"/>
                  </a:cubicBezTo>
                  <a:cubicBezTo>
                    <a:pt x="66" y="45"/>
                    <a:pt x="67" y="46"/>
                    <a:pt x="66" y="47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3" y="50"/>
                    <a:pt x="68" y="51"/>
                    <a:pt x="69" y="54"/>
                  </a:cubicBezTo>
                  <a:cubicBezTo>
                    <a:pt x="67" y="54"/>
                    <a:pt x="67" y="54"/>
                    <a:pt x="67" y="54"/>
                  </a:cubicBezTo>
                  <a:cubicBezTo>
                    <a:pt x="69" y="54"/>
                    <a:pt x="69" y="57"/>
                    <a:pt x="70" y="58"/>
                  </a:cubicBezTo>
                  <a:cubicBezTo>
                    <a:pt x="69" y="58"/>
                    <a:pt x="69" y="58"/>
                    <a:pt x="69" y="58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69" y="59"/>
                    <a:pt x="69" y="59"/>
                    <a:pt x="69" y="59"/>
                  </a:cubicBezTo>
                  <a:cubicBezTo>
                    <a:pt x="70" y="61"/>
                    <a:pt x="72" y="62"/>
                    <a:pt x="73" y="64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9" name="Freeform 538"/>
            <p:cNvSpPr>
              <a:spLocks/>
            </p:cNvSpPr>
            <p:nvPr/>
          </p:nvSpPr>
          <p:spPr bwMode="auto">
            <a:xfrm>
              <a:off x="4972448" y="329142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0" name="Freeform 539"/>
            <p:cNvSpPr>
              <a:spLocks/>
            </p:cNvSpPr>
            <p:nvPr/>
          </p:nvSpPr>
          <p:spPr bwMode="auto">
            <a:xfrm>
              <a:off x="4753612" y="3376304"/>
              <a:ext cx="0" cy="2652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1" name="Freeform 540"/>
            <p:cNvSpPr>
              <a:spLocks/>
            </p:cNvSpPr>
            <p:nvPr/>
          </p:nvSpPr>
          <p:spPr bwMode="auto">
            <a:xfrm>
              <a:off x="4979080" y="3112374"/>
              <a:ext cx="0" cy="2652"/>
            </a:xfrm>
            <a:custGeom>
              <a:avLst/>
              <a:gdLst>
                <a:gd name="T0" fmla="*/ 2 h 2"/>
                <a:gd name="T1" fmla="*/ 0 h 2"/>
                <a:gd name="T2" fmla="*/ 2 h 2"/>
                <a:gd name="T3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2" name="Freeform 541"/>
            <p:cNvSpPr>
              <a:spLocks/>
            </p:cNvSpPr>
            <p:nvPr/>
          </p:nvSpPr>
          <p:spPr bwMode="auto">
            <a:xfrm>
              <a:off x="4976427" y="3108396"/>
              <a:ext cx="2652" cy="19895"/>
            </a:xfrm>
            <a:custGeom>
              <a:avLst/>
              <a:gdLst>
                <a:gd name="T0" fmla="*/ 0 w 1"/>
                <a:gd name="T1" fmla="*/ 4 h 6"/>
                <a:gd name="T2" fmla="*/ 1 w 1"/>
                <a:gd name="T3" fmla="*/ 5 h 6"/>
                <a:gd name="T4" fmla="*/ 0 w 1"/>
                <a:gd name="T5" fmla="*/ 2 h 6"/>
                <a:gd name="T6" fmla="*/ 0 w 1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6">
                  <a:moveTo>
                    <a:pt x="0" y="4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0"/>
                    <a:pt x="1" y="6"/>
                    <a:pt x="0" y="4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3" name="Freeform 542"/>
            <p:cNvSpPr>
              <a:spLocks/>
            </p:cNvSpPr>
            <p:nvPr/>
          </p:nvSpPr>
          <p:spPr bwMode="auto">
            <a:xfrm>
              <a:off x="4976427" y="3117679"/>
              <a:ext cx="2652" cy="10610"/>
            </a:xfrm>
            <a:custGeom>
              <a:avLst/>
              <a:gdLst>
                <a:gd name="T0" fmla="*/ 0 w 1"/>
                <a:gd name="T1" fmla="*/ 1 h 3"/>
                <a:gd name="T2" fmla="*/ 0 w 1"/>
                <a:gd name="T3" fmla="*/ 2 h 3"/>
                <a:gd name="T4" fmla="*/ 0 w 1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0"/>
                    <a:pt x="0" y="2"/>
                    <a:pt x="0" y="2"/>
                  </a:cubicBezTo>
                  <a:cubicBezTo>
                    <a:pt x="0" y="1"/>
                    <a:pt x="1" y="3"/>
                    <a:pt x="0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4" name="Freeform 543"/>
            <p:cNvSpPr>
              <a:spLocks/>
            </p:cNvSpPr>
            <p:nvPr/>
          </p:nvSpPr>
          <p:spPr bwMode="auto">
            <a:xfrm>
              <a:off x="4928681" y="313094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5" name="Freeform 544"/>
            <p:cNvSpPr>
              <a:spLocks/>
            </p:cNvSpPr>
            <p:nvPr/>
          </p:nvSpPr>
          <p:spPr bwMode="auto">
            <a:xfrm>
              <a:off x="4689951" y="3115027"/>
              <a:ext cx="286476" cy="103450"/>
            </a:xfrm>
            <a:custGeom>
              <a:avLst/>
              <a:gdLst>
                <a:gd name="T0" fmla="*/ 74 w 91"/>
                <a:gd name="T1" fmla="*/ 13 h 33"/>
                <a:gd name="T2" fmla="*/ 76 w 91"/>
                <a:gd name="T3" fmla="*/ 12 h 33"/>
                <a:gd name="T4" fmla="*/ 81 w 91"/>
                <a:gd name="T5" fmla="*/ 9 h 33"/>
                <a:gd name="T6" fmla="*/ 81 w 91"/>
                <a:gd name="T7" fmla="*/ 9 h 33"/>
                <a:gd name="T8" fmla="*/ 83 w 91"/>
                <a:gd name="T9" fmla="*/ 7 h 33"/>
                <a:gd name="T10" fmla="*/ 87 w 91"/>
                <a:gd name="T11" fmla="*/ 5 h 33"/>
                <a:gd name="T12" fmla="*/ 91 w 91"/>
                <a:gd name="T13" fmla="*/ 1 h 33"/>
                <a:gd name="T14" fmla="*/ 89 w 91"/>
                <a:gd name="T15" fmla="*/ 1 h 33"/>
                <a:gd name="T16" fmla="*/ 89 w 91"/>
                <a:gd name="T17" fmla="*/ 1 h 33"/>
                <a:gd name="T18" fmla="*/ 86 w 91"/>
                <a:gd name="T19" fmla="*/ 1 h 33"/>
                <a:gd name="T20" fmla="*/ 80 w 91"/>
                <a:gd name="T21" fmla="*/ 5 h 33"/>
                <a:gd name="T22" fmla="*/ 76 w 91"/>
                <a:gd name="T23" fmla="*/ 5 h 33"/>
                <a:gd name="T24" fmla="*/ 75 w 91"/>
                <a:gd name="T25" fmla="*/ 8 h 33"/>
                <a:gd name="T26" fmla="*/ 57 w 91"/>
                <a:gd name="T27" fmla="*/ 10 h 33"/>
                <a:gd name="T28" fmla="*/ 54 w 91"/>
                <a:gd name="T29" fmla="*/ 10 h 33"/>
                <a:gd name="T30" fmla="*/ 48 w 91"/>
                <a:gd name="T31" fmla="*/ 14 h 33"/>
                <a:gd name="T32" fmla="*/ 40 w 91"/>
                <a:gd name="T33" fmla="*/ 16 h 33"/>
                <a:gd name="T34" fmla="*/ 27 w 91"/>
                <a:gd name="T35" fmla="*/ 19 h 33"/>
                <a:gd name="T36" fmla="*/ 16 w 91"/>
                <a:gd name="T37" fmla="*/ 23 h 33"/>
                <a:gd name="T38" fmla="*/ 4 w 91"/>
                <a:gd name="T39" fmla="*/ 21 h 33"/>
                <a:gd name="T40" fmla="*/ 3 w 91"/>
                <a:gd name="T41" fmla="*/ 22 h 33"/>
                <a:gd name="T42" fmla="*/ 3 w 91"/>
                <a:gd name="T43" fmla="*/ 24 h 33"/>
                <a:gd name="T44" fmla="*/ 2 w 91"/>
                <a:gd name="T45" fmla="*/ 24 h 33"/>
                <a:gd name="T46" fmla="*/ 1 w 91"/>
                <a:gd name="T47" fmla="*/ 21 h 33"/>
                <a:gd name="T48" fmla="*/ 0 w 91"/>
                <a:gd name="T49" fmla="*/ 20 h 33"/>
                <a:gd name="T50" fmla="*/ 1 w 91"/>
                <a:gd name="T51" fmla="*/ 24 h 33"/>
                <a:gd name="T52" fmla="*/ 3 w 91"/>
                <a:gd name="T53" fmla="*/ 30 h 33"/>
                <a:gd name="T54" fmla="*/ 4 w 91"/>
                <a:gd name="T55" fmla="*/ 29 h 33"/>
                <a:gd name="T56" fmla="*/ 4 w 91"/>
                <a:gd name="T57" fmla="*/ 29 h 33"/>
                <a:gd name="T58" fmla="*/ 6 w 91"/>
                <a:gd name="T59" fmla="*/ 26 h 33"/>
                <a:gd name="T60" fmla="*/ 8 w 91"/>
                <a:gd name="T61" fmla="*/ 29 h 33"/>
                <a:gd name="T62" fmla="*/ 10 w 91"/>
                <a:gd name="T63" fmla="*/ 27 h 33"/>
                <a:gd name="T64" fmla="*/ 13 w 91"/>
                <a:gd name="T65" fmla="*/ 30 h 33"/>
                <a:gd name="T66" fmla="*/ 16 w 91"/>
                <a:gd name="T67" fmla="*/ 28 h 33"/>
                <a:gd name="T68" fmla="*/ 17 w 91"/>
                <a:gd name="T69" fmla="*/ 25 h 33"/>
                <a:gd name="T70" fmla="*/ 20 w 91"/>
                <a:gd name="T71" fmla="*/ 26 h 33"/>
                <a:gd name="T72" fmla="*/ 27 w 91"/>
                <a:gd name="T73" fmla="*/ 27 h 33"/>
                <a:gd name="T74" fmla="*/ 27 w 91"/>
                <a:gd name="T75" fmla="*/ 21 h 33"/>
                <a:gd name="T76" fmla="*/ 28 w 91"/>
                <a:gd name="T77" fmla="*/ 23 h 33"/>
                <a:gd name="T78" fmla="*/ 29 w 91"/>
                <a:gd name="T79" fmla="*/ 24 h 33"/>
                <a:gd name="T80" fmla="*/ 30 w 91"/>
                <a:gd name="T81" fmla="*/ 24 h 33"/>
                <a:gd name="T82" fmla="*/ 39 w 91"/>
                <a:gd name="T83" fmla="*/ 21 h 33"/>
                <a:gd name="T84" fmla="*/ 39 w 91"/>
                <a:gd name="T85" fmla="*/ 20 h 33"/>
                <a:gd name="T86" fmla="*/ 41 w 91"/>
                <a:gd name="T87" fmla="*/ 20 h 33"/>
                <a:gd name="T88" fmla="*/ 42 w 91"/>
                <a:gd name="T89" fmla="*/ 20 h 33"/>
                <a:gd name="T90" fmla="*/ 47 w 91"/>
                <a:gd name="T91" fmla="*/ 20 h 33"/>
                <a:gd name="T92" fmla="*/ 51 w 91"/>
                <a:gd name="T93" fmla="*/ 17 h 33"/>
                <a:gd name="T94" fmla="*/ 58 w 91"/>
                <a:gd name="T95" fmla="*/ 14 h 33"/>
                <a:gd name="T96" fmla="*/ 62 w 91"/>
                <a:gd name="T97" fmla="*/ 14 h 33"/>
                <a:gd name="T98" fmla="*/ 62 w 91"/>
                <a:gd name="T99" fmla="*/ 12 h 33"/>
                <a:gd name="T100" fmla="*/ 65 w 91"/>
                <a:gd name="T101" fmla="*/ 12 h 33"/>
                <a:gd name="T102" fmla="*/ 66 w 91"/>
                <a:gd name="T103" fmla="*/ 12 h 33"/>
                <a:gd name="T104" fmla="*/ 69 w 91"/>
                <a:gd name="T105" fmla="*/ 12 h 33"/>
                <a:gd name="T106" fmla="*/ 71 w 91"/>
                <a:gd name="T107" fmla="*/ 12 h 33"/>
                <a:gd name="T108" fmla="*/ 71 w 91"/>
                <a:gd name="T109" fmla="*/ 12 h 33"/>
                <a:gd name="T110" fmla="*/ 74 w 91"/>
                <a:gd name="T111" fmla="*/ 1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1" h="33">
                  <a:moveTo>
                    <a:pt x="74" y="12"/>
                  </a:moveTo>
                  <a:cubicBezTo>
                    <a:pt x="74" y="13"/>
                    <a:pt x="74" y="13"/>
                    <a:pt x="74" y="13"/>
                  </a:cubicBezTo>
                  <a:cubicBezTo>
                    <a:pt x="74" y="11"/>
                    <a:pt x="75" y="13"/>
                    <a:pt x="76" y="12"/>
                  </a:cubicBezTo>
                  <a:cubicBezTo>
                    <a:pt x="76" y="12"/>
                    <a:pt x="76" y="12"/>
                    <a:pt x="76" y="12"/>
                  </a:cubicBezTo>
                  <a:cubicBezTo>
                    <a:pt x="78" y="12"/>
                    <a:pt x="79" y="10"/>
                    <a:pt x="81" y="8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1" y="9"/>
                    <a:pt x="81" y="8"/>
                    <a:pt x="81" y="8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2" y="11"/>
                    <a:pt x="82" y="7"/>
                    <a:pt x="83" y="9"/>
                  </a:cubicBezTo>
                  <a:cubicBezTo>
                    <a:pt x="83" y="8"/>
                    <a:pt x="83" y="8"/>
                    <a:pt x="83" y="7"/>
                  </a:cubicBezTo>
                  <a:cubicBezTo>
                    <a:pt x="84" y="6"/>
                    <a:pt x="86" y="5"/>
                    <a:pt x="87" y="3"/>
                  </a:cubicBezTo>
                  <a:cubicBezTo>
                    <a:pt x="87" y="4"/>
                    <a:pt x="87" y="4"/>
                    <a:pt x="87" y="5"/>
                  </a:cubicBezTo>
                  <a:cubicBezTo>
                    <a:pt x="88" y="1"/>
                    <a:pt x="89" y="2"/>
                    <a:pt x="91" y="3"/>
                  </a:cubicBezTo>
                  <a:cubicBezTo>
                    <a:pt x="91" y="2"/>
                    <a:pt x="91" y="2"/>
                    <a:pt x="91" y="1"/>
                  </a:cubicBezTo>
                  <a:cubicBezTo>
                    <a:pt x="90" y="0"/>
                    <a:pt x="90" y="3"/>
                    <a:pt x="89" y="2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0"/>
                    <a:pt x="90" y="3"/>
                    <a:pt x="89" y="2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8" y="1"/>
                    <a:pt x="88" y="0"/>
                    <a:pt x="87" y="3"/>
                  </a:cubicBezTo>
                  <a:cubicBezTo>
                    <a:pt x="87" y="1"/>
                    <a:pt x="87" y="3"/>
                    <a:pt x="86" y="1"/>
                  </a:cubicBezTo>
                  <a:cubicBezTo>
                    <a:pt x="86" y="2"/>
                    <a:pt x="86" y="2"/>
                    <a:pt x="86" y="3"/>
                  </a:cubicBezTo>
                  <a:cubicBezTo>
                    <a:pt x="84" y="2"/>
                    <a:pt x="82" y="4"/>
                    <a:pt x="80" y="5"/>
                  </a:cubicBezTo>
                  <a:cubicBezTo>
                    <a:pt x="80" y="9"/>
                    <a:pt x="78" y="4"/>
                    <a:pt x="77" y="6"/>
                  </a:cubicBezTo>
                  <a:cubicBezTo>
                    <a:pt x="76" y="5"/>
                    <a:pt x="76" y="5"/>
                    <a:pt x="76" y="5"/>
                  </a:cubicBezTo>
                  <a:cubicBezTo>
                    <a:pt x="76" y="6"/>
                    <a:pt x="76" y="7"/>
                    <a:pt x="75" y="7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2" y="5"/>
                    <a:pt x="69" y="8"/>
                    <a:pt x="66" y="7"/>
                  </a:cubicBezTo>
                  <a:cubicBezTo>
                    <a:pt x="63" y="7"/>
                    <a:pt x="59" y="5"/>
                    <a:pt x="57" y="10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6" y="11"/>
                    <a:pt x="55" y="9"/>
                    <a:pt x="54" y="10"/>
                  </a:cubicBezTo>
                  <a:cubicBezTo>
                    <a:pt x="54" y="10"/>
                    <a:pt x="54" y="10"/>
                    <a:pt x="54" y="10"/>
                  </a:cubicBezTo>
                  <a:cubicBezTo>
                    <a:pt x="53" y="13"/>
                    <a:pt x="50" y="10"/>
                    <a:pt x="48" y="14"/>
                  </a:cubicBezTo>
                  <a:cubicBezTo>
                    <a:pt x="46" y="14"/>
                    <a:pt x="43" y="15"/>
                    <a:pt x="40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38" y="17"/>
                    <a:pt x="36" y="14"/>
                    <a:pt x="34" y="15"/>
                  </a:cubicBezTo>
                  <a:cubicBezTo>
                    <a:pt x="31" y="14"/>
                    <a:pt x="30" y="21"/>
                    <a:pt x="27" y="19"/>
                  </a:cubicBezTo>
                  <a:cubicBezTo>
                    <a:pt x="25" y="15"/>
                    <a:pt x="25" y="23"/>
                    <a:pt x="23" y="20"/>
                  </a:cubicBezTo>
                  <a:cubicBezTo>
                    <a:pt x="19" y="15"/>
                    <a:pt x="18" y="19"/>
                    <a:pt x="16" y="23"/>
                  </a:cubicBezTo>
                  <a:cubicBezTo>
                    <a:pt x="13" y="21"/>
                    <a:pt x="11" y="27"/>
                    <a:pt x="8" y="23"/>
                  </a:cubicBezTo>
                  <a:cubicBezTo>
                    <a:pt x="8" y="26"/>
                    <a:pt x="5" y="20"/>
                    <a:pt x="4" y="21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19"/>
                    <a:pt x="4" y="26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2" y="20"/>
                    <a:pt x="3" y="27"/>
                    <a:pt x="3" y="2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6"/>
                    <a:pt x="3" y="24"/>
                    <a:pt x="2" y="24"/>
                  </a:cubicBezTo>
                  <a:cubicBezTo>
                    <a:pt x="2" y="24"/>
                    <a:pt x="3" y="26"/>
                    <a:pt x="2" y="25"/>
                  </a:cubicBezTo>
                  <a:cubicBezTo>
                    <a:pt x="2" y="21"/>
                    <a:pt x="2" y="26"/>
                    <a:pt x="1" y="21"/>
                  </a:cubicBezTo>
                  <a:cubicBezTo>
                    <a:pt x="1" y="21"/>
                    <a:pt x="1" y="19"/>
                    <a:pt x="1" y="18"/>
                  </a:cubicBezTo>
                  <a:cubicBezTo>
                    <a:pt x="0" y="18"/>
                    <a:pt x="0" y="18"/>
                    <a:pt x="0" y="20"/>
                  </a:cubicBezTo>
                  <a:cubicBezTo>
                    <a:pt x="1" y="22"/>
                    <a:pt x="1" y="24"/>
                    <a:pt x="2" y="26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2" y="26"/>
                    <a:pt x="2" y="25"/>
                    <a:pt x="2" y="26"/>
                  </a:cubicBezTo>
                  <a:cubicBezTo>
                    <a:pt x="2" y="26"/>
                    <a:pt x="3" y="29"/>
                    <a:pt x="3" y="30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28"/>
                    <a:pt x="3" y="29"/>
                    <a:pt x="4" y="2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2"/>
                    <a:pt x="4" y="26"/>
                    <a:pt x="4" y="29"/>
                  </a:cubicBezTo>
                  <a:cubicBezTo>
                    <a:pt x="5" y="28"/>
                    <a:pt x="5" y="28"/>
                    <a:pt x="6" y="28"/>
                  </a:cubicBezTo>
                  <a:cubicBezTo>
                    <a:pt x="6" y="27"/>
                    <a:pt x="7" y="28"/>
                    <a:pt x="6" y="26"/>
                  </a:cubicBezTo>
                  <a:cubicBezTo>
                    <a:pt x="7" y="28"/>
                    <a:pt x="8" y="29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9" y="33"/>
                    <a:pt x="8" y="26"/>
                    <a:pt x="9" y="30"/>
                  </a:cubicBezTo>
                  <a:cubicBezTo>
                    <a:pt x="9" y="27"/>
                    <a:pt x="10" y="31"/>
                    <a:pt x="10" y="27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1" y="29"/>
                    <a:pt x="12" y="30"/>
                    <a:pt x="13" y="30"/>
                  </a:cubicBezTo>
                  <a:cubicBezTo>
                    <a:pt x="13" y="27"/>
                    <a:pt x="14" y="31"/>
                    <a:pt x="14" y="27"/>
                  </a:cubicBezTo>
                  <a:cubicBezTo>
                    <a:pt x="15" y="28"/>
                    <a:pt x="16" y="29"/>
                    <a:pt x="16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7" y="28"/>
                    <a:pt x="17" y="28"/>
                    <a:pt x="17" y="25"/>
                  </a:cubicBezTo>
                  <a:cubicBezTo>
                    <a:pt x="18" y="29"/>
                    <a:pt x="18" y="28"/>
                    <a:pt x="19" y="29"/>
                  </a:cubicBezTo>
                  <a:cubicBezTo>
                    <a:pt x="19" y="27"/>
                    <a:pt x="20" y="28"/>
                    <a:pt x="20" y="26"/>
                  </a:cubicBezTo>
                  <a:cubicBezTo>
                    <a:pt x="21" y="28"/>
                    <a:pt x="21" y="25"/>
                    <a:pt x="21" y="28"/>
                  </a:cubicBezTo>
                  <a:cubicBezTo>
                    <a:pt x="22" y="23"/>
                    <a:pt x="25" y="24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6"/>
                    <a:pt x="27" y="23"/>
                    <a:pt x="27" y="21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7" y="22"/>
                    <a:pt x="28" y="24"/>
                    <a:pt x="28" y="23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3"/>
                    <a:pt x="29" y="26"/>
                    <a:pt x="29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4"/>
                    <a:pt x="30" y="25"/>
                    <a:pt x="30" y="25"/>
                  </a:cubicBezTo>
                  <a:cubicBezTo>
                    <a:pt x="33" y="25"/>
                    <a:pt x="35" y="21"/>
                    <a:pt x="39" y="21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40" y="22"/>
                    <a:pt x="40" y="20"/>
                    <a:pt x="41" y="20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2" y="20"/>
                    <a:pt x="43" y="24"/>
                    <a:pt x="42" y="20"/>
                  </a:cubicBezTo>
                  <a:cubicBezTo>
                    <a:pt x="42" y="20"/>
                    <a:pt x="43" y="21"/>
                    <a:pt x="43" y="21"/>
                  </a:cubicBezTo>
                  <a:cubicBezTo>
                    <a:pt x="44" y="20"/>
                    <a:pt x="45" y="20"/>
                    <a:pt x="47" y="20"/>
                  </a:cubicBezTo>
                  <a:cubicBezTo>
                    <a:pt x="48" y="16"/>
                    <a:pt x="50" y="19"/>
                    <a:pt x="51" y="16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2" y="14"/>
                    <a:pt x="54" y="16"/>
                    <a:pt x="56" y="15"/>
                  </a:cubicBezTo>
                  <a:cubicBezTo>
                    <a:pt x="57" y="15"/>
                    <a:pt x="57" y="14"/>
                    <a:pt x="58" y="14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59" y="11"/>
                    <a:pt x="61" y="18"/>
                    <a:pt x="62" y="14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62" y="13"/>
                    <a:pt x="63" y="16"/>
                    <a:pt x="62" y="12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3" y="9"/>
                    <a:pt x="65" y="15"/>
                    <a:pt x="65" y="12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6" y="12"/>
                    <a:pt x="66" y="11"/>
                    <a:pt x="66" y="12"/>
                  </a:cubicBezTo>
                  <a:cubicBezTo>
                    <a:pt x="66" y="13"/>
                    <a:pt x="66" y="13"/>
                    <a:pt x="66" y="13"/>
                  </a:cubicBezTo>
                  <a:cubicBezTo>
                    <a:pt x="68" y="16"/>
                    <a:pt x="68" y="12"/>
                    <a:pt x="69" y="12"/>
                  </a:cubicBezTo>
                  <a:cubicBezTo>
                    <a:pt x="69" y="14"/>
                    <a:pt x="69" y="14"/>
                    <a:pt x="69" y="14"/>
                  </a:cubicBezTo>
                  <a:cubicBezTo>
                    <a:pt x="69" y="12"/>
                    <a:pt x="71" y="13"/>
                    <a:pt x="71" y="12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3"/>
                    <a:pt x="73" y="12"/>
                    <a:pt x="74" y="1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6" name="Freeform 545"/>
            <p:cNvSpPr>
              <a:spLocks/>
            </p:cNvSpPr>
            <p:nvPr/>
          </p:nvSpPr>
          <p:spPr bwMode="auto">
            <a:xfrm>
              <a:off x="4944597" y="314287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7" name="Freeform 546"/>
            <p:cNvSpPr>
              <a:spLocks/>
            </p:cNvSpPr>
            <p:nvPr/>
          </p:nvSpPr>
          <p:spPr bwMode="auto">
            <a:xfrm>
              <a:off x="4700561" y="320919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8" name="Freeform 547"/>
            <p:cNvSpPr>
              <a:spLocks/>
            </p:cNvSpPr>
            <p:nvPr/>
          </p:nvSpPr>
          <p:spPr bwMode="auto">
            <a:xfrm>
              <a:off x="5463171" y="3073912"/>
              <a:ext cx="0" cy="3979"/>
            </a:xfrm>
            <a:custGeom>
              <a:avLst/>
              <a:gdLst>
                <a:gd name="T0" fmla="*/ 0 h 3"/>
                <a:gd name="T1" fmla="*/ 3 h 3"/>
                <a:gd name="T2" fmla="*/ 0 h 3"/>
                <a:gd name="T3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9" name="Freeform 548"/>
            <p:cNvSpPr>
              <a:spLocks/>
            </p:cNvSpPr>
            <p:nvPr/>
          </p:nvSpPr>
          <p:spPr bwMode="auto">
            <a:xfrm>
              <a:off x="5463171" y="3061976"/>
              <a:ext cx="5305" cy="18568"/>
            </a:xfrm>
            <a:custGeom>
              <a:avLst/>
              <a:gdLst>
                <a:gd name="T0" fmla="*/ 2 w 2"/>
                <a:gd name="T1" fmla="*/ 2 h 6"/>
                <a:gd name="T2" fmla="*/ 2 w 2"/>
                <a:gd name="T3" fmla="*/ 1 h 6"/>
                <a:gd name="T4" fmla="*/ 0 w 2"/>
                <a:gd name="T5" fmla="*/ 4 h 6"/>
                <a:gd name="T6" fmla="*/ 2 w 2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6">
                  <a:moveTo>
                    <a:pt x="2" y="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6"/>
                    <a:pt x="2" y="0"/>
                    <a:pt x="2" y="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0" name="Freeform 549"/>
            <p:cNvSpPr>
              <a:spLocks/>
            </p:cNvSpPr>
            <p:nvPr/>
          </p:nvSpPr>
          <p:spPr bwMode="auto">
            <a:xfrm>
              <a:off x="5468477" y="3061976"/>
              <a:ext cx="6631" cy="9285"/>
            </a:xfrm>
            <a:custGeom>
              <a:avLst/>
              <a:gdLst>
                <a:gd name="T0" fmla="*/ 1 w 2"/>
                <a:gd name="T1" fmla="*/ 2 h 3"/>
                <a:gd name="T2" fmla="*/ 2 w 2"/>
                <a:gd name="T3" fmla="*/ 1 h 3"/>
                <a:gd name="T4" fmla="*/ 1 w 2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2"/>
                  </a:moveTo>
                  <a:cubicBezTo>
                    <a:pt x="1" y="3"/>
                    <a:pt x="1" y="1"/>
                    <a:pt x="2" y="1"/>
                  </a:cubicBezTo>
                  <a:cubicBezTo>
                    <a:pt x="1" y="2"/>
                    <a:pt x="0" y="0"/>
                    <a:pt x="1" y="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1" name="Freeform 550"/>
            <p:cNvSpPr>
              <a:spLocks/>
            </p:cNvSpPr>
            <p:nvPr/>
          </p:nvSpPr>
          <p:spPr bwMode="auto">
            <a:xfrm>
              <a:off x="5569274" y="311237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2" name="Freeform 551"/>
            <p:cNvSpPr>
              <a:spLocks/>
            </p:cNvSpPr>
            <p:nvPr/>
          </p:nvSpPr>
          <p:spPr bwMode="auto">
            <a:xfrm>
              <a:off x="5406142" y="3064628"/>
              <a:ext cx="269234" cy="323612"/>
            </a:xfrm>
            <a:custGeom>
              <a:avLst/>
              <a:gdLst>
                <a:gd name="T0" fmla="*/ 54 w 86"/>
                <a:gd name="T1" fmla="*/ 23 h 103"/>
                <a:gd name="T2" fmla="*/ 57 w 86"/>
                <a:gd name="T3" fmla="*/ 5 h 103"/>
                <a:gd name="T4" fmla="*/ 52 w 86"/>
                <a:gd name="T5" fmla="*/ 2 h 103"/>
                <a:gd name="T6" fmla="*/ 36 w 86"/>
                <a:gd name="T7" fmla="*/ 0 h 103"/>
                <a:gd name="T8" fmla="*/ 26 w 86"/>
                <a:gd name="T9" fmla="*/ 2 h 103"/>
                <a:gd name="T10" fmla="*/ 27 w 86"/>
                <a:gd name="T11" fmla="*/ 3 h 103"/>
                <a:gd name="T12" fmla="*/ 37 w 86"/>
                <a:gd name="T13" fmla="*/ 2 h 103"/>
                <a:gd name="T14" fmla="*/ 52 w 86"/>
                <a:gd name="T15" fmla="*/ 15 h 103"/>
                <a:gd name="T16" fmla="*/ 27 w 86"/>
                <a:gd name="T17" fmla="*/ 38 h 103"/>
                <a:gd name="T18" fmla="*/ 22 w 86"/>
                <a:gd name="T19" fmla="*/ 41 h 103"/>
                <a:gd name="T20" fmla="*/ 22 w 86"/>
                <a:gd name="T21" fmla="*/ 41 h 103"/>
                <a:gd name="T22" fmla="*/ 25 w 86"/>
                <a:gd name="T23" fmla="*/ 51 h 103"/>
                <a:gd name="T24" fmla="*/ 35 w 86"/>
                <a:gd name="T25" fmla="*/ 53 h 103"/>
                <a:gd name="T26" fmla="*/ 60 w 86"/>
                <a:gd name="T27" fmla="*/ 54 h 103"/>
                <a:gd name="T28" fmla="*/ 62 w 86"/>
                <a:gd name="T29" fmla="*/ 76 h 103"/>
                <a:gd name="T30" fmla="*/ 18 w 86"/>
                <a:gd name="T31" fmla="*/ 90 h 103"/>
                <a:gd name="T32" fmla="*/ 10 w 86"/>
                <a:gd name="T33" fmla="*/ 54 h 103"/>
                <a:gd name="T34" fmla="*/ 11 w 86"/>
                <a:gd name="T35" fmla="*/ 16 h 103"/>
                <a:gd name="T36" fmla="*/ 9 w 86"/>
                <a:gd name="T37" fmla="*/ 10 h 103"/>
                <a:gd name="T38" fmla="*/ 8 w 86"/>
                <a:gd name="T39" fmla="*/ 8 h 103"/>
                <a:gd name="T40" fmla="*/ 13 w 86"/>
                <a:gd name="T41" fmla="*/ 4 h 103"/>
                <a:gd name="T42" fmla="*/ 6 w 86"/>
                <a:gd name="T43" fmla="*/ 5 h 103"/>
                <a:gd name="T44" fmla="*/ 4 w 86"/>
                <a:gd name="T45" fmla="*/ 10 h 103"/>
                <a:gd name="T46" fmla="*/ 5 w 86"/>
                <a:gd name="T47" fmla="*/ 20 h 103"/>
                <a:gd name="T48" fmla="*/ 3 w 86"/>
                <a:gd name="T49" fmla="*/ 25 h 103"/>
                <a:gd name="T50" fmla="*/ 3 w 86"/>
                <a:gd name="T51" fmla="*/ 32 h 103"/>
                <a:gd name="T52" fmla="*/ 5 w 86"/>
                <a:gd name="T53" fmla="*/ 53 h 103"/>
                <a:gd name="T54" fmla="*/ 3 w 86"/>
                <a:gd name="T55" fmla="*/ 61 h 103"/>
                <a:gd name="T56" fmla="*/ 5 w 86"/>
                <a:gd name="T57" fmla="*/ 91 h 103"/>
                <a:gd name="T58" fmla="*/ 6 w 86"/>
                <a:gd name="T59" fmla="*/ 92 h 103"/>
                <a:gd name="T60" fmla="*/ 15 w 86"/>
                <a:gd name="T61" fmla="*/ 98 h 103"/>
                <a:gd name="T62" fmla="*/ 15 w 86"/>
                <a:gd name="T63" fmla="*/ 98 h 103"/>
                <a:gd name="T64" fmla="*/ 15 w 86"/>
                <a:gd name="T65" fmla="*/ 97 h 103"/>
                <a:gd name="T66" fmla="*/ 15 w 86"/>
                <a:gd name="T67" fmla="*/ 94 h 103"/>
                <a:gd name="T68" fmla="*/ 23 w 86"/>
                <a:gd name="T69" fmla="*/ 94 h 103"/>
                <a:gd name="T70" fmla="*/ 24 w 86"/>
                <a:gd name="T71" fmla="*/ 96 h 103"/>
                <a:gd name="T72" fmla="*/ 56 w 86"/>
                <a:gd name="T73" fmla="*/ 82 h 103"/>
                <a:gd name="T74" fmla="*/ 64 w 86"/>
                <a:gd name="T75" fmla="*/ 81 h 103"/>
                <a:gd name="T76" fmla="*/ 83 w 86"/>
                <a:gd name="T77" fmla="*/ 69 h 103"/>
                <a:gd name="T78" fmla="*/ 58 w 86"/>
                <a:gd name="T79" fmla="*/ 48 h 103"/>
                <a:gd name="T80" fmla="*/ 37 w 86"/>
                <a:gd name="T81" fmla="*/ 46 h 103"/>
                <a:gd name="T82" fmla="*/ 34 w 86"/>
                <a:gd name="T83" fmla="*/ 46 h 103"/>
                <a:gd name="T84" fmla="*/ 28 w 86"/>
                <a:gd name="T85" fmla="*/ 44 h 103"/>
                <a:gd name="T86" fmla="*/ 37 w 86"/>
                <a:gd name="T87" fmla="*/ 40 h 103"/>
                <a:gd name="T88" fmla="*/ 42 w 86"/>
                <a:gd name="T89" fmla="*/ 3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6" h="103">
                  <a:moveTo>
                    <a:pt x="48" y="29"/>
                  </a:moveTo>
                  <a:cubicBezTo>
                    <a:pt x="49" y="30"/>
                    <a:pt x="49" y="30"/>
                    <a:pt x="49" y="30"/>
                  </a:cubicBezTo>
                  <a:cubicBezTo>
                    <a:pt x="50" y="26"/>
                    <a:pt x="53" y="26"/>
                    <a:pt x="54" y="23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9" y="19"/>
                    <a:pt x="61" y="9"/>
                    <a:pt x="56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6" y="5"/>
                    <a:pt x="55" y="5"/>
                    <a:pt x="55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2"/>
                    <a:pt x="52" y="3"/>
                    <a:pt x="52" y="2"/>
                  </a:cubicBezTo>
                  <a:cubicBezTo>
                    <a:pt x="52" y="2"/>
                    <a:pt x="51" y="2"/>
                    <a:pt x="51" y="3"/>
                  </a:cubicBezTo>
                  <a:cubicBezTo>
                    <a:pt x="47" y="1"/>
                    <a:pt x="41" y="1"/>
                    <a:pt x="36" y="2"/>
                  </a:cubicBezTo>
                  <a:cubicBezTo>
                    <a:pt x="36" y="1"/>
                    <a:pt x="36" y="1"/>
                    <a:pt x="36" y="0"/>
                  </a:cubicBezTo>
                  <a:cubicBezTo>
                    <a:pt x="31" y="3"/>
                    <a:pt x="27" y="1"/>
                    <a:pt x="22" y="0"/>
                  </a:cubicBezTo>
                  <a:cubicBezTo>
                    <a:pt x="22" y="1"/>
                    <a:pt x="22" y="2"/>
                    <a:pt x="22" y="2"/>
                  </a:cubicBezTo>
                  <a:cubicBezTo>
                    <a:pt x="23" y="4"/>
                    <a:pt x="25" y="0"/>
                    <a:pt x="26" y="2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7" y="4"/>
                    <a:pt x="26" y="1"/>
                    <a:pt x="27" y="2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9" y="3"/>
                    <a:pt x="31" y="4"/>
                    <a:pt x="33" y="2"/>
                  </a:cubicBezTo>
                  <a:cubicBezTo>
                    <a:pt x="33" y="4"/>
                    <a:pt x="35" y="2"/>
                    <a:pt x="36" y="4"/>
                  </a:cubicBezTo>
                  <a:cubicBezTo>
                    <a:pt x="36" y="3"/>
                    <a:pt x="37" y="4"/>
                    <a:pt x="37" y="2"/>
                  </a:cubicBezTo>
                  <a:cubicBezTo>
                    <a:pt x="43" y="4"/>
                    <a:pt x="52" y="5"/>
                    <a:pt x="54" y="8"/>
                  </a:cubicBezTo>
                  <a:cubicBezTo>
                    <a:pt x="58" y="9"/>
                    <a:pt x="53" y="13"/>
                    <a:pt x="53" y="15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7"/>
                    <a:pt x="52" y="19"/>
                    <a:pt x="51" y="19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43" y="26"/>
                    <a:pt x="36" y="34"/>
                    <a:pt x="27" y="38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3" y="45"/>
                    <a:pt x="20" y="31"/>
                    <a:pt x="25" y="51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40" y="53"/>
                    <a:pt x="45" y="53"/>
                    <a:pt x="51" y="52"/>
                  </a:cubicBezTo>
                  <a:cubicBezTo>
                    <a:pt x="51" y="52"/>
                    <a:pt x="51" y="53"/>
                    <a:pt x="51" y="53"/>
                  </a:cubicBezTo>
                  <a:cubicBezTo>
                    <a:pt x="54" y="52"/>
                    <a:pt x="56" y="54"/>
                    <a:pt x="60" y="54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67" y="53"/>
                    <a:pt x="74" y="58"/>
                    <a:pt x="80" y="60"/>
                  </a:cubicBezTo>
                  <a:cubicBezTo>
                    <a:pt x="82" y="67"/>
                    <a:pt x="69" y="72"/>
                    <a:pt x="62" y="76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55" y="80"/>
                    <a:pt x="47" y="78"/>
                    <a:pt x="40" y="82"/>
                  </a:cubicBezTo>
                  <a:cubicBezTo>
                    <a:pt x="33" y="82"/>
                    <a:pt x="26" y="90"/>
                    <a:pt x="18" y="90"/>
                  </a:cubicBezTo>
                  <a:cubicBezTo>
                    <a:pt x="15" y="87"/>
                    <a:pt x="14" y="94"/>
                    <a:pt x="13" y="89"/>
                  </a:cubicBezTo>
                  <a:cubicBezTo>
                    <a:pt x="12" y="86"/>
                    <a:pt x="11" y="84"/>
                    <a:pt x="12" y="81"/>
                  </a:cubicBezTo>
                  <a:cubicBezTo>
                    <a:pt x="18" y="72"/>
                    <a:pt x="14" y="63"/>
                    <a:pt x="10" y="54"/>
                  </a:cubicBezTo>
                  <a:cubicBezTo>
                    <a:pt x="12" y="46"/>
                    <a:pt x="6" y="37"/>
                    <a:pt x="10" y="29"/>
                  </a:cubicBezTo>
                  <a:cubicBezTo>
                    <a:pt x="7" y="25"/>
                    <a:pt x="13" y="21"/>
                    <a:pt x="12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4" y="15"/>
                    <a:pt x="7" y="13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3" y="11"/>
                    <a:pt x="6" y="10"/>
                    <a:pt x="9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9" y="10"/>
                    <a:pt x="9" y="9"/>
                  </a:cubicBezTo>
                  <a:cubicBezTo>
                    <a:pt x="9" y="9"/>
                    <a:pt x="7" y="9"/>
                    <a:pt x="8" y="8"/>
                  </a:cubicBezTo>
                  <a:cubicBezTo>
                    <a:pt x="12" y="8"/>
                    <a:pt x="7" y="6"/>
                    <a:pt x="12" y="6"/>
                  </a:cubicBezTo>
                  <a:cubicBezTo>
                    <a:pt x="12" y="6"/>
                    <a:pt x="13" y="5"/>
                    <a:pt x="14" y="6"/>
                  </a:cubicBezTo>
                  <a:cubicBezTo>
                    <a:pt x="15" y="5"/>
                    <a:pt x="15" y="4"/>
                    <a:pt x="13" y="4"/>
                  </a:cubicBezTo>
                  <a:cubicBezTo>
                    <a:pt x="10" y="4"/>
                    <a:pt x="8" y="3"/>
                    <a:pt x="7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8" y="5"/>
                    <a:pt x="6" y="5"/>
                  </a:cubicBezTo>
                  <a:cubicBezTo>
                    <a:pt x="6" y="6"/>
                    <a:pt x="4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5" y="8"/>
                    <a:pt x="4" y="9"/>
                    <a:pt x="4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10"/>
                    <a:pt x="7" y="11"/>
                    <a:pt x="3" y="11"/>
                  </a:cubicBezTo>
                  <a:cubicBezTo>
                    <a:pt x="4" y="14"/>
                    <a:pt x="4" y="17"/>
                    <a:pt x="5" y="20"/>
                  </a:cubicBezTo>
                  <a:cubicBezTo>
                    <a:pt x="6" y="20"/>
                    <a:pt x="5" y="22"/>
                    <a:pt x="7" y="21"/>
                  </a:cubicBezTo>
                  <a:cubicBezTo>
                    <a:pt x="4" y="22"/>
                    <a:pt x="4" y="24"/>
                    <a:pt x="4" y="25"/>
                  </a:cubicBezTo>
                  <a:cubicBezTo>
                    <a:pt x="4" y="25"/>
                    <a:pt x="3" y="25"/>
                    <a:pt x="3" y="25"/>
                  </a:cubicBezTo>
                  <a:cubicBezTo>
                    <a:pt x="0" y="27"/>
                    <a:pt x="7" y="27"/>
                    <a:pt x="2" y="29"/>
                  </a:cubicBezTo>
                  <a:cubicBezTo>
                    <a:pt x="5" y="29"/>
                    <a:pt x="2" y="31"/>
                    <a:pt x="5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5"/>
                    <a:pt x="2" y="38"/>
                    <a:pt x="2" y="40"/>
                  </a:cubicBezTo>
                  <a:cubicBezTo>
                    <a:pt x="5" y="42"/>
                    <a:pt x="1" y="45"/>
                    <a:pt x="5" y="47"/>
                  </a:cubicBezTo>
                  <a:cubicBezTo>
                    <a:pt x="4" y="48"/>
                    <a:pt x="3" y="51"/>
                    <a:pt x="5" y="53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4" y="55"/>
                    <a:pt x="5" y="57"/>
                    <a:pt x="7" y="59"/>
                  </a:cubicBezTo>
                  <a:cubicBezTo>
                    <a:pt x="4" y="60"/>
                    <a:pt x="4" y="60"/>
                    <a:pt x="3" y="61"/>
                  </a:cubicBezTo>
                  <a:cubicBezTo>
                    <a:pt x="5" y="63"/>
                    <a:pt x="5" y="66"/>
                    <a:pt x="6" y="68"/>
                  </a:cubicBezTo>
                  <a:cubicBezTo>
                    <a:pt x="5" y="68"/>
                    <a:pt x="7" y="70"/>
                    <a:pt x="5" y="70"/>
                  </a:cubicBezTo>
                  <a:cubicBezTo>
                    <a:pt x="9" y="76"/>
                    <a:pt x="8" y="84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6" y="92"/>
                    <a:pt x="6" y="92"/>
                    <a:pt x="6" y="92"/>
                  </a:cubicBezTo>
                  <a:cubicBezTo>
                    <a:pt x="6" y="92"/>
                    <a:pt x="6" y="92"/>
                    <a:pt x="6" y="92"/>
                  </a:cubicBezTo>
                  <a:cubicBezTo>
                    <a:pt x="6" y="92"/>
                    <a:pt x="6" y="92"/>
                    <a:pt x="6" y="92"/>
                  </a:cubicBezTo>
                  <a:cubicBezTo>
                    <a:pt x="5" y="90"/>
                    <a:pt x="22" y="103"/>
                    <a:pt x="15" y="98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5" y="95"/>
                    <a:pt x="15" y="94"/>
                    <a:pt x="15" y="93"/>
                  </a:cubicBezTo>
                  <a:cubicBezTo>
                    <a:pt x="16" y="94"/>
                    <a:pt x="16" y="94"/>
                    <a:pt x="15" y="94"/>
                  </a:cubicBezTo>
                  <a:cubicBezTo>
                    <a:pt x="17" y="93"/>
                    <a:pt x="18" y="95"/>
                    <a:pt x="19" y="94"/>
                  </a:cubicBezTo>
                  <a:cubicBezTo>
                    <a:pt x="19" y="95"/>
                    <a:pt x="19" y="95"/>
                    <a:pt x="19" y="95"/>
                  </a:cubicBezTo>
                  <a:cubicBezTo>
                    <a:pt x="20" y="94"/>
                    <a:pt x="22" y="96"/>
                    <a:pt x="23" y="94"/>
                  </a:cubicBezTo>
                  <a:cubicBezTo>
                    <a:pt x="23" y="95"/>
                    <a:pt x="23" y="95"/>
                    <a:pt x="23" y="95"/>
                  </a:cubicBezTo>
                  <a:cubicBezTo>
                    <a:pt x="24" y="94"/>
                    <a:pt x="24" y="94"/>
                    <a:pt x="24" y="94"/>
                  </a:cubicBezTo>
                  <a:cubicBezTo>
                    <a:pt x="24" y="95"/>
                    <a:pt x="24" y="96"/>
                    <a:pt x="24" y="96"/>
                  </a:cubicBezTo>
                  <a:cubicBezTo>
                    <a:pt x="34" y="94"/>
                    <a:pt x="44" y="87"/>
                    <a:pt x="54" y="83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56" y="82"/>
                    <a:pt x="56" y="82"/>
                    <a:pt x="56" y="82"/>
                  </a:cubicBezTo>
                  <a:cubicBezTo>
                    <a:pt x="56" y="83"/>
                    <a:pt x="56" y="83"/>
                    <a:pt x="56" y="83"/>
                  </a:cubicBezTo>
                  <a:cubicBezTo>
                    <a:pt x="59" y="83"/>
                    <a:pt x="61" y="80"/>
                    <a:pt x="63" y="80"/>
                  </a:cubicBezTo>
                  <a:cubicBezTo>
                    <a:pt x="64" y="80"/>
                    <a:pt x="63" y="81"/>
                    <a:pt x="64" y="81"/>
                  </a:cubicBezTo>
                  <a:cubicBezTo>
                    <a:pt x="65" y="78"/>
                    <a:pt x="68" y="82"/>
                    <a:pt x="67" y="78"/>
                  </a:cubicBezTo>
                  <a:cubicBezTo>
                    <a:pt x="67" y="78"/>
                    <a:pt x="68" y="79"/>
                    <a:pt x="68" y="79"/>
                  </a:cubicBezTo>
                  <a:cubicBezTo>
                    <a:pt x="72" y="75"/>
                    <a:pt x="77" y="73"/>
                    <a:pt x="83" y="69"/>
                  </a:cubicBezTo>
                  <a:cubicBezTo>
                    <a:pt x="86" y="63"/>
                    <a:pt x="82" y="53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0" y="53"/>
                    <a:pt x="64" y="49"/>
                    <a:pt x="58" y="48"/>
                  </a:cubicBezTo>
                  <a:cubicBezTo>
                    <a:pt x="55" y="48"/>
                    <a:pt x="53" y="48"/>
                    <a:pt x="51" y="48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46" y="50"/>
                    <a:pt x="42" y="42"/>
                    <a:pt x="37" y="46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36" y="46"/>
                    <a:pt x="35" y="43"/>
                    <a:pt x="35" y="47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1" y="50"/>
                    <a:pt x="27" y="44"/>
                    <a:pt x="25" y="45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6" y="45"/>
                    <a:pt x="27" y="43"/>
                    <a:pt x="28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33" y="45"/>
                    <a:pt x="33" y="40"/>
                    <a:pt x="36" y="38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37" y="37"/>
                    <a:pt x="40" y="37"/>
                    <a:pt x="42" y="35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5" y="33"/>
                    <a:pt x="47" y="31"/>
                    <a:pt x="48" y="29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3" name="Freeform 552"/>
            <p:cNvSpPr>
              <a:spLocks/>
            </p:cNvSpPr>
            <p:nvPr/>
          </p:nvSpPr>
          <p:spPr bwMode="auto">
            <a:xfrm>
              <a:off x="5581211" y="308054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4" name="Freeform 553"/>
            <p:cNvSpPr>
              <a:spLocks/>
            </p:cNvSpPr>
            <p:nvPr/>
          </p:nvSpPr>
          <p:spPr bwMode="auto">
            <a:xfrm>
              <a:off x="5415425" y="308982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5" name="Freeform 554"/>
            <p:cNvSpPr>
              <a:spLocks/>
            </p:cNvSpPr>
            <p:nvPr/>
          </p:nvSpPr>
          <p:spPr bwMode="auto">
            <a:xfrm>
              <a:off x="6325253" y="3328558"/>
              <a:ext cx="3978" cy="2652"/>
            </a:xfrm>
            <a:custGeom>
              <a:avLst/>
              <a:gdLst>
                <a:gd name="T0" fmla="*/ 0 w 3"/>
                <a:gd name="T1" fmla="*/ 0 h 2"/>
                <a:gd name="T2" fmla="*/ 0 w 3"/>
                <a:gd name="T3" fmla="*/ 0 h 2"/>
                <a:gd name="T4" fmla="*/ 3 w 3"/>
                <a:gd name="T5" fmla="*/ 2 h 2"/>
                <a:gd name="T6" fmla="*/ 0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0" y="0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6" name="Freeform 555"/>
            <p:cNvSpPr>
              <a:spLocks/>
            </p:cNvSpPr>
            <p:nvPr/>
          </p:nvSpPr>
          <p:spPr bwMode="auto">
            <a:xfrm>
              <a:off x="6322600" y="3321926"/>
              <a:ext cx="6631" cy="19895"/>
            </a:xfrm>
            <a:custGeom>
              <a:avLst/>
              <a:gdLst>
                <a:gd name="T0" fmla="*/ 1 w 2"/>
                <a:gd name="T1" fmla="*/ 5 h 6"/>
                <a:gd name="T2" fmla="*/ 2 w 2"/>
                <a:gd name="T3" fmla="*/ 6 h 6"/>
                <a:gd name="T4" fmla="*/ 1 w 2"/>
                <a:gd name="T5" fmla="*/ 2 h 6"/>
                <a:gd name="T6" fmla="*/ 1 w 2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6">
                  <a:moveTo>
                    <a:pt x="1" y="5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0"/>
                    <a:pt x="2" y="6"/>
                    <a:pt x="1" y="5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7" name="Freeform 556"/>
            <p:cNvSpPr>
              <a:spLocks/>
            </p:cNvSpPr>
            <p:nvPr/>
          </p:nvSpPr>
          <p:spPr bwMode="auto">
            <a:xfrm>
              <a:off x="6322600" y="3335189"/>
              <a:ext cx="6631" cy="6632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2 h 2"/>
                <a:gd name="T4" fmla="*/ 1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0"/>
                    <a:pt x="1" y="2"/>
                    <a:pt x="1" y="2"/>
                  </a:cubicBezTo>
                  <a:cubicBezTo>
                    <a:pt x="1" y="1"/>
                    <a:pt x="2" y="2"/>
                    <a:pt x="1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8" name="Freeform 557"/>
            <p:cNvSpPr>
              <a:spLocks/>
            </p:cNvSpPr>
            <p:nvPr/>
          </p:nvSpPr>
          <p:spPr bwMode="auto">
            <a:xfrm>
              <a:off x="6244351" y="3351104"/>
              <a:ext cx="2652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9" name="Freeform 558"/>
            <p:cNvSpPr>
              <a:spLocks/>
            </p:cNvSpPr>
            <p:nvPr/>
          </p:nvSpPr>
          <p:spPr bwMode="auto">
            <a:xfrm>
              <a:off x="6093155" y="3083196"/>
              <a:ext cx="232098" cy="289129"/>
            </a:xfrm>
            <a:custGeom>
              <a:avLst/>
              <a:gdLst>
                <a:gd name="T0" fmla="*/ 41 w 74"/>
                <a:gd name="T1" fmla="*/ 91 h 92"/>
                <a:gd name="T2" fmla="*/ 45 w 74"/>
                <a:gd name="T3" fmla="*/ 91 h 92"/>
                <a:gd name="T4" fmla="*/ 56 w 74"/>
                <a:gd name="T5" fmla="*/ 89 h 92"/>
                <a:gd name="T6" fmla="*/ 56 w 74"/>
                <a:gd name="T7" fmla="*/ 89 h 92"/>
                <a:gd name="T8" fmla="*/ 59 w 74"/>
                <a:gd name="T9" fmla="*/ 87 h 92"/>
                <a:gd name="T10" fmla="*/ 67 w 74"/>
                <a:gd name="T11" fmla="*/ 85 h 92"/>
                <a:gd name="T12" fmla="*/ 73 w 74"/>
                <a:gd name="T13" fmla="*/ 80 h 92"/>
                <a:gd name="T14" fmla="*/ 71 w 74"/>
                <a:gd name="T15" fmla="*/ 80 h 92"/>
                <a:gd name="T16" fmla="*/ 70 w 74"/>
                <a:gd name="T17" fmla="*/ 80 h 92"/>
                <a:gd name="T18" fmla="*/ 66 w 74"/>
                <a:gd name="T19" fmla="*/ 81 h 92"/>
                <a:gd name="T20" fmla="*/ 54 w 74"/>
                <a:gd name="T21" fmla="*/ 85 h 92"/>
                <a:gd name="T22" fmla="*/ 48 w 74"/>
                <a:gd name="T23" fmla="*/ 85 h 92"/>
                <a:gd name="T24" fmla="*/ 45 w 74"/>
                <a:gd name="T25" fmla="*/ 87 h 92"/>
                <a:gd name="T26" fmla="*/ 19 w 74"/>
                <a:gd name="T27" fmla="*/ 73 h 92"/>
                <a:gd name="T28" fmla="*/ 17 w 74"/>
                <a:gd name="T29" fmla="*/ 69 h 92"/>
                <a:gd name="T30" fmla="*/ 10 w 74"/>
                <a:gd name="T31" fmla="*/ 59 h 92"/>
                <a:gd name="T32" fmla="*/ 9 w 74"/>
                <a:gd name="T33" fmla="*/ 45 h 92"/>
                <a:gd name="T34" fmla="*/ 21 w 74"/>
                <a:gd name="T35" fmla="*/ 25 h 92"/>
                <a:gd name="T36" fmla="*/ 41 w 74"/>
                <a:gd name="T37" fmla="*/ 13 h 92"/>
                <a:gd name="T38" fmla="*/ 61 w 74"/>
                <a:gd name="T39" fmla="*/ 11 h 92"/>
                <a:gd name="T40" fmla="*/ 63 w 74"/>
                <a:gd name="T41" fmla="*/ 9 h 92"/>
                <a:gd name="T42" fmla="*/ 64 w 74"/>
                <a:gd name="T43" fmla="*/ 7 h 92"/>
                <a:gd name="T44" fmla="*/ 65 w 74"/>
                <a:gd name="T45" fmla="*/ 7 h 92"/>
                <a:gd name="T46" fmla="*/ 67 w 74"/>
                <a:gd name="T47" fmla="*/ 10 h 92"/>
                <a:gd name="T48" fmla="*/ 68 w 74"/>
                <a:gd name="T49" fmla="*/ 11 h 92"/>
                <a:gd name="T50" fmla="*/ 67 w 74"/>
                <a:gd name="T51" fmla="*/ 6 h 92"/>
                <a:gd name="T52" fmla="*/ 64 w 74"/>
                <a:gd name="T53" fmla="*/ 1 h 92"/>
                <a:gd name="T54" fmla="*/ 63 w 74"/>
                <a:gd name="T55" fmla="*/ 2 h 92"/>
                <a:gd name="T56" fmla="*/ 63 w 74"/>
                <a:gd name="T57" fmla="*/ 2 h 92"/>
                <a:gd name="T58" fmla="*/ 58 w 74"/>
                <a:gd name="T59" fmla="*/ 6 h 92"/>
                <a:gd name="T60" fmla="*/ 55 w 74"/>
                <a:gd name="T61" fmla="*/ 3 h 92"/>
                <a:gd name="T62" fmla="*/ 51 w 74"/>
                <a:gd name="T63" fmla="*/ 5 h 92"/>
                <a:gd name="T64" fmla="*/ 46 w 74"/>
                <a:gd name="T65" fmla="*/ 4 h 92"/>
                <a:gd name="T66" fmla="*/ 40 w 74"/>
                <a:gd name="T67" fmla="*/ 8 h 92"/>
                <a:gd name="T68" fmla="*/ 38 w 74"/>
                <a:gd name="T69" fmla="*/ 11 h 92"/>
                <a:gd name="T70" fmla="*/ 32 w 74"/>
                <a:gd name="T71" fmla="*/ 12 h 92"/>
                <a:gd name="T72" fmla="*/ 20 w 74"/>
                <a:gd name="T73" fmla="*/ 17 h 92"/>
                <a:gd name="T74" fmla="*/ 22 w 74"/>
                <a:gd name="T75" fmla="*/ 22 h 92"/>
                <a:gd name="T76" fmla="*/ 19 w 74"/>
                <a:gd name="T77" fmla="*/ 22 h 92"/>
                <a:gd name="T78" fmla="*/ 17 w 74"/>
                <a:gd name="T79" fmla="*/ 22 h 92"/>
                <a:gd name="T80" fmla="*/ 16 w 74"/>
                <a:gd name="T81" fmla="*/ 23 h 92"/>
                <a:gd name="T82" fmla="*/ 6 w 74"/>
                <a:gd name="T83" fmla="*/ 39 h 92"/>
                <a:gd name="T84" fmla="*/ 6 w 74"/>
                <a:gd name="T85" fmla="*/ 40 h 92"/>
                <a:gd name="T86" fmla="*/ 5 w 74"/>
                <a:gd name="T87" fmla="*/ 44 h 92"/>
                <a:gd name="T88" fmla="*/ 4 w 74"/>
                <a:gd name="T89" fmla="*/ 47 h 92"/>
                <a:gd name="T90" fmla="*/ 4 w 74"/>
                <a:gd name="T91" fmla="*/ 56 h 92"/>
                <a:gd name="T92" fmla="*/ 8 w 74"/>
                <a:gd name="T93" fmla="*/ 64 h 92"/>
                <a:gd name="T94" fmla="*/ 16 w 74"/>
                <a:gd name="T95" fmla="*/ 76 h 92"/>
                <a:gd name="T96" fmla="*/ 21 w 74"/>
                <a:gd name="T97" fmla="*/ 81 h 92"/>
                <a:gd name="T98" fmla="*/ 23 w 74"/>
                <a:gd name="T99" fmla="*/ 81 h 92"/>
                <a:gd name="T100" fmla="*/ 27 w 74"/>
                <a:gd name="T101" fmla="*/ 84 h 92"/>
                <a:gd name="T102" fmla="*/ 28 w 74"/>
                <a:gd name="T103" fmla="*/ 85 h 92"/>
                <a:gd name="T104" fmla="*/ 33 w 74"/>
                <a:gd name="T105" fmla="*/ 88 h 92"/>
                <a:gd name="T106" fmla="*/ 36 w 74"/>
                <a:gd name="T107" fmla="*/ 89 h 92"/>
                <a:gd name="T108" fmla="*/ 37 w 74"/>
                <a:gd name="T109" fmla="*/ 89 h 92"/>
                <a:gd name="T110" fmla="*/ 41 w 74"/>
                <a:gd name="T111" fmla="*/ 9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4" h="92">
                  <a:moveTo>
                    <a:pt x="41" y="90"/>
                  </a:moveTo>
                  <a:cubicBezTo>
                    <a:pt x="41" y="91"/>
                    <a:pt x="41" y="91"/>
                    <a:pt x="41" y="91"/>
                  </a:cubicBezTo>
                  <a:cubicBezTo>
                    <a:pt x="42" y="89"/>
                    <a:pt x="44" y="92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9" y="92"/>
                    <a:pt x="52" y="90"/>
                    <a:pt x="56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6" y="88"/>
                    <a:pt x="56" y="88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7" y="91"/>
                    <a:pt x="58" y="87"/>
                    <a:pt x="59" y="89"/>
                  </a:cubicBezTo>
                  <a:cubicBezTo>
                    <a:pt x="59" y="89"/>
                    <a:pt x="59" y="88"/>
                    <a:pt x="59" y="87"/>
                  </a:cubicBezTo>
                  <a:cubicBezTo>
                    <a:pt x="61" y="86"/>
                    <a:pt x="64" y="85"/>
                    <a:pt x="66" y="83"/>
                  </a:cubicBezTo>
                  <a:cubicBezTo>
                    <a:pt x="67" y="83"/>
                    <a:pt x="67" y="84"/>
                    <a:pt x="67" y="85"/>
                  </a:cubicBezTo>
                  <a:cubicBezTo>
                    <a:pt x="68" y="81"/>
                    <a:pt x="71" y="82"/>
                    <a:pt x="74" y="81"/>
                  </a:cubicBezTo>
                  <a:cubicBezTo>
                    <a:pt x="73" y="81"/>
                    <a:pt x="73" y="81"/>
                    <a:pt x="73" y="80"/>
                  </a:cubicBezTo>
                  <a:cubicBezTo>
                    <a:pt x="72" y="79"/>
                    <a:pt x="72" y="82"/>
                    <a:pt x="71" y="81"/>
                  </a:cubicBezTo>
                  <a:cubicBezTo>
                    <a:pt x="71" y="80"/>
                    <a:pt x="71" y="80"/>
                    <a:pt x="71" y="80"/>
                  </a:cubicBezTo>
                  <a:cubicBezTo>
                    <a:pt x="70" y="79"/>
                    <a:pt x="71" y="82"/>
                    <a:pt x="71" y="81"/>
                  </a:cubicBezTo>
                  <a:cubicBezTo>
                    <a:pt x="70" y="80"/>
                    <a:pt x="70" y="80"/>
                    <a:pt x="70" y="80"/>
                  </a:cubicBezTo>
                  <a:cubicBezTo>
                    <a:pt x="69" y="80"/>
                    <a:pt x="68" y="80"/>
                    <a:pt x="68" y="82"/>
                  </a:cubicBezTo>
                  <a:cubicBezTo>
                    <a:pt x="67" y="80"/>
                    <a:pt x="67" y="83"/>
                    <a:pt x="66" y="81"/>
                  </a:cubicBezTo>
                  <a:cubicBezTo>
                    <a:pt x="66" y="82"/>
                    <a:pt x="65" y="81"/>
                    <a:pt x="66" y="83"/>
                  </a:cubicBezTo>
                  <a:cubicBezTo>
                    <a:pt x="62" y="82"/>
                    <a:pt x="58" y="85"/>
                    <a:pt x="54" y="85"/>
                  </a:cubicBezTo>
                  <a:cubicBezTo>
                    <a:pt x="53" y="89"/>
                    <a:pt x="50" y="84"/>
                    <a:pt x="48" y="86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6"/>
                    <a:pt x="47" y="86"/>
                    <a:pt x="46" y="86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41" y="84"/>
                    <a:pt x="35" y="85"/>
                    <a:pt x="31" y="81"/>
                  </a:cubicBezTo>
                  <a:cubicBezTo>
                    <a:pt x="27" y="78"/>
                    <a:pt x="26" y="74"/>
                    <a:pt x="19" y="73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8" y="72"/>
                    <a:pt x="18" y="70"/>
                    <a:pt x="17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2" y="67"/>
                    <a:pt x="14" y="62"/>
                    <a:pt x="10" y="59"/>
                  </a:cubicBezTo>
                  <a:cubicBezTo>
                    <a:pt x="9" y="55"/>
                    <a:pt x="8" y="50"/>
                    <a:pt x="8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8" y="41"/>
                    <a:pt x="14" y="39"/>
                    <a:pt x="15" y="35"/>
                  </a:cubicBezTo>
                  <a:cubicBezTo>
                    <a:pt x="18" y="33"/>
                    <a:pt x="17" y="26"/>
                    <a:pt x="21" y="25"/>
                  </a:cubicBezTo>
                  <a:cubicBezTo>
                    <a:pt x="26" y="27"/>
                    <a:pt x="24" y="18"/>
                    <a:pt x="28" y="20"/>
                  </a:cubicBezTo>
                  <a:cubicBezTo>
                    <a:pt x="35" y="23"/>
                    <a:pt x="37" y="18"/>
                    <a:pt x="41" y="13"/>
                  </a:cubicBezTo>
                  <a:cubicBezTo>
                    <a:pt x="46" y="13"/>
                    <a:pt x="49" y="7"/>
                    <a:pt x="54" y="10"/>
                  </a:cubicBezTo>
                  <a:cubicBezTo>
                    <a:pt x="55" y="6"/>
                    <a:pt x="59" y="12"/>
                    <a:pt x="61" y="11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2" y="12"/>
                    <a:pt x="62" y="5"/>
                    <a:pt x="63" y="9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4" y="12"/>
                    <a:pt x="63" y="4"/>
                    <a:pt x="64" y="7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5"/>
                    <a:pt x="64" y="7"/>
                    <a:pt x="65" y="7"/>
                  </a:cubicBezTo>
                  <a:cubicBezTo>
                    <a:pt x="65" y="7"/>
                    <a:pt x="64" y="5"/>
                    <a:pt x="65" y="6"/>
                  </a:cubicBezTo>
                  <a:cubicBezTo>
                    <a:pt x="66" y="10"/>
                    <a:pt x="66" y="5"/>
                    <a:pt x="67" y="10"/>
                  </a:cubicBezTo>
                  <a:cubicBezTo>
                    <a:pt x="66" y="10"/>
                    <a:pt x="67" y="11"/>
                    <a:pt x="67" y="13"/>
                  </a:cubicBezTo>
                  <a:cubicBezTo>
                    <a:pt x="67" y="13"/>
                    <a:pt x="68" y="13"/>
                    <a:pt x="68" y="11"/>
                  </a:cubicBezTo>
                  <a:cubicBezTo>
                    <a:pt x="67" y="8"/>
                    <a:pt x="68" y="6"/>
                    <a:pt x="67" y="5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6" y="5"/>
                    <a:pt x="67" y="6"/>
                    <a:pt x="66" y="5"/>
                  </a:cubicBezTo>
                  <a:cubicBezTo>
                    <a:pt x="66" y="4"/>
                    <a:pt x="65" y="2"/>
                    <a:pt x="64" y="1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4" y="2"/>
                    <a:pt x="63" y="2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63" y="0"/>
                    <a:pt x="63" y="5"/>
                    <a:pt x="63" y="2"/>
                  </a:cubicBezTo>
                  <a:cubicBezTo>
                    <a:pt x="61" y="3"/>
                    <a:pt x="60" y="3"/>
                    <a:pt x="58" y="4"/>
                  </a:cubicBezTo>
                  <a:cubicBezTo>
                    <a:pt x="58" y="5"/>
                    <a:pt x="57" y="4"/>
                    <a:pt x="58" y="6"/>
                  </a:cubicBezTo>
                  <a:cubicBezTo>
                    <a:pt x="57" y="4"/>
                    <a:pt x="55" y="3"/>
                    <a:pt x="55" y="3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3" y="0"/>
                    <a:pt x="54" y="6"/>
                    <a:pt x="53" y="2"/>
                  </a:cubicBezTo>
                  <a:cubicBezTo>
                    <a:pt x="53" y="5"/>
                    <a:pt x="51" y="2"/>
                    <a:pt x="51" y="5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49" y="4"/>
                    <a:pt x="47" y="4"/>
                    <a:pt x="46" y="4"/>
                  </a:cubicBezTo>
                  <a:cubicBezTo>
                    <a:pt x="46" y="7"/>
                    <a:pt x="43" y="4"/>
                    <a:pt x="43" y="7"/>
                  </a:cubicBezTo>
                  <a:cubicBezTo>
                    <a:pt x="42" y="7"/>
                    <a:pt x="41" y="6"/>
                    <a:pt x="40" y="8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39" y="8"/>
                    <a:pt x="37" y="8"/>
                    <a:pt x="38" y="11"/>
                  </a:cubicBezTo>
                  <a:cubicBezTo>
                    <a:pt x="36" y="8"/>
                    <a:pt x="36" y="9"/>
                    <a:pt x="35" y="8"/>
                  </a:cubicBezTo>
                  <a:cubicBezTo>
                    <a:pt x="35" y="10"/>
                    <a:pt x="33" y="10"/>
                    <a:pt x="32" y="12"/>
                  </a:cubicBezTo>
                  <a:cubicBezTo>
                    <a:pt x="31" y="10"/>
                    <a:pt x="32" y="13"/>
                    <a:pt x="30" y="11"/>
                  </a:cubicBezTo>
                  <a:cubicBezTo>
                    <a:pt x="29" y="17"/>
                    <a:pt x="25" y="17"/>
                    <a:pt x="20" y="17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8"/>
                    <a:pt x="21" y="20"/>
                    <a:pt x="22" y="22"/>
                  </a:cubicBezTo>
                  <a:cubicBezTo>
                    <a:pt x="21" y="22"/>
                    <a:pt x="21" y="22"/>
                    <a:pt x="21" y="21"/>
                  </a:cubicBezTo>
                  <a:cubicBezTo>
                    <a:pt x="21" y="22"/>
                    <a:pt x="19" y="21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2"/>
                    <a:pt x="16" y="20"/>
                    <a:pt x="17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2"/>
                    <a:pt x="15" y="21"/>
                    <a:pt x="15" y="21"/>
                  </a:cubicBezTo>
                  <a:cubicBezTo>
                    <a:pt x="10" y="25"/>
                    <a:pt x="9" y="33"/>
                    <a:pt x="6" y="39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4" y="41"/>
                    <a:pt x="5" y="43"/>
                    <a:pt x="5" y="44"/>
                  </a:cubicBezTo>
                  <a:cubicBezTo>
                    <a:pt x="4" y="44"/>
                    <a:pt x="3" y="44"/>
                    <a:pt x="3" y="44"/>
                  </a:cubicBezTo>
                  <a:cubicBezTo>
                    <a:pt x="5" y="45"/>
                    <a:pt x="0" y="45"/>
                    <a:pt x="4" y="47"/>
                  </a:cubicBezTo>
                  <a:cubicBezTo>
                    <a:pt x="4" y="47"/>
                    <a:pt x="3" y="47"/>
                    <a:pt x="3" y="46"/>
                  </a:cubicBezTo>
                  <a:cubicBezTo>
                    <a:pt x="4" y="50"/>
                    <a:pt x="3" y="53"/>
                    <a:pt x="4" y="56"/>
                  </a:cubicBezTo>
                  <a:cubicBezTo>
                    <a:pt x="8" y="58"/>
                    <a:pt x="5" y="62"/>
                    <a:pt x="9" y="63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12" y="66"/>
                    <a:pt x="10" y="70"/>
                    <a:pt x="13" y="73"/>
                  </a:cubicBezTo>
                  <a:cubicBezTo>
                    <a:pt x="14" y="74"/>
                    <a:pt x="15" y="75"/>
                    <a:pt x="16" y="76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9" y="76"/>
                    <a:pt x="16" y="83"/>
                    <a:pt x="21" y="81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21" y="81"/>
                    <a:pt x="21" y="84"/>
                    <a:pt x="23" y="81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27" y="79"/>
                    <a:pt x="24" y="86"/>
                    <a:pt x="27" y="84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4"/>
                    <a:pt x="28" y="84"/>
                    <a:pt x="28" y="85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28" y="89"/>
                    <a:pt x="31" y="87"/>
                    <a:pt x="33" y="88"/>
                  </a:cubicBezTo>
                  <a:cubicBezTo>
                    <a:pt x="32" y="89"/>
                    <a:pt x="32" y="89"/>
                    <a:pt x="32" y="89"/>
                  </a:cubicBezTo>
                  <a:cubicBezTo>
                    <a:pt x="34" y="88"/>
                    <a:pt x="35" y="90"/>
                    <a:pt x="36" y="89"/>
                  </a:cubicBezTo>
                  <a:cubicBezTo>
                    <a:pt x="36" y="90"/>
                    <a:pt x="36" y="90"/>
                    <a:pt x="36" y="90"/>
                  </a:cubicBezTo>
                  <a:cubicBezTo>
                    <a:pt x="37" y="89"/>
                    <a:pt x="37" y="89"/>
                    <a:pt x="37" y="89"/>
                  </a:cubicBezTo>
                  <a:cubicBezTo>
                    <a:pt x="36" y="90"/>
                    <a:pt x="36" y="90"/>
                    <a:pt x="36" y="90"/>
                  </a:cubicBezTo>
                  <a:cubicBezTo>
                    <a:pt x="38" y="91"/>
                    <a:pt x="39" y="90"/>
                    <a:pt x="41" y="9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0" name="Freeform 559"/>
            <p:cNvSpPr>
              <a:spLocks/>
            </p:cNvSpPr>
            <p:nvPr/>
          </p:nvSpPr>
          <p:spPr bwMode="auto">
            <a:xfrm>
              <a:off x="6269550" y="336304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1" name="Freeform 560"/>
            <p:cNvSpPr>
              <a:spLocks/>
            </p:cNvSpPr>
            <p:nvPr/>
          </p:nvSpPr>
          <p:spPr bwMode="auto">
            <a:xfrm>
              <a:off x="6294749" y="30871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2" name="Freeform 561"/>
            <p:cNvSpPr>
              <a:spLocks/>
            </p:cNvSpPr>
            <p:nvPr/>
          </p:nvSpPr>
          <p:spPr bwMode="auto">
            <a:xfrm>
              <a:off x="4843799" y="3806019"/>
              <a:ext cx="3978" cy="2652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0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lnTo>
                    <a:pt x="3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3" name="Freeform 562"/>
            <p:cNvSpPr>
              <a:spLocks/>
            </p:cNvSpPr>
            <p:nvPr/>
          </p:nvSpPr>
          <p:spPr bwMode="auto">
            <a:xfrm>
              <a:off x="4843799" y="3794082"/>
              <a:ext cx="10610" cy="18568"/>
            </a:xfrm>
            <a:custGeom>
              <a:avLst/>
              <a:gdLst>
                <a:gd name="T0" fmla="*/ 1 w 3"/>
                <a:gd name="T1" fmla="*/ 1 h 6"/>
                <a:gd name="T2" fmla="*/ 1 w 3"/>
                <a:gd name="T3" fmla="*/ 1 h 6"/>
                <a:gd name="T4" fmla="*/ 1 w 3"/>
                <a:gd name="T5" fmla="*/ 5 h 6"/>
                <a:gd name="T6" fmla="*/ 1 w 3"/>
                <a:gd name="T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3" y="6"/>
                    <a:pt x="0" y="0"/>
                    <a:pt x="1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4" name="Freeform 563"/>
            <p:cNvSpPr>
              <a:spLocks/>
            </p:cNvSpPr>
            <p:nvPr/>
          </p:nvSpPr>
          <p:spPr bwMode="auto">
            <a:xfrm>
              <a:off x="4847778" y="3790103"/>
              <a:ext cx="6631" cy="6632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2" y="2"/>
                    <a:pt x="1" y="1"/>
                    <a:pt x="1" y="0"/>
                  </a:cubicBezTo>
                  <a:cubicBezTo>
                    <a:pt x="2" y="1"/>
                    <a:pt x="0" y="1"/>
                    <a:pt x="1" y="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5" name="Freeform 564"/>
            <p:cNvSpPr>
              <a:spLocks/>
            </p:cNvSpPr>
            <p:nvPr/>
          </p:nvSpPr>
          <p:spPr bwMode="auto">
            <a:xfrm>
              <a:off x="5045394" y="3796734"/>
              <a:ext cx="2652" cy="0"/>
            </a:xfrm>
            <a:custGeom>
              <a:avLst/>
              <a:gdLst>
                <a:gd name="T0" fmla="*/ 2 w 2"/>
                <a:gd name="T1" fmla="*/ 0 w 2"/>
                <a:gd name="T2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6" name="Freeform 565"/>
            <p:cNvSpPr>
              <a:spLocks/>
            </p:cNvSpPr>
            <p:nvPr/>
          </p:nvSpPr>
          <p:spPr bwMode="auto">
            <a:xfrm>
              <a:off x="4689951" y="3668085"/>
              <a:ext cx="449608" cy="489397"/>
            </a:xfrm>
            <a:custGeom>
              <a:avLst/>
              <a:gdLst>
                <a:gd name="T0" fmla="*/ 131 w 143"/>
                <a:gd name="T1" fmla="*/ 52 h 156"/>
                <a:gd name="T2" fmla="*/ 124 w 143"/>
                <a:gd name="T3" fmla="*/ 43 h 156"/>
                <a:gd name="T4" fmla="*/ 100 w 143"/>
                <a:gd name="T5" fmla="*/ 28 h 156"/>
                <a:gd name="T6" fmla="*/ 98 w 143"/>
                <a:gd name="T7" fmla="*/ 28 h 156"/>
                <a:gd name="T8" fmla="*/ 91 w 143"/>
                <a:gd name="T9" fmla="*/ 28 h 156"/>
                <a:gd name="T10" fmla="*/ 69 w 143"/>
                <a:gd name="T11" fmla="*/ 30 h 156"/>
                <a:gd name="T12" fmla="*/ 53 w 143"/>
                <a:gd name="T13" fmla="*/ 41 h 156"/>
                <a:gd name="T14" fmla="*/ 58 w 143"/>
                <a:gd name="T15" fmla="*/ 39 h 156"/>
                <a:gd name="T16" fmla="*/ 59 w 143"/>
                <a:gd name="T17" fmla="*/ 38 h 156"/>
                <a:gd name="T18" fmla="*/ 70 w 143"/>
                <a:gd name="T19" fmla="*/ 34 h 156"/>
                <a:gd name="T20" fmla="*/ 100 w 143"/>
                <a:gd name="T21" fmla="*/ 34 h 156"/>
                <a:gd name="T22" fmla="*/ 114 w 143"/>
                <a:gd name="T23" fmla="*/ 41 h 156"/>
                <a:gd name="T24" fmla="*/ 122 w 143"/>
                <a:gd name="T25" fmla="*/ 46 h 156"/>
                <a:gd name="T26" fmla="*/ 124 w 143"/>
                <a:gd name="T27" fmla="*/ 124 h 156"/>
                <a:gd name="T28" fmla="*/ 114 w 143"/>
                <a:gd name="T29" fmla="*/ 130 h 156"/>
                <a:gd name="T30" fmla="*/ 87 w 143"/>
                <a:gd name="T31" fmla="*/ 146 h 156"/>
                <a:gd name="T32" fmla="*/ 48 w 143"/>
                <a:gd name="T33" fmla="*/ 146 h 156"/>
                <a:gd name="T34" fmla="*/ 10 w 143"/>
                <a:gd name="T35" fmla="*/ 97 h 156"/>
                <a:gd name="T36" fmla="*/ 18 w 143"/>
                <a:gd name="T37" fmla="*/ 38 h 156"/>
                <a:gd name="T38" fmla="*/ 66 w 143"/>
                <a:gd name="T39" fmla="*/ 13 h 156"/>
                <a:gd name="T40" fmla="*/ 71 w 143"/>
                <a:gd name="T41" fmla="*/ 11 h 156"/>
                <a:gd name="T42" fmla="*/ 74 w 143"/>
                <a:gd name="T43" fmla="*/ 8 h 156"/>
                <a:gd name="T44" fmla="*/ 75 w 143"/>
                <a:gd name="T45" fmla="*/ 8 h 156"/>
                <a:gd name="T46" fmla="*/ 80 w 143"/>
                <a:gd name="T47" fmla="*/ 10 h 156"/>
                <a:gd name="T48" fmla="*/ 83 w 143"/>
                <a:gd name="T49" fmla="*/ 10 h 156"/>
                <a:gd name="T50" fmla="*/ 81 w 143"/>
                <a:gd name="T51" fmla="*/ 6 h 156"/>
                <a:gd name="T52" fmla="*/ 76 w 143"/>
                <a:gd name="T53" fmla="*/ 2 h 156"/>
                <a:gd name="T54" fmla="*/ 73 w 143"/>
                <a:gd name="T55" fmla="*/ 3 h 156"/>
                <a:gd name="T56" fmla="*/ 71 w 143"/>
                <a:gd name="T57" fmla="*/ 3 h 156"/>
                <a:gd name="T58" fmla="*/ 57 w 143"/>
                <a:gd name="T59" fmla="*/ 10 h 156"/>
                <a:gd name="T60" fmla="*/ 51 w 143"/>
                <a:gd name="T61" fmla="*/ 9 h 156"/>
                <a:gd name="T62" fmla="*/ 42 w 143"/>
                <a:gd name="T63" fmla="*/ 14 h 156"/>
                <a:gd name="T64" fmla="*/ 30 w 143"/>
                <a:gd name="T65" fmla="*/ 18 h 156"/>
                <a:gd name="T66" fmla="*/ 16 w 143"/>
                <a:gd name="T67" fmla="*/ 32 h 156"/>
                <a:gd name="T68" fmla="*/ 12 w 143"/>
                <a:gd name="T69" fmla="*/ 41 h 156"/>
                <a:gd name="T70" fmla="*/ 5 w 143"/>
                <a:gd name="T71" fmla="*/ 54 h 156"/>
                <a:gd name="T72" fmla="*/ 0 w 143"/>
                <a:gd name="T73" fmla="*/ 89 h 156"/>
                <a:gd name="T74" fmla="*/ 6 w 143"/>
                <a:gd name="T75" fmla="*/ 92 h 156"/>
                <a:gd name="T76" fmla="*/ 6 w 143"/>
                <a:gd name="T77" fmla="*/ 98 h 156"/>
                <a:gd name="T78" fmla="*/ 6 w 143"/>
                <a:gd name="T79" fmla="*/ 103 h 156"/>
                <a:gd name="T80" fmla="*/ 7 w 143"/>
                <a:gd name="T81" fmla="*/ 104 h 156"/>
                <a:gd name="T82" fmla="*/ 33 w 143"/>
                <a:gd name="T83" fmla="*/ 144 h 156"/>
                <a:gd name="T84" fmla="*/ 36 w 143"/>
                <a:gd name="T85" fmla="*/ 145 h 156"/>
                <a:gd name="T86" fmla="*/ 47 w 143"/>
                <a:gd name="T87" fmla="*/ 150 h 156"/>
                <a:gd name="T88" fmla="*/ 52 w 143"/>
                <a:gd name="T89" fmla="*/ 152 h 156"/>
                <a:gd name="T90" fmla="*/ 77 w 143"/>
                <a:gd name="T91" fmla="*/ 154 h 156"/>
                <a:gd name="T92" fmla="*/ 97 w 143"/>
                <a:gd name="T93" fmla="*/ 146 h 156"/>
                <a:gd name="T94" fmla="*/ 128 w 143"/>
                <a:gd name="T95" fmla="*/ 126 h 156"/>
                <a:gd name="T96" fmla="*/ 139 w 143"/>
                <a:gd name="T97" fmla="*/ 109 h 156"/>
                <a:gd name="T98" fmla="*/ 139 w 143"/>
                <a:gd name="T99" fmla="*/ 106 h 156"/>
                <a:gd name="T100" fmla="*/ 140 w 143"/>
                <a:gd name="T101" fmla="*/ 91 h 156"/>
                <a:gd name="T102" fmla="*/ 140 w 143"/>
                <a:gd name="T103" fmla="*/ 87 h 156"/>
                <a:gd name="T104" fmla="*/ 138 w 143"/>
                <a:gd name="T105" fmla="*/ 73 h 156"/>
                <a:gd name="T106" fmla="*/ 136 w 143"/>
                <a:gd name="T107" fmla="*/ 64 h 156"/>
                <a:gd name="T108" fmla="*/ 135 w 143"/>
                <a:gd name="T109" fmla="*/ 63 h 156"/>
                <a:gd name="T110" fmla="*/ 130 w 143"/>
                <a:gd name="T111" fmla="*/ 5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3" h="156">
                  <a:moveTo>
                    <a:pt x="130" y="52"/>
                  </a:moveTo>
                  <a:cubicBezTo>
                    <a:pt x="131" y="52"/>
                    <a:pt x="131" y="52"/>
                    <a:pt x="131" y="52"/>
                  </a:cubicBezTo>
                  <a:cubicBezTo>
                    <a:pt x="127" y="50"/>
                    <a:pt x="127" y="45"/>
                    <a:pt x="123" y="43"/>
                  </a:cubicBezTo>
                  <a:cubicBezTo>
                    <a:pt x="124" y="43"/>
                    <a:pt x="124" y="43"/>
                    <a:pt x="124" y="43"/>
                  </a:cubicBezTo>
                  <a:cubicBezTo>
                    <a:pt x="118" y="35"/>
                    <a:pt x="108" y="31"/>
                    <a:pt x="99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9"/>
                    <a:pt x="98" y="29"/>
                    <a:pt x="98" y="29"/>
                  </a:cubicBezTo>
                  <a:cubicBezTo>
                    <a:pt x="98" y="29"/>
                    <a:pt x="98" y="29"/>
                    <a:pt x="98" y="28"/>
                  </a:cubicBezTo>
                  <a:cubicBezTo>
                    <a:pt x="97" y="26"/>
                    <a:pt x="92" y="28"/>
                    <a:pt x="92" y="27"/>
                  </a:cubicBezTo>
                  <a:cubicBezTo>
                    <a:pt x="91" y="27"/>
                    <a:pt x="91" y="28"/>
                    <a:pt x="91" y="28"/>
                  </a:cubicBezTo>
                  <a:cubicBezTo>
                    <a:pt x="84" y="28"/>
                    <a:pt x="76" y="28"/>
                    <a:pt x="69" y="32"/>
                  </a:cubicBezTo>
                  <a:cubicBezTo>
                    <a:pt x="69" y="32"/>
                    <a:pt x="69" y="31"/>
                    <a:pt x="69" y="30"/>
                  </a:cubicBezTo>
                  <a:cubicBezTo>
                    <a:pt x="64" y="36"/>
                    <a:pt x="58" y="37"/>
                    <a:pt x="52" y="39"/>
                  </a:cubicBezTo>
                  <a:cubicBezTo>
                    <a:pt x="52" y="40"/>
                    <a:pt x="53" y="40"/>
                    <a:pt x="53" y="41"/>
                  </a:cubicBezTo>
                  <a:cubicBezTo>
                    <a:pt x="55" y="41"/>
                    <a:pt x="55" y="37"/>
                    <a:pt x="57" y="38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9" y="39"/>
                    <a:pt x="57" y="37"/>
                    <a:pt x="59" y="37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61" y="37"/>
                    <a:pt x="64" y="36"/>
                    <a:pt x="66" y="34"/>
                  </a:cubicBezTo>
                  <a:cubicBezTo>
                    <a:pt x="67" y="35"/>
                    <a:pt x="69" y="33"/>
                    <a:pt x="70" y="34"/>
                  </a:cubicBezTo>
                  <a:cubicBezTo>
                    <a:pt x="71" y="33"/>
                    <a:pt x="72" y="33"/>
                    <a:pt x="72" y="32"/>
                  </a:cubicBezTo>
                  <a:cubicBezTo>
                    <a:pt x="81" y="31"/>
                    <a:pt x="91" y="30"/>
                    <a:pt x="100" y="34"/>
                  </a:cubicBezTo>
                  <a:cubicBezTo>
                    <a:pt x="106" y="32"/>
                    <a:pt x="109" y="39"/>
                    <a:pt x="114" y="41"/>
                  </a:cubicBezTo>
                  <a:cubicBezTo>
                    <a:pt x="114" y="41"/>
                    <a:pt x="114" y="41"/>
                    <a:pt x="114" y="41"/>
                  </a:cubicBezTo>
                  <a:cubicBezTo>
                    <a:pt x="116" y="42"/>
                    <a:pt x="118" y="43"/>
                    <a:pt x="119" y="45"/>
                  </a:cubicBezTo>
                  <a:cubicBezTo>
                    <a:pt x="122" y="46"/>
                    <a:pt x="122" y="46"/>
                    <a:pt x="122" y="46"/>
                  </a:cubicBezTo>
                  <a:cubicBezTo>
                    <a:pt x="127" y="58"/>
                    <a:pt x="134" y="70"/>
                    <a:pt x="135" y="84"/>
                  </a:cubicBezTo>
                  <a:cubicBezTo>
                    <a:pt x="136" y="100"/>
                    <a:pt x="132" y="111"/>
                    <a:pt x="124" y="124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2" y="126"/>
                    <a:pt x="117" y="127"/>
                    <a:pt x="114" y="130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06" y="137"/>
                    <a:pt x="95" y="141"/>
                    <a:pt x="87" y="146"/>
                  </a:cubicBezTo>
                  <a:cubicBezTo>
                    <a:pt x="75" y="150"/>
                    <a:pt x="60" y="150"/>
                    <a:pt x="48" y="147"/>
                  </a:cubicBezTo>
                  <a:cubicBezTo>
                    <a:pt x="48" y="146"/>
                    <a:pt x="48" y="146"/>
                    <a:pt x="48" y="146"/>
                  </a:cubicBezTo>
                  <a:cubicBezTo>
                    <a:pt x="37" y="143"/>
                    <a:pt x="31" y="134"/>
                    <a:pt x="25" y="126"/>
                  </a:cubicBezTo>
                  <a:cubicBezTo>
                    <a:pt x="20" y="117"/>
                    <a:pt x="10" y="109"/>
                    <a:pt x="10" y="97"/>
                  </a:cubicBezTo>
                  <a:cubicBezTo>
                    <a:pt x="12" y="90"/>
                    <a:pt x="3" y="82"/>
                    <a:pt x="7" y="75"/>
                  </a:cubicBezTo>
                  <a:cubicBezTo>
                    <a:pt x="13" y="62"/>
                    <a:pt x="13" y="51"/>
                    <a:pt x="18" y="38"/>
                  </a:cubicBezTo>
                  <a:cubicBezTo>
                    <a:pt x="27" y="30"/>
                    <a:pt x="35" y="18"/>
                    <a:pt x="48" y="17"/>
                  </a:cubicBezTo>
                  <a:cubicBezTo>
                    <a:pt x="52" y="12"/>
                    <a:pt x="60" y="15"/>
                    <a:pt x="66" y="13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68" y="14"/>
                    <a:pt x="69" y="7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3" y="13"/>
                    <a:pt x="73" y="5"/>
                    <a:pt x="74" y="8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5" y="6"/>
                    <a:pt x="74" y="8"/>
                    <a:pt x="75" y="8"/>
                  </a:cubicBezTo>
                  <a:cubicBezTo>
                    <a:pt x="76" y="8"/>
                    <a:pt x="75" y="6"/>
                    <a:pt x="76" y="6"/>
                  </a:cubicBezTo>
                  <a:cubicBezTo>
                    <a:pt x="77" y="11"/>
                    <a:pt x="80" y="5"/>
                    <a:pt x="80" y="10"/>
                  </a:cubicBezTo>
                  <a:cubicBezTo>
                    <a:pt x="80" y="10"/>
                    <a:pt x="82" y="11"/>
                    <a:pt x="80" y="12"/>
                  </a:cubicBezTo>
                  <a:cubicBezTo>
                    <a:pt x="81" y="13"/>
                    <a:pt x="83" y="12"/>
                    <a:pt x="83" y="10"/>
                  </a:cubicBezTo>
                  <a:cubicBezTo>
                    <a:pt x="83" y="8"/>
                    <a:pt x="83" y="6"/>
                    <a:pt x="82" y="5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5"/>
                    <a:pt x="81" y="5"/>
                    <a:pt x="81" y="4"/>
                  </a:cubicBezTo>
                  <a:cubicBezTo>
                    <a:pt x="79" y="4"/>
                    <a:pt x="78" y="2"/>
                    <a:pt x="76" y="2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6" y="4"/>
                    <a:pt x="74" y="3"/>
                    <a:pt x="73" y="3"/>
                  </a:cubicBezTo>
                  <a:cubicBezTo>
                    <a:pt x="73" y="2"/>
                    <a:pt x="73" y="2"/>
                    <a:pt x="73" y="2"/>
                  </a:cubicBezTo>
                  <a:cubicBezTo>
                    <a:pt x="72" y="0"/>
                    <a:pt x="72" y="6"/>
                    <a:pt x="71" y="3"/>
                  </a:cubicBezTo>
                  <a:cubicBezTo>
                    <a:pt x="68" y="4"/>
                    <a:pt x="63" y="6"/>
                    <a:pt x="59" y="7"/>
                  </a:cubicBezTo>
                  <a:cubicBezTo>
                    <a:pt x="59" y="8"/>
                    <a:pt x="56" y="8"/>
                    <a:pt x="57" y="10"/>
                  </a:cubicBezTo>
                  <a:cubicBezTo>
                    <a:pt x="55" y="8"/>
                    <a:pt x="52" y="8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47" y="6"/>
                    <a:pt x="50" y="13"/>
                    <a:pt x="46" y="10"/>
                  </a:cubicBezTo>
                  <a:cubicBezTo>
                    <a:pt x="47" y="12"/>
                    <a:pt x="42" y="11"/>
                    <a:pt x="42" y="14"/>
                  </a:cubicBezTo>
                  <a:cubicBezTo>
                    <a:pt x="41" y="14"/>
                    <a:pt x="41" y="13"/>
                    <a:pt x="41" y="13"/>
                  </a:cubicBezTo>
                  <a:cubicBezTo>
                    <a:pt x="37" y="15"/>
                    <a:pt x="33" y="16"/>
                    <a:pt x="30" y="18"/>
                  </a:cubicBezTo>
                  <a:cubicBezTo>
                    <a:pt x="29" y="22"/>
                    <a:pt x="23" y="22"/>
                    <a:pt x="23" y="26"/>
                  </a:cubicBezTo>
                  <a:cubicBezTo>
                    <a:pt x="21" y="27"/>
                    <a:pt x="17" y="29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4" y="34"/>
                    <a:pt x="12" y="38"/>
                    <a:pt x="12" y="41"/>
                  </a:cubicBezTo>
                  <a:cubicBezTo>
                    <a:pt x="9" y="40"/>
                    <a:pt x="8" y="42"/>
                    <a:pt x="7" y="43"/>
                  </a:cubicBezTo>
                  <a:cubicBezTo>
                    <a:pt x="7" y="46"/>
                    <a:pt x="4" y="50"/>
                    <a:pt x="5" y="54"/>
                  </a:cubicBezTo>
                  <a:cubicBezTo>
                    <a:pt x="3" y="54"/>
                    <a:pt x="5" y="57"/>
                    <a:pt x="2" y="56"/>
                  </a:cubicBezTo>
                  <a:cubicBezTo>
                    <a:pt x="3" y="67"/>
                    <a:pt x="2" y="78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1" y="90"/>
                    <a:pt x="5" y="91"/>
                    <a:pt x="6" y="92"/>
                  </a:cubicBezTo>
                  <a:cubicBezTo>
                    <a:pt x="6" y="93"/>
                    <a:pt x="6" y="93"/>
                    <a:pt x="6" y="92"/>
                  </a:cubicBezTo>
                  <a:cubicBezTo>
                    <a:pt x="7" y="94"/>
                    <a:pt x="5" y="96"/>
                    <a:pt x="6" y="98"/>
                  </a:cubicBezTo>
                  <a:cubicBezTo>
                    <a:pt x="5" y="98"/>
                    <a:pt x="5" y="98"/>
                    <a:pt x="5" y="98"/>
                  </a:cubicBezTo>
                  <a:cubicBezTo>
                    <a:pt x="6" y="99"/>
                    <a:pt x="4" y="102"/>
                    <a:pt x="6" y="103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7" y="104"/>
                    <a:pt x="7" y="104"/>
                    <a:pt x="7" y="104"/>
                  </a:cubicBezTo>
                  <a:cubicBezTo>
                    <a:pt x="6" y="105"/>
                    <a:pt x="5" y="105"/>
                    <a:pt x="5" y="104"/>
                  </a:cubicBezTo>
                  <a:cubicBezTo>
                    <a:pt x="8" y="120"/>
                    <a:pt x="20" y="134"/>
                    <a:pt x="33" y="144"/>
                  </a:cubicBezTo>
                  <a:cubicBezTo>
                    <a:pt x="32" y="144"/>
                    <a:pt x="32" y="144"/>
                    <a:pt x="32" y="144"/>
                  </a:cubicBezTo>
                  <a:cubicBezTo>
                    <a:pt x="36" y="145"/>
                    <a:pt x="36" y="145"/>
                    <a:pt x="36" y="145"/>
                  </a:cubicBezTo>
                  <a:cubicBezTo>
                    <a:pt x="36" y="145"/>
                    <a:pt x="35" y="145"/>
                    <a:pt x="35" y="145"/>
                  </a:cubicBezTo>
                  <a:cubicBezTo>
                    <a:pt x="38" y="149"/>
                    <a:pt x="43" y="149"/>
                    <a:pt x="47" y="150"/>
                  </a:cubicBezTo>
                  <a:cubicBezTo>
                    <a:pt x="46" y="151"/>
                    <a:pt x="46" y="151"/>
                    <a:pt x="46" y="152"/>
                  </a:cubicBezTo>
                  <a:cubicBezTo>
                    <a:pt x="49" y="151"/>
                    <a:pt x="50" y="156"/>
                    <a:pt x="52" y="152"/>
                  </a:cubicBezTo>
                  <a:cubicBezTo>
                    <a:pt x="53" y="152"/>
                    <a:pt x="52" y="153"/>
                    <a:pt x="52" y="154"/>
                  </a:cubicBezTo>
                  <a:cubicBezTo>
                    <a:pt x="60" y="154"/>
                    <a:pt x="69" y="155"/>
                    <a:pt x="77" y="154"/>
                  </a:cubicBezTo>
                  <a:cubicBezTo>
                    <a:pt x="83" y="150"/>
                    <a:pt x="91" y="151"/>
                    <a:pt x="96" y="145"/>
                  </a:cubicBezTo>
                  <a:cubicBezTo>
                    <a:pt x="97" y="146"/>
                    <a:pt x="97" y="146"/>
                    <a:pt x="97" y="146"/>
                  </a:cubicBezTo>
                  <a:cubicBezTo>
                    <a:pt x="103" y="139"/>
                    <a:pt x="113" y="138"/>
                    <a:pt x="120" y="133"/>
                  </a:cubicBezTo>
                  <a:cubicBezTo>
                    <a:pt x="124" y="131"/>
                    <a:pt x="125" y="128"/>
                    <a:pt x="128" y="126"/>
                  </a:cubicBezTo>
                  <a:cubicBezTo>
                    <a:pt x="129" y="126"/>
                    <a:pt x="129" y="126"/>
                    <a:pt x="129" y="126"/>
                  </a:cubicBezTo>
                  <a:cubicBezTo>
                    <a:pt x="131" y="120"/>
                    <a:pt x="141" y="117"/>
                    <a:pt x="139" y="109"/>
                  </a:cubicBezTo>
                  <a:cubicBezTo>
                    <a:pt x="140" y="110"/>
                    <a:pt x="140" y="110"/>
                    <a:pt x="140" y="110"/>
                  </a:cubicBezTo>
                  <a:cubicBezTo>
                    <a:pt x="139" y="108"/>
                    <a:pt x="142" y="106"/>
                    <a:pt x="139" y="106"/>
                  </a:cubicBezTo>
                  <a:cubicBezTo>
                    <a:pt x="140" y="105"/>
                    <a:pt x="140" y="105"/>
                    <a:pt x="140" y="105"/>
                  </a:cubicBezTo>
                  <a:cubicBezTo>
                    <a:pt x="136" y="100"/>
                    <a:pt x="143" y="97"/>
                    <a:pt x="140" y="91"/>
                  </a:cubicBezTo>
                  <a:cubicBezTo>
                    <a:pt x="141" y="91"/>
                    <a:pt x="141" y="91"/>
                    <a:pt x="141" y="91"/>
                  </a:cubicBezTo>
                  <a:cubicBezTo>
                    <a:pt x="140" y="90"/>
                    <a:pt x="139" y="88"/>
                    <a:pt x="140" y="87"/>
                  </a:cubicBezTo>
                  <a:cubicBezTo>
                    <a:pt x="140" y="87"/>
                    <a:pt x="141" y="87"/>
                    <a:pt x="141" y="87"/>
                  </a:cubicBezTo>
                  <a:cubicBezTo>
                    <a:pt x="143" y="82"/>
                    <a:pt x="139" y="78"/>
                    <a:pt x="138" y="73"/>
                  </a:cubicBezTo>
                  <a:cubicBezTo>
                    <a:pt x="139" y="73"/>
                    <a:pt x="139" y="73"/>
                    <a:pt x="139" y="73"/>
                  </a:cubicBezTo>
                  <a:cubicBezTo>
                    <a:pt x="137" y="71"/>
                    <a:pt x="138" y="67"/>
                    <a:pt x="136" y="64"/>
                  </a:cubicBezTo>
                  <a:cubicBezTo>
                    <a:pt x="136" y="64"/>
                    <a:pt x="136" y="64"/>
                    <a:pt x="136" y="64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36" y="62"/>
                    <a:pt x="136" y="62"/>
                    <a:pt x="136" y="62"/>
                  </a:cubicBezTo>
                  <a:cubicBezTo>
                    <a:pt x="135" y="58"/>
                    <a:pt x="132" y="56"/>
                    <a:pt x="130" y="5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7" name="Freeform 566"/>
            <p:cNvSpPr>
              <a:spLocks/>
            </p:cNvSpPr>
            <p:nvPr/>
          </p:nvSpPr>
          <p:spPr bwMode="auto">
            <a:xfrm>
              <a:off x="4997648" y="3755620"/>
              <a:ext cx="3978" cy="3979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8" name="Freeform 567"/>
            <p:cNvSpPr>
              <a:spLocks/>
            </p:cNvSpPr>
            <p:nvPr/>
          </p:nvSpPr>
          <p:spPr bwMode="auto">
            <a:xfrm>
              <a:off x="4928681" y="3670738"/>
              <a:ext cx="0" cy="3979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9" name="Freeform 568"/>
            <p:cNvSpPr>
              <a:spLocks/>
            </p:cNvSpPr>
            <p:nvPr/>
          </p:nvSpPr>
          <p:spPr bwMode="auto">
            <a:xfrm>
              <a:off x="5052025" y="3943952"/>
              <a:ext cx="2652" cy="3979"/>
            </a:xfrm>
            <a:custGeom>
              <a:avLst/>
              <a:gdLst>
                <a:gd name="T0" fmla="*/ 2 w 2"/>
                <a:gd name="T1" fmla="*/ 3 h 3"/>
                <a:gd name="T2" fmla="*/ 0 w 2"/>
                <a:gd name="T3" fmla="*/ 0 h 3"/>
                <a:gd name="T4" fmla="*/ 2 w 2"/>
                <a:gd name="T5" fmla="*/ 3 h 3"/>
                <a:gd name="T6" fmla="*/ 2 w 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0" name="Freeform 569"/>
            <p:cNvSpPr>
              <a:spLocks/>
            </p:cNvSpPr>
            <p:nvPr/>
          </p:nvSpPr>
          <p:spPr bwMode="auto">
            <a:xfrm>
              <a:off x="5048047" y="3943952"/>
              <a:ext cx="13263" cy="13263"/>
            </a:xfrm>
            <a:custGeom>
              <a:avLst/>
              <a:gdLst>
                <a:gd name="T0" fmla="*/ 3 w 4"/>
                <a:gd name="T1" fmla="*/ 3 h 4"/>
                <a:gd name="T2" fmla="*/ 4 w 4"/>
                <a:gd name="T3" fmla="*/ 4 h 4"/>
                <a:gd name="T4" fmla="*/ 1 w 4"/>
                <a:gd name="T5" fmla="*/ 1 h 4"/>
                <a:gd name="T6" fmla="*/ 3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4" y="4"/>
                    <a:pt x="3" y="3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1" name="Freeform 570"/>
            <p:cNvSpPr>
              <a:spLocks/>
            </p:cNvSpPr>
            <p:nvPr/>
          </p:nvSpPr>
          <p:spPr bwMode="auto">
            <a:xfrm>
              <a:off x="5054678" y="3953235"/>
              <a:ext cx="6631" cy="3979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0"/>
                    <a:pt x="1" y="1"/>
                    <a:pt x="1" y="1"/>
                  </a:cubicBezTo>
                  <a:cubicBezTo>
                    <a:pt x="0" y="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2" name="Freeform 571"/>
            <p:cNvSpPr>
              <a:spLocks/>
            </p:cNvSpPr>
            <p:nvPr/>
          </p:nvSpPr>
          <p:spPr bwMode="auto">
            <a:xfrm>
              <a:off x="5017542" y="399169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3" name="Freeform 572"/>
            <p:cNvSpPr>
              <a:spLocks/>
            </p:cNvSpPr>
            <p:nvPr/>
          </p:nvSpPr>
          <p:spPr bwMode="auto">
            <a:xfrm>
              <a:off x="4740350" y="3950583"/>
              <a:ext cx="316980" cy="131302"/>
            </a:xfrm>
            <a:custGeom>
              <a:avLst/>
              <a:gdLst>
                <a:gd name="T0" fmla="*/ 88 w 101"/>
                <a:gd name="T1" fmla="*/ 22 h 42"/>
                <a:gd name="T2" fmla="*/ 90 w 101"/>
                <a:gd name="T3" fmla="*/ 20 h 42"/>
                <a:gd name="T4" fmla="*/ 94 w 101"/>
                <a:gd name="T5" fmla="*/ 14 h 42"/>
                <a:gd name="T6" fmla="*/ 94 w 101"/>
                <a:gd name="T7" fmla="*/ 13 h 42"/>
                <a:gd name="T8" fmla="*/ 95 w 101"/>
                <a:gd name="T9" fmla="*/ 11 h 42"/>
                <a:gd name="T10" fmla="*/ 98 w 101"/>
                <a:gd name="T11" fmla="*/ 6 h 42"/>
                <a:gd name="T12" fmla="*/ 99 w 101"/>
                <a:gd name="T13" fmla="*/ 0 h 42"/>
                <a:gd name="T14" fmla="*/ 98 w 101"/>
                <a:gd name="T15" fmla="*/ 1 h 42"/>
                <a:gd name="T16" fmla="*/ 98 w 101"/>
                <a:gd name="T17" fmla="*/ 1 h 42"/>
                <a:gd name="T18" fmla="*/ 95 w 101"/>
                <a:gd name="T19" fmla="*/ 3 h 42"/>
                <a:gd name="T20" fmla="*/ 91 w 101"/>
                <a:gd name="T21" fmla="*/ 11 h 42"/>
                <a:gd name="T22" fmla="*/ 88 w 101"/>
                <a:gd name="T23" fmla="*/ 13 h 42"/>
                <a:gd name="T24" fmla="*/ 87 w 101"/>
                <a:gd name="T25" fmla="*/ 17 h 42"/>
                <a:gd name="T26" fmla="*/ 68 w 101"/>
                <a:gd name="T27" fmla="*/ 27 h 42"/>
                <a:gd name="T28" fmla="*/ 65 w 101"/>
                <a:gd name="T29" fmla="*/ 27 h 42"/>
                <a:gd name="T30" fmla="*/ 58 w 101"/>
                <a:gd name="T31" fmla="*/ 32 h 42"/>
                <a:gd name="T32" fmla="*/ 49 w 101"/>
                <a:gd name="T33" fmla="*/ 34 h 42"/>
                <a:gd name="T34" fmla="*/ 33 w 101"/>
                <a:gd name="T35" fmla="*/ 32 h 42"/>
                <a:gd name="T36" fmla="*/ 18 w 101"/>
                <a:gd name="T37" fmla="*/ 28 h 42"/>
                <a:gd name="T38" fmla="*/ 10 w 101"/>
                <a:gd name="T39" fmla="*/ 16 h 42"/>
                <a:gd name="T40" fmla="*/ 8 w 101"/>
                <a:gd name="T41" fmla="*/ 16 h 42"/>
                <a:gd name="T42" fmla="*/ 6 w 101"/>
                <a:gd name="T43" fmla="*/ 17 h 42"/>
                <a:gd name="T44" fmla="*/ 6 w 101"/>
                <a:gd name="T45" fmla="*/ 16 h 42"/>
                <a:gd name="T46" fmla="*/ 7 w 101"/>
                <a:gd name="T47" fmla="*/ 13 h 42"/>
                <a:gd name="T48" fmla="*/ 8 w 101"/>
                <a:gd name="T49" fmla="*/ 12 h 42"/>
                <a:gd name="T50" fmla="*/ 5 w 101"/>
                <a:gd name="T51" fmla="*/ 15 h 42"/>
                <a:gd name="T52" fmla="*/ 1 w 101"/>
                <a:gd name="T53" fmla="*/ 19 h 42"/>
                <a:gd name="T54" fmla="*/ 2 w 101"/>
                <a:gd name="T55" fmla="*/ 20 h 42"/>
                <a:gd name="T56" fmla="*/ 2 w 101"/>
                <a:gd name="T57" fmla="*/ 20 h 42"/>
                <a:gd name="T58" fmla="*/ 7 w 101"/>
                <a:gd name="T59" fmla="*/ 21 h 42"/>
                <a:gd name="T60" fmla="*/ 6 w 101"/>
                <a:gd name="T61" fmla="*/ 25 h 42"/>
                <a:gd name="T62" fmla="*/ 9 w 101"/>
                <a:gd name="T63" fmla="*/ 26 h 42"/>
                <a:gd name="T64" fmla="*/ 9 w 101"/>
                <a:gd name="T65" fmla="*/ 30 h 42"/>
                <a:gd name="T66" fmla="*/ 14 w 101"/>
                <a:gd name="T67" fmla="*/ 31 h 42"/>
                <a:gd name="T68" fmla="*/ 18 w 101"/>
                <a:gd name="T69" fmla="*/ 31 h 42"/>
                <a:gd name="T70" fmla="*/ 20 w 101"/>
                <a:gd name="T71" fmla="*/ 34 h 42"/>
                <a:gd name="T72" fmla="*/ 28 w 101"/>
                <a:gd name="T73" fmla="*/ 39 h 42"/>
                <a:gd name="T74" fmla="*/ 30 w 101"/>
                <a:gd name="T75" fmla="*/ 35 h 42"/>
                <a:gd name="T76" fmla="*/ 31 w 101"/>
                <a:gd name="T77" fmla="*/ 37 h 42"/>
                <a:gd name="T78" fmla="*/ 32 w 101"/>
                <a:gd name="T79" fmla="*/ 38 h 42"/>
                <a:gd name="T80" fmla="*/ 33 w 101"/>
                <a:gd name="T81" fmla="*/ 38 h 42"/>
                <a:gd name="T82" fmla="*/ 45 w 101"/>
                <a:gd name="T83" fmla="*/ 39 h 42"/>
                <a:gd name="T84" fmla="*/ 46 w 101"/>
                <a:gd name="T85" fmla="*/ 38 h 42"/>
                <a:gd name="T86" fmla="*/ 49 w 101"/>
                <a:gd name="T87" fmla="*/ 38 h 42"/>
                <a:gd name="T88" fmla="*/ 50 w 101"/>
                <a:gd name="T89" fmla="*/ 38 h 42"/>
                <a:gd name="T90" fmla="*/ 57 w 101"/>
                <a:gd name="T91" fmla="*/ 38 h 42"/>
                <a:gd name="T92" fmla="*/ 61 w 101"/>
                <a:gd name="T93" fmla="*/ 34 h 42"/>
                <a:gd name="T94" fmla="*/ 70 w 101"/>
                <a:gd name="T95" fmla="*/ 30 h 42"/>
                <a:gd name="T96" fmla="*/ 75 w 101"/>
                <a:gd name="T97" fmla="*/ 28 h 42"/>
                <a:gd name="T98" fmla="*/ 75 w 101"/>
                <a:gd name="T99" fmla="*/ 27 h 42"/>
                <a:gd name="T100" fmla="*/ 78 w 101"/>
                <a:gd name="T101" fmla="*/ 25 h 42"/>
                <a:gd name="T102" fmla="*/ 79 w 101"/>
                <a:gd name="T103" fmla="*/ 25 h 42"/>
                <a:gd name="T104" fmla="*/ 82 w 101"/>
                <a:gd name="T105" fmla="*/ 24 h 42"/>
                <a:gd name="T106" fmla="*/ 85 w 101"/>
                <a:gd name="T107" fmla="*/ 23 h 42"/>
                <a:gd name="T108" fmla="*/ 85 w 101"/>
                <a:gd name="T109" fmla="*/ 22 h 42"/>
                <a:gd name="T110" fmla="*/ 87 w 101"/>
                <a:gd name="T111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1" h="42">
                  <a:moveTo>
                    <a:pt x="87" y="21"/>
                  </a:moveTo>
                  <a:cubicBezTo>
                    <a:pt x="88" y="22"/>
                    <a:pt x="88" y="22"/>
                    <a:pt x="88" y="22"/>
                  </a:cubicBezTo>
                  <a:cubicBezTo>
                    <a:pt x="87" y="19"/>
                    <a:pt x="89" y="21"/>
                    <a:pt x="90" y="19"/>
                  </a:cubicBezTo>
                  <a:cubicBezTo>
                    <a:pt x="90" y="20"/>
                    <a:pt x="90" y="20"/>
                    <a:pt x="90" y="20"/>
                  </a:cubicBezTo>
                  <a:cubicBezTo>
                    <a:pt x="92" y="19"/>
                    <a:pt x="93" y="16"/>
                    <a:pt x="94" y="13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4" y="14"/>
                    <a:pt x="94" y="13"/>
                    <a:pt x="94" y="13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96" y="15"/>
                    <a:pt x="94" y="11"/>
                    <a:pt x="96" y="12"/>
                  </a:cubicBezTo>
                  <a:cubicBezTo>
                    <a:pt x="96" y="12"/>
                    <a:pt x="95" y="11"/>
                    <a:pt x="95" y="11"/>
                  </a:cubicBezTo>
                  <a:cubicBezTo>
                    <a:pt x="96" y="9"/>
                    <a:pt x="97" y="8"/>
                    <a:pt x="97" y="5"/>
                  </a:cubicBezTo>
                  <a:cubicBezTo>
                    <a:pt x="97" y="5"/>
                    <a:pt x="98" y="6"/>
                    <a:pt x="98" y="6"/>
                  </a:cubicBezTo>
                  <a:cubicBezTo>
                    <a:pt x="97" y="3"/>
                    <a:pt x="99" y="3"/>
                    <a:pt x="101" y="2"/>
                  </a:cubicBezTo>
                  <a:cubicBezTo>
                    <a:pt x="100" y="1"/>
                    <a:pt x="100" y="1"/>
                    <a:pt x="99" y="0"/>
                  </a:cubicBezTo>
                  <a:cubicBezTo>
                    <a:pt x="98" y="0"/>
                    <a:pt x="100" y="3"/>
                    <a:pt x="99" y="2"/>
                  </a:cubicBezTo>
                  <a:cubicBezTo>
                    <a:pt x="98" y="1"/>
                    <a:pt x="98" y="1"/>
                    <a:pt x="98" y="1"/>
                  </a:cubicBezTo>
                  <a:cubicBezTo>
                    <a:pt x="97" y="1"/>
                    <a:pt x="100" y="3"/>
                    <a:pt x="99" y="2"/>
                  </a:cubicBezTo>
                  <a:cubicBezTo>
                    <a:pt x="98" y="2"/>
                    <a:pt x="98" y="1"/>
                    <a:pt x="98" y="1"/>
                  </a:cubicBezTo>
                  <a:cubicBezTo>
                    <a:pt x="97" y="2"/>
                    <a:pt x="96" y="2"/>
                    <a:pt x="97" y="4"/>
                  </a:cubicBezTo>
                  <a:cubicBezTo>
                    <a:pt x="96" y="3"/>
                    <a:pt x="97" y="5"/>
                    <a:pt x="95" y="3"/>
                  </a:cubicBezTo>
                  <a:cubicBezTo>
                    <a:pt x="96" y="4"/>
                    <a:pt x="95" y="4"/>
                    <a:pt x="96" y="5"/>
                  </a:cubicBezTo>
                  <a:cubicBezTo>
                    <a:pt x="94" y="6"/>
                    <a:pt x="93" y="9"/>
                    <a:pt x="91" y="11"/>
                  </a:cubicBezTo>
                  <a:cubicBezTo>
                    <a:pt x="92" y="15"/>
                    <a:pt x="88" y="12"/>
                    <a:pt x="88" y="14"/>
                  </a:cubicBezTo>
                  <a:cubicBezTo>
                    <a:pt x="88" y="13"/>
                    <a:pt x="88" y="13"/>
                    <a:pt x="88" y="13"/>
                  </a:cubicBezTo>
                  <a:cubicBezTo>
                    <a:pt x="88" y="14"/>
                    <a:pt x="87" y="15"/>
                    <a:pt x="87" y="15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3" y="16"/>
                    <a:pt x="81" y="20"/>
                    <a:pt x="77" y="21"/>
                  </a:cubicBezTo>
                  <a:cubicBezTo>
                    <a:pt x="73" y="22"/>
                    <a:pt x="70" y="21"/>
                    <a:pt x="68" y="27"/>
                  </a:cubicBezTo>
                  <a:cubicBezTo>
                    <a:pt x="68" y="26"/>
                    <a:pt x="68" y="26"/>
                    <a:pt x="68" y="26"/>
                  </a:cubicBezTo>
                  <a:cubicBezTo>
                    <a:pt x="67" y="27"/>
                    <a:pt x="66" y="26"/>
                    <a:pt x="65" y="27"/>
                  </a:cubicBezTo>
                  <a:cubicBezTo>
                    <a:pt x="65" y="27"/>
                    <a:pt x="65" y="27"/>
                    <a:pt x="65" y="27"/>
                  </a:cubicBezTo>
                  <a:cubicBezTo>
                    <a:pt x="64" y="31"/>
                    <a:pt x="60" y="28"/>
                    <a:pt x="58" y="32"/>
                  </a:cubicBezTo>
                  <a:cubicBezTo>
                    <a:pt x="55" y="33"/>
                    <a:pt x="52" y="33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6" y="36"/>
                    <a:pt x="44" y="31"/>
                    <a:pt x="41" y="32"/>
                  </a:cubicBezTo>
                  <a:cubicBezTo>
                    <a:pt x="39" y="30"/>
                    <a:pt x="35" y="35"/>
                    <a:pt x="33" y="32"/>
                  </a:cubicBezTo>
                  <a:cubicBezTo>
                    <a:pt x="32" y="28"/>
                    <a:pt x="27" y="35"/>
                    <a:pt x="27" y="31"/>
                  </a:cubicBezTo>
                  <a:cubicBezTo>
                    <a:pt x="27" y="24"/>
                    <a:pt x="23" y="27"/>
                    <a:pt x="18" y="28"/>
                  </a:cubicBezTo>
                  <a:cubicBezTo>
                    <a:pt x="16" y="24"/>
                    <a:pt x="11" y="26"/>
                    <a:pt x="11" y="21"/>
                  </a:cubicBezTo>
                  <a:cubicBezTo>
                    <a:pt x="8" y="22"/>
                    <a:pt x="11" y="17"/>
                    <a:pt x="10" y="1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5"/>
                    <a:pt x="5" y="19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10" y="14"/>
                    <a:pt x="4" y="18"/>
                    <a:pt x="6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8" y="14"/>
                    <a:pt x="4" y="16"/>
                    <a:pt x="7" y="13"/>
                  </a:cubicBezTo>
                  <a:cubicBezTo>
                    <a:pt x="7" y="14"/>
                    <a:pt x="9" y="12"/>
                    <a:pt x="10" y="12"/>
                  </a:cubicBezTo>
                  <a:cubicBezTo>
                    <a:pt x="10" y="11"/>
                    <a:pt x="10" y="11"/>
                    <a:pt x="8" y="12"/>
                  </a:cubicBezTo>
                  <a:cubicBezTo>
                    <a:pt x="6" y="14"/>
                    <a:pt x="4" y="15"/>
                    <a:pt x="3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" y="16"/>
                    <a:pt x="4" y="16"/>
                    <a:pt x="3" y="16"/>
                  </a:cubicBezTo>
                  <a:cubicBezTo>
                    <a:pt x="3" y="17"/>
                    <a:pt x="2" y="18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3" y="18"/>
                    <a:pt x="2" y="19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0" y="22"/>
                    <a:pt x="5" y="18"/>
                    <a:pt x="2" y="20"/>
                  </a:cubicBezTo>
                  <a:cubicBezTo>
                    <a:pt x="3" y="21"/>
                    <a:pt x="4" y="21"/>
                    <a:pt x="5" y="22"/>
                  </a:cubicBezTo>
                  <a:cubicBezTo>
                    <a:pt x="6" y="22"/>
                    <a:pt x="6" y="23"/>
                    <a:pt x="7" y="21"/>
                  </a:cubicBezTo>
                  <a:cubicBezTo>
                    <a:pt x="6" y="23"/>
                    <a:pt x="6" y="24"/>
                    <a:pt x="6" y="24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8"/>
                    <a:pt x="8" y="23"/>
                    <a:pt x="6" y="26"/>
                  </a:cubicBezTo>
                  <a:cubicBezTo>
                    <a:pt x="8" y="24"/>
                    <a:pt x="6" y="28"/>
                    <a:pt x="9" y="26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8"/>
                    <a:pt x="9" y="29"/>
                    <a:pt x="9" y="30"/>
                  </a:cubicBezTo>
                  <a:cubicBezTo>
                    <a:pt x="12" y="28"/>
                    <a:pt x="10" y="32"/>
                    <a:pt x="13" y="30"/>
                  </a:cubicBezTo>
                  <a:cubicBezTo>
                    <a:pt x="13" y="31"/>
                    <a:pt x="13" y="32"/>
                    <a:pt x="14" y="31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5" y="32"/>
                    <a:pt x="16" y="33"/>
                    <a:pt x="18" y="31"/>
                  </a:cubicBezTo>
                  <a:cubicBezTo>
                    <a:pt x="16" y="34"/>
                    <a:pt x="17" y="34"/>
                    <a:pt x="16" y="35"/>
                  </a:cubicBezTo>
                  <a:cubicBezTo>
                    <a:pt x="18" y="34"/>
                    <a:pt x="19" y="35"/>
                    <a:pt x="20" y="34"/>
                  </a:cubicBezTo>
                  <a:cubicBezTo>
                    <a:pt x="19" y="35"/>
                    <a:pt x="21" y="34"/>
                    <a:pt x="20" y="36"/>
                  </a:cubicBezTo>
                  <a:cubicBezTo>
                    <a:pt x="24" y="33"/>
                    <a:pt x="26" y="35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39"/>
                    <a:pt x="30" y="36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1" y="35"/>
                    <a:pt x="31" y="37"/>
                    <a:pt x="31" y="37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2" y="37"/>
                    <a:pt x="31" y="40"/>
                    <a:pt x="32" y="38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3" y="39"/>
                    <a:pt x="32" y="40"/>
                    <a:pt x="32" y="39"/>
                  </a:cubicBezTo>
                  <a:cubicBezTo>
                    <a:pt x="36" y="41"/>
                    <a:pt x="41" y="38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46" y="39"/>
                    <a:pt x="46" y="39"/>
                    <a:pt x="46" y="39"/>
                  </a:cubicBezTo>
                  <a:cubicBezTo>
                    <a:pt x="47" y="40"/>
                    <a:pt x="48" y="38"/>
                    <a:pt x="49" y="38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49" y="38"/>
                    <a:pt x="50" y="42"/>
                    <a:pt x="50" y="38"/>
                  </a:cubicBezTo>
                  <a:cubicBezTo>
                    <a:pt x="50" y="38"/>
                    <a:pt x="50" y="39"/>
                    <a:pt x="50" y="40"/>
                  </a:cubicBezTo>
                  <a:cubicBezTo>
                    <a:pt x="52" y="38"/>
                    <a:pt x="55" y="38"/>
                    <a:pt x="57" y="38"/>
                  </a:cubicBezTo>
                  <a:cubicBezTo>
                    <a:pt x="58" y="34"/>
                    <a:pt x="60" y="37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3" y="31"/>
                    <a:pt x="66" y="33"/>
                    <a:pt x="68" y="32"/>
                  </a:cubicBezTo>
                  <a:cubicBezTo>
                    <a:pt x="69" y="32"/>
                    <a:pt x="69" y="31"/>
                    <a:pt x="70" y="30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27"/>
                    <a:pt x="75" y="33"/>
                    <a:pt x="75" y="28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74" y="28"/>
                    <a:pt x="76" y="30"/>
                    <a:pt x="75" y="27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4" y="23"/>
                    <a:pt x="78" y="28"/>
                    <a:pt x="78" y="25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8" y="25"/>
                    <a:pt x="78" y="25"/>
                    <a:pt x="79" y="25"/>
                  </a:cubicBezTo>
                  <a:cubicBezTo>
                    <a:pt x="79" y="26"/>
                    <a:pt x="79" y="26"/>
                    <a:pt x="79" y="26"/>
                  </a:cubicBezTo>
                  <a:cubicBezTo>
                    <a:pt x="82" y="28"/>
                    <a:pt x="81" y="24"/>
                    <a:pt x="82" y="24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2" y="23"/>
                    <a:pt x="84" y="24"/>
                    <a:pt x="85" y="23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6" y="23"/>
                    <a:pt x="86" y="22"/>
                    <a:pt x="87" y="2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4" name="Freeform 573"/>
            <p:cNvSpPr>
              <a:spLocks/>
            </p:cNvSpPr>
            <p:nvPr/>
          </p:nvSpPr>
          <p:spPr bwMode="auto">
            <a:xfrm>
              <a:off x="5036110" y="399169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5" name="Freeform 574"/>
            <p:cNvSpPr>
              <a:spLocks/>
            </p:cNvSpPr>
            <p:nvPr/>
          </p:nvSpPr>
          <p:spPr bwMode="auto">
            <a:xfrm>
              <a:off x="4744328" y="4010266"/>
              <a:ext cx="0" cy="2652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6" name="Freeform 575"/>
            <p:cNvSpPr>
              <a:spLocks/>
            </p:cNvSpPr>
            <p:nvPr/>
          </p:nvSpPr>
          <p:spPr bwMode="auto">
            <a:xfrm>
              <a:off x="4859715" y="3925384"/>
              <a:ext cx="3978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7" name="Freeform 576"/>
            <p:cNvSpPr>
              <a:spLocks/>
            </p:cNvSpPr>
            <p:nvPr/>
          </p:nvSpPr>
          <p:spPr bwMode="auto">
            <a:xfrm>
              <a:off x="4850431" y="3922731"/>
              <a:ext cx="18568" cy="5305"/>
            </a:xfrm>
            <a:custGeom>
              <a:avLst/>
              <a:gdLst>
                <a:gd name="T0" fmla="*/ 1 w 6"/>
                <a:gd name="T1" fmla="*/ 2 h 2"/>
                <a:gd name="T2" fmla="*/ 1 w 6"/>
                <a:gd name="T3" fmla="*/ 2 h 2"/>
                <a:gd name="T4" fmla="*/ 4 w 6"/>
                <a:gd name="T5" fmla="*/ 1 h 2"/>
                <a:gd name="T6" fmla="*/ 1 w 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2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6" y="0"/>
                    <a:pt x="0" y="2"/>
                    <a:pt x="1" y="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8" name="Freeform 577"/>
            <p:cNvSpPr>
              <a:spLocks/>
            </p:cNvSpPr>
            <p:nvPr/>
          </p:nvSpPr>
          <p:spPr bwMode="auto">
            <a:xfrm>
              <a:off x="4850431" y="3925384"/>
              <a:ext cx="6631" cy="2652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2" y="0"/>
                    <a:pt x="0" y="1"/>
                    <a:pt x="2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9" name="Freeform 578"/>
            <p:cNvSpPr>
              <a:spLocks/>
            </p:cNvSpPr>
            <p:nvPr/>
          </p:nvSpPr>
          <p:spPr bwMode="auto">
            <a:xfrm>
              <a:off x="4850431" y="392273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0" name="Freeform 579"/>
            <p:cNvSpPr>
              <a:spLocks/>
            </p:cNvSpPr>
            <p:nvPr/>
          </p:nvSpPr>
          <p:spPr bwMode="auto">
            <a:xfrm>
              <a:off x="4797379" y="3890900"/>
              <a:ext cx="66314" cy="37136"/>
            </a:xfrm>
            <a:custGeom>
              <a:avLst/>
              <a:gdLst>
                <a:gd name="T0" fmla="*/ 10 w 21"/>
                <a:gd name="T1" fmla="*/ 11 h 12"/>
                <a:gd name="T2" fmla="*/ 11 w 21"/>
                <a:gd name="T3" fmla="*/ 12 h 12"/>
                <a:gd name="T4" fmla="*/ 13 w 21"/>
                <a:gd name="T5" fmla="*/ 12 h 12"/>
                <a:gd name="T6" fmla="*/ 14 w 21"/>
                <a:gd name="T7" fmla="*/ 12 h 12"/>
                <a:gd name="T8" fmla="*/ 15 w 21"/>
                <a:gd name="T9" fmla="*/ 11 h 12"/>
                <a:gd name="T10" fmla="*/ 16 w 21"/>
                <a:gd name="T11" fmla="*/ 12 h 12"/>
                <a:gd name="T12" fmla="*/ 20 w 21"/>
                <a:gd name="T13" fmla="*/ 11 h 12"/>
                <a:gd name="T14" fmla="*/ 20 w 21"/>
                <a:gd name="T15" fmla="*/ 11 h 12"/>
                <a:gd name="T16" fmla="*/ 20 w 21"/>
                <a:gd name="T17" fmla="*/ 11 h 12"/>
                <a:gd name="T18" fmla="*/ 20 w 21"/>
                <a:gd name="T19" fmla="*/ 10 h 12"/>
                <a:gd name="T20" fmla="*/ 18 w 21"/>
                <a:gd name="T21" fmla="*/ 10 h 12"/>
                <a:gd name="T22" fmla="*/ 17 w 21"/>
                <a:gd name="T23" fmla="*/ 10 h 12"/>
                <a:gd name="T24" fmla="*/ 15 w 21"/>
                <a:gd name="T25" fmla="*/ 10 h 12"/>
                <a:gd name="T26" fmla="*/ 15 w 21"/>
                <a:gd name="T27" fmla="*/ 8 h 12"/>
                <a:gd name="T28" fmla="*/ 15 w 21"/>
                <a:gd name="T29" fmla="*/ 7 h 12"/>
                <a:gd name="T30" fmla="*/ 13 w 21"/>
                <a:gd name="T31" fmla="*/ 7 h 12"/>
                <a:gd name="T32" fmla="*/ 12 w 21"/>
                <a:gd name="T33" fmla="*/ 6 h 12"/>
                <a:gd name="T34" fmla="*/ 11 w 21"/>
                <a:gd name="T35" fmla="*/ 5 h 12"/>
                <a:gd name="T36" fmla="*/ 8 w 21"/>
                <a:gd name="T37" fmla="*/ 4 h 12"/>
                <a:gd name="T38" fmla="*/ 11 w 21"/>
                <a:gd name="T39" fmla="*/ 1 h 12"/>
                <a:gd name="T40" fmla="*/ 11 w 21"/>
                <a:gd name="T41" fmla="*/ 1 h 12"/>
                <a:gd name="T42" fmla="*/ 8 w 21"/>
                <a:gd name="T43" fmla="*/ 2 h 12"/>
                <a:gd name="T44" fmla="*/ 9 w 21"/>
                <a:gd name="T45" fmla="*/ 2 h 12"/>
                <a:gd name="T46" fmla="*/ 11 w 21"/>
                <a:gd name="T47" fmla="*/ 1 h 12"/>
                <a:gd name="T48" fmla="*/ 12 w 21"/>
                <a:gd name="T49" fmla="*/ 0 h 12"/>
                <a:gd name="T50" fmla="*/ 8 w 21"/>
                <a:gd name="T51" fmla="*/ 2 h 12"/>
                <a:gd name="T52" fmla="*/ 3 w 21"/>
                <a:gd name="T53" fmla="*/ 3 h 12"/>
                <a:gd name="T54" fmla="*/ 4 w 21"/>
                <a:gd name="T55" fmla="*/ 3 h 12"/>
                <a:gd name="T56" fmla="*/ 3 w 21"/>
                <a:gd name="T57" fmla="*/ 4 h 12"/>
                <a:gd name="T58" fmla="*/ 6 w 21"/>
                <a:gd name="T59" fmla="*/ 3 h 12"/>
                <a:gd name="T60" fmla="*/ 3 w 21"/>
                <a:gd name="T61" fmla="*/ 4 h 12"/>
                <a:gd name="T62" fmla="*/ 5 w 21"/>
                <a:gd name="T63" fmla="*/ 4 h 12"/>
                <a:gd name="T64" fmla="*/ 2 w 21"/>
                <a:gd name="T65" fmla="*/ 5 h 12"/>
                <a:gd name="T66" fmla="*/ 3 w 21"/>
                <a:gd name="T67" fmla="*/ 5 h 12"/>
                <a:gd name="T68" fmla="*/ 6 w 21"/>
                <a:gd name="T69" fmla="*/ 5 h 12"/>
                <a:gd name="T70" fmla="*/ 5 w 21"/>
                <a:gd name="T71" fmla="*/ 6 h 12"/>
                <a:gd name="T72" fmla="*/ 3 w 21"/>
                <a:gd name="T73" fmla="*/ 7 h 12"/>
                <a:gd name="T74" fmla="*/ 8 w 21"/>
                <a:gd name="T75" fmla="*/ 5 h 12"/>
                <a:gd name="T76" fmla="*/ 6 w 21"/>
                <a:gd name="T77" fmla="*/ 6 h 12"/>
                <a:gd name="T78" fmla="*/ 6 w 21"/>
                <a:gd name="T79" fmla="*/ 7 h 12"/>
                <a:gd name="T80" fmla="*/ 6 w 21"/>
                <a:gd name="T81" fmla="*/ 7 h 12"/>
                <a:gd name="T82" fmla="*/ 7 w 21"/>
                <a:gd name="T83" fmla="*/ 7 h 12"/>
                <a:gd name="T84" fmla="*/ 8 w 21"/>
                <a:gd name="T85" fmla="*/ 7 h 12"/>
                <a:gd name="T86" fmla="*/ 8 w 21"/>
                <a:gd name="T87" fmla="*/ 8 h 12"/>
                <a:gd name="T88" fmla="*/ 8 w 21"/>
                <a:gd name="T89" fmla="*/ 8 h 12"/>
                <a:gd name="T90" fmla="*/ 7 w 21"/>
                <a:gd name="T91" fmla="*/ 9 h 12"/>
                <a:gd name="T92" fmla="*/ 10 w 21"/>
                <a:gd name="T93" fmla="*/ 8 h 12"/>
                <a:gd name="T94" fmla="*/ 11 w 21"/>
                <a:gd name="T95" fmla="*/ 9 h 12"/>
                <a:gd name="T96" fmla="*/ 11 w 21"/>
                <a:gd name="T97" fmla="*/ 10 h 12"/>
                <a:gd name="T98" fmla="*/ 13 w 21"/>
                <a:gd name="T99" fmla="*/ 9 h 12"/>
                <a:gd name="T100" fmla="*/ 12 w 21"/>
                <a:gd name="T101" fmla="*/ 10 h 12"/>
                <a:gd name="T102" fmla="*/ 12 w 21"/>
                <a:gd name="T103" fmla="*/ 10 h 12"/>
                <a:gd name="T104" fmla="*/ 12 w 21"/>
                <a:gd name="T105" fmla="*/ 10 h 12"/>
                <a:gd name="T106" fmla="*/ 11 w 21"/>
                <a:gd name="T107" fmla="*/ 11 h 12"/>
                <a:gd name="T108" fmla="*/ 12 w 21"/>
                <a:gd name="T109" fmla="*/ 11 h 12"/>
                <a:gd name="T110" fmla="*/ 12 w 21"/>
                <a:gd name="T111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1" h="12">
                  <a:moveTo>
                    <a:pt x="12" y="11"/>
                  </a:moveTo>
                  <a:cubicBezTo>
                    <a:pt x="10" y="11"/>
                    <a:pt x="10" y="11"/>
                    <a:pt x="10" y="11"/>
                  </a:cubicBezTo>
                  <a:cubicBezTo>
                    <a:pt x="13" y="11"/>
                    <a:pt x="10" y="12"/>
                    <a:pt x="11" y="11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3" y="12"/>
                    <a:pt x="14" y="11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4" y="12"/>
                    <a:pt x="14" y="11"/>
                    <a:pt x="14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2" y="12"/>
                    <a:pt x="15" y="11"/>
                    <a:pt x="13" y="12"/>
                  </a:cubicBezTo>
                  <a:cubicBezTo>
                    <a:pt x="14" y="12"/>
                    <a:pt x="14" y="11"/>
                    <a:pt x="15" y="11"/>
                  </a:cubicBezTo>
                  <a:cubicBezTo>
                    <a:pt x="16" y="11"/>
                    <a:pt x="16" y="11"/>
                    <a:pt x="18" y="11"/>
                  </a:cubicBezTo>
                  <a:cubicBezTo>
                    <a:pt x="18" y="11"/>
                    <a:pt x="17" y="11"/>
                    <a:pt x="16" y="12"/>
                  </a:cubicBezTo>
                  <a:cubicBezTo>
                    <a:pt x="20" y="11"/>
                    <a:pt x="18" y="11"/>
                    <a:pt x="18" y="12"/>
                  </a:cubicBezTo>
                  <a:cubicBezTo>
                    <a:pt x="19" y="11"/>
                    <a:pt x="19" y="11"/>
                    <a:pt x="20" y="11"/>
                  </a:cubicBezTo>
                  <a:cubicBezTo>
                    <a:pt x="21" y="11"/>
                    <a:pt x="18" y="12"/>
                    <a:pt x="19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1" y="10"/>
                    <a:pt x="18" y="11"/>
                    <a:pt x="19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1" y="10"/>
                    <a:pt x="18" y="11"/>
                  </a:cubicBezTo>
                  <a:cubicBezTo>
                    <a:pt x="20" y="10"/>
                    <a:pt x="18" y="11"/>
                    <a:pt x="20" y="10"/>
                  </a:cubicBezTo>
                  <a:cubicBezTo>
                    <a:pt x="20" y="10"/>
                    <a:pt x="20" y="10"/>
                    <a:pt x="18" y="11"/>
                  </a:cubicBezTo>
                  <a:cubicBezTo>
                    <a:pt x="19" y="10"/>
                    <a:pt x="17" y="10"/>
                    <a:pt x="18" y="10"/>
                  </a:cubicBezTo>
                  <a:cubicBezTo>
                    <a:pt x="14" y="11"/>
                    <a:pt x="18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8" y="9"/>
                    <a:pt x="15" y="9"/>
                    <a:pt x="17" y="8"/>
                  </a:cubicBezTo>
                  <a:cubicBezTo>
                    <a:pt x="17" y="8"/>
                    <a:pt x="20" y="6"/>
                    <a:pt x="15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5" y="8"/>
                    <a:pt x="16" y="7"/>
                    <a:pt x="15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3" y="8"/>
                    <a:pt x="16" y="6"/>
                    <a:pt x="13" y="7"/>
                  </a:cubicBezTo>
                  <a:cubicBezTo>
                    <a:pt x="13" y="7"/>
                    <a:pt x="12" y="6"/>
                    <a:pt x="11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0" y="6"/>
                    <a:pt x="14" y="5"/>
                    <a:pt x="13" y="5"/>
                  </a:cubicBezTo>
                  <a:cubicBezTo>
                    <a:pt x="14" y="4"/>
                    <a:pt x="9" y="6"/>
                    <a:pt x="11" y="5"/>
                  </a:cubicBezTo>
                  <a:cubicBezTo>
                    <a:pt x="14" y="3"/>
                    <a:pt x="7" y="6"/>
                    <a:pt x="10" y="4"/>
                  </a:cubicBezTo>
                  <a:cubicBezTo>
                    <a:pt x="15" y="2"/>
                    <a:pt x="12" y="3"/>
                    <a:pt x="8" y="4"/>
                  </a:cubicBezTo>
                  <a:cubicBezTo>
                    <a:pt x="10" y="3"/>
                    <a:pt x="5" y="4"/>
                    <a:pt x="9" y="2"/>
                  </a:cubicBezTo>
                  <a:cubicBezTo>
                    <a:pt x="6" y="3"/>
                    <a:pt x="12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3" y="0"/>
                    <a:pt x="7" y="3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3" y="0"/>
                    <a:pt x="6" y="3"/>
                    <a:pt x="8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9" y="2"/>
                    <a:pt x="9" y="2"/>
                  </a:cubicBezTo>
                  <a:cubicBezTo>
                    <a:pt x="9" y="2"/>
                    <a:pt x="7" y="2"/>
                    <a:pt x="8" y="2"/>
                  </a:cubicBezTo>
                  <a:cubicBezTo>
                    <a:pt x="12" y="1"/>
                    <a:pt x="7" y="2"/>
                    <a:pt x="11" y="1"/>
                  </a:cubicBezTo>
                  <a:cubicBezTo>
                    <a:pt x="11" y="1"/>
                    <a:pt x="13" y="0"/>
                    <a:pt x="14" y="0"/>
                  </a:cubicBezTo>
                  <a:cubicBezTo>
                    <a:pt x="15" y="0"/>
                    <a:pt x="14" y="0"/>
                    <a:pt x="12" y="0"/>
                  </a:cubicBezTo>
                  <a:cubicBezTo>
                    <a:pt x="10" y="1"/>
                    <a:pt x="8" y="2"/>
                    <a:pt x="7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8" y="2"/>
                    <a:pt x="7" y="2"/>
                  </a:cubicBezTo>
                  <a:cubicBezTo>
                    <a:pt x="6" y="2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7" y="3"/>
                    <a:pt x="3" y="4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6" y="3"/>
                    <a:pt x="4" y="4"/>
                    <a:pt x="6" y="3"/>
                  </a:cubicBezTo>
                  <a:cubicBezTo>
                    <a:pt x="4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0" y="5"/>
                    <a:pt x="6" y="3"/>
                    <a:pt x="2" y="5"/>
                  </a:cubicBezTo>
                  <a:cubicBezTo>
                    <a:pt x="5" y="4"/>
                    <a:pt x="1" y="5"/>
                    <a:pt x="5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4" y="5"/>
                    <a:pt x="1" y="6"/>
                    <a:pt x="4" y="5"/>
                  </a:cubicBezTo>
                  <a:cubicBezTo>
                    <a:pt x="3" y="5"/>
                    <a:pt x="2" y="6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6" y="5"/>
                  </a:cubicBezTo>
                  <a:cubicBezTo>
                    <a:pt x="2" y="6"/>
                    <a:pt x="3" y="6"/>
                    <a:pt x="2" y="6"/>
                  </a:cubicBezTo>
                  <a:cubicBezTo>
                    <a:pt x="4" y="6"/>
                    <a:pt x="3" y="6"/>
                    <a:pt x="5" y="6"/>
                  </a:cubicBezTo>
                  <a:cubicBezTo>
                    <a:pt x="3" y="6"/>
                    <a:pt x="5" y="5"/>
                    <a:pt x="3" y="6"/>
                  </a:cubicBezTo>
                  <a:cubicBezTo>
                    <a:pt x="7" y="5"/>
                    <a:pt x="6" y="6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7" y="6"/>
                    <a:pt x="8" y="5"/>
                  </a:cubicBezTo>
                  <a:cubicBezTo>
                    <a:pt x="8" y="5"/>
                    <a:pt x="8" y="6"/>
                    <a:pt x="8" y="6"/>
                  </a:cubicBezTo>
                  <a:cubicBezTo>
                    <a:pt x="8" y="5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4" y="7"/>
                    <a:pt x="6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4" y="8"/>
                    <a:pt x="8" y="7"/>
                    <a:pt x="7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8"/>
                    <a:pt x="8" y="7"/>
                    <a:pt x="8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8" y="8"/>
                    <a:pt x="4" y="9"/>
                    <a:pt x="8" y="8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8" y="8"/>
                    <a:pt x="8" y="8"/>
                    <a:pt x="7" y="9"/>
                  </a:cubicBezTo>
                  <a:cubicBezTo>
                    <a:pt x="11" y="8"/>
                    <a:pt x="8" y="9"/>
                    <a:pt x="11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3" y="8"/>
                    <a:pt x="10" y="9"/>
                    <a:pt x="10" y="9"/>
                  </a:cubicBezTo>
                  <a:cubicBezTo>
                    <a:pt x="10" y="9"/>
                    <a:pt x="11" y="9"/>
                    <a:pt x="11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4" y="8"/>
                    <a:pt x="7" y="11"/>
                    <a:pt x="11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2" y="9"/>
                    <a:pt x="9" y="10"/>
                    <a:pt x="13" y="9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6" y="8"/>
                    <a:pt x="10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3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8" y="11"/>
                    <a:pt x="12" y="10"/>
                    <a:pt x="12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2" y="10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1" y="11"/>
                    <a:pt x="12" y="1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1" name="Freeform 580"/>
            <p:cNvSpPr>
              <a:spLocks/>
            </p:cNvSpPr>
            <p:nvPr/>
          </p:nvSpPr>
          <p:spPr bwMode="auto">
            <a:xfrm>
              <a:off x="4841147" y="392803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2" name="Freeform 581"/>
            <p:cNvSpPr>
              <a:spLocks/>
            </p:cNvSpPr>
            <p:nvPr/>
          </p:nvSpPr>
          <p:spPr bwMode="auto">
            <a:xfrm>
              <a:off x="4806664" y="3900184"/>
              <a:ext cx="0" cy="2652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3" name="Freeform 582"/>
            <p:cNvSpPr>
              <a:spLocks/>
            </p:cNvSpPr>
            <p:nvPr/>
          </p:nvSpPr>
          <p:spPr bwMode="auto">
            <a:xfrm>
              <a:off x="5004279" y="3916099"/>
              <a:ext cx="2652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4" name="Freeform 583"/>
            <p:cNvSpPr>
              <a:spLocks/>
            </p:cNvSpPr>
            <p:nvPr/>
          </p:nvSpPr>
          <p:spPr bwMode="auto">
            <a:xfrm>
              <a:off x="4994995" y="3913446"/>
              <a:ext cx="15916" cy="9285"/>
            </a:xfrm>
            <a:custGeom>
              <a:avLst/>
              <a:gdLst>
                <a:gd name="T0" fmla="*/ 1 w 5"/>
                <a:gd name="T1" fmla="*/ 2 h 3"/>
                <a:gd name="T2" fmla="*/ 0 w 5"/>
                <a:gd name="T3" fmla="*/ 2 h 3"/>
                <a:gd name="T4" fmla="*/ 4 w 5"/>
                <a:gd name="T5" fmla="*/ 1 h 3"/>
                <a:gd name="T6" fmla="*/ 1 w 5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1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0" y="3"/>
                    <a:pt x="1" y="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5" name="Freeform 584"/>
            <p:cNvSpPr>
              <a:spLocks/>
            </p:cNvSpPr>
            <p:nvPr/>
          </p:nvSpPr>
          <p:spPr bwMode="auto">
            <a:xfrm>
              <a:off x="4994995" y="3916099"/>
              <a:ext cx="6631" cy="6632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1 h 2"/>
                <a:gd name="T4" fmla="*/ 1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1" y="1"/>
                    <a:pt x="0" y="2"/>
                    <a:pt x="1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6" name="Freeform 585"/>
            <p:cNvSpPr>
              <a:spLocks/>
            </p:cNvSpPr>
            <p:nvPr/>
          </p:nvSpPr>
          <p:spPr bwMode="auto">
            <a:xfrm>
              <a:off x="4992343" y="390946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7" name="Freeform 586"/>
            <p:cNvSpPr>
              <a:spLocks/>
            </p:cNvSpPr>
            <p:nvPr/>
          </p:nvSpPr>
          <p:spPr bwMode="auto">
            <a:xfrm>
              <a:off x="4928681" y="3863048"/>
              <a:ext cx="78250" cy="59683"/>
            </a:xfrm>
            <a:custGeom>
              <a:avLst/>
              <a:gdLst>
                <a:gd name="T0" fmla="*/ 14 w 25"/>
                <a:gd name="T1" fmla="*/ 17 h 19"/>
                <a:gd name="T2" fmla="*/ 14 w 25"/>
                <a:gd name="T3" fmla="*/ 18 h 19"/>
                <a:gd name="T4" fmla="*/ 17 w 25"/>
                <a:gd name="T5" fmla="*/ 18 h 19"/>
                <a:gd name="T6" fmla="*/ 17 w 25"/>
                <a:gd name="T7" fmla="*/ 18 h 19"/>
                <a:gd name="T8" fmla="*/ 19 w 25"/>
                <a:gd name="T9" fmla="*/ 17 h 19"/>
                <a:gd name="T10" fmla="*/ 20 w 25"/>
                <a:gd name="T11" fmla="*/ 18 h 19"/>
                <a:gd name="T12" fmla="*/ 24 w 25"/>
                <a:gd name="T13" fmla="*/ 17 h 19"/>
                <a:gd name="T14" fmla="*/ 24 w 25"/>
                <a:gd name="T15" fmla="*/ 17 h 19"/>
                <a:gd name="T16" fmla="*/ 24 w 25"/>
                <a:gd name="T17" fmla="*/ 17 h 19"/>
                <a:gd name="T18" fmla="*/ 24 w 25"/>
                <a:gd name="T19" fmla="*/ 16 h 19"/>
                <a:gd name="T20" fmla="*/ 21 w 25"/>
                <a:gd name="T21" fmla="*/ 16 h 19"/>
                <a:gd name="T22" fmla="*/ 20 w 25"/>
                <a:gd name="T23" fmla="*/ 15 h 19"/>
                <a:gd name="T24" fmla="*/ 18 w 25"/>
                <a:gd name="T25" fmla="*/ 16 h 19"/>
                <a:gd name="T26" fmla="*/ 17 w 25"/>
                <a:gd name="T27" fmla="*/ 12 h 19"/>
                <a:gd name="T28" fmla="*/ 18 w 25"/>
                <a:gd name="T29" fmla="*/ 11 h 19"/>
                <a:gd name="T30" fmla="*/ 15 w 25"/>
                <a:gd name="T31" fmla="*/ 11 h 19"/>
                <a:gd name="T32" fmla="*/ 14 w 25"/>
                <a:gd name="T33" fmla="*/ 10 h 19"/>
                <a:gd name="T34" fmla="*/ 12 w 25"/>
                <a:gd name="T35" fmla="*/ 7 h 19"/>
                <a:gd name="T36" fmla="*/ 9 w 25"/>
                <a:gd name="T37" fmla="*/ 6 h 19"/>
                <a:gd name="T38" fmla="*/ 11 w 25"/>
                <a:gd name="T39" fmla="*/ 2 h 19"/>
                <a:gd name="T40" fmla="*/ 11 w 25"/>
                <a:gd name="T41" fmla="*/ 2 h 19"/>
                <a:gd name="T42" fmla="*/ 9 w 25"/>
                <a:gd name="T43" fmla="*/ 3 h 19"/>
                <a:gd name="T44" fmla="*/ 9 w 25"/>
                <a:gd name="T45" fmla="*/ 3 h 19"/>
                <a:gd name="T46" fmla="*/ 11 w 25"/>
                <a:gd name="T47" fmla="*/ 2 h 19"/>
                <a:gd name="T48" fmla="*/ 12 w 25"/>
                <a:gd name="T49" fmla="*/ 1 h 19"/>
                <a:gd name="T50" fmla="*/ 8 w 25"/>
                <a:gd name="T51" fmla="*/ 3 h 19"/>
                <a:gd name="T52" fmla="*/ 4 w 25"/>
                <a:gd name="T53" fmla="*/ 5 h 19"/>
                <a:gd name="T54" fmla="*/ 4 w 25"/>
                <a:gd name="T55" fmla="*/ 5 h 19"/>
                <a:gd name="T56" fmla="*/ 4 w 25"/>
                <a:gd name="T57" fmla="*/ 5 h 19"/>
                <a:gd name="T58" fmla="*/ 7 w 25"/>
                <a:gd name="T59" fmla="*/ 5 h 19"/>
                <a:gd name="T60" fmla="*/ 4 w 25"/>
                <a:gd name="T61" fmla="*/ 6 h 19"/>
                <a:gd name="T62" fmla="*/ 5 w 25"/>
                <a:gd name="T63" fmla="*/ 6 h 19"/>
                <a:gd name="T64" fmla="*/ 3 w 25"/>
                <a:gd name="T65" fmla="*/ 8 h 19"/>
                <a:gd name="T66" fmla="*/ 4 w 25"/>
                <a:gd name="T67" fmla="*/ 8 h 19"/>
                <a:gd name="T68" fmla="*/ 6 w 25"/>
                <a:gd name="T69" fmla="*/ 7 h 19"/>
                <a:gd name="T70" fmla="*/ 6 w 25"/>
                <a:gd name="T71" fmla="*/ 8 h 19"/>
                <a:gd name="T72" fmla="*/ 4 w 25"/>
                <a:gd name="T73" fmla="*/ 10 h 19"/>
                <a:gd name="T74" fmla="*/ 9 w 25"/>
                <a:gd name="T75" fmla="*/ 8 h 19"/>
                <a:gd name="T76" fmla="*/ 8 w 25"/>
                <a:gd name="T77" fmla="*/ 9 h 19"/>
                <a:gd name="T78" fmla="*/ 7 w 25"/>
                <a:gd name="T79" fmla="*/ 10 h 19"/>
                <a:gd name="T80" fmla="*/ 7 w 25"/>
                <a:gd name="T81" fmla="*/ 10 h 19"/>
                <a:gd name="T82" fmla="*/ 9 w 25"/>
                <a:gd name="T83" fmla="*/ 11 h 19"/>
                <a:gd name="T84" fmla="*/ 9 w 25"/>
                <a:gd name="T85" fmla="*/ 11 h 19"/>
                <a:gd name="T86" fmla="*/ 9 w 25"/>
                <a:gd name="T87" fmla="*/ 12 h 19"/>
                <a:gd name="T88" fmla="*/ 10 w 25"/>
                <a:gd name="T89" fmla="*/ 12 h 19"/>
                <a:gd name="T90" fmla="*/ 9 w 25"/>
                <a:gd name="T91" fmla="*/ 13 h 19"/>
                <a:gd name="T92" fmla="*/ 12 w 25"/>
                <a:gd name="T93" fmla="*/ 13 h 19"/>
                <a:gd name="T94" fmla="*/ 14 w 25"/>
                <a:gd name="T95" fmla="*/ 14 h 19"/>
                <a:gd name="T96" fmla="*/ 14 w 25"/>
                <a:gd name="T97" fmla="*/ 15 h 19"/>
                <a:gd name="T98" fmla="*/ 15 w 25"/>
                <a:gd name="T99" fmla="*/ 14 h 19"/>
                <a:gd name="T100" fmla="*/ 15 w 25"/>
                <a:gd name="T101" fmla="*/ 15 h 19"/>
                <a:gd name="T102" fmla="*/ 15 w 25"/>
                <a:gd name="T103" fmla="*/ 15 h 19"/>
                <a:gd name="T104" fmla="*/ 15 w 25"/>
                <a:gd name="T105" fmla="*/ 16 h 19"/>
                <a:gd name="T106" fmla="*/ 14 w 25"/>
                <a:gd name="T107" fmla="*/ 16 h 19"/>
                <a:gd name="T108" fmla="*/ 15 w 25"/>
                <a:gd name="T109" fmla="*/ 16 h 19"/>
                <a:gd name="T110" fmla="*/ 15 w 25"/>
                <a:gd name="T111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" h="19">
                  <a:moveTo>
                    <a:pt x="15" y="17"/>
                  </a:moveTo>
                  <a:cubicBezTo>
                    <a:pt x="14" y="17"/>
                    <a:pt x="14" y="17"/>
                    <a:pt x="14" y="17"/>
                  </a:cubicBezTo>
                  <a:cubicBezTo>
                    <a:pt x="16" y="17"/>
                    <a:pt x="14" y="18"/>
                    <a:pt x="15" y="17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8"/>
                    <a:pt x="16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8" y="17"/>
                    <a:pt x="18" y="17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5" y="19"/>
                    <a:pt x="18" y="17"/>
                    <a:pt x="17" y="18"/>
                  </a:cubicBezTo>
                  <a:cubicBezTo>
                    <a:pt x="17" y="18"/>
                    <a:pt x="18" y="18"/>
                    <a:pt x="19" y="17"/>
                  </a:cubicBezTo>
                  <a:cubicBezTo>
                    <a:pt x="19" y="17"/>
                    <a:pt x="20" y="18"/>
                    <a:pt x="21" y="17"/>
                  </a:cubicBezTo>
                  <a:cubicBezTo>
                    <a:pt x="21" y="17"/>
                    <a:pt x="21" y="18"/>
                    <a:pt x="20" y="18"/>
                  </a:cubicBezTo>
                  <a:cubicBezTo>
                    <a:pt x="23" y="17"/>
                    <a:pt x="22" y="18"/>
                    <a:pt x="22" y="18"/>
                  </a:cubicBezTo>
                  <a:cubicBezTo>
                    <a:pt x="23" y="18"/>
                    <a:pt x="23" y="18"/>
                    <a:pt x="24" y="17"/>
                  </a:cubicBezTo>
                  <a:cubicBezTo>
                    <a:pt x="25" y="17"/>
                    <a:pt x="21" y="18"/>
                    <a:pt x="23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2" y="18"/>
                    <a:pt x="23" y="17"/>
                  </a:cubicBezTo>
                  <a:cubicBezTo>
                    <a:pt x="23" y="17"/>
                    <a:pt x="24" y="17"/>
                    <a:pt x="24" y="17"/>
                  </a:cubicBezTo>
                  <a:cubicBezTo>
                    <a:pt x="23" y="17"/>
                    <a:pt x="24" y="16"/>
                    <a:pt x="22" y="17"/>
                  </a:cubicBezTo>
                  <a:cubicBezTo>
                    <a:pt x="24" y="16"/>
                    <a:pt x="22" y="17"/>
                    <a:pt x="24" y="16"/>
                  </a:cubicBezTo>
                  <a:cubicBezTo>
                    <a:pt x="23" y="16"/>
                    <a:pt x="23" y="16"/>
                    <a:pt x="22" y="17"/>
                  </a:cubicBezTo>
                  <a:cubicBezTo>
                    <a:pt x="23" y="16"/>
                    <a:pt x="21" y="16"/>
                    <a:pt x="21" y="16"/>
                  </a:cubicBezTo>
                  <a:cubicBezTo>
                    <a:pt x="17" y="17"/>
                    <a:pt x="21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6"/>
                    <a:pt x="19" y="16"/>
                    <a:pt x="19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1" y="14"/>
                    <a:pt x="18" y="14"/>
                    <a:pt x="19" y="13"/>
                  </a:cubicBezTo>
                  <a:cubicBezTo>
                    <a:pt x="20" y="12"/>
                    <a:pt x="22" y="11"/>
                    <a:pt x="17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7" y="12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5" y="12"/>
                    <a:pt x="18" y="10"/>
                    <a:pt x="15" y="11"/>
                  </a:cubicBezTo>
                  <a:cubicBezTo>
                    <a:pt x="15" y="10"/>
                    <a:pt x="14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2" y="10"/>
                    <a:pt x="16" y="8"/>
                    <a:pt x="14" y="8"/>
                  </a:cubicBezTo>
                  <a:cubicBezTo>
                    <a:pt x="16" y="7"/>
                    <a:pt x="10" y="9"/>
                    <a:pt x="12" y="7"/>
                  </a:cubicBezTo>
                  <a:cubicBezTo>
                    <a:pt x="15" y="6"/>
                    <a:pt x="8" y="9"/>
                    <a:pt x="11" y="7"/>
                  </a:cubicBezTo>
                  <a:cubicBezTo>
                    <a:pt x="16" y="4"/>
                    <a:pt x="13" y="5"/>
                    <a:pt x="9" y="6"/>
                  </a:cubicBezTo>
                  <a:cubicBezTo>
                    <a:pt x="11" y="4"/>
                    <a:pt x="6" y="6"/>
                    <a:pt x="9" y="4"/>
                  </a:cubicBezTo>
                  <a:cubicBezTo>
                    <a:pt x="7" y="5"/>
                    <a:pt x="12" y="2"/>
                    <a:pt x="11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3" y="1"/>
                    <a:pt x="7" y="4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3" y="1"/>
                    <a:pt x="6" y="4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4"/>
                    <a:pt x="9" y="3"/>
                    <a:pt x="9" y="3"/>
                  </a:cubicBezTo>
                  <a:cubicBezTo>
                    <a:pt x="9" y="3"/>
                    <a:pt x="7" y="4"/>
                    <a:pt x="8" y="3"/>
                  </a:cubicBezTo>
                  <a:cubicBezTo>
                    <a:pt x="12" y="1"/>
                    <a:pt x="7" y="4"/>
                    <a:pt x="11" y="2"/>
                  </a:cubicBezTo>
                  <a:cubicBezTo>
                    <a:pt x="11" y="2"/>
                    <a:pt x="13" y="1"/>
                    <a:pt x="14" y="0"/>
                  </a:cubicBezTo>
                  <a:cubicBezTo>
                    <a:pt x="14" y="0"/>
                    <a:pt x="14" y="0"/>
                    <a:pt x="12" y="1"/>
                  </a:cubicBezTo>
                  <a:cubicBezTo>
                    <a:pt x="10" y="2"/>
                    <a:pt x="8" y="3"/>
                    <a:pt x="7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8" y="3"/>
                    <a:pt x="7" y="4"/>
                  </a:cubicBezTo>
                  <a:cubicBezTo>
                    <a:pt x="6" y="4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4"/>
                    <a:pt x="4" y="5"/>
                    <a:pt x="4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6"/>
                    <a:pt x="7" y="4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5" y="6"/>
                    <a:pt x="7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3" y="6"/>
                    <a:pt x="4" y="6"/>
                  </a:cubicBezTo>
                  <a:cubicBezTo>
                    <a:pt x="0" y="8"/>
                    <a:pt x="7" y="5"/>
                    <a:pt x="3" y="7"/>
                  </a:cubicBezTo>
                  <a:cubicBezTo>
                    <a:pt x="5" y="6"/>
                    <a:pt x="2" y="7"/>
                    <a:pt x="5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3" y="8"/>
                    <a:pt x="3" y="8"/>
                  </a:cubicBezTo>
                  <a:cubicBezTo>
                    <a:pt x="5" y="7"/>
                    <a:pt x="2" y="8"/>
                    <a:pt x="5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6" y="7"/>
                  </a:cubicBezTo>
                  <a:cubicBezTo>
                    <a:pt x="3" y="9"/>
                    <a:pt x="4" y="8"/>
                    <a:pt x="3" y="9"/>
                  </a:cubicBezTo>
                  <a:cubicBezTo>
                    <a:pt x="5" y="8"/>
                    <a:pt x="4" y="9"/>
                    <a:pt x="6" y="8"/>
                  </a:cubicBezTo>
                  <a:cubicBezTo>
                    <a:pt x="4" y="9"/>
                    <a:pt x="6" y="8"/>
                    <a:pt x="4" y="9"/>
                  </a:cubicBezTo>
                  <a:cubicBezTo>
                    <a:pt x="8" y="8"/>
                    <a:pt x="7" y="9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5" y="10"/>
                    <a:pt x="8" y="9"/>
                    <a:pt x="9" y="8"/>
                  </a:cubicBezTo>
                  <a:cubicBezTo>
                    <a:pt x="9" y="8"/>
                    <a:pt x="9" y="9"/>
                    <a:pt x="9" y="9"/>
                  </a:cubicBezTo>
                  <a:cubicBezTo>
                    <a:pt x="9" y="8"/>
                    <a:pt x="7" y="9"/>
                    <a:pt x="8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9"/>
                    <a:pt x="5" y="10"/>
                    <a:pt x="7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0"/>
                    <a:pt x="5" y="11"/>
                    <a:pt x="6" y="10"/>
                  </a:cubicBezTo>
                  <a:cubicBezTo>
                    <a:pt x="5" y="11"/>
                    <a:pt x="9" y="10"/>
                    <a:pt x="9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2"/>
                    <a:pt x="10" y="11"/>
                    <a:pt x="9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10" y="11"/>
                    <a:pt x="6" y="13"/>
                    <a:pt x="10" y="12"/>
                  </a:cubicBezTo>
                  <a:cubicBezTo>
                    <a:pt x="9" y="12"/>
                    <a:pt x="9" y="12"/>
                    <a:pt x="8" y="12"/>
                  </a:cubicBezTo>
                  <a:cubicBezTo>
                    <a:pt x="10" y="12"/>
                    <a:pt x="10" y="12"/>
                    <a:pt x="9" y="13"/>
                  </a:cubicBezTo>
                  <a:cubicBezTo>
                    <a:pt x="13" y="12"/>
                    <a:pt x="10" y="13"/>
                    <a:pt x="13" y="12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5" y="12"/>
                    <a:pt x="12" y="13"/>
                    <a:pt x="13" y="14"/>
                  </a:cubicBezTo>
                  <a:cubicBezTo>
                    <a:pt x="13" y="14"/>
                    <a:pt x="14" y="14"/>
                    <a:pt x="14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0" y="16"/>
                    <a:pt x="14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4" y="14"/>
                    <a:pt x="12" y="16"/>
                    <a:pt x="15" y="14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9" y="13"/>
                    <a:pt x="12" y="16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5"/>
                    <a:pt x="16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1" y="17"/>
                    <a:pt x="15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5" y="16"/>
                    <a:pt x="14" y="17"/>
                    <a:pt x="14" y="16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5" y="17"/>
                    <a:pt x="15" y="17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8" name="Freeform 587"/>
            <p:cNvSpPr>
              <a:spLocks/>
            </p:cNvSpPr>
            <p:nvPr/>
          </p:nvSpPr>
          <p:spPr bwMode="auto">
            <a:xfrm>
              <a:off x="4983059" y="391875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9" name="Freeform 588"/>
            <p:cNvSpPr>
              <a:spLocks/>
            </p:cNvSpPr>
            <p:nvPr/>
          </p:nvSpPr>
          <p:spPr bwMode="auto">
            <a:xfrm>
              <a:off x="4937965" y="3878964"/>
              <a:ext cx="3978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0" name="Freeform 589"/>
            <p:cNvSpPr>
              <a:spLocks/>
            </p:cNvSpPr>
            <p:nvPr/>
          </p:nvSpPr>
          <p:spPr bwMode="auto">
            <a:xfrm>
              <a:off x="6274855" y="3833870"/>
              <a:ext cx="0" cy="3979"/>
            </a:xfrm>
            <a:custGeom>
              <a:avLst/>
              <a:gdLst>
                <a:gd name="T0" fmla="*/ 3 h 3"/>
                <a:gd name="T1" fmla="*/ 3 h 3"/>
                <a:gd name="T2" fmla="*/ 0 h 3"/>
                <a:gd name="T3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1" name="Freeform 590"/>
            <p:cNvSpPr>
              <a:spLocks/>
            </p:cNvSpPr>
            <p:nvPr/>
          </p:nvSpPr>
          <p:spPr bwMode="auto">
            <a:xfrm>
              <a:off x="6265571" y="3821934"/>
              <a:ext cx="13263" cy="18568"/>
            </a:xfrm>
            <a:custGeom>
              <a:avLst/>
              <a:gdLst>
                <a:gd name="T0" fmla="*/ 2 w 4"/>
                <a:gd name="T1" fmla="*/ 1 h 6"/>
                <a:gd name="T2" fmla="*/ 3 w 4"/>
                <a:gd name="T3" fmla="*/ 0 h 6"/>
                <a:gd name="T4" fmla="*/ 2 w 4"/>
                <a:gd name="T5" fmla="*/ 4 h 6"/>
                <a:gd name="T6" fmla="*/ 2 w 4"/>
                <a:gd name="T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2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6"/>
                    <a:pt x="4" y="0"/>
                    <a:pt x="2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2" name="Freeform 591"/>
            <p:cNvSpPr>
              <a:spLocks/>
            </p:cNvSpPr>
            <p:nvPr/>
          </p:nvSpPr>
          <p:spPr bwMode="auto">
            <a:xfrm>
              <a:off x="6269550" y="3819281"/>
              <a:ext cx="5305" cy="5305"/>
            </a:xfrm>
            <a:custGeom>
              <a:avLst/>
              <a:gdLst>
                <a:gd name="T0" fmla="*/ 1 w 2"/>
                <a:gd name="T1" fmla="*/ 2 h 2"/>
                <a:gd name="T2" fmla="*/ 0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2" y="1"/>
                    <a:pt x="1" y="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3" name="Freeform 592"/>
            <p:cNvSpPr>
              <a:spLocks/>
            </p:cNvSpPr>
            <p:nvPr/>
          </p:nvSpPr>
          <p:spPr bwMode="auto">
            <a:xfrm>
              <a:off x="6074587" y="382458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4" name="Freeform 593"/>
            <p:cNvSpPr>
              <a:spLocks/>
            </p:cNvSpPr>
            <p:nvPr/>
          </p:nvSpPr>
          <p:spPr bwMode="auto">
            <a:xfrm>
              <a:off x="5980421" y="3695937"/>
              <a:ext cx="452261" cy="490723"/>
            </a:xfrm>
            <a:custGeom>
              <a:avLst/>
              <a:gdLst>
                <a:gd name="T0" fmla="*/ 13 w 144"/>
                <a:gd name="T1" fmla="*/ 52 h 156"/>
                <a:gd name="T2" fmla="*/ 20 w 144"/>
                <a:gd name="T3" fmla="*/ 43 h 156"/>
                <a:gd name="T4" fmla="*/ 44 w 144"/>
                <a:gd name="T5" fmla="*/ 28 h 156"/>
                <a:gd name="T6" fmla="*/ 45 w 144"/>
                <a:gd name="T7" fmla="*/ 28 h 156"/>
                <a:gd name="T8" fmla="*/ 53 w 144"/>
                <a:gd name="T9" fmla="*/ 28 h 156"/>
                <a:gd name="T10" fmla="*/ 75 w 144"/>
                <a:gd name="T11" fmla="*/ 30 h 156"/>
                <a:gd name="T12" fmla="*/ 90 w 144"/>
                <a:gd name="T13" fmla="*/ 41 h 156"/>
                <a:gd name="T14" fmla="*/ 86 w 144"/>
                <a:gd name="T15" fmla="*/ 39 h 156"/>
                <a:gd name="T16" fmla="*/ 84 w 144"/>
                <a:gd name="T17" fmla="*/ 38 h 156"/>
                <a:gd name="T18" fmla="*/ 73 w 144"/>
                <a:gd name="T19" fmla="*/ 34 h 156"/>
                <a:gd name="T20" fmla="*/ 43 w 144"/>
                <a:gd name="T21" fmla="*/ 33 h 156"/>
                <a:gd name="T22" fmla="*/ 30 w 144"/>
                <a:gd name="T23" fmla="*/ 41 h 156"/>
                <a:gd name="T24" fmla="*/ 22 w 144"/>
                <a:gd name="T25" fmla="*/ 46 h 156"/>
                <a:gd name="T26" fmla="*/ 19 w 144"/>
                <a:gd name="T27" fmla="*/ 123 h 156"/>
                <a:gd name="T28" fmla="*/ 29 w 144"/>
                <a:gd name="T29" fmla="*/ 130 h 156"/>
                <a:gd name="T30" fmla="*/ 57 w 144"/>
                <a:gd name="T31" fmla="*/ 146 h 156"/>
                <a:gd name="T32" fmla="*/ 96 w 144"/>
                <a:gd name="T33" fmla="*/ 146 h 156"/>
                <a:gd name="T34" fmla="*/ 134 w 144"/>
                <a:gd name="T35" fmla="*/ 97 h 156"/>
                <a:gd name="T36" fmla="*/ 125 w 144"/>
                <a:gd name="T37" fmla="*/ 38 h 156"/>
                <a:gd name="T38" fmla="*/ 78 w 144"/>
                <a:gd name="T39" fmla="*/ 13 h 156"/>
                <a:gd name="T40" fmla="*/ 72 w 144"/>
                <a:gd name="T41" fmla="*/ 10 h 156"/>
                <a:gd name="T42" fmla="*/ 70 w 144"/>
                <a:gd name="T43" fmla="*/ 7 h 156"/>
                <a:gd name="T44" fmla="*/ 68 w 144"/>
                <a:gd name="T45" fmla="*/ 8 h 156"/>
                <a:gd name="T46" fmla="*/ 63 w 144"/>
                <a:gd name="T47" fmla="*/ 9 h 156"/>
                <a:gd name="T48" fmla="*/ 61 w 144"/>
                <a:gd name="T49" fmla="*/ 10 h 156"/>
                <a:gd name="T50" fmla="*/ 62 w 144"/>
                <a:gd name="T51" fmla="*/ 6 h 156"/>
                <a:gd name="T52" fmla="*/ 67 w 144"/>
                <a:gd name="T53" fmla="*/ 1 h 156"/>
                <a:gd name="T54" fmla="*/ 70 w 144"/>
                <a:gd name="T55" fmla="*/ 3 h 156"/>
                <a:gd name="T56" fmla="*/ 72 w 144"/>
                <a:gd name="T57" fmla="*/ 3 h 156"/>
                <a:gd name="T58" fmla="*/ 86 w 144"/>
                <a:gd name="T59" fmla="*/ 10 h 156"/>
                <a:gd name="T60" fmla="*/ 93 w 144"/>
                <a:gd name="T61" fmla="*/ 8 h 156"/>
                <a:gd name="T62" fmla="*/ 102 w 144"/>
                <a:gd name="T63" fmla="*/ 14 h 156"/>
                <a:gd name="T64" fmla="*/ 114 w 144"/>
                <a:gd name="T65" fmla="*/ 18 h 156"/>
                <a:gd name="T66" fmla="*/ 127 w 144"/>
                <a:gd name="T67" fmla="*/ 32 h 156"/>
                <a:gd name="T68" fmla="*/ 131 w 144"/>
                <a:gd name="T69" fmla="*/ 41 h 156"/>
                <a:gd name="T70" fmla="*/ 139 w 144"/>
                <a:gd name="T71" fmla="*/ 54 h 156"/>
                <a:gd name="T72" fmla="*/ 143 w 144"/>
                <a:gd name="T73" fmla="*/ 89 h 156"/>
                <a:gd name="T74" fmla="*/ 137 w 144"/>
                <a:gd name="T75" fmla="*/ 92 h 156"/>
                <a:gd name="T76" fmla="*/ 138 w 144"/>
                <a:gd name="T77" fmla="*/ 98 h 156"/>
                <a:gd name="T78" fmla="*/ 138 w 144"/>
                <a:gd name="T79" fmla="*/ 103 h 156"/>
                <a:gd name="T80" fmla="*/ 137 w 144"/>
                <a:gd name="T81" fmla="*/ 104 h 156"/>
                <a:gd name="T82" fmla="*/ 110 w 144"/>
                <a:gd name="T83" fmla="*/ 144 h 156"/>
                <a:gd name="T84" fmla="*/ 108 w 144"/>
                <a:gd name="T85" fmla="*/ 145 h 156"/>
                <a:gd name="T86" fmla="*/ 97 w 144"/>
                <a:gd name="T87" fmla="*/ 150 h 156"/>
                <a:gd name="T88" fmla="*/ 91 w 144"/>
                <a:gd name="T89" fmla="*/ 152 h 156"/>
                <a:gd name="T90" fmla="*/ 67 w 144"/>
                <a:gd name="T91" fmla="*/ 154 h 156"/>
                <a:gd name="T92" fmla="*/ 47 w 144"/>
                <a:gd name="T93" fmla="*/ 146 h 156"/>
                <a:gd name="T94" fmla="*/ 16 w 144"/>
                <a:gd name="T95" fmla="*/ 126 h 156"/>
                <a:gd name="T96" fmla="*/ 4 w 144"/>
                <a:gd name="T97" fmla="*/ 109 h 156"/>
                <a:gd name="T98" fmla="*/ 5 w 144"/>
                <a:gd name="T99" fmla="*/ 105 h 156"/>
                <a:gd name="T100" fmla="*/ 4 w 144"/>
                <a:gd name="T101" fmla="*/ 91 h 156"/>
                <a:gd name="T102" fmla="*/ 3 w 144"/>
                <a:gd name="T103" fmla="*/ 87 h 156"/>
                <a:gd name="T104" fmla="*/ 6 w 144"/>
                <a:gd name="T105" fmla="*/ 73 h 156"/>
                <a:gd name="T106" fmla="*/ 8 w 144"/>
                <a:gd name="T107" fmla="*/ 64 h 156"/>
                <a:gd name="T108" fmla="*/ 9 w 144"/>
                <a:gd name="T109" fmla="*/ 63 h 156"/>
                <a:gd name="T110" fmla="*/ 14 w 144"/>
                <a:gd name="T111" fmla="*/ 5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4" h="156">
                  <a:moveTo>
                    <a:pt x="14" y="52"/>
                  </a:moveTo>
                  <a:cubicBezTo>
                    <a:pt x="13" y="52"/>
                    <a:pt x="13" y="52"/>
                    <a:pt x="13" y="52"/>
                  </a:cubicBezTo>
                  <a:cubicBezTo>
                    <a:pt x="17" y="50"/>
                    <a:pt x="17" y="45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6" y="34"/>
                    <a:pt x="35" y="31"/>
                    <a:pt x="44" y="29"/>
                  </a:cubicBezTo>
                  <a:cubicBezTo>
                    <a:pt x="44" y="28"/>
                    <a:pt x="44" y="28"/>
                    <a:pt x="44" y="28"/>
                  </a:cubicBezTo>
                  <a:cubicBezTo>
                    <a:pt x="44" y="29"/>
                    <a:pt x="45" y="29"/>
                    <a:pt x="46" y="29"/>
                  </a:cubicBezTo>
                  <a:cubicBezTo>
                    <a:pt x="46" y="29"/>
                    <a:pt x="45" y="28"/>
                    <a:pt x="45" y="28"/>
                  </a:cubicBezTo>
                  <a:cubicBezTo>
                    <a:pt x="47" y="26"/>
                    <a:pt x="51" y="28"/>
                    <a:pt x="52" y="26"/>
                  </a:cubicBezTo>
                  <a:cubicBezTo>
                    <a:pt x="53" y="27"/>
                    <a:pt x="53" y="27"/>
                    <a:pt x="53" y="28"/>
                  </a:cubicBezTo>
                  <a:cubicBezTo>
                    <a:pt x="60" y="28"/>
                    <a:pt x="68" y="28"/>
                    <a:pt x="74" y="32"/>
                  </a:cubicBezTo>
                  <a:cubicBezTo>
                    <a:pt x="75" y="32"/>
                    <a:pt x="75" y="31"/>
                    <a:pt x="75" y="30"/>
                  </a:cubicBezTo>
                  <a:cubicBezTo>
                    <a:pt x="80" y="35"/>
                    <a:pt x="86" y="36"/>
                    <a:pt x="92" y="39"/>
                  </a:cubicBezTo>
                  <a:cubicBezTo>
                    <a:pt x="91" y="40"/>
                    <a:pt x="91" y="40"/>
                    <a:pt x="90" y="41"/>
                  </a:cubicBezTo>
                  <a:cubicBezTo>
                    <a:pt x="88" y="41"/>
                    <a:pt x="89" y="37"/>
                    <a:pt x="86" y="38"/>
                  </a:cubicBezTo>
                  <a:cubicBezTo>
                    <a:pt x="86" y="39"/>
                    <a:pt x="86" y="39"/>
                    <a:pt x="86" y="39"/>
                  </a:cubicBezTo>
                  <a:cubicBezTo>
                    <a:pt x="85" y="39"/>
                    <a:pt x="87" y="37"/>
                    <a:pt x="85" y="37"/>
                  </a:cubicBezTo>
                  <a:cubicBezTo>
                    <a:pt x="84" y="37"/>
                    <a:pt x="85" y="38"/>
                    <a:pt x="84" y="38"/>
                  </a:cubicBezTo>
                  <a:cubicBezTo>
                    <a:pt x="82" y="37"/>
                    <a:pt x="79" y="36"/>
                    <a:pt x="78" y="33"/>
                  </a:cubicBezTo>
                  <a:cubicBezTo>
                    <a:pt x="76" y="35"/>
                    <a:pt x="75" y="32"/>
                    <a:pt x="73" y="34"/>
                  </a:cubicBezTo>
                  <a:cubicBezTo>
                    <a:pt x="73" y="33"/>
                    <a:pt x="72" y="33"/>
                    <a:pt x="72" y="32"/>
                  </a:cubicBezTo>
                  <a:cubicBezTo>
                    <a:pt x="63" y="31"/>
                    <a:pt x="53" y="29"/>
                    <a:pt x="43" y="33"/>
                  </a:cubicBezTo>
                  <a:cubicBezTo>
                    <a:pt x="37" y="32"/>
                    <a:pt x="34" y="38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28" y="42"/>
                    <a:pt x="26" y="43"/>
                    <a:pt x="25" y="45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16" y="58"/>
                    <a:pt x="10" y="70"/>
                    <a:pt x="9" y="84"/>
                  </a:cubicBezTo>
                  <a:cubicBezTo>
                    <a:pt x="7" y="100"/>
                    <a:pt x="12" y="110"/>
                    <a:pt x="19" y="123"/>
                  </a:cubicBezTo>
                  <a:cubicBezTo>
                    <a:pt x="19" y="123"/>
                    <a:pt x="20" y="123"/>
                    <a:pt x="19" y="123"/>
                  </a:cubicBezTo>
                  <a:cubicBezTo>
                    <a:pt x="22" y="126"/>
                    <a:pt x="26" y="127"/>
                    <a:pt x="29" y="130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7" y="137"/>
                    <a:pt x="49" y="141"/>
                    <a:pt x="57" y="146"/>
                  </a:cubicBezTo>
                  <a:cubicBezTo>
                    <a:pt x="69" y="150"/>
                    <a:pt x="83" y="150"/>
                    <a:pt x="96" y="146"/>
                  </a:cubicBezTo>
                  <a:cubicBezTo>
                    <a:pt x="96" y="146"/>
                    <a:pt x="96" y="146"/>
                    <a:pt x="96" y="146"/>
                  </a:cubicBezTo>
                  <a:cubicBezTo>
                    <a:pt x="107" y="143"/>
                    <a:pt x="112" y="134"/>
                    <a:pt x="119" y="126"/>
                  </a:cubicBezTo>
                  <a:cubicBezTo>
                    <a:pt x="124" y="117"/>
                    <a:pt x="133" y="108"/>
                    <a:pt x="134" y="97"/>
                  </a:cubicBezTo>
                  <a:cubicBezTo>
                    <a:pt x="132" y="90"/>
                    <a:pt x="140" y="82"/>
                    <a:pt x="137" y="75"/>
                  </a:cubicBezTo>
                  <a:cubicBezTo>
                    <a:pt x="131" y="62"/>
                    <a:pt x="131" y="51"/>
                    <a:pt x="125" y="38"/>
                  </a:cubicBezTo>
                  <a:cubicBezTo>
                    <a:pt x="116" y="30"/>
                    <a:pt x="109" y="18"/>
                    <a:pt x="96" y="17"/>
                  </a:cubicBezTo>
                  <a:cubicBezTo>
                    <a:pt x="91" y="12"/>
                    <a:pt x="84" y="15"/>
                    <a:pt x="78" y="13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6" y="14"/>
                    <a:pt x="75" y="7"/>
                    <a:pt x="72" y="10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71" y="13"/>
                    <a:pt x="71" y="5"/>
                    <a:pt x="70" y="7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68" y="6"/>
                    <a:pt x="69" y="8"/>
                    <a:pt x="68" y="8"/>
                  </a:cubicBezTo>
                  <a:cubicBezTo>
                    <a:pt x="68" y="8"/>
                    <a:pt x="68" y="6"/>
                    <a:pt x="67" y="6"/>
                  </a:cubicBezTo>
                  <a:cubicBezTo>
                    <a:pt x="66" y="10"/>
                    <a:pt x="64" y="5"/>
                    <a:pt x="63" y="9"/>
                  </a:cubicBezTo>
                  <a:cubicBezTo>
                    <a:pt x="64" y="10"/>
                    <a:pt x="62" y="11"/>
                    <a:pt x="63" y="12"/>
                  </a:cubicBezTo>
                  <a:cubicBezTo>
                    <a:pt x="63" y="13"/>
                    <a:pt x="61" y="12"/>
                    <a:pt x="61" y="10"/>
                  </a:cubicBezTo>
                  <a:cubicBezTo>
                    <a:pt x="61" y="8"/>
                    <a:pt x="60" y="6"/>
                    <a:pt x="62" y="5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3" y="5"/>
                    <a:pt x="63" y="5"/>
                    <a:pt x="63" y="4"/>
                  </a:cubicBezTo>
                  <a:cubicBezTo>
                    <a:pt x="65" y="4"/>
                    <a:pt x="66" y="2"/>
                    <a:pt x="67" y="1"/>
                  </a:cubicBezTo>
                  <a:cubicBezTo>
                    <a:pt x="67" y="2"/>
                    <a:pt x="67" y="2"/>
                    <a:pt x="67" y="2"/>
                  </a:cubicBezTo>
                  <a:cubicBezTo>
                    <a:pt x="68" y="4"/>
                    <a:pt x="69" y="3"/>
                    <a:pt x="70" y="3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0"/>
                    <a:pt x="72" y="6"/>
                    <a:pt x="72" y="3"/>
                  </a:cubicBezTo>
                  <a:cubicBezTo>
                    <a:pt x="76" y="4"/>
                    <a:pt x="80" y="6"/>
                    <a:pt x="85" y="7"/>
                  </a:cubicBezTo>
                  <a:cubicBezTo>
                    <a:pt x="85" y="8"/>
                    <a:pt x="88" y="8"/>
                    <a:pt x="86" y="10"/>
                  </a:cubicBezTo>
                  <a:cubicBezTo>
                    <a:pt x="88" y="8"/>
                    <a:pt x="92" y="8"/>
                    <a:pt x="93" y="9"/>
                  </a:cubicBezTo>
                  <a:cubicBezTo>
                    <a:pt x="93" y="9"/>
                    <a:pt x="93" y="8"/>
                    <a:pt x="93" y="8"/>
                  </a:cubicBezTo>
                  <a:cubicBezTo>
                    <a:pt x="96" y="6"/>
                    <a:pt x="94" y="13"/>
                    <a:pt x="98" y="10"/>
                  </a:cubicBezTo>
                  <a:cubicBezTo>
                    <a:pt x="97" y="12"/>
                    <a:pt x="102" y="11"/>
                    <a:pt x="102" y="14"/>
                  </a:cubicBezTo>
                  <a:cubicBezTo>
                    <a:pt x="102" y="14"/>
                    <a:pt x="103" y="13"/>
                    <a:pt x="103" y="13"/>
                  </a:cubicBezTo>
                  <a:cubicBezTo>
                    <a:pt x="106" y="15"/>
                    <a:pt x="111" y="16"/>
                    <a:pt x="114" y="18"/>
                  </a:cubicBezTo>
                  <a:cubicBezTo>
                    <a:pt x="115" y="22"/>
                    <a:pt x="121" y="22"/>
                    <a:pt x="121" y="26"/>
                  </a:cubicBezTo>
                  <a:cubicBezTo>
                    <a:pt x="123" y="27"/>
                    <a:pt x="126" y="29"/>
                    <a:pt x="127" y="32"/>
                  </a:cubicBezTo>
                  <a:cubicBezTo>
                    <a:pt x="127" y="32"/>
                    <a:pt x="127" y="32"/>
                    <a:pt x="127" y="32"/>
                  </a:cubicBezTo>
                  <a:cubicBezTo>
                    <a:pt x="130" y="34"/>
                    <a:pt x="132" y="38"/>
                    <a:pt x="131" y="41"/>
                  </a:cubicBezTo>
                  <a:cubicBezTo>
                    <a:pt x="135" y="40"/>
                    <a:pt x="135" y="42"/>
                    <a:pt x="137" y="43"/>
                  </a:cubicBezTo>
                  <a:cubicBezTo>
                    <a:pt x="136" y="46"/>
                    <a:pt x="139" y="50"/>
                    <a:pt x="139" y="54"/>
                  </a:cubicBezTo>
                  <a:cubicBezTo>
                    <a:pt x="141" y="54"/>
                    <a:pt x="139" y="57"/>
                    <a:pt x="141" y="56"/>
                  </a:cubicBezTo>
                  <a:cubicBezTo>
                    <a:pt x="140" y="67"/>
                    <a:pt x="141" y="78"/>
                    <a:pt x="143" y="89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2" y="90"/>
                    <a:pt x="139" y="91"/>
                    <a:pt x="137" y="92"/>
                  </a:cubicBezTo>
                  <a:cubicBezTo>
                    <a:pt x="137" y="92"/>
                    <a:pt x="138" y="93"/>
                    <a:pt x="138" y="92"/>
                  </a:cubicBezTo>
                  <a:cubicBezTo>
                    <a:pt x="137" y="94"/>
                    <a:pt x="139" y="96"/>
                    <a:pt x="138" y="98"/>
                  </a:cubicBezTo>
                  <a:cubicBezTo>
                    <a:pt x="138" y="98"/>
                    <a:pt x="138" y="98"/>
                    <a:pt x="139" y="98"/>
                  </a:cubicBezTo>
                  <a:cubicBezTo>
                    <a:pt x="137" y="99"/>
                    <a:pt x="140" y="102"/>
                    <a:pt x="138" y="103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7" y="104"/>
                    <a:pt x="137" y="104"/>
                    <a:pt x="137" y="104"/>
                  </a:cubicBezTo>
                  <a:cubicBezTo>
                    <a:pt x="138" y="105"/>
                    <a:pt x="139" y="105"/>
                    <a:pt x="139" y="104"/>
                  </a:cubicBezTo>
                  <a:cubicBezTo>
                    <a:pt x="135" y="120"/>
                    <a:pt x="123" y="134"/>
                    <a:pt x="110" y="144"/>
                  </a:cubicBezTo>
                  <a:cubicBezTo>
                    <a:pt x="111" y="144"/>
                    <a:pt x="111" y="144"/>
                    <a:pt x="111" y="144"/>
                  </a:cubicBezTo>
                  <a:cubicBezTo>
                    <a:pt x="108" y="145"/>
                    <a:pt x="108" y="145"/>
                    <a:pt x="108" y="145"/>
                  </a:cubicBezTo>
                  <a:cubicBezTo>
                    <a:pt x="108" y="145"/>
                    <a:pt x="108" y="145"/>
                    <a:pt x="108" y="145"/>
                  </a:cubicBezTo>
                  <a:cubicBezTo>
                    <a:pt x="106" y="149"/>
                    <a:pt x="101" y="149"/>
                    <a:pt x="97" y="150"/>
                  </a:cubicBezTo>
                  <a:cubicBezTo>
                    <a:pt x="97" y="151"/>
                    <a:pt x="98" y="151"/>
                    <a:pt x="98" y="152"/>
                  </a:cubicBezTo>
                  <a:cubicBezTo>
                    <a:pt x="94" y="151"/>
                    <a:pt x="94" y="156"/>
                    <a:pt x="91" y="152"/>
                  </a:cubicBezTo>
                  <a:cubicBezTo>
                    <a:pt x="91" y="152"/>
                    <a:pt x="91" y="153"/>
                    <a:pt x="92" y="153"/>
                  </a:cubicBezTo>
                  <a:cubicBezTo>
                    <a:pt x="83" y="154"/>
                    <a:pt x="75" y="155"/>
                    <a:pt x="67" y="154"/>
                  </a:cubicBezTo>
                  <a:cubicBezTo>
                    <a:pt x="61" y="149"/>
                    <a:pt x="52" y="151"/>
                    <a:pt x="47" y="145"/>
                  </a:cubicBezTo>
                  <a:cubicBezTo>
                    <a:pt x="47" y="146"/>
                    <a:pt x="47" y="146"/>
                    <a:pt x="47" y="146"/>
                  </a:cubicBezTo>
                  <a:cubicBezTo>
                    <a:pt x="40" y="139"/>
                    <a:pt x="31" y="138"/>
                    <a:pt x="23" y="132"/>
                  </a:cubicBezTo>
                  <a:cubicBezTo>
                    <a:pt x="20" y="131"/>
                    <a:pt x="18" y="128"/>
                    <a:pt x="16" y="126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13" y="120"/>
                    <a:pt x="3" y="117"/>
                    <a:pt x="4" y="109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5" y="108"/>
                    <a:pt x="1" y="106"/>
                    <a:pt x="5" y="105"/>
                  </a:cubicBezTo>
                  <a:cubicBezTo>
                    <a:pt x="4" y="105"/>
                    <a:pt x="4" y="105"/>
                    <a:pt x="4" y="105"/>
                  </a:cubicBezTo>
                  <a:cubicBezTo>
                    <a:pt x="7" y="100"/>
                    <a:pt x="0" y="97"/>
                    <a:pt x="4" y="91"/>
                  </a:cubicBezTo>
                  <a:cubicBezTo>
                    <a:pt x="3" y="91"/>
                    <a:pt x="3" y="91"/>
                    <a:pt x="3" y="91"/>
                  </a:cubicBezTo>
                  <a:cubicBezTo>
                    <a:pt x="4" y="90"/>
                    <a:pt x="4" y="88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0" y="82"/>
                    <a:pt x="5" y="78"/>
                    <a:pt x="6" y="73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6" y="71"/>
                    <a:pt x="6" y="67"/>
                    <a:pt x="8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9" y="58"/>
                    <a:pt x="12" y="56"/>
                    <a:pt x="14" y="5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5" name="Freeform 594"/>
            <p:cNvSpPr>
              <a:spLocks/>
            </p:cNvSpPr>
            <p:nvPr/>
          </p:nvSpPr>
          <p:spPr bwMode="auto">
            <a:xfrm>
              <a:off x="6121006" y="378347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6" name="Freeform 595"/>
            <p:cNvSpPr>
              <a:spLocks/>
            </p:cNvSpPr>
            <p:nvPr/>
          </p:nvSpPr>
          <p:spPr bwMode="auto">
            <a:xfrm>
              <a:off x="6191299" y="3699916"/>
              <a:ext cx="2652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7" name="Freeform 596"/>
            <p:cNvSpPr>
              <a:spLocks/>
            </p:cNvSpPr>
            <p:nvPr/>
          </p:nvSpPr>
          <p:spPr bwMode="auto">
            <a:xfrm>
              <a:off x="6369020" y="4101778"/>
              <a:ext cx="3978" cy="2652"/>
            </a:xfrm>
            <a:custGeom>
              <a:avLst/>
              <a:gdLst>
                <a:gd name="T0" fmla="*/ 3 w 3"/>
                <a:gd name="T1" fmla="*/ 2 h 2"/>
                <a:gd name="T2" fmla="*/ 0 w 3"/>
                <a:gd name="T3" fmla="*/ 2 h 2"/>
                <a:gd name="T4" fmla="*/ 3 w 3"/>
                <a:gd name="T5" fmla="*/ 0 h 2"/>
                <a:gd name="T6" fmla="*/ 3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3" y="2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8" name="Freeform 597"/>
            <p:cNvSpPr>
              <a:spLocks/>
            </p:cNvSpPr>
            <p:nvPr/>
          </p:nvSpPr>
          <p:spPr bwMode="auto">
            <a:xfrm>
              <a:off x="6366368" y="4092495"/>
              <a:ext cx="13263" cy="14590"/>
            </a:xfrm>
            <a:custGeom>
              <a:avLst/>
              <a:gdLst>
                <a:gd name="T0" fmla="*/ 3 w 4"/>
                <a:gd name="T1" fmla="*/ 1 h 5"/>
                <a:gd name="T2" fmla="*/ 4 w 4"/>
                <a:gd name="T3" fmla="*/ 0 h 5"/>
                <a:gd name="T4" fmla="*/ 2 w 4"/>
                <a:gd name="T5" fmla="*/ 3 h 5"/>
                <a:gd name="T6" fmla="*/ 3 w 4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3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5"/>
                    <a:pt x="4" y="0"/>
                    <a:pt x="3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9" name="Freeform 598"/>
            <p:cNvSpPr>
              <a:spLocks/>
            </p:cNvSpPr>
            <p:nvPr/>
          </p:nvSpPr>
          <p:spPr bwMode="auto">
            <a:xfrm>
              <a:off x="6372999" y="4092495"/>
              <a:ext cx="6631" cy="5305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0 h 2"/>
                <a:gd name="T4" fmla="*/ 1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2"/>
                    <a:pt x="1" y="0"/>
                    <a:pt x="1" y="0"/>
                  </a:cubicBezTo>
                  <a:cubicBezTo>
                    <a:pt x="1" y="1"/>
                    <a:pt x="2" y="0"/>
                    <a:pt x="1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0" name="Freeform 599"/>
            <p:cNvSpPr>
              <a:spLocks/>
            </p:cNvSpPr>
            <p:nvPr/>
          </p:nvSpPr>
          <p:spPr bwMode="auto">
            <a:xfrm>
              <a:off x="6334538" y="405801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1" name="Freeform 600"/>
            <p:cNvSpPr>
              <a:spLocks/>
            </p:cNvSpPr>
            <p:nvPr/>
          </p:nvSpPr>
          <p:spPr bwMode="auto">
            <a:xfrm>
              <a:off x="6058671" y="3966498"/>
              <a:ext cx="316980" cy="131302"/>
            </a:xfrm>
            <a:custGeom>
              <a:avLst/>
              <a:gdLst>
                <a:gd name="T0" fmla="*/ 88 w 101"/>
                <a:gd name="T1" fmla="*/ 20 h 42"/>
                <a:gd name="T2" fmla="*/ 90 w 101"/>
                <a:gd name="T3" fmla="*/ 22 h 42"/>
                <a:gd name="T4" fmla="*/ 94 w 101"/>
                <a:gd name="T5" fmla="*/ 28 h 42"/>
                <a:gd name="T6" fmla="*/ 94 w 101"/>
                <a:gd name="T7" fmla="*/ 29 h 42"/>
                <a:gd name="T8" fmla="*/ 95 w 101"/>
                <a:gd name="T9" fmla="*/ 31 h 42"/>
                <a:gd name="T10" fmla="*/ 98 w 101"/>
                <a:gd name="T11" fmla="*/ 36 h 42"/>
                <a:gd name="T12" fmla="*/ 99 w 101"/>
                <a:gd name="T13" fmla="*/ 42 h 42"/>
                <a:gd name="T14" fmla="*/ 98 w 101"/>
                <a:gd name="T15" fmla="*/ 41 h 42"/>
                <a:gd name="T16" fmla="*/ 98 w 101"/>
                <a:gd name="T17" fmla="*/ 41 h 42"/>
                <a:gd name="T18" fmla="*/ 95 w 101"/>
                <a:gd name="T19" fmla="*/ 39 h 42"/>
                <a:gd name="T20" fmla="*/ 91 w 101"/>
                <a:gd name="T21" fmla="*/ 31 h 42"/>
                <a:gd name="T22" fmla="*/ 88 w 101"/>
                <a:gd name="T23" fmla="*/ 29 h 42"/>
                <a:gd name="T24" fmla="*/ 87 w 101"/>
                <a:gd name="T25" fmla="*/ 25 h 42"/>
                <a:gd name="T26" fmla="*/ 68 w 101"/>
                <a:gd name="T27" fmla="*/ 16 h 42"/>
                <a:gd name="T28" fmla="*/ 65 w 101"/>
                <a:gd name="T29" fmla="*/ 15 h 42"/>
                <a:gd name="T30" fmla="*/ 58 w 101"/>
                <a:gd name="T31" fmla="*/ 10 h 42"/>
                <a:gd name="T32" fmla="*/ 49 w 101"/>
                <a:gd name="T33" fmla="*/ 9 h 42"/>
                <a:gd name="T34" fmla="*/ 33 w 101"/>
                <a:gd name="T35" fmla="*/ 10 h 42"/>
                <a:gd name="T36" fmla="*/ 18 w 101"/>
                <a:gd name="T37" fmla="*/ 15 h 42"/>
                <a:gd name="T38" fmla="*/ 10 w 101"/>
                <a:gd name="T39" fmla="*/ 26 h 42"/>
                <a:gd name="T40" fmla="*/ 8 w 101"/>
                <a:gd name="T41" fmla="*/ 27 h 42"/>
                <a:gd name="T42" fmla="*/ 6 w 101"/>
                <a:gd name="T43" fmla="*/ 26 h 42"/>
                <a:gd name="T44" fmla="*/ 6 w 101"/>
                <a:gd name="T45" fmla="*/ 26 h 42"/>
                <a:gd name="T46" fmla="*/ 7 w 101"/>
                <a:gd name="T47" fmla="*/ 29 h 42"/>
                <a:gd name="T48" fmla="*/ 8 w 101"/>
                <a:gd name="T49" fmla="*/ 30 h 42"/>
                <a:gd name="T50" fmla="*/ 5 w 101"/>
                <a:gd name="T51" fmla="*/ 27 h 42"/>
                <a:gd name="T52" fmla="*/ 1 w 101"/>
                <a:gd name="T53" fmla="*/ 23 h 42"/>
                <a:gd name="T54" fmla="*/ 2 w 101"/>
                <a:gd name="T55" fmla="*/ 23 h 42"/>
                <a:gd name="T56" fmla="*/ 2 w 101"/>
                <a:gd name="T57" fmla="*/ 22 h 42"/>
                <a:gd name="T58" fmla="*/ 7 w 101"/>
                <a:gd name="T59" fmla="*/ 21 h 42"/>
                <a:gd name="T60" fmla="*/ 6 w 101"/>
                <a:gd name="T61" fmla="*/ 17 h 42"/>
                <a:gd name="T62" fmla="*/ 9 w 101"/>
                <a:gd name="T63" fmla="*/ 17 h 42"/>
                <a:gd name="T64" fmla="*/ 9 w 101"/>
                <a:gd name="T65" fmla="*/ 12 h 42"/>
                <a:gd name="T66" fmla="*/ 14 w 101"/>
                <a:gd name="T67" fmla="*/ 11 h 42"/>
                <a:gd name="T68" fmla="*/ 18 w 101"/>
                <a:gd name="T69" fmla="*/ 11 h 42"/>
                <a:gd name="T70" fmla="*/ 20 w 101"/>
                <a:gd name="T71" fmla="*/ 8 h 42"/>
                <a:gd name="T72" fmla="*/ 28 w 101"/>
                <a:gd name="T73" fmla="*/ 3 h 42"/>
                <a:gd name="T74" fmla="*/ 31 w 101"/>
                <a:gd name="T75" fmla="*/ 8 h 42"/>
                <a:gd name="T76" fmla="*/ 31 w 101"/>
                <a:gd name="T77" fmla="*/ 5 h 42"/>
                <a:gd name="T78" fmla="*/ 32 w 101"/>
                <a:gd name="T79" fmla="*/ 4 h 42"/>
                <a:gd name="T80" fmla="*/ 33 w 101"/>
                <a:gd name="T81" fmla="*/ 4 h 42"/>
                <a:gd name="T82" fmla="*/ 45 w 101"/>
                <a:gd name="T83" fmla="*/ 4 h 42"/>
                <a:gd name="T84" fmla="*/ 46 w 101"/>
                <a:gd name="T85" fmla="*/ 4 h 42"/>
                <a:gd name="T86" fmla="*/ 49 w 101"/>
                <a:gd name="T87" fmla="*/ 4 h 42"/>
                <a:gd name="T88" fmla="*/ 50 w 101"/>
                <a:gd name="T89" fmla="*/ 4 h 42"/>
                <a:gd name="T90" fmla="*/ 57 w 101"/>
                <a:gd name="T91" fmla="*/ 4 h 42"/>
                <a:gd name="T92" fmla="*/ 61 w 101"/>
                <a:gd name="T93" fmla="*/ 8 h 42"/>
                <a:gd name="T94" fmla="*/ 70 w 101"/>
                <a:gd name="T95" fmla="*/ 12 h 42"/>
                <a:gd name="T96" fmla="*/ 75 w 101"/>
                <a:gd name="T97" fmla="*/ 14 h 42"/>
                <a:gd name="T98" fmla="*/ 75 w 101"/>
                <a:gd name="T99" fmla="*/ 15 h 42"/>
                <a:gd name="T100" fmla="*/ 78 w 101"/>
                <a:gd name="T101" fmla="*/ 17 h 42"/>
                <a:gd name="T102" fmla="*/ 79 w 101"/>
                <a:gd name="T103" fmla="*/ 17 h 42"/>
                <a:gd name="T104" fmla="*/ 82 w 101"/>
                <a:gd name="T105" fmla="*/ 19 h 42"/>
                <a:gd name="T106" fmla="*/ 85 w 101"/>
                <a:gd name="T107" fmla="*/ 19 h 42"/>
                <a:gd name="T108" fmla="*/ 85 w 101"/>
                <a:gd name="T109" fmla="*/ 20 h 42"/>
                <a:gd name="T110" fmla="*/ 87 w 101"/>
                <a:gd name="T111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1" h="42">
                  <a:moveTo>
                    <a:pt x="87" y="21"/>
                  </a:moveTo>
                  <a:cubicBezTo>
                    <a:pt x="88" y="20"/>
                    <a:pt x="88" y="20"/>
                    <a:pt x="88" y="20"/>
                  </a:cubicBezTo>
                  <a:cubicBezTo>
                    <a:pt x="87" y="23"/>
                    <a:pt x="90" y="21"/>
                    <a:pt x="90" y="23"/>
                  </a:cubicBezTo>
                  <a:cubicBezTo>
                    <a:pt x="90" y="22"/>
                    <a:pt x="90" y="22"/>
                    <a:pt x="90" y="22"/>
                  </a:cubicBezTo>
                  <a:cubicBezTo>
                    <a:pt x="92" y="23"/>
                    <a:pt x="93" y="27"/>
                    <a:pt x="94" y="29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6" y="27"/>
                    <a:pt x="94" y="31"/>
                    <a:pt x="96" y="30"/>
                  </a:cubicBezTo>
                  <a:cubicBezTo>
                    <a:pt x="96" y="30"/>
                    <a:pt x="95" y="31"/>
                    <a:pt x="95" y="31"/>
                  </a:cubicBezTo>
                  <a:cubicBezTo>
                    <a:pt x="96" y="33"/>
                    <a:pt x="97" y="35"/>
                    <a:pt x="97" y="37"/>
                  </a:cubicBezTo>
                  <a:cubicBezTo>
                    <a:pt x="97" y="37"/>
                    <a:pt x="98" y="37"/>
                    <a:pt x="98" y="36"/>
                  </a:cubicBezTo>
                  <a:cubicBezTo>
                    <a:pt x="97" y="40"/>
                    <a:pt x="99" y="40"/>
                    <a:pt x="101" y="40"/>
                  </a:cubicBezTo>
                  <a:cubicBezTo>
                    <a:pt x="100" y="41"/>
                    <a:pt x="100" y="41"/>
                    <a:pt x="99" y="42"/>
                  </a:cubicBezTo>
                  <a:cubicBezTo>
                    <a:pt x="98" y="42"/>
                    <a:pt x="100" y="40"/>
                    <a:pt x="99" y="40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98" y="41"/>
                    <a:pt x="100" y="39"/>
                    <a:pt x="99" y="40"/>
                  </a:cubicBezTo>
                  <a:cubicBezTo>
                    <a:pt x="98" y="40"/>
                    <a:pt x="98" y="41"/>
                    <a:pt x="98" y="41"/>
                  </a:cubicBezTo>
                  <a:cubicBezTo>
                    <a:pt x="98" y="40"/>
                    <a:pt x="96" y="40"/>
                    <a:pt x="97" y="38"/>
                  </a:cubicBezTo>
                  <a:cubicBezTo>
                    <a:pt x="96" y="39"/>
                    <a:pt x="97" y="38"/>
                    <a:pt x="95" y="39"/>
                  </a:cubicBezTo>
                  <a:cubicBezTo>
                    <a:pt x="96" y="38"/>
                    <a:pt x="95" y="38"/>
                    <a:pt x="96" y="37"/>
                  </a:cubicBezTo>
                  <a:cubicBezTo>
                    <a:pt x="94" y="36"/>
                    <a:pt x="93" y="33"/>
                    <a:pt x="91" y="31"/>
                  </a:cubicBezTo>
                  <a:cubicBezTo>
                    <a:pt x="92" y="28"/>
                    <a:pt x="88" y="30"/>
                    <a:pt x="88" y="29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88" y="28"/>
                    <a:pt x="88" y="27"/>
                    <a:pt x="87" y="27"/>
                  </a:cubicBezTo>
                  <a:cubicBezTo>
                    <a:pt x="87" y="25"/>
                    <a:pt x="87" y="25"/>
                    <a:pt x="87" y="25"/>
                  </a:cubicBezTo>
                  <a:cubicBezTo>
                    <a:pt x="83" y="26"/>
                    <a:pt x="81" y="22"/>
                    <a:pt x="77" y="22"/>
                  </a:cubicBezTo>
                  <a:cubicBezTo>
                    <a:pt x="74" y="21"/>
                    <a:pt x="70" y="21"/>
                    <a:pt x="68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7" y="15"/>
                    <a:pt x="66" y="16"/>
                    <a:pt x="65" y="15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4" y="11"/>
                    <a:pt x="60" y="14"/>
                    <a:pt x="58" y="10"/>
                  </a:cubicBezTo>
                  <a:cubicBezTo>
                    <a:pt x="55" y="10"/>
                    <a:pt x="52" y="9"/>
                    <a:pt x="49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6" y="7"/>
                    <a:pt x="44" y="11"/>
                    <a:pt x="41" y="10"/>
                  </a:cubicBezTo>
                  <a:cubicBezTo>
                    <a:pt x="39" y="12"/>
                    <a:pt x="35" y="7"/>
                    <a:pt x="33" y="10"/>
                  </a:cubicBezTo>
                  <a:cubicBezTo>
                    <a:pt x="32" y="14"/>
                    <a:pt x="28" y="7"/>
                    <a:pt x="27" y="11"/>
                  </a:cubicBezTo>
                  <a:cubicBezTo>
                    <a:pt x="27" y="18"/>
                    <a:pt x="23" y="16"/>
                    <a:pt x="18" y="15"/>
                  </a:cubicBezTo>
                  <a:cubicBezTo>
                    <a:pt x="17" y="18"/>
                    <a:pt x="11" y="16"/>
                    <a:pt x="11" y="21"/>
                  </a:cubicBezTo>
                  <a:cubicBezTo>
                    <a:pt x="8" y="20"/>
                    <a:pt x="11" y="25"/>
                    <a:pt x="10" y="26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11" y="28"/>
                    <a:pt x="5" y="23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10" y="28"/>
                    <a:pt x="4" y="24"/>
                    <a:pt x="6" y="26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6" y="26"/>
                    <a:pt x="6" y="26"/>
                  </a:cubicBezTo>
                  <a:cubicBezTo>
                    <a:pt x="6" y="26"/>
                    <a:pt x="5" y="25"/>
                    <a:pt x="5" y="26"/>
                  </a:cubicBezTo>
                  <a:cubicBezTo>
                    <a:pt x="8" y="28"/>
                    <a:pt x="4" y="26"/>
                    <a:pt x="7" y="29"/>
                  </a:cubicBezTo>
                  <a:cubicBezTo>
                    <a:pt x="8" y="29"/>
                    <a:pt x="9" y="30"/>
                    <a:pt x="10" y="31"/>
                  </a:cubicBezTo>
                  <a:cubicBezTo>
                    <a:pt x="10" y="31"/>
                    <a:pt x="10" y="31"/>
                    <a:pt x="8" y="30"/>
                  </a:cubicBezTo>
                  <a:cubicBezTo>
                    <a:pt x="6" y="29"/>
                    <a:pt x="5" y="28"/>
                    <a:pt x="3" y="26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4" y="26"/>
                    <a:pt x="4" y="27"/>
                    <a:pt x="3" y="26"/>
                  </a:cubicBezTo>
                  <a:cubicBezTo>
                    <a:pt x="3" y="25"/>
                    <a:pt x="2" y="24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3" y="24"/>
                    <a:pt x="2" y="23"/>
                    <a:pt x="2" y="23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0" y="21"/>
                    <a:pt x="5" y="24"/>
                    <a:pt x="2" y="22"/>
                  </a:cubicBezTo>
                  <a:cubicBezTo>
                    <a:pt x="4" y="22"/>
                    <a:pt x="4" y="21"/>
                    <a:pt x="5" y="20"/>
                  </a:cubicBezTo>
                  <a:cubicBezTo>
                    <a:pt x="6" y="21"/>
                    <a:pt x="6" y="19"/>
                    <a:pt x="7" y="21"/>
                  </a:cubicBezTo>
                  <a:cubicBezTo>
                    <a:pt x="6" y="19"/>
                    <a:pt x="6" y="18"/>
                    <a:pt x="6" y="18"/>
                  </a:cubicBezTo>
                  <a:cubicBezTo>
                    <a:pt x="6" y="18"/>
                    <a:pt x="6" y="17"/>
                    <a:pt x="6" y="17"/>
                  </a:cubicBezTo>
                  <a:cubicBezTo>
                    <a:pt x="4" y="15"/>
                    <a:pt x="9" y="19"/>
                    <a:pt x="6" y="16"/>
                  </a:cubicBezTo>
                  <a:cubicBezTo>
                    <a:pt x="8" y="18"/>
                    <a:pt x="6" y="14"/>
                    <a:pt x="9" y="17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5"/>
                    <a:pt x="9" y="13"/>
                    <a:pt x="9" y="12"/>
                  </a:cubicBezTo>
                  <a:cubicBezTo>
                    <a:pt x="12" y="14"/>
                    <a:pt x="10" y="10"/>
                    <a:pt x="13" y="13"/>
                  </a:cubicBezTo>
                  <a:cubicBezTo>
                    <a:pt x="13" y="12"/>
                    <a:pt x="13" y="10"/>
                    <a:pt x="14" y="11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10"/>
                    <a:pt x="16" y="10"/>
                    <a:pt x="18" y="11"/>
                  </a:cubicBezTo>
                  <a:cubicBezTo>
                    <a:pt x="16" y="8"/>
                    <a:pt x="17" y="9"/>
                    <a:pt x="17" y="7"/>
                  </a:cubicBezTo>
                  <a:cubicBezTo>
                    <a:pt x="18" y="9"/>
                    <a:pt x="19" y="8"/>
                    <a:pt x="20" y="8"/>
                  </a:cubicBezTo>
                  <a:cubicBezTo>
                    <a:pt x="20" y="7"/>
                    <a:pt x="21" y="9"/>
                    <a:pt x="20" y="7"/>
                  </a:cubicBezTo>
                  <a:cubicBezTo>
                    <a:pt x="24" y="9"/>
                    <a:pt x="26" y="7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9" y="4"/>
                    <a:pt x="30" y="6"/>
                    <a:pt x="31" y="8"/>
                  </a:cubicBezTo>
                  <a:cubicBezTo>
                    <a:pt x="31" y="7"/>
                    <a:pt x="30" y="7"/>
                    <a:pt x="30" y="7"/>
                  </a:cubicBezTo>
                  <a:cubicBezTo>
                    <a:pt x="31" y="7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2" y="6"/>
                    <a:pt x="31" y="3"/>
                    <a:pt x="3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2" y="3"/>
                    <a:pt x="32" y="3"/>
                  </a:cubicBezTo>
                  <a:cubicBezTo>
                    <a:pt x="36" y="1"/>
                    <a:pt x="41" y="4"/>
                    <a:pt x="45" y="4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7" y="2"/>
                    <a:pt x="48" y="4"/>
                    <a:pt x="49" y="4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50" y="5"/>
                    <a:pt x="50" y="0"/>
                    <a:pt x="50" y="4"/>
                  </a:cubicBezTo>
                  <a:cubicBezTo>
                    <a:pt x="51" y="4"/>
                    <a:pt x="51" y="3"/>
                    <a:pt x="51" y="3"/>
                  </a:cubicBezTo>
                  <a:cubicBezTo>
                    <a:pt x="53" y="4"/>
                    <a:pt x="55" y="4"/>
                    <a:pt x="57" y="4"/>
                  </a:cubicBezTo>
                  <a:cubicBezTo>
                    <a:pt x="58" y="8"/>
                    <a:pt x="60" y="5"/>
                    <a:pt x="61" y="9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3" y="11"/>
                    <a:pt x="66" y="9"/>
                    <a:pt x="68" y="10"/>
                  </a:cubicBezTo>
                  <a:cubicBezTo>
                    <a:pt x="69" y="10"/>
                    <a:pt x="69" y="12"/>
                    <a:pt x="70" y="12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5"/>
                    <a:pt x="75" y="9"/>
                    <a:pt x="75" y="14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74" y="14"/>
                    <a:pt x="76" y="12"/>
                    <a:pt x="75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4" y="19"/>
                    <a:pt x="78" y="14"/>
                    <a:pt x="78" y="17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7"/>
                    <a:pt x="78" y="18"/>
                    <a:pt x="79" y="17"/>
                  </a:cubicBezTo>
                  <a:cubicBezTo>
                    <a:pt x="79" y="17"/>
                    <a:pt x="79" y="17"/>
                    <a:pt x="79" y="17"/>
                  </a:cubicBezTo>
                  <a:cubicBezTo>
                    <a:pt x="82" y="14"/>
                    <a:pt x="81" y="18"/>
                    <a:pt x="82" y="19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83" y="19"/>
                    <a:pt x="84" y="18"/>
                    <a:pt x="85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86" y="19"/>
                    <a:pt x="86" y="21"/>
                    <a:pt x="87" y="2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2" name="Freeform 601"/>
            <p:cNvSpPr>
              <a:spLocks/>
            </p:cNvSpPr>
            <p:nvPr/>
          </p:nvSpPr>
          <p:spPr bwMode="auto">
            <a:xfrm>
              <a:off x="6354432" y="405801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3" name="Freeform 602"/>
            <p:cNvSpPr>
              <a:spLocks/>
            </p:cNvSpPr>
            <p:nvPr/>
          </p:nvSpPr>
          <p:spPr bwMode="auto">
            <a:xfrm>
              <a:off x="6062650" y="403811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4" name="Freeform 603"/>
            <p:cNvSpPr>
              <a:spLocks/>
            </p:cNvSpPr>
            <p:nvPr/>
          </p:nvSpPr>
          <p:spPr bwMode="auto">
            <a:xfrm>
              <a:off x="6256286" y="3953235"/>
              <a:ext cx="3978" cy="0"/>
            </a:xfrm>
            <a:custGeom>
              <a:avLst/>
              <a:gdLst>
                <a:gd name="T0" fmla="*/ 3 w 3"/>
                <a:gd name="T1" fmla="*/ 0 w 3"/>
                <a:gd name="T2" fmla="*/ 3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5" name="Freeform 604"/>
            <p:cNvSpPr>
              <a:spLocks/>
            </p:cNvSpPr>
            <p:nvPr/>
          </p:nvSpPr>
          <p:spPr bwMode="auto">
            <a:xfrm>
              <a:off x="6253634" y="3950583"/>
              <a:ext cx="18568" cy="6632"/>
            </a:xfrm>
            <a:custGeom>
              <a:avLst/>
              <a:gdLst>
                <a:gd name="T0" fmla="*/ 4 w 6"/>
                <a:gd name="T1" fmla="*/ 1 h 2"/>
                <a:gd name="T2" fmla="*/ 5 w 6"/>
                <a:gd name="T3" fmla="*/ 2 h 2"/>
                <a:gd name="T4" fmla="*/ 2 w 6"/>
                <a:gd name="T5" fmla="*/ 1 h 2"/>
                <a:gd name="T6" fmla="*/ 4 w 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2">
                  <a:moveTo>
                    <a:pt x="4" y="1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0"/>
                    <a:pt x="6" y="2"/>
                    <a:pt x="4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6" name="Freeform 605"/>
            <p:cNvSpPr>
              <a:spLocks/>
            </p:cNvSpPr>
            <p:nvPr/>
          </p:nvSpPr>
          <p:spPr bwMode="auto">
            <a:xfrm>
              <a:off x="6262919" y="3953235"/>
              <a:ext cx="9283" cy="3979"/>
            </a:xfrm>
            <a:custGeom>
              <a:avLst/>
              <a:gdLst>
                <a:gd name="T0" fmla="*/ 1 w 3"/>
                <a:gd name="T1" fmla="*/ 0 h 1"/>
                <a:gd name="T2" fmla="*/ 2 w 3"/>
                <a:gd name="T3" fmla="*/ 1 h 1"/>
                <a:gd name="T4" fmla="*/ 1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cubicBezTo>
                    <a:pt x="0" y="0"/>
                    <a:pt x="2" y="1"/>
                    <a:pt x="2" y="1"/>
                  </a:cubicBezTo>
                  <a:cubicBezTo>
                    <a:pt x="1" y="0"/>
                    <a:pt x="3" y="1"/>
                    <a:pt x="1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7" name="Freeform 606"/>
            <p:cNvSpPr>
              <a:spLocks/>
            </p:cNvSpPr>
            <p:nvPr/>
          </p:nvSpPr>
          <p:spPr bwMode="auto">
            <a:xfrm>
              <a:off x="6269550" y="395058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8" name="Freeform 607"/>
            <p:cNvSpPr>
              <a:spLocks/>
            </p:cNvSpPr>
            <p:nvPr/>
          </p:nvSpPr>
          <p:spPr bwMode="auto">
            <a:xfrm>
              <a:off x="6260266" y="3918752"/>
              <a:ext cx="64987" cy="38463"/>
            </a:xfrm>
            <a:custGeom>
              <a:avLst/>
              <a:gdLst>
                <a:gd name="T0" fmla="*/ 10 w 21"/>
                <a:gd name="T1" fmla="*/ 11 h 12"/>
                <a:gd name="T2" fmla="*/ 10 w 21"/>
                <a:gd name="T3" fmla="*/ 11 h 12"/>
                <a:gd name="T4" fmla="*/ 7 w 21"/>
                <a:gd name="T5" fmla="*/ 12 h 12"/>
                <a:gd name="T6" fmla="*/ 7 w 21"/>
                <a:gd name="T7" fmla="*/ 11 h 12"/>
                <a:gd name="T8" fmla="*/ 5 w 21"/>
                <a:gd name="T9" fmla="*/ 11 h 12"/>
                <a:gd name="T10" fmla="*/ 4 w 21"/>
                <a:gd name="T11" fmla="*/ 11 h 12"/>
                <a:gd name="T12" fmla="*/ 1 w 21"/>
                <a:gd name="T13" fmla="*/ 11 h 12"/>
                <a:gd name="T14" fmla="*/ 1 w 21"/>
                <a:gd name="T15" fmla="*/ 11 h 12"/>
                <a:gd name="T16" fmla="*/ 0 w 21"/>
                <a:gd name="T17" fmla="*/ 11 h 12"/>
                <a:gd name="T18" fmla="*/ 0 w 21"/>
                <a:gd name="T19" fmla="*/ 10 h 12"/>
                <a:gd name="T20" fmla="*/ 3 w 21"/>
                <a:gd name="T21" fmla="*/ 10 h 12"/>
                <a:gd name="T22" fmla="*/ 3 w 21"/>
                <a:gd name="T23" fmla="*/ 10 h 12"/>
                <a:gd name="T24" fmla="*/ 6 w 21"/>
                <a:gd name="T25" fmla="*/ 10 h 12"/>
                <a:gd name="T26" fmla="*/ 6 w 21"/>
                <a:gd name="T27" fmla="*/ 8 h 12"/>
                <a:gd name="T28" fmla="*/ 5 w 21"/>
                <a:gd name="T29" fmla="*/ 7 h 12"/>
                <a:gd name="T30" fmla="*/ 8 w 21"/>
                <a:gd name="T31" fmla="*/ 7 h 12"/>
                <a:gd name="T32" fmla="*/ 9 w 21"/>
                <a:gd name="T33" fmla="*/ 6 h 12"/>
                <a:gd name="T34" fmla="*/ 10 w 21"/>
                <a:gd name="T35" fmla="*/ 5 h 12"/>
                <a:gd name="T36" fmla="*/ 12 w 21"/>
                <a:gd name="T37" fmla="*/ 4 h 12"/>
                <a:gd name="T38" fmla="*/ 9 w 21"/>
                <a:gd name="T39" fmla="*/ 1 h 12"/>
                <a:gd name="T40" fmla="*/ 10 w 21"/>
                <a:gd name="T41" fmla="*/ 1 h 12"/>
                <a:gd name="T42" fmla="*/ 12 w 21"/>
                <a:gd name="T43" fmla="*/ 2 h 12"/>
                <a:gd name="T44" fmla="*/ 12 w 21"/>
                <a:gd name="T45" fmla="*/ 2 h 12"/>
                <a:gd name="T46" fmla="*/ 9 w 21"/>
                <a:gd name="T47" fmla="*/ 1 h 12"/>
                <a:gd name="T48" fmla="*/ 8 w 21"/>
                <a:gd name="T49" fmla="*/ 0 h 12"/>
                <a:gd name="T50" fmla="*/ 12 w 21"/>
                <a:gd name="T51" fmla="*/ 2 h 12"/>
                <a:gd name="T52" fmla="*/ 17 w 21"/>
                <a:gd name="T53" fmla="*/ 3 h 12"/>
                <a:gd name="T54" fmla="*/ 17 w 21"/>
                <a:gd name="T55" fmla="*/ 3 h 12"/>
                <a:gd name="T56" fmla="*/ 17 w 21"/>
                <a:gd name="T57" fmla="*/ 3 h 12"/>
                <a:gd name="T58" fmla="*/ 14 w 21"/>
                <a:gd name="T59" fmla="*/ 3 h 12"/>
                <a:gd name="T60" fmla="*/ 18 w 21"/>
                <a:gd name="T61" fmla="*/ 4 h 12"/>
                <a:gd name="T62" fmla="*/ 16 w 21"/>
                <a:gd name="T63" fmla="*/ 4 h 12"/>
                <a:gd name="T64" fmla="*/ 19 w 21"/>
                <a:gd name="T65" fmla="*/ 5 h 12"/>
                <a:gd name="T66" fmla="*/ 17 w 21"/>
                <a:gd name="T67" fmla="*/ 5 h 12"/>
                <a:gd name="T68" fmla="*/ 15 w 21"/>
                <a:gd name="T69" fmla="*/ 5 h 12"/>
                <a:gd name="T70" fmla="*/ 16 w 21"/>
                <a:gd name="T71" fmla="*/ 5 h 12"/>
                <a:gd name="T72" fmla="*/ 18 w 21"/>
                <a:gd name="T73" fmla="*/ 7 h 12"/>
                <a:gd name="T74" fmla="*/ 12 w 21"/>
                <a:gd name="T75" fmla="*/ 5 h 12"/>
                <a:gd name="T76" fmla="*/ 14 w 21"/>
                <a:gd name="T77" fmla="*/ 6 h 12"/>
                <a:gd name="T78" fmla="*/ 15 w 21"/>
                <a:gd name="T79" fmla="*/ 6 h 12"/>
                <a:gd name="T80" fmla="*/ 15 w 21"/>
                <a:gd name="T81" fmla="*/ 6 h 12"/>
                <a:gd name="T82" fmla="*/ 13 w 21"/>
                <a:gd name="T83" fmla="*/ 7 h 12"/>
                <a:gd name="T84" fmla="*/ 13 w 21"/>
                <a:gd name="T85" fmla="*/ 7 h 12"/>
                <a:gd name="T86" fmla="*/ 13 w 21"/>
                <a:gd name="T87" fmla="*/ 8 h 12"/>
                <a:gd name="T88" fmla="*/ 13 w 21"/>
                <a:gd name="T89" fmla="*/ 8 h 12"/>
                <a:gd name="T90" fmla="*/ 14 w 21"/>
                <a:gd name="T91" fmla="*/ 9 h 12"/>
                <a:gd name="T92" fmla="*/ 11 w 21"/>
                <a:gd name="T93" fmla="*/ 8 h 12"/>
                <a:gd name="T94" fmla="*/ 9 w 21"/>
                <a:gd name="T95" fmla="*/ 9 h 12"/>
                <a:gd name="T96" fmla="*/ 10 w 21"/>
                <a:gd name="T97" fmla="*/ 9 h 12"/>
                <a:gd name="T98" fmla="*/ 8 w 21"/>
                <a:gd name="T99" fmla="*/ 9 h 12"/>
                <a:gd name="T100" fmla="*/ 8 w 21"/>
                <a:gd name="T101" fmla="*/ 10 h 12"/>
                <a:gd name="T102" fmla="*/ 9 w 21"/>
                <a:gd name="T103" fmla="*/ 10 h 12"/>
                <a:gd name="T104" fmla="*/ 9 w 21"/>
                <a:gd name="T105" fmla="*/ 10 h 12"/>
                <a:gd name="T106" fmla="*/ 9 w 21"/>
                <a:gd name="T107" fmla="*/ 11 h 12"/>
                <a:gd name="T108" fmla="*/ 9 w 21"/>
                <a:gd name="T109" fmla="*/ 11 h 12"/>
                <a:gd name="T110" fmla="*/ 9 w 21"/>
                <a:gd name="T111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1" h="12">
                  <a:moveTo>
                    <a:pt x="9" y="11"/>
                  </a:moveTo>
                  <a:cubicBezTo>
                    <a:pt x="10" y="11"/>
                    <a:pt x="10" y="11"/>
                    <a:pt x="10" y="11"/>
                  </a:cubicBezTo>
                  <a:cubicBezTo>
                    <a:pt x="8" y="11"/>
                    <a:pt x="10" y="12"/>
                    <a:pt x="9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2"/>
                    <a:pt x="8" y="11"/>
                    <a:pt x="7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9" y="12"/>
                    <a:pt x="6" y="11"/>
                    <a:pt x="7" y="12"/>
                  </a:cubicBezTo>
                  <a:cubicBezTo>
                    <a:pt x="7" y="12"/>
                    <a:pt x="6" y="11"/>
                    <a:pt x="5" y="11"/>
                  </a:cubicBezTo>
                  <a:cubicBezTo>
                    <a:pt x="5" y="11"/>
                    <a:pt x="4" y="11"/>
                    <a:pt x="3" y="11"/>
                  </a:cubicBezTo>
                  <a:cubicBezTo>
                    <a:pt x="3" y="11"/>
                    <a:pt x="4" y="11"/>
                    <a:pt x="4" y="11"/>
                  </a:cubicBezTo>
                  <a:cubicBezTo>
                    <a:pt x="1" y="10"/>
                    <a:pt x="2" y="11"/>
                    <a:pt x="3" y="11"/>
                  </a:cubicBezTo>
                  <a:cubicBezTo>
                    <a:pt x="2" y="11"/>
                    <a:pt x="2" y="11"/>
                    <a:pt x="1" y="11"/>
                  </a:cubicBezTo>
                  <a:cubicBezTo>
                    <a:pt x="0" y="10"/>
                    <a:pt x="3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0"/>
                    <a:pt x="3" y="11"/>
                    <a:pt x="2" y="11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1" y="11"/>
                    <a:pt x="0" y="10"/>
                    <a:pt x="2" y="11"/>
                  </a:cubicBezTo>
                  <a:cubicBezTo>
                    <a:pt x="0" y="10"/>
                    <a:pt x="2" y="11"/>
                    <a:pt x="0" y="10"/>
                  </a:cubicBezTo>
                  <a:cubicBezTo>
                    <a:pt x="1" y="10"/>
                    <a:pt x="1" y="10"/>
                    <a:pt x="2" y="11"/>
                  </a:cubicBezTo>
                  <a:cubicBezTo>
                    <a:pt x="1" y="10"/>
                    <a:pt x="3" y="10"/>
                    <a:pt x="3" y="10"/>
                  </a:cubicBezTo>
                  <a:cubicBezTo>
                    <a:pt x="7" y="11"/>
                    <a:pt x="3" y="10"/>
                    <a:pt x="4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5" y="10"/>
                    <a:pt x="4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3" y="9"/>
                    <a:pt x="5" y="9"/>
                    <a:pt x="4" y="8"/>
                  </a:cubicBezTo>
                  <a:cubicBezTo>
                    <a:pt x="3" y="8"/>
                    <a:pt x="1" y="6"/>
                    <a:pt x="6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8" y="8"/>
                    <a:pt x="5" y="6"/>
                    <a:pt x="8" y="7"/>
                  </a:cubicBezTo>
                  <a:cubicBezTo>
                    <a:pt x="8" y="7"/>
                    <a:pt x="8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6" y="5"/>
                    <a:pt x="8" y="5"/>
                  </a:cubicBezTo>
                  <a:cubicBezTo>
                    <a:pt x="6" y="4"/>
                    <a:pt x="12" y="6"/>
                    <a:pt x="10" y="5"/>
                  </a:cubicBezTo>
                  <a:cubicBezTo>
                    <a:pt x="6" y="3"/>
                    <a:pt x="14" y="6"/>
                    <a:pt x="11" y="4"/>
                  </a:cubicBezTo>
                  <a:cubicBezTo>
                    <a:pt x="5" y="2"/>
                    <a:pt x="9" y="3"/>
                    <a:pt x="12" y="4"/>
                  </a:cubicBezTo>
                  <a:cubicBezTo>
                    <a:pt x="10" y="3"/>
                    <a:pt x="15" y="4"/>
                    <a:pt x="12" y="2"/>
                  </a:cubicBezTo>
                  <a:cubicBezTo>
                    <a:pt x="14" y="3"/>
                    <a:pt x="9" y="1"/>
                    <a:pt x="9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8" y="0"/>
                    <a:pt x="14" y="2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8" y="0"/>
                    <a:pt x="15" y="3"/>
                    <a:pt x="12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2"/>
                    <a:pt x="12" y="2"/>
                    <a:pt x="12" y="2"/>
                  </a:cubicBezTo>
                  <a:cubicBezTo>
                    <a:pt x="12" y="2"/>
                    <a:pt x="14" y="2"/>
                    <a:pt x="13" y="2"/>
                  </a:cubicBezTo>
                  <a:cubicBezTo>
                    <a:pt x="9" y="1"/>
                    <a:pt x="14" y="2"/>
                    <a:pt x="9" y="1"/>
                  </a:cubicBezTo>
                  <a:cubicBezTo>
                    <a:pt x="9" y="1"/>
                    <a:pt x="7" y="0"/>
                    <a:pt x="7" y="0"/>
                  </a:cubicBezTo>
                  <a:cubicBezTo>
                    <a:pt x="6" y="0"/>
                    <a:pt x="6" y="0"/>
                    <a:pt x="8" y="0"/>
                  </a:cubicBezTo>
                  <a:cubicBezTo>
                    <a:pt x="10" y="1"/>
                    <a:pt x="12" y="1"/>
                    <a:pt x="14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4" y="2"/>
                    <a:pt x="13" y="2"/>
                    <a:pt x="14" y="2"/>
                  </a:cubicBezTo>
                  <a:cubicBezTo>
                    <a:pt x="14" y="2"/>
                    <a:pt x="16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5" y="3"/>
                    <a:pt x="16" y="3"/>
                    <a:pt x="17" y="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9" y="4"/>
                    <a:pt x="14" y="2"/>
                    <a:pt x="17" y="3"/>
                  </a:cubicBezTo>
                  <a:cubicBezTo>
                    <a:pt x="16" y="3"/>
                    <a:pt x="16" y="3"/>
                    <a:pt x="16" y="4"/>
                  </a:cubicBezTo>
                  <a:cubicBezTo>
                    <a:pt x="15" y="3"/>
                    <a:pt x="16" y="4"/>
                    <a:pt x="14" y="3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8" y="4"/>
                    <a:pt x="18" y="4"/>
                  </a:cubicBezTo>
                  <a:cubicBezTo>
                    <a:pt x="21" y="5"/>
                    <a:pt x="15" y="3"/>
                    <a:pt x="19" y="5"/>
                  </a:cubicBezTo>
                  <a:cubicBezTo>
                    <a:pt x="16" y="4"/>
                    <a:pt x="19" y="5"/>
                    <a:pt x="16" y="4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9" y="5"/>
                    <a:pt x="19" y="5"/>
                  </a:cubicBezTo>
                  <a:cubicBezTo>
                    <a:pt x="16" y="4"/>
                    <a:pt x="20" y="6"/>
                    <a:pt x="16" y="5"/>
                  </a:cubicBezTo>
                  <a:cubicBezTo>
                    <a:pt x="17" y="5"/>
                    <a:pt x="19" y="6"/>
                    <a:pt x="17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7" y="5"/>
                    <a:pt x="17" y="5"/>
                    <a:pt x="15" y="5"/>
                  </a:cubicBezTo>
                  <a:cubicBezTo>
                    <a:pt x="18" y="6"/>
                    <a:pt x="18" y="6"/>
                    <a:pt x="19" y="6"/>
                  </a:cubicBezTo>
                  <a:cubicBezTo>
                    <a:pt x="17" y="6"/>
                    <a:pt x="17" y="6"/>
                    <a:pt x="16" y="5"/>
                  </a:cubicBezTo>
                  <a:cubicBezTo>
                    <a:pt x="18" y="6"/>
                    <a:pt x="15" y="5"/>
                    <a:pt x="18" y="6"/>
                  </a:cubicBezTo>
                  <a:cubicBezTo>
                    <a:pt x="13" y="5"/>
                    <a:pt x="15" y="6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7"/>
                    <a:pt x="14" y="6"/>
                    <a:pt x="12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5" y="6"/>
                    <a:pt x="1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4" y="6"/>
                    <a:pt x="17" y="7"/>
                    <a:pt x="15" y="6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6" y="7"/>
                    <a:pt x="17" y="7"/>
                    <a:pt x="16" y="7"/>
                  </a:cubicBezTo>
                  <a:cubicBezTo>
                    <a:pt x="17" y="8"/>
                    <a:pt x="13" y="7"/>
                    <a:pt x="13" y="7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8"/>
                    <a:pt x="13" y="7"/>
                    <a:pt x="13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2" y="7"/>
                    <a:pt x="17" y="9"/>
                    <a:pt x="13" y="8"/>
                  </a:cubicBezTo>
                  <a:cubicBezTo>
                    <a:pt x="13" y="8"/>
                    <a:pt x="14" y="8"/>
                    <a:pt x="14" y="8"/>
                  </a:cubicBezTo>
                  <a:cubicBezTo>
                    <a:pt x="13" y="8"/>
                    <a:pt x="13" y="8"/>
                    <a:pt x="14" y="9"/>
                  </a:cubicBezTo>
                  <a:cubicBezTo>
                    <a:pt x="10" y="7"/>
                    <a:pt x="13" y="9"/>
                    <a:pt x="10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8" y="8"/>
                    <a:pt x="11" y="9"/>
                    <a:pt x="10" y="9"/>
                  </a:cubicBezTo>
                  <a:cubicBezTo>
                    <a:pt x="10" y="9"/>
                    <a:pt x="10" y="9"/>
                    <a:pt x="9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7" y="8"/>
                    <a:pt x="13" y="11"/>
                    <a:pt x="10" y="9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9" y="9"/>
                    <a:pt x="11" y="10"/>
                    <a:pt x="8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5" y="8"/>
                    <a:pt x="11" y="10"/>
                    <a:pt x="8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8" y="10"/>
                    <a:pt x="8" y="9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" y="11"/>
                    <a:pt x="9" y="10"/>
                    <a:pt x="9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0"/>
                    <a:pt x="10" y="11"/>
                    <a:pt x="9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9" y="11"/>
                    <a:pt x="9" y="1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9" name="Freeform 608"/>
            <p:cNvSpPr>
              <a:spLocks/>
            </p:cNvSpPr>
            <p:nvPr/>
          </p:nvSpPr>
          <p:spPr bwMode="auto">
            <a:xfrm>
              <a:off x="6281486" y="395323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0" name="Freeform 609"/>
            <p:cNvSpPr>
              <a:spLocks/>
            </p:cNvSpPr>
            <p:nvPr/>
          </p:nvSpPr>
          <p:spPr bwMode="auto">
            <a:xfrm>
              <a:off x="6313317" y="3928036"/>
              <a:ext cx="2652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1" name="Freeform 610"/>
            <p:cNvSpPr>
              <a:spLocks/>
            </p:cNvSpPr>
            <p:nvPr/>
          </p:nvSpPr>
          <p:spPr bwMode="auto">
            <a:xfrm>
              <a:off x="6115701" y="3943952"/>
              <a:ext cx="2652" cy="0"/>
            </a:xfrm>
            <a:custGeom>
              <a:avLst/>
              <a:gdLst>
                <a:gd name="T0" fmla="*/ 0 w 2"/>
                <a:gd name="T1" fmla="*/ 0 w 2"/>
                <a:gd name="T2" fmla="*/ 2 w 2"/>
                <a:gd name="T3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2" name="Freeform 611"/>
            <p:cNvSpPr>
              <a:spLocks/>
            </p:cNvSpPr>
            <p:nvPr/>
          </p:nvSpPr>
          <p:spPr bwMode="auto">
            <a:xfrm>
              <a:off x="6109070" y="3941299"/>
              <a:ext cx="18568" cy="9285"/>
            </a:xfrm>
            <a:custGeom>
              <a:avLst/>
              <a:gdLst>
                <a:gd name="T0" fmla="*/ 5 w 6"/>
                <a:gd name="T1" fmla="*/ 2 h 3"/>
                <a:gd name="T2" fmla="*/ 5 w 6"/>
                <a:gd name="T3" fmla="*/ 2 h 3"/>
                <a:gd name="T4" fmla="*/ 2 w 6"/>
                <a:gd name="T5" fmla="*/ 1 h 3"/>
                <a:gd name="T6" fmla="*/ 5 w 6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5" y="2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0"/>
                    <a:pt x="6" y="3"/>
                    <a:pt x="5" y="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3" name="Freeform 612"/>
            <p:cNvSpPr>
              <a:spLocks/>
            </p:cNvSpPr>
            <p:nvPr/>
          </p:nvSpPr>
          <p:spPr bwMode="auto">
            <a:xfrm>
              <a:off x="6118354" y="3943952"/>
              <a:ext cx="9283" cy="6632"/>
            </a:xfrm>
            <a:custGeom>
              <a:avLst/>
              <a:gdLst>
                <a:gd name="T0" fmla="*/ 1 w 3"/>
                <a:gd name="T1" fmla="*/ 1 h 2"/>
                <a:gd name="T2" fmla="*/ 3 w 3"/>
                <a:gd name="T3" fmla="*/ 1 h 2"/>
                <a:gd name="T4" fmla="*/ 1 w 3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1"/>
                  </a:moveTo>
                  <a:cubicBezTo>
                    <a:pt x="0" y="0"/>
                    <a:pt x="2" y="1"/>
                    <a:pt x="3" y="1"/>
                  </a:cubicBezTo>
                  <a:cubicBezTo>
                    <a:pt x="1" y="1"/>
                    <a:pt x="3" y="2"/>
                    <a:pt x="1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4" name="Freeform 613"/>
            <p:cNvSpPr>
              <a:spLocks/>
            </p:cNvSpPr>
            <p:nvPr/>
          </p:nvSpPr>
          <p:spPr bwMode="auto">
            <a:xfrm>
              <a:off x="6127638" y="393864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5" name="Freeform 614"/>
            <p:cNvSpPr>
              <a:spLocks/>
            </p:cNvSpPr>
            <p:nvPr/>
          </p:nvSpPr>
          <p:spPr bwMode="auto">
            <a:xfrm>
              <a:off x="6115701" y="3890900"/>
              <a:ext cx="75597" cy="59683"/>
            </a:xfrm>
            <a:custGeom>
              <a:avLst/>
              <a:gdLst>
                <a:gd name="T0" fmla="*/ 11 w 24"/>
                <a:gd name="T1" fmla="*/ 17 h 19"/>
                <a:gd name="T2" fmla="*/ 10 w 24"/>
                <a:gd name="T3" fmla="*/ 18 h 19"/>
                <a:gd name="T4" fmla="*/ 8 w 24"/>
                <a:gd name="T5" fmla="*/ 18 h 19"/>
                <a:gd name="T6" fmla="*/ 8 w 24"/>
                <a:gd name="T7" fmla="*/ 18 h 19"/>
                <a:gd name="T8" fmla="*/ 6 w 24"/>
                <a:gd name="T9" fmla="*/ 17 h 19"/>
                <a:gd name="T10" fmla="*/ 5 w 24"/>
                <a:gd name="T11" fmla="*/ 18 h 19"/>
                <a:gd name="T12" fmla="*/ 1 w 24"/>
                <a:gd name="T13" fmla="*/ 17 h 19"/>
                <a:gd name="T14" fmla="*/ 1 w 24"/>
                <a:gd name="T15" fmla="*/ 17 h 19"/>
                <a:gd name="T16" fmla="*/ 1 w 24"/>
                <a:gd name="T17" fmla="*/ 17 h 19"/>
                <a:gd name="T18" fmla="*/ 1 w 24"/>
                <a:gd name="T19" fmla="*/ 16 h 19"/>
                <a:gd name="T20" fmla="*/ 4 w 24"/>
                <a:gd name="T21" fmla="*/ 16 h 19"/>
                <a:gd name="T22" fmla="*/ 4 w 24"/>
                <a:gd name="T23" fmla="*/ 15 h 19"/>
                <a:gd name="T24" fmla="*/ 7 w 24"/>
                <a:gd name="T25" fmla="*/ 16 h 19"/>
                <a:gd name="T26" fmla="*/ 7 w 24"/>
                <a:gd name="T27" fmla="*/ 12 h 19"/>
                <a:gd name="T28" fmla="*/ 7 w 24"/>
                <a:gd name="T29" fmla="*/ 11 h 19"/>
                <a:gd name="T30" fmla="*/ 10 w 24"/>
                <a:gd name="T31" fmla="*/ 11 h 19"/>
                <a:gd name="T32" fmla="*/ 11 w 24"/>
                <a:gd name="T33" fmla="*/ 10 h 19"/>
                <a:gd name="T34" fmla="*/ 13 w 24"/>
                <a:gd name="T35" fmla="*/ 7 h 19"/>
                <a:gd name="T36" fmla="*/ 16 w 24"/>
                <a:gd name="T37" fmla="*/ 6 h 19"/>
                <a:gd name="T38" fmla="*/ 13 w 24"/>
                <a:gd name="T39" fmla="*/ 2 h 19"/>
                <a:gd name="T40" fmla="*/ 14 w 24"/>
                <a:gd name="T41" fmla="*/ 2 h 19"/>
                <a:gd name="T42" fmla="*/ 16 w 24"/>
                <a:gd name="T43" fmla="*/ 3 h 19"/>
                <a:gd name="T44" fmla="*/ 16 w 24"/>
                <a:gd name="T45" fmla="*/ 3 h 19"/>
                <a:gd name="T46" fmla="*/ 13 w 24"/>
                <a:gd name="T47" fmla="*/ 1 h 19"/>
                <a:gd name="T48" fmla="*/ 12 w 24"/>
                <a:gd name="T49" fmla="*/ 1 h 19"/>
                <a:gd name="T50" fmla="*/ 16 w 24"/>
                <a:gd name="T51" fmla="*/ 3 h 19"/>
                <a:gd name="T52" fmla="*/ 21 w 24"/>
                <a:gd name="T53" fmla="*/ 5 h 19"/>
                <a:gd name="T54" fmla="*/ 20 w 24"/>
                <a:gd name="T55" fmla="*/ 5 h 19"/>
                <a:gd name="T56" fmla="*/ 21 w 24"/>
                <a:gd name="T57" fmla="*/ 5 h 19"/>
                <a:gd name="T58" fmla="*/ 18 w 24"/>
                <a:gd name="T59" fmla="*/ 4 h 19"/>
                <a:gd name="T60" fmla="*/ 21 w 24"/>
                <a:gd name="T61" fmla="*/ 6 h 19"/>
                <a:gd name="T62" fmla="*/ 20 w 24"/>
                <a:gd name="T63" fmla="*/ 6 h 19"/>
                <a:gd name="T64" fmla="*/ 22 w 24"/>
                <a:gd name="T65" fmla="*/ 8 h 19"/>
                <a:gd name="T66" fmla="*/ 20 w 24"/>
                <a:gd name="T67" fmla="*/ 8 h 19"/>
                <a:gd name="T68" fmla="*/ 18 w 24"/>
                <a:gd name="T69" fmla="*/ 7 h 19"/>
                <a:gd name="T70" fmla="*/ 19 w 24"/>
                <a:gd name="T71" fmla="*/ 8 h 19"/>
                <a:gd name="T72" fmla="*/ 20 w 24"/>
                <a:gd name="T73" fmla="*/ 10 h 19"/>
                <a:gd name="T74" fmla="*/ 15 w 24"/>
                <a:gd name="T75" fmla="*/ 8 h 19"/>
                <a:gd name="T76" fmla="*/ 17 w 24"/>
                <a:gd name="T77" fmla="*/ 9 h 19"/>
                <a:gd name="T78" fmla="*/ 18 w 24"/>
                <a:gd name="T79" fmla="*/ 10 h 19"/>
                <a:gd name="T80" fmla="*/ 17 w 24"/>
                <a:gd name="T81" fmla="*/ 10 h 19"/>
                <a:gd name="T82" fmla="*/ 16 w 24"/>
                <a:gd name="T83" fmla="*/ 11 h 19"/>
                <a:gd name="T84" fmla="*/ 15 w 24"/>
                <a:gd name="T85" fmla="*/ 11 h 19"/>
                <a:gd name="T86" fmla="*/ 15 w 24"/>
                <a:gd name="T87" fmla="*/ 11 h 19"/>
                <a:gd name="T88" fmla="*/ 15 w 24"/>
                <a:gd name="T89" fmla="*/ 12 h 19"/>
                <a:gd name="T90" fmla="*/ 15 w 24"/>
                <a:gd name="T91" fmla="*/ 13 h 19"/>
                <a:gd name="T92" fmla="*/ 13 w 24"/>
                <a:gd name="T93" fmla="*/ 13 h 19"/>
                <a:gd name="T94" fmla="*/ 11 w 24"/>
                <a:gd name="T95" fmla="*/ 14 h 19"/>
                <a:gd name="T96" fmla="*/ 11 w 24"/>
                <a:gd name="T97" fmla="*/ 14 h 19"/>
                <a:gd name="T98" fmla="*/ 9 w 24"/>
                <a:gd name="T99" fmla="*/ 14 h 19"/>
                <a:gd name="T100" fmla="*/ 9 w 24"/>
                <a:gd name="T101" fmla="*/ 15 h 19"/>
                <a:gd name="T102" fmla="*/ 10 w 24"/>
                <a:gd name="T103" fmla="*/ 15 h 19"/>
                <a:gd name="T104" fmla="*/ 10 w 24"/>
                <a:gd name="T105" fmla="*/ 16 h 19"/>
                <a:gd name="T106" fmla="*/ 10 w 24"/>
                <a:gd name="T107" fmla="*/ 16 h 19"/>
                <a:gd name="T108" fmla="*/ 10 w 24"/>
                <a:gd name="T109" fmla="*/ 16 h 19"/>
                <a:gd name="T110" fmla="*/ 10 w 24"/>
                <a:gd name="T111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4" h="19">
                  <a:moveTo>
                    <a:pt x="10" y="17"/>
                  </a:moveTo>
                  <a:cubicBezTo>
                    <a:pt x="11" y="17"/>
                    <a:pt x="11" y="17"/>
                    <a:pt x="11" y="17"/>
                  </a:cubicBezTo>
                  <a:cubicBezTo>
                    <a:pt x="9" y="16"/>
                    <a:pt x="11" y="18"/>
                    <a:pt x="10" y="17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18"/>
                    <a:pt x="8" y="18"/>
                    <a:pt x="7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7" y="17"/>
                    <a:pt x="7" y="17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10" y="19"/>
                    <a:pt x="6" y="17"/>
                    <a:pt x="8" y="18"/>
                  </a:cubicBezTo>
                  <a:cubicBezTo>
                    <a:pt x="7" y="18"/>
                    <a:pt x="7" y="18"/>
                    <a:pt x="6" y="17"/>
                  </a:cubicBezTo>
                  <a:cubicBezTo>
                    <a:pt x="5" y="17"/>
                    <a:pt x="5" y="18"/>
                    <a:pt x="3" y="17"/>
                  </a:cubicBezTo>
                  <a:cubicBezTo>
                    <a:pt x="3" y="17"/>
                    <a:pt x="4" y="17"/>
                    <a:pt x="5" y="18"/>
                  </a:cubicBezTo>
                  <a:cubicBezTo>
                    <a:pt x="1" y="17"/>
                    <a:pt x="2" y="17"/>
                    <a:pt x="3" y="18"/>
                  </a:cubicBezTo>
                  <a:cubicBezTo>
                    <a:pt x="2" y="18"/>
                    <a:pt x="2" y="18"/>
                    <a:pt x="1" y="17"/>
                  </a:cubicBezTo>
                  <a:cubicBezTo>
                    <a:pt x="0" y="17"/>
                    <a:pt x="3" y="18"/>
                    <a:pt x="2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7"/>
                    <a:pt x="3" y="18"/>
                    <a:pt x="2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6"/>
                    <a:pt x="3" y="17"/>
                  </a:cubicBezTo>
                  <a:cubicBezTo>
                    <a:pt x="1" y="16"/>
                    <a:pt x="3" y="17"/>
                    <a:pt x="1" y="16"/>
                  </a:cubicBezTo>
                  <a:cubicBezTo>
                    <a:pt x="2" y="16"/>
                    <a:pt x="1" y="16"/>
                    <a:pt x="3" y="17"/>
                  </a:cubicBezTo>
                  <a:cubicBezTo>
                    <a:pt x="2" y="16"/>
                    <a:pt x="4" y="16"/>
                    <a:pt x="4" y="16"/>
                  </a:cubicBezTo>
                  <a:cubicBezTo>
                    <a:pt x="7" y="17"/>
                    <a:pt x="3" y="15"/>
                    <a:pt x="5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5"/>
                    <a:pt x="6" y="16"/>
                    <a:pt x="5" y="15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4" y="14"/>
                    <a:pt x="6" y="14"/>
                    <a:pt x="5" y="13"/>
                  </a:cubicBezTo>
                  <a:cubicBezTo>
                    <a:pt x="5" y="12"/>
                    <a:pt x="2" y="11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6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10" y="12"/>
                    <a:pt x="7" y="10"/>
                    <a:pt x="10" y="11"/>
                  </a:cubicBezTo>
                  <a:cubicBezTo>
                    <a:pt x="10" y="10"/>
                    <a:pt x="10" y="10"/>
                    <a:pt x="12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10"/>
                    <a:pt x="9" y="8"/>
                    <a:pt x="10" y="8"/>
                  </a:cubicBezTo>
                  <a:cubicBezTo>
                    <a:pt x="9" y="7"/>
                    <a:pt x="15" y="9"/>
                    <a:pt x="13" y="7"/>
                  </a:cubicBezTo>
                  <a:cubicBezTo>
                    <a:pt x="10" y="6"/>
                    <a:pt x="17" y="8"/>
                    <a:pt x="14" y="7"/>
                  </a:cubicBezTo>
                  <a:cubicBezTo>
                    <a:pt x="8" y="4"/>
                    <a:pt x="12" y="5"/>
                    <a:pt x="16" y="6"/>
                  </a:cubicBezTo>
                  <a:cubicBezTo>
                    <a:pt x="14" y="4"/>
                    <a:pt x="19" y="6"/>
                    <a:pt x="15" y="4"/>
                  </a:cubicBezTo>
                  <a:cubicBezTo>
                    <a:pt x="18" y="5"/>
                    <a:pt x="12" y="2"/>
                    <a:pt x="13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2" y="1"/>
                    <a:pt x="18" y="4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1"/>
                    <a:pt x="18" y="4"/>
                    <a:pt x="16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6" y="3"/>
                    <a:pt x="16" y="3"/>
                  </a:cubicBezTo>
                  <a:cubicBezTo>
                    <a:pt x="16" y="3"/>
                    <a:pt x="17" y="3"/>
                    <a:pt x="17" y="3"/>
                  </a:cubicBezTo>
                  <a:cubicBezTo>
                    <a:pt x="13" y="1"/>
                    <a:pt x="18" y="3"/>
                    <a:pt x="13" y="1"/>
                  </a:cubicBezTo>
                  <a:cubicBezTo>
                    <a:pt x="13" y="1"/>
                    <a:pt x="12" y="1"/>
                    <a:pt x="11" y="0"/>
                  </a:cubicBezTo>
                  <a:cubicBezTo>
                    <a:pt x="10" y="0"/>
                    <a:pt x="10" y="0"/>
                    <a:pt x="12" y="1"/>
                  </a:cubicBezTo>
                  <a:cubicBezTo>
                    <a:pt x="14" y="2"/>
                    <a:pt x="16" y="3"/>
                    <a:pt x="18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8" y="3"/>
                    <a:pt x="17" y="3"/>
                    <a:pt x="18" y="3"/>
                  </a:cubicBezTo>
                  <a:cubicBezTo>
                    <a:pt x="18" y="4"/>
                    <a:pt x="20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19" y="4"/>
                    <a:pt x="20" y="5"/>
                    <a:pt x="2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3" y="6"/>
                    <a:pt x="18" y="4"/>
                    <a:pt x="21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9" y="5"/>
                    <a:pt x="20" y="5"/>
                    <a:pt x="18" y="4"/>
                  </a:cubicBezTo>
                  <a:cubicBezTo>
                    <a:pt x="20" y="6"/>
                    <a:pt x="21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4" y="8"/>
                    <a:pt x="18" y="5"/>
                    <a:pt x="22" y="7"/>
                  </a:cubicBezTo>
                  <a:cubicBezTo>
                    <a:pt x="19" y="6"/>
                    <a:pt x="23" y="7"/>
                    <a:pt x="20" y="6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2" y="7"/>
                    <a:pt x="22" y="8"/>
                  </a:cubicBezTo>
                  <a:cubicBezTo>
                    <a:pt x="20" y="7"/>
                    <a:pt x="23" y="8"/>
                    <a:pt x="20" y="7"/>
                  </a:cubicBezTo>
                  <a:cubicBezTo>
                    <a:pt x="20" y="7"/>
                    <a:pt x="22" y="8"/>
                    <a:pt x="20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8"/>
                    <a:pt x="20" y="8"/>
                    <a:pt x="18" y="7"/>
                  </a:cubicBezTo>
                  <a:cubicBezTo>
                    <a:pt x="21" y="9"/>
                    <a:pt x="21" y="8"/>
                    <a:pt x="22" y="9"/>
                  </a:cubicBezTo>
                  <a:cubicBezTo>
                    <a:pt x="20" y="8"/>
                    <a:pt x="20" y="9"/>
                    <a:pt x="19" y="8"/>
                  </a:cubicBezTo>
                  <a:cubicBezTo>
                    <a:pt x="21" y="9"/>
                    <a:pt x="18" y="8"/>
                    <a:pt x="21" y="9"/>
                  </a:cubicBezTo>
                  <a:cubicBezTo>
                    <a:pt x="16" y="7"/>
                    <a:pt x="18" y="9"/>
                    <a:pt x="20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19" y="10"/>
                    <a:pt x="17" y="9"/>
                    <a:pt x="15" y="8"/>
                  </a:cubicBezTo>
                  <a:cubicBezTo>
                    <a:pt x="15" y="8"/>
                    <a:pt x="16" y="8"/>
                    <a:pt x="16" y="8"/>
                  </a:cubicBezTo>
                  <a:cubicBezTo>
                    <a:pt x="15" y="8"/>
                    <a:pt x="17" y="9"/>
                    <a:pt x="17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9"/>
                    <a:pt x="19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10"/>
                    <a:pt x="19" y="10"/>
                    <a:pt x="19" y="10"/>
                  </a:cubicBezTo>
                  <a:cubicBezTo>
                    <a:pt x="19" y="11"/>
                    <a:pt x="16" y="10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2"/>
                    <a:pt x="15" y="11"/>
                    <a:pt x="15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5" y="11"/>
                    <a:pt x="19" y="13"/>
                    <a:pt x="15" y="12"/>
                  </a:cubicBezTo>
                  <a:cubicBezTo>
                    <a:pt x="15" y="12"/>
                    <a:pt x="16" y="12"/>
                    <a:pt x="16" y="12"/>
                  </a:cubicBezTo>
                  <a:cubicBezTo>
                    <a:pt x="15" y="12"/>
                    <a:pt x="15" y="12"/>
                    <a:pt x="15" y="13"/>
                  </a:cubicBezTo>
                  <a:cubicBezTo>
                    <a:pt x="12" y="12"/>
                    <a:pt x="15" y="13"/>
                    <a:pt x="12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0" y="12"/>
                    <a:pt x="12" y="13"/>
                    <a:pt x="12" y="13"/>
                  </a:cubicBezTo>
                  <a:cubicBezTo>
                    <a:pt x="12" y="14"/>
                    <a:pt x="11" y="13"/>
                    <a:pt x="11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8" y="13"/>
                    <a:pt x="15" y="16"/>
                    <a:pt x="11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0" y="14"/>
                    <a:pt x="13" y="15"/>
                    <a:pt x="9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6" y="13"/>
                    <a:pt x="12" y="16"/>
                    <a:pt x="9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9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3" y="17"/>
                    <a:pt x="10" y="15"/>
                    <a:pt x="10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6"/>
                    <a:pt x="11" y="17"/>
                    <a:pt x="10" y="16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0" y="17"/>
                    <a:pt x="10" y="17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6" name="Freeform 615"/>
            <p:cNvSpPr>
              <a:spLocks/>
            </p:cNvSpPr>
            <p:nvPr/>
          </p:nvSpPr>
          <p:spPr bwMode="auto">
            <a:xfrm>
              <a:off x="6140901" y="394793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7" name="Freeform 616"/>
            <p:cNvSpPr>
              <a:spLocks/>
            </p:cNvSpPr>
            <p:nvPr/>
          </p:nvSpPr>
          <p:spPr bwMode="auto">
            <a:xfrm>
              <a:off x="6180689" y="390681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8" name="Freeform 617"/>
            <p:cNvSpPr>
              <a:spLocks/>
            </p:cNvSpPr>
            <p:nvPr/>
          </p:nvSpPr>
          <p:spPr bwMode="auto">
            <a:xfrm>
              <a:off x="5613041" y="3893553"/>
              <a:ext cx="3978" cy="3979"/>
            </a:xfrm>
            <a:custGeom>
              <a:avLst/>
              <a:gdLst>
                <a:gd name="T0" fmla="*/ 3 w 3"/>
                <a:gd name="T1" fmla="*/ 3 h 3"/>
                <a:gd name="T2" fmla="*/ 3 w 3"/>
                <a:gd name="T3" fmla="*/ 0 h 3"/>
                <a:gd name="T4" fmla="*/ 0 w 3"/>
                <a:gd name="T5" fmla="*/ 3 h 3"/>
                <a:gd name="T6" fmla="*/ 3 w 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lnTo>
                    <a:pt x="3" y="0"/>
                  </a:lnTo>
                  <a:lnTo>
                    <a:pt x="0" y="3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9" name="Freeform 618"/>
            <p:cNvSpPr>
              <a:spLocks/>
            </p:cNvSpPr>
            <p:nvPr/>
          </p:nvSpPr>
          <p:spPr bwMode="auto">
            <a:xfrm>
              <a:off x="5603757" y="3888248"/>
              <a:ext cx="13263" cy="18568"/>
            </a:xfrm>
            <a:custGeom>
              <a:avLst/>
              <a:gdLst>
                <a:gd name="T0" fmla="*/ 0 w 4"/>
                <a:gd name="T1" fmla="*/ 4 h 6"/>
                <a:gd name="T2" fmla="*/ 0 w 4"/>
                <a:gd name="T3" fmla="*/ 5 h 6"/>
                <a:gd name="T4" fmla="*/ 3 w 4"/>
                <a:gd name="T5" fmla="*/ 2 h 6"/>
                <a:gd name="T6" fmla="*/ 0 w 4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0" y="4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0"/>
                    <a:pt x="0" y="6"/>
                    <a:pt x="0" y="4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0" name="Freeform 619"/>
            <p:cNvSpPr>
              <a:spLocks/>
            </p:cNvSpPr>
            <p:nvPr/>
          </p:nvSpPr>
          <p:spPr bwMode="auto">
            <a:xfrm>
              <a:off x="5597126" y="3893553"/>
              <a:ext cx="6631" cy="9285"/>
            </a:xfrm>
            <a:custGeom>
              <a:avLst/>
              <a:gdLst>
                <a:gd name="T0" fmla="*/ 2 w 2"/>
                <a:gd name="T1" fmla="*/ 1 h 3"/>
                <a:gd name="T2" fmla="*/ 0 w 2"/>
                <a:gd name="T3" fmla="*/ 2 h 3"/>
                <a:gd name="T4" fmla="*/ 2 w 2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2" y="0"/>
                    <a:pt x="1" y="2"/>
                    <a:pt x="0" y="2"/>
                  </a:cubicBezTo>
                  <a:cubicBezTo>
                    <a:pt x="1" y="1"/>
                    <a:pt x="1" y="3"/>
                    <a:pt x="2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1" name="Freeform 620"/>
            <p:cNvSpPr>
              <a:spLocks/>
            </p:cNvSpPr>
            <p:nvPr/>
          </p:nvSpPr>
          <p:spPr bwMode="auto">
            <a:xfrm>
              <a:off x="5707207" y="382856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2" name="Freeform 621"/>
            <p:cNvSpPr>
              <a:spLocks/>
            </p:cNvSpPr>
            <p:nvPr/>
          </p:nvSpPr>
          <p:spPr bwMode="auto">
            <a:xfrm>
              <a:off x="5339828" y="3778166"/>
              <a:ext cx="449608" cy="370032"/>
            </a:xfrm>
            <a:custGeom>
              <a:avLst/>
              <a:gdLst>
                <a:gd name="T0" fmla="*/ 135 w 143"/>
                <a:gd name="T1" fmla="*/ 15 h 118"/>
                <a:gd name="T2" fmla="*/ 125 w 143"/>
                <a:gd name="T3" fmla="*/ 10 h 118"/>
                <a:gd name="T4" fmla="*/ 101 w 143"/>
                <a:gd name="T5" fmla="*/ 13 h 118"/>
                <a:gd name="T6" fmla="*/ 100 w 143"/>
                <a:gd name="T7" fmla="*/ 14 h 118"/>
                <a:gd name="T8" fmla="*/ 94 w 143"/>
                <a:gd name="T9" fmla="*/ 18 h 118"/>
                <a:gd name="T10" fmla="*/ 80 w 143"/>
                <a:gd name="T11" fmla="*/ 29 h 118"/>
                <a:gd name="T12" fmla="*/ 84 w 143"/>
                <a:gd name="T13" fmla="*/ 37 h 118"/>
                <a:gd name="T14" fmla="*/ 83 w 143"/>
                <a:gd name="T15" fmla="*/ 35 h 118"/>
                <a:gd name="T16" fmla="*/ 82 w 143"/>
                <a:gd name="T17" fmla="*/ 34 h 118"/>
                <a:gd name="T18" fmla="*/ 84 w 143"/>
                <a:gd name="T19" fmla="*/ 32 h 118"/>
                <a:gd name="T20" fmla="*/ 104 w 143"/>
                <a:gd name="T21" fmla="*/ 17 h 118"/>
                <a:gd name="T22" fmla="*/ 117 w 143"/>
                <a:gd name="T23" fmla="*/ 16 h 118"/>
                <a:gd name="T24" fmla="*/ 124 w 143"/>
                <a:gd name="T25" fmla="*/ 15 h 118"/>
                <a:gd name="T26" fmla="*/ 132 w 143"/>
                <a:gd name="T27" fmla="*/ 49 h 118"/>
                <a:gd name="T28" fmla="*/ 112 w 143"/>
                <a:gd name="T29" fmla="*/ 73 h 118"/>
                <a:gd name="T30" fmla="*/ 104 w 143"/>
                <a:gd name="T31" fmla="*/ 80 h 118"/>
                <a:gd name="T32" fmla="*/ 87 w 143"/>
                <a:gd name="T33" fmla="*/ 103 h 118"/>
                <a:gd name="T34" fmla="*/ 65 w 143"/>
                <a:gd name="T35" fmla="*/ 101 h 118"/>
                <a:gd name="T36" fmla="*/ 45 w 143"/>
                <a:gd name="T37" fmla="*/ 82 h 118"/>
                <a:gd name="T38" fmla="*/ 8 w 143"/>
                <a:gd name="T39" fmla="*/ 55 h 118"/>
                <a:gd name="T40" fmla="*/ 46 w 143"/>
                <a:gd name="T41" fmla="*/ 10 h 118"/>
                <a:gd name="T42" fmla="*/ 60 w 143"/>
                <a:gd name="T43" fmla="*/ 16 h 118"/>
                <a:gd name="T44" fmla="*/ 64 w 143"/>
                <a:gd name="T45" fmla="*/ 19 h 118"/>
                <a:gd name="T46" fmla="*/ 69 w 143"/>
                <a:gd name="T47" fmla="*/ 18 h 118"/>
                <a:gd name="T48" fmla="*/ 70 w 143"/>
                <a:gd name="T49" fmla="*/ 20 h 118"/>
                <a:gd name="T50" fmla="*/ 67 w 143"/>
                <a:gd name="T51" fmla="*/ 27 h 118"/>
                <a:gd name="T52" fmla="*/ 74 w 143"/>
                <a:gd name="T53" fmla="*/ 22 h 118"/>
                <a:gd name="T54" fmla="*/ 74 w 143"/>
                <a:gd name="T55" fmla="*/ 21 h 118"/>
                <a:gd name="T56" fmla="*/ 74 w 143"/>
                <a:gd name="T57" fmla="*/ 16 h 118"/>
                <a:gd name="T58" fmla="*/ 72 w 143"/>
                <a:gd name="T59" fmla="*/ 14 h 118"/>
                <a:gd name="T60" fmla="*/ 59 w 143"/>
                <a:gd name="T61" fmla="*/ 8 h 118"/>
                <a:gd name="T62" fmla="*/ 52 w 143"/>
                <a:gd name="T63" fmla="*/ 5 h 118"/>
                <a:gd name="T64" fmla="*/ 48 w 143"/>
                <a:gd name="T65" fmla="*/ 2 h 118"/>
                <a:gd name="T66" fmla="*/ 42 w 143"/>
                <a:gd name="T67" fmla="*/ 2 h 118"/>
                <a:gd name="T68" fmla="*/ 21 w 143"/>
                <a:gd name="T69" fmla="*/ 11 h 118"/>
                <a:gd name="T70" fmla="*/ 14 w 143"/>
                <a:gd name="T71" fmla="*/ 16 h 118"/>
                <a:gd name="T72" fmla="*/ 7 w 143"/>
                <a:gd name="T73" fmla="*/ 27 h 118"/>
                <a:gd name="T74" fmla="*/ 3 w 143"/>
                <a:gd name="T75" fmla="*/ 38 h 118"/>
                <a:gd name="T76" fmla="*/ 5 w 143"/>
                <a:gd name="T77" fmla="*/ 71 h 118"/>
                <a:gd name="T78" fmla="*/ 12 w 143"/>
                <a:gd name="T79" fmla="*/ 70 h 118"/>
                <a:gd name="T80" fmla="*/ 14 w 143"/>
                <a:gd name="T81" fmla="*/ 75 h 118"/>
                <a:gd name="T82" fmla="*/ 18 w 143"/>
                <a:gd name="T83" fmla="*/ 78 h 118"/>
                <a:gd name="T84" fmla="*/ 18 w 143"/>
                <a:gd name="T85" fmla="*/ 79 h 118"/>
                <a:gd name="T86" fmla="*/ 53 w 143"/>
                <a:gd name="T87" fmla="*/ 97 h 118"/>
                <a:gd name="T88" fmla="*/ 55 w 143"/>
                <a:gd name="T89" fmla="*/ 98 h 118"/>
                <a:gd name="T90" fmla="*/ 61 w 143"/>
                <a:gd name="T91" fmla="*/ 105 h 118"/>
                <a:gd name="T92" fmla="*/ 64 w 143"/>
                <a:gd name="T93" fmla="*/ 108 h 118"/>
                <a:gd name="T94" fmla="*/ 72 w 143"/>
                <a:gd name="T95" fmla="*/ 117 h 118"/>
                <a:gd name="T96" fmla="*/ 72 w 143"/>
                <a:gd name="T97" fmla="*/ 118 h 118"/>
                <a:gd name="T98" fmla="*/ 72 w 143"/>
                <a:gd name="T99" fmla="*/ 118 h 118"/>
                <a:gd name="T100" fmla="*/ 79 w 143"/>
                <a:gd name="T101" fmla="*/ 118 h 118"/>
                <a:gd name="T102" fmla="*/ 79 w 143"/>
                <a:gd name="T103" fmla="*/ 118 h 118"/>
                <a:gd name="T104" fmla="*/ 81 w 143"/>
                <a:gd name="T105" fmla="*/ 117 h 118"/>
                <a:gd name="T106" fmla="*/ 94 w 143"/>
                <a:gd name="T107" fmla="*/ 98 h 118"/>
                <a:gd name="T108" fmla="*/ 111 w 143"/>
                <a:gd name="T109" fmla="*/ 82 h 118"/>
                <a:gd name="T110" fmla="*/ 117 w 143"/>
                <a:gd name="T111" fmla="*/ 76 h 118"/>
                <a:gd name="T112" fmla="*/ 129 w 143"/>
                <a:gd name="T113" fmla="*/ 64 h 118"/>
                <a:gd name="T114" fmla="*/ 131 w 143"/>
                <a:gd name="T115" fmla="*/ 60 h 118"/>
                <a:gd name="T116" fmla="*/ 138 w 143"/>
                <a:gd name="T117" fmla="*/ 50 h 118"/>
                <a:gd name="T118" fmla="*/ 139 w 143"/>
                <a:gd name="T119" fmla="*/ 47 h 118"/>
                <a:gd name="T120" fmla="*/ 141 w 143"/>
                <a:gd name="T121" fmla="*/ 35 h 118"/>
                <a:gd name="T122" fmla="*/ 140 w 143"/>
                <a:gd name="T123" fmla="*/ 26 h 118"/>
                <a:gd name="T124" fmla="*/ 140 w 143"/>
                <a:gd name="T125" fmla="*/ 2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3" h="118">
                  <a:moveTo>
                    <a:pt x="133" y="16"/>
                  </a:moveTo>
                  <a:cubicBezTo>
                    <a:pt x="135" y="15"/>
                    <a:pt x="135" y="15"/>
                    <a:pt x="135" y="15"/>
                  </a:cubicBezTo>
                  <a:cubicBezTo>
                    <a:pt x="130" y="15"/>
                    <a:pt x="129" y="11"/>
                    <a:pt x="125" y="11"/>
                  </a:cubicBezTo>
                  <a:cubicBezTo>
                    <a:pt x="125" y="10"/>
                    <a:pt x="125" y="10"/>
                    <a:pt x="125" y="10"/>
                  </a:cubicBezTo>
                  <a:cubicBezTo>
                    <a:pt x="116" y="7"/>
                    <a:pt x="108" y="11"/>
                    <a:pt x="100" y="14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100" y="14"/>
                    <a:pt x="100" y="15"/>
                    <a:pt x="100" y="15"/>
                  </a:cubicBezTo>
                  <a:cubicBezTo>
                    <a:pt x="99" y="14"/>
                    <a:pt x="100" y="14"/>
                    <a:pt x="100" y="14"/>
                  </a:cubicBezTo>
                  <a:cubicBezTo>
                    <a:pt x="97" y="12"/>
                    <a:pt x="95" y="17"/>
                    <a:pt x="94" y="16"/>
                  </a:cubicBezTo>
                  <a:cubicBezTo>
                    <a:pt x="93" y="16"/>
                    <a:pt x="94" y="17"/>
                    <a:pt x="94" y="18"/>
                  </a:cubicBezTo>
                  <a:cubicBezTo>
                    <a:pt x="89" y="21"/>
                    <a:pt x="83" y="25"/>
                    <a:pt x="81" y="30"/>
                  </a:cubicBezTo>
                  <a:cubicBezTo>
                    <a:pt x="81" y="30"/>
                    <a:pt x="80" y="30"/>
                    <a:pt x="80" y="29"/>
                  </a:cubicBezTo>
                  <a:cubicBezTo>
                    <a:pt x="81" y="35"/>
                    <a:pt x="80" y="34"/>
                    <a:pt x="83" y="38"/>
                  </a:cubicBezTo>
                  <a:cubicBezTo>
                    <a:pt x="83" y="38"/>
                    <a:pt x="83" y="37"/>
                    <a:pt x="84" y="37"/>
                  </a:cubicBezTo>
                  <a:cubicBezTo>
                    <a:pt x="84" y="35"/>
                    <a:pt x="80" y="37"/>
                    <a:pt x="82" y="35"/>
                  </a:cubicBezTo>
                  <a:cubicBezTo>
                    <a:pt x="83" y="35"/>
                    <a:pt x="83" y="35"/>
                    <a:pt x="83" y="35"/>
                  </a:cubicBezTo>
                  <a:cubicBezTo>
                    <a:pt x="83" y="34"/>
                    <a:pt x="80" y="36"/>
                    <a:pt x="81" y="35"/>
                  </a:cubicBezTo>
                  <a:cubicBezTo>
                    <a:pt x="82" y="35"/>
                    <a:pt x="82" y="35"/>
                    <a:pt x="82" y="34"/>
                  </a:cubicBezTo>
                  <a:cubicBezTo>
                    <a:pt x="82" y="34"/>
                    <a:pt x="83" y="34"/>
                    <a:pt x="81" y="32"/>
                  </a:cubicBezTo>
                  <a:cubicBezTo>
                    <a:pt x="83" y="33"/>
                    <a:pt x="82" y="31"/>
                    <a:pt x="84" y="32"/>
                  </a:cubicBezTo>
                  <a:cubicBezTo>
                    <a:pt x="83" y="31"/>
                    <a:pt x="84" y="30"/>
                    <a:pt x="83" y="29"/>
                  </a:cubicBezTo>
                  <a:cubicBezTo>
                    <a:pt x="88" y="25"/>
                    <a:pt x="95" y="19"/>
                    <a:pt x="104" y="17"/>
                  </a:cubicBezTo>
                  <a:cubicBezTo>
                    <a:pt x="107" y="12"/>
                    <a:pt x="113" y="17"/>
                    <a:pt x="117" y="16"/>
                  </a:cubicBezTo>
                  <a:cubicBezTo>
                    <a:pt x="117" y="16"/>
                    <a:pt x="117" y="16"/>
                    <a:pt x="117" y="16"/>
                  </a:cubicBezTo>
                  <a:cubicBezTo>
                    <a:pt x="118" y="15"/>
                    <a:pt x="121" y="15"/>
                    <a:pt x="122" y="16"/>
                  </a:cubicBezTo>
                  <a:cubicBezTo>
                    <a:pt x="124" y="15"/>
                    <a:pt x="124" y="15"/>
                    <a:pt x="124" y="15"/>
                  </a:cubicBezTo>
                  <a:cubicBezTo>
                    <a:pt x="133" y="21"/>
                    <a:pt x="136" y="31"/>
                    <a:pt x="133" y="43"/>
                  </a:cubicBezTo>
                  <a:cubicBezTo>
                    <a:pt x="133" y="45"/>
                    <a:pt x="130" y="51"/>
                    <a:pt x="132" y="49"/>
                  </a:cubicBezTo>
                  <a:cubicBezTo>
                    <a:pt x="129" y="52"/>
                    <a:pt x="127" y="54"/>
                    <a:pt x="124" y="56"/>
                  </a:cubicBezTo>
                  <a:cubicBezTo>
                    <a:pt x="119" y="61"/>
                    <a:pt x="115" y="66"/>
                    <a:pt x="112" y="73"/>
                  </a:cubicBezTo>
                  <a:cubicBezTo>
                    <a:pt x="112" y="72"/>
                    <a:pt x="112" y="72"/>
                    <a:pt x="112" y="72"/>
                  </a:cubicBezTo>
                  <a:cubicBezTo>
                    <a:pt x="110" y="75"/>
                    <a:pt x="106" y="77"/>
                    <a:pt x="104" y="80"/>
                  </a:cubicBezTo>
                  <a:cubicBezTo>
                    <a:pt x="104" y="80"/>
                    <a:pt x="104" y="80"/>
                    <a:pt x="104" y="80"/>
                  </a:cubicBezTo>
                  <a:cubicBezTo>
                    <a:pt x="100" y="89"/>
                    <a:pt x="90" y="94"/>
                    <a:pt x="87" y="103"/>
                  </a:cubicBezTo>
                  <a:cubicBezTo>
                    <a:pt x="84" y="106"/>
                    <a:pt x="76" y="111"/>
                    <a:pt x="77" y="114"/>
                  </a:cubicBezTo>
                  <a:cubicBezTo>
                    <a:pt x="73" y="109"/>
                    <a:pt x="69" y="105"/>
                    <a:pt x="65" y="101"/>
                  </a:cubicBezTo>
                  <a:cubicBezTo>
                    <a:pt x="66" y="100"/>
                    <a:pt x="66" y="100"/>
                    <a:pt x="66" y="100"/>
                  </a:cubicBezTo>
                  <a:cubicBezTo>
                    <a:pt x="58" y="95"/>
                    <a:pt x="54" y="86"/>
                    <a:pt x="45" y="82"/>
                  </a:cubicBezTo>
                  <a:cubicBezTo>
                    <a:pt x="37" y="75"/>
                    <a:pt x="25" y="78"/>
                    <a:pt x="18" y="70"/>
                  </a:cubicBezTo>
                  <a:cubicBezTo>
                    <a:pt x="16" y="66"/>
                    <a:pt x="4" y="62"/>
                    <a:pt x="8" y="55"/>
                  </a:cubicBezTo>
                  <a:cubicBezTo>
                    <a:pt x="15" y="44"/>
                    <a:pt x="15" y="34"/>
                    <a:pt x="18" y="22"/>
                  </a:cubicBezTo>
                  <a:cubicBezTo>
                    <a:pt x="24" y="15"/>
                    <a:pt x="34" y="3"/>
                    <a:pt x="46" y="10"/>
                  </a:cubicBezTo>
                  <a:cubicBezTo>
                    <a:pt x="52" y="8"/>
                    <a:pt x="55" y="16"/>
                    <a:pt x="59" y="17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60" y="20"/>
                    <a:pt x="66" y="15"/>
                    <a:pt x="64" y="19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3" y="22"/>
                    <a:pt x="69" y="16"/>
                    <a:pt x="68" y="19"/>
                  </a:cubicBezTo>
                  <a:cubicBezTo>
                    <a:pt x="69" y="18"/>
                    <a:pt x="69" y="18"/>
                    <a:pt x="69" y="18"/>
                  </a:cubicBezTo>
                  <a:cubicBezTo>
                    <a:pt x="70" y="19"/>
                    <a:pt x="68" y="19"/>
                    <a:pt x="68" y="20"/>
                  </a:cubicBezTo>
                  <a:cubicBezTo>
                    <a:pt x="69" y="20"/>
                    <a:pt x="70" y="19"/>
                    <a:pt x="70" y="20"/>
                  </a:cubicBezTo>
                  <a:cubicBezTo>
                    <a:pt x="67" y="23"/>
                    <a:pt x="73" y="21"/>
                    <a:pt x="70" y="25"/>
                  </a:cubicBezTo>
                  <a:cubicBezTo>
                    <a:pt x="69" y="24"/>
                    <a:pt x="69" y="27"/>
                    <a:pt x="67" y="27"/>
                  </a:cubicBezTo>
                  <a:cubicBezTo>
                    <a:pt x="67" y="28"/>
                    <a:pt x="69" y="29"/>
                    <a:pt x="70" y="27"/>
                  </a:cubicBezTo>
                  <a:cubicBezTo>
                    <a:pt x="72" y="25"/>
                    <a:pt x="74" y="24"/>
                    <a:pt x="74" y="22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4" y="22"/>
                    <a:pt x="73" y="22"/>
                    <a:pt x="74" y="21"/>
                  </a:cubicBezTo>
                  <a:cubicBezTo>
                    <a:pt x="73" y="20"/>
                    <a:pt x="74" y="18"/>
                    <a:pt x="74" y="16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72" y="17"/>
                    <a:pt x="72" y="16"/>
                    <a:pt x="71" y="15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2"/>
                    <a:pt x="68" y="16"/>
                    <a:pt x="70" y="14"/>
                  </a:cubicBezTo>
                  <a:cubicBezTo>
                    <a:pt x="67" y="12"/>
                    <a:pt x="63" y="10"/>
                    <a:pt x="59" y="8"/>
                  </a:cubicBezTo>
                  <a:cubicBezTo>
                    <a:pt x="58" y="9"/>
                    <a:pt x="56" y="7"/>
                    <a:pt x="56" y="10"/>
                  </a:cubicBezTo>
                  <a:cubicBezTo>
                    <a:pt x="56" y="7"/>
                    <a:pt x="54" y="5"/>
                    <a:pt x="52" y="5"/>
                  </a:cubicBezTo>
                  <a:cubicBezTo>
                    <a:pt x="52" y="4"/>
                    <a:pt x="53" y="4"/>
                    <a:pt x="53" y="4"/>
                  </a:cubicBezTo>
                  <a:cubicBezTo>
                    <a:pt x="51" y="0"/>
                    <a:pt x="49" y="7"/>
                    <a:pt x="48" y="2"/>
                  </a:cubicBezTo>
                  <a:cubicBezTo>
                    <a:pt x="47" y="5"/>
                    <a:pt x="44" y="0"/>
                    <a:pt x="42" y="4"/>
                  </a:cubicBezTo>
                  <a:cubicBezTo>
                    <a:pt x="42" y="4"/>
                    <a:pt x="42" y="3"/>
                    <a:pt x="42" y="2"/>
                  </a:cubicBezTo>
                  <a:cubicBezTo>
                    <a:pt x="38" y="2"/>
                    <a:pt x="32" y="2"/>
                    <a:pt x="29" y="4"/>
                  </a:cubicBezTo>
                  <a:cubicBezTo>
                    <a:pt x="27" y="7"/>
                    <a:pt x="21" y="7"/>
                    <a:pt x="21" y="11"/>
                  </a:cubicBezTo>
                  <a:cubicBezTo>
                    <a:pt x="19" y="12"/>
                    <a:pt x="15" y="13"/>
                    <a:pt x="15" y="17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3" y="19"/>
                    <a:pt x="11" y="22"/>
                    <a:pt x="12" y="25"/>
                  </a:cubicBezTo>
                  <a:cubicBezTo>
                    <a:pt x="8" y="24"/>
                    <a:pt x="8" y="26"/>
                    <a:pt x="7" y="27"/>
                  </a:cubicBezTo>
                  <a:cubicBezTo>
                    <a:pt x="7" y="29"/>
                    <a:pt x="5" y="33"/>
                    <a:pt x="6" y="36"/>
                  </a:cubicBezTo>
                  <a:cubicBezTo>
                    <a:pt x="4" y="36"/>
                    <a:pt x="6" y="39"/>
                    <a:pt x="3" y="38"/>
                  </a:cubicBezTo>
                  <a:cubicBezTo>
                    <a:pt x="6" y="48"/>
                    <a:pt x="0" y="57"/>
                    <a:pt x="5" y="71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7" y="71"/>
                    <a:pt x="10" y="70"/>
                    <a:pt x="12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3" y="71"/>
                    <a:pt x="13" y="74"/>
                    <a:pt x="15" y="75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6" y="75"/>
                    <a:pt x="16" y="79"/>
                    <a:pt x="18" y="78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19" y="79"/>
                    <a:pt x="19" y="80"/>
                    <a:pt x="18" y="79"/>
                  </a:cubicBezTo>
                  <a:cubicBezTo>
                    <a:pt x="30" y="86"/>
                    <a:pt x="44" y="87"/>
                    <a:pt x="54" y="96"/>
                  </a:cubicBezTo>
                  <a:cubicBezTo>
                    <a:pt x="53" y="97"/>
                    <a:pt x="53" y="97"/>
                    <a:pt x="53" y="97"/>
                  </a:cubicBezTo>
                  <a:cubicBezTo>
                    <a:pt x="56" y="97"/>
                    <a:pt x="56" y="97"/>
                    <a:pt x="56" y="97"/>
                  </a:cubicBezTo>
                  <a:cubicBezTo>
                    <a:pt x="55" y="98"/>
                    <a:pt x="55" y="98"/>
                    <a:pt x="55" y="98"/>
                  </a:cubicBezTo>
                  <a:cubicBezTo>
                    <a:pt x="56" y="101"/>
                    <a:pt x="60" y="101"/>
                    <a:pt x="62" y="104"/>
                  </a:cubicBezTo>
                  <a:cubicBezTo>
                    <a:pt x="62" y="104"/>
                    <a:pt x="61" y="104"/>
                    <a:pt x="61" y="105"/>
                  </a:cubicBezTo>
                  <a:cubicBezTo>
                    <a:pt x="64" y="105"/>
                    <a:pt x="61" y="110"/>
                    <a:pt x="65" y="107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7" y="110"/>
                    <a:pt x="69" y="113"/>
                    <a:pt x="71" y="115"/>
                  </a:cubicBezTo>
                  <a:cubicBezTo>
                    <a:pt x="72" y="117"/>
                    <a:pt x="72" y="117"/>
                    <a:pt x="72" y="117"/>
                  </a:cubicBezTo>
                  <a:cubicBezTo>
                    <a:pt x="72" y="118"/>
                    <a:pt x="72" y="118"/>
                    <a:pt x="72" y="118"/>
                  </a:cubicBezTo>
                  <a:cubicBezTo>
                    <a:pt x="72" y="118"/>
                    <a:pt x="72" y="118"/>
                    <a:pt x="72" y="118"/>
                  </a:cubicBezTo>
                  <a:cubicBezTo>
                    <a:pt x="72" y="118"/>
                    <a:pt x="72" y="118"/>
                    <a:pt x="72" y="118"/>
                  </a:cubicBezTo>
                  <a:cubicBezTo>
                    <a:pt x="72" y="118"/>
                    <a:pt x="72" y="118"/>
                    <a:pt x="72" y="118"/>
                  </a:cubicBezTo>
                  <a:cubicBezTo>
                    <a:pt x="72" y="118"/>
                    <a:pt x="72" y="118"/>
                    <a:pt x="72" y="118"/>
                  </a:cubicBezTo>
                  <a:cubicBezTo>
                    <a:pt x="66" y="117"/>
                    <a:pt x="80" y="118"/>
                    <a:pt x="79" y="118"/>
                  </a:cubicBezTo>
                  <a:cubicBezTo>
                    <a:pt x="79" y="118"/>
                    <a:pt x="79" y="118"/>
                    <a:pt x="79" y="118"/>
                  </a:cubicBezTo>
                  <a:cubicBezTo>
                    <a:pt x="79" y="118"/>
                    <a:pt x="79" y="118"/>
                    <a:pt x="79" y="118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81" y="117"/>
                    <a:pt x="81" y="117"/>
                    <a:pt x="81" y="117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5" y="106"/>
                    <a:pt x="92" y="105"/>
                    <a:pt x="94" y="98"/>
                  </a:cubicBezTo>
                  <a:cubicBezTo>
                    <a:pt x="95" y="99"/>
                    <a:pt x="95" y="99"/>
                    <a:pt x="95" y="99"/>
                  </a:cubicBezTo>
                  <a:cubicBezTo>
                    <a:pt x="98" y="91"/>
                    <a:pt x="106" y="88"/>
                    <a:pt x="111" y="82"/>
                  </a:cubicBezTo>
                  <a:cubicBezTo>
                    <a:pt x="113" y="80"/>
                    <a:pt x="114" y="77"/>
                    <a:pt x="116" y="75"/>
                  </a:cubicBezTo>
                  <a:cubicBezTo>
                    <a:pt x="117" y="76"/>
                    <a:pt x="117" y="76"/>
                    <a:pt x="117" y="76"/>
                  </a:cubicBezTo>
                  <a:cubicBezTo>
                    <a:pt x="118" y="69"/>
                    <a:pt x="128" y="70"/>
                    <a:pt x="129" y="63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8" y="62"/>
                    <a:pt x="132" y="62"/>
                    <a:pt x="129" y="60"/>
                  </a:cubicBezTo>
                  <a:cubicBezTo>
                    <a:pt x="131" y="60"/>
                    <a:pt x="131" y="60"/>
                    <a:pt x="131" y="60"/>
                  </a:cubicBezTo>
                  <a:cubicBezTo>
                    <a:pt x="129" y="53"/>
                    <a:pt x="139" y="56"/>
                    <a:pt x="137" y="50"/>
                  </a:cubicBezTo>
                  <a:cubicBezTo>
                    <a:pt x="138" y="50"/>
                    <a:pt x="138" y="50"/>
                    <a:pt x="138" y="50"/>
                  </a:cubicBezTo>
                  <a:cubicBezTo>
                    <a:pt x="137" y="49"/>
                    <a:pt x="137" y="47"/>
                    <a:pt x="138" y="47"/>
                  </a:cubicBezTo>
                  <a:cubicBezTo>
                    <a:pt x="138" y="47"/>
                    <a:pt x="138" y="47"/>
                    <a:pt x="139" y="47"/>
                  </a:cubicBezTo>
                  <a:cubicBezTo>
                    <a:pt x="143" y="44"/>
                    <a:pt x="140" y="39"/>
                    <a:pt x="140" y="34"/>
                  </a:cubicBezTo>
                  <a:cubicBezTo>
                    <a:pt x="141" y="35"/>
                    <a:pt x="141" y="35"/>
                    <a:pt x="141" y="35"/>
                  </a:cubicBezTo>
                  <a:cubicBezTo>
                    <a:pt x="139" y="33"/>
                    <a:pt x="141" y="29"/>
                    <a:pt x="139" y="26"/>
                  </a:cubicBezTo>
                  <a:cubicBezTo>
                    <a:pt x="140" y="26"/>
                    <a:pt x="140" y="26"/>
                    <a:pt x="140" y="26"/>
                  </a:cubicBezTo>
                  <a:cubicBezTo>
                    <a:pt x="139" y="25"/>
                    <a:pt x="139" y="25"/>
                    <a:pt x="139" y="25"/>
                  </a:cubicBezTo>
                  <a:cubicBezTo>
                    <a:pt x="140" y="25"/>
                    <a:pt x="140" y="25"/>
                    <a:pt x="140" y="25"/>
                  </a:cubicBezTo>
                  <a:cubicBezTo>
                    <a:pt x="139" y="21"/>
                    <a:pt x="136" y="18"/>
                    <a:pt x="133" y="16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3" name="Freeform 622"/>
            <p:cNvSpPr>
              <a:spLocks/>
            </p:cNvSpPr>
            <p:nvPr/>
          </p:nvSpPr>
          <p:spPr bwMode="auto">
            <a:xfrm>
              <a:off x="5654156" y="382193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4" name="Freeform 623"/>
            <p:cNvSpPr>
              <a:spLocks/>
            </p:cNvSpPr>
            <p:nvPr/>
          </p:nvSpPr>
          <p:spPr bwMode="auto">
            <a:xfrm>
              <a:off x="5571926" y="382856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5" name="Freeform 624"/>
            <p:cNvSpPr>
              <a:spLocks/>
            </p:cNvSpPr>
            <p:nvPr/>
          </p:nvSpPr>
          <p:spPr bwMode="auto">
            <a:xfrm>
              <a:off x="6109070" y="4414780"/>
              <a:ext cx="2652" cy="6632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2 h 2"/>
                <a:gd name="T6" fmla="*/ 1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1"/>
                    <a:pt x="0" y="2"/>
                  </a:cubicBezTo>
                  <a:cubicBezTo>
                    <a:pt x="1" y="0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6" name="Freeform 625"/>
            <p:cNvSpPr>
              <a:spLocks/>
            </p:cNvSpPr>
            <p:nvPr/>
          </p:nvSpPr>
          <p:spPr bwMode="auto">
            <a:xfrm>
              <a:off x="6097133" y="4425390"/>
              <a:ext cx="9283" cy="9285"/>
            </a:xfrm>
            <a:custGeom>
              <a:avLst/>
              <a:gdLst>
                <a:gd name="T0" fmla="*/ 1 w 3"/>
                <a:gd name="T1" fmla="*/ 3 h 3"/>
                <a:gd name="T2" fmla="*/ 1 w 3"/>
                <a:gd name="T3" fmla="*/ 3 h 3"/>
                <a:gd name="T4" fmla="*/ 3 w 3"/>
                <a:gd name="T5" fmla="*/ 0 h 3"/>
                <a:gd name="T6" fmla="*/ 1 w 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3"/>
                    <a:pt x="3" y="0"/>
                  </a:cubicBezTo>
                  <a:cubicBezTo>
                    <a:pt x="0" y="3"/>
                    <a:pt x="0" y="2"/>
                    <a:pt x="1" y="3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7" name="Freeform 626"/>
            <p:cNvSpPr>
              <a:spLocks/>
            </p:cNvSpPr>
            <p:nvPr/>
          </p:nvSpPr>
          <p:spPr bwMode="auto">
            <a:xfrm>
              <a:off x="6106418" y="4437327"/>
              <a:ext cx="2652" cy="9285"/>
            </a:xfrm>
            <a:custGeom>
              <a:avLst/>
              <a:gdLst>
                <a:gd name="T0" fmla="*/ 0 w 1"/>
                <a:gd name="T1" fmla="*/ 1 h 3"/>
                <a:gd name="T2" fmla="*/ 0 w 1"/>
                <a:gd name="T3" fmla="*/ 0 h 3"/>
                <a:gd name="T4" fmla="*/ 0 w 1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1" y="3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8" name="Freeform 627"/>
            <p:cNvSpPr>
              <a:spLocks/>
            </p:cNvSpPr>
            <p:nvPr/>
          </p:nvSpPr>
          <p:spPr bwMode="auto">
            <a:xfrm>
              <a:off x="6166100" y="455669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9" name="Freeform 628"/>
            <p:cNvSpPr>
              <a:spLocks/>
            </p:cNvSpPr>
            <p:nvPr/>
          </p:nvSpPr>
          <p:spPr bwMode="auto">
            <a:xfrm>
              <a:off x="4866346" y="4377644"/>
              <a:ext cx="1362088" cy="226794"/>
            </a:xfrm>
            <a:custGeom>
              <a:avLst/>
              <a:gdLst>
                <a:gd name="T0" fmla="*/ 394 w 434"/>
                <a:gd name="T1" fmla="*/ 69 h 72"/>
                <a:gd name="T2" fmla="*/ 407 w 434"/>
                <a:gd name="T3" fmla="*/ 66 h 72"/>
                <a:gd name="T4" fmla="*/ 432 w 434"/>
                <a:gd name="T5" fmla="*/ 48 h 72"/>
                <a:gd name="T6" fmla="*/ 432 w 434"/>
                <a:gd name="T7" fmla="*/ 47 h 72"/>
                <a:gd name="T8" fmla="*/ 430 w 434"/>
                <a:gd name="T9" fmla="*/ 39 h 72"/>
                <a:gd name="T10" fmla="*/ 415 w 434"/>
                <a:gd name="T11" fmla="*/ 21 h 72"/>
                <a:gd name="T12" fmla="*/ 396 w 434"/>
                <a:gd name="T13" fmla="*/ 22 h 72"/>
                <a:gd name="T14" fmla="*/ 400 w 434"/>
                <a:gd name="T15" fmla="*/ 22 h 72"/>
                <a:gd name="T16" fmla="*/ 402 w 434"/>
                <a:gd name="T17" fmla="*/ 22 h 72"/>
                <a:gd name="T18" fmla="*/ 413 w 434"/>
                <a:gd name="T19" fmla="*/ 25 h 72"/>
                <a:gd name="T20" fmla="*/ 427 w 434"/>
                <a:gd name="T21" fmla="*/ 48 h 72"/>
                <a:gd name="T22" fmla="*/ 414 w 434"/>
                <a:gd name="T23" fmla="*/ 57 h 72"/>
                <a:gd name="T24" fmla="*/ 405 w 434"/>
                <a:gd name="T25" fmla="*/ 62 h 72"/>
                <a:gd name="T26" fmla="*/ 306 w 434"/>
                <a:gd name="T27" fmla="*/ 58 h 72"/>
                <a:gd name="T28" fmla="*/ 292 w 434"/>
                <a:gd name="T29" fmla="*/ 54 h 72"/>
                <a:gd name="T30" fmla="*/ 256 w 434"/>
                <a:gd name="T31" fmla="*/ 45 h 72"/>
                <a:gd name="T32" fmla="*/ 215 w 434"/>
                <a:gd name="T33" fmla="*/ 27 h 72"/>
                <a:gd name="T34" fmla="*/ 146 w 434"/>
                <a:gd name="T35" fmla="*/ 5 h 72"/>
                <a:gd name="T36" fmla="*/ 77 w 434"/>
                <a:gd name="T37" fmla="*/ 13 h 72"/>
                <a:gd name="T38" fmla="*/ 19 w 434"/>
                <a:gd name="T39" fmla="*/ 32 h 72"/>
                <a:gd name="T40" fmla="*/ 14 w 434"/>
                <a:gd name="T41" fmla="*/ 36 h 72"/>
                <a:gd name="T42" fmla="*/ 11 w 434"/>
                <a:gd name="T43" fmla="*/ 40 h 72"/>
                <a:gd name="T44" fmla="*/ 10 w 434"/>
                <a:gd name="T45" fmla="*/ 40 h 72"/>
                <a:gd name="T46" fmla="*/ 4 w 434"/>
                <a:gd name="T47" fmla="*/ 40 h 72"/>
                <a:gd name="T48" fmla="*/ 1 w 434"/>
                <a:gd name="T49" fmla="*/ 41 h 72"/>
                <a:gd name="T50" fmla="*/ 4 w 434"/>
                <a:gd name="T51" fmla="*/ 44 h 72"/>
                <a:gd name="T52" fmla="*/ 11 w 434"/>
                <a:gd name="T53" fmla="*/ 46 h 72"/>
                <a:gd name="T54" fmla="*/ 13 w 434"/>
                <a:gd name="T55" fmla="*/ 44 h 72"/>
                <a:gd name="T56" fmla="*/ 15 w 434"/>
                <a:gd name="T57" fmla="*/ 43 h 72"/>
                <a:gd name="T58" fmla="*/ 29 w 434"/>
                <a:gd name="T59" fmla="*/ 33 h 72"/>
                <a:gd name="T60" fmla="*/ 35 w 434"/>
                <a:gd name="T61" fmla="*/ 34 h 72"/>
                <a:gd name="T62" fmla="*/ 45 w 434"/>
                <a:gd name="T63" fmla="*/ 28 h 72"/>
                <a:gd name="T64" fmla="*/ 58 w 434"/>
                <a:gd name="T65" fmla="*/ 26 h 72"/>
                <a:gd name="T66" fmla="*/ 76 w 434"/>
                <a:gd name="T67" fmla="*/ 19 h 72"/>
                <a:gd name="T68" fmla="*/ 85 w 434"/>
                <a:gd name="T69" fmla="*/ 15 h 72"/>
                <a:gd name="T70" fmla="*/ 100 w 434"/>
                <a:gd name="T71" fmla="*/ 13 h 72"/>
                <a:gd name="T72" fmla="*/ 135 w 434"/>
                <a:gd name="T73" fmla="*/ 13 h 72"/>
                <a:gd name="T74" fmla="*/ 140 w 434"/>
                <a:gd name="T75" fmla="*/ 7 h 72"/>
                <a:gd name="T76" fmla="*/ 145 w 434"/>
                <a:gd name="T77" fmla="*/ 10 h 72"/>
                <a:gd name="T78" fmla="*/ 150 w 434"/>
                <a:gd name="T79" fmla="*/ 11 h 72"/>
                <a:gd name="T80" fmla="*/ 152 w 434"/>
                <a:gd name="T81" fmla="*/ 11 h 72"/>
                <a:gd name="T82" fmla="*/ 200 w 434"/>
                <a:gd name="T83" fmla="*/ 24 h 72"/>
                <a:gd name="T84" fmla="*/ 202 w 434"/>
                <a:gd name="T85" fmla="*/ 25 h 72"/>
                <a:gd name="T86" fmla="*/ 214 w 434"/>
                <a:gd name="T87" fmla="*/ 31 h 72"/>
                <a:gd name="T88" fmla="*/ 219 w 434"/>
                <a:gd name="T89" fmla="*/ 34 h 72"/>
                <a:gd name="T90" fmla="*/ 243 w 434"/>
                <a:gd name="T91" fmla="*/ 46 h 72"/>
                <a:gd name="T92" fmla="*/ 266 w 434"/>
                <a:gd name="T93" fmla="*/ 52 h 72"/>
                <a:gd name="T94" fmla="*/ 306 w 434"/>
                <a:gd name="T95" fmla="*/ 62 h 72"/>
                <a:gd name="T96" fmla="*/ 329 w 434"/>
                <a:gd name="T97" fmla="*/ 66 h 72"/>
                <a:gd name="T98" fmla="*/ 332 w 434"/>
                <a:gd name="T99" fmla="*/ 65 h 72"/>
                <a:gd name="T100" fmla="*/ 349 w 434"/>
                <a:gd name="T101" fmla="*/ 67 h 72"/>
                <a:gd name="T102" fmla="*/ 353 w 434"/>
                <a:gd name="T103" fmla="*/ 68 h 72"/>
                <a:gd name="T104" fmla="*/ 369 w 434"/>
                <a:gd name="T105" fmla="*/ 68 h 72"/>
                <a:gd name="T106" fmla="*/ 379 w 434"/>
                <a:gd name="T107" fmla="*/ 69 h 72"/>
                <a:gd name="T108" fmla="*/ 381 w 434"/>
                <a:gd name="T109" fmla="*/ 68 h 72"/>
                <a:gd name="T110" fmla="*/ 394 w 434"/>
                <a:gd name="T111" fmla="*/ 6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34" h="72">
                  <a:moveTo>
                    <a:pt x="394" y="67"/>
                  </a:moveTo>
                  <a:cubicBezTo>
                    <a:pt x="394" y="69"/>
                    <a:pt x="394" y="69"/>
                    <a:pt x="394" y="69"/>
                  </a:cubicBezTo>
                  <a:cubicBezTo>
                    <a:pt x="398" y="66"/>
                    <a:pt x="403" y="68"/>
                    <a:pt x="407" y="66"/>
                  </a:cubicBezTo>
                  <a:cubicBezTo>
                    <a:pt x="407" y="66"/>
                    <a:pt x="407" y="66"/>
                    <a:pt x="407" y="66"/>
                  </a:cubicBezTo>
                  <a:cubicBezTo>
                    <a:pt x="417" y="64"/>
                    <a:pt x="428" y="58"/>
                    <a:pt x="432" y="48"/>
                  </a:cubicBezTo>
                  <a:cubicBezTo>
                    <a:pt x="432" y="48"/>
                    <a:pt x="432" y="48"/>
                    <a:pt x="432" y="48"/>
                  </a:cubicBezTo>
                  <a:cubicBezTo>
                    <a:pt x="432" y="48"/>
                    <a:pt x="431" y="47"/>
                    <a:pt x="431" y="47"/>
                  </a:cubicBezTo>
                  <a:cubicBezTo>
                    <a:pt x="432" y="47"/>
                    <a:pt x="432" y="47"/>
                    <a:pt x="432" y="47"/>
                  </a:cubicBezTo>
                  <a:cubicBezTo>
                    <a:pt x="434" y="45"/>
                    <a:pt x="431" y="41"/>
                    <a:pt x="432" y="39"/>
                  </a:cubicBezTo>
                  <a:cubicBezTo>
                    <a:pt x="431" y="39"/>
                    <a:pt x="431" y="39"/>
                    <a:pt x="430" y="39"/>
                  </a:cubicBezTo>
                  <a:cubicBezTo>
                    <a:pt x="427" y="32"/>
                    <a:pt x="422" y="25"/>
                    <a:pt x="414" y="23"/>
                  </a:cubicBezTo>
                  <a:cubicBezTo>
                    <a:pt x="414" y="23"/>
                    <a:pt x="414" y="22"/>
                    <a:pt x="415" y="21"/>
                  </a:cubicBezTo>
                  <a:cubicBezTo>
                    <a:pt x="407" y="22"/>
                    <a:pt x="401" y="19"/>
                    <a:pt x="396" y="20"/>
                  </a:cubicBezTo>
                  <a:cubicBezTo>
                    <a:pt x="396" y="21"/>
                    <a:pt x="396" y="21"/>
                    <a:pt x="396" y="22"/>
                  </a:cubicBezTo>
                  <a:cubicBezTo>
                    <a:pt x="397" y="22"/>
                    <a:pt x="399" y="19"/>
                    <a:pt x="401" y="21"/>
                  </a:cubicBezTo>
                  <a:cubicBezTo>
                    <a:pt x="400" y="22"/>
                    <a:pt x="400" y="22"/>
                    <a:pt x="400" y="22"/>
                  </a:cubicBezTo>
                  <a:cubicBezTo>
                    <a:pt x="402" y="22"/>
                    <a:pt x="401" y="19"/>
                    <a:pt x="402" y="20"/>
                  </a:cubicBezTo>
                  <a:cubicBezTo>
                    <a:pt x="402" y="21"/>
                    <a:pt x="402" y="22"/>
                    <a:pt x="402" y="22"/>
                  </a:cubicBezTo>
                  <a:cubicBezTo>
                    <a:pt x="405" y="22"/>
                    <a:pt x="407" y="23"/>
                    <a:pt x="410" y="22"/>
                  </a:cubicBezTo>
                  <a:cubicBezTo>
                    <a:pt x="410" y="24"/>
                    <a:pt x="413" y="23"/>
                    <a:pt x="413" y="25"/>
                  </a:cubicBezTo>
                  <a:cubicBezTo>
                    <a:pt x="414" y="25"/>
                    <a:pt x="415" y="26"/>
                    <a:pt x="416" y="25"/>
                  </a:cubicBezTo>
                  <a:cubicBezTo>
                    <a:pt x="422" y="29"/>
                    <a:pt x="431" y="43"/>
                    <a:pt x="427" y="48"/>
                  </a:cubicBezTo>
                  <a:cubicBezTo>
                    <a:pt x="428" y="55"/>
                    <a:pt x="419" y="55"/>
                    <a:pt x="414" y="58"/>
                  </a:cubicBezTo>
                  <a:cubicBezTo>
                    <a:pt x="414" y="57"/>
                    <a:pt x="414" y="57"/>
                    <a:pt x="414" y="57"/>
                  </a:cubicBezTo>
                  <a:cubicBezTo>
                    <a:pt x="412" y="59"/>
                    <a:pt x="409" y="60"/>
                    <a:pt x="407" y="60"/>
                  </a:cubicBezTo>
                  <a:cubicBezTo>
                    <a:pt x="405" y="62"/>
                    <a:pt x="405" y="62"/>
                    <a:pt x="405" y="62"/>
                  </a:cubicBezTo>
                  <a:cubicBezTo>
                    <a:pt x="389" y="62"/>
                    <a:pt x="373" y="65"/>
                    <a:pt x="357" y="63"/>
                  </a:cubicBezTo>
                  <a:cubicBezTo>
                    <a:pt x="339" y="61"/>
                    <a:pt x="324" y="56"/>
                    <a:pt x="306" y="58"/>
                  </a:cubicBezTo>
                  <a:cubicBezTo>
                    <a:pt x="306" y="57"/>
                    <a:pt x="306" y="57"/>
                    <a:pt x="306" y="57"/>
                  </a:cubicBezTo>
                  <a:cubicBezTo>
                    <a:pt x="301" y="57"/>
                    <a:pt x="297" y="54"/>
                    <a:pt x="292" y="54"/>
                  </a:cubicBezTo>
                  <a:cubicBezTo>
                    <a:pt x="292" y="53"/>
                    <a:pt x="292" y="53"/>
                    <a:pt x="292" y="53"/>
                  </a:cubicBezTo>
                  <a:cubicBezTo>
                    <a:pt x="280" y="53"/>
                    <a:pt x="268" y="46"/>
                    <a:pt x="256" y="45"/>
                  </a:cubicBezTo>
                  <a:cubicBezTo>
                    <a:pt x="243" y="40"/>
                    <a:pt x="229" y="34"/>
                    <a:pt x="215" y="27"/>
                  </a:cubicBezTo>
                  <a:cubicBezTo>
                    <a:pt x="215" y="27"/>
                    <a:pt x="215" y="27"/>
                    <a:pt x="215" y="27"/>
                  </a:cubicBezTo>
                  <a:cubicBezTo>
                    <a:pt x="204" y="23"/>
                    <a:pt x="196" y="13"/>
                    <a:pt x="183" y="11"/>
                  </a:cubicBezTo>
                  <a:cubicBezTo>
                    <a:pt x="172" y="5"/>
                    <a:pt x="158" y="8"/>
                    <a:pt x="146" y="5"/>
                  </a:cubicBezTo>
                  <a:cubicBezTo>
                    <a:pt x="138" y="0"/>
                    <a:pt x="128" y="9"/>
                    <a:pt x="121" y="5"/>
                  </a:cubicBezTo>
                  <a:cubicBezTo>
                    <a:pt x="105" y="0"/>
                    <a:pt x="91" y="6"/>
                    <a:pt x="77" y="13"/>
                  </a:cubicBezTo>
                  <a:cubicBezTo>
                    <a:pt x="64" y="15"/>
                    <a:pt x="53" y="24"/>
                    <a:pt x="39" y="26"/>
                  </a:cubicBezTo>
                  <a:cubicBezTo>
                    <a:pt x="34" y="31"/>
                    <a:pt x="25" y="28"/>
                    <a:pt x="19" y="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16" y="31"/>
                    <a:pt x="17" y="39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1" y="34"/>
                    <a:pt x="13" y="41"/>
                    <a:pt x="11" y="40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1" y="42"/>
                    <a:pt x="11" y="40"/>
                    <a:pt x="10" y="40"/>
                  </a:cubicBezTo>
                  <a:cubicBezTo>
                    <a:pt x="9" y="40"/>
                    <a:pt x="11" y="42"/>
                    <a:pt x="9" y="42"/>
                  </a:cubicBezTo>
                  <a:cubicBezTo>
                    <a:pt x="7" y="38"/>
                    <a:pt x="7" y="44"/>
                    <a:pt x="4" y="40"/>
                  </a:cubicBezTo>
                  <a:cubicBezTo>
                    <a:pt x="5" y="40"/>
                    <a:pt x="2" y="40"/>
                    <a:pt x="3" y="38"/>
                  </a:cubicBezTo>
                  <a:cubicBezTo>
                    <a:pt x="2" y="37"/>
                    <a:pt x="0" y="39"/>
                    <a:pt x="1" y="41"/>
                  </a:cubicBezTo>
                  <a:cubicBezTo>
                    <a:pt x="2" y="43"/>
                    <a:pt x="2" y="45"/>
                    <a:pt x="5" y="45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5" y="45"/>
                    <a:pt x="5" y="44"/>
                    <a:pt x="6" y="45"/>
                  </a:cubicBezTo>
                  <a:cubicBezTo>
                    <a:pt x="8" y="44"/>
                    <a:pt x="9" y="46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44"/>
                    <a:pt x="12" y="44"/>
                    <a:pt x="13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6"/>
                    <a:pt x="14" y="40"/>
                    <a:pt x="15" y="43"/>
                  </a:cubicBezTo>
                  <a:cubicBezTo>
                    <a:pt x="19" y="41"/>
                    <a:pt x="23" y="38"/>
                    <a:pt x="27" y="36"/>
                  </a:cubicBezTo>
                  <a:cubicBezTo>
                    <a:pt x="27" y="35"/>
                    <a:pt x="31" y="35"/>
                    <a:pt x="29" y="33"/>
                  </a:cubicBezTo>
                  <a:cubicBezTo>
                    <a:pt x="31" y="35"/>
                    <a:pt x="34" y="34"/>
                    <a:pt x="36" y="33"/>
                  </a:cubicBezTo>
                  <a:cubicBezTo>
                    <a:pt x="36" y="34"/>
                    <a:pt x="36" y="34"/>
                    <a:pt x="35" y="34"/>
                  </a:cubicBezTo>
                  <a:cubicBezTo>
                    <a:pt x="39" y="36"/>
                    <a:pt x="37" y="30"/>
                    <a:pt x="41" y="33"/>
                  </a:cubicBezTo>
                  <a:cubicBezTo>
                    <a:pt x="40" y="30"/>
                    <a:pt x="45" y="32"/>
                    <a:pt x="45" y="28"/>
                  </a:cubicBezTo>
                  <a:cubicBezTo>
                    <a:pt x="46" y="29"/>
                    <a:pt x="46" y="29"/>
                    <a:pt x="46" y="30"/>
                  </a:cubicBezTo>
                  <a:cubicBezTo>
                    <a:pt x="50" y="28"/>
                    <a:pt x="55" y="28"/>
                    <a:pt x="58" y="26"/>
                  </a:cubicBezTo>
                  <a:cubicBezTo>
                    <a:pt x="60" y="23"/>
                    <a:pt x="66" y="25"/>
                    <a:pt x="67" y="21"/>
                  </a:cubicBezTo>
                  <a:cubicBezTo>
                    <a:pt x="69" y="21"/>
                    <a:pt x="73" y="21"/>
                    <a:pt x="76" y="19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79" y="19"/>
                    <a:pt x="83" y="17"/>
                    <a:pt x="85" y="15"/>
                  </a:cubicBezTo>
                  <a:cubicBezTo>
                    <a:pt x="87" y="18"/>
                    <a:pt x="88" y="17"/>
                    <a:pt x="90" y="18"/>
                  </a:cubicBezTo>
                  <a:cubicBezTo>
                    <a:pt x="92" y="16"/>
                    <a:pt x="96" y="15"/>
                    <a:pt x="100" y="13"/>
                  </a:cubicBezTo>
                  <a:cubicBezTo>
                    <a:pt x="100" y="15"/>
                    <a:pt x="102" y="12"/>
                    <a:pt x="103" y="14"/>
                  </a:cubicBezTo>
                  <a:cubicBezTo>
                    <a:pt x="112" y="8"/>
                    <a:pt x="125" y="9"/>
                    <a:pt x="135" y="13"/>
                  </a:cubicBezTo>
                  <a:cubicBezTo>
                    <a:pt x="135" y="13"/>
                    <a:pt x="135" y="13"/>
                    <a:pt x="135" y="13"/>
                  </a:cubicBezTo>
                  <a:cubicBezTo>
                    <a:pt x="136" y="12"/>
                    <a:pt x="138" y="9"/>
                    <a:pt x="140" y="7"/>
                  </a:cubicBezTo>
                  <a:cubicBezTo>
                    <a:pt x="140" y="7"/>
                    <a:pt x="140" y="8"/>
                    <a:pt x="139" y="8"/>
                  </a:cubicBezTo>
                  <a:cubicBezTo>
                    <a:pt x="141" y="8"/>
                    <a:pt x="143" y="10"/>
                    <a:pt x="145" y="10"/>
                  </a:cubicBezTo>
                  <a:cubicBezTo>
                    <a:pt x="145" y="10"/>
                    <a:pt x="145" y="10"/>
                    <a:pt x="145" y="10"/>
                  </a:cubicBezTo>
                  <a:cubicBezTo>
                    <a:pt x="147" y="10"/>
                    <a:pt x="148" y="13"/>
                    <a:pt x="150" y="11"/>
                  </a:cubicBezTo>
                  <a:cubicBezTo>
                    <a:pt x="150" y="12"/>
                    <a:pt x="150" y="12"/>
                    <a:pt x="150" y="12"/>
                  </a:cubicBezTo>
                  <a:cubicBezTo>
                    <a:pt x="152" y="11"/>
                    <a:pt x="152" y="11"/>
                    <a:pt x="152" y="11"/>
                  </a:cubicBezTo>
                  <a:cubicBezTo>
                    <a:pt x="152" y="12"/>
                    <a:pt x="152" y="13"/>
                    <a:pt x="151" y="13"/>
                  </a:cubicBezTo>
                  <a:cubicBezTo>
                    <a:pt x="167" y="15"/>
                    <a:pt x="185" y="16"/>
                    <a:pt x="200" y="24"/>
                  </a:cubicBezTo>
                  <a:cubicBezTo>
                    <a:pt x="199" y="25"/>
                    <a:pt x="199" y="25"/>
                    <a:pt x="199" y="25"/>
                  </a:cubicBezTo>
                  <a:cubicBezTo>
                    <a:pt x="202" y="25"/>
                    <a:pt x="202" y="25"/>
                    <a:pt x="202" y="25"/>
                  </a:cubicBezTo>
                  <a:cubicBezTo>
                    <a:pt x="202" y="25"/>
                    <a:pt x="202" y="25"/>
                    <a:pt x="202" y="26"/>
                  </a:cubicBezTo>
                  <a:cubicBezTo>
                    <a:pt x="205" y="29"/>
                    <a:pt x="210" y="29"/>
                    <a:pt x="214" y="31"/>
                  </a:cubicBezTo>
                  <a:cubicBezTo>
                    <a:pt x="213" y="31"/>
                    <a:pt x="212" y="32"/>
                    <a:pt x="213" y="32"/>
                  </a:cubicBezTo>
                  <a:cubicBezTo>
                    <a:pt x="217" y="32"/>
                    <a:pt x="216" y="37"/>
                    <a:pt x="219" y="34"/>
                  </a:cubicBezTo>
                  <a:cubicBezTo>
                    <a:pt x="219" y="34"/>
                    <a:pt x="219" y="35"/>
                    <a:pt x="219" y="35"/>
                  </a:cubicBezTo>
                  <a:cubicBezTo>
                    <a:pt x="227" y="38"/>
                    <a:pt x="235" y="42"/>
                    <a:pt x="243" y="46"/>
                  </a:cubicBezTo>
                  <a:cubicBezTo>
                    <a:pt x="251" y="46"/>
                    <a:pt x="258" y="51"/>
                    <a:pt x="266" y="51"/>
                  </a:cubicBezTo>
                  <a:cubicBezTo>
                    <a:pt x="266" y="52"/>
                    <a:pt x="266" y="52"/>
                    <a:pt x="266" y="52"/>
                  </a:cubicBezTo>
                  <a:cubicBezTo>
                    <a:pt x="276" y="52"/>
                    <a:pt x="285" y="58"/>
                    <a:pt x="295" y="60"/>
                  </a:cubicBezTo>
                  <a:cubicBezTo>
                    <a:pt x="299" y="61"/>
                    <a:pt x="302" y="61"/>
                    <a:pt x="306" y="62"/>
                  </a:cubicBezTo>
                  <a:cubicBezTo>
                    <a:pt x="306" y="63"/>
                    <a:pt x="306" y="63"/>
                    <a:pt x="306" y="63"/>
                  </a:cubicBezTo>
                  <a:cubicBezTo>
                    <a:pt x="314" y="60"/>
                    <a:pt x="321" y="69"/>
                    <a:pt x="329" y="66"/>
                  </a:cubicBezTo>
                  <a:cubicBezTo>
                    <a:pt x="328" y="67"/>
                    <a:pt x="328" y="67"/>
                    <a:pt x="328" y="67"/>
                  </a:cubicBezTo>
                  <a:cubicBezTo>
                    <a:pt x="329" y="65"/>
                    <a:pt x="332" y="68"/>
                    <a:pt x="332" y="65"/>
                  </a:cubicBezTo>
                  <a:cubicBezTo>
                    <a:pt x="334" y="66"/>
                    <a:pt x="334" y="66"/>
                    <a:pt x="334" y="66"/>
                  </a:cubicBezTo>
                  <a:cubicBezTo>
                    <a:pt x="339" y="62"/>
                    <a:pt x="342" y="70"/>
                    <a:pt x="349" y="67"/>
                  </a:cubicBezTo>
                  <a:cubicBezTo>
                    <a:pt x="348" y="68"/>
                    <a:pt x="348" y="68"/>
                    <a:pt x="348" y="68"/>
                  </a:cubicBezTo>
                  <a:cubicBezTo>
                    <a:pt x="350" y="67"/>
                    <a:pt x="352" y="67"/>
                    <a:pt x="353" y="68"/>
                  </a:cubicBezTo>
                  <a:cubicBezTo>
                    <a:pt x="353" y="68"/>
                    <a:pt x="353" y="68"/>
                    <a:pt x="353" y="68"/>
                  </a:cubicBezTo>
                  <a:cubicBezTo>
                    <a:pt x="358" y="72"/>
                    <a:pt x="364" y="68"/>
                    <a:pt x="369" y="68"/>
                  </a:cubicBezTo>
                  <a:cubicBezTo>
                    <a:pt x="369" y="70"/>
                    <a:pt x="369" y="70"/>
                    <a:pt x="369" y="70"/>
                  </a:cubicBezTo>
                  <a:cubicBezTo>
                    <a:pt x="371" y="68"/>
                    <a:pt x="376" y="70"/>
                    <a:pt x="379" y="69"/>
                  </a:cubicBezTo>
                  <a:cubicBezTo>
                    <a:pt x="379" y="70"/>
                    <a:pt x="379" y="70"/>
                    <a:pt x="379" y="70"/>
                  </a:cubicBezTo>
                  <a:cubicBezTo>
                    <a:pt x="381" y="68"/>
                    <a:pt x="381" y="68"/>
                    <a:pt x="381" y="68"/>
                  </a:cubicBezTo>
                  <a:cubicBezTo>
                    <a:pt x="381" y="70"/>
                    <a:pt x="381" y="70"/>
                    <a:pt x="381" y="70"/>
                  </a:cubicBezTo>
                  <a:cubicBezTo>
                    <a:pt x="386" y="70"/>
                    <a:pt x="390" y="68"/>
                    <a:pt x="394" y="67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0" name="Freeform 629"/>
            <p:cNvSpPr>
              <a:spLocks/>
            </p:cNvSpPr>
            <p:nvPr/>
          </p:nvSpPr>
          <p:spPr bwMode="auto">
            <a:xfrm>
              <a:off x="6221804" y="452486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1" name="Freeform 630"/>
            <p:cNvSpPr>
              <a:spLocks/>
            </p:cNvSpPr>
            <p:nvPr/>
          </p:nvSpPr>
          <p:spPr bwMode="auto">
            <a:xfrm>
              <a:off x="4900829" y="45222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2" name="Freeform 631"/>
            <p:cNvSpPr>
              <a:spLocks/>
            </p:cNvSpPr>
            <p:nvPr/>
          </p:nvSpPr>
          <p:spPr bwMode="auto">
            <a:xfrm>
              <a:off x="4983059" y="2144190"/>
              <a:ext cx="0" cy="6632"/>
            </a:xfrm>
            <a:custGeom>
              <a:avLst/>
              <a:gdLst>
                <a:gd name="T0" fmla="*/ 2 h 2"/>
                <a:gd name="T1" fmla="*/ 2 h 2"/>
                <a:gd name="T2" fmla="*/ 0 h 2"/>
                <a:gd name="T3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3" name="Freeform 632"/>
            <p:cNvSpPr>
              <a:spLocks/>
            </p:cNvSpPr>
            <p:nvPr/>
          </p:nvSpPr>
          <p:spPr bwMode="auto">
            <a:xfrm>
              <a:off x="4988364" y="2129602"/>
              <a:ext cx="9283" cy="9285"/>
            </a:xfrm>
            <a:custGeom>
              <a:avLst/>
              <a:gdLst>
                <a:gd name="T0" fmla="*/ 1 w 3"/>
                <a:gd name="T1" fmla="*/ 1 h 3"/>
                <a:gd name="T2" fmla="*/ 1 w 3"/>
                <a:gd name="T3" fmla="*/ 1 h 3"/>
                <a:gd name="T4" fmla="*/ 0 w 3"/>
                <a:gd name="T5" fmla="*/ 3 h 3"/>
                <a:gd name="T6" fmla="*/ 1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3" y="2"/>
                    <a:pt x="2" y="1"/>
                    <a:pt x="0" y="3"/>
                  </a:cubicBezTo>
                  <a:cubicBezTo>
                    <a:pt x="3" y="0"/>
                    <a:pt x="2" y="2"/>
                    <a:pt x="1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4" name="Freeform 633"/>
            <p:cNvSpPr>
              <a:spLocks/>
            </p:cNvSpPr>
            <p:nvPr/>
          </p:nvSpPr>
          <p:spPr bwMode="auto">
            <a:xfrm>
              <a:off x="4985711" y="2118991"/>
              <a:ext cx="2652" cy="10610"/>
            </a:xfrm>
            <a:custGeom>
              <a:avLst/>
              <a:gdLst>
                <a:gd name="T0" fmla="*/ 1 w 1"/>
                <a:gd name="T1" fmla="*/ 2 h 3"/>
                <a:gd name="T2" fmla="*/ 1 w 1"/>
                <a:gd name="T3" fmla="*/ 3 h 3"/>
                <a:gd name="T4" fmla="*/ 1 w 1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1" y="2"/>
                  </a:moveTo>
                  <a:cubicBezTo>
                    <a:pt x="0" y="0"/>
                    <a:pt x="1" y="2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5" name="Freeform 634"/>
            <p:cNvSpPr>
              <a:spLocks/>
            </p:cNvSpPr>
            <p:nvPr/>
          </p:nvSpPr>
          <p:spPr bwMode="auto">
            <a:xfrm>
              <a:off x="4928681" y="2006257"/>
              <a:ext cx="0" cy="3979"/>
            </a:xfrm>
            <a:custGeom>
              <a:avLst/>
              <a:gdLst>
                <a:gd name="T0" fmla="*/ 0 h 3"/>
                <a:gd name="T1" fmla="*/ 3 h 3"/>
                <a:gd name="T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6" name="Freeform 635"/>
            <p:cNvSpPr>
              <a:spLocks/>
            </p:cNvSpPr>
            <p:nvPr/>
          </p:nvSpPr>
          <p:spPr bwMode="auto">
            <a:xfrm>
              <a:off x="4863693" y="1962490"/>
              <a:ext cx="1364741" cy="226794"/>
            </a:xfrm>
            <a:custGeom>
              <a:avLst/>
              <a:gdLst>
                <a:gd name="T0" fmla="*/ 41 w 435"/>
                <a:gd name="T1" fmla="*/ 3 h 72"/>
                <a:gd name="T2" fmla="*/ 28 w 435"/>
                <a:gd name="T3" fmla="*/ 6 h 72"/>
                <a:gd name="T4" fmla="*/ 3 w 435"/>
                <a:gd name="T5" fmla="*/ 23 h 72"/>
                <a:gd name="T6" fmla="*/ 3 w 435"/>
                <a:gd name="T7" fmla="*/ 25 h 72"/>
                <a:gd name="T8" fmla="*/ 5 w 435"/>
                <a:gd name="T9" fmla="*/ 32 h 72"/>
                <a:gd name="T10" fmla="*/ 20 w 435"/>
                <a:gd name="T11" fmla="*/ 51 h 72"/>
                <a:gd name="T12" fmla="*/ 39 w 435"/>
                <a:gd name="T13" fmla="*/ 50 h 72"/>
                <a:gd name="T14" fmla="*/ 34 w 435"/>
                <a:gd name="T15" fmla="*/ 50 h 72"/>
                <a:gd name="T16" fmla="*/ 33 w 435"/>
                <a:gd name="T17" fmla="*/ 50 h 72"/>
                <a:gd name="T18" fmla="*/ 21 w 435"/>
                <a:gd name="T19" fmla="*/ 46 h 72"/>
                <a:gd name="T20" fmla="*/ 8 w 435"/>
                <a:gd name="T21" fmla="*/ 23 h 72"/>
                <a:gd name="T22" fmla="*/ 21 w 435"/>
                <a:gd name="T23" fmla="*/ 14 h 72"/>
                <a:gd name="T24" fmla="*/ 30 w 435"/>
                <a:gd name="T25" fmla="*/ 9 h 72"/>
                <a:gd name="T26" fmla="*/ 129 w 435"/>
                <a:gd name="T27" fmla="*/ 14 h 72"/>
                <a:gd name="T28" fmla="*/ 143 w 435"/>
                <a:gd name="T29" fmla="*/ 18 h 72"/>
                <a:gd name="T30" fmla="*/ 178 w 435"/>
                <a:gd name="T31" fmla="*/ 27 h 72"/>
                <a:gd name="T32" fmla="*/ 219 w 435"/>
                <a:gd name="T33" fmla="*/ 45 h 72"/>
                <a:gd name="T34" fmla="*/ 289 w 435"/>
                <a:gd name="T35" fmla="*/ 67 h 72"/>
                <a:gd name="T36" fmla="*/ 357 w 435"/>
                <a:gd name="T37" fmla="*/ 58 h 72"/>
                <a:gd name="T38" fmla="*/ 415 w 435"/>
                <a:gd name="T39" fmla="*/ 40 h 72"/>
                <a:gd name="T40" fmla="*/ 421 w 435"/>
                <a:gd name="T41" fmla="*/ 36 h 72"/>
                <a:gd name="T42" fmla="*/ 423 w 435"/>
                <a:gd name="T43" fmla="*/ 32 h 72"/>
                <a:gd name="T44" fmla="*/ 425 w 435"/>
                <a:gd name="T45" fmla="*/ 32 h 72"/>
                <a:gd name="T46" fmla="*/ 431 w 435"/>
                <a:gd name="T47" fmla="*/ 31 h 72"/>
                <a:gd name="T48" fmla="*/ 433 w 435"/>
                <a:gd name="T49" fmla="*/ 31 h 72"/>
                <a:gd name="T50" fmla="*/ 431 w 435"/>
                <a:gd name="T51" fmla="*/ 28 h 72"/>
                <a:gd name="T52" fmla="*/ 424 w 435"/>
                <a:gd name="T53" fmla="*/ 26 h 72"/>
                <a:gd name="T54" fmla="*/ 421 w 435"/>
                <a:gd name="T55" fmla="*/ 28 h 72"/>
                <a:gd name="T56" fmla="*/ 419 w 435"/>
                <a:gd name="T57" fmla="*/ 28 h 72"/>
                <a:gd name="T58" fmla="*/ 406 w 435"/>
                <a:gd name="T59" fmla="*/ 39 h 72"/>
                <a:gd name="T60" fmla="*/ 399 w 435"/>
                <a:gd name="T61" fmla="*/ 38 h 72"/>
                <a:gd name="T62" fmla="*/ 390 w 435"/>
                <a:gd name="T63" fmla="*/ 44 h 72"/>
                <a:gd name="T64" fmla="*/ 376 w 435"/>
                <a:gd name="T65" fmla="*/ 45 h 72"/>
                <a:gd name="T66" fmla="*/ 359 w 435"/>
                <a:gd name="T67" fmla="*/ 53 h 72"/>
                <a:gd name="T68" fmla="*/ 350 w 435"/>
                <a:gd name="T69" fmla="*/ 57 h 72"/>
                <a:gd name="T70" fmla="*/ 335 w 435"/>
                <a:gd name="T71" fmla="*/ 59 h 72"/>
                <a:gd name="T72" fmla="*/ 300 w 435"/>
                <a:gd name="T73" fmla="*/ 59 h 72"/>
                <a:gd name="T74" fmla="*/ 295 w 435"/>
                <a:gd name="T75" fmla="*/ 65 h 72"/>
                <a:gd name="T76" fmla="*/ 290 w 435"/>
                <a:gd name="T77" fmla="*/ 62 h 72"/>
                <a:gd name="T78" fmla="*/ 284 w 435"/>
                <a:gd name="T79" fmla="*/ 61 h 72"/>
                <a:gd name="T80" fmla="*/ 283 w 435"/>
                <a:gd name="T81" fmla="*/ 61 h 72"/>
                <a:gd name="T82" fmla="*/ 235 w 435"/>
                <a:gd name="T83" fmla="*/ 47 h 72"/>
                <a:gd name="T84" fmla="*/ 232 w 435"/>
                <a:gd name="T85" fmla="*/ 47 h 72"/>
                <a:gd name="T86" fmla="*/ 221 w 435"/>
                <a:gd name="T87" fmla="*/ 41 h 72"/>
                <a:gd name="T88" fmla="*/ 215 w 435"/>
                <a:gd name="T89" fmla="*/ 38 h 72"/>
                <a:gd name="T90" fmla="*/ 192 w 435"/>
                <a:gd name="T91" fmla="*/ 26 h 72"/>
                <a:gd name="T92" fmla="*/ 169 w 435"/>
                <a:gd name="T93" fmla="*/ 20 h 72"/>
                <a:gd name="T94" fmla="*/ 128 w 435"/>
                <a:gd name="T95" fmla="*/ 10 h 72"/>
                <a:gd name="T96" fmla="*/ 106 w 435"/>
                <a:gd name="T97" fmla="*/ 6 h 72"/>
                <a:gd name="T98" fmla="*/ 102 w 435"/>
                <a:gd name="T99" fmla="*/ 7 h 72"/>
                <a:gd name="T100" fmla="*/ 86 w 435"/>
                <a:gd name="T101" fmla="*/ 5 h 72"/>
                <a:gd name="T102" fmla="*/ 81 w 435"/>
                <a:gd name="T103" fmla="*/ 4 h 72"/>
                <a:gd name="T104" fmla="*/ 66 w 435"/>
                <a:gd name="T105" fmla="*/ 3 h 72"/>
                <a:gd name="T106" fmla="*/ 55 w 435"/>
                <a:gd name="T107" fmla="*/ 3 h 72"/>
                <a:gd name="T108" fmla="*/ 54 w 435"/>
                <a:gd name="T109" fmla="*/ 3 h 72"/>
                <a:gd name="T110" fmla="*/ 40 w 435"/>
                <a:gd name="T111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35" h="72">
                  <a:moveTo>
                    <a:pt x="40" y="4"/>
                  </a:moveTo>
                  <a:cubicBezTo>
                    <a:pt x="41" y="3"/>
                    <a:pt x="41" y="3"/>
                    <a:pt x="41" y="3"/>
                  </a:cubicBezTo>
                  <a:cubicBezTo>
                    <a:pt x="37" y="6"/>
                    <a:pt x="32" y="4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17" y="8"/>
                    <a:pt x="6" y="14"/>
                    <a:pt x="3" y="2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4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0" y="27"/>
                    <a:pt x="4" y="31"/>
                    <a:pt x="3" y="32"/>
                  </a:cubicBezTo>
                  <a:cubicBezTo>
                    <a:pt x="3" y="33"/>
                    <a:pt x="4" y="33"/>
                    <a:pt x="5" y="32"/>
                  </a:cubicBezTo>
                  <a:cubicBezTo>
                    <a:pt x="7" y="40"/>
                    <a:pt x="13" y="47"/>
                    <a:pt x="21" y="49"/>
                  </a:cubicBezTo>
                  <a:cubicBezTo>
                    <a:pt x="21" y="49"/>
                    <a:pt x="21" y="50"/>
                    <a:pt x="20" y="51"/>
                  </a:cubicBezTo>
                  <a:cubicBezTo>
                    <a:pt x="27" y="50"/>
                    <a:pt x="34" y="53"/>
                    <a:pt x="39" y="52"/>
                  </a:cubicBezTo>
                  <a:cubicBezTo>
                    <a:pt x="39" y="51"/>
                    <a:pt x="39" y="51"/>
                    <a:pt x="39" y="50"/>
                  </a:cubicBezTo>
                  <a:cubicBezTo>
                    <a:pt x="37" y="49"/>
                    <a:pt x="36" y="53"/>
                    <a:pt x="34" y="51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33" y="50"/>
                    <a:pt x="34" y="53"/>
                    <a:pt x="33" y="51"/>
                  </a:cubicBezTo>
                  <a:cubicBezTo>
                    <a:pt x="32" y="51"/>
                    <a:pt x="33" y="50"/>
                    <a:pt x="33" y="50"/>
                  </a:cubicBezTo>
                  <a:cubicBezTo>
                    <a:pt x="30" y="50"/>
                    <a:pt x="27" y="49"/>
                    <a:pt x="24" y="50"/>
                  </a:cubicBezTo>
                  <a:cubicBezTo>
                    <a:pt x="24" y="48"/>
                    <a:pt x="22" y="49"/>
                    <a:pt x="21" y="46"/>
                  </a:cubicBezTo>
                  <a:cubicBezTo>
                    <a:pt x="20" y="47"/>
                    <a:pt x="20" y="46"/>
                    <a:pt x="19" y="47"/>
                  </a:cubicBezTo>
                  <a:cubicBezTo>
                    <a:pt x="12" y="42"/>
                    <a:pt x="4" y="29"/>
                    <a:pt x="8" y="23"/>
                  </a:cubicBezTo>
                  <a:cubicBezTo>
                    <a:pt x="7" y="17"/>
                    <a:pt x="16" y="17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2" y="13"/>
                    <a:pt x="25" y="12"/>
                    <a:pt x="28" y="12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45" y="9"/>
                    <a:pt x="61" y="7"/>
                    <a:pt x="77" y="9"/>
                  </a:cubicBezTo>
                  <a:cubicBezTo>
                    <a:pt x="95" y="10"/>
                    <a:pt x="110" y="16"/>
                    <a:pt x="129" y="14"/>
                  </a:cubicBezTo>
                  <a:cubicBezTo>
                    <a:pt x="129" y="15"/>
                    <a:pt x="129" y="15"/>
                    <a:pt x="128" y="15"/>
                  </a:cubicBezTo>
                  <a:cubicBezTo>
                    <a:pt x="133" y="15"/>
                    <a:pt x="138" y="18"/>
                    <a:pt x="143" y="18"/>
                  </a:cubicBezTo>
                  <a:cubicBezTo>
                    <a:pt x="143" y="18"/>
                    <a:pt x="143" y="18"/>
                    <a:pt x="143" y="18"/>
                  </a:cubicBezTo>
                  <a:cubicBezTo>
                    <a:pt x="155" y="18"/>
                    <a:pt x="166" y="25"/>
                    <a:pt x="178" y="27"/>
                  </a:cubicBezTo>
                  <a:cubicBezTo>
                    <a:pt x="191" y="32"/>
                    <a:pt x="206" y="38"/>
                    <a:pt x="220" y="45"/>
                  </a:cubicBezTo>
                  <a:cubicBezTo>
                    <a:pt x="219" y="45"/>
                    <a:pt x="219" y="45"/>
                    <a:pt x="219" y="45"/>
                  </a:cubicBezTo>
                  <a:cubicBezTo>
                    <a:pt x="231" y="49"/>
                    <a:pt x="239" y="59"/>
                    <a:pt x="251" y="61"/>
                  </a:cubicBezTo>
                  <a:cubicBezTo>
                    <a:pt x="263" y="67"/>
                    <a:pt x="277" y="64"/>
                    <a:pt x="289" y="67"/>
                  </a:cubicBezTo>
                  <a:cubicBezTo>
                    <a:pt x="297" y="72"/>
                    <a:pt x="307" y="63"/>
                    <a:pt x="314" y="67"/>
                  </a:cubicBezTo>
                  <a:cubicBezTo>
                    <a:pt x="329" y="71"/>
                    <a:pt x="344" y="66"/>
                    <a:pt x="357" y="58"/>
                  </a:cubicBezTo>
                  <a:cubicBezTo>
                    <a:pt x="371" y="57"/>
                    <a:pt x="382" y="47"/>
                    <a:pt x="396" y="46"/>
                  </a:cubicBezTo>
                  <a:cubicBezTo>
                    <a:pt x="401" y="41"/>
                    <a:pt x="409" y="44"/>
                    <a:pt x="415" y="40"/>
                  </a:cubicBezTo>
                  <a:cubicBezTo>
                    <a:pt x="415" y="39"/>
                    <a:pt x="415" y="39"/>
                    <a:pt x="415" y="39"/>
                  </a:cubicBezTo>
                  <a:cubicBezTo>
                    <a:pt x="418" y="40"/>
                    <a:pt x="418" y="33"/>
                    <a:pt x="421" y="36"/>
                  </a:cubicBezTo>
                  <a:cubicBezTo>
                    <a:pt x="421" y="36"/>
                    <a:pt x="421" y="36"/>
                    <a:pt x="421" y="36"/>
                  </a:cubicBezTo>
                  <a:cubicBezTo>
                    <a:pt x="423" y="38"/>
                    <a:pt x="421" y="30"/>
                    <a:pt x="423" y="32"/>
                  </a:cubicBezTo>
                  <a:cubicBezTo>
                    <a:pt x="423" y="31"/>
                    <a:pt x="423" y="31"/>
                    <a:pt x="423" y="31"/>
                  </a:cubicBezTo>
                  <a:cubicBezTo>
                    <a:pt x="424" y="30"/>
                    <a:pt x="424" y="32"/>
                    <a:pt x="425" y="32"/>
                  </a:cubicBezTo>
                  <a:cubicBezTo>
                    <a:pt x="425" y="32"/>
                    <a:pt x="424" y="30"/>
                    <a:pt x="425" y="30"/>
                  </a:cubicBezTo>
                  <a:cubicBezTo>
                    <a:pt x="428" y="34"/>
                    <a:pt x="428" y="27"/>
                    <a:pt x="431" y="31"/>
                  </a:cubicBezTo>
                  <a:cubicBezTo>
                    <a:pt x="430" y="32"/>
                    <a:pt x="433" y="32"/>
                    <a:pt x="432" y="34"/>
                  </a:cubicBezTo>
                  <a:cubicBezTo>
                    <a:pt x="432" y="34"/>
                    <a:pt x="435" y="33"/>
                    <a:pt x="433" y="31"/>
                  </a:cubicBezTo>
                  <a:cubicBezTo>
                    <a:pt x="432" y="29"/>
                    <a:pt x="432" y="27"/>
                    <a:pt x="430" y="26"/>
                  </a:cubicBezTo>
                  <a:cubicBezTo>
                    <a:pt x="431" y="28"/>
                    <a:pt x="431" y="28"/>
                    <a:pt x="431" y="28"/>
                  </a:cubicBezTo>
                  <a:cubicBezTo>
                    <a:pt x="429" y="27"/>
                    <a:pt x="430" y="27"/>
                    <a:pt x="429" y="27"/>
                  </a:cubicBezTo>
                  <a:cubicBezTo>
                    <a:pt x="427" y="27"/>
                    <a:pt x="426" y="26"/>
                    <a:pt x="424" y="26"/>
                  </a:cubicBezTo>
                  <a:cubicBezTo>
                    <a:pt x="424" y="26"/>
                    <a:pt x="424" y="26"/>
                    <a:pt x="424" y="26"/>
                  </a:cubicBezTo>
                  <a:cubicBezTo>
                    <a:pt x="424" y="28"/>
                    <a:pt x="422" y="28"/>
                    <a:pt x="421" y="28"/>
                  </a:cubicBezTo>
                  <a:cubicBezTo>
                    <a:pt x="421" y="27"/>
                    <a:pt x="421" y="27"/>
                    <a:pt x="421" y="27"/>
                  </a:cubicBezTo>
                  <a:cubicBezTo>
                    <a:pt x="419" y="26"/>
                    <a:pt x="420" y="31"/>
                    <a:pt x="419" y="28"/>
                  </a:cubicBezTo>
                  <a:cubicBezTo>
                    <a:pt x="416" y="31"/>
                    <a:pt x="412" y="33"/>
                    <a:pt x="407" y="36"/>
                  </a:cubicBezTo>
                  <a:cubicBezTo>
                    <a:pt x="407" y="37"/>
                    <a:pt x="404" y="37"/>
                    <a:pt x="406" y="39"/>
                  </a:cubicBezTo>
                  <a:cubicBezTo>
                    <a:pt x="404" y="37"/>
                    <a:pt x="400" y="38"/>
                    <a:pt x="399" y="38"/>
                  </a:cubicBezTo>
                  <a:cubicBezTo>
                    <a:pt x="399" y="38"/>
                    <a:pt x="399" y="38"/>
                    <a:pt x="399" y="38"/>
                  </a:cubicBezTo>
                  <a:cubicBezTo>
                    <a:pt x="396" y="36"/>
                    <a:pt x="398" y="42"/>
                    <a:pt x="394" y="39"/>
                  </a:cubicBezTo>
                  <a:cubicBezTo>
                    <a:pt x="395" y="42"/>
                    <a:pt x="390" y="40"/>
                    <a:pt x="390" y="44"/>
                  </a:cubicBezTo>
                  <a:cubicBezTo>
                    <a:pt x="389" y="43"/>
                    <a:pt x="389" y="43"/>
                    <a:pt x="389" y="42"/>
                  </a:cubicBezTo>
                  <a:cubicBezTo>
                    <a:pt x="385" y="44"/>
                    <a:pt x="380" y="44"/>
                    <a:pt x="376" y="45"/>
                  </a:cubicBezTo>
                  <a:cubicBezTo>
                    <a:pt x="374" y="49"/>
                    <a:pt x="369" y="47"/>
                    <a:pt x="368" y="51"/>
                  </a:cubicBezTo>
                  <a:cubicBezTo>
                    <a:pt x="365" y="51"/>
                    <a:pt x="361" y="51"/>
                    <a:pt x="359" y="53"/>
                  </a:cubicBezTo>
                  <a:cubicBezTo>
                    <a:pt x="359" y="52"/>
                    <a:pt x="359" y="52"/>
                    <a:pt x="359" y="52"/>
                  </a:cubicBezTo>
                  <a:cubicBezTo>
                    <a:pt x="356" y="53"/>
                    <a:pt x="352" y="54"/>
                    <a:pt x="350" y="57"/>
                  </a:cubicBezTo>
                  <a:cubicBezTo>
                    <a:pt x="348" y="54"/>
                    <a:pt x="347" y="55"/>
                    <a:pt x="345" y="54"/>
                  </a:cubicBezTo>
                  <a:cubicBezTo>
                    <a:pt x="343" y="56"/>
                    <a:pt x="338" y="57"/>
                    <a:pt x="335" y="59"/>
                  </a:cubicBezTo>
                  <a:cubicBezTo>
                    <a:pt x="334" y="57"/>
                    <a:pt x="332" y="60"/>
                    <a:pt x="332" y="58"/>
                  </a:cubicBezTo>
                  <a:cubicBezTo>
                    <a:pt x="323" y="63"/>
                    <a:pt x="310" y="63"/>
                    <a:pt x="300" y="59"/>
                  </a:cubicBezTo>
                  <a:cubicBezTo>
                    <a:pt x="300" y="59"/>
                    <a:pt x="300" y="59"/>
                    <a:pt x="300" y="59"/>
                  </a:cubicBezTo>
                  <a:cubicBezTo>
                    <a:pt x="298" y="60"/>
                    <a:pt x="297" y="63"/>
                    <a:pt x="295" y="65"/>
                  </a:cubicBezTo>
                  <a:cubicBezTo>
                    <a:pt x="295" y="64"/>
                    <a:pt x="295" y="64"/>
                    <a:pt x="295" y="64"/>
                  </a:cubicBezTo>
                  <a:cubicBezTo>
                    <a:pt x="293" y="64"/>
                    <a:pt x="292" y="62"/>
                    <a:pt x="290" y="62"/>
                  </a:cubicBezTo>
                  <a:cubicBezTo>
                    <a:pt x="290" y="62"/>
                    <a:pt x="290" y="62"/>
                    <a:pt x="290" y="61"/>
                  </a:cubicBezTo>
                  <a:cubicBezTo>
                    <a:pt x="288" y="62"/>
                    <a:pt x="287" y="59"/>
                    <a:pt x="284" y="61"/>
                  </a:cubicBezTo>
                  <a:cubicBezTo>
                    <a:pt x="284" y="60"/>
                    <a:pt x="284" y="60"/>
                    <a:pt x="284" y="60"/>
                  </a:cubicBezTo>
                  <a:cubicBezTo>
                    <a:pt x="283" y="61"/>
                    <a:pt x="283" y="61"/>
                    <a:pt x="283" y="61"/>
                  </a:cubicBezTo>
                  <a:cubicBezTo>
                    <a:pt x="283" y="60"/>
                    <a:pt x="283" y="59"/>
                    <a:pt x="284" y="59"/>
                  </a:cubicBezTo>
                  <a:cubicBezTo>
                    <a:pt x="268" y="56"/>
                    <a:pt x="250" y="56"/>
                    <a:pt x="235" y="47"/>
                  </a:cubicBezTo>
                  <a:cubicBezTo>
                    <a:pt x="236" y="47"/>
                    <a:pt x="236" y="47"/>
                    <a:pt x="236" y="47"/>
                  </a:cubicBezTo>
                  <a:cubicBezTo>
                    <a:pt x="232" y="47"/>
                    <a:pt x="232" y="47"/>
                    <a:pt x="232" y="47"/>
                  </a:cubicBezTo>
                  <a:cubicBezTo>
                    <a:pt x="233" y="46"/>
                    <a:pt x="233" y="46"/>
                    <a:pt x="233" y="46"/>
                  </a:cubicBezTo>
                  <a:cubicBezTo>
                    <a:pt x="230" y="43"/>
                    <a:pt x="225" y="43"/>
                    <a:pt x="221" y="41"/>
                  </a:cubicBezTo>
                  <a:cubicBezTo>
                    <a:pt x="221" y="41"/>
                    <a:pt x="222" y="40"/>
                    <a:pt x="222" y="40"/>
                  </a:cubicBezTo>
                  <a:cubicBezTo>
                    <a:pt x="218" y="40"/>
                    <a:pt x="219" y="35"/>
                    <a:pt x="215" y="38"/>
                  </a:cubicBezTo>
                  <a:cubicBezTo>
                    <a:pt x="215" y="38"/>
                    <a:pt x="216" y="37"/>
                    <a:pt x="216" y="37"/>
                  </a:cubicBezTo>
                  <a:cubicBezTo>
                    <a:pt x="208" y="33"/>
                    <a:pt x="199" y="30"/>
                    <a:pt x="192" y="26"/>
                  </a:cubicBezTo>
                  <a:cubicBezTo>
                    <a:pt x="183" y="26"/>
                    <a:pt x="177" y="20"/>
                    <a:pt x="169" y="21"/>
                  </a:cubicBezTo>
                  <a:cubicBezTo>
                    <a:pt x="169" y="20"/>
                    <a:pt x="169" y="20"/>
                    <a:pt x="169" y="20"/>
                  </a:cubicBezTo>
                  <a:cubicBezTo>
                    <a:pt x="159" y="20"/>
                    <a:pt x="150" y="14"/>
                    <a:pt x="140" y="12"/>
                  </a:cubicBezTo>
                  <a:cubicBezTo>
                    <a:pt x="135" y="11"/>
                    <a:pt x="132" y="11"/>
                    <a:pt x="128" y="10"/>
                  </a:cubicBezTo>
                  <a:cubicBezTo>
                    <a:pt x="128" y="9"/>
                    <a:pt x="128" y="9"/>
                    <a:pt x="128" y="9"/>
                  </a:cubicBezTo>
                  <a:cubicBezTo>
                    <a:pt x="121" y="11"/>
                    <a:pt x="114" y="3"/>
                    <a:pt x="106" y="6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5" y="7"/>
                    <a:pt x="102" y="3"/>
                    <a:pt x="102" y="7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96" y="10"/>
                    <a:pt x="92" y="2"/>
                    <a:pt x="86" y="5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5" y="5"/>
                    <a:pt x="83" y="5"/>
                    <a:pt x="81" y="4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77" y="0"/>
                    <a:pt x="71" y="3"/>
                    <a:pt x="66" y="3"/>
                  </a:cubicBezTo>
                  <a:cubicBezTo>
                    <a:pt x="66" y="2"/>
                    <a:pt x="66" y="2"/>
                    <a:pt x="66" y="2"/>
                  </a:cubicBezTo>
                  <a:cubicBezTo>
                    <a:pt x="64" y="4"/>
                    <a:pt x="59" y="2"/>
                    <a:pt x="55" y="3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49" y="2"/>
                    <a:pt x="45" y="3"/>
                    <a:pt x="40" y="4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7" name="Freeform 636"/>
            <p:cNvSpPr>
              <a:spLocks/>
            </p:cNvSpPr>
            <p:nvPr/>
          </p:nvSpPr>
          <p:spPr bwMode="auto">
            <a:xfrm>
              <a:off x="4872978" y="2038088"/>
              <a:ext cx="0" cy="2652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8" name="Freeform 637"/>
            <p:cNvSpPr>
              <a:spLocks/>
            </p:cNvSpPr>
            <p:nvPr/>
          </p:nvSpPr>
          <p:spPr bwMode="auto">
            <a:xfrm>
              <a:off x="6191299" y="2040741"/>
              <a:ext cx="2652" cy="3979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96" name="文本框 795"/>
          <p:cNvSpPr txBox="1"/>
          <p:nvPr/>
        </p:nvSpPr>
        <p:spPr>
          <a:xfrm>
            <a:off x="3497400" y="2457805"/>
            <a:ext cx="48927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单击输入过渡页标题</a:t>
            </a:r>
            <a:endParaRPr lang="zh-CN" altLang="en-US" sz="4000" dirty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689712" y="1811865"/>
            <a:ext cx="1540622" cy="2906438"/>
            <a:chOff x="1689712" y="1710267"/>
            <a:chExt cx="1540622" cy="2906438"/>
          </a:xfrm>
        </p:grpSpPr>
        <p:sp>
          <p:nvSpPr>
            <p:cNvPr id="655" name="Freeform 79"/>
            <p:cNvSpPr>
              <a:spLocks/>
            </p:cNvSpPr>
            <p:nvPr/>
          </p:nvSpPr>
          <p:spPr bwMode="auto">
            <a:xfrm rot="377113">
              <a:off x="2205784" y="2709769"/>
              <a:ext cx="635489" cy="794629"/>
            </a:xfrm>
            <a:custGeom>
              <a:avLst/>
              <a:gdLst>
                <a:gd name="T0" fmla="*/ 591 w 591"/>
                <a:gd name="T1" fmla="*/ 739 h 739"/>
                <a:gd name="T2" fmla="*/ 591 w 591"/>
                <a:gd name="T3" fmla="*/ 739 h 739"/>
                <a:gd name="T4" fmla="*/ 0 w 591"/>
                <a:gd name="T5" fmla="*/ 739 h 739"/>
                <a:gd name="T6" fmla="*/ 0 w 591"/>
                <a:gd name="T7" fmla="*/ 739 h 739"/>
                <a:gd name="T8" fmla="*/ 0 w 591"/>
                <a:gd name="T9" fmla="*/ 0 h 739"/>
                <a:gd name="T10" fmla="*/ 0 w 591"/>
                <a:gd name="T11" fmla="*/ 0 h 739"/>
                <a:gd name="T12" fmla="*/ 444 w 591"/>
                <a:gd name="T13" fmla="*/ 0 h 739"/>
                <a:gd name="T14" fmla="*/ 558 w 591"/>
                <a:gd name="T15" fmla="*/ 47 h 739"/>
                <a:gd name="T16" fmla="*/ 591 w 591"/>
                <a:gd name="T17" fmla="*/ 407 h 739"/>
                <a:gd name="T18" fmla="*/ 591 w 591"/>
                <a:gd name="T19" fmla="*/ 739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1" h="739">
                  <a:moveTo>
                    <a:pt x="591" y="739"/>
                  </a:moveTo>
                  <a:lnTo>
                    <a:pt x="591" y="739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4" y="0"/>
                  </a:lnTo>
                  <a:lnTo>
                    <a:pt x="558" y="47"/>
                  </a:lnTo>
                  <a:lnTo>
                    <a:pt x="591" y="407"/>
                  </a:lnTo>
                  <a:lnTo>
                    <a:pt x="591" y="7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6" name="Freeform 80"/>
            <p:cNvSpPr>
              <a:spLocks/>
            </p:cNvSpPr>
            <p:nvPr/>
          </p:nvSpPr>
          <p:spPr bwMode="auto">
            <a:xfrm rot="377113">
              <a:off x="2416137" y="2753259"/>
              <a:ext cx="97851" cy="492477"/>
            </a:xfrm>
            <a:custGeom>
              <a:avLst/>
              <a:gdLst>
                <a:gd name="T0" fmla="*/ 0 w 38"/>
                <a:gd name="T1" fmla="*/ 14 h 193"/>
                <a:gd name="T2" fmla="*/ 19 w 38"/>
                <a:gd name="T3" fmla="*/ 0 h 193"/>
                <a:gd name="T4" fmla="*/ 37 w 38"/>
                <a:gd name="T5" fmla="*/ 14 h 193"/>
                <a:gd name="T6" fmla="*/ 23 w 38"/>
                <a:gd name="T7" fmla="*/ 29 h 193"/>
                <a:gd name="T8" fmla="*/ 37 w 38"/>
                <a:gd name="T9" fmla="*/ 167 h 193"/>
                <a:gd name="T10" fmla="*/ 21 w 38"/>
                <a:gd name="T11" fmla="*/ 193 h 193"/>
                <a:gd name="T12" fmla="*/ 3 w 38"/>
                <a:gd name="T13" fmla="*/ 167 h 193"/>
                <a:gd name="T14" fmla="*/ 13 w 38"/>
                <a:gd name="T15" fmla="*/ 29 h 193"/>
                <a:gd name="T16" fmla="*/ 0 w 38"/>
                <a:gd name="T17" fmla="*/ 14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193">
                  <a:moveTo>
                    <a:pt x="0" y="14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1" y="28"/>
                    <a:pt x="23" y="29"/>
                  </a:cubicBezTo>
                  <a:cubicBezTo>
                    <a:pt x="23" y="29"/>
                    <a:pt x="38" y="154"/>
                    <a:pt x="37" y="167"/>
                  </a:cubicBezTo>
                  <a:cubicBezTo>
                    <a:pt x="21" y="193"/>
                    <a:pt x="21" y="193"/>
                    <a:pt x="21" y="193"/>
                  </a:cubicBezTo>
                  <a:cubicBezTo>
                    <a:pt x="3" y="167"/>
                    <a:pt x="3" y="167"/>
                    <a:pt x="3" y="167"/>
                  </a:cubicBezTo>
                  <a:cubicBezTo>
                    <a:pt x="3" y="167"/>
                    <a:pt x="6" y="49"/>
                    <a:pt x="13" y="29"/>
                  </a:cubicBezTo>
                  <a:cubicBezTo>
                    <a:pt x="13" y="29"/>
                    <a:pt x="1" y="26"/>
                    <a:pt x="0" y="14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7" name="Freeform 81"/>
            <p:cNvSpPr>
              <a:spLocks/>
            </p:cNvSpPr>
            <p:nvPr/>
          </p:nvSpPr>
          <p:spPr bwMode="auto">
            <a:xfrm rot="377113">
              <a:off x="2355666" y="2704007"/>
              <a:ext cx="267744" cy="126883"/>
            </a:xfrm>
            <a:custGeom>
              <a:avLst/>
              <a:gdLst>
                <a:gd name="T0" fmla="*/ 249 w 249"/>
                <a:gd name="T1" fmla="*/ 0 h 118"/>
                <a:gd name="T2" fmla="*/ 123 w 249"/>
                <a:gd name="T3" fmla="*/ 5 h 118"/>
                <a:gd name="T4" fmla="*/ 0 w 249"/>
                <a:gd name="T5" fmla="*/ 0 h 118"/>
                <a:gd name="T6" fmla="*/ 50 w 249"/>
                <a:gd name="T7" fmla="*/ 116 h 118"/>
                <a:gd name="T8" fmla="*/ 128 w 249"/>
                <a:gd name="T9" fmla="*/ 50 h 118"/>
                <a:gd name="T10" fmla="*/ 206 w 249"/>
                <a:gd name="T11" fmla="*/ 118 h 118"/>
                <a:gd name="T12" fmla="*/ 249 w 249"/>
                <a:gd name="T1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18">
                  <a:moveTo>
                    <a:pt x="249" y="0"/>
                  </a:moveTo>
                  <a:lnTo>
                    <a:pt x="123" y="5"/>
                  </a:lnTo>
                  <a:lnTo>
                    <a:pt x="0" y="0"/>
                  </a:lnTo>
                  <a:lnTo>
                    <a:pt x="50" y="116"/>
                  </a:lnTo>
                  <a:lnTo>
                    <a:pt x="128" y="50"/>
                  </a:lnTo>
                  <a:lnTo>
                    <a:pt x="206" y="118"/>
                  </a:lnTo>
                  <a:lnTo>
                    <a:pt x="249" y="0"/>
                  </a:lnTo>
                  <a:close/>
                </a:path>
              </a:pathLst>
            </a:custGeom>
            <a:solidFill>
              <a:srgbClr val="F5F1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8" name="Freeform 82"/>
            <p:cNvSpPr>
              <a:spLocks/>
            </p:cNvSpPr>
            <p:nvPr/>
          </p:nvSpPr>
          <p:spPr bwMode="auto">
            <a:xfrm rot="377113">
              <a:off x="2392191" y="2548975"/>
              <a:ext cx="224733" cy="183872"/>
            </a:xfrm>
            <a:custGeom>
              <a:avLst/>
              <a:gdLst>
                <a:gd name="T0" fmla="*/ 88 w 88"/>
                <a:gd name="T1" fmla="*/ 60 h 72"/>
                <a:gd name="T2" fmla="*/ 45 w 88"/>
                <a:gd name="T3" fmla="*/ 72 h 72"/>
                <a:gd name="T4" fmla="*/ 0 w 88"/>
                <a:gd name="T5" fmla="*/ 60 h 72"/>
                <a:gd name="T6" fmla="*/ 0 w 88"/>
                <a:gd name="T7" fmla="*/ 0 h 72"/>
                <a:gd name="T8" fmla="*/ 88 w 88"/>
                <a:gd name="T9" fmla="*/ 0 h 72"/>
                <a:gd name="T10" fmla="*/ 88 w 88"/>
                <a:gd name="T11" fmla="*/ 6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" h="72">
                  <a:moveTo>
                    <a:pt x="88" y="60"/>
                  </a:moveTo>
                  <a:cubicBezTo>
                    <a:pt x="88" y="60"/>
                    <a:pt x="74" y="72"/>
                    <a:pt x="45" y="72"/>
                  </a:cubicBezTo>
                  <a:cubicBezTo>
                    <a:pt x="14" y="72"/>
                    <a:pt x="0" y="60"/>
                    <a:pt x="0" y="6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8" y="0"/>
                    <a:pt x="88" y="0"/>
                    <a:pt x="88" y="0"/>
                  </a:cubicBezTo>
                  <a:lnTo>
                    <a:pt x="88" y="60"/>
                  </a:lnTo>
                  <a:close/>
                </a:path>
              </a:pathLst>
            </a:custGeom>
            <a:solidFill>
              <a:srgbClr val="E5BF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9" name="Freeform 83"/>
            <p:cNvSpPr>
              <a:spLocks/>
            </p:cNvSpPr>
            <p:nvPr/>
          </p:nvSpPr>
          <p:spPr bwMode="auto">
            <a:xfrm rot="377113">
              <a:off x="2326086" y="2015559"/>
              <a:ext cx="477423" cy="461294"/>
            </a:xfrm>
            <a:custGeom>
              <a:avLst/>
              <a:gdLst>
                <a:gd name="T0" fmla="*/ 187 w 187"/>
                <a:gd name="T1" fmla="*/ 91 h 181"/>
                <a:gd name="T2" fmla="*/ 103 w 187"/>
                <a:gd name="T3" fmla="*/ 181 h 181"/>
                <a:gd name="T4" fmla="*/ 78 w 187"/>
                <a:gd name="T5" fmla="*/ 181 h 181"/>
                <a:gd name="T6" fmla="*/ 0 w 187"/>
                <a:gd name="T7" fmla="*/ 91 h 181"/>
                <a:gd name="T8" fmla="*/ 0 w 187"/>
                <a:gd name="T9" fmla="*/ 91 h 181"/>
                <a:gd name="T10" fmla="*/ 78 w 187"/>
                <a:gd name="T11" fmla="*/ 1 h 181"/>
                <a:gd name="T12" fmla="*/ 103 w 187"/>
                <a:gd name="T13" fmla="*/ 1 h 181"/>
                <a:gd name="T14" fmla="*/ 187 w 187"/>
                <a:gd name="T15" fmla="*/ 9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7" h="181">
                  <a:moveTo>
                    <a:pt x="187" y="91"/>
                  </a:moveTo>
                  <a:cubicBezTo>
                    <a:pt x="187" y="140"/>
                    <a:pt x="147" y="181"/>
                    <a:pt x="103" y="181"/>
                  </a:cubicBezTo>
                  <a:cubicBezTo>
                    <a:pt x="78" y="181"/>
                    <a:pt x="78" y="181"/>
                    <a:pt x="78" y="181"/>
                  </a:cubicBezTo>
                  <a:cubicBezTo>
                    <a:pt x="35" y="181"/>
                    <a:pt x="0" y="140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0"/>
                    <a:pt x="35" y="1"/>
                    <a:pt x="78" y="1"/>
                  </a:cubicBezTo>
                  <a:cubicBezTo>
                    <a:pt x="103" y="1"/>
                    <a:pt x="103" y="1"/>
                    <a:pt x="103" y="1"/>
                  </a:cubicBezTo>
                  <a:cubicBezTo>
                    <a:pt x="147" y="1"/>
                    <a:pt x="187" y="7"/>
                    <a:pt x="187" y="91"/>
                  </a:cubicBezTo>
                  <a:close/>
                </a:path>
              </a:pathLst>
            </a:custGeom>
            <a:solidFill>
              <a:srgbClr val="936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0" name="Freeform 84"/>
            <p:cNvSpPr>
              <a:spLocks/>
            </p:cNvSpPr>
            <p:nvPr/>
          </p:nvSpPr>
          <p:spPr bwMode="auto">
            <a:xfrm rot="377113">
              <a:off x="2335803" y="2033866"/>
              <a:ext cx="410756" cy="578499"/>
            </a:xfrm>
            <a:custGeom>
              <a:avLst/>
              <a:gdLst>
                <a:gd name="T0" fmla="*/ 161 w 161"/>
                <a:gd name="T1" fmla="*/ 148 h 227"/>
                <a:gd name="T2" fmla="*/ 82 w 161"/>
                <a:gd name="T3" fmla="*/ 227 h 227"/>
                <a:gd name="T4" fmla="*/ 82 w 161"/>
                <a:gd name="T5" fmla="*/ 227 h 227"/>
                <a:gd name="T6" fmla="*/ 3 w 161"/>
                <a:gd name="T7" fmla="*/ 148 h 227"/>
                <a:gd name="T8" fmla="*/ 3 w 161"/>
                <a:gd name="T9" fmla="*/ 79 h 227"/>
                <a:gd name="T10" fmla="*/ 82 w 161"/>
                <a:gd name="T11" fmla="*/ 0 h 227"/>
                <a:gd name="T12" fmla="*/ 82 w 161"/>
                <a:gd name="T13" fmla="*/ 0 h 227"/>
                <a:gd name="T14" fmla="*/ 161 w 161"/>
                <a:gd name="T15" fmla="*/ 79 h 227"/>
                <a:gd name="T16" fmla="*/ 161 w 161"/>
                <a:gd name="T17" fmla="*/ 14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1" h="227">
                  <a:moveTo>
                    <a:pt x="161" y="148"/>
                  </a:moveTo>
                  <a:cubicBezTo>
                    <a:pt x="161" y="192"/>
                    <a:pt x="126" y="227"/>
                    <a:pt x="82" y="227"/>
                  </a:cubicBezTo>
                  <a:cubicBezTo>
                    <a:pt x="82" y="227"/>
                    <a:pt x="82" y="227"/>
                    <a:pt x="82" y="227"/>
                  </a:cubicBezTo>
                  <a:cubicBezTo>
                    <a:pt x="38" y="227"/>
                    <a:pt x="3" y="192"/>
                    <a:pt x="3" y="148"/>
                  </a:cubicBezTo>
                  <a:cubicBezTo>
                    <a:pt x="3" y="148"/>
                    <a:pt x="0" y="96"/>
                    <a:pt x="3" y="79"/>
                  </a:cubicBezTo>
                  <a:cubicBezTo>
                    <a:pt x="11" y="28"/>
                    <a:pt x="38" y="0"/>
                    <a:pt x="82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26" y="0"/>
                    <a:pt x="133" y="25"/>
                    <a:pt x="161" y="79"/>
                  </a:cubicBezTo>
                  <a:lnTo>
                    <a:pt x="161" y="148"/>
                  </a:lnTo>
                  <a:close/>
                </a:path>
              </a:pathLst>
            </a:custGeom>
            <a:solidFill>
              <a:srgbClr val="F2CF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1" name="Freeform 85"/>
            <p:cNvSpPr>
              <a:spLocks/>
            </p:cNvSpPr>
            <p:nvPr/>
          </p:nvSpPr>
          <p:spPr bwMode="auto">
            <a:xfrm rot="377113">
              <a:off x="2330025" y="4366166"/>
              <a:ext cx="204303" cy="250539"/>
            </a:xfrm>
            <a:custGeom>
              <a:avLst/>
              <a:gdLst>
                <a:gd name="T0" fmla="*/ 16 w 80"/>
                <a:gd name="T1" fmla="*/ 18 h 98"/>
                <a:gd name="T2" fmla="*/ 6 w 80"/>
                <a:gd name="T3" fmla="*/ 83 h 98"/>
                <a:gd name="T4" fmla="*/ 53 w 80"/>
                <a:gd name="T5" fmla="*/ 52 h 98"/>
                <a:gd name="T6" fmla="*/ 55 w 80"/>
                <a:gd name="T7" fmla="*/ 56 h 98"/>
                <a:gd name="T8" fmla="*/ 80 w 80"/>
                <a:gd name="T9" fmla="*/ 33 h 98"/>
                <a:gd name="T10" fmla="*/ 56 w 80"/>
                <a:gd name="T1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98">
                  <a:moveTo>
                    <a:pt x="16" y="18"/>
                  </a:moveTo>
                  <a:cubicBezTo>
                    <a:pt x="13" y="33"/>
                    <a:pt x="0" y="77"/>
                    <a:pt x="6" y="83"/>
                  </a:cubicBezTo>
                  <a:cubicBezTo>
                    <a:pt x="21" y="98"/>
                    <a:pt x="48" y="65"/>
                    <a:pt x="53" y="52"/>
                  </a:cubicBezTo>
                  <a:cubicBezTo>
                    <a:pt x="54" y="54"/>
                    <a:pt x="54" y="54"/>
                    <a:pt x="55" y="56"/>
                  </a:cubicBezTo>
                  <a:cubicBezTo>
                    <a:pt x="68" y="45"/>
                    <a:pt x="73" y="41"/>
                    <a:pt x="80" y="33"/>
                  </a:cubicBezTo>
                  <a:cubicBezTo>
                    <a:pt x="75" y="24"/>
                    <a:pt x="63" y="5"/>
                    <a:pt x="56" y="0"/>
                  </a:cubicBezTo>
                </a:path>
              </a:pathLst>
            </a:custGeom>
            <a:solidFill>
              <a:srgbClr val="2B2C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2" name="Freeform 86"/>
            <p:cNvSpPr>
              <a:spLocks/>
            </p:cNvSpPr>
            <p:nvPr/>
          </p:nvSpPr>
          <p:spPr bwMode="auto">
            <a:xfrm rot="377113">
              <a:off x="1689712" y="4336070"/>
              <a:ext cx="235486" cy="173119"/>
            </a:xfrm>
            <a:custGeom>
              <a:avLst/>
              <a:gdLst>
                <a:gd name="T0" fmla="*/ 39 w 92"/>
                <a:gd name="T1" fmla="*/ 3 h 68"/>
                <a:gd name="T2" fmla="*/ 3 w 92"/>
                <a:gd name="T3" fmla="*/ 48 h 68"/>
                <a:gd name="T4" fmla="*/ 58 w 92"/>
                <a:gd name="T5" fmla="*/ 44 h 68"/>
                <a:gd name="T6" fmla="*/ 59 w 92"/>
                <a:gd name="T7" fmla="*/ 48 h 68"/>
                <a:gd name="T8" fmla="*/ 91 w 92"/>
                <a:gd name="T9" fmla="*/ 40 h 68"/>
                <a:gd name="T10" fmla="*/ 86 w 92"/>
                <a:gd name="T11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68">
                  <a:moveTo>
                    <a:pt x="39" y="3"/>
                  </a:moveTo>
                  <a:cubicBezTo>
                    <a:pt x="29" y="15"/>
                    <a:pt x="0" y="39"/>
                    <a:pt x="3" y="48"/>
                  </a:cubicBezTo>
                  <a:cubicBezTo>
                    <a:pt x="8" y="68"/>
                    <a:pt x="47" y="52"/>
                    <a:pt x="58" y="44"/>
                  </a:cubicBezTo>
                  <a:cubicBezTo>
                    <a:pt x="58" y="46"/>
                    <a:pt x="58" y="46"/>
                    <a:pt x="59" y="48"/>
                  </a:cubicBezTo>
                  <a:cubicBezTo>
                    <a:pt x="75" y="45"/>
                    <a:pt x="81" y="44"/>
                    <a:pt x="91" y="40"/>
                  </a:cubicBezTo>
                  <a:cubicBezTo>
                    <a:pt x="92" y="30"/>
                    <a:pt x="90" y="7"/>
                    <a:pt x="86" y="0"/>
                  </a:cubicBezTo>
                </a:path>
              </a:pathLst>
            </a:custGeom>
            <a:solidFill>
              <a:srgbClr val="2B2C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3" name="Freeform 87"/>
            <p:cNvSpPr>
              <a:spLocks/>
            </p:cNvSpPr>
            <p:nvPr/>
          </p:nvSpPr>
          <p:spPr bwMode="auto">
            <a:xfrm rot="377113">
              <a:off x="1797016" y="3474429"/>
              <a:ext cx="951620" cy="930114"/>
            </a:xfrm>
            <a:custGeom>
              <a:avLst/>
              <a:gdLst>
                <a:gd name="T0" fmla="*/ 123 w 373"/>
                <a:gd name="T1" fmla="*/ 3 h 365"/>
                <a:gd name="T2" fmla="*/ 373 w 373"/>
                <a:gd name="T3" fmla="*/ 3 h 365"/>
                <a:gd name="T4" fmla="*/ 365 w 373"/>
                <a:gd name="T5" fmla="*/ 90 h 365"/>
                <a:gd name="T6" fmla="*/ 231 w 373"/>
                <a:gd name="T7" fmla="*/ 208 h 365"/>
                <a:gd name="T8" fmla="*/ 296 w 373"/>
                <a:gd name="T9" fmla="*/ 342 h 365"/>
                <a:gd name="T10" fmla="*/ 233 w 373"/>
                <a:gd name="T11" fmla="*/ 364 h 365"/>
                <a:gd name="T12" fmla="*/ 170 w 373"/>
                <a:gd name="T13" fmla="*/ 212 h 365"/>
                <a:gd name="T14" fmla="*/ 202 w 373"/>
                <a:gd name="T15" fmla="*/ 98 h 365"/>
                <a:gd name="T16" fmla="*/ 80 w 373"/>
                <a:gd name="T17" fmla="*/ 147 h 365"/>
                <a:gd name="T18" fmla="*/ 78 w 373"/>
                <a:gd name="T19" fmla="*/ 357 h 365"/>
                <a:gd name="T20" fmla="*/ 19 w 373"/>
                <a:gd name="T21" fmla="*/ 360 h 365"/>
                <a:gd name="T22" fmla="*/ 0 w 373"/>
                <a:gd name="T23" fmla="*/ 133 h 365"/>
                <a:gd name="T24" fmla="*/ 123 w 373"/>
                <a:gd name="T25" fmla="*/ 3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3" h="365">
                  <a:moveTo>
                    <a:pt x="123" y="3"/>
                  </a:moveTo>
                  <a:cubicBezTo>
                    <a:pt x="166" y="0"/>
                    <a:pt x="373" y="3"/>
                    <a:pt x="373" y="3"/>
                  </a:cubicBezTo>
                  <a:cubicBezTo>
                    <a:pt x="373" y="3"/>
                    <a:pt x="373" y="69"/>
                    <a:pt x="365" y="90"/>
                  </a:cubicBezTo>
                  <a:cubicBezTo>
                    <a:pt x="339" y="160"/>
                    <a:pt x="227" y="122"/>
                    <a:pt x="231" y="208"/>
                  </a:cubicBezTo>
                  <a:cubicBezTo>
                    <a:pt x="234" y="247"/>
                    <a:pt x="296" y="342"/>
                    <a:pt x="296" y="342"/>
                  </a:cubicBezTo>
                  <a:cubicBezTo>
                    <a:pt x="296" y="342"/>
                    <a:pt x="264" y="359"/>
                    <a:pt x="233" y="364"/>
                  </a:cubicBezTo>
                  <a:cubicBezTo>
                    <a:pt x="209" y="323"/>
                    <a:pt x="178" y="261"/>
                    <a:pt x="170" y="212"/>
                  </a:cubicBezTo>
                  <a:cubicBezTo>
                    <a:pt x="158" y="147"/>
                    <a:pt x="220" y="98"/>
                    <a:pt x="202" y="98"/>
                  </a:cubicBezTo>
                  <a:cubicBezTo>
                    <a:pt x="191" y="98"/>
                    <a:pt x="105" y="114"/>
                    <a:pt x="80" y="147"/>
                  </a:cubicBezTo>
                  <a:cubicBezTo>
                    <a:pt x="52" y="179"/>
                    <a:pt x="78" y="312"/>
                    <a:pt x="78" y="357"/>
                  </a:cubicBezTo>
                  <a:cubicBezTo>
                    <a:pt x="61" y="365"/>
                    <a:pt x="36" y="364"/>
                    <a:pt x="19" y="360"/>
                  </a:cubicBezTo>
                  <a:cubicBezTo>
                    <a:pt x="15" y="323"/>
                    <a:pt x="0" y="141"/>
                    <a:pt x="0" y="133"/>
                  </a:cubicBezTo>
                  <a:cubicBezTo>
                    <a:pt x="0" y="99"/>
                    <a:pt x="70" y="39"/>
                    <a:pt x="123" y="3"/>
                  </a:cubicBezTo>
                </a:path>
              </a:pathLst>
            </a:custGeom>
            <a:solidFill>
              <a:srgbClr val="5292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4" name="Freeform 88"/>
            <p:cNvSpPr>
              <a:spLocks/>
            </p:cNvSpPr>
            <p:nvPr/>
          </p:nvSpPr>
          <p:spPr bwMode="auto">
            <a:xfrm rot="377113">
              <a:off x="2717239" y="2319833"/>
              <a:ext cx="72044" cy="133334"/>
            </a:xfrm>
            <a:custGeom>
              <a:avLst/>
              <a:gdLst>
                <a:gd name="T0" fmla="*/ 28 w 28"/>
                <a:gd name="T1" fmla="*/ 37 h 52"/>
                <a:gd name="T2" fmla="*/ 14 w 28"/>
                <a:gd name="T3" fmla="*/ 52 h 52"/>
                <a:gd name="T4" fmla="*/ 14 w 28"/>
                <a:gd name="T5" fmla="*/ 52 h 52"/>
                <a:gd name="T6" fmla="*/ 0 w 28"/>
                <a:gd name="T7" fmla="*/ 37 h 52"/>
                <a:gd name="T8" fmla="*/ 0 w 28"/>
                <a:gd name="T9" fmla="*/ 14 h 52"/>
                <a:gd name="T10" fmla="*/ 14 w 28"/>
                <a:gd name="T11" fmla="*/ 0 h 52"/>
                <a:gd name="T12" fmla="*/ 14 w 28"/>
                <a:gd name="T13" fmla="*/ 0 h 52"/>
                <a:gd name="T14" fmla="*/ 28 w 28"/>
                <a:gd name="T15" fmla="*/ 14 h 52"/>
                <a:gd name="T16" fmla="*/ 28 w 28"/>
                <a:gd name="T17" fmla="*/ 3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52">
                  <a:moveTo>
                    <a:pt x="28" y="37"/>
                  </a:moveTo>
                  <a:cubicBezTo>
                    <a:pt x="28" y="45"/>
                    <a:pt x="22" y="52"/>
                    <a:pt x="14" y="52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6" y="52"/>
                    <a:pt x="0" y="45"/>
                    <a:pt x="0" y="3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2" y="0"/>
                    <a:pt x="28" y="6"/>
                    <a:pt x="28" y="14"/>
                  </a:cubicBezTo>
                  <a:lnTo>
                    <a:pt x="28" y="37"/>
                  </a:lnTo>
                  <a:close/>
                </a:path>
              </a:pathLst>
            </a:custGeom>
            <a:solidFill>
              <a:srgbClr val="F2CF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5" name="Freeform 89"/>
            <p:cNvSpPr>
              <a:spLocks/>
            </p:cNvSpPr>
            <p:nvPr/>
          </p:nvSpPr>
          <p:spPr bwMode="auto">
            <a:xfrm rot="377113">
              <a:off x="2439298" y="2270543"/>
              <a:ext cx="46237" cy="150539"/>
            </a:xfrm>
            <a:custGeom>
              <a:avLst/>
              <a:gdLst>
                <a:gd name="T0" fmla="*/ 0 w 43"/>
                <a:gd name="T1" fmla="*/ 0 h 140"/>
                <a:gd name="T2" fmla="*/ 0 w 43"/>
                <a:gd name="T3" fmla="*/ 140 h 140"/>
                <a:gd name="T4" fmla="*/ 43 w 43"/>
                <a:gd name="T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140">
                  <a:moveTo>
                    <a:pt x="0" y="0"/>
                  </a:moveTo>
                  <a:lnTo>
                    <a:pt x="0" y="140"/>
                  </a:lnTo>
                  <a:lnTo>
                    <a:pt x="43" y="140"/>
                  </a:lnTo>
                </a:path>
              </a:pathLst>
            </a:custGeom>
            <a:noFill/>
            <a:ln w="14288" cap="flat">
              <a:solidFill>
                <a:srgbClr val="D3A79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6" name="Freeform 90"/>
            <p:cNvSpPr>
              <a:spLocks/>
            </p:cNvSpPr>
            <p:nvPr/>
          </p:nvSpPr>
          <p:spPr bwMode="auto">
            <a:xfrm rot="377113">
              <a:off x="2661956" y="2749987"/>
              <a:ext cx="447315" cy="906458"/>
            </a:xfrm>
            <a:custGeom>
              <a:avLst/>
              <a:gdLst>
                <a:gd name="T0" fmla="*/ 0 w 175"/>
                <a:gd name="T1" fmla="*/ 0 h 356"/>
                <a:gd name="T2" fmla="*/ 74 w 175"/>
                <a:gd name="T3" fmla="*/ 25 h 356"/>
                <a:gd name="T4" fmla="*/ 175 w 175"/>
                <a:gd name="T5" fmla="*/ 354 h 356"/>
                <a:gd name="T6" fmla="*/ 102 w 175"/>
                <a:gd name="T7" fmla="*/ 356 h 356"/>
                <a:gd name="T8" fmla="*/ 32 w 175"/>
                <a:gd name="T9" fmla="*/ 98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356">
                  <a:moveTo>
                    <a:pt x="0" y="0"/>
                  </a:moveTo>
                  <a:cubicBezTo>
                    <a:pt x="0" y="0"/>
                    <a:pt x="53" y="0"/>
                    <a:pt x="74" y="25"/>
                  </a:cubicBezTo>
                  <a:cubicBezTo>
                    <a:pt x="89" y="44"/>
                    <a:pt x="175" y="354"/>
                    <a:pt x="175" y="354"/>
                  </a:cubicBezTo>
                  <a:cubicBezTo>
                    <a:pt x="102" y="356"/>
                    <a:pt x="102" y="356"/>
                    <a:pt x="102" y="356"/>
                  </a:cubicBezTo>
                  <a:cubicBezTo>
                    <a:pt x="32" y="98"/>
                    <a:pt x="32" y="98"/>
                    <a:pt x="32" y="9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7" name="Freeform 91"/>
            <p:cNvSpPr>
              <a:spLocks/>
            </p:cNvSpPr>
            <p:nvPr/>
          </p:nvSpPr>
          <p:spPr bwMode="auto">
            <a:xfrm rot="377113">
              <a:off x="2910976" y="3675617"/>
              <a:ext cx="319358" cy="124732"/>
            </a:xfrm>
            <a:custGeom>
              <a:avLst/>
              <a:gdLst>
                <a:gd name="T0" fmla="*/ 2 w 125"/>
                <a:gd name="T1" fmla="*/ 2 h 49"/>
                <a:gd name="T2" fmla="*/ 17 w 125"/>
                <a:gd name="T3" fmla="*/ 46 h 49"/>
                <a:gd name="T4" fmla="*/ 124 w 125"/>
                <a:gd name="T5" fmla="*/ 43 h 49"/>
                <a:gd name="T6" fmla="*/ 62 w 125"/>
                <a:gd name="T7" fmla="*/ 20 h 49"/>
                <a:gd name="T8" fmla="*/ 48 w 125"/>
                <a:gd name="T9" fmla="*/ 0 h 49"/>
                <a:gd name="T10" fmla="*/ 2 w 125"/>
                <a:gd name="T11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49">
                  <a:moveTo>
                    <a:pt x="2" y="2"/>
                  </a:moveTo>
                  <a:cubicBezTo>
                    <a:pt x="2" y="2"/>
                    <a:pt x="0" y="41"/>
                    <a:pt x="17" y="46"/>
                  </a:cubicBezTo>
                  <a:cubicBezTo>
                    <a:pt x="28" y="49"/>
                    <a:pt x="125" y="48"/>
                    <a:pt x="124" y="43"/>
                  </a:cubicBezTo>
                  <a:cubicBezTo>
                    <a:pt x="119" y="19"/>
                    <a:pt x="77" y="27"/>
                    <a:pt x="62" y="20"/>
                  </a:cubicBezTo>
                  <a:cubicBezTo>
                    <a:pt x="57" y="18"/>
                    <a:pt x="48" y="0"/>
                    <a:pt x="48" y="0"/>
                  </a:cubicBezTo>
                  <a:cubicBezTo>
                    <a:pt x="2" y="2"/>
                    <a:pt x="2" y="2"/>
                    <a:pt x="2" y="2"/>
                  </a:cubicBezTo>
                </a:path>
              </a:pathLst>
            </a:custGeom>
            <a:solidFill>
              <a:srgbClr val="F2CF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8" name="Line 92"/>
            <p:cNvSpPr>
              <a:spLocks noChangeShapeType="1"/>
            </p:cNvSpPr>
            <p:nvPr/>
          </p:nvSpPr>
          <p:spPr bwMode="auto">
            <a:xfrm rot="377113">
              <a:off x="2468383" y="194296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9" name="Line 93"/>
            <p:cNvSpPr>
              <a:spLocks noChangeShapeType="1"/>
            </p:cNvSpPr>
            <p:nvPr/>
          </p:nvSpPr>
          <p:spPr bwMode="auto">
            <a:xfrm rot="377113">
              <a:off x="2468383" y="194296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0" name="Line 94"/>
            <p:cNvSpPr>
              <a:spLocks noChangeShapeType="1"/>
            </p:cNvSpPr>
            <p:nvPr/>
          </p:nvSpPr>
          <p:spPr bwMode="auto">
            <a:xfrm rot="377113">
              <a:off x="2683989" y="215602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1" name="Line 95"/>
            <p:cNvSpPr>
              <a:spLocks noChangeShapeType="1"/>
            </p:cNvSpPr>
            <p:nvPr/>
          </p:nvSpPr>
          <p:spPr bwMode="auto">
            <a:xfrm rot="377113">
              <a:off x="2683989" y="215602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2" name="Freeform 96"/>
            <p:cNvSpPr>
              <a:spLocks/>
            </p:cNvSpPr>
            <p:nvPr/>
          </p:nvSpPr>
          <p:spPr bwMode="auto">
            <a:xfrm rot="377113">
              <a:off x="1791912" y="2163727"/>
              <a:ext cx="587101" cy="736564"/>
            </a:xfrm>
            <a:custGeom>
              <a:avLst/>
              <a:gdLst>
                <a:gd name="T0" fmla="*/ 159 w 230"/>
                <a:gd name="T1" fmla="*/ 0 h 289"/>
                <a:gd name="T2" fmla="*/ 173 w 230"/>
                <a:gd name="T3" fmla="*/ 55 h 289"/>
                <a:gd name="T4" fmla="*/ 73 w 230"/>
                <a:gd name="T5" fmla="*/ 109 h 289"/>
                <a:gd name="T6" fmla="*/ 202 w 230"/>
                <a:gd name="T7" fmla="*/ 195 h 289"/>
                <a:gd name="T8" fmla="*/ 230 w 230"/>
                <a:gd name="T9" fmla="*/ 194 h 289"/>
                <a:gd name="T10" fmla="*/ 217 w 230"/>
                <a:gd name="T11" fmla="*/ 261 h 289"/>
                <a:gd name="T12" fmla="*/ 191 w 230"/>
                <a:gd name="T13" fmla="*/ 275 h 289"/>
                <a:gd name="T14" fmla="*/ 186 w 230"/>
                <a:gd name="T15" fmla="*/ 289 h 289"/>
                <a:gd name="T16" fmla="*/ 0 w 230"/>
                <a:gd name="T17" fmla="*/ 89 h 289"/>
                <a:gd name="T18" fmla="*/ 48 w 230"/>
                <a:gd name="T19" fmla="*/ 47 h 289"/>
                <a:gd name="T20" fmla="*/ 159 w 230"/>
                <a:gd name="T21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289">
                  <a:moveTo>
                    <a:pt x="159" y="0"/>
                  </a:moveTo>
                  <a:cubicBezTo>
                    <a:pt x="173" y="55"/>
                    <a:pt x="173" y="55"/>
                    <a:pt x="173" y="55"/>
                  </a:cubicBezTo>
                  <a:cubicBezTo>
                    <a:pt x="173" y="55"/>
                    <a:pt x="72" y="103"/>
                    <a:pt x="73" y="109"/>
                  </a:cubicBezTo>
                  <a:cubicBezTo>
                    <a:pt x="75" y="117"/>
                    <a:pt x="184" y="194"/>
                    <a:pt x="202" y="195"/>
                  </a:cubicBezTo>
                  <a:cubicBezTo>
                    <a:pt x="225" y="196"/>
                    <a:pt x="230" y="194"/>
                    <a:pt x="230" y="194"/>
                  </a:cubicBezTo>
                  <a:cubicBezTo>
                    <a:pt x="217" y="261"/>
                    <a:pt x="217" y="261"/>
                    <a:pt x="217" y="261"/>
                  </a:cubicBezTo>
                  <a:cubicBezTo>
                    <a:pt x="191" y="275"/>
                    <a:pt x="191" y="275"/>
                    <a:pt x="191" y="275"/>
                  </a:cubicBezTo>
                  <a:cubicBezTo>
                    <a:pt x="186" y="289"/>
                    <a:pt x="186" y="289"/>
                    <a:pt x="186" y="289"/>
                  </a:cubicBezTo>
                  <a:cubicBezTo>
                    <a:pt x="186" y="289"/>
                    <a:pt x="2" y="144"/>
                    <a:pt x="0" y="89"/>
                  </a:cubicBezTo>
                  <a:cubicBezTo>
                    <a:pt x="0" y="69"/>
                    <a:pt x="48" y="47"/>
                    <a:pt x="48" y="47"/>
                  </a:cubicBezTo>
                  <a:lnTo>
                    <a:pt x="15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3" name="Line 97"/>
            <p:cNvSpPr>
              <a:spLocks noChangeShapeType="1"/>
            </p:cNvSpPr>
            <p:nvPr/>
          </p:nvSpPr>
          <p:spPr bwMode="auto">
            <a:xfrm rot="377113">
              <a:off x="2423378" y="2491682"/>
              <a:ext cx="94624" cy="0"/>
            </a:xfrm>
            <a:prstGeom prst="line">
              <a:avLst/>
            </a:prstGeom>
            <a:noFill/>
            <a:ln w="14288" cap="flat">
              <a:solidFill>
                <a:srgbClr val="D3A79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4" name="Oval 98"/>
            <p:cNvSpPr>
              <a:spLocks noChangeArrowheads="1"/>
            </p:cNvSpPr>
            <p:nvPr/>
          </p:nvSpPr>
          <p:spPr bwMode="auto">
            <a:xfrm rot="377113">
              <a:off x="2564198" y="2272551"/>
              <a:ext cx="35484" cy="38710"/>
            </a:xfrm>
            <a:prstGeom prst="ellipse">
              <a:avLst/>
            </a:pr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5" name="Oval 99"/>
            <p:cNvSpPr>
              <a:spLocks noChangeArrowheads="1"/>
            </p:cNvSpPr>
            <p:nvPr/>
          </p:nvSpPr>
          <p:spPr bwMode="auto">
            <a:xfrm rot="377113">
              <a:off x="2372877" y="2251538"/>
              <a:ext cx="36559" cy="38710"/>
            </a:xfrm>
            <a:prstGeom prst="ellipse">
              <a:avLst/>
            </a:pr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6" name="Freeform 100"/>
            <p:cNvSpPr>
              <a:spLocks/>
            </p:cNvSpPr>
            <p:nvPr/>
          </p:nvSpPr>
          <p:spPr bwMode="auto">
            <a:xfrm rot="377113">
              <a:off x="2231334" y="2187768"/>
              <a:ext cx="219356" cy="94624"/>
            </a:xfrm>
            <a:custGeom>
              <a:avLst/>
              <a:gdLst>
                <a:gd name="T0" fmla="*/ 9 w 86"/>
                <a:gd name="T1" fmla="*/ 37 h 37"/>
                <a:gd name="T2" fmla="*/ 28 w 86"/>
                <a:gd name="T3" fmla="*/ 37 h 37"/>
                <a:gd name="T4" fmla="*/ 83 w 86"/>
                <a:gd name="T5" fmla="*/ 11 h 37"/>
                <a:gd name="T6" fmla="*/ 30 w 86"/>
                <a:gd name="T7" fmla="*/ 0 h 37"/>
                <a:gd name="T8" fmla="*/ 0 w 86"/>
                <a:gd name="T9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37">
                  <a:moveTo>
                    <a:pt x="9" y="37"/>
                  </a:moveTo>
                  <a:cubicBezTo>
                    <a:pt x="9" y="37"/>
                    <a:pt x="20" y="37"/>
                    <a:pt x="28" y="37"/>
                  </a:cubicBezTo>
                  <a:cubicBezTo>
                    <a:pt x="43" y="37"/>
                    <a:pt x="86" y="30"/>
                    <a:pt x="83" y="11"/>
                  </a:cubicBezTo>
                  <a:cubicBezTo>
                    <a:pt x="82" y="0"/>
                    <a:pt x="41" y="1"/>
                    <a:pt x="30" y="0"/>
                  </a:cubicBezTo>
                  <a:cubicBezTo>
                    <a:pt x="10" y="0"/>
                    <a:pt x="0" y="1"/>
                    <a:pt x="0" y="1"/>
                  </a:cubicBezTo>
                </a:path>
              </a:pathLst>
            </a:custGeom>
            <a:solidFill>
              <a:srgbClr val="DBB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7" name="Freeform 101"/>
            <p:cNvSpPr>
              <a:spLocks/>
            </p:cNvSpPr>
            <p:nvPr/>
          </p:nvSpPr>
          <p:spPr bwMode="auto">
            <a:xfrm rot="377113">
              <a:off x="2460765" y="2171017"/>
              <a:ext cx="204303" cy="66667"/>
            </a:xfrm>
            <a:custGeom>
              <a:avLst/>
              <a:gdLst>
                <a:gd name="T0" fmla="*/ 80 w 80"/>
                <a:gd name="T1" fmla="*/ 0 h 26"/>
                <a:gd name="T2" fmla="*/ 30 w 80"/>
                <a:gd name="T3" fmla="*/ 23 h 26"/>
                <a:gd name="T4" fmla="*/ 43 w 80"/>
                <a:gd name="T5" fmla="*/ 4 h 26"/>
                <a:gd name="T6" fmla="*/ 0 w 80"/>
                <a:gd name="T7" fmla="*/ 23 h 26"/>
                <a:gd name="T8" fmla="*/ 16 w 80"/>
                <a:gd name="T9" fmla="*/ 0 h 26"/>
                <a:gd name="T10" fmla="*/ 80 w 80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26">
                  <a:moveTo>
                    <a:pt x="80" y="0"/>
                  </a:moveTo>
                  <a:cubicBezTo>
                    <a:pt x="80" y="0"/>
                    <a:pt x="53" y="26"/>
                    <a:pt x="30" y="23"/>
                  </a:cubicBezTo>
                  <a:cubicBezTo>
                    <a:pt x="30" y="23"/>
                    <a:pt x="43" y="11"/>
                    <a:pt x="43" y="4"/>
                  </a:cubicBezTo>
                  <a:cubicBezTo>
                    <a:pt x="43" y="4"/>
                    <a:pt x="16" y="23"/>
                    <a:pt x="0" y="23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80" y="0"/>
                  </a:lnTo>
                  <a:close/>
                </a:path>
              </a:pathLst>
            </a:custGeom>
            <a:solidFill>
              <a:srgbClr val="936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101"/>
            <p:cNvSpPr>
              <a:spLocks/>
            </p:cNvSpPr>
            <p:nvPr/>
          </p:nvSpPr>
          <p:spPr bwMode="auto">
            <a:xfrm rot="377113">
              <a:off x="2556030" y="2180251"/>
              <a:ext cx="204303" cy="66667"/>
            </a:xfrm>
            <a:custGeom>
              <a:avLst/>
              <a:gdLst>
                <a:gd name="T0" fmla="*/ 80 w 80"/>
                <a:gd name="T1" fmla="*/ 0 h 26"/>
                <a:gd name="T2" fmla="*/ 30 w 80"/>
                <a:gd name="T3" fmla="*/ 23 h 26"/>
                <a:gd name="T4" fmla="*/ 43 w 80"/>
                <a:gd name="T5" fmla="*/ 4 h 26"/>
                <a:gd name="T6" fmla="*/ 0 w 80"/>
                <a:gd name="T7" fmla="*/ 23 h 26"/>
                <a:gd name="T8" fmla="*/ 16 w 80"/>
                <a:gd name="T9" fmla="*/ 0 h 26"/>
                <a:gd name="T10" fmla="*/ 80 w 80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26">
                  <a:moveTo>
                    <a:pt x="80" y="0"/>
                  </a:moveTo>
                  <a:cubicBezTo>
                    <a:pt x="80" y="0"/>
                    <a:pt x="53" y="26"/>
                    <a:pt x="30" y="23"/>
                  </a:cubicBezTo>
                  <a:cubicBezTo>
                    <a:pt x="30" y="23"/>
                    <a:pt x="43" y="11"/>
                    <a:pt x="43" y="4"/>
                  </a:cubicBezTo>
                  <a:cubicBezTo>
                    <a:pt x="43" y="4"/>
                    <a:pt x="16" y="23"/>
                    <a:pt x="0" y="23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80" y="0"/>
                  </a:lnTo>
                  <a:close/>
                </a:path>
              </a:pathLst>
            </a:custGeom>
            <a:solidFill>
              <a:srgbClr val="936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101"/>
            <p:cNvSpPr>
              <a:spLocks/>
            </p:cNvSpPr>
            <p:nvPr/>
          </p:nvSpPr>
          <p:spPr bwMode="auto">
            <a:xfrm rot="377113">
              <a:off x="2355578" y="2107676"/>
              <a:ext cx="204303" cy="66667"/>
            </a:xfrm>
            <a:custGeom>
              <a:avLst/>
              <a:gdLst>
                <a:gd name="T0" fmla="*/ 80 w 80"/>
                <a:gd name="T1" fmla="*/ 0 h 26"/>
                <a:gd name="T2" fmla="*/ 30 w 80"/>
                <a:gd name="T3" fmla="*/ 23 h 26"/>
                <a:gd name="T4" fmla="*/ 43 w 80"/>
                <a:gd name="T5" fmla="*/ 4 h 26"/>
                <a:gd name="T6" fmla="*/ 0 w 80"/>
                <a:gd name="T7" fmla="*/ 23 h 26"/>
                <a:gd name="T8" fmla="*/ 16 w 80"/>
                <a:gd name="T9" fmla="*/ 0 h 26"/>
                <a:gd name="T10" fmla="*/ 80 w 80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26">
                  <a:moveTo>
                    <a:pt x="80" y="0"/>
                  </a:moveTo>
                  <a:cubicBezTo>
                    <a:pt x="80" y="0"/>
                    <a:pt x="53" y="26"/>
                    <a:pt x="30" y="23"/>
                  </a:cubicBezTo>
                  <a:cubicBezTo>
                    <a:pt x="30" y="23"/>
                    <a:pt x="43" y="11"/>
                    <a:pt x="43" y="4"/>
                  </a:cubicBezTo>
                  <a:cubicBezTo>
                    <a:pt x="43" y="4"/>
                    <a:pt x="16" y="23"/>
                    <a:pt x="0" y="23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80" y="0"/>
                  </a:lnTo>
                  <a:close/>
                </a:path>
              </a:pathLst>
            </a:custGeom>
            <a:solidFill>
              <a:srgbClr val="936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101"/>
            <p:cNvSpPr>
              <a:spLocks/>
            </p:cNvSpPr>
            <p:nvPr/>
          </p:nvSpPr>
          <p:spPr bwMode="auto">
            <a:xfrm rot="377113">
              <a:off x="2407155" y="2125337"/>
              <a:ext cx="204303" cy="66667"/>
            </a:xfrm>
            <a:custGeom>
              <a:avLst/>
              <a:gdLst>
                <a:gd name="T0" fmla="*/ 80 w 80"/>
                <a:gd name="T1" fmla="*/ 0 h 26"/>
                <a:gd name="T2" fmla="*/ 30 w 80"/>
                <a:gd name="T3" fmla="*/ 23 h 26"/>
                <a:gd name="T4" fmla="*/ 43 w 80"/>
                <a:gd name="T5" fmla="*/ 4 h 26"/>
                <a:gd name="T6" fmla="*/ 0 w 80"/>
                <a:gd name="T7" fmla="*/ 23 h 26"/>
                <a:gd name="T8" fmla="*/ 16 w 80"/>
                <a:gd name="T9" fmla="*/ 0 h 26"/>
                <a:gd name="T10" fmla="*/ 80 w 80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26">
                  <a:moveTo>
                    <a:pt x="80" y="0"/>
                  </a:moveTo>
                  <a:cubicBezTo>
                    <a:pt x="80" y="0"/>
                    <a:pt x="53" y="26"/>
                    <a:pt x="30" y="23"/>
                  </a:cubicBezTo>
                  <a:cubicBezTo>
                    <a:pt x="30" y="23"/>
                    <a:pt x="43" y="11"/>
                    <a:pt x="43" y="4"/>
                  </a:cubicBezTo>
                  <a:cubicBezTo>
                    <a:pt x="43" y="4"/>
                    <a:pt x="16" y="23"/>
                    <a:pt x="0" y="23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80" y="0"/>
                  </a:lnTo>
                  <a:close/>
                </a:path>
              </a:pathLst>
            </a:custGeom>
            <a:solidFill>
              <a:srgbClr val="936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89" name="组合 188"/>
            <p:cNvGrpSpPr/>
            <p:nvPr/>
          </p:nvGrpSpPr>
          <p:grpSpPr>
            <a:xfrm rot="871715">
              <a:off x="2248819" y="1710267"/>
              <a:ext cx="802060" cy="564831"/>
              <a:chOff x="6299201" y="3889375"/>
              <a:chExt cx="676275" cy="476250"/>
            </a:xfrm>
            <a:solidFill>
              <a:srgbClr val="5292B7"/>
            </a:solidFill>
          </p:grpSpPr>
          <p:sp>
            <p:nvSpPr>
              <p:cNvPr id="190" name="Freeform 11"/>
              <p:cNvSpPr>
                <a:spLocks/>
              </p:cNvSpPr>
              <p:nvPr/>
            </p:nvSpPr>
            <p:spPr bwMode="auto">
              <a:xfrm>
                <a:off x="6299201" y="3889375"/>
                <a:ext cx="650875" cy="276225"/>
              </a:xfrm>
              <a:custGeom>
                <a:avLst/>
                <a:gdLst>
                  <a:gd name="T0" fmla="*/ 203 w 410"/>
                  <a:gd name="T1" fmla="*/ 174 h 174"/>
                  <a:gd name="T2" fmla="*/ 0 w 410"/>
                  <a:gd name="T3" fmla="*/ 87 h 174"/>
                  <a:gd name="T4" fmla="*/ 208 w 410"/>
                  <a:gd name="T5" fmla="*/ 0 h 174"/>
                  <a:gd name="T6" fmla="*/ 410 w 410"/>
                  <a:gd name="T7" fmla="*/ 85 h 174"/>
                  <a:gd name="T8" fmla="*/ 203 w 410"/>
                  <a:gd name="T9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0" h="174">
                    <a:moveTo>
                      <a:pt x="203" y="174"/>
                    </a:moveTo>
                    <a:lnTo>
                      <a:pt x="0" y="87"/>
                    </a:lnTo>
                    <a:lnTo>
                      <a:pt x="208" y="0"/>
                    </a:lnTo>
                    <a:lnTo>
                      <a:pt x="410" y="85"/>
                    </a:lnTo>
                    <a:lnTo>
                      <a:pt x="203" y="1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Rectangle 12"/>
              <p:cNvSpPr>
                <a:spLocks noChangeArrowheads="1"/>
              </p:cNvSpPr>
              <p:nvPr/>
            </p:nvSpPr>
            <p:spPr bwMode="auto">
              <a:xfrm>
                <a:off x="6921501" y="4021138"/>
                <a:ext cx="20638" cy="2016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" name="Oval 13"/>
              <p:cNvSpPr>
                <a:spLocks noChangeArrowheads="1"/>
              </p:cNvSpPr>
              <p:nvPr/>
            </p:nvSpPr>
            <p:spPr bwMode="auto">
              <a:xfrm>
                <a:off x="6900863" y="4198938"/>
                <a:ext cx="63500" cy="619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14"/>
              <p:cNvSpPr>
                <a:spLocks/>
              </p:cNvSpPr>
              <p:nvPr/>
            </p:nvSpPr>
            <p:spPr bwMode="auto">
              <a:xfrm>
                <a:off x="6891338" y="4230688"/>
                <a:ext cx="47625" cy="134937"/>
              </a:xfrm>
              <a:custGeom>
                <a:avLst/>
                <a:gdLst>
                  <a:gd name="T0" fmla="*/ 15 w 26"/>
                  <a:gd name="T1" fmla="*/ 4 h 74"/>
                  <a:gd name="T2" fmla="*/ 6 w 26"/>
                  <a:gd name="T3" fmla="*/ 74 h 74"/>
                  <a:gd name="T4" fmla="*/ 26 w 26"/>
                  <a:gd name="T5" fmla="*/ 74 h 74"/>
                  <a:gd name="T6" fmla="*/ 26 w 26"/>
                  <a:gd name="T7" fmla="*/ 0 h 74"/>
                  <a:gd name="T8" fmla="*/ 15 w 26"/>
                  <a:gd name="T9" fmla="*/ 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74">
                    <a:moveTo>
                      <a:pt x="15" y="4"/>
                    </a:moveTo>
                    <a:cubicBezTo>
                      <a:pt x="15" y="4"/>
                      <a:pt x="0" y="32"/>
                      <a:pt x="6" y="74"/>
                    </a:cubicBezTo>
                    <a:cubicBezTo>
                      <a:pt x="26" y="74"/>
                      <a:pt x="26" y="74"/>
                      <a:pt x="26" y="74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15" y="6"/>
                      <a:pt x="1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" name="Freeform 15"/>
              <p:cNvSpPr>
                <a:spLocks/>
              </p:cNvSpPr>
              <p:nvPr/>
            </p:nvSpPr>
            <p:spPr bwMode="auto">
              <a:xfrm>
                <a:off x="6929438" y="4230688"/>
                <a:ext cx="46038" cy="134937"/>
              </a:xfrm>
              <a:custGeom>
                <a:avLst/>
                <a:gdLst>
                  <a:gd name="T0" fmla="*/ 11 w 25"/>
                  <a:gd name="T1" fmla="*/ 4 h 74"/>
                  <a:gd name="T2" fmla="*/ 20 w 25"/>
                  <a:gd name="T3" fmla="*/ 74 h 74"/>
                  <a:gd name="T4" fmla="*/ 0 w 25"/>
                  <a:gd name="T5" fmla="*/ 74 h 74"/>
                  <a:gd name="T6" fmla="*/ 0 w 25"/>
                  <a:gd name="T7" fmla="*/ 0 h 74"/>
                  <a:gd name="T8" fmla="*/ 11 w 25"/>
                  <a:gd name="T9" fmla="*/ 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74">
                    <a:moveTo>
                      <a:pt x="11" y="4"/>
                    </a:moveTo>
                    <a:cubicBezTo>
                      <a:pt x="11" y="4"/>
                      <a:pt x="25" y="32"/>
                      <a:pt x="2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1" y="6"/>
                      <a:pt x="1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16"/>
              <p:cNvSpPr>
                <a:spLocks/>
              </p:cNvSpPr>
              <p:nvPr/>
            </p:nvSpPr>
            <p:spPr bwMode="auto">
              <a:xfrm>
                <a:off x="6425746" y="4064302"/>
                <a:ext cx="376238" cy="235099"/>
              </a:xfrm>
              <a:custGeom>
                <a:avLst/>
                <a:gdLst>
                  <a:gd name="T0" fmla="*/ 207 w 207"/>
                  <a:gd name="T1" fmla="*/ 0 h 147"/>
                  <a:gd name="T2" fmla="*/ 103 w 207"/>
                  <a:gd name="T3" fmla="*/ 47 h 147"/>
                  <a:gd name="T4" fmla="*/ 0 w 207"/>
                  <a:gd name="T5" fmla="*/ 0 h 147"/>
                  <a:gd name="T6" fmla="*/ 0 w 207"/>
                  <a:gd name="T7" fmla="*/ 113 h 147"/>
                  <a:gd name="T8" fmla="*/ 101 w 207"/>
                  <a:gd name="T9" fmla="*/ 146 h 147"/>
                  <a:gd name="T10" fmla="*/ 101 w 207"/>
                  <a:gd name="T11" fmla="*/ 147 h 147"/>
                  <a:gd name="T12" fmla="*/ 103 w 207"/>
                  <a:gd name="T13" fmla="*/ 146 h 147"/>
                  <a:gd name="T14" fmla="*/ 106 w 207"/>
                  <a:gd name="T15" fmla="*/ 147 h 147"/>
                  <a:gd name="T16" fmla="*/ 106 w 207"/>
                  <a:gd name="T17" fmla="*/ 146 h 147"/>
                  <a:gd name="T18" fmla="*/ 207 w 207"/>
                  <a:gd name="T19" fmla="*/ 113 h 147"/>
                  <a:gd name="T20" fmla="*/ 207 w 207"/>
                  <a:gd name="T21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7" h="147">
                    <a:moveTo>
                      <a:pt x="207" y="0"/>
                    </a:moveTo>
                    <a:cubicBezTo>
                      <a:pt x="207" y="1"/>
                      <a:pt x="120" y="39"/>
                      <a:pt x="103" y="47"/>
                    </a:cubicBezTo>
                    <a:cubicBezTo>
                      <a:pt x="87" y="39"/>
                      <a:pt x="0" y="1"/>
                      <a:pt x="0" y="0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28" y="141"/>
                      <a:pt x="83" y="146"/>
                      <a:pt x="101" y="146"/>
                    </a:cubicBezTo>
                    <a:cubicBezTo>
                      <a:pt x="101" y="147"/>
                      <a:pt x="101" y="147"/>
                      <a:pt x="101" y="147"/>
                    </a:cubicBezTo>
                    <a:cubicBezTo>
                      <a:pt x="101" y="147"/>
                      <a:pt x="102" y="147"/>
                      <a:pt x="103" y="146"/>
                    </a:cubicBezTo>
                    <a:cubicBezTo>
                      <a:pt x="105" y="147"/>
                      <a:pt x="106" y="147"/>
                      <a:pt x="106" y="147"/>
                    </a:cubicBezTo>
                    <a:cubicBezTo>
                      <a:pt x="106" y="146"/>
                      <a:pt x="106" y="146"/>
                      <a:pt x="106" y="146"/>
                    </a:cubicBezTo>
                    <a:cubicBezTo>
                      <a:pt x="124" y="146"/>
                      <a:pt x="179" y="141"/>
                      <a:pt x="207" y="113"/>
                    </a:cubicBezTo>
                    <a:lnTo>
                      <a:pt x="20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00" name="组合 199"/>
          <p:cNvGrpSpPr/>
          <p:nvPr/>
        </p:nvGrpSpPr>
        <p:grpSpPr>
          <a:xfrm flipH="1">
            <a:off x="-5953" y="2769013"/>
            <a:ext cx="789850" cy="969362"/>
            <a:chOff x="9375775" y="3089275"/>
            <a:chExt cx="1711325" cy="2100263"/>
          </a:xfrm>
        </p:grpSpPr>
        <p:sp>
          <p:nvSpPr>
            <p:cNvPr id="201" name="Freeform 5"/>
            <p:cNvSpPr>
              <a:spLocks/>
            </p:cNvSpPr>
            <p:nvPr/>
          </p:nvSpPr>
          <p:spPr bwMode="auto">
            <a:xfrm>
              <a:off x="9375775" y="3089275"/>
              <a:ext cx="1711325" cy="2100263"/>
            </a:xfrm>
            <a:custGeom>
              <a:avLst/>
              <a:gdLst>
                <a:gd name="T0" fmla="*/ 453 w 453"/>
                <a:gd name="T1" fmla="*/ 447 h 557"/>
                <a:gd name="T2" fmla="*/ 451 w 453"/>
                <a:gd name="T3" fmla="*/ 375 h 557"/>
                <a:gd name="T4" fmla="*/ 430 w 453"/>
                <a:gd name="T5" fmla="*/ 347 h 557"/>
                <a:gd name="T6" fmla="*/ 451 w 453"/>
                <a:gd name="T7" fmla="*/ 342 h 557"/>
                <a:gd name="T8" fmla="*/ 451 w 453"/>
                <a:gd name="T9" fmla="*/ 214 h 557"/>
                <a:gd name="T10" fmla="*/ 343 w 453"/>
                <a:gd name="T11" fmla="*/ 214 h 557"/>
                <a:gd name="T12" fmla="*/ 306 w 453"/>
                <a:gd name="T13" fmla="*/ 41 h 557"/>
                <a:gd name="T14" fmla="*/ 127 w 453"/>
                <a:gd name="T15" fmla="*/ 35 h 557"/>
                <a:gd name="T16" fmla="*/ 60 w 453"/>
                <a:gd name="T17" fmla="*/ 196 h 557"/>
                <a:gd name="T18" fmla="*/ 143 w 453"/>
                <a:gd name="T19" fmla="*/ 290 h 557"/>
                <a:gd name="T20" fmla="*/ 41 w 453"/>
                <a:gd name="T21" fmla="*/ 407 h 557"/>
                <a:gd name="T22" fmla="*/ 3 w 453"/>
                <a:gd name="T23" fmla="*/ 468 h 557"/>
                <a:gd name="T24" fmla="*/ 60 w 453"/>
                <a:gd name="T25" fmla="*/ 520 h 557"/>
                <a:gd name="T26" fmla="*/ 175 w 453"/>
                <a:gd name="T27" fmla="*/ 433 h 557"/>
                <a:gd name="T28" fmla="*/ 203 w 453"/>
                <a:gd name="T29" fmla="*/ 551 h 557"/>
                <a:gd name="T30" fmla="*/ 338 w 453"/>
                <a:gd name="T31" fmla="*/ 557 h 557"/>
                <a:gd name="T32" fmla="*/ 361 w 453"/>
                <a:gd name="T33" fmla="*/ 510 h 557"/>
                <a:gd name="T34" fmla="*/ 401 w 453"/>
                <a:gd name="T35" fmla="*/ 536 h 557"/>
                <a:gd name="T36" fmla="*/ 453 w 453"/>
                <a:gd name="T37" fmla="*/ 447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557">
                  <a:moveTo>
                    <a:pt x="453" y="447"/>
                  </a:moveTo>
                  <a:cubicBezTo>
                    <a:pt x="451" y="375"/>
                    <a:pt x="451" y="375"/>
                    <a:pt x="451" y="375"/>
                  </a:cubicBezTo>
                  <a:cubicBezTo>
                    <a:pt x="441" y="362"/>
                    <a:pt x="429" y="348"/>
                    <a:pt x="430" y="347"/>
                  </a:cubicBezTo>
                  <a:cubicBezTo>
                    <a:pt x="435" y="346"/>
                    <a:pt x="445" y="343"/>
                    <a:pt x="451" y="342"/>
                  </a:cubicBezTo>
                  <a:cubicBezTo>
                    <a:pt x="451" y="214"/>
                    <a:pt x="451" y="214"/>
                    <a:pt x="451" y="214"/>
                  </a:cubicBezTo>
                  <a:cubicBezTo>
                    <a:pt x="410" y="209"/>
                    <a:pt x="343" y="213"/>
                    <a:pt x="343" y="214"/>
                  </a:cubicBezTo>
                  <a:cubicBezTo>
                    <a:pt x="363" y="151"/>
                    <a:pt x="362" y="83"/>
                    <a:pt x="306" y="41"/>
                  </a:cubicBezTo>
                  <a:cubicBezTo>
                    <a:pt x="254" y="2"/>
                    <a:pt x="182" y="0"/>
                    <a:pt x="127" y="35"/>
                  </a:cubicBezTo>
                  <a:cubicBezTo>
                    <a:pt x="73" y="69"/>
                    <a:pt x="46" y="133"/>
                    <a:pt x="60" y="196"/>
                  </a:cubicBezTo>
                  <a:cubicBezTo>
                    <a:pt x="70" y="239"/>
                    <a:pt x="107" y="267"/>
                    <a:pt x="143" y="290"/>
                  </a:cubicBezTo>
                  <a:cubicBezTo>
                    <a:pt x="145" y="292"/>
                    <a:pt x="48" y="399"/>
                    <a:pt x="41" y="407"/>
                  </a:cubicBezTo>
                  <a:cubicBezTo>
                    <a:pt x="26" y="426"/>
                    <a:pt x="5" y="444"/>
                    <a:pt x="3" y="468"/>
                  </a:cubicBezTo>
                  <a:cubicBezTo>
                    <a:pt x="0" y="506"/>
                    <a:pt x="27" y="524"/>
                    <a:pt x="60" y="520"/>
                  </a:cubicBezTo>
                  <a:cubicBezTo>
                    <a:pt x="104" y="513"/>
                    <a:pt x="159" y="475"/>
                    <a:pt x="175" y="433"/>
                  </a:cubicBezTo>
                  <a:cubicBezTo>
                    <a:pt x="188" y="470"/>
                    <a:pt x="199" y="511"/>
                    <a:pt x="203" y="551"/>
                  </a:cubicBezTo>
                  <a:cubicBezTo>
                    <a:pt x="338" y="557"/>
                    <a:pt x="338" y="557"/>
                    <a:pt x="338" y="557"/>
                  </a:cubicBezTo>
                  <a:cubicBezTo>
                    <a:pt x="338" y="541"/>
                    <a:pt x="344" y="509"/>
                    <a:pt x="361" y="510"/>
                  </a:cubicBezTo>
                  <a:cubicBezTo>
                    <a:pt x="376" y="511"/>
                    <a:pt x="389" y="525"/>
                    <a:pt x="401" y="536"/>
                  </a:cubicBezTo>
                  <a:cubicBezTo>
                    <a:pt x="428" y="519"/>
                    <a:pt x="453" y="481"/>
                    <a:pt x="453" y="4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6"/>
            <p:cNvSpPr>
              <a:spLocks/>
            </p:cNvSpPr>
            <p:nvPr/>
          </p:nvSpPr>
          <p:spPr bwMode="auto">
            <a:xfrm>
              <a:off x="10071100" y="3681413"/>
              <a:ext cx="287338" cy="225425"/>
            </a:xfrm>
            <a:custGeom>
              <a:avLst/>
              <a:gdLst>
                <a:gd name="T0" fmla="*/ 62 w 76"/>
                <a:gd name="T1" fmla="*/ 1 h 60"/>
                <a:gd name="T2" fmla="*/ 59 w 76"/>
                <a:gd name="T3" fmla="*/ 8 h 60"/>
                <a:gd name="T4" fmla="*/ 39 w 76"/>
                <a:gd name="T5" fmla="*/ 43 h 60"/>
                <a:gd name="T6" fmla="*/ 11 w 76"/>
                <a:gd name="T7" fmla="*/ 35 h 60"/>
                <a:gd name="T8" fmla="*/ 4 w 76"/>
                <a:gd name="T9" fmla="*/ 33 h 60"/>
                <a:gd name="T10" fmla="*/ 2 w 76"/>
                <a:gd name="T11" fmla="*/ 40 h 60"/>
                <a:gd name="T12" fmla="*/ 43 w 76"/>
                <a:gd name="T13" fmla="*/ 53 h 60"/>
                <a:gd name="T14" fmla="*/ 68 w 76"/>
                <a:gd name="T15" fmla="*/ 4 h 60"/>
                <a:gd name="T16" fmla="*/ 62 w 76"/>
                <a:gd name="T17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60">
                  <a:moveTo>
                    <a:pt x="62" y="1"/>
                  </a:moveTo>
                  <a:cubicBezTo>
                    <a:pt x="59" y="2"/>
                    <a:pt x="57" y="5"/>
                    <a:pt x="59" y="8"/>
                  </a:cubicBezTo>
                  <a:cubicBezTo>
                    <a:pt x="64" y="22"/>
                    <a:pt x="52" y="37"/>
                    <a:pt x="39" y="43"/>
                  </a:cubicBezTo>
                  <a:cubicBezTo>
                    <a:pt x="33" y="46"/>
                    <a:pt x="19" y="50"/>
                    <a:pt x="11" y="35"/>
                  </a:cubicBezTo>
                  <a:cubicBezTo>
                    <a:pt x="10" y="33"/>
                    <a:pt x="6" y="32"/>
                    <a:pt x="4" y="33"/>
                  </a:cubicBezTo>
                  <a:cubicBezTo>
                    <a:pt x="1" y="34"/>
                    <a:pt x="0" y="37"/>
                    <a:pt x="2" y="40"/>
                  </a:cubicBezTo>
                  <a:cubicBezTo>
                    <a:pt x="10" y="55"/>
                    <a:pt x="26" y="60"/>
                    <a:pt x="43" y="53"/>
                  </a:cubicBezTo>
                  <a:cubicBezTo>
                    <a:pt x="61" y="45"/>
                    <a:pt x="76" y="24"/>
                    <a:pt x="68" y="4"/>
                  </a:cubicBezTo>
                  <a:cubicBezTo>
                    <a:pt x="67" y="1"/>
                    <a:pt x="64" y="0"/>
                    <a:pt x="62" y="1"/>
                  </a:cubicBezTo>
                  <a:close/>
                </a:path>
              </a:pathLst>
            </a:custGeom>
            <a:solidFill>
              <a:srgbClr val="7E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15"/>
            <p:cNvSpPr>
              <a:spLocks/>
            </p:cNvSpPr>
            <p:nvPr/>
          </p:nvSpPr>
          <p:spPr bwMode="auto">
            <a:xfrm>
              <a:off x="9715500" y="3654425"/>
              <a:ext cx="219075" cy="215900"/>
            </a:xfrm>
            <a:custGeom>
              <a:avLst/>
              <a:gdLst>
                <a:gd name="T0" fmla="*/ 50 w 58"/>
                <a:gd name="T1" fmla="*/ 1 h 57"/>
                <a:gd name="T2" fmla="*/ 6 w 58"/>
                <a:gd name="T3" fmla="*/ 8 h 57"/>
                <a:gd name="T4" fmla="*/ 1 w 58"/>
                <a:gd name="T5" fmla="*/ 16 h 57"/>
                <a:gd name="T6" fmla="*/ 8 w 58"/>
                <a:gd name="T7" fmla="*/ 22 h 57"/>
                <a:gd name="T8" fmla="*/ 40 w 58"/>
                <a:gd name="T9" fmla="*/ 16 h 57"/>
                <a:gd name="T10" fmla="*/ 28 w 58"/>
                <a:gd name="T11" fmla="*/ 47 h 57"/>
                <a:gd name="T12" fmla="*/ 27 w 58"/>
                <a:gd name="T13" fmla="*/ 49 h 57"/>
                <a:gd name="T14" fmla="*/ 31 w 58"/>
                <a:gd name="T15" fmla="*/ 56 h 57"/>
                <a:gd name="T16" fmla="*/ 40 w 58"/>
                <a:gd name="T17" fmla="*/ 52 h 57"/>
                <a:gd name="T18" fmla="*/ 57 w 58"/>
                <a:gd name="T19" fmla="*/ 10 h 57"/>
                <a:gd name="T20" fmla="*/ 56 w 58"/>
                <a:gd name="T21" fmla="*/ 3 h 57"/>
                <a:gd name="T22" fmla="*/ 50 w 58"/>
                <a:gd name="T23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57">
                  <a:moveTo>
                    <a:pt x="50" y="1"/>
                  </a:moveTo>
                  <a:cubicBezTo>
                    <a:pt x="6" y="8"/>
                    <a:pt x="6" y="8"/>
                    <a:pt x="6" y="8"/>
                  </a:cubicBezTo>
                  <a:cubicBezTo>
                    <a:pt x="2" y="9"/>
                    <a:pt x="0" y="13"/>
                    <a:pt x="1" y="16"/>
                  </a:cubicBezTo>
                  <a:cubicBezTo>
                    <a:pt x="1" y="20"/>
                    <a:pt x="5" y="22"/>
                    <a:pt x="8" y="22"/>
                  </a:cubicBezTo>
                  <a:cubicBezTo>
                    <a:pt x="8" y="22"/>
                    <a:pt x="27" y="18"/>
                    <a:pt x="40" y="16"/>
                  </a:cubicBezTo>
                  <a:cubicBezTo>
                    <a:pt x="35" y="28"/>
                    <a:pt x="28" y="47"/>
                    <a:pt x="28" y="47"/>
                  </a:cubicBezTo>
                  <a:cubicBezTo>
                    <a:pt x="27" y="48"/>
                    <a:pt x="27" y="49"/>
                    <a:pt x="27" y="49"/>
                  </a:cubicBezTo>
                  <a:cubicBezTo>
                    <a:pt x="27" y="52"/>
                    <a:pt x="29" y="55"/>
                    <a:pt x="31" y="56"/>
                  </a:cubicBezTo>
                  <a:cubicBezTo>
                    <a:pt x="35" y="57"/>
                    <a:pt x="39" y="55"/>
                    <a:pt x="40" y="52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8" y="7"/>
                    <a:pt x="58" y="5"/>
                    <a:pt x="56" y="3"/>
                  </a:cubicBezTo>
                  <a:cubicBezTo>
                    <a:pt x="55" y="1"/>
                    <a:pt x="52" y="0"/>
                    <a:pt x="50" y="1"/>
                  </a:cubicBezTo>
                  <a:close/>
                </a:path>
              </a:pathLst>
            </a:custGeom>
            <a:solidFill>
              <a:srgbClr val="7E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16"/>
            <p:cNvSpPr>
              <a:spLocks/>
            </p:cNvSpPr>
            <p:nvPr/>
          </p:nvSpPr>
          <p:spPr bwMode="auto">
            <a:xfrm>
              <a:off x="10315575" y="3379788"/>
              <a:ext cx="219075" cy="214313"/>
            </a:xfrm>
            <a:custGeom>
              <a:avLst/>
              <a:gdLst>
                <a:gd name="T0" fmla="*/ 37 w 58"/>
                <a:gd name="T1" fmla="*/ 2 h 57"/>
                <a:gd name="T2" fmla="*/ 3 w 58"/>
                <a:gd name="T3" fmla="*/ 31 h 57"/>
                <a:gd name="T4" fmla="*/ 1 w 58"/>
                <a:gd name="T5" fmla="*/ 37 h 57"/>
                <a:gd name="T6" fmla="*/ 6 w 58"/>
                <a:gd name="T7" fmla="*/ 42 h 57"/>
                <a:gd name="T8" fmla="*/ 49 w 58"/>
                <a:gd name="T9" fmla="*/ 56 h 57"/>
                <a:gd name="T10" fmla="*/ 57 w 58"/>
                <a:gd name="T11" fmla="*/ 52 h 57"/>
                <a:gd name="T12" fmla="*/ 58 w 58"/>
                <a:gd name="T13" fmla="*/ 50 h 57"/>
                <a:gd name="T14" fmla="*/ 53 w 58"/>
                <a:gd name="T15" fmla="*/ 43 h 57"/>
                <a:gd name="T16" fmla="*/ 21 w 58"/>
                <a:gd name="T17" fmla="*/ 33 h 57"/>
                <a:gd name="T18" fmla="*/ 46 w 58"/>
                <a:gd name="T19" fmla="*/ 12 h 57"/>
                <a:gd name="T20" fmla="*/ 48 w 58"/>
                <a:gd name="T21" fmla="*/ 7 h 57"/>
                <a:gd name="T22" fmla="*/ 47 w 58"/>
                <a:gd name="T23" fmla="*/ 3 h 57"/>
                <a:gd name="T24" fmla="*/ 37 w 58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57">
                  <a:moveTo>
                    <a:pt x="37" y="2"/>
                  </a:moveTo>
                  <a:cubicBezTo>
                    <a:pt x="3" y="31"/>
                    <a:pt x="3" y="31"/>
                    <a:pt x="3" y="31"/>
                  </a:cubicBezTo>
                  <a:cubicBezTo>
                    <a:pt x="1" y="32"/>
                    <a:pt x="0" y="35"/>
                    <a:pt x="1" y="37"/>
                  </a:cubicBezTo>
                  <a:cubicBezTo>
                    <a:pt x="1" y="40"/>
                    <a:pt x="3" y="42"/>
                    <a:pt x="6" y="42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53" y="57"/>
                    <a:pt x="56" y="55"/>
                    <a:pt x="57" y="52"/>
                  </a:cubicBezTo>
                  <a:cubicBezTo>
                    <a:pt x="58" y="51"/>
                    <a:pt x="58" y="50"/>
                    <a:pt x="58" y="50"/>
                  </a:cubicBezTo>
                  <a:cubicBezTo>
                    <a:pt x="58" y="47"/>
                    <a:pt x="56" y="44"/>
                    <a:pt x="53" y="43"/>
                  </a:cubicBezTo>
                  <a:cubicBezTo>
                    <a:pt x="53" y="43"/>
                    <a:pt x="34" y="37"/>
                    <a:pt x="21" y="33"/>
                  </a:cubicBezTo>
                  <a:cubicBezTo>
                    <a:pt x="31" y="25"/>
                    <a:pt x="46" y="12"/>
                    <a:pt x="46" y="12"/>
                  </a:cubicBezTo>
                  <a:cubicBezTo>
                    <a:pt x="47" y="11"/>
                    <a:pt x="48" y="9"/>
                    <a:pt x="48" y="7"/>
                  </a:cubicBezTo>
                  <a:cubicBezTo>
                    <a:pt x="48" y="6"/>
                    <a:pt x="48" y="4"/>
                    <a:pt x="47" y="3"/>
                  </a:cubicBezTo>
                  <a:cubicBezTo>
                    <a:pt x="44" y="0"/>
                    <a:pt x="40" y="0"/>
                    <a:pt x="37" y="2"/>
                  </a:cubicBezTo>
                  <a:close/>
                </a:path>
              </a:pathLst>
            </a:custGeom>
            <a:solidFill>
              <a:srgbClr val="7E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5" name="组合 204"/>
          <p:cNvGrpSpPr/>
          <p:nvPr/>
        </p:nvGrpSpPr>
        <p:grpSpPr>
          <a:xfrm>
            <a:off x="11403369" y="2769829"/>
            <a:ext cx="789850" cy="969362"/>
            <a:chOff x="9375775" y="3089275"/>
            <a:chExt cx="1711325" cy="2100263"/>
          </a:xfrm>
        </p:grpSpPr>
        <p:sp>
          <p:nvSpPr>
            <p:cNvPr id="206" name="Freeform 5"/>
            <p:cNvSpPr>
              <a:spLocks/>
            </p:cNvSpPr>
            <p:nvPr/>
          </p:nvSpPr>
          <p:spPr bwMode="auto">
            <a:xfrm>
              <a:off x="9375775" y="3089275"/>
              <a:ext cx="1711325" cy="2100263"/>
            </a:xfrm>
            <a:custGeom>
              <a:avLst/>
              <a:gdLst>
                <a:gd name="T0" fmla="*/ 453 w 453"/>
                <a:gd name="T1" fmla="*/ 447 h 557"/>
                <a:gd name="T2" fmla="*/ 451 w 453"/>
                <a:gd name="T3" fmla="*/ 375 h 557"/>
                <a:gd name="T4" fmla="*/ 430 w 453"/>
                <a:gd name="T5" fmla="*/ 347 h 557"/>
                <a:gd name="T6" fmla="*/ 451 w 453"/>
                <a:gd name="T7" fmla="*/ 342 h 557"/>
                <a:gd name="T8" fmla="*/ 451 w 453"/>
                <a:gd name="T9" fmla="*/ 214 h 557"/>
                <a:gd name="T10" fmla="*/ 343 w 453"/>
                <a:gd name="T11" fmla="*/ 214 h 557"/>
                <a:gd name="T12" fmla="*/ 306 w 453"/>
                <a:gd name="T13" fmla="*/ 41 h 557"/>
                <a:gd name="T14" fmla="*/ 127 w 453"/>
                <a:gd name="T15" fmla="*/ 35 h 557"/>
                <a:gd name="T16" fmla="*/ 60 w 453"/>
                <a:gd name="T17" fmla="*/ 196 h 557"/>
                <a:gd name="T18" fmla="*/ 143 w 453"/>
                <a:gd name="T19" fmla="*/ 290 h 557"/>
                <a:gd name="T20" fmla="*/ 41 w 453"/>
                <a:gd name="T21" fmla="*/ 407 h 557"/>
                <a:gd name="T22" fmla="*/ 3 w 453"/>
                <a:gd name="T23" fmla="*/ 468 h 557"/>
                <a:gd name="T24" fmla="*/ 60 w 453"/>
                <a:gd name="T25" fmla="*/ 520 h 557"/>
                <a:gd name="T26" fmla="*/ 175 w 453"/>
                <a:gd name="T27" fmla="*/ 433 h 557"/>
                <a:gd name="T28" fmla="*/ 203 w 453"/>
                <a:gd name="T29" fmla="*/ 551 h 557"/>
                <a:gd name="T30" fmla="*/ 338 w 453"/>
                <a:gd name="T31" fmla="*/ 557 h 557"/>
                <a:gd name="T32" fmla="*/ 361 w 453"/>
                <a:gd name="T33" fmla="*/ 510 h 557"/>
                <a:gd name="T34" fmla="*/ 401 w 453"/>
                <a:gd name="T35" fmla="*/ 536 h 557"/>
                <a:gd name="T36" fmla="*/ 453 w 453"/>
                <a:gd name="T37" fmla="*/ 447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557">
                  <a:moveTo>
                    <a:pt x="453" y="447"/>
                  </a:moveTo>
                  <a:cubicBezTo>
                    <a:pt x="451" y="375"/>
                    <a:pt x="451" y="375"/>
                    <a:pt x="451" y="375"/>
                  </a:cubicBezTo>
                  <a:cubicBezTo>
                    <a:pt x="441" y="362"/>
                    <a:pt x="429" y="348"/>
                    <a:pt x="430" y="347"/>
                  </a:cubicBezTo>
                  <a:cubicBezTo>
                    <a:pt x="435" y="346"/>
                    <a:pt x="445" y="343"/>
                    <a:pt x="451" y="342"/>
                  </a:cubicBezTo>
                  <a:cubicBezTo>
                    <a:pt x="451" y="214"/>
                    <a:pt x="451" y="214"/>
                    <a:pt x="451" y="214"/>
                  </a:cubicBezTo>
                  <a:cubicBezTo>
                    <a:pt x="410" y="209"/>
                    <a:pt x="343" y="213"/>
                    <a:pt x="343" y="214"/>
                  </a:cubicBezTo>
                  <a:cubicBezTo>
                    <a:pt x="363" y="151"/>
                    <a:pt x="362" y="83"/>
                    <a:pt x="306" y="41"/>
                  </a:cubicBezTo>
                  <a:cubicBezTo>
                    <a:pt x="254" y="2"/>
                    <a:pt x="182" y="0"/>
                    <a:pt x="127" y="35"/>
                  </a:cubicBezTo>
                  <a:cubicBezTo>
                    <a:pt x="73" y="69"/>
                    <a:pt x="46" y="133"/>
                    <a:pt x="60" y="196"/>
                  </a:cubicBezTo>
                  <a:cubicBezTo>
                    <a:pt x="70" y="239"/>
                    <a:pt x="107" y="267"/>
                    <a:pt x="143" y="290"/>
                  </a:cubicBezTo>
                  <a:cubicBezTo>
                    <a:pt x="145" y="292"/>
                    <a:pt x="48" y="399"/>
                    <a:pt x="41" y="407"/>
                  </a:cubicBezTo>
                  <a:cubicBezTo>
                    <a:pt x="26" y="426"/>
                    <a:pt x="5" y="444"/>
                    <a:pt x="3" y="468"/>
                  </a:cubicBezTo>
                  <a:cubicBezTo>
                    <a:pt x="0" y="506"/>
                    <a:pt x="27" y="524"/>
                    <a:pt x="60" y="520"/>
                  </a:cubicBezTo>
                  <a:cubicBezTo>
                    <a:pt x="104" y="513"/>
                    <a:pt x="159" y="475"/>
                    <a:pt x="175" y="433"/>
                  </a:cubicBezTo>
                  <a:cubicBezTo>
                    <a:pt x="188" y="470"/>
                    <a:pt x="199" y="511"/>
                    <a:pt x="203" y="551"/>
                  </a:cubicBezTo>
                  <a:cubicBezTo>
                    <a:pt x="338" y="557"/>
                    <a:pt x="338" y="557"/>
                    <a:pt x="338" y="557"/>
                  </a:cubicBezTo>
                  <a:cubicBezTo>
                    <a:pt x="338" y="541"/>
                    <a:pt x="344" y="509"/>
                    <a:pt x="361" y="510"/>
                  </a:cubicBezTo>
                  <a:cubicBezTo>
                    <a:pt x="376" y="511"/>
                    <a:pt x="389" y="525"/>
                    <a:pt x="401" y="536"/>
                  </a:cubicBezTo>
                  <a:cubicBezTo>
                    <a:pt x="428" y="519"/>
                    <a:pt x="453" y="481"/>
                    <a:pt x="453" y="4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6"/>
            <p:cNvSpPr>
              <a:spLocks/>
            </p:cNvSpPr>
            <p:nvPr/>
          </p:nvSpPr>
          <p:spPr bwMode="auto">
            <a:xfrm>
              <a:off x="10071100" y="3681413"/>
              <a:ext cx="287338" cy="225425"/>
            </a:xfrm>
            <a:custGeom>
              <a:avLst/>
              <a:gdLst>
                <a:gd name="T0" fmla="*/ 62 w 76"/>
                <a:gd name="T1" fmla="*/ 1 h 60"/>
                <a:gd name="T2" fmla="*/ 59 w 76"/>
                <a:gd name="T3" fmla="*/ 8 h 60"/>
                <a:gd name="T4" fmla="*/ 39 w 76"/>
                <a:gd name="T5" fmla="*/ 43 h 60"/>
                <a:gd name="T6" fmla="*/ 11 w 76"/>
                <a:gd name="T7" fmla="*/ 35 h 60"/>
                <a:gd name="T8" fmla="*/ 4 w 76"/>
                <a:gd name="T9" fmla="*/ 33 h 60"/>
                <a:gd name="T10" fmla="*/ 2 w 76"/>
                <a:gd name="T11" fmla="*/ 40 h 60"/>
                <a:gd name="T12" fmla="*/ 43 w 76"/>
                <a:gd name="T13" fmla="*/ 53 h 60"/>
                <a:gd name="T14" fmla="*/ 68 w 76"/>
                <a:gd name="T15" fmla="*/ 4 h 60"/>
                <a:gd name="T16" fmla="*/ 62 w 76"/>
                <a:gd name="T17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60">
                  <a:moveTo>
                    <a:pt x="62" y="1"/>
                  </a:moveTo>
                  <a:cubicBezTo>
                    <a:pt x="59" y="2"/>
                    <a:pt x="57" y="5"/>
                    <a:pt x="59" y="8"/>
                  </a:cubicBezTo>
                  <a:cubicBezTo>
                    <a:pt x="64" y="22"/>
                    <a:pt x="52" y="37"/>
                    <a:pt x="39" y="43"/>
                  </a:cubicBezTo>
                  <a:cubicBezTo>
                    <a:pt x="33" y="46"/>
                    <a:pt x="19" y="50"/>
                    <a:pt x="11" y="35"/>
                  </a:cubicBezTo>
                  <a:cubicBezTo>
                    <a:pt x="10" y="33"/>
                    <a:pt x="6" y="32"/>
                    <a:pt x="4" y="33"/>
                  </a:cubicBezTo>
                  <a:cubicBezTo>
                    <a:pt x="1" y="34"/>
                    <a:pt x="0" y="37"/>
                    <a:pt x="2" y="40"/>
                  </a:cubicBezTo>
                  <a:cubicBezTo>
                    <a:pt x="10" y="55"/>
                    <a:pt x="26" y="60"/>
                    <a:pt x="43" y="53"/>
                  </a:cubicBezTo>
                  <a:cubicBezTo>
                    <a:pt x="61" y="45"/>
                    <a:pt x="76" y="24"/>
                    <a:pt x="68" y="4"/>
                  </a:cubicBezTo>
                  <a:cubicBezTo>
                    <a:pt x="67" y="1"/>
                    <a:pt x="64" y="0"/>
                    <a:pt x="62" y="1"/>
                  </a:cubicBezTo>
                  <a:close/>
                </a:path>
              </a:pathLst>
            </a:custGeom>
            <a:solidFill>
              <a:srgbClr val="7E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15"/>
            <p:cNvSpPr>
              <a:spLocks/>
            </p:cNvSpPr>
            <p:nvPr/>
          </p:nvSpPr>
          <p:spPr bwMode="auto">
            <a:xfrm>
              <a:off x="9715500" y="3654425"/>
              <a:ext cx="219075" cy="215900"/>
            </a:xfrm>
            <a:custGeom>
              <a:avLst/>
              <a:gdLst>
                <a:gd name="T0" fmla="*/ 50 w 58"/>
                <a:gd name="T1" fmla="*/ 1 h 57"/>
                <a:gd name="T2" fmla="*/ 6 w 58"/>
                <a:gd name="T3" fmla="*/ 8 h 57"/>
                <a:gd name="T4" fmla="*/ 1 w 58"/>
                <a:gd name="T5" fmla="*/ 16 h 57"/>
                <a:gd name="T6" fmla="*/ 8 w 58"/>
                <a:gd name="T7" fmla="*/ 22 h 57"/>
                <a:gd name="T8" fmla="*/ 40 w 58"/>
                <a:gd name="T9" fmla="*/ 16 h 57"/>
                <a:gd name="T10" fmla="*/ 28 w 58"/>
                <a:gd name="T11" fmla="*/ 47 h 57"/>
                <a:gd name="T12" fmla="*/ 27 w 58"/>
                <a:gd name="T13" fmla="*/ 49 h 57"/>
                <a:gd name="T14" fmla="*/ 31 w 58"/>
                <a:gd name="T15" fmla="*/ 56 h 57"/>
                <a:gd name="T16" fmla="*/ 40 w 58"/>
                <a:gd name="T17" fmla="*/ 52 h 57"/>
                <a:gd name="T18" fmla="*/ 57 w 58"/>
                <a:gd name="T19" fmla="*/ 10 h 57"/>
                <a:gd name="T20" fmla="*/ 56 w 58"/>
                <a:gd name="T21" fmla="*/ 3 h 57"/>
                <a:gd name="T22" fmla="*/ 50 w 58"/>
                <a:gd name="T23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57">
                  <a:moveTo>
                    <a:pt x="50" y="1"/>
                  </a:moveTo>
                  <a:cubicBezTo>
                    <a:pt x="6" y="8"/>
                    <a:pt x="6" y="8"/>
                    <a:pt x="6" y="8"/>
                  </a:cubicBezTo>
                  <a:cubicBezTo>
                    <a:pt x="2" y="9"/>
                    <a:pt x="0" y="13"/>
                    <a:pt x="1" y="16"/>
                  </a:cubicBezTo>
                  <a:cubicBezTo>
                    <a:pt x="1" y="20"/>
                    <a:pt x="5" y="22"/>
                    <a:pt x="8" y="22"/>
                  </a:cubicBezTo>
                  <a:cubicBezTo>
                    <a:pt x="8" y="22"/>
                    <a:pt x="27" y="18"/>
                    <a:pt x="40" y="16"/>
                  </a:cubicBezTo>
                  <a:cubicBezTo>
                    <a:pt x="35" y="28"/>
                    <a:pt x="28" y="47"/>
                    <a:pt x="28" y="47"/>
                  </a:cubicBezTo>
                  <a:cubicBezTo>
                    <a:pt x="27" y="48"/>
                    <a:pt x="27" y="49"/>
                    <a:pt x="27" y="49"/>
                  </a:cubicBezTo>
                  <a:cubicBezTo>
                    <a:pt x="27" y="52"/>
                    <a:pt x="29" y="55"/>
                    <a:pt x="31" y="56"/>
                  </a:cubicBezTo>
                  <a:cubicBezTo>
                    <a:pt x="35" y="57"/>
                    <a:pt x="39" y="55"/>
                    <a:pt x="40" y="52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8" y="7"/>
                    <a:pt x="58" y="5"/>
                    <a:pt x="56" y="3"/>
                  </a:cubicBezTo>
                  <a:cubicBezTo>
                    <a:pt x="55" y="1"/>
                    <a:pt x="52" y="0"/>
                    <a:pt x="50" y="1"/>
                  </a:cubicBezTo>
                  <a:close/>
                </a:path>
              </a:pathLst>
            </a:custGeom>
            <a:solidFill>
              <a:srgbClr val="7E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16"/>
            <p:cNvSpPr>
              <a:spLocks/>
            </p:cNvSpPr>
            <p:nvPr/>
          </p:nvSpPr>
          <p:spPr bwMode="auto">
            <a:xfrm>
              <a:off x="10315575" y="3379788"/>
              <a:ext cx="219075" cy="214313"/>
            </a:xfrm>
            <a:custGeom>
              <a:avLst/>
              <a:gdLst>
                <a:gd name="T0" fmla="*/ 37 w 58"/>
                <a:gd name="T1" fmla="*/ 2 h 57"/>
                <a:gd name="T2" fmla="*/ 3 w 58"/>
                <a:gd name="T3" fmla="*/ 31 h 57"/>
                <a:gd name="T4" fmla="*/ 1 w 58"/>
                <a:gd name="T5" fmla="*/ 37 h 57"/>
                <a:gd name="T6" fmla="*/ 6 w 58"/>
                <a:gd name="T7" fmla="*/ 42 h 57"/>
                <a:gd name="T8" fmla="*/ 49 w 58"/>
                <a:gd name="T9" fmla="*/ 56 h 57"/>
                <a:gd name="T10" fmla="*/ 57 w 58"/>
                <a:gd name="T11" fmla="*/ 52 h 57"/>
                <a:gd name="T12" fmla="*/ 58 w 58"/>
                <a:gd name="T13" fmla="*/ 50 h 57"/>
                <a:gd name="T14" fmla="*/ 53 w 58"/>
                <a:gd name="T15" fmla="*/ 43 h 57"/>
                <a:gd name="T16" fmla="*/ 21 w 58"/>
                <a:gd name="T17" fmla="*/ 33 h 57"/>
                <a:gd name="T18" fmla="*/ 46 w 58"/>
                <a:gd name="T19" fmla="*/ 12 h 57"/>
                <a:gd name="T20" fmla="*/ 48 w 58"/>
                <a:gd name="T21" fmla="*/ 7 h 57"/>
                <a:gd name="T22" fmla="*/ 47 w 58"/>
                <a:gd name="T23" fmla="*/ 3 h 57"/>
                <a:gd name="T24" fmla="*/ 37 w 58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57">
                  <a:moveTo>
                    <a:pt x="37" y="2"/>
                  </a:moveTo>
                  <a:cubicBezTo>
                    <a:pt x="3" y="31"/>
                    <a:pt x="3" y="31"/>
                    <a:pt x="3" y="31"/>
                  </a:cubicBezTo>
                  <a:cubicBezTo>
                    <a:pt x="1" y="32"/>
                    <a:pt x="0" y="35"/>
                    <a:pt x="1" y="37"/>
                  </a:cubicBezTo>
                  <a:cubicBezTo>
                    <a:pt x="1" y="40"/>
                    <a:pt x="3" y="42"/>
                    <a:pt x="6" y="42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53" y="57"/>
                    <a:pt x="56" y="55"/>
                    <a:pt x="57" y="52"/>
                  </a:cubicBezTo>
                  <a:cubicBezTo>
                    <a:pt x="58" y="51"/>
                    <a:pt x="58" y="50"/>
                    <a:pt x="58" y="50"/>
                  </a:cubicBezTo>
                  <a:cubicBezTo>
                    <a:pt x="58" y="47"/>
                    <a:pt x="56" y="44"/>
                    <a:pt x="53" y="43"/>
                  </a:cubicBezTo>
                  <a:cubicBezTo>
                    <a:pt x="53" y="43"/>
                    <a:pt x="34" y="37"/>
                    <a:pt x="21" y="33"/>
                  </a:cubicBezTo>
                  <a:cubicBezTo>
                    <a:pt x="31" y="25"/>
                    <a:pt x="46" y="12"/>
                    <a:pt x="46" y="12"/>
                  </a:cubicBezTo>
                  <a:cubicBezTo>
                    <a:pt x="47" y="11"/>
                    <a:pt x="48" y="9"/>
                    <a:pt x="48" y="7"/>
                  </a:cubicBezTo>
                  <a:cubicBezTo>
                    <a:pt x="48" y="6"/>
                    <a:pt x="48" y="4"/>
                    <a:pt x="47" y="3"/>
                  </a:cubicBezTo>
                  <a:cubicBezTo>
                    <a:pt x="44" y="0"/>
                    <a:pt x="40" y="0"/>
                    <a:pt x="37" y="2"/>
                  </a:cubicBezTo>
                  <a:close/>
                </a:path>
              </a:pathLst>
            </a:custGeom>
            <a:solidFill>
              <a:srgbClr val="7E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6217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2" name="Rectangle 482"/>
          <p:cNvSpPr>
            <a:spLocks noChangeArrowheads="1"/>
          </p:cNvSpPr>
          <p:nvPr/>
        </p:nvSpPr>
        <p:spPr bwMode="auto">
          <a:xfrm>
            <a:off x="1040484" y="351184"/>
            <a:ext cx="10239297" cy="5070234"/>
          </a:xfrm>
          <a:prstGeom prst="rect">
            <a:avLst/>
          </a:prstGeom>
          <a:solidFill>
            <a:srgbClr val="FBB0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3" name="Rectangle 483"/>
          <p:cNvSpPr>
            <a:spLocks noChangeArrowheads="1"/>
          </p:cNvSpPr>
          <p:nvPr/>
        </p:nvSpPr>
        <p:spPr bwMode="auto">
          <a:xfrm>
            <a:off x="1129004" y="447937"/>
            <a:ext cx="10082947" cy="4874670"/>
          </a:xfrm>
          <a:prstGeom prst="rect">
            <a:avLst/>
          </a:prstGeom>
          <a:solidFill>
            <a:srgbClr val="754C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4" name="Freeform 484"/>
          <p:cNvSpPr>
            <a:spLocks/>
          </p:cNvSpPr>
          <p:nvPr/>
        </p:nvSpPr>
        <p:spPr bwMode="auto">
          <a:xfrm>
            <a:off x="637007" y="5304079"/>
            <a:ext cx="11025110" cy="389068"/>
          </a:xfrm>
          <a:custGeom>
            <a:avLst/>
            <a:gdLst>
              <a:gd name="T0" fmla="*/ 4598 w 4598"/>
              <a:gd name="T1" fmla="*/ 189 h 189"/>
              <a:gd name="T2" fmla="*/ 0 w 4598"/>
              <a:gd name="T3" fmla="*/ 189 h 189"/>
              <a:gd name="T4" fmla="*/ 239 w 4598"/>
              <a:gd name="T5" fmla="*/ 0 h 189"/>
              <a:gd name="T6" fmla="*/ 4356 w 4598"/>
              <a:gd name="T7" fmla="*/ 0 h 189"/>
              <a:gd name="T8" fmla="*/ 4598 w 4598"/>
              <a:gd name="T9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98" h="189">
                <a:moveTo>
                  <a:pt x="4598" y="189"/>
                </a:moveTo>
                <a:lnTo>
                  <a:pt x="0" y="189"/>
                </a:lnTo>
                <a:lnTo>
                  <a:pt x="239" y="0"/>
                </a:lnTo>
                <a:lnTo>
                  <a:pt x="4356" y="0"/>
                </a:lnTo>
                <a:lnTo>
                  <a:pt x="4598" y="189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5" name="Rectangle 485"/>
          <p:cNvSpPr>
            <a:spLocks noChangeArrowheads="1"/>
          </p:cNvSpPr>
          <p:nvPr/>
        </p:nvSpPr>
        <p:spPr bwMode="auto">
          <a:xfrm>
            <a:off x="1285454" y="585860"/>
            <a:ext cx="9771752" cy="4600882"/>
          </a:xfrm>
          <a:prstGeom prst="rect">
            <a:avLst/>
          </a:prstGeom>
          <a:solidFill>
            <a:srgbClr val="2B2C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6" name="Rectangle 486"/>
          <p:cNvSpPr>
            <a:spLocks noChangeArrowheads="1"/>
          </p:cNvSpPr>
          <p:nvPr/>
        </p:nvSpPr>
        <p:spPr bwMode="auto">
          <a:xfrm>
            <a:off x="622597" y="5528916"/>
            <a:ext cx="11039519" cy="174524"/>
          </a:xfrm>
          <a:prstGeom prst="rect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7" name="Freeform 487"/>
          <p:cNvSpPr>
            <a:spLocks/>
          </p:cNvSpPr>
          <p:nvPr/>
        </p:nvSpPr>
        <p:spPr bwMode="auto">
          <a:xfrm>
            <a:off x="6433912" y="5361719"/>
            <a:ext cx="349955" cy="146158"/>
          </a:xfrm>
          <a:custGeom>
            <a:avLst/>
            <a:gdLst>
              <a:gd name="T0" fmla="*/ 0 w 170"/>
              <a:gd name="T1" fmla="*/ 43 h 71"/>
              <a:gd name="T2" fmla="*/ 166 w 170"/>
              <a:gd name="T3" fmla="*/ 0 h 71"/>
              <a:gd name="T4" fmla="*/ 170 w 170"/>
              <a:gd name="T5" fmla="*/ 24 h 71"/>
              <a:gd name="T6" fmla="*/ 5 w 170"/>
              <a:gd name="T7" fmla="*/ 71 h 71"/>
              <a:gd name="T8" fmla="*/ 0 w 170"/>
              <a:gd name="T9" fmla="*/ 4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" h="71">
                <a:moveTo>
                  <a:pt x="0" y="43"/>
                </a:moveTo>
                <a:lnTo>
                  <a:pt x="166" y="0"/>
                </a:lnTo>
                <a:lnTo>
                  <a:pt x="170" y="24"/>
                </a:lnTo>
                <a:lnTo>
                  <a:pt x="5" y="71"/>
                </a:lnTo>
                <a:lnTo>
                  <a:pt x="0" y="43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8" name="Freeform 488"/>
          <p:cNvSpPr>
            <a:spLocks/>
          </p:cNvSpPr>
          <p:nvPr/>
        </p:nvSpPr>
        <p:spPr bwMode="auto">
          <a:xfrm>
            <a:off x="6765341" y="5299962"/>
            <a:ext cx="321135" cy="242910"/>
          </a:xfrm>
          <a:custGeom>
            <a:avLst/>
            <a:gdLst>
              <a:gd name="T0" fmla="*/ 0 w 156"/>
              <a:gd name="T1" fmla="*/ 92 h 118"/>
              <a:gd name="T2" fmla="*/ 144 w 156"/>
              <a:gd name="T3" fmla="*/ 0 h 118"/>
              <a:gd name="T4" fmla="*/ 156 w 156"/>
              <a:gd name="T5" fmla="*/ 21 h 118"/>
              <a:gd name="T6" fmla="*/ 14 w 156"/>
              <a:gd name="T7" fmla="*/ 118 h 118"/>
              <a:gd name="T8" fmla="*/ 0 w 156"/>
              <a:gd name="T9" fmla="*/ 92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6" h="118">
                <a:moveTo>
                  <a:pt x="0" y="92"/>
                </a:moveTo>
                <a:lnTo>
                  <a:pt x="144" y="0"/>
                </a:lnTo>
                <a:lnTo>
                  <a:pt x="156" y="21"/>
                </a:lnTo>
                <a:lnTo>
                  <a:pt x="14" y="118"/>
                </a:lnTo>
                <a:lnTo>
                  <a:pt x="0" y="92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422798" y="1276981"/>
            <a:ext cx="67765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9600" spc="600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感谢聆听！</a:t>
            </a:r>
            <a:endParaRPr lang="zh-CN" altLang="en-US" sz="9600" spc="600" dirty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890423" y="3596213"/>
            <a:ext cx="2808307" cy="948582"/>
            <a:chOff x="4306054" y="3105752"/>
            <a:chExt cx="2808307" cy="948582"/>
          </a:xfrm>
        </p:grpSpPr>
        <p:sp>
          <p:nvSpPr>
            <p:cNvPr id="258" name="文本框 257"/>
            <p:cNvSpPr txBox="1"/>
            <p:nvPr/>
          </p:nvSpPr>
          <p:spPr>
            <a:xfrm>
              <a:off x="4413161" y="3105752"/>
              <a:ext cx="19815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学生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：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wen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        </a:t>
              </a:r>
              <a:endParaRPr lang="zh-CN" altLang="en-US" sz="200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262" name="文本框 261"/>
            <p:cNvSpPr txBox="1"/>
            <p:nvPr/>
          </p:nvSpPr>
          <p:spPr>
            <a:xfrm>
              <a:off x="4306054" y="3654224"/>
              <a:ext cx="28083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时间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：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2016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年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6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月        </a:t>
              </a:r>
              <a:endParaRPr lang="zh-CN" altLang="en-US" sz="200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9352915" y="3104515"/>
            <a:ext cx="1711325" cy="2100263"/>
            <a:chOff x="9375775" y="3089275"/>
            <a:chExt cx="1711325" cy="2100263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9375775" y="3089275"/>
              <a:ext cx="1711325" cy="2100263"/>
            </a:xfrm>
            <a:custGeom>
              <a:avLst/>
              <a:gdLst>
                <a:gd name="T0" fmla="*/ 453 w 453"/>
                <a:gd name="T1" fmla="*/ 447 h 557"/>
                <a:gd name="T2" fmla="*/ 451 w 453"/>
                <a:gd name="T3" fmla="*/ 375 h 557"/>
                <a:gd name="T4" fmla="*/ 430 w 453"/>
                <a:gd name="T5" fmla="*/ 347 h 557"/>
                <a:gd name="T6" fmla="*/ 451 w 453"/>
                <a:gd name="T7" fmla="*/ 342 h 557"/>
                <a:gd name="T8" fmla="*/ 451 w 453"/>
                <a:gd name="T9" fmla="*/ 214 h 557"/>
                <a:gd name="T10" fmla="*/ 343 w 453"/>
                <a:gd name="T11" fmla="*/ 214 h 557"/>
                <a:gd name="T12" fmla="*/ 306 w 453"/>
                <a:gd name="T13" fmla="*/ 41 h 557"/>
                <a:gd name="T14" fmla="*/ 127 w 453"/>
                <a:gd name="T15" fmla="*/ 35 h 557"/>
                <a:gd name="T16" fmla="*/ 60 w 453"/>
                <a:gd name="T17" fmla="*/ 196 h 557"/>
                <a:gd name="T18" fmla="*/ 143 w 453"/>
                <a:gd name="T19" fmla="*/ 290 h 557"/>
                <a:gd name="T20" fmla="*/ 41 w 453"/>
                <a:gd name="T21" fmla="*/ 407 h 557"/>
                <a:gd name="T22" fmla="*/ 3 w 453"/>
                <a:gd name="T23" fmla="*/ 468 h 557"/>
                <a:gd name="T24" fmla="*/ 60 w 453"/>
                <a:gd name="T25" fmla="*/ 520 h 557"/>
                <a:gd name="T26" fmla="*/ 175 w 453"/>
                <a:gd name="T27" fmla="*/ 433 h 557"/>
                <a:gd name="T28" fmla="*/ 203 w 453"/>
                <a:gd name="T29" fmla="*/ 551 h 557"/>
                <a:gd name="T30" fmla="*/ 338 w 453"/>
                <a:gd name="T31" fmla="*/ 557 h 557"/>
                <a:gd name="T32" fmla="*/ 361 w 453"/>
                <a:gd name="T33" fmla="*/ 510 h 557"/>
                <a:gd name="T34" fmla="*/ 401 w 453"/>
                <a:gd name="T35" fmla="*/ 536 h 557"/>
                <a:gd name="T36" fmla="*/ 453 w 453"/>
                <a:gd name="T37" fmla="*/ 447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557">
                  <a:moveTo>
                    <a:pt x="453" y="447"/>
                  </a:moveTo>
                  <a:cubicBezTo>
                    <a:pt x="451" y="375"/>
                    <a:pt x="451" y="375"/>
                    <a:pt x="451" y="375"/>
                  </a:cubicBezTo>
                  <a:cubicBezTo>
                    <a:pt x="441" y="362"/>
                    <a:pt x="429" y="348"/>
                    <a:pt x="430" y="347"/>
                  </a:cubicBezTo>
                  <a:cubicBezTo>
                    <a:pt x="435" y="346"/>
                    <a:pt x="445" y="343"/>
                    <a:pt x="451" y="342"/>
                  </a:cubicBezTo>
                  <a:cubicBezTo>
                    <a:pt x="451" y="214"/>
                    <a:pt x="451" y="214"/>
                    <a:pt x="451" y="214"/>
                  </a:cubicBezTo>
                  <a:cubicBezTo>
                    <a:pt x="410" y="209"/>
                    <a:pt x="343" y="213"/>
                    <a:pt x="343" y="214"/>
                  </a:cubicBezTo>
                  <a:cubicBezTo>
                    <a:pt x="363" y="151"/>
                    <a:pt x="362" y="83"/>
                    <a:pt x="306" y="41"/>
                  </a:cubicBezTo>
                  <a:cubicBezTo>
                    <a:pt x="254" y="2"/>
                    <a:pt x="182" y="0"/>
                    <a:pt x="127" y="35"/>
                  </a:cubicBezTo>
                  <a:cubicBezTo>
                    <a:pt x="73" y="69"/>
                    <a:pt x="46" y="133"/>
                    <a:pt x="60" y="196"/>
                  </a:cubicBezTo>
                  <a:cubicBezTo>
                    <a:pt x="70" y="239"/>
                    <a:pt x="107" y="267"/>
                    <a:pt x="143" y="290"/>
                  </a:cubicBezTo>
                  <a:cubicBezTo>
                    <a:pt x="145" y="292"/>
                    <a:pt x="48" y="399"/>
                    <a:pt x="41" y="407"/>
                  </a:cubicBezTo>
                  <a:cubicBezTo>
                    <a:pt x="26" y="426"/>
                    <a:pt x="5" y="444"/>
                    <a:pt x="3" y="468"/>
                  </a:cubicBezTo>
                  <a:cubicBezTo>
                    <a:pt x="0" y="506"/>
                    <a:pt x="27" y="524"/>
                    <a:pt x="60" y="520"/>
                  </a:cubicBezTo>
                  <a:cubicBezTo>
                    <a:pt x="104" y="513"/>
                    <a:pt x="159" y="475"/>
                    <a:pt x="175" y="433"/>
                  </a:cubicBezTo>
                  <a:cubicBezTo>
                    <a:pt x="188" y="470"/>
                    <a:pt x="199" y="511"/>
                    <a:pt x="203" y="551"/>
                  </a:cubicBezTo>
                  <a:cubicBezTo>
                    <a:pt x="338" y="557"/>
                    <a:pt x="338" y="557"/>
                    <a:pt x="338" y="557"/>
                  </a:cubicBezTo>
                  <a:cubicBezTo>
                    <a:pt x="338" y="541"/>
                    <a:pt x="344" y="509"/>
                    <a:pt x="361" y="510"/>
                  </a:cubicBezTo>
                  <a:cubicBezTo>
                    <a:pt x="376" y="511"/>
                    <a:pt x="389" y="525"/>
                    <a:pt x="401" y="536"/>
                  </a:cubicBezTo>
                  <a:cubicBezTo>
                    <a:pt x="428" y="519"/>
                    <a:pt x="453" y="481"/>
                    <a:pt x="453" y="4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10071100" y="3681413"/>
              <a:ext cx="287338" cy="225425"/>
            </a:xfrm>
            <a:custGeom>
              <a:avLst/>
              <a:gdLst>
                <a:gd name="T0" fmla="*/ 62 w 76"/>
                <a:gd name="T1" fmla="*/ 1 h 60"/>
                <a:gd name="T2" fmla="*/ 59 w 76"/>
                <a:gd name="T3" fmla="*/ 8 h 60"/>
                <a:gd name="T4" fmla="*/ 39 w 76"/>
                <a:gd name="T5" fmla="*/ 43 h 60"/>
                <a:gd name="T6" fmla="*/ 11 w 76"/>
                <a:gd name="T7" fmla="*/ 35 h 60"/>
                <a:gd name="T8" fmla="*/ 4 w 76"/>
                <a:gd name="T9" fmla="*/ 33 h 60"/>
                <a:gd name="T10" fmla="*/ 2 w 76"/>
                <a:gd name="T11" fmla="*/ 40 h 60"/>
                <a:gd name="T12" fmla="*/ 43 w 76"/>
                <a:gd name="T13" fmla="*/ 53 h 60"/>
                <a:gd name="T14" fmla="*/ 68 w 76"/>
                <a:gd name="T15" fmla="*/ 4 h 60"/>
                <a:gd name="T16" fmla="*/ 62 w 76"/>
                <a:gd name="T17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60">
                  <a:moveTo>
                    <a:pt x="62" y="1"/>
                  </a:moveTo>
                  <a:cubicBezTo>
                    <a:pt x="59" y="2"/>
                    <a:pt x="57" y="5"/>
                    <a:pt x="59" y="8"/>
                  </a:cubicBezTo>
                  <a:cubicBezTo>
                    <a:pt x="64" y="22"/>
                    <a:pt x="52" y="37"/>
                    <a:pt x="39" y="43"/>
                  </a:cubicBezTo>
                  <a:cubicBezTo>
                    <a:pt x="33" y="46"/>
                    <a:pt x="19" y="50"/>
                    <a:pt x="11" y="35"/>
                  </a:cubicBezTo>
                  <a:cubicBezTo>
                    <a:pt x="10" y="33"/>
                    <a:pt x="6" y="32"/>
                    <a:pt x="4" y="33"/>
                  </a:cubicBezTo>
                  <a:cubicBezTo>
                    <a:pt x="1" y="34"/>
                    <a:pt x="0" y="37"/>
                    <a:pt x="2" y="40"/>
                  </a:cubicBezTo>
                  <a:cubicBezTo>
                    <a:pt x="10" y="55"/>
                    <a:pt x="26" y="60"/>
                    <a:pt x="43" y="53"/>
                  </a:cubicBezTo>
                  <a:cubicBezTo>
                    <a:pt x="61" y="45"/>
                    <a:pt x="76" y="24"/>
                    <a:pt x="68" y="4"/>
                  </a:cubicBezTo>
                  <a:cubicBezTo>
                    <a:pt x="67" y="1"/>
                    <a:pt x="64" y="0"/>
                    <a:pt x="62" y="1"/>
                  </a:cubicBezTo>
                  <a:close/>
                </a:path>
              </a:pathLst>
            </a:custGeom>
            <a:solidFill>
              <a:srgbClr val="7E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>
              <a:off x="9715500" y="3654425"/>
              <a:ext cx="219075" cy="215900"/>
            </a:xfrm>
            <a:custGeom>
              <a:avLst/>
              <a:gdLst>
                <a:gd name="T0" fmla="*/ 50 w 58"/>
                <a:gd name="T1" fmla="*/ 1 h 57"/>
                <a:gd name="T2" fmla="*/ 6 w 58"/>
                <a:gd name="T3" fmla="*/ 8 h 57"/>
                <a:gd name="T4" fmla="*/ 1 w 58"/>
                <a:gd name="T5" fmla="*/ 16 h 57"/>
                <a:gd name="T6" fmla="*/ 8 w 58"/>
                <a:gd name="T7" fmla="*/ 22 h 57"/>
                <a:gd name="T8" fmla="*/ 40 w 58"/>
                <a:gd name="T9" fmla="*/ 16 h 57"/>
                <a:gd name="T10" fmla="*/ 28 w 58"/>
                <a:gd name="T11" fmla="*/ 47 h 57"/>
                <a:gd name="T12" fmla="*/ 27 w 58"/>
                <a:gd name="T13" fmla="*/ 49 h 57"/>
                <a:gd name="T14" fmla="*/ 31 w 58"/>
                <a:gd name="T15" fmla="*/ 56 h 57"/>
                <a:gd name="T16" fmla="*/ 40 w 58"/>
                <a:gd name="T17" fmla="*/ 52 h 57"/>
                <a:gd name="T18" fmla="*/ 57 w 58"/>
                <a:gd name="T19" fmla="*/ 10 h 57"/>
                <a:gd name="T20" fmla="*/ 56 w 58"/>
                <a:gd name="T21" fmla="*/ 3 h 57"/>
                <a:gd name="T22" fmla="*/ 50 w 58"/>
                <a:gd name="T23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57">
                  <a:moveTo>
                    <a:pt x="50" y="1"/>
                  </a:moveTo>
                  <a:cubicBezTo>
                    <a:pt x="6" y="8"/>
                    <a:pt x="6" y="8"/>
                    <a:pt x="6" y="8"/>
                  </a:cubicBezTo>
                  <a:cubicBezTo>
                    <a:pt x="2" y="9"/>
                    <a:pt x="0" y="13"/>
                    <a:pt x="1" y="16"/>
                  </a:cubicBezTo>
                  <a:cubicBezTo>
                    <a:pt x="1" y="20"/>
                    <a:pt x="5" y="22"/>
                    <a:pt x="8" y="22"/>
                  </a:cubicBezTo>
                  <a:cubicBezTo>
                    <a:pt x="8" y="22"/>
                    <a:pt x="27" y="18"/>
                    <a:pt x="40" y="16"/>
                  </a:cubicBezTo>
                  <a:cubicBezTo>
                    <a:pt x="35" y="28"/>
                    <a:pt x="28" y="47"/>
                    <a:pt x="28" y="47"/>
                  </a:cubicBezTo>
                  <a:cubicBezTo>
                    <a:pt x="27" y="48"/>
                    <a:pt x="27" y="49"/>
                    <a:pt x="27" y="49"/>
                  </a:cubicBezTo>
                  <a:cubicBezTo>
                    <a:pt x="27" y="52"/>
                    <a:pt x="29" y="55"/>
                    <a:pt x="31" y="56"/>
                  </a:cubicBezTo>
                  <a:cubicBezTo>
                    <a:pt x="35" y="57"/>
                    <a:pt x="39" y="55"/>
                    <a:pt x="40" y="52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8" y="7"/>
                    <a:pt x="58" y="5"/>
                    <a:pt x="56" y="3"/>
                  </a:cubicBezTo>
                  <a:cubicBezTo>
                    <a:pt x="55" y="1"/>
                    <a:pt x="52" y="0"/>
                    <a:pt x="50" y="1"/>
                  </a:cubicBezTo>
                  <a:close/>
                </a:path>
              </a:pathLst>
            </a:custGeom>
            <a:solidFill>
              <a:srgbClr val="7E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>
              <a:off x="10315575" y="3379788"/>
              <a:ext cx="219075" cy="214313"/>
            </a:xfrm>
            <a:custGeom>
              <a:avLst/>
              <a:gdLst>
                <a:gd name="T0" fmla="*/ 37 w 58"/>
                <a:gd name="T1" fmla="*/ 2 h 57"/>
                <a:gd name="T2" fmla="*/ 3 w 58"/>
                <a:gd name="T3" fmla="*/ 31 h 57"/>
                <a:gd name="T4" fmla="*/ 1 w 58"/>
                <a:gd name="T5" fmla="*/ 37 h 57"/>
                <a:gd name="T6" fmla="*/ 6 w 58"/>
                <a:gd name="T7" fmla="*/ 42 h 57"/>
                <a:gd name="T8" fmla="*/ 49 w 58"/>
                <a:gd name="T9" fmla="*/ 56 h 57"/>
                <a:gd name="T10" fmla="*/ 57 w 58"/>
                <a:gd name="T11" fmla="*/ 52 h 57"/>
                <a:gd name="T12" fmla="*/ 58 w 58"/>
                <a:gd name="T13" fmla="*/ 50 h 57"/>
                <a:gd name="T14" fmla="*/ 53 w 58"/>
                <a:gd name="T15" fmla="*/ 43 h 57"/>
                <a:gd name="T16" fmla="*/ 21 w 58"/>
                <a:gd name="T17" fmla="*/ 33 h 57"/>
                <a:gd name="T18" fmla="*/ 46 w 58"/>
                <a:gd name="T19" fmla="*/ 12 h 57"/>
                <a:gd name="T20" fmla="*/ 48 w 58"/>
                <a:gd name="T21" fmla="*/ 7 h 57"/>
                <a:gd name="T22" fmla="*/ 47 w 58"/>
                <a:gd name="T23" fmla="*/ 3 h 57"/>
                <a:gd name="T24" fmla="*/ 37 w 58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57">
                  <a:moveTo>
                    <a:pt x="37" y="2"/>
                  </a:moveTo>
                  <a:cubicBezTo>
                    <a:pt x="3" y="31"/>
                    <a:pt x="3" y="31"/>
                    <a:pt x="3" y="31"/>
                  </a:cubicBezTo>
                  <a:cubicBezTo>
                    <a:pt x="1" y="32"/>
                    <a:pt x="0" y="35"/>
                    <a:pt x="1" y="37"/>
                  </a:cubicBezTo>
                  <a:cubicBezTo>
                    <a:pt x="1" y="40"/>
                    <a:pt x="3" y="42"/>
                    <a:pt x="6" y="42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53" y="57"/>
                    <a:pt x="56" y="55"/>
                    <a:pt x="57" y="52"/>
                  </a:cubicBezTo>
                  <a:cubicBezTo>
                    <a:pt x="58" y="51"/>
                    <a:pt x="58" y="50"/>
                    <a:pt x="58" y="50"/>
                  </a:cubicBezTo>
                  <a:cubicBezTo>
                    <a:pt x="58" y="47"/>
                    <a:pt x="56" y="44"/>
                    <a:pt x="53" y="43"/>
                  </a:cubicBezTo>
                  <a:cubicBezTo>
                    <a:pt x="53" y="43"/>
                    <a:pt x="34" y="37"/>
                    <a:pt x="21" y="33"/>
                  </a:cubicBezTo>
                  <a:cubicBezTo>
                    <a:pt x="31" y="25"/>
                    <a:pt x="46" y="12"/>
                    <a:pt x="46" y="12"/>
                  </a:cubicBezTo>
                  <a:cubicBezTo>
                    <a:pt x="47" y="11"/>
                    <a:pt x="48" y="9"/>
                    <a:pt x="48" y="7"/>
                  </a:cubicBezTo>
                  <a:cubicBezTo>
                    <a:pt x="48" y="6"/>
                    <a:pt x="48" y="4"/>
                    <a:pt x="47" y="3"/>
                  </a:cubicBezTo>
                  <a:cubicBezTo>
                    <a:pt x="44" y="0"/>
                    <a:pt x="40" y="0"/>
                    <a:pt x="37" y="2"/>
                  </a:cubicBezTo>
                  <a:close/>
                </a:path>
              </a:pathLst>
            </a:custGeom>
            <a:solidFill>
              <a:srgbClr val="7E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" name="矩形 17"/>
          <p:cNvSpPr/>
          <p:nvPr/>
        </p:nvSpPr>
        <p:spPr>
          <a:xfrm>
            <a:off x="2394060" y="2794163"/>
            <a:ext cx="6128515" cy="620703"/>
          </a:xfrm>
          <a:prstGeom prst="rect">
            <a:avLst/>
          </a:prstGeom>
          <a:solidFill>
            <a:srgbClr val="EE26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/>
              <a:t>文本文本文本文本文本文本文本文本</a:t>
            </a:r>
            <a:r>
              <a:rPr lang="zh-CN" altLang="en-US" sz="2400" dirty="0"/>
              <a:t>文本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16332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039422" y="1565970"/>
            <a:ext cx="3717574" cy="5127055"/>
            <a:chOff x="1096963" y="111126"/>
            <a:chExt cx="4505326" cy="6213475"/>
          </a:xfrm>
        </p:grpSpPr>
        <p:sp>
          <p:nvSpPr>
            <p:cNvPr id="2428" name="Freeform 5"/>
            <p:cNvSpPr>
              <a:spLocks noEditPoints="1"/>
            </p:cNvSpPr>
            <p:nvPr/>
          </p:nvSpPr>
          <p:spPr bwMode="auto">
            <a:xfrm>
              <a:off x="4597401" y="4371976"/>
              <a:ext cx="920750" cy="1892300"/>
            </a:xfrm>
            <a:custGeom>
              <a:avLst/>
              <a:gdLst>
                <a:gd name="T0" fmla="*/ 395 w 434"/>
                <a:gd name="T1" fmla="*/ 486 h 892"/>
                <a:gd name="T2" fmla="*/ 342 w 434"/>
                <a:gd name="T3" fmla="*/ 380 h 892"/>
                <a:gd name="T4" fmla="*/ 299 w 434"/>
                <a:gd name="T5" fmla="*/ 282 h 892"/>
                <a:gd name="T6" fmla="*/ 343 w 434"/>
                <a:gd name="T7" fmla="*/ 283 h 892"/>
                <a:gd name="T8" fmla="*/ 371 w 434"/>
                <a:gd name="T9" fmla="*/ 212 h 892"/>
                <a:gd name="T10" fmla="*/ 410 w 434"/>
                <a:gd name="T11" fmla="*/ 189 h 892"/>
                <a:gd name="T12" fmla="*/ 410 w 434"/>
                <a:gd name="T13" fmla="*/ 189 h 892"/>
                <a:gd name="T14" fmla="*/ 217 w 434"/>
                <a:gd name="T15" fmla="*/ 0 h 892"/>
                <a:gd name="T16" fmla="*/ 24 w 434"/>
                <a:gd name="T17" fmla="*/ 189 h 892"/>
                <a:gd name="T18" fmla="*/ 45 w 434"/>
                <a:gd name="T19" fmla="*/ 175 h 892"/>
                <a:gd name="T20" fmla="*/ 63 w 434"/>
                <a:gd name="T21" fmla="*/ 212 h 892"/>
                <a:gd name="T22" fmla="*/ 91 w 434"/>
                <a:gd name="T23" fmla="*/ 283 h 892"/>
                <a:gd name="T24" fmla="*/ 135 w 434"/>
                <a:gd name="T25" fmla="*/ 282 h 892"/>
                <a:gd name="T26" fmla="*/ 92 w 434"/>
                <a:gd name="T27" fmla="*/ 379 h 892"/>
                <a:gd name="T28" fmla="*/ 39 w 434"/>
                <a:gd name="T29" fmla="*/ 486 h 892"/>
                <a:gd name="T30" fmla="*/ 41 w 434"/>
                <a:gd name="T31" fmla="*/ 548 h 892"/>
                <a:gd name="T32" fmla="*/ 60 w 434"/>
                <a:gd name="T33" fmla="*/ 548 h 892"/>
                <a:gd name="T34" fmla="*/ 68 w 434"/>
                <a:gd name="T35" fmla="*/ 511 h 892"/>
                <a:gd name="T36" fmla="*/ 67 w 434"/>
                <a:gd name="T37" fmla="*/ 511 h 892"/>
                <a:gd name="T38" fmla="*/ 132 w 434"/>
                <a:gd name="T39" fmla="*/ 412 h 892"/>
                <a:gd name="T40" fmla="*/ 131 w 434"/>
                <a:gd name="T41" fmla="*/ 492 h 892"/>
                <a:gd name="T42" fmla="*/ 69 w 434"/>
                <a:gd name="T43" fmla="*/ 650 h 892"/>
                <a:gd name="T44" fmla="*/ 129 w 434"/>
                <a:gd name="T45" fmla="*/ 508 h 892"/>
                <a:gd name="T46" fmla="*/ 94 w 434"/>
                <a:gd name="T47" fmla="*/ 669 h 892"/>
                <a:gd name="T48" fmla="*/ 150 w 434"/>
                <a:gd name="T49" fmla="*/ 523 h 892"/>
                <a:gd name="T50" fmla="*/ 129 w 434"/>
                <a:gd name="T51" fmla="*/ 679 h 892"/>
                <a:gd name="T52" fmla="*/ 144 w 434"/>
                <a:gd name="T53" fmla="*/ 726 h 892"/>
                <a:gd name="T54" fmla="*/ 139 w 434"/>
                <a:gd name="T55" fmla="*/ 833 h 892"/>
                <a:gd name="T56" fmla="*/ 193 w 434"/>
                <a:gd name="T57" fmla="*/ 842 h 892"/>
                <a:gd name="T58" fmla="*/ 189 w 434"/>
                <a:gd name="T59" fmla="*/ 732 h 892"/>
                <a:gd name="T60" fmla="*/ 217 w 434"/>
                <a:gd name="T61" fmla="*/ 688 h 892"/>
                <a:gd name="T62" fmla="*/ 243 w 434"/>
                <a:gd name="T63" fmla="*/ 682 h 892"/>
                <a:gd name="T64" fmla="*/ 250 w 434"/>
                <a:gd name="T65" fmla="*/ 732 h 892"/>
                <a:gd name="T66" fmla="*/ 246 w 434"/>
                <a:gd name="T67" fmla="*/ 842 h 892"/>
                <a:gd name="T68" fmla="*/ 300 w 434"/>
                <a:gd name="T69" fmla="*/ 833 h 892"/>
                <a:gd name="T70" fmla="*/ 296 w 434"/>
                <a:gd name="T71" fmla="*/ 726 h 892"/>
                <a:gd name="T72" fmla="*/ 306 w 434"/>
                <a:gd name="T73" fmla="*/ 679 h 892"/>
                <a:gd name="T74" fmla="*/ 284 w 434"/>
                <a:gd name="T75" fmla="*/ 523 h 892"/>
                <a:gd name="T76" fmla="*/ 341 w 434"/>
                <a:gd name="T77" fmla="*/ 669 h 892"/>
                <a:gd name="T78" fmla="*/ 365 w 434"/>
                <a:gd name="T79" fmla="*/ 650 h 892"/>
                <a:gd name="T80" fmla="*/ 305 w 434"/>
                <a:gd name="T81" fmla="*/ 508 h 892"/>
                <a:gd name="T82" fmla="*/ 295 w 434"/>
                <a:gd name="T83" fmla="*/ 418 h 892"/>
                <a:gd name="T84" fmla="*/ 365 w 434"/>
                <a:gd name="T85" fmla="*/ 506 h 892"/>
                <a:gd name="T86" fmla="*/ 366 w 434"/>
                <a:gd name="T87" fmla="*/ 511 h 892"/>
                <a:gd name="T88" fmla="*/ 362 w 434"/>
                <a:gd name="T89" fmla="*/ 542 h 892"/>
                <a:gd name="T90" fmla="*/ 379 w 434"/>
                <a:gd name="T91" fmla="*/ 536 h 892"/>
                <a:gd name="T92" fmla="*/ 430 w 434"/>
                <a:gd name="T93" fmla="*/ 524 h 892"/>
                <a:gd name="T94" fmla="*/ 162 w 434"/>
                <a:gd name="T95" fmla="*/ 298 h 892"/>
                <a:gd name="T96" fmla="*/ 157 w 434"/>
                <a:gd name="T97" fmla="*/ 297 h 892"/>
                <a:gd name="T98" fmla="*/ 162 w 434"/>
                <a:gd name="T99" fmla="*/ 298 h 892"/>
                <a:gd name="T100" fmla="*/ 272 w 434"/>
                <a:gd name="T101" fmla="*/ 302 h 892"/>
                <a:gd name="T102" fmla="*/ 272 w 434"/>
                <a:gd name="T103" fmla="*/ 298 h 892"/>
                <a:gd name="T104" fmla="*/ 275 w 434"/>
                <a:gd name="T105" fmla="*/ 299 h 892"/>
                <a:gd name="T106" fmla="*/ 389 w 434"/>
                <a:gd name="T107" fmla="*/ 173 h 892"/>
                <a:gd name="T108" fmla="*/ 409 w 434"/>
                <a:gd name="T109" fmla="*/ 188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34" h="892">
                  <a:moveTo>
                    <a:pt x="430" y="524"/>
                  </a:moveTo>
                  <a:cubicBezTo>
                    <a:pt x="424" y="508"/>
                    <a:pt x="409" y="492"/>
                    <a:pt x="395" y="486"/>
                  </a:cubicBezTo>
                  <a:cubicBezTo>
                    <a:pt x="328" y="391"/>
                    <a:pt x="328" y="391"/>
                    <a:pt x="328" y="391"/>
                  </a:cubicBezTo>
                  <a:cubicBezTo>
                    <a:pt x="342" y="380"/>
                    <a:pt x="342" y="380"/>
                    <a:pt x="342" y="380"/>
                  </a:cubicBezTo>
                  <a:cubicBezTo>
                    <a:pt x="289" y="289"/>
                    <a:pt x="289" y="289"/>
                    <a:pt x="289" y="289"/>
                  </a:cubicBezTo>
                  <a:cubicBezTo>
                    <a:pt x="293" y="287"/>
                    <a:pt x="296" y="285"/>
                    <a:pt x="299" y="282"/>
                  </a:cubicBezTo>
                  <a:cubicBezTo>
                    <a:pt x="314" y="302"/>
                    <a:pt x="314" y="302"/>
                    <a:pt x="314" y="302"/>
                  </a:cubicBezTo>
                  <a:cubicBezTo>
                    <a:pt x="343" y="283"/>
                    <a:pt x="343" y="283"/>
                    <a:pt x="343" y="283"/>
                  </a:cubicBezTo>
                  <a:cubicBezTo>
                    <a:pt x="374" y="309"/>
                    <a:pt x="374" y="309"/>
                    <a:pt x="374" y="309"/>
                  </a:cubicBezTo>
                  <a:cubicBezTo>
                    <a:pt x="374" y="309"/>
                    <a:pt x="376" y="264"/>
                    <a:pt x="371" y="212"/>
                  </a:cubicBezTo>
                  <a:cubicBezTo>
                    <a:pt x="375" y="211"/>
                    <a:pt x="378" y="208"/>
                    <a:pt x="380" y="206"/>
                  </a:cubicBezTo>
                  <a:cubicBezTo>
                    <a:pt x="400" y="199"/>
                    <a:pt x="410" y="189"/>
                    <a:pt x="410" y="189"/>
                  </a:cubicBezTo>
                  <a:cubicBezTo>
                    <a:pt x="410" y="189"/>
                    <a:pt x="410" y="189"/>
                    <a:pt x="410" y="189"/>
                  </a:cubicBezTo>
                  <a:cubicBezTo>
                    <a:pt x="410" y="189"/>
                    <a:pt x="410" y="189"/>
                    <a:pt x="410" y="189"/>
                  </a:cubicBezTo>
                  <a:cubicBezTo>
                    <a:pt x="408" y="184"/>
                    <a:pt x="390" y="146"/>
                    <a:pt x="349" y="114"/>
                  </a:cubicBezTo>
                  <a:cubicBezTo>
                    <a:pt x="342" y="72"/>
                    <a:pt x="301" y="0"/>
                    <a:pt x="217" y="0"/>
                  </a:cubicBezTo>
                  <a:cubicBezTo>
                    <a:pt x="132" y="0"/>
                    <a:pt x="92" y="74"/>
                    <a:pt x="86" y="115"/>
                  </a:cubicBezTo>
                  <a:cubicBezTo>
                    <a:pt x="43" y="149"/>
                    <a:pt x="24" y="189"/>
                    <a:pt x="24" y="189"/>
                  </a:cubicBezTo>
                  <a:cubicBezTo>
                    <a:pt x="24" y="189"/>
                    <a:pt x="32" y="181"/>
                    <a:pt x="47" y="169"/>
                  </a:cubicBezTo>
                  <a:cubicBezTo>
                    <a:pt x="46" y="171"/>
                    <a:pt x="45" y="173"/>
                    <a:pt x="45" y="175"/>
                  </a:cubicBezTo>
                  <a:cubicBezTo>
                    <a:pt x="24" y="190"/>
                    <a:pt x="24" y="190"/>
                    <a:pt x="24" y="190"/>
                  </a:cubicBezTo>
                  <a:cubicBezTo>
                    <a:pt x="24" y="190"/>
                    <a:pt x="37" y="205"/>
                    <a:pt x="63" y="212"/>
                  </a:cubicBezTo>
                  <a:cubicBezTo>
                    <a:pt x="58" y="264"/>
                    <a:pt x="60" y="309"/>
                    <a:pt x="60" y="309"/>
                  </a:cubicBezTo>
                  <a:cubicBezTo>
                    <a:pt x="91" y="283"/>
                    <a:pt x="91" y="283"/>
                    <a:pt x="91" y="283"/>
                  </a:cubicBezTo>
                  <a:cubicBezTo>
                    <a:pt x="120" y="302"/>
                    <a:pt x="120" y="302"/>
                    <a:pt x="120" y="302"/>
                  </a:cubicBezTo>
                  <a:cubicBezTo>
                    <a:pt x="135" y="282"/>
                    <a:pt x="135" y="282"/>
                    <a:pt x="135" y="282"/>
                  </a:cubicBezTo>
                  <a:cubicBezTo>
                    <a:pt x="138" y="284"/>
                    <a:pt x="141" y="287"/>
                    <a:pt x="145" y="289"/>
                  </a:cubicBezTo>
                  <a:cubicBezTo>
                    <a:pt x="92" y="379"/>
                    <a:pt x="92" y="379"/>
                    <a:pt x="92" y="379"/>
                  </a:cubicBezTo>
                  <a:cubicBezTo>
                    <a:pt x="106" y="390"/>
                    <a:pt x="106" y="390"/>
                    <a:pt x="106" y="390"/>
                  </a:cubicBezTo>
                  <a:cubicBezTo>
                    <a:pt x="39" y="486"/>
                    <a:pt x="39" y="486"/>
                    <a:pt x="39" y="486"/>
                  </a:cubicBezTo>
                  <a:cubicBezTo>
                    <a:pt x="24" y="492"/>
                    <a:pt x="10" y="507"/>
                    <a:pt x="4" y="524"/>
                  </a:cubicBezTo>
                  <a:cubicBezTo>
                    <a:pt x="0" y="533"/>
                    <a:pt x="31" y="555"/>
                    <a:pt x="41" y="548"/>
                  </a:cubicBezTo>
                  <a:cubicBezTo>
                    <a:pt x="45" y="546"/>
                    <a:pt x="50" y="541"/>
                    <a:pt x="54" y="535"/>
                  </a:cubicBezTo>
                  <a:cubicBezTo>
                    <a:pt x="56" y="540"/>
                    <a:pt x="59" y="547"/>
                    <a:pt x="60" y="548"/>
                  </a:cubicBezTo>
                  <a:cubicBezTo>
                    <a:pt x="62" y="550"/>
                    <a:pt x="72" y="548"/>
                    <a:pt x="71" y="542"/>
                  </a:cubicBezTo>
                  <a:cubicBezTo>
                    <a:pt x="71" y="535"/>
                    <a:pt x="68" y="511"/>
                    <a:pt x="68" y="511"/>
                  </a:cubicBezTo>
                  <a:cubicBezTo>
                    <a:pt x="68" y="511"/>
                    <a:pt x="68" y="511"/>
                    <a:pt x="68" y="511"/>
                  </a:cubicBezTo>
                  <a:cubicBezTo>
                    <a:pt x="68" y="511"/>
                    <a:pt x="68" y="511"/>
                    <a:pt x="67" y="511"/>
                  </a:cubicBezTo>
                  <a:cubicBezTo>
                    <a:pt x="68" y="509"/>
                    <a:pt x="68" y="507"/>
                    <a:pt x="69" y="505"/>
                  </a:cubicBezTo>
                  <a:cubicBezTo>
                    <a:pt x="76" y="490"/>
                    <a:pt x="107" y="444"/>
                    <a:pt x="132" y="412"/>
                  </a:cubicBezTo>
                  <a:cubicBezTo>
                    <a:pt x="138" y="417"/>
                    <a:pt x="138" y="417"/>
                    <a:pt x="138" y="417"/>
                  </a:cubicBezTo>
                  <a:cubicBezTo>
                    <a:pt x="131" y="492"/>
                    <a:pt x="131" y="492"/>
                    <a:pt x="131" y="492"/>
                  </a:cubicBezTo>
                  <a:cubicBezTo>
                    <a:pt x="129" y="508"/>
                    <a:pt x="129" y="508"/>
                    <a:pt x="129" y="508"/>
                  </a:cubicBezTo>
                  <a:cubicBezTo>
                    <a:pt x="69" y="650"/>
                    <a:pt x="69" y="650"/>
                    <a:pt x="69" y="650"/>
                  </a:cubicBezTo>
                  <a:cubicBezTo>
                    <a:pt x="96" y="658"/>
                    <a:pt x="96" y="658"/>
                    <a:pt x="96" y="658"/>
                  </a:cubicBezTo>
                  <a:cubicBezTo>
                    <a:pt x="129" y="508"/>
                    <a:pt x="129" y="508"/>
                    <a:pt x="129" y="508"/>
                  </a:cubicBezTo>
                  <a:cubicBezTo>
                    <a:pt x="129" y="508"/>
                    <a:pt x="129" y="508"/>
                    <a:pt x="129" y="508"/>
                  </a:cubicBezTo>
                  <a:cubicBezTo>
                    <a:pt x="94" y="669"/>
                    <a:pt x="94" y="669"/>
                    <a:pt x="94" y="669"/>
                  </a:cubicBezTo>
                  <a:cubicBezTo>
                    <a:pt x="129" y="674"/>
                    <a:pt x="129" y="674"/>
                    <a:pt x="129" y="674"/>
                  </a:cubicBezTo>
                  <a:cubicBezTo>
                    <a:pt x="150" y="523"/>
                    <a:pt x="150" y="523"/>
                    <a:pt x="150" y="523"/>
                  </a:cubicBezTo>
                  <a:cubicBezTo>
                    <a:pt x="150" y="523"/>
                    <a:pt x="150" y="523"/>
                    <a:pt x="150" y="523"/>
                  </a:cubicBezTo>
                  <a:cubicBezTo>
                    <a:pt x="129" y="679"/>
                    <a:pt x="129" y="679"/>
                    <a:pt x="129" y="679"/>
                  </a:cubicBezTo>
                  <a:cubicBezTo>
                    <a:pt x="147" y="681"/>
                    <a:pt x="147" y="681"/>
                    <a:pt x="147" y="681"/>
                  </a:cubicBezTo>
                  <a:cubicBezTo>
                    <a:pt x="146" y="692"/>
                    <a:pt x="145" y="708"/>
                    <a:pt x="144" y="726"/>
                  </a:cubicBezTo>
                  <a:cubicBezTo>
                    <a:pt x="141" y="765"/>
                    <a:pt x="139" y="813"/>
                    <a:pt x="141" y="839"/>
                  </a:cubicBezTo>
                  <a:cubicBezTo>
                    <a:pt x="140" y="836"/>
                    <a:pt x="139" y="833"/>
                    <a:pt x="139" y="833"/>
                  </a:cubicBezTo>
                  <a:cubicBezTo>
                    <a:pt x="139" y="833"/>
                    <a:pt x="135" y="892"/>
                    <a:pt x="178" y="892"/>
                  </a:cubicBezTo>
                  <a:cubicBezTo>
                    <a:pt x="216" y="892"/>
                    <a:pt x="193" y="842"/>
                    <a:pt x="193" y="842"/>
                  </a:cubicBezTo>
                  <a:cubicBezTo>
                    <a:pt x="193" y="842"/>
                    <a:pt x="193" y="844"/>
                    <a:pt x="193" y="848"/>
                  </a:cubicBezTo>
                  <a:cubicBezTo>
                    <a:pt x="190" y="822"/>
                    <a:pt x="189" y="773"/>
                    <a:pt x="189" y="732"/>
                  </a:cubicBezTo>
                  <a:cubicBezTo>
                    <a:pt x="189" y="715"/>
                    <a:pt x="190" y="700"/>
                    <a:pt x="190" y="688"/>
                  </a:cubicBezTo>
                  <a:cubicBezTo>
                    <a:pt x="217" y="688"/>
                    <a:pt x="217" y="688"/>
                    <a:pt x="217" y="688"/>
                  </a:cubicBezTo>
                  <a:cubicBezTo>
                    <a:pt x="243" y="688"/>
                    <a:pt x="243" y="688"/>
                    <a:pt x="243" y="688"/>
                  </a:cubicBezTo>
                  <a:cubicBezTo>
                    <a:pt x="243" y="682"/>
                    <a:pt x="243" y="682"/>
                    <a:pt x="243" y="682"/>
                  </a:cubicBezTo>
                  <a:cubicBezTo>
                    <a:pt x="249" y="681"/>
                    <a:pt x="249" y="681"/>
                    <a:pt x="249" y="681"/>
                  </a:cubicBezTo>
                  <a:cubicBezTo>
                    <a:pt x="250" y="693"/>
                    <a:pt x="250" y="711"/>
                    <a:pt x="250" y="732"/>
                  </a:cubicBezTo>
                  <a:cubicBezTo>
                    <a:pt x="250" y="773"/>
                    <a:pt x="250" y="822"/>
                    <a:pt x="246" y="848"/>
                  </a:cubicBezTo>
                  <a:cubicBezTo>
                    <a:pt x="246" y="844"/>
                    <a:pt x="246" y="842"/>
                    <a:pt x="246" y="842"/>
                  </a:cubicBezTo>
                  <a:cubicBezTo>
                    <a:pt x="246" y="842"/>
                    <a:pt x="224" y="892"/>
                    <a:pt x="262" y="892"/>
                  </a:cubicBezTo>
                  <a:cubicBezTo>
                    <a:pt x="305" y="892"/>
                    <a:pt x="300" y="833"/>
                    <a:pt x="300" y="833"/>
                  </a:cubicBezTo>
                  <a:cubicBezTo>
                    <a:pt x="300" y="833"/>
                    <a:pt x="299" y="836"/>
                    <a:pt x="298" y="839"/>
                  </a:cubicBezTo>
                  <a:cubicBezTo>
                    <a:pt x="300" y="813"/>
                    <a:pt x="298" y="765"/>
                    <a:pt x="296" y="726"/>
                  </a:cubicBezTo>
                  <a:cubicBezTo>
                    <a:pt x="294" y="708"/>
                    <a:pt x="293" y="692"/>
                    <a:pt x="292" y="681"/>
                  </a:cubicBezTo>
                  <a:cubicBezTo>
                    <a:pt x="306" y="679"/>
                    <a:pt x="306" y="679"/>
                    <a:pt x="306" y="679"/>
                  </a:cubicBezTo>
                  <a:cubicBezTo>
                    <a:pt x="284" y="523"/>
                    <a:pt x="284" y="523"/>
                    <a:pt x="284" y="523"/>
                  </a:cubicBezTo>
                  <a:cubicBezTo>
                    <a:pt x="284" y="523"/>
                    <a:pt x="284" y="523"/>
                    <a:pt x="284" y="523"/>
                  </a:cubicBezTo>
                  <a:cubicBezTo>
                    <a:pt x="306" y="674"/>
                    <a:pt x="306" y="674"/>
                    <a:pt x="306" y="674"/>
                  </a:cubicBezTo>
                  <a:cubicBezTo>
                    <a:pt x="341" y="669"/>
                    <a:pt x="341" y="669"/>
                    <a:pt x="341" y="669"/>
                  </a:cubicBezTo>
                  <a:cubicBezTo>
                    <a:pt x="338" y="658"/>
                    <a:pt x="338" y="658"/>
                    <a:pt x="338" y="658"/>
                  </a:cubicBezTo>
                  <a:cubicBezTo>
                    <a:pt x="365" y="650"/>
                    <a:pt x="365" y="650"/>
                    <a:pt x="365" y="650"/>
                  </a:cubicBezTo>
                  <a:cubicBezTo>
                    <a:pt x="305" y="508"/>
                    <a:pt x="305" y="508"/>
                    <a:pt x="305" y="508"/>
                  </a:cubicBezTo>
                  <a:cubicBezTo>
                    <a:pt x="305" y="508"/>
                    <a:pt x="305" y="508"/>
                    <a:pt x="305" y="508"/>
                  </a:cubicBezTo>
                  <a:cubicBezTo>
                    <a:pt x="303" y="492"/>
                    <a:pt x="303" y="492"/>
                    <a:pt x="303" y="492"/>
                  </a:cubicBezTo>
                  <a:cubicBezTo>
                    <a:pt x="295" y="418"/>
                    <a:pt x="295" y="418"/>
                    <a:pt x="295" y="418"/>
                  </a:cubicBezTo>
                  <a:cubicBezTo>
                    <a:pt x="302" y="412"/>
                    <a:pt x="302" y="412"/>
                    <a:pt x="302" y="412"/>
                  </a:cubicBezTo>
                  <a:cubicBezTo>
                    <a:pt x="326" y="445"/>
                    <a:pt x="358" y="490"/>
                    <a:pt x="365" y="506"/>
                  </a:cubicBezTo>
                  <a:cubicBezTo>
                    <a:pt x="365" y="507"/>
                    <a:pt x="366" y="509"/>
                    <a:pt x="366" y="511"/>
                  </a:cubicBezTo>
                  <a:cubicBezTo>
                    <a:pt x="366" y="511"/>
                    <a:pt x="366" y="511"/>
                    <a:pt x="366" y="511"/>
                  </a:cubicBezTo>
                  <a:cubicBezTo>
                    <a:pt x="366" y="511"/>
                    <a:pt x="366" y="511"/>
                    <a:pt x="366" y="511"/>
                  </a:cubicBezTo>
                  <a:cubicBezTo>
                    <a:pt x="366" y="511"/>
                    <a:pt x="363" y="536"/>
                    <a:pt x="362" y="542"/>
                  </a:cubicBezTo>
                  <a:cubicBezTo>
                    <a:pt x="362" y="548"/>
                    <a:pt x="371" y="550"/>
                    <a:pt x="374" y="549"/>
                  </a:cubicBezTo>
                  <a:cubicBezTo>
                    <a:pt x="375" y="547"/>
                    <a:pt x="378" y="540"/>
                    <a:pt x="379" y="536"/>
                  </a:cubicBezTo>
                  <a:cubicBezTo>
                    <a:pt x="384" y="541"/>
                    <a:pt x="388" y="546"/>
                    <a:pt x="392" y="549"/>
                  </a:cubicBezTo>
                  <a:cubicBezTo>
                    <a:pt x="403" y="555"/>
                    <a:pt x="434" y="534"/>
                    <a:pt x="430" y="524"/>
                  </a:cubicBezTo>
                  <a:close/>
                  <a:moveTo>
                    <a:pt x="162" y="298"/>
                  </a:moveTo>
                  <a:cubicBezTo>
                    <a:pt x="162" y="298"/>
                    <a:pt x="162" y="298"/>
                    <a:pt x="162" y="298"/>
                  </a:cubicBezTo>
                  <a:cubicBezTo>
                    <a:pt x="162" y="302"/>
                    <a:pt x="162" y="302"/>
                    <a:pt x="162" y="302"/>
                  </a:cubicBezTo>
                  <a:cubicBezTo>
                    <a:pt x="157" y="297"/>
                    <a:pt x="157" y="297"/>
                    <a:pt x="157" y="297"/>
                  </a:cubicBezTo>
                  <a:cubicBezTo>
                    <a:pt x="156" y="295"/>
                    <a:pt x="156" y="295"/>
                    <a:pt x="156" y="295"/>
                  </a:cubicBezTo>
                  <a:cubicBezTo>
                    <a:pt x="158" y="296"/>
                    <a:pt x="160" y="297"/>
                    <a:pt x="162" y="298"/>
                  </a:cubicBezTo>
                  <a:close/>
                  <a:moveTo>
                    <a:pt x="275" y="299"/>
                  </a:moveTo>
                  <a:cubicBezTo>
                    <a:pt x="272" y="302"/>
                    <a:pt x="272" y="302"/>
                    <a:pt x="272" y="302"/>
                  </a:cubicBezTo>
                  <a:cubicBezTo>
                    <a:pt x="272" y="298"/>
                    <a:pt x="272" y="298"/>
                    <a:pt x="272" y="298"/>
                  </a:cubicBezTo>
                  <a:cubicBezTo>
                    <a:pt x="272" y="298"/>
                    <a:pt x="272" y="298"/>
                    <a:pt x="272" y="298"/>
                  </a:cubicBezTo>
                  <a:cubicBezTo>
                    <a:pt x="274" y="297"/>
                    <a:pt x="276" y="296"/>
                    <a:pt x="278" y="295"/>
                  </a:cubicBezTo>
                  <a:lnTo>
                    <a:pt x="275" y="299"/>
                  </a:lnTo>
                  <a:close/>
                  <a:moveTo>
                    <a:pt x="409" y="188"/>
                  </a:moveTo>
                  <a:cubicBezTo>
                    <a:pt x="389" y="173"/>
                    <a:pt x="389" y="173"/>
                    <a:pt x="389" y="173"/>
                  </a:cubicBezTo>
                  <a:cubicBezTo>
                    <a:pt x="389" y="172"/>
                    <a:pt x="389" y="171"/>
                    <a:pt x="388" y="170"/>
                  </a:cubicBezTo>
                  <a:cubicBezTo>
                    <a:pt x="399" y="179"/>
                    <a:pt x="406" y="185"/>
                    <a:pt x="409" y="188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9" name="Freeform 6"/>
            <p:cNvSpPr>
              <a:spLocks/>
            </p:cNvSpPr>
            <p:nvPr/>
          </p:nvSpPr>
          <p:spPr bwMode="auto">
            <a:xfrm>
              <a:off x="5259388" y="5118101"/>
              <a:ext cx="327025" cy="414338"/>
            </a:xfrm>
            <a:custGeom>
              <a:avLst/>
              <a:gdLst>
                <a:gd name="T0" fmla="*/ 26 w 154"/>
                <a:gd name="T1" fmla="*/ 0 h 195"/>
                <a:gd name="T2" fmla="*/ 115 w 154"/>
                <a:gd name="T3" fmla="*/ 126 h 195"/>
                <a:gd name="T4" fmla="*/ 150 w 154"/>
                <a:gd name="T5" fmla="*/ 164 h 195"/>
                <a:gd name="T6" fmla="*/ 112 w 154"/>
                <a:gd name="T7" fmla="*/ 189 h 195"/>
                <a:gd name="T8" fmla="*/ 99 w 154"/>
                <a:gd name="T9" fmla="*/ 176 h 195"/>
                <a:gd name="T10" fmla="*/ 94 w 154"/>
                <a:gd name="T11" fmla="*/ 189 h 195"/>
                <a:gd name="T12" fmla="*/ 82 w 154"/>
                <a:gd name="T13" fmla="*/ 182 h 195"/>
                <a:gd name="T14" fmla="*/ 86 w 154"/>
                <a:gd name="T15" fmla="*/ 151 h 195"/>
                <a:gd name="T16" fmla="*/ 86 w 154"/>
                <a:gd name="T17" fmla="*/ 152 h 195"/>
                <a:gd name="T18" fmla="*/ 85 w 154"/>
                <a:gd name="T19" fmla="*/ 146 h 195"/>
                <a:gd name="T20" fmla="*/ 0 w 154"/>
                <a:gd name="T21" fmla="*/ 23 h 195"/>
                <a:gd name="T22" fmla="*/ 26 w 154"/>
                <a:gd name="T23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4" h="195">
                  <a:moveTo>
                    <a:pt x="26" y="0"/>
                  </a:moveTo>
                  <a:cubicBezTo>
                    <a:pt x="115" y="126"/>
                    <a:pt x="115" y="126"/>
                    <a:pt x="115" y="126"/>
                  </a:cubicBezTo>
                  <a:cubicBezTo>
                    <a:pt x="129" y="132"/>
                    <a:pt x="144" y="148"/>
                    <a:pt x="150" y="164"/>
                  </a:cubicBezTo>
                  <a:cubicBezTo>
                    <a:pt x="154" y="174"/>
                    <a:pt x="123" y="195"/>
                    <a:pt x="112" y="189"/>
                  </a:cubicBezTo>
                  <a:cubicBezTo>
                    <a:pt x="108" y="186"/>
                    <a:pt x="104" y="181"/>
                    <a:pt x="99" y="176"/>
                  </a:cubicBezTo>
                  <a:cubicBezTo>
                    <a:pt x="98" y="180"/>
                    <a:pt x="95" y="187"/>
                    <a:pt x="94" y="189"/>
                  </a:cubicBezTo>
                  <a:cubicBezTo>
                    <a:pt x="91" y="190"/>
                    <a:pt x="82" y="188"/>
                    <a:pt x="82" y="182"/>
                  </a:cubicBezTo>
                  <a:cubicBezTo>
                    <a:pt x="83" y="176"/>
                    <a:pt x="86" y="151"/>
                    <a:pt x="86" y="151"/>
                  </a:cubicBezTo>
                  <a:cubicBezTo>
                    <a:pt x="86" y="152"/>
                    <a:pt x="86" y="152"/>
                    <a:pt x="86" y="152"/>
                  </a:cubicBezTo>
                  <a:cubicBezTo>
                    <a:pt x="86" y="150"/>
                    <a:pt x="85" y="148"/>
                    <a:pt x="85" y="146"/>
                  </a:cubicBezTo>
                  <a:cubicBezTo>
                    <a:pt x="75" y="125"/>
                    <a:pt x="20" y="47"/>
                    <a:pt x="0" y="23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0" name="Freeform 7"/>
            <p:cNvSpPr>
              <a:spLocks/>
            </p:cNvSpPr>
            <p:nvPr/>
          </p:nvSpPr>
          <p:spPr bwMode="auto">
            <a:xfrm>
              <a:off x="5272088" y="5148263"/>
              <a:ext cx="271463" cy="371475"/>
            </a:xfrm>
            <a:custGeom>
              <a:avLst/>
              <a:gdLst>
                <a:gd name="T0" fmla="*/ 128 w 128"/>
                <a:gd name="T1" fmla="*/ 161 h 175"/>
                <a:gd name="T2" fmla="*/ 95 w 128"/>
                <a:gd name="T3" fmla="*/ 124 h 175"/>
                <a:gd name="T4" fmla="*/ 11 w 128"/>
                <a:gd name="T5" fmla="*/ 0 h 175"/>
                <a:gd name="T6" fmla="*/ 0 w 128"/>
                <a:gd name="T7" fmla="*/ 10 h 175"/>
                <a:gd name="T8" fmla="*/ 80 w 128"/>
                <a:gd name="T9" fmla="*/ 129 h 175"/>
                <a:gd name="T10" fmla="*/ 81 w 128"/>
                <a:gd name="T11" fmla="*/ 135 h 175"/>
                <a:gd name="T12" fmla="*/ 81 w 128"/>
                <a:gd name="T13" fmla="*/ 135 h 175"/>
                <a:gd name="T14" fmla="*/ 77 w 128"/>
                <a:gd name="T15" fmla="*/ 165 h 175"/>
                <a:gd name="T16" fmla="*/ 86 w 128"/>
                <a:gd name="T17" fmla="*/ 171 h 175"/>
                <a:gd name="T18" fmla="*/ 93 w 128"/>
                <a:gd name="T19" fmla="*/ 154 h 175"/>
                <a:gd name="T20" fmla="*/ 105 w 128"/>
                <a:gd name="T21" fmla="*/ 171 h 175"/>
                <a:gd name="T22" fmla="*/ 127 w 128"/>
                <a:gd name="T23" fmla="*/ 166 h 175"/>
                <a:gd name="T24" fmla="*/ 128 w 128"/>
                <a:gd name="T25" fmla="*/ 16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175">
                  <a:moveTo>
                    <a:pt x="128" y="161"/>
                  </a:moveTo>
                  <a:cubicBezTo>
                    <a:pt x="122" y="145"/>
                    <a:pt x="108" y="130"/>
                    <a:pt x="95" y="124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9" y="34"/>
                    <a:pt x="70" y="109"/>
                    <a:pt x="80" y="129"/>
                  </a:cubicBezTo>
                  <a:cubicBezTo>
                    <a:pt x="80" y="131"/>
                    <a:pt x="80" y="133"/>
                    <a:pt x="81" y="135"/>
                  </a:cubicBezTo>
                  <a:cubicBezTo>
                    <a:pt x="81" y="135"/>
                    <a:pt x="81" y="135"/>
                    <a:pt x="81" y="135"/>
                  </a:cubicBezTo>
                  <a:cubicBezTo>
                    <a:pt x="81" y="135"/>
                    <a:pt x="77" y="159"/>
                    <a:pt x="77" y="165"/>
                  </a:cubicBezTo>
                  <a:cubicBezTo>
                    <a:pt x="77" y="171"/>
                    <a:pt x="84" y="173"/>
                    <a:pt x="86" y="171"/>
                  </a:cubicBezTo>
                  <a:cubicBezTo>
                    <a:pt x="87" y="170"/>
                    <a:pt x="92" y="159"/>
                    <a:pt x="93" y="154"/>
                  </a:cubicBezTo>
                  <a:cubicBezTo>
                    <a:pt x="97" y="160"/>
                    <a:pt x="102" y="169"/>
                    <a:pt x="105" y="171"/>
                  </a:cubicBezTo>
                  <a:cubicBezTo>
                    <a:pt x="110" y="175"/>
                    <a:pt x="119" y="171"/>
                    <a:pt x="127" y="166"/>
                  </a:cubicBezTo>
                  <a:cubicBezTo>
                    <a:pt x="128" y="164"/>
                    <a:pt x="128" y="163"/>
                    <a:pt x="128" y="161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1" name="Freeform 8"/>
            <p:cNvSpPr>
              <a:spLocks/>
            </p:cNvSpPr>
            <p:nvPr/>
          </p:nvSpPr>
          <p:spPr bwMode="auto">
            <a:xfrm>
              <a:off x="4665663" y="5116513"/>
              <a:ext cx="327025" cy="415925"/>
            </a:xfrm>
            <a:custGeom>
              <a:avLst/>
              <a:gdLst>
                <a:gd name="T0" fmla="*/ 127 w 154"/>
                <a:gd name="T1" fmla="*/ 0 h 196"/>
                <a:gd name="T2" fmla="*/ 39 w 154"/>
                <a:gd name="T3" fmla="*/ 127 h 196"/>
                <a:gd name="T4" fmla="*/ 4 w 154"/>
                <a:gd name="T5" fmla="*/ 165 h 196"/>
                <a:gd name="T6" fmla="*/ 41 w 154"/>
                <a:gd name="T7" fmla="*/ 189 h 196"/>
                <a:gd name="T8" fmla="*/ 54 w 154"/>
                <a:gd name="T9" fmla="*/ 176 h 196"/>
                <a:gd name="T10" fmla="*/ 60 w 154"/>
                <a:gd name="T11" fmla="*/ 189 h 196"/>
                <a:gd name="T12" fmla="*/ 71 w 154"/>
                <a:gd name="T13" fmla="*/ 183 h 196"/>
                <a:gd name="T14" fmla="*/ 68 w 154"/>
                <a:gd name="T15" fmla="*/ 152 h 196"/>
                <a:gd name="T16" fmla="*/ 67 w 154"/>
                <a:gd name="T17" fmla="*/ 152 h 196"/>
                <a:gd name="T18" fmla="*/ 69 w 154"/>
                <a:gd name="T19" fmla="*/ 146 h 196"/>
                <a:gd name="T20" fmla="*/ 154 w 154"/>
                <a:gd name="T21" fmla="*/ 24 h 196"/>
                <a:gd name="T22" fmla="*/ 127 w 154"/>
                <a:gd name="T23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4" h="196">
                  <a:moveTo>
                    <a:pt x="127" y="0"/>
                  </a:moveTo>
                  <a:cubicBezTo>
                    <a:pt x="39" y="127"/>
                    <a:pt x="39" y="127"/>
                    <a:pt x="39" y="127"/>
                  </a:cubicBezTo>
                  <a:cubicBezTo>
                    <a:pt x="24" y="133"/>
                    <a:pt x="10" y="148"/>
                    <a:pt x="4" y="165"/>
                  </a:cubicBezTo>
                  <a:cubicBezTo>
                    <a:pt x="0" y="174"/>
                    <a:pt x="31" y="196"/>
                    <a:pt x="41" y="189"/>
                  </a:cubicBezTo>
                  <a:cubicBezTo>
                    <a:pt x="45" y="187"/>
                    <a:pt x="50" y="182"/>
                    <a:pt x="54" y="176"/>
                  </a:cubicBezTo>
                  <a:cubicBezTo>
                    <a:pt x="56" y="181"/>
                    <a:pt x="59" y="188"/>
                    <a:pt x="60" y="189"/>
                  </a:cubicBezTo>
                  <a:cubicBezTo>
                    <a:pt x="62" y="191"/>
                    <a:pt x="72" y="189"/>
                    <a:pt x="71" y="183"/>
                  </a:cubicBezTo>
                  <a:cubicBezTo>
                    <a:pt x="71" y="176"/>
                    <a:pt x="68" y="152"/>
                    <a:pt x="68" y="152"/>
                  </a:cubicBezTo>
                  <a:cubicBezTo>
                    <a:pt x="67" y="152"/>
                    <a:pt x="67" y="152"/>
                    <a:pt x="67" y="152"/>
                  </a:cubicBezTo>
                  <a:cubicBezTo>
                    <a:pt x="68" y="150"/>
                    <a:pt x="68" y="148"/>
                    <a:pt x="69" y="146"/>
                  </a:cubicBezTo>
                  <a:cubicBezTo>
                    <a:pt x="79" y="125"/>
                    <a:pt x="133" y="48"/>
                    <a:pt x="154" y="24"/>
                  </a:cubicBezTo>
                  <a:lnTo>
                    <a:pt x="127" y="0"/>
                  </a:ln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2" name="Freeform 9"/>
            <p:cNvSpPr>
              <a:spLocks/>
            </p:cNvSpPr>
            <p:nvPr/>
          </p:nvSpPr>
          <p:spPr bwMode="auto">
            <a:xfrm>
              <a:off x="4705351" y="5146676"/>
              <a:ext cx="274638" cy="371475"/>
            </a:xfrm>
            <a:custGeom>
              <a:avLst/>
              <a:gdLst>
                <a:gd name="T0" fmla="*/ 1 w 129"/>
                <a:gd name="T1" fmla="*/ 162 h 175"/>
                <a:gd name="T2" fmla="*/ 34 w 129"/>
                <a:gd name="T3" fmla="*/ 125 h 175"/>
                <a:gd name="T4" fmla="*/ 118 w 129"/>
                <a:gd name="T5" fmla="*/ 0 h 175"/>
                <a:gd name="T6" fmla="*/ 129 w 129"/>
                <a:gd name="T7" fmla="*/ 11 h 175"/>
                <a:gd name="T8" fmla="*/ 49 w 129"/>
                <a:gd name="T9" fmla="*/ 130 h 175"/>
                <a:gd name="T10" fmla="*/ 48 w 129"/>
                <a:gd name="T11" fmla="*/ 136 h 175"/>
                <a:gd name="T12" fmla="*/ 48 w 129"/>
                <a:gd name="T13" fmla="*/ 135 h 175"/>
                <a:gd name="T14" fmla="*/ 52 w 129"/>
                <a:gd name="T15" fmla="*/ 165 h 175"/>
                <a:gd name="T16" fmla="*/ 43 w 129"/>
                <a:gd name="T17" fmla="*/ 172 h 175"/>
                <a:gd name="T18" fmla="*/ 36 w 129"/>
                <a:gd name="T19" fmla="*/ 155 h 175"/>
                <a:gd name="T20" fmla="*/ 23 w 129"/>
                <a:gd name="T21" fmla="*/ 172 h 175"/>
                <a:gd name="T22" fmla="*/ 1 w 129"/>
                <a:gd name="T23" fmla="*/ 166 h 175"/>
                <a:gd name="T24" fmla="*/ 1 w 129"/>
                <a:gd name="T25" fmla="*/ 162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75">
                  <a:moveTo>
                    <a:pt x="1" y="162"/>
                  </a:moveTo>
                  <a:cubicBezTo>
                    <a:pt x="7" y="146"/>
                    <a:pt x="20" y="130"/>
                    <a:pt x="34" y="125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9" y="11"/>
                    <a:pt x="129" y="11"/>
                    <a:pt x="129" y="11"/>
                  </a:cubicBezTo>
                  <a:cubicBezTo>
                    <a:pt x="109" y="35"/>
                    <a:pt x="59" y="109"/>
                    <a:pt x="49" y="130"/>
                  </a:cubicBezTo>
                  <a:cubicBezTo>
                    <a:pt x="49" y="132"/>
                    <a:pt x="48" y="134"/>
                    <a:pt x="48" y="136"/>
                  </a:cubicBezTo>
                  <a:cubicBezTo>
                    <a:pt x="48" y="135"/>
                    <a:pt x="48" y="135"/>
                    <a:pt x="48" y="135"/>
                  </a:cubicBezTo>
                  <a:cubicBezTo>
                    <a:pt x="48" y="135"/>
                    <a:pt x="51" y="159"/>
                    <a:pt x="52" y="165"/>
                  </a:cubicBezTo>
                  <a:cubicBezTo>
                    <a:pt x="52" y="171"/>
                    <a:pt x="45" y="174"/>
                    <a:pt x="43" y="172"/>
                  </a:cubicBezTo>
                  <a:cubicBezTo>
                    <a:pt x="41" y="171"/>
                    <a:pt x="37" y="160"/>
                    <a:pt x="36" y="155"/>
                  </a:cubicBezTo>
                  <a:cubicBezTo>
                    <a:pt x="32" y="160"/>
                    <a:pt x="27" y="169"/>
                    <a:pt x="23" y="172"/>
                  </a:cubicBezTo>
                  <a:cubicBezTo>
                    <a:pt x="19" y="175"/>
                    <a:pt x="9" y="172"/>
                    <a:pt x="1" y="166"/>
                  </a:cubicBezTo>
                  <a:cubicBezTo>
                    <a:pt x="1" y="165"/>
                    <a:pt x="0" y="163"/>
                    <a:pt x="1" y="162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3" name="Freeform 10"/>
            <p:cNvSpPr>
              <a:spLocks/>
            </p:cNvSpPr>
            <p:nvPr/>
          </p:nvSpPr>
          <p:spPr bwMode="auto">
            <a:xfrm>
              <a:off x="5222876" y="4957763"/>
              <a:ext cx="168275" cy="322263"/>
            </a:xfrm>
            <a:custGeom>
              <a:avLst/>
              <a:gdLst>
                <a:gd name="T0" fmla="*/ 31 w 106"/>
                <a:gd name="T1" fmla="*/ 0 h 203"/>
                <a:gd name="T2" fmla="*/ 106 w 106"/>
                <a:gd name="T3" fmla="*/ 128 h 203"/>
                <a:gd name="T4" fmla="*/ 14 w 106"/>
                <a:gd name="T5" fmla="*/ 203 h 203"/>
                <a:gd name="T6" fmla="*/ 0 w 106"/>
                <a:gd name="T7" fmla="*/ 44 h 203"/>
                <a:gd name="T8" fmla="*/ 31 w 106"/>
                <a:gd name="T9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203">
                  <a:moveTo>
                    <a:pt x="31" y="0"/>
                  </a:moveTo>
                  <a:lnTo>
                    <a:pt x="106" y="128"/>
                  </a:lnTo>
                  <a:lnTo>
                    <a:pt x="14" y="203"/>
                  </a:lnTo>
                  <a:lnTo>
                    <a:pt x="0" y="44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4" name="Freeform 11"/>
            <p:cNvSpPr>
              <a:spLocks/>
            </p:cNvSpPr>
            <p:nvPr/>
          </p:nvSpPr>
          <p:spPr bwMode="auto">
            <a:xfrm>
              <a:off x="5227638" y="5008563"/>
              <a:ext cx="112713" cy="252413"/>
            </a:xfrm>
            <a:custGeom>
              <a:avLst/>
              <a:gdLst>
                <a:gd name="T0" fmla="*/ 20 w 71"/>
                <a:gd name="T1" fmla="*/ 0 h 159"/>
                <a:gd name="T2" fmla="*/ 71 w 71"/>
                <a:gd name="T3" fmla="*/ 112 h 159"/>
                <a:gd name="T4" fmla="*/ 17 w 71"/>
                <a:gd name="T5" fmla="*/ 159 h 159"/>
                <a:gd name="T6" fmla="*/ 0 w 71"/>
                <a:gd name="T7" fmla="*/ 25 h 159"/>
                <a:gd name="T8" fmla="*/ 20 w 71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59">
                  <a:moveTo>
                    <a:pt x="20" y="0"/>
                  </a:moveTo>
                  <a:lnTo>
                    <a:pt x="71" y="112"/>
                  </a:lnTo>
                  <a:lnTo>
                    <a:pt x="17" y="159"/>
                  </a:lnTo>
                  <a:lnTo>
                    <a:pt x="0" y="2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5" name="Freeform 12"/>
            <p:cNvSpPr>
              <a:spLocks/>
            </p:cNvSpPr>
            <p:nvPr/>
          </p:nvSpPr>
          <p:spPr bwMode="auto">
            <a:xfrm>
              <a:off x="5240338" y="5130801"/>
              <a:ext cx="127000" cy="104775"/>
            </a:xfrm>
            <a:custGeom>
              <a:avLst/>
              <a:gdLst>
                <a:gd name="T0" fmla="*/ 80 w 80"/>
                <a:gd name="T1" fmla="*/ 0 h 66"/>
                <a:gd name="T2" fmla="*/ 0 w 80"/>
                <a:gd name="T3" fmla="*/ 66 h 66"/>
                <a:gd name="T4" fmla="*/ 80 w 80"/>
                <a:gd name="T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0" h="66">
                  <a:moveTo>
                    <a:pt x="80" y="0"/>
                  </a:moveTo>
                  <a:lnTo>
                    <a:pt x="0" y="66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6" name="Line 13"/>
            <p:cNvSpPr>
              <a:spLocks noChangeShapeType="1"/>
            </p:cNvSpPr>
            <p:nvPr/>
          </p:nvSpPr>
          <p:spPr bwMode="auto">
            <a:xfrm flipH="1">
              <a:off x="5240338" y="5130801"/>
              <a:ext cx="127000" cy="104775"/>
            </a:xfrm>
            <a:prstGeom prst="line">
              <a:avLst/>
            </a:pr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7" name="Freeform 14"/>
            <p:cNvSpPr>
              <a:spLocks/>
            </p:cNvSpPr>
            <p:nvPr/>
          </p:nvSpPr>
          <p:spPr bwMode="auto">
            <a:xfrm>
              <a:off x="4779963" y="4605338"/>
              <a:ext cx="190500" cy="404813"/>
            </a:xfrm>
            <a:custGeom>
              <a:avLst/>
              <a:gdLst>
                <a:gd name="T0" fmla="*/ 31 w 90"/>
                <a:gd name="T1" fmla="*/ 0 h 191"/>
                <a:gd name="T2" fmla="*/ 6 w 90"/>
                <a:gd name="T3" fmla="*/ 191 h 191"/>
                <a:gd name="T4" fmla="*/ 37 w 90"/>
                <a:gd name="T5" fmla="*/ 165 h 191"/>
                <a:gd name="T6" fmla="*/ 66 w 90"/>
                <a:gd name="T7" fmla="*/ 184 h 191"/>
                <a:gd name="T8" fmla="*/ 90 w 90"/>
                <a:gd name="T9" fmla="*/ 152 h 191"/>
                <a:gd name="T10" fmla="*/ 31 w 90"/>
                <a:gd name="T11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191">
                  <a:moveTo>
                    <a:pt x="31" y="0"/>
                  </a:moveTo>
                  <a:cubicBezTo>
                    <a:pt x="0" y="72"/>
                    <a:pt x="6" y="191"/>
                    <a:pt x="6" y="191"/>
                  </a:cubicBezTo>
                  <a:cubicBezTo>
                    <a:pt x="37" y="165"/>
                    <a:pt x="37" y="165"/>
                    <a:pt x="37" y="165"/>
                  </a:cubicBezTo>
                  <a:cubicBezTo>
                    <a:pt x="66" y="184"/>
                    <a:pt x="66" y="184"/>
                    <a:pt x="66" y="184"/>
                  </a:cubicBezTo>
                  <a:cubicBezTo>
                    <a:pt x="90" y="152"/>
                    <a:pt x="90" y="152"/>
                    <a:pt x="90" y="152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rgbClr val="7A472A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8" name="Freeform 15"/>
            <p:cNvSpPr>
              <a:spLocks/>
            </p:cNvSpPr>
            <p:nvPr/>
          </p:nvSpPr>
          <p:spPr bwMode="auto">
            <a:xfrm>
              <a:off x="4872038" y="4595813"/>
              <a:ext cx="47625" cy="400050"/>
            </a:xfrm>
            <a:custGeom>
              <a:avLst/>
              <a:gdLst>
                <a:gd name="T0" fmla="*/ 0 w 23"/>
                <a:gd name="T1" fmla="*/ 0 h 189"/>
                <a:gd name="T2" fmla="*/ 23 w 23"/>
                <a:gd name="T3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3" h="189">
                  <a:moveTo>
                    <a:pt x="0" y="0"/>
                  </a:moveTo>
                  <a:cubicBezTo>
                    <a:pt x="0" y="0"/>
                    <a:pt x="12" y="178"/>
                    <a:pt x="23" y="189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9" name="Freeform 16"/>
            <p:cNvSpPr>
              <a:spLocks/>
            </p:cNvSpPr>
            <p:nvPr/>
          </p:nvSpPr>
          <p:spPr bwMode="auto">
            <a:xfrm>
              <a:off x="4837113" y="4618038"/>
              <a:ext cx="20638" cy="338138"/>
            </a:xfrm>
            <a:custGeom>
              <a:avLst/>
              <a:gdLst>
                <a:gd name="T0" fmla="*/ 6 w 10"/>
                <a:gd name="T1" fmla="*/ 0 h 159"/>
                <a:gd name="T2" fmla="*/ 10 w 10"/>
                <a:gd name="T3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" h="159">
                  <a:moveTo>
                    <a:pt x="6" y="0"/>
                  </a:moveTo>
                  <a:cubicBezTo>
                    <a:pt x="6" y="0"/>
                    <a:pt x="0" y="127"/>
                    <a:pt x="10" y="159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0" name="Freeform 17"/>
            <p:cNvSpPr>
              <a:spLocks/>
            </p:cNvSpPr>
            <p:nvPr/>
          </p:nvSpPr>
          <p:spPr bwMode="auto">
            <a:xfrm>
              <a:off x="5349876" y="4630738"/>
              <a:ext cx="185738" cy="187325"/>
            </a:xfrm>
            <a:custGeom>
              <a:avLst/>
              <a:gdLst>
                <a:gd name="T0" fmla="*/ 87 w 87"/>
                <a:gd name="T1" fmla="*/ 59 h 88"/>
                <a:gd name="T2" fmla="*/ 0 w 87"/>
                <a:gd name="T3" fmla="*/ 82 h 88"/>
                <a:gd name="T4" fmla="*/ 8 w 87"/>
                <a:gd name="T5" fmla="*/ 0 h 88"/>
                <a:gd name="T6" fmla="*/ 87 w 87"/>
                <a:gd name="T7" fmla="*/ 5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88">
                  <a:moveTo>
                    <a:pt x="87" y="59"/>
                  </a:moveTo>
                  <a:cubicBezTo>
                    <a:pt x="87" y="59"/>
                    <a:pt x="57" y="88"/>
                    <a:pt x="0" y="8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7" y="59"/>
                    <a:pt x="87" y="59"/>
                    <a:pt x="87" y="59"/>
                  </a:cubicBezTo>
                </a:path>
              </a:pathLst>
            </a:custGeom>
            <a:solidFill>
              <a:srgbClr val="ED6C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1" name="Freeform 18"/>
            <p:cNvSpPr>
              <a:spLocks/>
            </p:cNvSpPr>
            <p:nvPr/>
          </p:nvSpPr>
          <p:spPr bwMode="auto">
            <a:xfrm>
              <a:off x="5349876" y="4630738"/>
              <a:ext cx="185738" cy="187325"/>
            </a:xfrm>
            <a:custGeom>
              <a:avLst/>
              <a:gdLst>
                <a:gd name="T0" fmla="*/ 87 w 87"/>
                <a:gd name="T1" fmla="*/ 59 h 88"/>
                <a:gd name="T2" fmla="*/ 0 w 87"/>
                <a:gd name="T3" fmla="*/ 82 h 88"/>
                <a:gd name="T4" fmla="*/ 8 w 87"/>
                <a:gd name="T5" fmla="*/ 0 h 88"/>
                <a:gd name="T6" fmla="*/ 87 w 87"/>
                <a:gd name="T7" fmla="*/ 5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88">
                  <a:moveTo>
                    <a:pt x="87" y="59"/>
                  </a:moveTo>
                  <a:cubicBezTo>
                    <a:pt x="87" y="59"/>
                    <a:pt x="57" y="88"/>
                    <a:pt x="0" y="8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7" y="59"/>
                    <a:pt x="87" y="59"/>
                    <a:pt x="87" y="59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2" name="Freeform 19"/>
            <p:cNvSpPr>
              <a:spLocks/>
            </p:cNvSpPr>
            <p:nvPr/>
          </p:nvSpPr>
          <p:spPr bwMode="auto">
            <a:xfrm>
              <a:off x="4716463" y="4640263"/>
              <a:ext cx="184150" cy="185738"/>
            </a:xfrm>
            <a:custGeom>
              <a:avLst/>
              <a:gdLst>
                <a:gd name="T0" fmla="*/ 0 w 87"/>
                <a:gd name="T1" fmla="*/ 56 h 88"/>
                <a:gd name="T2" fmla="*/ 87 w 87"/>
                <a:gd name="T3" fmla="*/ 82 h 88"/>
                <a:gd name="T4" fmla="*/ 78 w 87"/>
                <a:gd name="T5" fmla="*/ 0 h 88"/>
                <a:gd name="T6" fmla="*/ 0 w 87"/>
                <a:gd name="T7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88">
                  <a:moveTo>
                    <a:pt x="0" y="56"/>
                  </a:moveTo>
                  <a:cubicBezTo>
                    <a:pt x="0" y="56"/>
                    <a:pt x="30" y="88"/>
                    <a:pt x="87" y="82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0" y="56"/>
                    <a:pt x="0" y="56"/>
                    <a:pt x="0" y="56"/>
                  </a:cubicBezTo>
                </a:path>
              </a:pathLst>
            </a:custGeom>
            <a:solidFill>
              <a:srgbClr val="ED6C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3" name="Freeform 20"/>
            <p:cNvSpPr>
              <a:spLocks/>
            </p:cNvSpPr>
            <p:nvPr/>
          </p:nvSpPr>
          <p:spPr bwMode="auto">
            <a:xfrm>
              <a:off x="4716463" y="4640263"/>
              <a:ext cx="184150" cy="185738"/>
            </a:xfrm>
            <a:custGeom>
              <a:avLst/>
              <a:gdLst>
                <a:gd name="T0" fmla="*/ 0 w 87"/>
                <a:gd name="T1" fmla="*/ 56 h 88"/>
                <a:gd name="T2" fmla="*/ 87 w 87"/>
                <a:gd name="T3" fmla="*/ 82 h 88"/>
                <a:gd name="T4" fmla="*/ 78 w 87"/>
                <a:gd name="T5" fmla="*/ 0 h 88"/>
                <a:gd name="T6" fmla="*/ 0 w 87"/>
                <a:gd name="T7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88">
                  <a:moveTo>
                    <a:pt x="0" y="56"/>
                  </a:moveTo>
                  <a:cubicBezTo>
                    <a:pt x="0" y="56"/>
                    <a:pt x="30" y="88"/>
                    <a:pt x="87" y="82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0" y="56"/>
                    <a:pt x="0" y="56"/>
                    <a:pt x="0" y="56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4" name="Freeform 21"/>
            <p:cNvSpPr>
              <a:spLocks/>
            </p:cNvSpPr>
            <p:nvPr/>
          </p:nvSpPr>
          <p:spPr bwMode="auto">
            <a:xfrm>
              <a:off x="5280026" y="4605338"/>
              <a:ext cx="190500" cy="404813"/>
            </a:xfrm>
            <a:custGeom>
              <a:avLst/>
              <a:gdLst>
                <a:gd name="T0" fmla="*/ 60 w 90"/>
                <a:gd name="T1" fmla="*/ 0 h 191"/>
                <a:gd name="T2" fmla="*/ 84 w 90"/>
                <a:gd name="T3" fmla="*/ 191 h 191"/>
                <a:gd name="T4" fmla="*/ 53 w 90"/>
                <a:gd name="T5" fmla="*/ 165 h 191"/>
                <a:gd name="T6" fmla="*/ 24 w 90"/>
                <a:gd name="T7" fmla="*/ 184 h 191"/>
                <a:gd name="T8" fmla="*/ 0 w 90"/>
                <a:gd name="T9" fmla="*/ 152 h 191"/>
                <a:gd name="T10" fmla="*/ 60 w 90"/>
                <a:gd name="T11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191">
                  <a:moveTo>
                    <a:pt x="60" y="0"/>
                  </a:moveTo>
                  <a:cubicBezTo>
                    <a:pt x="90" y="72"/>
                    <a:pt x="84" y="191"/>
                    <a:pt x="84" y="191"/>
                  </a:cubicBezTo>
                  <a:cubicBezTo>
                    <a:pt x="53" y="165"/>
                    <a:pt x="53" y="165"/>
                    <a:pt x="53" y="165"/>
                  </a:cubicBezTo>
                  <a:cubicBezTo>
                    <a:pt x="24" y="184"/>
                    <a:pt x="24" y="184"/>
                    <a:pt x="24" y="184"/>
                  </a:cubicBezTo>
                  <a:cubicBezTo>
                    <a:pt x="0" y="152"/>
                    <a:pt x="0" y="152"/>
                    <a:pt x="0" y="152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rgbClr val="7A472A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5" name="Freeform 22"/>
            <p:cNvSpPr>
              <a:spLocks/>
            </p:cNvSpPr>
            <p:nvPr/>
          </p:nvSpPr>
          <p:spPr bwMode="auto">
            <a:xfrm>
              <a:off x="5392738" y="4618038"/>
              <a:ext cx="20638" cy="338138"/>
            </a:xfrm>
            <a:custGeom>
              <a:avLst/>
              <a:gdLst>
                <a:gd name="T0" fmla="*/ 4 w 10"/>
                <a:gd name="T1" fmla="*/ 0 h 159"/>
                <a:gd name="T2" fmla="*/ 0 w 10"/>
                <a:gd name="T3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" h="159">
                  <a:moveTo>
                    <a:pt x="4" y="0"/>
                  </a:moveTo>
                  <a:cubicBezTo>
                    <a:pt x="4" y="0"/>
                    <a:pt x="10" y="127"/>
                    <a:pt x="0" y="159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6" name="Freeform 23"/>
            <p:cNvSpPr>
              <a:spLocks/>
            </p:cNvSpPr>
            <p:nvPr/>
          </p:nvSpPr>
          <p:spPr bwMode="auto">
            <a:xfrm>
              <a:off x="5330826" y="4595813"/>
              <a:ext cx="50800" cy="400050"/>
            </a:xfrm>
            <a:custGeom>
              <a:avLst/>
              <a:gdLst>
                <a:gd name="T0" fmla="*/ 24 w 24"/>
                <a:gd name="T1" fmla="*/ 0 h 189"/>
                <a:gd name="T2" fmla="*/ 0 w 24"/>
                <a:gd name="T3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" h="189">
                  <a:moveTo>
                    <a:pt x="24" y="0"/>
                  </a:moveTo>
                  <a:cubicBezTo>
                    <a:pt x="24" y="0"/>
                    <a:pt x="11" y="178"/>
                    <a:pt x="0" y="189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7" name="Freeform 24"/>
            <p:cNvSpPr>
              <a:spLocks/>
            </p:cNvSpPr>
            <p:nvPr/>
          </p:nvSpPr>
          <p:spPr bwMode="auto">
            <a:xfrm>
              <a:off x="4860926" y="4957763"/>
              <a:ext cx="166688" cy="320675"/>
            </a:xfrm>
            <a:custGeom>
              <a:avLst/>
              <a:gdLst>
                <a:gd name="T0" fmla="*/ 75 w 105"/>
                <a:gd name="T1" fmla="*/ 0 h 202"/>
                <a:gd name="T2" fmla="*/ 0 w 105"/>
                <a:gd name="T3" fmla="*/ 127 h 202"/>
                <a:gd name="T4" fmla="*/ 91 w 105"/>
                <a:gd name="T5" fmla="*/ 202 h 202"/>
                <a:gd name="T6" fmla="*/ 105 w 105"/>
                <a:gd name="T7" fmla="*/ 43 h 202"/>
                <a:gd name="T8" fmla="*/ 75 w 105"/>
                <a:gd name="T9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202">
                  <a:moveTo>
                    <a:pt x="75" y="0"/>
                  </a:moveTo>
                  <a:lnTo>
                    <a:pt x="0" y="127"/>
                  </a:lnTo>
                  <a:lnTo>
                    <a:pt x="91" y="202"/>
                  </a:lnTo>
                  <a:lnTo>
                    <a:pt x="105" y="43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8" name="Freeform 25"/>
            <p:cNvSpPr>
              <a:spLocks/>
            </p:cNvSpPr>
            <p:nvPr/>
          </p:nvSpPr>
          <p:spPr bwMode="auto">
            <a:xfrm>
              <a:off x="4910138" y="5008563"/>
              <a:ext cx="111125" cy="250825"/>
            </a:xfrm>
            <a:custGeom>
              <a:avLst/>
              <a:gdLst>
                <a:gd name="T0" fmla="*/ 52 w 70"/>
                <a:gd name="T1" fmla="*/ 0 h 158"/>
                <a:gd name="T2" fmla="*/ 0 w 70"/>
                <a:gd name="T3" fmla="*/ 112 h 158"/>
                <a:gd name="T4" fmla="*/ 54 w 70"/>
                <a:gd name="T5" fmla="*/ 158 h 158"/>
                <a:gd name="T6" fmla="*/ 70 w 70"/>
                <a:gd name="T7" fmla="*/ 25 h 158"/>
                <a:gd name="T8" fmla="*/ 52 w 70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58">
                  <a:moveTo>
                    <a:pt x="52" y="0"/>
                  </a:moveTo>
                  <a:lnTo>
                    <a:pt x="0" y="112"/>
                  </a:lnTo>
                  <a:lnTo>
                    <a:pt x="54" y="158"/>
                  </a:lnTo>
                  <a:lnTo>
                    <a:pt x="70" y="25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9" name="Freeform 26"/>
            <p:cNvSpPr>
              <a:spLocks/>
            </p:cNvSpPr>
            <p:nvPr/>
          </p:nvSpPr>
          <p:spPr bwMode="auto">
            <a:xfrm>
              <a:off x="4884738" y="5121276"/>
              <a:ext cx="127000" cy="103188"/>
            </a:xfrm>
            <a:custGeom>
              <a:avLst/>
              <a:gdLst>
                <a:gd name="T0" fmla="*/ 0 w 80"/>
                <a:gd name="T1" fmla="*/ 0 h 65"/>
                <a:gd name="T2" fmla="*/ 80 w 80"/>
                <a:gd name="T3" fmla="*/ 65 h 65"/>
                <a:gd name="T4" fmla="*/ 0 w 80"/>
                <a:gd name="T5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0" h="65">
                  <a:moveTo>
                    <a:pt x="0" y="0"/>
                  </a:moveTo>
                  <a:lnTo>
                    <a:pt x="80" y="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0" name="Line 27"/>
            <p:cNvSpPr>
              <a:spLocks noChangeShapeType="1"/>
            </p:cNvSpPr>
            <p:nvPr/>
          </p:nvSpPr>
          <p:spPr bwMode="auto">
            <a:xfrm>
              <a:off x="4884738" y="5121276"/>
              <a:ext cx="127000" cy="103188"/>
            </a:xfrm>
            <a:prstGeom prst="line">
              <a:avLst/>
            </a:pr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1" name="Freeform 28"/>
            <p:cNvSpPr>
              <a:spLocks/>
            </p:cNvSpPr>
            <p:nvPr/>
          </p:nvSpPr>
          <p:spPr bwMode="auto">
            <a:xfrm>
              <a:off x="4943476" y="4970463"/>
              <a:ext cx="365125" cy="466725"/>
            </a:xfrm>
            <a:custGeom>
              <a:avLst/>
              <a:gdLst>
                <a:gd name="T0" fmla="*/ 150 w 172"/>
                <a:gd name="T1" fmla="*/ 4 h 220"/>
                <a:gd name="T2" fmla="*/ 86 w 172"/>
                <a:gd name="T3" fmla="*/ 64 h 220"/>
                <a:gd name="T4" fmla="*/ 18 w 172"/>
                <a:gd name="T5" fmla="*/ 0 h 220"/>
                <a:gd name="T6" fmla="*/ 0 w 172"/>
                <a:gd name="T7" fmla="*/ 202 h 220"/>
                <a:gd name="T8" fmla="*/ 86 w 172"/>
                <a:gd name="T9" fmla="*/ 220 h 220"/>
                <a:gd name="T10" fmla="*/ 172 w 172"/>
                <a:gd name="T11" fmla="*/ 202 h 220"/>
                <a:gd name="T12" fmla="*/ 150 w 172"/>
                <a:gd name="T13" fmla="*/ 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220">
                  <a:moveTo>
                    <a:pt x="150" y="4"/>
                  </a:moveTo>
                  <a:cubicBezTo>
                    <a:pt x="86" y="64"/>
                    <a:pt x="86" y="64"/>
                    <a:pt x="86" y="6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26" y="217"/>
                    <a:pt x="58" y="220"/>
                    <a:pt x="86" y="220"/>
                  </a:cubicBezTo>
                  <a:cubicBezTo>
                    <a:pt x="115" y="220"/>
                    <a:pt x="146" y="217"/>
                    <a:pt x="172" y="202"/>
                  </a:cubicBezTo>
                  <a:lnTo>
                    <a:pt x="150" y="4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2" name="Freeform 29"/>
            <p:cNvSpPr>
              <a:spLocks/>
            </p:cNvSpPr>
            <p:nvPr/>
          </p:nvSpPr>
          <p:spPr bwMode="auto">
            <a:xfrm>
              <a:off x="5095876" y="4995863"/>
              <a:ext cx="206375" cy="455613"/>
            </a:xfrm>
            <a:custGeom>
              <a:avLst/>
              <a:gdLst>
                <a:gd name="T0" fmla="*/ 52 w 97"/>
                <a:gd name="T1" fmla="*/ 38 h 215"/>
                <a:gd name="T2" fmla="*/ 0 w 97"/>
                <a:gd name="T3" fmla="*/ 201 h 215"/>
                <a:gd name="T4" fmla="*/ 97 w 97"/>
                <a:gd name="T5" fmla="*/ 191 h 215"/>
                <a:gd name="T6" fmla="*/ 69 w 97"/>
                <a:gd name="T7" fmla="*/ 0 h 215"/>
                <a:gd name="T8" fmla="*/ 52 w 97"/>
                <a:gd name="T9" fmla="*/ 38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215">
                  <a:moveTo>
                    <a:pt x="52" y="38"/>
                  </a:moveTo>
                  <a:cubicBezTo>
                    <a:pt x="52" y="38"/>
                    <a:pt x="33" y="168"/>
                    <a:pt x="0" y="201"/>
                  </a:cubicBezTo>
                  <a:cubicBezTo>
                    <a:pt x="35" y="215"/>
                    <a:pt x="97" y="191"/>
                    <a:pt x="97" y="191"/>
                  </a:cubicBezTo>
                  <a:cubicBezTo>
                    <a:pt x="69" y="0"/>
                    <a:pt x="69" y="0"/>
                    <a:pt x="69" y="0"/>
                  </a:cubicBezTo>
                  <a:lnTo>
                    <a:pt x="52" y="38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3" name="Freeform 30"/>
            <p:cNvSpPr>
              <a:spLocks/>
            </p:cNvSpPr>
            <p:nvPr/>
          </p:nvSpPr>
          <p:spPr bwMode="auto">
            <a:xfrm>
              <a:off x="4957763" y="5894388"/>
              <a:ext cx="120650" cy="327025"/>
            </a:xfrm>
            <a:custGeom>
              <a:avLst/>
              <a:gdLst>
                <a:gd name="T0" fmla="*/ 6 w 57"/>
                <a:gd name="T1" fmla="*/ 0 h 154"/>
                <a:gd name="T2" fmla="*/ 7 w 57"/>
                <a:gd name="T3" fmla="*/ 131 h 154"/>
                <a:gd name="T4" fmla="*/ 57 w 57"/>
                <a:gd name="T5" fmla="*/ 132 h 154"/>
                <a:gd name="T6" fmla="*/ 51 w 57"/>
                <a:gd name="T7" fmla="*/ 6 h 154"/>
                <a:gd name="T8" fmla="*/ 6 w 57"/>
                <a:gd name="T9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54">
                  <a:moveTo>
                    <a:pt x="6" y="0"/>
                  </a:moveTo>
                  <a:cubicBezTo>
                    <a:pt x="2" y="52"/>
                    <a:pt x="0" y="120"/>
                    <a:pt x="7" y="131"/>
                  </a:cubicBezTo>
                  <a:cubicBezTo>
                    <a:pt x="20" y="148"/>
                    <a:pt x="56" y="154"/>
                    <a:pt x="57" y="132"/>
                  </a:cubicBezTo>
                  <a:cubicBezTo>
                    <a:pt x="52" y="112"/>
                    <a:pt x="51" y="53"/>
                    <a:pt x="51" y="6"/>
                  </a:cubicBezTo>
                  <a:cubicBezTo>
                    <a:pt x="36" y="8"/>
                    <a:pt x="20" y="5"/>
                    <a:pt x="6" y="0"/>
                  </a:cubicBez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4" name="Freeform 31"/>
            <p:cNvSpPr>
              <a:spLocks/>
            </p:cNvSpPr>
            <p:nvPr/>
          </p:nvSpPr>
          <p:spPr bwMode="auto">
            <a:xfrm>
              <a:off x="4970463" y="5765801"/>
              <a:ext cx="98425" cy="146050"/>
            </a:xfrm>
            <a:custGeom>
              <a:avLst/>
              <a:gdLst>
                <a:gd name="T0" fmla="*/ 45 w 46"/>
                <a:gd name="T1" fmla="*/ 67 h 69"/>
                <a:gd name="T2" fmla="*/ 46 w 46"/>
                <a:gd name="T3" fmla="*/ 1 h 69"/>
                <a:gd name="T4" fmla="*/ 4 w 46"/>
                <a:gd name="T5" fmla="*/ 0 h 69"/>
                <a:gd name="T6" fmla="*/ 0 w 46"/>
                <a:gd name="T7" fmla="*/ 61 h 69"/>
                <a:gd name="T8" fmla="*/ 45 w 46"/>
                <a:gd name="T9" fmla="*/ 6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69">
                  <a:moveTo>
                    <a:pt x="45" y="67"/>
                  </a:moveTo>
                  <a:cubicBezTo>
                    <a:pt x="45" y="31"/>
                    <a:pt x="46" y="1"/>
                    <a:pt x="46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" y="27"/>
                    <a:pt x="0" y="61"/>
                  </a:cubicBezTo>
                  <a:cubicBezTo>
                    <a:pt x="14" y="66"/>
                    <a:pt x="30" y="69"/>
                    <a:pt x="45" y="67"/>
                  </a:cubicBez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5" name="Freeform 32"/>
            <p:cNvSpPr>
              <a:spLocks/>
            </p:cNvSpPr>
            <p:nvPr/>
          </p:nvSpPr>
          <p:spPr bwMode="auto">
            <a:xfrm>
              <a:off x="4951413" y="6121401"/>
              <a:ext cx="171450" cy="125413"/>
            </a:xfrm>
            <a:custGeom>
              <a:avLst/>
              <a:gdLst>
                <a:gd name="T0" fmla="*/ 4 w 81"/>
                <a:gd name="T1" fmla="*/ 0 h 59"/>
                <a:gd name="T2" fmla="*/ 43 w 81"/>
                <a:gd name="T3" fmla="*/ 59 h 59"/>
                <a:gd name="T4" fmla="*/ 58 w 81"/>
                <a:gd name="T5" fmla="*/ 9 h 59"/>
                <a:gd name="T6" fmla="*/ 38 w 81"/>
                <a:gd name="T7" fmla="*/ 32 h 59"/>
                <a:gd name="T8" fmla="*/ 4 w 81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59">
                  <a:moveTo>
                    <a:pt x="4" y="0"/>
                  </a:moveTo>
                  <a:cubicBezTo>
                    <a:pt x="4" y="0"/>
                    <a:pt x="0" y="59"/>
                    <a:pt x="43" y="59"/>
                  </a:cubicBezTo>
                  <a:cubicBezTo>
                    <a:pt x="81" y="59"/>
                    <a:pt x="58" y="9"/>
                    <a:pt x="58" y="9"/>
                  </a:cubicBezTo>
                  <a:cubicBezTo>
                    <a:pt x="58" y="9"/>
                    <a:pt x="62" y="35"/>
                    <a:pt x="38" y="32"/>
                  </a:cubicBezTo>
                  <a:cubicBezTo>
                    <a:pt x="13" y="3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6" name="Freeform 33"/>
            <p:cNvSpPr>
              <a:spLocks/>
            </p:cNvSpPr>
            <p:nvPr/>
          </p:nvSpPr>
          <p:spPr bwMode="auto">
            <a:xfrm>
              <a:off x="4999038" y="6196013"/>
              <a:ext cx="25400" cy="33338"/>
            </a:xfrm>
            <a:custGeom>
              <a:avLst/>
              <a:gdLst>
                <a:gd name="T0" fmla="*/ 11 w 12"/>
                <a:gd name="T1" fmla="*/ 8 h 16"/>
                <a:gd name="T2" fmla="*/ 7 w 12"/>
                <a:gd name="T3" fmla="*/ 16 h 16"/>
                <a:gd name="T4" fmla="*/ 0 w 12"/>
                <a:gd name="T5" fmla="*/ 9 h 16"/>
                <a:gd name="T6" fmla="*/ 5 w 12"/>
                <a:gd name="T7" fmla="*/ 1 h 16"/>
                <a:gd name="T8" fmla="*/ 11 w 12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11" y="8"/>
                  </a:moveTo>
                  <a:cubicBezTo>
                    <a:pt x="12" y="12"/>
                    <a:pt x="10" y="16"/>
                    <a:pt x="7" y="16"/>
                  </a:cubicBezTo>
                  <a:cubicBezTo>
                    <a:pt x="4" y="16"/>
                    <a:pt x="1" y="13"/>
                    <a:pt x="0" y="9"/>
                  </a:cubicBezTo>
                  <a:cubicBezTo>
                    <a:pt x="0" y="5"/>
                    <a:pt x="2" y="1"/>
                    <a:pt x="5" y="1"/>
                  </a:cubicBezTo>
                  <a:cubicBezTo>
                    <a:pt x="8" y="0"/>
                    <a:pt x="11" y="4"/>
                    <a:pt x="1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7" name="Freeform 34"/>
            <p:cNvSpPr>
              <a:spLocks/>
            </p:cNvSpPr>
            <p:nvPr/>
          </p:nvSpPr>
          <p:spPr bwMode="auto">
            <a:xfrm>
              <a:off x="5030788" y="6221413"/>
              <a:ext cx="6350" cy="7938"/>
            </a:xfrm>
            <a:custGeom>
              <a:avLst/>
              <a:gdLst>
                <a:gd name="T0" fmla="*/ 3 w 3"/>
                <a:gd name="T1" fmla="*/ 2 h 4"/>
                <a:gd name="T2" fmla="*/ 2 w 3"/>
                <a:gd name="T3" fmla="*/ 4 h 4"/>
                <a:gd name="T4" fmla="*/ 0 w 3"/>
                <a:gd name="T5" fmla="*/ 2 h 4"/>
                <a:gd name="T6" fmla="*/ 1 w 3"/>
                <a:gd name="T7" fmla="*/ 0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3" y="3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0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8" name="Freeform 35"/>
            <p:cNvSpPr>
              <a:spLocks/>
            </p:cNvSpPr>
            <p:nvPr/>
          </p:nvSpPr>
          <p:spPr bwMode="auto">
            <a:xfrm>
              <a:off x="5008563" y="5922963"/>
              <a:ext cx="61913" cy="277813"/>
            </a:xfrm>
            <a:custGeom>
              <a:avLst/>
              <a:gdLst>
                <a:gd name="T0" fmla="*/ 6 w 29"/>
                <a:gd name="T1" fmla="*/ 0 h 131"/>
                <a:gd name="T2" fmla="*/ 5 w 29"/>
                <a:gd name="T3" fmla="*/ 120 h 131"/>
                <a:gd name="T4" fmla="*/ 29 w 29"/>
                <a:gd name="T5" fmla="*/ 118 h 131"/>
                <a:gd name="T6" fmla="*/ 22 w 29"/>
                <a:gd name="T7" fmla="*/ 0 h 131"/>
                <a:gd name="T8" fmla="*/ 6 w 29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31">
                  <a:moveTo>
                    <a:pt x="6" y="0"/>
                  </a:moveTo>
                  <a:cubicBezTo>
                    <a:pt x="0" y="15"/>
                    <a:pt x="2" y="108"/>
                    <a:pt x="5" y="120"/>
                  </a:cubicBezTo>
                  <a:cubicBezTo>
                    <a:pt x="8" y="131"/>
                    <a:pt x="29" y="118"/>
                    <a:pt x="29" y="118"/>
                  </a:cubicBezTo>
                  <a:cubicBezTo>
                    <a:pt x="29" y="118"/>
                    <a:pt x="22" y="93"/>
                    <a:pt x="22" y="0"/>
                  </a:cubicBezTo>
                  <a:cubicBezTo>
                    <a:pt x="22" y="0"/>
                    <a:pt x="14" y="0"/>
                    <a:pt x="6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9" name="Freeform 36"/>
            <p:cNvSpPr>
              <a:spLocks/>
            </p:cNvSpPr>
            <p:nvPr/>
          </p:nvSpPr>
          <p:spPr bwMode="auto">
            <a:xfrm>
              <a:off x="5018088" y="5778501"/>
              <a:ext cx="41275" cy="119063"/>
            </a:xfrm>
            <a:custGeom>
              <a:avLst/>
              <a:gdLst>
                <a:gd name="T0" fmla="*/ 4 w 26"/>
                <a:gd name="T1" fmla="*/ 1 h 75"/>
                <a:gd name="T2" fmla="*/ 0 w 26"/>
                <a:gd name="T3" fmla="*/ 73 h 75"/>
                <a:gd name="T4" fmla="*/ 24 w 26"/>
                <a:gd name="T5" fmla="*/ 75 h 75"/>
                <a:gd name="T6" fmla="*/ 26 w 26"/>
                <a:gd name="T7" fmla="*/ 0 h 75"/>
                <a:gd name="T8" fmla="*/ 4 w 26"/>
                <a:gd name="T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75">
                  <a:moveTo>
                    <a:pt x="4" y="1"/>
                  </a:moveTo>
                  <a:lnTo>
                    <a:pt x="0" y="73"/>
                  </a:lnTo>
                  <a:lnTo>
                    <a:pt x="24" y="75"/>
                  </a:lnTo>
                  <a:lnTo>
                    <a:pt x="26" y="0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0" name="Freeform 37"/>
            <p:cNvSpPr>
              <a:spLocks/>
            </p:cNvSpPr>
            <p:nvPr/>
          </p:nvSpPr>
          <p:spPr bwMode="auto">
            <a:xfrm>
              <a:off x="5183188" y="5894388"/>
              <a:ext cx="122238" cy="327025"/>
            </a:xfrm>
            <a:custGeom>
              <a:avLst/>
              <a:gdLst>
                <a:gd name="T0" fmla="*/ 52 w 58"/>
                <a:gd name="T1" fmla="*/ 0 h 154"/>
                <a:gd name="T2" fmla="*/ 50 w 58"/>
                <a:gd name="T3" fmla="*/ 131 h 154"/>
                <a:gd name="T4" fmla="*/ 0 w 58"/>
                <a:gd name="T5" fmla="*/ 132 h 154"/>
                <a:gd name="T6" fmla="*/ 6 w 58"/>
                <a:gd name="T7" fmla="*/ 6 h 154"/>
                <a:gd name="T8" fmla="*/ 52 w 58"/>
                <a:gd name="T9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54">
                  <a:moveTo>
                    <a:pt x="52" y="0"/>
                  </a:moveTo>
                  <a:cubicBezTo>
                    <a:pt x="55" y="52"/>
                    <a:pt x="58" y="120"/>
                    <a:pt x="50" y="131"/>
                  </a:cubicBezTo>
                  <a:cubicBezTo>
                    <a:pt x="37" y="148"/>
                    <a:pt x="1" y="154"/>
                    <a:pt x="0" y="132"/>
                  </a:cubicBezTo>
                  <a:cubicBezTo>
                    <a:pt x="5" y="112"/>
                    <a:pt x="6" y="53"/>
                    <a:pt x="6" y="6"/>
                  </a:cubicBezTo>
                  <a:cubicBezTo>
                    <a:pt x="21" y="8"/>
                    <a:pt x="38" y="5"/>
                    <a:pt x="52" y="0"/>
                  </a:cubicBez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1" name="Freeform 38"/>
            <p:cNvSpPr>
              <a:spLocks/>
            </p:cNvSpPr>
            <p:nvPr/>
          </p:nvSpPr>
          <p:spPr bwMode="auto">
            <a:xfrm>
              <a:off x="5194301" y="5765801"/>
              <a:ext cx="98425" cy="146050"/>
            </a:xfrm>
            <a:custGeom>
              <a:avLst/>
              <a:gdLst>
                <a:gd name="T0" fmla="*/ 1 w 47"/>
                <a:gd name="T1" fmla="*/ 67 h 69"/>
                <a:gd name="T2" fmla="*/ 0 w 47"/>
                <a:gd name="T3" fmla="*/ 1 h 69"/>
                <a:gd name="T4" fmla="*/ 42 w 47"/>
                <a:gd name="T5" fmla="*/ 0 h 69"/>
                <a:gd name="T6" fmla="*/ 47 w 47"/>
                <a:gd name="T7" fmla="*/ 61 h 69"/>
                <a:gd name="T8" fmla="*/ 1 w 47"/>
                <a:gd name="T9" fmla="*/ 6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69">
                  <a:moveTo>
                    <a:pt x="1" y="67"/>
                  </a:moveTo>
                  <a:cubicBezTo>
                    <a:pt x="1" y="31"/>
                    <a:pt x="0" y="1"/>
                    <a:pt x="0" y="1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4" y="27"/>
                    <a:pt x="47" y="61"/>
                  </a:cubicBezTo>
                  <a:cubicBezTo>
                    <a:pt x="33" y="66"/>
                    <a:pt x="16" y="69"/>
                    <a:pt x="1" y="67"/>
                  </a:cubicBez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2" name="Freeform 39"/>
            <p:cNvSpPr>
              <a:spLocks/>
            </p:cNvSpPr>
            <p:nvPr/>
          </p:nvSpPr>
          <p:spPr bwMode="auto">
            <a:xfrm>
              <a:off x="5140326" y="6121401"/>
              <a:ext cx="171450" cy="125413"/>
            </a:xfrm>
            <a:custGeom>
              <a:avLst/>
              <a:gdLst>
                <a:gd name="T0" fmla="*/ 76 w 81"/>
                <a:gd name="T1" fmla="*/ 0 h 59"/>
                <a:gd name="T2" fmla="*/ 38 w 81"/>
                <a:gd name="T3" fmla="*/ 59 h 59"/>
                <a:gd name="T4" fmla="*/ 22 w 81"/>
                <a:gd name="T5" fmla="*/ 9 h 59"/>
                <a:gd name="T6" fmla="*/ 43 w 81"/>
                <a:gd name="T7" fmla="*/ 32 h 59"/>
                <a:gd name="T8" fmla="*/ 76 w 81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59">
                  <a:moveTo>
                    <a:pt x="76" y="0"/>
                  </a:moveTo>
                  <a:cubicBezTo>
                    <a:pt x="76" y="0"/>
                    <a:pt x="81" y="59"/>
                    <a:pt x="38" y="59"/>
                  </a:cubicBezTo>
                  <a:cubicBezTo>
                    <a:pt x="0" y="59"/>
                    <a:pt x="22" y="9"/>
                    <a:pt x="22" y="9"/>
                  </a:cubicBezTo>
                  <a:cubicBezTo>
                    <a:pt x="22" y="9"/>
                    <a:pt x="18" y="35"/>
                    <a:pt x="43" y="32"/>
                  </a:cubicBezTo>
                  <a:cubicBezTo>
                    <a:pt x="67" y="3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3" name="Freeform 40"/>
            <p:cNvSpPr>
              <a:spLocks/>
            </p:cNvSpPr>
            <p:nvPr/>
          </p:nvSpPr>
          <p:spPr bwMode="auto">
            <a:xfrm>
              <a:off x="5240338" y="6196013"/>
              <a:ext cx="23813" cy="33338"/>
            </a:xfrm>
            <a:custGeom>
              <a:avLst/>
              <a:gdLst>
                <a:gd name="T0" fmla="*/ 0 w 11"/>
                <a:gd name="T1" fmla="*/ 8 h 16"/>
                <a:gd name="T2" fmla="*/ 5 w 11"/>
                <a:gd name="T3" fmla="*/ 16 h 16"/>
                <a:gd name="T4" fmla="*/ 11 w 11"/>
                <a:gd name="T5" fmla="*/ 9 h 16"/>
                <a:gd name="T6" fmla="*/ 6 w 11"/>
                <a:gd name="T7" fmla="*/ 1 h 16"/>
                <a:gd name="T8" fmla="*/ 0 w 11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6">
                  <a:moveTo>
                    <a:pt x="0" y="8"/>
                  </a:moveTo>
                  <a:cubicBezTo>
                    <a:pt x="0" y="12"/>
                    <a:pt x="2" y="16"/>
                    <a:pt x="5" y="16"/>
                  </a:cubicBezTo>
                  <a:cubicBezTo>
                    <a:pt x="8" y="16"/>
                    <a:pt x="10" y="13"/>
                    <a:pt x="11" y="9"/>
                  </a:cubicBezTo>
                  <a:cubicBezTo>
                    <a:pt x="11" y="5"/>
                    <a:pt x="9" y="1"/>
                    <a:pt x="6" y="1"/>
                  </a:cubicBezTo>
                  <a:cubicBezTo>
                    <a:pt x="3" y="0"/>
                    <a:pt x="0" y="4"/>
                    <a:pt x="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4" name="Freeform 41"/>
            <p:cNvSpPr>
              <a:spLocks/>
            </p:cNvSpPr>
            <p:nvPr/>
          </p:nvSpPr>
          <p:spPr bwMode="auto">
            <a:xfrm>
              <a:off x="5226051" y="6221413"/>
              <a:ext cx="6350" cy="7938"/>
            </a:xfrm>
            <a:custGeom>
              <a:avLst/>
              <a:gdLst>
                <a:gd name="T0" fmla="*/ 0 w 3"/>
                <a:gd name="T1" fmla="*/ 2 h 4"/>
                <a:gd name="T2" fmla="*/ 2 w 3"/>
                <a:gd name="T3" fmla="*/ 4 h 4"/>
                <a:gd name="T4" fmla="*/ 3 w 3"/>
                <a:gd name="T5" fmla="*/ 2 h 4"/>
                <a:gd name="T6" fmla="*/ 2 w 3"/>
                <a:gd name="T7" fmla="*/ 0 h 4"/>
                <a:gd name="T8" fmla="*/ 0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0" y="2"/>
                  </a:moveTo>
                  <a:cubicBezTo>
                    <a:pt x="0" y="3"/>
                    <a:pt x="1" y="4"/>
                    <a:pt x="2" y="4"/>
                  </a:cubicBezTo>
                  <a:cubicBezTo>
                    <a:pt x="2" y="4"/>
                    <a:pt x="3" y="3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1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5" name="Freeform 42"/>
            <p:cNvSpPr>
              <a:spLocks/>
            </p:cNvSpPr>
            <p:nvPr/>
          </p:nvSpPr>
          <p:spPr bwMode="auto">
            <a:xfrm>
              <a:off x="5191126" y="5922963"/>
              <a:ext cx="63500" cy="277813"/>
            </a:xfrm>
            <a:custGeom>
              <a:avLst/>
              <a:gdLst>
                <a:gd name="T0" fmla="*/ 24 w 30"/>
                <a:gd name="T1" fmla="*/ 0 h 131"/>
                <a:gd name="T2" fmla="*/ 24 w 30"/>
                <a:gd name="T3" fmla="*/ 120 h 131"/>
                <a:gd name="T4" fmla="*/ 0 w 30"/>
                <a:gd name="T5" fmla="*/ 118 h 131"/>
                <a:gd name="T6" fmla="*/ 7 w 30"/>
                <a:gd name="T7" fmla="*/ 0 h 131"/>
                <a:gd name="T8" fmla="*/ 24 w 30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31">
                  <a:moveTo>
                    <a:pt x="24" y="0"/>
                  </a:moveTo>
                  <a:cubicBezTo>
                    <a:pt x="30" y="15"/>
                    <a:pt x="28" y="108"/>
                    <a:pt x="24" y="120"/>
                  </a:cubicBezTo>
                  <a:cubicBezTo>
                    <a:pt x="21" y="131"/>
                    <a:pt x="0" y="118"/>
                    <a:pt x="0" y="118"/>
                  </a:cubicBezTo>
                  <a:cubicBezTo>
                    <a:pt x="0" y="118"/>
                    <a:pt x="7" y="93"/>
                    <a:pt x="7" y="0"/>
                  </a:cubicBezTo>
                  <a:cubicBezTo>
                    <a:pt x="7" y="0"/>
                    <a:pt x="15" y="0"/>
                    <a:pt x="24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6" name="Freeform 43"/>
            <p:cNvSpPr>
              <a:spLocks/>
            </p:cNvSpPr>
            <p:nvPr/>
          </p:nvSpPr>
          <p:spPr bwMode="auto">
            <a:xfrm>
              <a:off x="5203826" y="5778501"/>
              <a:ext cx="41275" cy="119063"/>
            </a:xfrm>
            <a:custGeom>
              <a:avLst/>
              <a:gdLst>
                <a:gd name="T0" fmla="*/ 22 w 26"/>
                <a:gd name="T1" fmla="*/ 1 h 75"/>
                <a:gd name="T2" fmla="*/ 26 w 26"/>
                <a:gd name="T3" fmla="*/ 73 h 75"/>
                <a:gd name="T4" fmla="*/ 2 w 26"/>
                <a:gd name="T5" fmla="*/ 75 h 75"/>
                <a:gd name="T6" fmla="*/ 0 w 26"/>
                <a:gd name="T7" fmla="*/ 0 h 75"/>
                <a:gd name="T8" fmla="*/ 22 w 26"/>
                <a:gd name="T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75">
                  <a:moveTo>
                    <a:pt x="22" y="1"/>
                  </a:moveTo>
                  <a:lnTo>
                    <a:pt x="26" y="73"/>
                  </a:lnTo>
                  <a:lnTo>
                    <a:pt x="2" y="75"/>
                  </a:lnTo>
                  <a:lnTo>
                    <a:pt x="0" y="0"/>
                  </a:lnTo>
                  <a:lnTo>
                    <a:pt x="22" y="1"/>
                  </a:ln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7" name="Freeform 44"/>
            <p:cNvSpPr>
              <a:spLocks/>
            </p:cNvSpPr>
            <p:nvPr/>
          </p:nvSpPr>
          <p:spPr bwMode="auto">
            <a:xfrm>
              <a:off x="4864101" y="5432426"/>
              <a:ext cx="123825" cy="352425"/>
            </a:xfrm>
            <a:custGeom>
              <a:avLst/>
              <a:gdLst>
                <a:gd name="T0" fmla="*/ 47 w 78"/>
                <a:gd name="T1" fmla="*/ 0 h 222"/>
                <a:gd name="T2" fmla="*/ 0 w 78"/>
                <a:gd name="T3" fmla="*/ 215 h 222"/>
                <a:gd name="T4" fmla="*/ 47 w 78"/>
                <a:gd name="T5" fmla="*/ 222 h 222"/>
                <a:gd name="T6" fmla="*/ 78 w 78"/>
                <a:gd name="T7" fmla="*/ 7 h 222"/>
                <a:gd name="T8" fmla="*/ 47 w 78"/>
                <a:gd name="T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222">
                  <a:moveTo>
                    <a:pt x="47" y="0"/>
                  </a:moveTo>
                  <a:lnTo>
                    <a:pt x="0" y="215"/>
                  </a:lnTo>
                  <a:lnTo>
                    <a:pt x="47" y="222"/>
                  </a:lnTo>
                  <a:lnTo>
                    <a:pt x="78" y="7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122E71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8" name="Freeform 45"/>
            <p:cNvSpPr>
              <a:spLocks/>
            </p:cNvSpPr>
            <p:nvPr/>
          </p:nvSpPr>
          <p:spPr bwMode="auto">
            <a:xfrm>
              <a:off x="4938713" y="5443538"/>
              <a:ext cx="95250" cy="361950"/>
            </a:xfrm>
            <a:custGeom>
              <a:avLst/>
              <a:gdLst>
                <a:gd name="T0" fmla="*/ 31 w 60"/>
                <a:gd name="T1" fmla="*/ 0 h 228"/>
                <a:gd name="T2" fmla="*/ 0 w 60"/>
                <a:gd name="T3" fmla="*/ 221 h 228"/>
                <a:gd name="T4" fmla="*/ 48 w 60"/>
                <a:gd name="T5" fmla="*/ 228 h 228"/>
                <a:gd name="T6" fmla="*/ 60 w 60"/>
                <a:gd name="T7" fmla="*/ 5 h 228"/>
                <a:gd name="T8" fmla="*/ 31 w 60"/>
                <a:gd name="T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28">
                  <a:moveTo>
                    <a:pt x="31" y="0"/>
                  </a:moveTo>
                  <a:lnTo>
                    <a:pt x="0" y="221"/>
                  </a:lnTo>
                  <a:lnTo>
                    <a:pt x="48" y="228"/>
                  </a:lnTo>
                  <a:lnTo>
                    <a:pt x="60" y="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1D428E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9" name="Freeform 46"/>
            <p:cNvSpPr>
              <a:spLocks/>
            </p:cNvSpPr>
            <p:nvPr/>
          </p:nvSpPr>
          <p:spPr bwMode="auto">
            <a:xfrm>
              <a:off x="4811713" y="5432426"/>
              <a:ext cx="127000" cy="317500"/>
            </a:xfrm>
            <a:custGeom>
              <a:avLst/>
              <a:gdLst>
                <a:gd name="T0" fmla="*/ 80 w 80"/>
                <a:gd name="T1" fmla="*/ 0 h 200"/>
                <a:gd name="T2" fmla="*/ 0 w 80"/>
                <a:gd name="T3" fmla="*/ 190 h 200"/>
                <a:gd name="T4" fmla="*/ 36 w 80"/>
                <a:gd name="T5" fmla="*/ 200 h 200"/>
                <a:gd name="T6" fmla="*/ 80 w 80"/>
                <a:gd name="T7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200">
                  <a:moveTo>
                    <a:pt x="80" y="0"/>
                  </a:moveTo>
                  <a:lnTo>
                    <a:pt x="0" y="190"/>
                  </a:lnTo>
                  <a:lnTo>
                    <a:pt x="36" y="20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1D428E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0" name="Freeform 47"/>
            <p:cNvSpPr>
              <a:spLocks/>
            </p:cNvSpPr>
            <p:nvPr/>
          </p:nvSpPr>
          <p:spPr bwMode="auto">
            <a:xfrm>
              <a:off x="5265738" y="5432426"/>
              <a:ext cx="122238" cy="352425"/>
            </a:xfrm>
            <a:custGeom>
              <a:avLst/>
              <a:gdLst>
                <a:gd name="T0" fmla="*/ 29 w 77"/>
                <a:gd name="T1" fmla="*/ 0 h 222"/>
                <a:gd name="T2" fmla="*/ 77 w 77"/>
                <a:gd name="T3" fmla="*/ 215 h 222"/>
                <a:gd name="T4" fmla="*/ 31 w 77"/>
                <a:gd name="T5" fmla="*/ 222 h 222"/>
                <a:gd name="T6" fmla="*/ 0 w 77"/>
                <a:gd name="T7" fmla="*/ 7 h 222"/>
                <a:gd name="T8" fmla="*/ 29 w 77"/>
                <a:gd name="T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222">
                  <a:moveTo>
                    <a:pt x="29" y="0"/>
                  </a:moveTo>
                  <a:lnTo>
                    <a:pt x="77" y="215"/>
                  </a:lnTo>
                  <a:lnTo>
                    <a:pt x="31" y="222"/>
                  </a:lnTo>
                  <a:lnTo>
                    <a:pt x="0" y="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122E71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1" name="Freeform 48"/>
            <p:cNvSpPr>
              <a:spLocks/>
            </p:cNvSpPr>
            <p:nvPr/>
          </p:nvSpPr>
          <p:spPr bwMode="auto">
            <a:xfrm>
              <a:off x="5216526" y="5443538"/>
              <a:ext cx="98425" cy="361950"/>
            </a:xfrm>
            <a:custGeom>
              <a:avLst/>
              <a:gdLst>
                <a:gd name="T0" fmla="*/ 31 w 62"/>
                <a:gd name="T1" fmla="*/ 0 h 228"/>
                <a:gd name="T2" fmla="*/ 62 w 62"/>
                <a:gd name="T3" fmla="*/ 221 h 228"/>
                <a:gd name="T4" fmla="*/ 14 w 62"/>
                <a:gd name="T5" fmla="*/ 228 h 228"/>
                <a:gd name="T6" fmla="*/ 0 w 62"/>
                <a:gd name="T7" fmla="*/ 5 h 228"/>
                <a:gd name="T8" fmla="*/ 31 w 62"/>
                <a:gd name="T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28">
                  <a:moveTo>
                    <a:pt x="31" y="0"/>
                  </a:moveTo>
                  <a:lnTo>
                    <a:pt x="62" y="221"/>
                  </a:lnTo>
                  <a:lnTo>
                    <a:pt x="14" y="228"/>
                  </a:lnTo>
                  <a:lnTo>
                    <a:pt x="0" y="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1D428E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2" name="Freeform 49"/>
            <p:cNvSpPr>
              <a:spLocks/>
            </p:cNvSpPr>
            <p:nvPr/>
          </p:nvSpPr>
          <p:spPr bwMode="auto">
            <a:xfrm>
              <a:off x="5065713" y="5456238"/>
              <a:ext cx="115888" cy="357188"/>
            </a:xfrm>
            <a:custGeom>
              <a:avLst/>
              <a:gdLst>
                <a:gd name="T0" fmla="*/ 58 w 73"/>
                <a:gd name="T1" fmla="*/ 0 h 225"/>
                <a:gd name="T2" fmla="*/ 38 w 73"/>
                <a:gd name="T3" fmla="*/ 1 h 225"/>
                <a:gd name="T4" fmla="*/ 16 w 73"/>
                <a:gd name="T5" fmla="*/ 0 h 225"/>
                <a:gd name="T6" fmla="*/ 0 w 73"/>
                <a:gd name="T7" fmla="*/ 225 h 225"/>
                <a:gd name="T8" fmla="*/ 38 w 73"/>
                <a:gd name="T9" fmla="*/ 225 h 225"/>
                <a:gd name="T10" fmla="*/ 73 w 73"/>
                <a:gd name="T11" fmla="*/ 225 h 225"/>
                <a:gd name="T12" fmla="*/ 58 w 73"/>
                <a:gd name="T13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225">
                  <a:moveTo>
                    <a:pt x="58" y="0"/>
                  </a:moveTo>
                  <a:lnTo>
                    <a:pt x="38" y="1"/>
                  </a:lnTo>
                  <a:lnTo>
                    <a:pt x="16" y="0"/>
                  </a:lnTo>
                  <a:lnTo>
                    <a:pt x="0" y="225"/>
                  </a:lnTo>
                  <a:lnTo>
                    <a:pt x="38" y="225"/>
                  </a:lnTo>
                  <a:lnTo>
                    <a:pt x="73" y="225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1D428E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3" name="Freeform 50"/>
            <p:cNvSpPr>
              <a:spLocks/>
            </p:cNvSpPr>
            <p:nvPr/>
          </p:nvSpPr>
          <p:spPr bwMode="auto">
            <a:xfrm>
              <a:off x="5311776" y="5432426"/>
              <a:ext cx="127000" cy="317500"/>
            </a:xfrm>
            <a:custGeom>
              <a:avLst/>
              <a:gdLst>
                <a:gd name="T0" fmla="*/ 0 w 80"/>
                <a:gd name="T1" fmla="*/ 0 h 200"/>
                <a:gd name="T2" fmla="*/ 80 w 80"/>
                <a:gd name="T3" fmla="*/ 190 h 200"/>
                <a:gd name="T4" fmla="*/ 44 w 80"/>
                <a:gd name="T5" fmla="*/ 200 h 200"/>
                <a:gd name="T6" fmla="*/ 0 w 80"/>
                <a:gd name="T7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200">
                  <a:moveTo>
                    <a:pt x="0" y="0"/>
                  </a:moveTo>
                  <a:lnTo>
                    <a:pt x="80" y="190"/>
                  </a:lnTo>
                  <a:lnTo>
                    <a:pt x="44" y="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D428E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4" name="Freeform 51"/>
            <p:cNvSpPr>
              <a:spLocks/>
            </p:cNvSpPr>
            <p:nvPr/>
          </p:nvSpPr>
          <p:spPr bwMode="auto">
            <a:xfrm>
              <a:off x="5014913" y="5451476"/>
              <a:ext cx="76200" cy="352425"/>
            </a:xfrm>
            <a:custGeom>
              <a:avLst/>
              <a:gdLst>
                <a:gd name="T0" fmla="*/ 12 w 48"/>
                <a:gd name="T1" fmla="*/ 0 h 222"/>
                <a:gd name="T2" fmla="*/ 0 w 48"/>
                <a:gd name="T3" fmla="*/ 215 h 222"/>
                <a:gd name="T4" fmla="*/ 43 w 48"/>
                <a:gd name="T5" fmla="*/ 222 h 222"/>
                <a:gd name="T6" fmla="*/ 48 w 48"/>
                <a:gd name="T7" fmla="*/ 3 h 222"/>
                <a:gd name="T8" fmla="*/ 12 w 48"/>
                <a:gd name="T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22">
                  <a:moveTo>
                    <a:pt x="12" y="0"/>
                  </a:moveTo>
                  <a:lnTo>
                    <a:pt x="0" y="215"/>
                  </a:lnTo>
                  <a:lnTo>
                    <a:pt x="43" y="222"/>
                  </a:lnTo>
                  <a:lnTo>
                    <a:pt x="48" y="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122E71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5" name="Freeform 52"/>
            <p:cNvSpPr>
              <a:spLocks/>
            </p:cNvSpPr>
            <p:nvPr/>
          </p:nvSpPr>
          <p:spPr bwMode="auto">
            <a:xfrm>
              <a:off x="5157788" y="5451476"/>
              <a:ext cx="77788" cy="352425"/>
            </a:xfrm>
            <a:custGeom>
              <a:avLst/>
              <a:gdLst>
                <a:gd name="T0" fmla="*/ 37 w 49"/>
                <a:gd name="T1" fmla="*/ 0 h 222"/>
                <a:gd name="T2" fmla="*/ 49 w 49"/>
                <a:gd name="T3" fmla="*/ 215 h 222"/>
                <a:gd name="T4" fmla="*/ 8 w 49"/>
                <a:gd name="T5" fmla="*/ 222 h 222"/>
                <a:gd name="T6" fmla="*/ 0 w 49"/>
                <a:gd name="T7" fmla="*/ 3 h 222"/>
                <a:gd name="T8" fmla="*/ 37 w 49"/>
                <a:gd name="T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22">
                  <a:moveTo>
                    <a:pt x="37" y="0"/>
                  </a:moveTo>
                  <a:lnTo>
                    <a:pt x="49" y="215"/>
                  </a:lnTo>
                  <a:lnTo>
                    <a:pt x="8" y="222"/>
                  </a:lnTo>
                  <a:lnTo>
                    <a:pt x="0" y="3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122E71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6" name="Freeform 53"/>
            <p:cNvSpPr>
              <a:spLocks/>
            </p:cNvSpPr>
            <p:nvPr/>
          </p:nvSpPr>
          <p:spPr bwMode="auto">
            <a:xfrm>
              <a:off x="5005388" y="4962526"/>
              <a:ext cx="236538" cy="173038"/>
            </a:xfrm>
            <a:custGeom>
              <a:avLst/>
              <a:gdLst>
                <a:gd name="T0" fmla="*/ 0 w 149"/>
                <a:gd name="T1" fmla="*/ 2 h 109"/>
                <a:gd name="T2" fmla="*/ 76 w 149"/>
                <a:gd name="T3" fmla="*/ 109 h 109"/>
                <a:gd name="T4" fmla="*/ 149 w 149"/>
                <a:gd name="T5" fmla="*/ 0 h 109"/>
                <a:gd name="T6" fmla="*/ 0 w 149"/>
                <a:gd name="T7" fmla="*/ 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9" h="109">
                  <a:moveTo>
                    <a:pt x="0" y="2"/>
                  </a:moveTo>
                  <a:lnTo>
                    <a:pt x="76" y="109"/>
                  </a:lnTo>
                  <a:lnTo>
                    <a:pt x="149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4CBB9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7" name="Freeform 54"/>
            <p:cNvSpPr>
              <a:spLocks/>
            </p:cNvSpPr>
            <p:nvPr/>
          </p:nvSpPr>
          <p:spPr bwMode="auto">
            <a:xfrm>
              <a:off x="4987926" y="5102226"/>
              <a:ext cx="65088" cy="347663"/>
            </a:xfrm>
            <a:custGeom>
              <a:avLst/>
              <a:gdLst>
                <a:gd name="T0" fmla="*/ 20 w 41"/>
                <a:gd name="T1" fmla="*/ 0 h 219"/>
                <a:gd name="T2" fmla="*/ 0 w 41"/>
                <a:gd name="T3" fmla="*/ 212 h 219"/>
                <a:gd name="T4" fmla="*/ 27 w 41"/>
                <a:gd name="T5" fmla="*/ 219 h 219"/>
                <a:gd name="T6" fmla="*/ 41 w 41"/>
                <a:gd name="T7" fmla="*/ 0 h 219"/>
                <a:gd name="T8" fmla="*/ 20 w 41"/>
                <a:gd name="T9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219">
                  <a:moveTo>
                    <a:pt x="20" y="0"/>
                  </a:moveTo>
                  <a:lnTo>
                    <a:pt x="0" y="212"/>
                  </a:lnTo>
                  <a:lnTo>
                    <a:pt x="27" y="219"/>
                  </a:lnTo>
                  <a:lnTo>
                    <a:pt x="41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C2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8" name="Freeform 55"/>
            <p:cNvSpPr>
              <a:spLocks/>
            </p:cNvSpPr>
            <p:nvPr/>
          </p:nvSpPr>
          <p:spPr bwMode="auto">
            <a:xfrm>
              <a:off x="4987926" y="5102226"/>
              <a:ext cx="65088" cy="347663"/>
            </a:xfrm>
            <a:custGeom>
              <a:avLst/>
              <a:gdLst>
                <a:gd name="T0" fmla="*/ 20 w 41"/>
                <a:gd name="T1" fmla="*/ 0 h 219"/>
                <a:gd name="T2" fmla="*/ 0 w 41"/>
                <a:gd name="T3" fmla="*/ 212 h 219"/>
                <a:gd name="T4" fmla="*/ 27 w 41"/>
                <a:gd name="T5" fmla="*/ 219 h 219"/>
                <a:gd name="T6" fmla="*/ 41 w 41"/>
                <a:gd name="T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219">
                  <a:moveTo>
                    <a:pt x="20" y="0"/>
                  </a:moveTo>
                  <a:lnTo>
                    <a:pt x="0" y="212"/>
                  </a:lnTo>
                  <a:lnTo>
                    <a:pt x="27" y="219"/>
                  </a:lnTo>
                  <a:lnTo>
                    <a:pt x="41" y="0"/>
                  </a:ln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9" name="Freeform 56"/>
            <p:cNvSpPr>
              <a:spLocks/>
            </p:cNvSpPr>
            <p:nvPr/>
          </p:nvSpPr>
          <p:spPr bwMode="auto">
            <a:xfrm>
              <a:off x="5197476" y="5102226"/>
              <a:ext cx="66675" cy="347663"/>
            </a:xfrm>
            <a:custGeom>
              <a:avLst/>
              <a:gdLst>
                <a:gd name="T0" fmla="*/ 23 w 42"/>
                <a:gd name="T1" fmla="*/ 0 h 219"/>
                <a:gd name="T2" fmla="*/ 42 w 42"/>
                <a:gd name="T3" fmla="*/ 212 h 219"/>
                <a:gd name="T4" fmla="*/ 15 w 42"/>
                <a:gd name="T5" fmla="*/ 219 h 219"/>
                <a:gd name="T6" fmla="*/ 0 w 42"/>
                <a:gd name="T7" fmla="*/ 0 h 219"/>
                <a:gd name="T8" fmla="*/ 23 w 42"/>
                <a:gd name="T9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19">
                  <a:moveTo>
                    <a:pt x="23" y="0"/>
                  </a:moveTo>
                  <a:lnTo>
                    <a:pt x="42" y="212"/>
                  </a:lnTo>
                  <a:lnTo>
                    <a:pt x="15" y="219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C2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0" name="Freeform 57"/>
            <p:cNvSpPr>
              <a:spLocks/>
            </p:cNvSpPr>
            <p:nvPr/>
          </p:nvSpPr>
          <p:spPr bwMode="auto">
            <a:xfrm>
              <a:off x="5197476" y="5102226"/>
              <a:ext cx="66675" cy="347663"/>
            </a:xfrm>
            <a:custGeom>
              <a:avLst/>
              <a:gdLst>
                <a:gd name="T0" fmla="*/ 23 w 42"/>
                <a:gd name="T1" fmla="*/ 0 h 219"/>
                <a:gd name="T2" fmla="*/ 42 w 42"/>
                <a:gd name="T3" fmla="*/ 212 h 219"/>
                <a:gd name="T4" fmla="*/ 15 w 42"/>
                <a:gd name="T5" fmla="*/ 219 h 219"/>
                <a:gd name="T6" fmla="*/ 0 w 42"/>
                <a:gd name="T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219">
                  <a:moveTo>
                    <a:pt x="23" y="0"/>
                  </a:moveTo>
                  <a:lnTo>
                    <a:pt x="42" y="212"/>
                  </a:lnTo>
                  <a:lnTo>
                    <a:pt x="15" y="219"/>
                  </a:lnTo>
                  <a:lnTo>
                    <a:pt x="0" y="0"/>
                  </a:ln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1" name="Freeform 58"/>
            <p:cNvSpPr>
              <a:spLocks/>
            </p:cNvSpPr>
            <p:nvPr/>
          </p:nvSpPr>
          <p:spPr bwMode="auto">
            <a:xfrm>
              <a:off x="5126038" y="4965701"/>
              <a:ext cx="115888" cy="217488"/>
            </a:xfrm>
            <a:custGeom>
              <a:avLst/>
              <a:gdLst>
                <a:gd name="T0" fmla="*/ 73 w 73"/>
                <a:gd name="T1" fmla="*/ 14 h 137"/>
                <a:gd name="T2" fmla="*/ 69 w 73"/>
                <a:gd name="T3" fmla="*/ 137 h 137"/>
                <a:gd name="T4" fmla="*/ 0 w 73"/>
                <a:gd name="T5" fmla="*/ 104 h 137"/>
                <a:gd name="T6" fmla="*/ 61 w 73"/>
                <a:gd name="T7" fmla="*/ 0 h 137"/>
                <a:gd name="T8" fmla="*/ 73 w 73"/>
                <a:gd name="T9" fmla="*/ 14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37">
                  <a:moveTo>
                    <a:pt x="73" y="14"/>
                  </a:moveTo>
                  <a:lnTo>
                    <a:pt x="69" y="137"/>
                  </a:lnTo>
                  <a:lnTo>
                    <a:pt x="0" y="104"/>
                  </a:lnTo>
                  <a:lnTo>
                    <a:pt x="61" y="0"/>
                  </a:lnTo>
                  <a:lnTo>
                    <a:pt x="73" y="14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2" name="Freeform 59"/>
            <p:cNvSpPr>
              <a:spLocks/>
            </p:cNvSpPr>
            <p:nvPr/>
          </p:nvSpPr>
          <p:spPr bwMode="auto">
            <a:xfrm>
              <a:off x="5140326" y="4983163"/>
              <a:ext cx="88900" cy="161925"/>
            </a:xfrm>
            <a:custGeom>
              <a:avLst/>
              <a:gdLst>
                <a:gd name="T0" fmla="*/ 56 w 56"/>
                <a:gd name="T1" fmla="*/ 1 h 102"/>
                <a:gd name="T2" fmla="*/ 27 w 56"/>
                <a:gd name="T3" fmla="*/ 102 h 102"/>
                <a:gd name="T4" fmla="*/ 0 w 56"/>
                <a:gd name="T5" fmla="*/ 91 h 102"/>
                <a:gd name="T6" fmla="*/ 54 w 56"/>
                <a:gd name="T7" fmla="*/ 0 h 102"/>
                <a:gd name="T8" fmla="*/ 56 w 56"/>
                <a:gd name="T9" fmla="*/ 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02">
                  <a:moveTo>
                    <a:pt x="56" y="1"/>
                  </a:moveTo>
                  <a:lnTo>
                    <a:pt x="27" y="102"/>
                  </a:lnTo>
                  <a:lnTo>
                    <a:pt x="0" y="91"/>
                  </a:lnTo>
                  <a:lnTo>
                    <a:pt x="54" y="0"/>
                  </a:lnTo>
                  <a:lnTo>
                    <a:pt x="56" y="1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3" name="Freeform 60"/>
            <p:cNvSpPr>
              <a:spLocks/>
            </p:cNvSpPr>
            <p:nvPr/>
          </p:nvSpPr>
          <p:spPr bwMode="auto">
            <a:xfrm>
              <a:off x="5008563" y="4965701"/>
              <a:ext cx="117475" cy="217488"/>
            </a:xfrm>
            <a:custGeom>
              <a:avLst/>
              <a:gdLst>
                <a:gd name="T0" fmla="*/ 0 w 74"/>
                <a:gd name="T1" fmla="*/ 14 h 137"/>
                <a:gd name="T2" fmla="*/ 4 w 74"/>
                <a:gd name="T3" fmla="*/ 137 h 137"/>
                <a:gd name="T4" fmla="*/ 74 w 74"/>
                <a:gd name="T5" fmla="*/ 104 h 137"/>
                <a:gd name="T6" fmla="*/ 12 w 74"/>
                <a:gd name="T7" fmla="*/ 0 h 137"/>
                <a:gd name="T8" fmla="*/ 0 w 74"/>
                <a:gd name="T9" fmla="*/ 14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137">
                  <a:moveTo>
                    <a:pt x="0" y="14"/>
                  </a:moveTo>
                  <a:lnTo>
                    <a:pt x="4" y="137"/>
                  </a:lnTo>
                  <a:lnTo>
                    <a:pt x="74" y="104"/>
                  </a:lnTo>
                  <a:lnTo>
                    <a:pt x="12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4" name="Freeform 61"/>
            <p:cNvSpPr>
              <a:spLocks/>
            </p:cNvSpPr>
            <p:nvPr/>
          </p:nvSpPr>
          <p:spPr bwMode="auto">
            <a:xfrm>
              <a:off x="5024438" y="4983163"/>
              <a:ext cx="85725" cy="161925"/>
            </a:xfrm>
            <a:custGeom>
              <a:avLst/>
              <a:gdLst>
                <a:gd name="T0" fmla="*/ 0 w 54"/>
                <a:gd name="T1" fmla="*/ 1 h 102"/>
                <a:gd name="T2" fmla="*/ 29 w 54"/>
                <a:gd name="T3" fmla="*/ 102 h 102"/>
                <a:gd name="T4" fmla="*/ 54 w 54"/>
                <a:gd name="T5" fmla="*/ 91 h 102"/>
                <a:gd name="T6" fmla="*/ 1 w 54"/>
                <a:gd name="T7" fmla="*/ 0 h 102"/>
                <a:gd name="T8" fmla="*/ 0 w 54"/>
                <a:gd name="T9" fmla="*/ 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102">
                  <a:moveTo>
                    <a:pt x="0" y="1"/>
                  </a:moveTo>
                  <a:lnTo>
                    <a:pt x="29" y="102"/>
                  </a:lnTo>
                  <a:lnTo>
                    <a:pt x="54" y="91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5" name="Freeform 62"/>
            <p:cNvSpPr>
              <a:spLocks/>
            </p:cNvSpPr>
            <p:nvPr/>
          </p:nvSpPr>
          <p:spPr bwMode="auto">
            <a:xfrm>
              <a:off x="4938713" y="5399088"/>
              <a:ext cx="376238" cy="84138"/>
            </a:xfrm>
            <a:custGeom>
              <a:avLst/>
              <a:gdLst>
                <a:gd name="T0" fmla="*/ 174 w 177"/>
                <a:gd name="T1" fmla="*/ 0 h 40"/>
                <a:gd name="T2" fmla="*/ 88 w 177"/>
                <a:gd name="T3" fmla="*/ 18 h 40"/>
                <a:gd name="T4" fmla="*/ 2 w 177"/>
                <a:gd name="T5" fmla="*/ 0 h 40"/>
                <a:gd name="T6" fmla="*/ 0 w 177"/>
                <a:gd name="T7" fmla="*/ 18 h 40"/>
                <a:gd name="T8" fmla="*/ 88 w 177"/>
                <a:gd name="T9" fmla="*/ 40 h 40"/>
                <a:gd name="T10" fmla="*/ 177 w 177"/>
                <a:gd name="T11" fmla="*/ 18 h 40"/>
                <a:gd name="T12" fmla="*/ 174 w 177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7" h="40">
                  <a:moveTo>
                    <a:pt x="174" y="0"/>
                  </a:moveTo>
                  <a:cubicBezTo>
                    <a:pt x="148" y="15"/>
                    <a:pt x="117" y="18"/>
                    <a:pt x="88" y="18"/>
                  </a:cubicBezTo>
                  <a:cubicBezTo>
                    <a:pt x="60" y="18"/>
                    <a:pt x="28" y="15"/>
                    <a:pt x="2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16" y="40"/>
                    <a:pt x="88" y="40"/>
                  </a:cubicBezTo>
                  <a:cubicBezTo>
                    <a:pt x="160" y="40"/>
                    <a:pt x="177" y="18"/>
                    <a:pt x="177" y="18"/>
                  </a:cubicBezTo>
                  <a:lnTo>
                    <a:pt x="174" y="0"/>
                  </a:lnTo>
                  <a:close/>
                </a:path>
              </a:pathLst>
            </a:custGeom>
            <a:solidFill>
              <a:srgbClr val="0C2B6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6" name="Freeform 63"/>
            <p:cNvSpPr>
              <a:spLocks/>
            </p:cNvSpPr>
            <p:nvPr/>
          </p:nvSpPr>
          <p:spPr bwMode="auto">
            <a:xfrm>
              <a:off x="5087938" y="5408613"/>
              <a:ext cx="214313" cy="73025"/>
            </a:xfrm>
            <a:custGeom>
              <a:avLst/>
              <a:gdLst>
                <a:gd name="T0" fmla="*/ 100 w 101"/>
                <a:gd name="T1" fmla="*/ 0 h 34"/>
                <a:gd name="T2" fmla="*/ 101 w 101"/>
                <a:gd name="T3" fmla="*/ 11 h 34"/>
                <a:gd name="T4" fmla="*/ 1 w 101"/>
                <a:gd name="T5" fmla="*/ 30 h 34"/>
                <a:gd name="T6" fmla="*/ 2 w 101"/>
                <a:gd name="T7" fmla="*/ 19 h 34"/>
                <a:gd name="T8" fmla="*/ 100 w 101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34">
                  <a:moveTo>
                    <a:pt x="100" y="0"/>
                  </a:moveTo>
                  <a:cubicBezTo>
                    <a:pt x="101" y="11"/>
                    <a:pt x="101" y="11"/>
                    <a:pt x="101" y="11"/>
                  </a:cubicBezTo>
                  <a:cubicBezTo>
                    <a:pt x="101" y="11"/>
                    <a:pt x="82" y="34"/>
                    <a:pt x="1" y="30"/>
                  </a:cubicBezTo>
                  <a:cubicBezTo>
                    <a:pt x="1" y="22"/>
                    <a:pt x="0" y="25"/>
                    <a:pt x="2" y="19"/>
                  </a:cubicBezTo>
                  <a:cubicBezTo>
                    <a:pt x="75" y="19"/>
                    <a:pt x="100" y="0"/>
                    <a:pt x="100" y="0"/>
                  </a:cubicBezTo>
                  <a:close/>
                </a:path>
              </a:pathLst>
            </a:custGeom>
            <a:solidFill>
              <a:srgbClr val="022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7" name="Freeform 64"/>
            <p:cNvSpPr>
              <a:spLocks/>
            </p:cNvSpPr>
            <p:nvPr/>
          </p:nvSpPr>
          <p:spPr bwMode="auto">
            <a:xfrm>
              <a:off x="5200651" y="5486401"/>
              <a:ext cx="26988" cy="304800"/>
            </a:xfrm>
            <a:custGeom>
              <a:avLst/>
              <a:gdLst>
                <a:gd name="T0" fmla="*/ 1 w 13"/>
                <a:gd name="T1" fmla="*/ 2 h 144"/>
                <a:gd name="T2" fmla="*/ 0 w 13"/>
                <a:gd name="T3" fmla="*/ 143 h 144"/>
                <a:gd name="T4" fmla="*/ 13 w 13"/>
                <a:gd name="T5" fmla="*/ 141 h 144"/>
                <a:gd name="T6" fmla="*/ 5 w 13"/>
                <a:gd name="T7" fmla="*/ 0 h 144"/>
                <a:gd name="T8" fmla="*/ 1 w 13"/>
                <a:gd name="T9" fmla="*/ 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44">
                  <a:moveTo>
                    <a:pt x="1" y="2"/>
                  </a:move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13" y="144"/>
                    <a:pt x="13" y="141"/>
                  </a:cubicBezTo>
                  <a:cubicBezTo>
                    <a:pt x="13" y="138"/>
                    <a:pt x="5" y="0"/>
                    <a:pt x="5" y="0"/>
                  </a:cubicBezTo>
                  <a:lnTo>
                    <a:pt x="1" y="2"/>
                  </a:lnTo>
                  <a:close/>
                </a:path>
              </a:pathLst>
            </a:custGeom>
            <a:solidFill>
              <a:srgbClr val="0822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8" name="Freeform 65"/>
            <p:cNvSpPr>
              <a:spLocks/>
            </p:cNvSpPr>
            <p:nvPr/>
          </p:nvSpPr>
          <p:spPr bwMode="auto">
            <a:xfrm>
              <a:off x="5043488" y="5489576"/>
              <a:ext cx="41275" cy="303213"/>
            </a:xfrm>
            <a:custGeom>
              <a:avLst/>
              <a:gdLst>
                <a:gd name="T0" fmla="*/ 20 w 26"/>
                <a:gd name="T1" fmla="*/ 3 h 191"/>
                <a:gd name="T2" fmla="*/ 0 w 26"/>
                <a:gd name="T3" fmla="*/ 187 h 191"/>
                <a:gd name="T4" fmla="*/ 17 w 26"/>
                <a:gd name="T5" fmla="*/ 191 h 191"/>
                <a:gd name="T6" fmla="*/ 26 w 26"/>
                <a:gd name="T7" fmla="*/ 0 h 191"/>
                <a:gd name="T8" fmla="*/ 20 w 26"/>
                <a:gd name="T9" fmla="*/ 3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91">
                  <a:moveTo>
                    <a:pt x="20" y="3"/>
                  </a:moveTo>
                  <a:lnTo>
                    <a:pt x="0" y="187"/>
                  </a:lnTo>
                  <a:lnTo>
                    <a:pt x="17" y="191"/>
                  </a:lnTo>
                  <a:lnTo>
                    <a:pt x="26" y="0"/>
                  </a:lnTo>
                  <a:lnTo>
                    <a:pt x="20" y="3"/>
                  </a:lnTo>
                  <a:close/>
                </a:path>
              </a:pathLst>
            </a:custGeom>
            <a:solidFill>
              <a:srgbClr val="0822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9" name="Freeform 66"/>
            <p:cNvSpPr>
              <a:spLocks/>
            </p:cNvSpPr>
            <p:nvPr/>
          </p:nvSpPr>
          <p:spPr bwMode="auto">
            <a:xfrm>
              <a:off x="4899026" y="5470526"/>
              <a:ext cx="77788" cy="304800"/>
            </a:xfrm>
            <a:custGeom>
              <a:avLst/>
              <a:gdLst>
                <a:gd name="T0" fmla="*/ 41 w 49"/>
                <a:gd name="T1" fmla="*/ 0 h 192"/>
                <a:gd name="T2" fmla="*/ 0 w 49"/>
                <a:gd name="T3" fmla="*/ 190 h 192"/>
                <a:gd name="T4" fmla="*/ 20 w 49"/>
                <a:gd name="T5" fmla="*/ 192 h 192"/>
                <a:gd name="T6" fmla="*/ 49 w 49"/>
                <a:gd name="T7" fmla="*/ 0 h 192"/>
                <a:gd name="T8" fmla="*/ 41 w 49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192">
                  <a:moveTo>
                    <a:pt x="41" y="0"/>
                  </a:moveTo>
                  <a:lnTo>
                    <a:pt x="0" y="190"/>
                  </a:lnTo>
                  <a:lnTo>
                    <a:pt x="20" y="192"/>
                  </a:lnTo>
                  <a:lnTo>
                    <a:pt x="49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822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0" name="Freeform 67"/>
            <p:cNvSpPr>
              <a:spLocks/>
            </p:cNvSpPr>
            <p:nvPr/>
          </p:nvSpPr>
          <p:spPr bwMode="auto">
            <a:xfrm>
              <a:off x="5305426" y="5451476"/>
              <a:ext cx="69850" cy="322263"/>
            </a:xfrm>
            <a:custGeom>
              <a:avLst/>
              <a:gdLst>
                <a:gd name="T0" fmla="*/ 0 w 44"/>
                <a:gd name="T1" fmla="*/ 5 h 203"/>
                <a:gd name="T2" fmla="*/ 22 w 44"/>
                <a:gd name="T3" fmla="*/ 203 h 203"/>
                <a:gd name="T4" fmla="*/ 44 w 44"/>
                <a:gd name="T5" fmla="*/ 199 h 203"/>
                <a:gd name="T6" fmla="*/ 3 w 44"/>
                <a:gd name="T7" fmla="*/ 0 h 203"/>
                <a:gd name="T8" fmla="*/ 0 w 44"/>
                <a:gd name="T9" fmla="*/ 5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203">
                  <a:moveTo>
                    <a:pt x="0" y="5"/>
                  </a:moveTo>
                  <a:lnTo>
                    <a:pt x="22" y="203"/>
                  </a:lnTo>
                  <a:lnTo>
                    <a:pt x="44" y="199"/>
                  </a:lnTo>
                  <a:lnTo>
                    <a:pt x="3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822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1" name="Freeform 68"/>
            <p:cNvSpPr>
              <a:spLocks/>
            </p:cNvSpPr>
            <p:nvPr/>
          </p:nvSpPr>
          <p:spPr bwMode="auto">
            <a:xfrm>
              <a:off x="5116513" y="5487988"/>
              <a:ext cx="47625" cy="317500"/>
            </a:xfrm>
            <a:custGeom>
              <a:avLst/>
              <a:gdLst>
                <a:gd name="T0" fmla="*/ 16 w 30"/>
                <a:gd name="T1" fmla="*/ 4 h 200"/>
                <a:gd name="T2" fmla="*/ 0 w 30"/>
                <a:gd name="T3" fmla="*/ 200 h 200"/>
                <a:gd name="T4" fmla="*/ 30 w 30"/>
                <a:gd name="T5" fmla="*/ 200 h 200"/>
                <a:gd name="T6" fmla="*/ 23 w 30"/>
                <a:gd name="T7" fmla="*/ 0 h 200"/>
                <a:gd name="T8" fmla="*/ 16 w 30"/>
                <a:gd name="T9" fmla="*/ 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00">
                  <a:moveTo>
                    <a:pt x="16" y="4"/>
                  </a:moveTo>
                  <a:lnTo>
                    <a:pt x="0" y="200"/>
                  </a:lnTo>
                  <a:lnTo>
                    <a:pt x="30" y="200"/>
                  </a:lnTo>
                  <a:lnTo>
                    <a:pt x="23" y="0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0D3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2" name="Freeform 69"/>
            <p:cNvSpPr>
              <a:spLocks/>
            </p:cNvSpPr>
            <p:nvPr/>
          </p:nvSpPr>
          <p:spPr bwMode="auto">
            <a:xfrm>
              <a:off x="4979988" y="5487988"/>
              <a:ext cx="46038" cy="303213"/>
            </a:xfrm>
            <a:custGeom>
              <a:avLst/>
              <a:gdLst>
                <a:gd name="T0" fmla="*/ 25 w 29"/>
                <a:gd name="T1" fmla="*/ 0 h 191"/>
                <a:gd name="T2" fmla="*/ 0 w 29"/>
                <a:gd name="T3" fmla="*/ 188 h 191"/>
                <a:gd name="T4" fmla="*/ 14 w 29"/>
                <a:gd name="T5" fmla="*/ 191 h 191"/>
                <a:gd name="T6" fmla="*/ 29 w 29"/>
                <a:gd name="T7" fmla="*/ 4 h 191"/>
                <a:gd name="T8" fmla="*/ 25 w 29"/>
                <a:gd name="T9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91">
                  <a:moveTo>
                    <a:pt x="25" y="0"/>
                  </a:moveTo>
                  <a:lnTo>
                    <a:pt x="0" y="188"/>
                  </a:lnTo>
                  <a:lnTo>
                    <a:pt x="14" y="191"/>
                  </a:lnTo>
                  <a:lnTo>
                    <a:pt x="29" y="4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D3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3" name="Freeform 70"/>
            <p:cNvSpPr>
              <a:spLocks/>
            </p:cNvSpPr>
            <p:nvPr/>
          </p:nvSpPr>
          <p:spPr bwMode="auto">
            <a:xfrm>
              <a:off x="5257801" y="5472113"/>
              <a:ext cx="46038" cy="320675"/>
            </a:xfrm>
            <a:custGeom>
              <a:avLst/>
              <a:gdLst>
                <a:gd name="T0" fmla="*/ 0 w 29"/>
                <a:gd name="T1" fmla="*/ 3 h 202"/>
                <a:gd name="T2" fmla="*/ 8 w 29"/>
                <a:gd name="T3" fmla="*/ 202 h 202"/>
                <a:gd name="T4" fmla="*/ 29 w 29"/>
                <a:gd name="T5" fmla="*/ 197 h 202"/>
                <a:gd name="T6" fmla="*/ 4 w 29"/>
                <a:gd name="T7" fmla="*/ 0 h 202"/>
                <a:gd name="T8" fmla="*/ 0 w 29"/>
                <a:gd name="T9" fmla="*/ 3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02">
                  <a:moveTo>
                    <a:pt x="0" y="3"/>
                  </a:moveTo>
                  <a:lnTo>
                    <a:pt x="8" y="202"/>
                  </a:lnTo>
                  <a:lnTo>
                    <a:pt x="29" y="197"/>
                  </a:lnTo>
                  <a:lnTo>
                    <a:pt x="4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D3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4" name="Oval 71"/>
            <p:cNvSpPr>
              <a:spLocks noChangeArrowheads="1"/>
            </p:cNvSpPr>
            <p:nvPr/>
          </p:nvSpPr>
          <p:spPr bwMode="auto">
            <a:xfrm>
              <a:off x="5108576" y="5164138"/>
              <a:ext cx="36513" cy="34925"/>
            </a:xfrm>
            <a:prstGeom prst="ellipse">
              <a:avLst/>
            </a:pr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5" name="Oval 72"/>
            <p:cNvSpPr>
              <a:spLocks noChangeArrowheads="1"/>
            </p:cNvSpPr>
            <p:nvPr/>
          </p:nvSpPr>
          <p:spPr bwMode="auto">
            <a:xfrm>
              <a:off x="5108576" y="5222876"/>
              <a:ext cx="36513" cy="36513"/>
            </a:xfrm>
            <a:prstGeom prst="ellipse">
              <a:avLst/>
            </a:pr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6" name="Oval 73"/>
            <p:cNvSpPr>
              <a:spLocks noChangeArrowheads="1"/>
            </p:cNvSpPr>
            <p:nvPr/>
          </p:nvSpPr>
          <p:spPr bwMode="auto">
            <a:xfrm>
              <a:off x="5353051" y="4672013"/>
              <a:ext cx="139700" cy="139700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7" name="Freeform 74"/>
            <p:cNvSpPr>
              <a:spLocks/>
            </p:cNvSpPr>
            <p:nvPr/>
          </p:nvSpPr>
          <p:spPr bwMode="auto">
            <a:xfrm>
              <a:off x="5362576" y="4684713"/>
              <a:ext cx="101600" cy="114300"/>
            </a:xfrm>
            <a:custGeom>
              <a:avLst/>
              <a:gdLst>
                <a:gd name="T0" fmla="*/ 0 w 48"/>
                <a:gd name="T1" fmla="*/ 27 h 54"/>
                <a:gd name="T2" fmla="*/ 24 w 48"/>
                <a:gd name="T3" fmla="*/ 0 h 54"/>
                <a:gd name="T4" fmla="*/ 48 w 48"/>
                <a:gd name="T5" fmla="*/ 27 h 54"/>
                <a:gd name="T6" fmla="*/ 24 w 48"/>
                <a:gd name="T7" fmla="*/ 54 h 54"/>
                <a:gd name="T8" fmla="*/ 0 w 48"/>
                <a:gd name="T9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54">
                  <a:moveTo>
                    <a:pt x="0" y="27"/>
                  </a:moveTo>
                  <a:cubicBezTo>
                    <a:pt x="0" y="14"/>
                    <a:pt x="10" y="3"/>
                    <a:pt x="24" y="0"/>
                  </a:cubicBezTo>
                  <a:cubicBezTo>
                    <a:pt x="38" y="3"/>
                    <a:pt x="48" y="14"/>
                    <a:pt x="48" y="27"/>
                  </a:cubicBezTo>
                  <a:cubicBezTo>
                    <a:pt x="48" y="39"/>
                    <a:pt x="38" y="50"/>
                    <a:pt x="24" y="54"/>
                  </a:cubicBezTo>
                  <a:cubicBezTo>
                    <a:pt x="10" y="50"/>
                    <a:pt x="0" y="39"/>
                    <a:pt x="0" y="27"/>
                  </a:cubicBezTo>
                  <a:close/>
                </a:path>
              </a:pathLst>
            </a:custGeom>
            <a:solidFill>
              <a:srgbClr val="ED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8" name="Oval 75"/>
            <p:cNvSpPr>
              <a:spLocks noChangeArrowheads="1"/>
            </p:cNvSpPr>
            <p:nvPr/>
          </p:nvSpPr>
          <p:spPr bwMode="auto">
            <a:xfrm>
              <a:off x="4759326" y="4672013"/>
              <a:ext cx="141288" cy="139700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9" name="Freeform 76"/>
            <p:cNvSpPr>
              <a:spLocks/>
            </p:cNvSpPr>
            <p:nvPr/>
          </p:nvSpPr>
          <p:spPr bwMode="auto">
            <a:xfrm>
              <a:off x="4786313" y="4684713"/>
              <a:ext cx="104775" cy="114300"/>
            </a:xfrm>
            <a:custGeom>
              <a:avLst/>
              <a:gdLst>
                <a:gd name="T0" fmla="*/ 49 w 49"/>
                <a:gd name="T1" fmla="*/ 27 h 54"/>
                <a:gd name="T2" fmla="*/ 25 w 49"/>
                <a:gd name="T3" fmla="*/ 0 h 54"/>
                <a:gd name="T4" fmla="*/ 0 w 49"/>
                <a:gd name="T5" fmla="*/ 27 h 54"/>
                <a:gd name="T6" fmla="*/ 25 w 49"/>
                <a:gd name="T7" fmla="*/ 54 h 54"/>
                <a:gd name="T8" fmla="*/ 49 w 49"/>
                <a:gd name="T9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4">
                  <a:moveTo>
                    <a:pt x="49" y="27"/>
                  </a:moveTo>
                  <a:cubicBezTo>
                    <a:pt x="49" y="14"/>
                    <a:pt x="39" y="3"/>
                    <a:pt x="25" y="0"/>
                  </a:cubicBezTo>
                  <a:cubicBezTo>
                    <a:pt x="11" y="3"/>
                    <a:pt x="0" y="14"/>
                    <a:pt x="0" y="27"/>
                  </a:cubicBezTo>
                  <a:cubicBezTo>
                    <a:pt x="0" y="39"/>
                    <a:pt x="11" y="50"/>
                    <a:pt x="25" y="54"/>
                  </a:cubicBezTo>
                  <a:cubicBezTo>
                    <a:pt x="39" y="50"/>
                    <a:pt x="49" y="39"/>
                    <a:pt x="49" y="27"/>
                  </a:cubicBezTo>
                  <a:close/>
                </a:path>
              </a:pathLst>
            </a:custGeom>
            <a:solidFill>
              <a:srgbClr val="ED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0" name="Oval 77"/>
            <p:cNvSpPr>
              <a:spLocks noChangeArrowheads="1"/>
            </p:cNvSpPr>
            <p:nvPr/>
          </p:nvSpPr>
          <p:spPr bwMode="auto">
            <a:xfrm>
              <a:off x="4841876" y="4445001"/>
              <a:ext cx="568325" cy="568325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1" name="Freeform 78"/>
            <p:cNvSpPr>
              <a:spLocks/>
            </p:cNvSpPr>
            <p:nvPr/>
          </p:nvSpPr>
          <p:spPr bwMode="auto">
            <a:xfrm>
              <a:off x="5084763" y="4445001"/>
              <a:ext cx="314325" cy="558800"/>
            </a:xfrm>
            <a:custGeom>
              <a:avLst/>
              <a:gdLst>
                <a:gd name="T0" fmla="*/ 14 w 148"/>
                <a:gd name="T1" fmla="*/ 0 h 264"/>
                <a:gd name="T2" fmla="*/ 0 w 148"/>
                <a:gd name="T3" fmla="*/ 0 h 264"/>
                <a:gd name="T4" fmla="*/ 120 w 148"/>
                <a:gd name="T5" fmla="*/ 132 h 264"/>
                <a:gd name="T6" fmla="*/ 0 w 148"/>
                <a:gd name="T7" fmla="*/ 263 h 264"/>
                <a:gd name="T8" fmla="*/ 14 w 148"/>
                <a:gd name="T9" fmla="*/ 264 h 264"/>
                <a:gd name="T10" fmla="*/ 148 w 148"/>
                <a:gd name="T11" fmla="*/ 132 h 264"/>
                <a:gd name="T12" fmla="*/ 14 w 148"/>
                <a:gd name="T13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264">
                  <a:moveTo>
                    <a:pt x="14" y="0"/>
                  </a:moveTo>
                  <a:cubicBezTo>
                    <a:pt x="9" y="0"/>
                    <a:pt x="4" y="0"/>
                    <a:pt x="0" y="0"/>
                  </a:cubicBezTo>
                  <a:cubicBezTo>
                    <a:pt x="67" y="7"/>
                    <a:pt x="120" y="64"/>
                    <a:pt x="120" y="132"/>
                  </a:cubicBezTo>
                  <a:cubicBezTo>
                    <a:pt x="120" y="200"/>
                    <a:pt x="67" y="256"/>
                    <a:pt x="0" y="263"/>
                  </a:cubicBezTo>
                  <a:cubicBezTo>
                    <a:pt x="4" y="264"/>
                    <a:pt x="9" y="264"/>
                    <a:pt x="14" y="264"/>
                  </a:cubicBezTo>
                  <a:cubicBezTo>
                    <a:pt x="88" y="264"/>
                    <a:pt x="148" y="205"/>
                    <a:pt x="148" y="132"/>
                  </a:cubicBezTo>
                  <a:cubicBezTo>
                    <a:pt x="148" y="59"/>
                    <a:pt x="88" y="0"/>
                    <a:pt x="14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2" name="Oval 79"/>
            <p:cNvSpPr>
              <a:spLocks noChangeArrowheads="1"/>
            </p:cNvSpPr>
            <p:nvPr/>
          </p:nvSpPr>
          <p:spPr bwMode="auto">
            <a:xfrm>
              <a:off x="4935538" y="4630738"/>
              <a:ext cx="77788" cy="136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3" name="Oval 80"/>
            <p:cNvSpPr>
              <a:spLocks noChangeArrowheads="1"/>
            </p:cNvSpPr>
            <p:nvPr/>
          </p:nvSpPr>
          <p:spPr bwMode="auto">
            <a:xfrm>
              <a:off x="4957763" y="4637088"/>
              <a:ext cx="53975" cy="952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4" name="Freeform 81"/>
            <p:cNvSpPr>
              <a:spLocks/>
            </p:cNvSpPr>
            <p:nvPr/>
          </p:nvSpPr>
          <p:spPr bwMode="auto">
            <a:xfrm>
              <a:off x="5097463" y="4743451"/>
              <a:ext cx="55563" cy="26988"/>
            </a:xfrm>
            <a:custGeom>
              <a:avLst/>
              <a:gdLst>
                <a:gd name="T0" fmla="*/ 0 w 26"/>
                <a:gd name="T1" fmla="*/ 13 h 13"/>
                <a:gd name="T2" fmla="*/ 13 w 26"/>
                <a:gd name="T3" fmla="*/ 0 h 13"/>
                <a:gd name="T4" fmla="*/ 26 w 26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13">
                  <a:moveTo>
                    <a:pt x="0" y="13"/>
                  </a:moveTo>
                  <a:cubicBezTo>
                    <a:pt x="0" y="5"/>
                    <a:pt x="6" y="0"/>
                    <a:pt x="13" y="0"/>
                  </a:cubicBezTo>
                  <a:cubicBezTo>
                    <a:pt x="21" y="0"/>
                    <a:pt x="26" y="5"/>
                    <a:pt x="26" y="13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5" name="Freeform 82"/>
            <p:cNvSpPr>
              <a:spLocks/>
            </p:cNvSpPr>
            <p:nvPr/>
          </p:nvSpPr>
          <p:spPr bwMode="auto">
            <a:xfrm>
              <a:off x="5040313" y="4822826"/>
              <a:ext cx="169863" cy="77788"/>
            </a:xfrm>
            <a:custGeom>
              <a:avLst/>
              <a:gdLst>
                <a:gd name="T0" fmla="*/ 80 w 80"/>
                <a:gd name="T1" fmla="*/ 0 h 37"/>
                <a:gd name="T2" fmla="*/ 40 w 80"/>
                <a:gd name="T3" fmla="*/ 37 h 37"/>
                <a:gd name="T4" fmla="*/ 0 w 80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0" h="37">
                  <a:moveTo>
                    <a:pt x="80" y="0"/>
                  </a:moveTo>
                  <a:cubicBezTo>
                    <a:pt x="80" y="20"/>
                    <a:pt x="62" y="37"/>
                    <a:pt x="40" y="37"/>
                  </a:cubicBezTo>
                  <a:cubicBezTo>
                    <a:pt x="18" y="37"/>
                    <a:pt x="0" y="20"/>
                    <a:pt x="0" y="0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6" name="Oval 83"/>
            <p:cNvSpPr>
              <a:spLocks noChangeArrowheads="1"/>
            </p:cNvSpPr>
            <p:nvPr/>
          </p:nvSpPr>
          <p:spPr bwMode="auto">
            <a:xfrm>
              <a:off x="5240338" y="4630738"/>
              <a:ext cx="76200" cy="136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7" name="Oval 84"/>
            <p:cNvSpPr>
              <a:spLocks noChangeArrowheads="1"/>
            </p:cNvSpPr>
            <p:nvPr/>
          </p:nvSpPr>
          <p:spPr bwMode="auto">
            <a:xfrm>
              <a:off x="5240338" y="4637088"/>
              <a:ext cx="55563" cy="952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8" name="Freeform 85"/>
            <p:cNvSpPr>
              <a:spLocks/>
            </p:cNvSpPr>
            <p:nvPr/>
          </p:nvSpPr>
          <p:spPr bwMode="auto">
            <a:xfrm>
              <a:off x="4849813" y="4440238"/>
              <a:ext cx="560388" cy="234950"/>
            </a:xfrm>
            <a:custGeom>
              <a:avLst/>
              <a:gdLst>
                <a:gd name="T0" fmla="*/ 45 w 264"/>
                <a:gd name="T1" fmla="*/ 90 h 111"/>
                <a:gd name="T2" fmla="*/ 87 w 264"/>
                <a:gd name="T3" fmla="*/ 21 h 111"/>
                <a:gd name="T4" fmla="*/ 130 w 264"/>
                <a:gd name="T5" fmla="*/ 79 h 111"/>
                <a:gd name="T6" fmla="*/ 132 w 264"/>
                <a:gd name="T7" fmla="*/ 80 h 111"/>
                <a:gd name="T8" fmla="*/ 133 w 264"/>
                <a:gd name="T9" fmla="*/ 79 h 111"/>
                <a:gd name="T10" fmla="*/ 176 w 264"/>
                <a:gd name="T11" fmla="*/ 21 h 111"/>
                <a:gd name="T12" fmla="*/ 219 w 264"/>
                <a:gd name="T13" fmla="*/ 90 h 111"/>
                <a:gd name="T14" fmla="*/ 237 w 264"/>
                <a:gd name="T15" fmla="*/ 64 h 111"/>
                <a:gd name="T16" fmla="*/ 264 w 264"/>
                <a:gd name="T17" fmla="*/ 111 h 111"/>
                <a:gd name="T18" fmla="*/ 132 w 264"/>
                <a:gd name="T19" fmla="*/ 0 h 111"/>
                <a:gd name="T20" fmla="*/ 0 w 264"/>
                <a:gd name="T21" fmla="*/ 111 h 111"/>
                <a:gd name="T22" fmla="*/ 26 w 264"/>
                <a:gd name="T23" fmla="*/ 64 h 111"/>
                <a:gd name="T24" fmla="*/ 45 w 264"/>
                <a:gd name="T25" fmla="*/ 9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4" h="111">
                  <a:moveTo>
                    <a:pt x="45" y="90"/>
                  </a:moveTo>
                  <a:cubicBezTo>
                    <a:pt x="87" y="21"/>
                    <a:pt x="87" y="21"/>
                    <a:pt x="87" y="21"/>
                  </a:cubicBezTo>
                  <a:cubicBezTo>
                    <a:pt x="130" y="79"/>
                    <a:pt x="130" y="79"/>
                    <a:pt x="130" y="79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3" y="79"/>
                    <a:pt x="133" y="79"/>
                    <a:pt x="133" y="79"/>
                  </a:cubicBezTo>
                  <a:cubicBezTo>
                    <a:pt x="176" y="21"/>
                    <a:pt x="176" y="21"/>
                    <a:pt x="176" y="21"/>
                  </a:cubicBezTo>
                  <a:cubicBezTo>
                    <a:pt x="219" y="90"/>
                    <a:pt x="219" y="90"/>
                    <a:pt x="219" y="90"/>
                  </a:cubicBezTo>
                  <a:cubicBezTo>
                    <a:pt x="237" y="64"/>
                    <a:pt x="237" y="64"/>
                    <a:pt x="237" y="64"/>
                  </a:cubicBezTo>
                  <a:cubicBezTo>
                    <a:pt x="264" y="111"/>
                    <a:pt x="264" y="111"/>
                    <a:pt x="264" y="111"/>
                  </a:cubicBezTo>
                  <a:cubicBezTo>
                    <a:pt x="253" y="48"/>
                    <a:pt x="198" y="0"/>
                    <a:pt x="132" y="0"/>
                  </a:cubicBezTo>
                  <a:cubicBezTo>
                    <a:pt x="66" y="0"/>
                    <a:pt x="11" y="48"/>
                    <a:pt x="0" y="111"/>
                  </a:cubicBezTo>
                  <a:cubicBezTo>
                    <a:pt x="26" y="64"/>
                    <a:pt x="26" y="64"/>
                    <a:pt x="26" y="64"/>
                  </a:cubicBezTo>
                  <a:lnTo>
                    <a:pt x="45" y="90"/>
                  </a:lnTo>
                  <a:close/>
                </a:path>
              </a:pathLst>
            </a:custGeom>
            <a:solidFill>
              <a:srgbClr val="8F573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9" name="Freeform 86"/>
            <p:cNvSpPr>
              <a:spLocks/>
            </p:cNvSpPr>
            <p:nvPr/>
          </p:nvSpPr>
          <p:spPr bwMode="auto">
            <a:xfrm>
              <a:off x="4845051" y="4356101"/>
              <a:ext cx="561975" cy="266700"/>
            </a:xfrm>
            <a:custGeom>
              <a:avLst/>
              <a:gdLst>
                <a:gd name="T0" fmla="*/ 132 w 265"/>
                <a:gd name="T1" fmla="*/ 0 h 126"/>
                <a:gd name="T2" fmla="*/ 0 w 265"/>
                <a:gd name="T3" fmla="*/ 126 h 126"/>
                <a:gd name="T4" fmla="*/ 132 w 265"/>
                <a:gd name="T5" fmla="*/ 81 h 126"/>
                <a:gd name="T6" fmla="*/ 265 w 265"/>
                <a:gd name="T7" fmla="*/ 126 h 126"/>
                <a:gd name="T8" fmla="*/ 132 w 265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26">
                  <a:moveTo>
                    <a:pt x="132" y="0"/>
                  </a:moveTo>
                  <a:cubicBezTo>
                    <a:pt x="40" y="0"/>
                    <a:pt x="0" y="88"/>
                    <a:pt x="0" y="126"/>
                  </a:cubicBezTo>
                  <a:cubicBezTo>
                    <a:pt x="132" y="81"/>
                    <a:pt x="132" y="81"/>
                    <a:pt x="132" y="81"/>
                  </a:cubicBezTo>
                  <a:cubicBezTo>
                    <a:pt x="265" y="126"/>
                    <a:pt x="265" y="126"/>
                    <a:pt x="265" y="126"/>
                  </a:cubicBezTo>
                  <a:cubicBezTo>
                    <a:pt x="265" y="88"/>
                    <a:pt x="225" y="0"/>
                    <a:pt x="132" y="0"/>
                  </a:cubicBezTo>
                  <a:close/>
                </a:path>
              </a:pathLst>
            </a:custGeom>
            <a:solidFill>
              <a:srgbClr val="FABE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0" name="Oval 87"/>
            <p:cNvSpPr>
              <a:spLocks noChangeArrowheads="1"/>
            </p:cNvSpPr>
            <p:nvPr/>
          </p:nvSpPr>
          <p:spPr bwMode="auto">
            <a:xfrm>
              <a:off x="4886326" y="4779963"/>
              <a:ext cx="96838" cy="100013"/>
            </a:xfrm>
            <a:prstGeom prst="ellipse">
              <a:avLst/>
            </a:prstGeom>
            <a:solidFill>
              <a:srgbClr val="F5B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1" name="Oval 88"/>
            <p:cNvSpPr>
              <a:spLocks noChangeArrowheads="1"/>
            </p:cNvSpPr>
            <p:nvPr/>
          </p:nvSpPr>
          <p:spPr bwMode="auto">
            <a:xfrm>
              <a:off x="5267326" y="4779963"/>
              <a:ext cx="100013" cy="100013"/>
            </a:xfrm>
            <a:prstGeom prst="ellipse">
              <a:avLst/>
            </a:prstGeom>
            <a:solidFill>
              <a:srgbClr val="F5B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2" name="Freeform 89"/>
            <p:cNvSpPr>
              <a:spLocks/>
            </p:cNvSpPr>
            <p:nvPr/>
          </p:nvSpPr>
          <p:spPr bwMode="auto">
            <a:xfrm>
              <a:off x="4957763" y="4356101"/>
              <a:ext cx="168275" cy="179388"/>
            </a:xfrm>
            <a:custGeom>
              <a:avLst/>
              <a:gdLst>
                <a:gd name="T0" fmla="*/ 79 w 79"/>
                <a:gd name="T1" fmla="*/ 0 h 85"/>
                <a:gd name="T2" fmla="*/ 0 w 79"/>
                <a:gd name="T3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9" h="85">
                  <a:moveTo>
                    <a:pt x="79" y="0"/>
                  </a:moveTo>
                  <a:cubicBezTo>
                    <a:pt x="17" y="15"/>
                    <a:pt x="0" y="85"/>
                    <a:pt x="0" y="85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3" name="Freeform 90"/>
            <p:cNvSpPr>
              <a:spLocks/>
            </p:cNvSpPr>
            <p:nvPr/>
          </p:nvSpPr>
          <p:spPr bwMode="auto">
            <a:xfrm>
              <a:off x="5059363" y="4346576"/>
              <a:ext cx="328613" cy="269875"/>
            </a:xfrm>
            <a:custGeom>
              <a:avLst/>
              <a:gdLst>
                <a:gd name="T0" fmla="*/ 30 w 155"/>
                <a:gd name="T1" fmla="*/ 10 h 127"/>
                <a:gd name="T2" fmla="*/ 0 w 155"/>
                <a:gd name="T3" fmla="*/ 76 h 127"/>
                <a:gd name="T4" fmla="*/ 155 w 155"/>
                <a:gd name="T5" fmla="*/ 112 h 127"/>
                <a:gd name="T6" fmla="*/ 30 w 155"/>
                <a:gd name="T7" fmla="*/ 1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5" h="127">
                  <a:moveTo>
                    <a:pt x="30" y="10"/>
                  </a:moveTo>
                  <a:cubicBezTo>
                    <a:pt x="30" y="10"/>
                    <a:pt x="65" y="56"/>
                    <a:pt x="0" y="76"/>
                  </a:cubicBezTo>
                  <a:cubicBezTo>
                    <a:pt x="120" y="76"/>
                    <a:pt x="155" y="127"/>
                    <a:pt x="155" y="112"/>
                  </a:cubicBezTo>
                  <a:cubicBezTo>
                    <a:pt x="114" y="0"/>
                    <a:pt x="30" y="10"/>
                    <a:pt x="30" y="10"/>
                  </a:cubicBezTo>
                  <a:close/>
                </a:path>
              </a:pathLst>
            </a:custGeom>
            <a:solidFill>
              <a:srgbClr val="F39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4" name="Freeform 91"/>
            <p:cNvSpPr>
              <a:spLocks/>
            </p:cNvSpPr>
            <p:nvPr/>
          </p:nvSpPr>
          <p:spPr bwMode="auto">
            <a:xfrm>
              <a:off x="5126038" y="4356101"/>
              <a:ext cx="169863" cy="179388"/>
            </a:xfrm>
            <a:custGeom>
              <a:avLst/>
              <a:gdLst>
                <a:gd name="T0" fmla="*/ 0 w 80"/>
                <a:gd name="T1" fmla="*/ 0 h 85"/>
                <a:gd name="T2" fmla="*/ 80 w 80"/>
                <a:gd name="T3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0" h="85">
                  <a:moveTo>
                    <a:pt x="0" y="0"/>
                  </a:moveTo>
                  <a:cubicBezTo>
                    <a:pt x="62" y="9"/>
                    <a:pt x="80" y="85"/>
                    <a:pt x="80" y="85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5" name="Freeform 92"/>
            <p:cNvSpPr>
              <a:spLocks/>
            </p:cNvSpPr>
            <p:nvPr/>
          </p:nvSpPr>
          <p:spPr bwMode="auto">
            <a:xfrm>
              <a:off x="4716463" y="4503738"/>
              <a:ext cx="819150" cy="252413"/>
            </a:xfrm>
            <a:custGeom>
              <a:avLst/>
              <a:gdLst>
                <a:gd name="T0" fmla="*/ 193 w 386"/>
                <a:gd name="T1" fmla="*/ 0 h 119"/>
                <a:gd name="T2" fmla="*/ 0 w 386"/>
                <a:gd name="T3" fmla="*/ 119 h 119"/>
                <a:gd name="T4" fmla="*/ 193 w 386"/>
                <a:gd name="T5" fmla="*/ 36 h 119"/>
                <a:gd name="T6" fmla="*/ 386 w 386"/>
                <a:gd name="T7" fmla="*/ 119 h 119"/>
                <a:gd name="T8" fmla="*/ 193 w 386"/>
                <a:gd name="T9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" h="119">
                  <a:moveTo>
                    <a:pt x="193" y="0"/>
                  </a:moveTo>
                  <a:cubicBezTo>
                    <a:pt x="55" y="0"/>
                    <a:pt x="0" y="119"/>
                    <a:pt x="0" y="119"/>
                  </a:cubicBezTo>
                  <a:cubicBezTo>
                    <a:pt x="0" y="119"/>
                    <a:pt x="74" y="36"/>
                    <a:pt x="193" y="36"/>
                  </a:cubicBezTo>
                  <a:cubicBezTo>
                    <a:pt x="308" y="36"/>
                    <a:pt x="386" y="119"/>
                    <a:pt x="386" y="119"/>
                  </a:cubicBezTo>
                  <a:cubicBezTo>
                    <a:pt x="386" y="119"/>
                    <a:pt x="335" y="0"/>
                    <a:pt x="193" y="0"/>
                  </a:cubicBezTo>
                  <a:close/>
                </a:path>
              </a:pathLst>
            </a:custGeom>
            <a:solidFill>
              <a:srgbClr val="FABE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6" name="Freeform 93"/>
            <p:cNvSpPr>
              <a:spLocks/>
            </p:cNvSpPr>
            <p:nvPr/>
          </p:nvSpPr>
          <p:spPr bwMode="auto">
            <a:xfrm>
              <a:off x="5005388" y="4502151"/>
              <a:ext cx="485775" cy="204788"/>
            </a:xfrm>
            <a:custGeom>
              <a:avLst/>
              <a:gdLst>
                <a:gd name="T0" fmla="*/ 54 w 229"/>
                <a:gd name="T1" fmla="*/ 7 h 97"/>
                <a:gd name="T2" fmla="*/ 0 w 229"/>
                <a:gd name="T3" fmla="*/ 38 h 97"/>
                <a:gd name="T4" fmla="*/ 229 w 229"/>
                <a:gd name="T5" fmla="*/ 97 h 97"/>
                <a:gd name="T6" fmla="*/ 54 w 229"/>
                <a:gd name="T7" fmla="*/ 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9" h="97">
                  <a:moveTo>
                    <a:pt x="54" y="7"/>
                  </a:moveTo>
                  <a:cubicBezTo>
                    <a:pt x="51" y="19"/>
                    <a:pt x="0" y="38"/>
                    <a:pt x="0" y="38"/>
                  </a:cubicBezTo>
                  <a:cubicBezTo>
                    <a:pt x="147" y="14"/>
                    <a:pt x="229" y="97"/>
                    <a:pt x="229" y="97"/>
                  </a:cubicBezTo>
                  <a:cubicBezTo>
                    <a:pt x="229" y="97"/>
                    <a:pt x="163" y="0"/>
                    <a:pt x="54" y="7"/>
                  </a:cubicBezTo>
                  <a:close/>
                </a:path>
              </a:pathLst>
            </a:custGeom>
            <a:solidFill>
              <a:srgbClr val="F39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7" name="Oval 94"/>
            <p:cNvSpPr>
              <a:spLocks noChangeArrowheads="1"/>
            </p:cNvSpPr>
            <p:nvPr/>
          </p:nvSpPr>
          <p:spPr bwMode="auto">
            <a:xfrm>
              <a:off x="4970463" y="4400551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8" name="Oval 95"/>
            <p:cNvSpPr>
              <a:spLocks noChangeArrowheads="1"/>
            </p:cNvSpPr>
            <p:nvPr/>
          </p:nvSpPr>
          <p:spPr bwMode="auto">
            <a:xfrm>
              <a:off x="4956176" y="4440238"/>
              <a:ext cx="12700" cy="12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9" name="Oval 96"/>
            <p:cNvSpPr>
              <a:spLocks noChangeArrowheads="1"/>
            </p:cNvSpPr>
            <p:nvPr/>
          </p:nvSpPr>
          <p:spPr bwMode="auto">
            <a:xfrm>
              <a:off x="4905376" y="4576763"/>
              <a:ext cx="23813" cy="222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0" name="Freeform 97"/>
            <p:cNvSpPr>
              <a:spLocks noEditPoints="1"/>
            </p:cNvSpPr>
            <p:nvPr/>
          </p:nvSpPr>
          <p:spPr bwMode="auto">
            <a:xfrm>
              <a:off x="4594226" y="2225676"/>
              <a:ext cx="928688" cy="2055813"/>
            </a:xfrm>
            <a:custGeom>
              <a:avLst/>
              <a:gdLst>
                <a:gd name="T0" fmla="*/ 103 w 438"/>
                <a:gd name="T1" fmla="*/ 934 h 970"/>
                <a:gd name="T2" fmla="*/ 148 w 438"/>
                <a:gd name="T3" fmla="*/ 933 h 970"/>
                <a:gd name="T4" fmla="*/ 0 w 438"/>
                <a:gd name="T5" fmla="*/ 911 h 970"/>
                <a:gd name="T6" fmla="*/ 331 w 438"/>
                <a:gd name="T7" fmla="*/ 707 h 970"/>
                <a:gd name="T8" fmla="*/ 401 w 438"/>
                <a:gd name="T9" fmla="*/ 647 h 970"/>
                <a:gd name="T10" fmla="*/ 342 w 438"/>
                <a:gd name="T11" fmla="*/ 517 h 970"/>
                <a:gd name="T12" fmla="*/ 290 w 438"/>
                <a:gd name="T13" fmla="*/ 253 h 970"/>
                <a:gd name="T14" fmla="*/ 401 w 438"/>
                <a:gd name="T15" fmla="*/ 148 h 970"/>
                <a:gd name="T16" fmla="*/ 360 w 438"/>
                <a:gd name="T17" fmla="*/ 115 h 970"/>
                <a:gd name="T18" fmla="*/ 359 w 438"/>
                <a:gd name="T19" fmla="*/ 104 h 970"/>
                <a:gd name="T20" fmla="*/ 357 w 438"/>
                <a:gd name="T21" fmla="*/ 99 h 970"/>
                <a:gd name="T22" fmla="*/ 354 w 438"/>
                <a:gd name="T23" fmla="*/ 89 h 970"/>
                <a:gd name="T24" fmla="*/ 348 w 438"/>
                <a:gd name="T25" fmla="*/ 74 h 970"/>
                <a:gd name="T26" fmla="*/ 343 w 438"/>
                <a:gd name="T27" fmla="*/ 65 h 970"/>
                <a:gd name="T28" fmla="*/ 333 w 438"/>
                <a:gd name="T29" fmla="*/ 51 h 970"/>
                <a:gd name="T30" fmla="*/ 321 w 438"/>
                <a:gd name="T31" fmla="*/ 38 h 970"/>
                <a:gd name="T32" fmla="*/ 301 w 438"/>
                <a:gd name="T33" fmla="*/ 22 h 970"/>
                <a:gd name="T34" fmla="*/ 293 w 438"/>
                <a:gd name="T35" fmla="*/ 17 h 970"/>
                <a:gd name="T36" fmla="*/ 278 w 438"/>
                <a:gd name="T37" fmla="*/ 10 h 970"/>
                <a:gd name="T38" fmla="*/ 263 w 438"/>
                <a:gd name="T39" fmla="*/ 4 h 970"/>
                <a:gd name="T40" fmla="*/ 253 w 438"/>
                <a:gd name="T41" fmla="*/ 2 h 970"/>
                <a:gd name="T42" fmla="*/ 238 w 438"/>
                <a:gd name="T43" fmla="*/ 0 h 970"/>
                <a:gd name="T44" fmla="*/ 228 w 438"/>
                <a:gd name="T45" fmla="*/ 0 h 970"/>
                <a:gd name="T46" fmla="*/ 207 w 438"/>
                <a:gd name="T47" fmla="*/ 1 h 970"/>
                <a:gd name="T48" fmla="*/ 195 w 438"/>
                <a:gd name="T49" fmla="*/ 4 h 970"/>
                <a:gd name="T50" fmla="*/ 188 w 438"/>
                <a:gd name="T51" fmla="*/ 6 h 970"/>
                <a:gd name="T52" fmla="*/ 176 w 438"/>
                <a:gd name="T53" fmla="*/ 10 h 970"/>
                <a:gd name="T54" fmla="*/ 164 w 438"/>
                <a:gd name="T55" fmla="*/ 16 h 970"/>
                <a:gd name="T56" fmla="*/ 70 w 438"/>
                <a:gd name="T57" fmla="*/ 58 h 970"/>
                <a:gd name="T58" fmla="*/ 93 w 438"/>
                <a:gd name="T59" fmla="*/ 79 h 970"/>
                <a:gd name="T60" fmla="*/ 103 w 438"/>
                <a:gd name="T61" fmla="*/ 85 h 970"/>
                <a:gd name="T62" fmla="*/ 54 w 438"/>
                <a:gd name="T63" fmla="*/ 140 h 970"/>
                <a:gd name="T64" fmla="*/ 198 w 438"/>
                <a:gd name="T65" fmla="*/ 265 h 970"/>
                <a:gd name="T66" fmla="*/ 110 w 438"/>
                <a:gd name="T67" fmla="*/ 288 h 970"/>
                <a:gd name="T68" fmla="*/ 86 w 438"/>
                <a:gd name="T69" fmla="*/ 240 h 970"/>
                <a:gd name="T70" fmla="*/ 32 w 438"/>
                <a:gd name="T71" fmla="*/ 244 h 970"/>
                <a:gd name="T72" fmla="*/ 119 w 438"/>
                <a:gd name="T73" fmla="*/ 447 h 970"/>
                <a:gd name="T74" fmla="*/ 183 w 438"/>
                <a:gd name="T75" fmla="*/ 581 h 970"/>
                <a:gd name="T76" fmla="*/ 151 w 438"/>
                <a:gd name="T77" fmla="*/ 933 h 970"/>
                <a:gd name="T78" fmla="*/ 246 w 438"/>
                <a:gd name="T79" fmla="*/ 647 h 970"/>
                <a:gd name="T80" fmla="*/ 340 w 438"/>
                <a:gd name="T81" fmla="*/ 956 h 970"/>
                <a:gd name="T82" fmla="*/ 403 w 438"/>
                <a:gd name="T83" fmla="*/ 875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38" h="970">
                  <a:moveTo>
                    <a:pt x="0" y="911"/>
                  </a:moveTo>
                  <a:cubicBezTo>
                    <a:pt x="78" y="950"/>
                    <a:pt x="78" y="950"/>
                    <a:pt x="78" y="950"/>
                  </a:cubicBezTo>
                  <a:cubicBezTo>
                    <a:pt x="103" y="934"/>
                    <a:pt x="103" y="934"/>
                    <a:pt x="103" y="934"/>
                  </a:cubicBezTo>
                  <a:cubicBezTo>
                    <a:pt x="98" y="956"/>
                    <a:pt x="98" y="956"/>
                    <a:pt x="98" y="956"/>
                  </a:cubicBezTo>
                  <a:cubicBezTo>
                    <a:pt x="130" y="970"/>
                    <a:pt x="130" y="970"/>
                    <a:pt x="130" y="970"/>
                  </a:cubicBezTo>
                  <a:cubicBezTo>
                    <a:pt x="148" y="933"/>
                    <a:pt x="148" y="933"/>
                    <a:pt x="148" y="933"/>
                  </a:cubicBezTo>
                  <a:cubicBezTo>
                    <a:pt x="61" y="882"/>
                    <a:pt x="61" y="882"/>
                    <a:pt x="61" y="882"/>
                  </a:cubicBezTo>
                  <a:cubicBezTo>
                    <a:pt x="14" y="879"/>
                    <a:pt x="14" y="879"/>
                    <a:pt x="14" y="879"/>
                  </a:cubicBezTo>
                  <a:lnTo>
                    <a:pt x="0" y="911"/>
                  </a:lnTo>
                  <a:close/>
                  <a:moveTo>
                    <a:pt x="438" y="866"/>
                  </a:moveTo>
                  <a:cubicBezTo>
                    <a:pt x="422" y="831"/>
                    <a:pt x="422" y="831"/>
                    <a:pt x="422" y="831"/>
                  </a:cubicBezTo>
                  <a:cubicBezTo>
                    <a:pt x="418" y="813"/>
                    <a:pt x="331" y="707"/>
                    <a:pt x="331" y="707"/>
                  </a:cubicBezTo>
                  <a:cubicBezTo>
                    <a:pt x="316" y="658"/>
                    <a:pt x="316" y="658"/>
                    <a:pt x="316" y="658"/>
                  </a:cubicBezTo>
                  <a:cubicBezTo>
                    <a:pt x="330" y="657"/>
                    <a:pt x="347" y="654"/>
                    <a:pt x="350" y="647"/>
                  </a:cubicBezTo>
                  <a:cubicBezTo>
                    <a:pt x="401" y="647"/>
                    <a:pt x="401" y="647"/>
                    <a:pt x="401" y="647"/>
                  </a:cubicBezTo>
                  <a:cubicBezTo>
                    <a:pt x="401" y="523"/>
                    <a:pt x="401" y="523"/>
                    <a:pt x="401" y="523"/>
                  </a:cubicBezTo>
                  <a:cubicBezTo>
                    <a:pt x="391" y="517"/>
                    <a:pt x="391" y="517"/>
                    <a:pt x="391" y="517"/>
                  </a:cubicBezTo>
                  <a:cubicBezTo>
                    <a:pt x="342" y="517"/>
                    <a:pt x="342" y="517"/>
                    <a:pt x="342" y="517"/>
                  </a:cubicBezTo>
                  <a:cubicBezTo>
                    <a:pt x="337" y="441"/>
                    <a:pt x="330" y="342"/>
                    <a:pt x="324" y="333"/>
                  </a:cubicBezTo>
                  <a:cubicBezTo>
                    <a:pt x="315" y="318"/>
                    <a:pt x="290" y="294"/>
                    <a:pt x="290" y="294"/>
                  </a:cubicBezTo>
                  <a:cubicBezTo>
                    <a:pt x="290" y="253"/>
                    <a:pt x="290" y="253"/>
                    <a:pt x="290" y="253"/>
                  </a:cubicBezTo>
                  <a:cubicBezTo>
                    <a:pt x="320" y="237"/>
                    <a:pt x="343" y="211"/>
                    <a:pt x="354" y="179"/>
                  </a:cubicBezTo>
                  <a:cubicBezTo>
                    <a:pt x="358" y="180"/>
                    <a:pt x="363" y="181"/>
                    <a:pt x="368" y="181"/>
                  </a:cubicBezTo>
                  <a:cubicBezTo>
                    <a:pt x="386" y="181"/>
                    <a:pt x="401" y="166"/>
                    <a:pt x="401" y="148"/>
                  </a:cubicBezTo>
                  <a:cubicBezTo>
                    <a:pt x="401" y="130"/>
                    <a:pt x="386" y="115"/>
                    <a:pt x="368" y="115"/>
                  </a:cubicBezTo>
                  <a:cubicBezTo>
                    <a:pt x="365" y="115"/>
                    <a:pt x="363" y="115"/>
                    <a:pt x="361" y="115"/>
                  </a:cubicBezTo>
                  <a:cubicBezTo>
                    <a:pt x="361" y="115"/>
                    <a:pt x="360" y="115"/>
                    <a:pt x="360" y="115"/>
                  </a:cubicBezTo>
                  <a:cubicBezTo>
                    <a:pt x="360" y="112"/>
                    <a:pt x="360" y="109"/>
                    <a:pt x="359" y="107"/>
                  </a:cubicBezTo>
                  <a:cubicBezTo>
                    <a:pt x="359" y="106"/>
                    <a:pt x="359" y="106"/>
                    <a:pt x="359" y="106"/>
                  </a:cubicBezTo>
                  <a:cubicBezTo>
                    <a:pt x="359" y="105"/>
                    <a:pt x="359" y="105"/>
                    <a:pt x="359" y="104"/>
                  </a:cubicBezTo>
                  <a:cubicBezTo>
                    <a:pt x="359" y="104"/>
                    <a:pt x="359" y="104"/>
                    <a:pt x="359" y="104"/>
                  </a:cubicBezTo>
                  <a:cubicBezTo>
                    <a:pt x="359" y="104"/>
                    <a:pt x="359" y="104"/>
                    <a:pt x="359" y="104"/>
                  </a:cubicBezTo>
                  <a:cubicBezTo>
                    <a:pt x="358" y="103"/>
                    <a:pt x="358" y="101"/>
                    <a:pt x="357" y="99"/>
                  </a:cubicBezTo>
                  <a:cubicBezTo>
                    <a:pt x="357" y="98"/>
                    <a:pt x="357" y="97"/>
                    <a:pt x="356" y="96"/>
                  </a:cubicBezTo>
                  <a:cubicBezTo>
                    <a:pt x="356" y="94"/>
                    <a:pt x="355" y="92"/>
                    <a:pt x="355" y="90"/>
                  </a:cubicBezTo>
                  <a:cubicBezTo>
                    <a:pt x="354" y="90"/>
                    <a:pt x="354" y="89"/>
                    <a:pt x="354" y="89"/>
                  </a:cubicBezTo>
                  <a:cubicBezTo>
                    <a:pt x="353" y="86"/>
                    <a:pt x="352" y="84"/>
                    <a:pt x="351" y="81"/>
                  </a:cubicBezTo>
                  <a:cubicBezTo>
                    <a:pt x="351" y="81"/>
                    <a:pt x="351" y="81"/>
                    <a:pt x="351" y="80"/>
                  </a:cubicBezTo>
                  <a:cubicBezTo>
                    <a:pt x="350" y="78"/>
                    <a:pt x="349" y="76"/>
                    <a:pt x="348" y="74"/>
                  </a:cubicBezTo>
                  <a:cubicBezTo>
                    <a:pt x="347" y="73"/>
                    <a:pt x="347" y="73"/>
                    <a:pt x="347" y="72"/>
                  </a:cubicBezTo>
                  <a:cubicBezTo>
                    <a:pt x="346" y="70"/>
                    <a:pt x="344" y="68"/>
                    <a:pt x="343" y="66"/>
                  </a:cubicBezTo>
                  <a:cubicBezTo>
                    <a:pt x="343" y="66"/>
                    <a:pt x="343" y="65"/>
                    <a:pt x="343" y="65"/>
                  </a:cubicBezTo>
                  <a:cubicBezTo>
                    <a:pt x="341" y="63"/>
                    <a:pt x="340" y="60"/>
                    <a:pt x="338" y="58"/>
                  </a:cubicBezTo>
                  <a:cubicBezTo>
                    <a:pt x="338" y="58"/>
                    <a:pt x="338" y="58"/>
                    <a:pt x="338" y="58"/>
                  </a:cubicBezTo>
                  <a:cubicBezTo>
                    <a:pt x="336" y="55"/>
                    <a:pt x="335" y="53"/>
                    <a:pt x="333" y="51"/>
                  </a:cubicBezTo>
                  <a:cubicBezTo>
                    <a:pt x="333" y="51"/>
                    <a:pt x="333" y="51"/>
                    <a:pt x="333" y="50"/>
                  </a:cubicBezTo>
                  <a:cubicBezTo>
                    <a:pt x="329" y="46"/>
                    <a:pt x="325" y="42"/>
                    <a:pt x="321" y="38"/>
                  </a:cubicBezTo>
                  <a:cubicBezTo>
                    <a:pt x="321" y="38"/>
                    <a:pt x="321" y="38"/>
                    <a:pt x="321" y="38"/>
                  </a:cubicBezTo>
                  <a:cubicBezTo>
                    <a:pt x="319" y="36"/>
                    <a:pt x="317" y="34"/>
                    <a:pt x="315" y="32"/>
                  </a:cubicBezTo>
                  <a:cubicBezTo>
                    <a:pt x="315" y="32"/>
                    <a:pt x="315" y="32"/>
                    <a:pt x="315" y="32"/>
                  </a:cubicBezTo>
                  <a:cubicBezTo>
                    <a:pt x="310" y="28"/>
                    <a:pt x="306" y="25"/>
                    <a:pt x="301" y="22"/>
                  </a:cubicBezTo>
                  <a:cubicBezTo>
                    <a:pt x="301" y="22"/>
                    <a:pt x="301" y="22"/>
                    <a:pt x="301" y="21"/>
                  </a:cubicBezTo>
                  <a:cubicBezTo>
                    <a:pt x="298" y="20"/>
                    <a:pt x="296" y="18"/>
                    <a:pt x="294" y="17"/>
                  </a:cubicBezTo>
                  <a:cubicBezTo>
                    <a:pt x="293" y="17"/>
                    <a:pt x="293" y="17"/>
                    <a:pt x="293" y="17"/>
                  </a:cubicBezTo>
                  <a:cubicBezTo>
                    <a:pt x="293" y="17"/>
                    <a:pt x="293" y="17"/>
                    <a:pt x="293" y="17"/>
                  </a:cubicBezTo>
                  <a:cubicBezTo>
                    <a:pt x="289" y="14"/>
                    <a:pt x="284" y="12"/>
                    <a:pt x="278" y="10"/>
                  </a:cubicBezTo>
                  <a:cubicBezTo>
                    <a:pt x="278" y="10"/>
                    <a:pt x="278" y="10"/>
                    <a:pt x="278" y="10"/>
                  </a:cubicBezTo>
                  <a:cubicBezTo>
                    <a:pt x="276" y="9"/>
                    <a:pt x="273" y="8"/>
                    <a:pt x="271" y="7"/>
                  </a:cubicBezTo>
                  <a:cubicBezTo>
                    <a:pt x="271" y="7"/>
                    <a:pt x="270" y="7"/>
                    <a:pt x="270" y="7"/>
                  </a:cubicBezTo>
                  <a:cubicBezTo>
                    <a:pt x="267" y="6"/>
                    <a:pt x="265" y="5"/>
                    <a:pt x="263" y="4"/>
                  </a:cubicBezTo>
                  <a:cubicBezTo>
                    <a:pt x="262" y="4"/>
                    <a:pt x="262" y="4"/>
                    <a:pt x="262" y="4"/>
                  </a:cubicBezTo>
                  <a:cubicBezTo>
                    <a:pt x="259" y="4"/>
                    <a:pt x="257" y="3"/>
                    <a:pt x="254" y="2"/>
                  </a:cubicBezTo>
                  <a:cubicBezTo>
                    <a:pt x="254" y="2"/>
                    <a:pt x="253" y="2"/>
                    <a:pt x="253" y="2"/>
                  </a:cubicBezTo>
                  <a:cubicBezTo>
                    <a:pt x="251" y="2"/>
                    <a:pt x="249" y="1"/>
                    <a:pt x="246" y="1"/>
                  </a:cubicBezTo>
                  <a:cubicBezTo>
                    <a:pt x="246" y="1"/>
                    <a:pt x="245" y="1"/>
                    <a:pt x="244" y="1"/>
                  </a:cubicBezTo>
                  <a:cubicBezTo>
                    <a:pt x="242" y="1"/>
                    <a:pt x="240" y="0"/>
                    <a:pt x="238" y="0"/>
                  </a:cubicBezTo>
                  <a:cubicBezTo>
                    <a:pt x="237" y="0"/>
                    <a:pt x="237" y="0"/>
                    <a:pt x="236" y="0"/>
                  </a:cubicBezTo>
                  <a:cubicBezTo>
                    <a:pt x="233" y="0"/>
                    <a:pt x="231" y="0"/>
                    <a:pt x="228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3" y="0"/>
                    <a:pt x="218" y="0"/>
                    <a:pt x="214" y="0"/>
                  </a:cubicBezTo>
                  <a:cubicBezTo>
                    <a:pt x="213" y="1"/>
                    <a:pt x="212" y="1"/>
                    <a:pt x="211" y="1"/>
                  </a:cubicBezTo>
                  <a:cubicBezTo>
                    <a:pt x="210" y="1"/>
                    <a:pt x="209" y="1"/>
                    <a:pt x="207" y="1"/>
                  </a:cubicBezTo>
                  <a:cubicBezTo>
                    <a:pt x="206" y="2"/>
                    <a:pt x="204" y="2"/>
                    <a:pt x="203" y="2"/>
                  </a:cubicBezTo>
                  <a:cubicBezTo>
                    <a:pt x="202" y="2"/>
                    <a:pt x="201" y="2"/>
                    <a:pt x="201" y="2"/>
                  </a:cubicBezTo>
                  <a:cubicBezTo>
                    <a:pt x="199" y="3"/>
                    <a:pt x="197" y="3"/>
                    <a:pt x="195" y="4"/>
                  </a:cubicBezTo>
                  <a:cubicBezTo>
                    <a:pt x="195" y="4"/>
                    <a:pt x="195" y="4"/>
                    <a:pt x="194" y="4"/>
                  </a:cubicBezTo>
                  <a:cubicBezTo>
                    <a:pt x="192" y="4"/>
                    <a:pt x="190" y="5"/>
                    <a:pt x="188" y="6"/>
                  </a:cubicBezTo>
                  <a:cubicBezTo>
                    <a:pt x="188" y="6"/>
                    <a:pt x="188" y="6"/>
                    <a:pt x="188" y="6"/>
                  </a:cubicBezTo>
                  <a:cubicBezTo>
                    <a:pt x="186" y="6"/>
                    <a:pt x="184" y="7"/>
                    <a:pt x="182" y="8"/>
                  </a:cubicBezTo>
                  <a:cubicBezTo>
                    <a:pt x="182" y="8"/>
                    <a:pt x="182" y="8"/>
                    <a:pt x="182" y="8"/>
                  </a:cubicBezTo>
                  <a:cubicBezTo>
                    <a:pt x="180" y="8"/>
                    <a:pt x="178" y="9"/>
                    <a:pt x="176" y="10"/>
                  </a:cubicBezTo>
                  <a:cubicBezTo>
                    <a:pt x="176" y="10"/>
                    <a:pt x="176" y="10"/>
                    <a:pt x="176" y="10"/>
                  </a:cubicBezTo>
                  <a:cubicBezTo>
                    <a:pt x="176" y="10"/>
                    <a:pt x="176" y="10"/>
                    <a:pt x="176" y="10"/>
                  </a:cubicBezTo>
                  <a:cubicBezTo>
                    <a:pt x="172" y="12"/>
                    <a:pt x="168" y="14"/>
                    <a:pt x="164" y="16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7" y="33"/>
                    <a:pt x="62" y="46"/>
                    <a:pt x="70" y="58"/>
                  </a:cubicBezTo>
                  <a:cubicBezTo>
                    <a:pt x="70" y="58"/>
                    <a:pt x="70" y="58"/>
                    <a:pt x="70" y="58"/>
                  </a:cubicBezTo>
                  <a:cubicBezTo>
                    <a:pt x="70" y="58"/>
                    <a:pt x="70" y="58"/>
                    <a:pt x="70" y="58"/>
                  </a:cubicBezTo>
                  <a:cubicBezTo>
                    <a:pt x="76" y="66"/>
                    <a:pt x="84" y="73"/>
                    <a:pt x="93" y="79"/>
                  </a:cubicBezTo>
                  <a:cubicBezTo>
                    <a:pt x="93" y="79"/>
                    <a:pt x="93" y="79"/>
                    <a:pt x="93" y="79"/>
                  </a:cubicBezTo>
                  <a:cubicBezTo>
                    <a:pt x="93" y="79"/>
                    <a:pt x="93" y="79"/>
                    <a:pt x="93" y="79"/>
                  </a:cubicBezTo>
                  <a:cubicBezTo>
                    <a:pt x="96" y="81"/>
                    <a:pt x="99" y="83"/>
                    <a:pt x="103" y="85"/>
                  </a:cubicBezTo>
                  <a:cubicBezTo>
                    <a:pt x="103" y="85"/>
                    <a:pt x="103" y="85"/>
                    <a:pt x="103" y="85"/>
                  </a:cubicBezTo>
                  <a:cubicBezTo>
                    <a:pt x="100" y="92"/>
                    <a:pt x="98" y="100"/>
                    <a:pt x="96" y="108"/>
                  </a:cubicBezTo>
                  <a:cubicBezTo>
                    <a:pt x="93" y="107"/>
                    <a:pt x="91" y="107"/>
                    <a:pt x="88" y="107"/>
                  </a:cubicBezTo>
                  <a:cubicBezTo>
                    <a:pt x="69" y="107"/>
                    <a:pt x="54" y="122"/>
                    <a:pt x="54" y="140"/>
                  </a:cubicBezTo>
                  <a:cubicBezTo>
                    <a:pt x="54" y="158"/>
                    <a:pt x="69" y="173"/>
                    <a:pt x="88" y="173"/>
                  </a:cubicBezTo>
                  <a:cubicBezTo>
                    <a:pt x="92" y="173"/>
                    <a:pt x="95" y="173"/>
                    <a:pt x="99" y="171"/>
                  </a:cubicBezTo>
                  <a:cubicBezTo>
                    <a:pt x="112" y="218"/>
                    <a:pt x="150" y="254"/>
                    <a:pt x="198" y="265"/>
                  </a:cubicBezTo>
                  <a:cubicBezTo>
                    <a:pt x="198" y="296"/>
                    <a:pt x="198" y="296"/>
                    <a:pt x="198" y="296"/>
                  </a:cubicBezTo>
                  <a:cubicBezTo>
                    <a:pt x="135" y="356"/>
                    <a:pt x="135" y="356"/>
                    <a:pt x="135" y="356"/>
                  </a:cubicBezTo>
                  <a:cubicBezTo>
                    <a:pt x="110" y="288"/>
                    <a:pt x="110" y="288"/>
                    <a:pt x="110" y="288"/>
                  </a:cubicBezTo>
                  <a:cubicBezTo>
                    <a:pt x="107" y="289"/>
                    <a:pt x="107" y="289"/>
                    <a:pt x="107" y="289"/>
                  </a:cubicBezTo>
                  <a:cubicBezTo>
                    <a:pt x="107" y="288"/>
                    <a:pt x="110" y="252"/>
                    <a:pt x="110" y="244"/>
                  </a:cubicBezTo>
                  <a:cubicBezTo>
                    <a:pt x="110" y="236"/>
                    <a:pt x="88" y="232"/>
                    <a:pt x="86" y="240"/>
                  </a:cubicBezTo>
                  <a:cubicBezTo>
                    <a:pt x="84" y="248"/>
                    <a:pt x="85" y="270"/>
                    <a:pt x="85" y="270"/>
                  </a:cubicBezTo>
                  <a:cubicBezTo>
                    <a:pt x="85" y="270"/>
                    <a:pt x="77" y="235"/>
                    <a:pt x="67" y="228"/>
                  </a:cubicBezTo>
                  <a:cubicBezTo>
                    <a:pt x="57" y="222"/>
                    <a:pt x="32" y="234"/>
                    <a:pt x="32" y="244"/>
                  </a:cubicBezTo>
                  <a:cubicBezTo>
                    <a:pt x="32" y="252"/>
                    <a:pt x="40" y="297"/>
                    <a:pt x="59" y="313"/>
                  </a:cubicBezTo>
                  <a:cubicBezTo>
                    <a:pt x="49" y="318"/>
                    <a:pt x="49" y="318"/>
                    <a:pt x="49" y="318"/>
                  </a:cubicBezTo>
                  <a:cubicBezTo>
                    <a:pt x="49" y="318"/>
                    <a:pt x="109" y="447"/>
                    <a:pt x="119" y="447"/>
                  </a:cubicBezTo>
                  <a:cubicBezTo>
                    <a:pt x="126" y="447"/>
                    <a:pt x="153" y="423"/>
                    <a:pt x="169" y="408"/>
                  </a:cubicBezTo>
                  <a:cubicBezTo>
                    <a:pt x="158" y="457"/>
                    <a:pt x="148" y="516"/>
                    <a:pt x="144" y="568"/>
                  </a:cubicBezTo>
                  <a:cubicBezTo>
                    <a:pt x="157" y="574"/>
                    <a:pt x="170" y="578"/>
                    <a:pt x="183" y="581"/>
                  </a:cubicBezTo>
                  <a:cubicBezTo>
                    <a:pt x="168" y="609"/>
                    <a:pt x="146" y="651"/>
                    <a:pt x="127" y="697"/>
                  </a:cubicBezTo>
                  <a:cubicBezTo>
                    <a:pt x="99" y="784"/>
                    <a:pt x="61" y="882"/>
                    <a:pt x="61" y="882"/>
                  </a:cubicBezTo>
                  <a:cubicBezTo>
                    <a:pt x="151" y="933"/>
                    <a:pt x="151" y="933"/>
                    <a:pt x="151" y="933"/>
                  </a:cubicBezTo>
                  <a:cubicBezTo>
                    <a:pt x="151" y="933"/>
                    <a:pt x="170" y="827"/>
                    <a:pt x="201" y="724"/>
                  </a:cubicBezTo>
                  <a:cubicBezTo>
                    <a:pt x="208" y="698"/>
                    <a:pt x="218" y="671"/>
                    <a:pt x="227" y="647"/>
                  </a:cubicBezTo>
                  <a:cubicBezTo>
                    <a:pt x="246" y="647"/>
                    <a:pt x="246" y="647"/>
                    <a:pt x="246" y="647"/>
                  </a:cubicBezTo>
                  <a:cubicBezTo>
                    <a:pt x="264" y="731"/>
                    <a:pt x="264" y="731"/>
                    <a:pt x="264" y="731"/>
                  </a:cubicBezTo>
                  <a:cubicBezTo>
                    <a:pt x="349" y="887"/>
                    <a:pt x="349" y="887"/>
                    <a:pt x="349" y="887"/>
                  </a:cubicBezTo>
                  <a:cubicBezTo>
                    <a:pt x="340" y="956"/>
                    <a:pt x="340" y="956"/>
                    <a:pt x="340" y="956"/>
                  </a:cubicBezTo>
                  <a:cubicBezTo>
                    <a:pt x="369" y="970"/>
                    <a:pt x="369" y="970"/>
                    <a:pt x="369" y="970"/>
                  </a:cubicBezTo>
                  <a:cubicBezTo>
                    <a:pt x="408" y="903"/>
                    <a:pt x="408" y="903"/>
                    <a:pt x="408" y="903"/>
                  </a:cubicBezTo>
                  <a:cubicBezTo>
                    <a:pt x="403" y="875"/>
                    <a:pt x="403" y="875"/>
                    <a:pt x="403" y="875"/>
                  </a:cubicBezTo>
                  <a:cubicBezTo>
                    <a:pt x="418" y="886"/>
                    <a:pt x="418" y="886"/>
                    <a:pt x="418" y="886"/>
                  </a:cubicBezTo>
                  <a:lnTo>
                    <a:pt x="438" y="866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1" name="Freeform 98"/>
            <p:cNvSpPr>
              <a:spLocks/>
            </p:cNvSpPr>
            <p:nvPr/>
          </p:nvSpPr>
          <p:spPr bwMode="auto">
            <a:xfrm>
              <a:off x="4791076" y="3390901"/>
              <a:ext cx="425450" cy="795338"/>
            </a:xfrm>
            <a:custGeom>
              <a:avLst/>
              <a:gdLst>
                <a:gd name="T0" fmla="*/ 135 w 201"/>
                <a:gd name="T1" fmla="*/ 0 h 375"/>
                <a:gd name="T2" fmla="*/ 66 w 201"/>
                <a:gd name="T3" fmla="*/ 139 h 375"/>
                <a:gd name="T4" fmla="*/ 0 w 201"/>
                <a:gd name="T5" fmla="*/ 324 h 375"/>
                <a:gd name="T6" fmla="*/ 90 w 201"/>
                <a:gd name="T7" fmla="*/ 375 h 375"/>
                <a:gd name="T8" fmla="*/ 140 w 201"/>
                <a:gd name="T9" fmla="*/ 166 h 375"/>
                <a:gd name="T10" fmla="*/ 201 w 201"/>
                <a:gd name="T11" fmla="*/ 7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1" h="375">
                  <a:moveTo>
                    <a:pt x="135" y="0"/>
                  </a:moveTo>
                  <a:cubicBezTo>
                    <a:pt x="123" y="21"/>
                    <a:pt x="91" y="76"/>
                    <a:pt x="66" y="139"/>
                  </a:cubicBezTo>
                  <a:cubicBezTo>
                    <a:pt x="38" y="226"/>
                    <a:pt x="0" y="324"/>
                    <a:pt x="0" y="324"/>
                  </a:cubicBezTo>
                  <a:cubicBezTo>
                    <a:pt x="90" y="375"/>
                    <a:pt x="90" y="375"/>
                    <a:pt x="90" y="375"/>
                  </a:cubicBezTo>
                  <a:cubicBezTo>
                    <a:pt x="90" y="375"/>
                    <a:pt x="109" y="269"/>
                    <a:pt x="140" y="166"/>
                  </a:cubicBezTo>
                  <a:cubicBezTo>
                    <a:pt x="158" y="104"/>
                    <a:pt x="184" y="43"/>
                    <a:pt x="201" y="7"/>
                  </a:cubicBezTo>
                </a:path>
              </a:pathLst>
            </a:custGeom>
            <a:solidFill>
              <a:srgbClr val="595757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2" name="Freeform 99"/>
            <p:cNvSpPr>
              <a:spLocks/>
            </p:cNvSpPr>
            <p:nvPr/>
          </p:nvSpPr>
          <p:spPr bwMode="auto">
            <a:xfrm>
              <a:off x="4791076" y="3390901"/>
              <a:ext cx="425450" cy="795338"/>
            </a:xfrm>
            <a:custGeom>
              <a:avLst/>
              <a:gdLst>
                <a:gd name="T0" fmla="*/ 135 w 201"/>
                <a:gd name="T1" fmla="*/ 0 h 375"/>
                <a:gd name="T2" fmla="*/ 66 w 201"/>
                <a:gd name="T3" fmla="*/ 139 h 375"/>
                <a:gd name="T4" fmla="*/ 0 w 201"/>
                <a:gd name="T5" fmla="*/ 324 h 375"/>
                <a:gd name="T6" fmla="*/ 90 w 201"/>
                <a:gd name="T7" fmla="*/ 375 h 375"/>
                <a:gd name="T8" fmla="*/ 140 w 201"/>
                <a:gd name="T9" fmla="*/ 166 h 375"/>
                <a:gd name="T10" fmla="*/ 201 w 201"/>
                <a:gd name="T11" fmla="*/ 7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1" h="375">
                  <a:moveTo>
                    <a:pt x="135" y="0"/>
                  </a:moveTo>
                  <a:cubicBezTo>
                    <a:pt x="123" y="21"/>
                    <a:pt x="91" y="76"/>
                    <a:pt x="66" y="139"/>
                  </a:cubicBezTo>
                  <a:cubicBezTo>
                    <a:pt x="38" y="226"/>
                    <a:pt x="0" y="324"/>
                    <a:pt x="0" y="324"/>
                  </a:cubicBezTo>
                  <a:cubicBezTo>
                    <a:pt x="90" y="375"/>
                    <a:pt x="90" y="375"/>
                    <a:pt x="90" y="375"/>
                  </a:cubicBezTo>
                  <a:cubicBezTo>
                    <a:pt x="90" y="375"/>
                    <a:pt x="109" y="269"/>
                    <a:pt x="140" y="166"/>
                  </a:cubicBezTo>
                  <a:cubicBezTo>
                    <a:pt x="158" y="104"/>
                    <a:pt x="184" y="43"/>
                    <a:pt x="201" y="7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3" name="Freeform 100"/>
            <p:cNvSpPr>
              <a:spLocks/>
            </p:cNvSpPr>
            <p:nvPr/>
          </p:nvSpPr>
          <p:spPr bwMode="auto">
            <a:xfrm>
              <a:off x="4660901" y="4071938"/>
              <a:ext cx="314325" cy="192088"/>
            </a:xfrm>
            <a:custGeom>
              <a:avLst/>
              <a:gdLst>
                <a:gd name="T0" fmla="*/ 82 w 198"/>
                <a:gd name="T1" fmla="*/ 4 h 121"/>
                <a:gd name="T2" fmla="*/ 19 w 198"/>
                <a:gd name="T3" fmla="*/ 0 h 121"/>
                <a:gd name="T4" fmla="*/ 0 w 198"/>
                <a:gd name="T5" fmla="*/ 43 h 121"/>
                <a:gd name="T6" fmla="*/ 104 w 198"/>
                <a:gd name="T7" fmla="*/ 95 h 121"/>
                <a:gd name="T8" fmla="*/ 138 w 198"/>
                <a:gd name="T9" fmla="*/ 73 h 121"/>
                <a:gd name="T10" fmla="*/ 131 w 198"/>
                <a:gd name="T11" fmla="*/ 103 h 121"/>
                <a:gd name="T12" fmla="*/ 174 w 198"/>
                <a:gd name="T13" fmla="*/ 121 h 121"/>
                <a:gd name="T14" fmla="*/ 198 w 198"/>
                <a:gd name="T15" fmla="*/ 72 h 121"/>
                <a:gd name="T16" fmla="*/ 82 w 198"/>
                <a:gd name="T17" fmla="*/ 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" h="121">
                  <a:moveTo>
                    <a:pt x="82" y="4"/>
                  </a:moveTo>
                  <a:lnTo>
                    <a:pt x="19" y="0"/>
                  </a:lnTo>
                  <a:lnTo>
                    <a:pt x="0" y="43"/>
                  </a:lnTo>
                  <a:lnTo>
                    <a:pt x="104" y="95"/>
                  </a:lnTo>
                  <a:lnTo>
                    <a:pt x="138" y="73"/>
                  </a:lnTo>
                  <a:lnTo>
                    <a:pt x="131" y="103"/>
                  </a:lnTo>
                  <a:lnTo>
                    <a:pt x="174" y="121"/>
                  </a:lnTo>
                  <a:lnTo>
                    <a:pt x="198" y="72"/>
                  </a:lnTo>
                  <a:lnTo>
                    <a:pt x="82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4" name="Freeform 101"/>
            <p:cNvSpPr>
              <a:spLocks/>
            </p:cNvSpPr>
            <p:nvPr/>
          </p:nvSpPr>
          <p:spPr bwMode="auto">
            <a:xfrm>
              <a:off x="5145088" y="3378201"/>
              <a:ext cx="411163" cy="709613"/>
            </a:xfrm>
            <a:custGeom>
              <a:avLst/>
              <a:gdLst>
                <a:gd name="T0" fmla="*/ 0 w 194"/>
                <a:gd name="T1" fmla="*/ 8 h 335"/>
                <a:gd name="T2" fmla="*/ 36 w 194"/>
                <a:gd name="T3" fmla="*/ 179 h 335"/>
                <a:gd name="T4" fmla="*/ 121 w 194"/>
                <a:gd name="T5" fmla="*/ 335 h 335"/>
                <a:gd name="T6" fmla="*/ 194 w 194"/>
                <a:gd name="T7" fmla="*/ 279 h 335"/>
                <a:gd name="T8" fmla="*/ 103 w 194"/>
                <a:gd name="T9" fmla="*/ 155 h 335"/>
                <a:gd name="T10" fmla="*/ 55 w 194"/>
                <a:gd name="T11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4" h="335">
                  <a:moveTo>
                    <a:pt x="0" y="8"/>
                  </a:moveTo>
                  <a:cubicBezTo>
                    <a:pt x="36" y="179"/>
                    <a:pt x="36" y="179"/>
                    <a:pt x="36" y="179"/>
                  </a:cubicBezTo>
                  <a:cubicBezTo>
                    <a:pt x="121" y="335"/>
                    <a:pt x="121" y="335"/>
                    <a:pt x="121" y="335"/>
                  </a:cubicBezTo>
                  <a:cubicBezTo>
                    <a:pt x="121" y="335"/>
                    <a:pt x="183" y="291"/>
                    <a:pt x="194" y="279"/>
                  </a:cubicBezTo>
                  <a:cubicBezTo>
                    <a:pt x="190" y="261"/>
                    <a:pt x="103" y="155"/>
                    <a:pt x="103" y="155"/>
                  </a:cubicBezTo>
                  <a:cubicBezTo>
                    <a:pt x="55" y="0"/>
                    <a:pt x="55" y="0"/>
                    <a:pt x="55" y="0"/>
                  </a:cubicBezTo>
                </a:path>
              </a:pathLst>
            </a:custGeom>
            <a:solidFill>
              <a:srgbClr val="595757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5" name="Freeform 102"/>
            <p:cNvSpPr>
              <a:spLocks/>
            </p:cNvSpPr>
            <p:nvPr/>
          </p:nvSpPr>
          <p:spPr bwMode="auto">
            <a:xfrm>
              <a:off x="5145088" y="3378201"/>
              <a:ext cx="411163" cy="709613"/>
            </a:xfrm>
            <a:custGeom>
              <a:avLst/>
              <a:gdLst>
                <a:gd name="T0" fmla="*/ 0 w 194"/>
                <a:gd name="T1" fmla="*/ 8 h 335"/>
                <a:gd name="T2" fmla="*/ 36 w 194"/>
                <a:gd name="T3" fmla="*/ 179 h 335"/>
                <a:gd name="T4" fmla="*/ 121 w 194"/>
                <a:gd name="T5" fmla="*/ 335 h 335"/>
                <a:gd name="T6" fmla="*/ 194 w 194"/>
                <a:gd name="T7" fmla="*/ 279 h 335"/>
                <a:gd name="T8" fmla="*/ 103 w 194"/>
                <a:gd name="T9" fmla="*/ 155 h 335"/>
                <a:gd name="T10" fmla="*/ 55 w 194"/>
                <a:gd name="T11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4" h="335">
                  <a:moveTo>
                    <a:pt x="0" y="8"/>
                  </a:moveTo>
                  <a:cubicBezTo>
                    <a:pt x="36" y="179"/>
                    <a:pt x="36" y="179"/>
                    <a:pt x="36" y="179"/>
                  </a:cubicBezTo>
                  <a:cubicBezTo>
                    <a:pt x="121" y="335"/>
                    <a:pt x="121" y="335"/>
                    <a:pt x="121" y="335"/>
                  </a:cubicBezTo>
                  <a:cubicBezTo>
                    <a:pt x="121" y="335"/>
                    <a:pt x="183" y="291"/>
                    <a:pt x="194" y="279"/>
                  </a:cubicBezTo>
                  <a:cubicBezTo>
                    <a:pt x="190" y="261"/>
                    <a:pt x="103" y="155"/>
                    <a:pt x="103" y="155"/>
                  </a:cubicBezTo>
                  <a:cubicBezTo>
                    <a:pt x="55" y="0"/>
                    <a:pt x="55" y="0"/>
                    <a:pt x="55" y="0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6" name="Freeform 103"/>
            <p:cNvSpPr>
              <a:spLocks/>
            </p:cNvSpPr>
            <p:nvPr/>
          </p:nvSpPr>
          <p:spPr bwMode="auto">
            <a:xfrm>
              <a:off x="5381626" y="3970338"/>
              <a:ext cx="207963" cy="293688"/>
            </a:xfrm>
            <a:custGeom>
              <a:avLst/>
              <a:gdLst>
                <a:gd name="T0" fmla="*/ 12 w 131"/>
                <a:gd name="T1" fmla="*/ 74 h 185"/>
                <a:gd name="T2" fmla="*/ 0 w 131"/>
                <a:gd name="T3" fmla="*/ 167 h 185"/>
                <a:gd name="T4" fmla="*/ 39 w 131"/>
                <a:gd name="T5" fmla="*/ 185 h 185"/>
                <a:gd name="T6" fmla="*/ 91 w 131"/>
                <a:gd name="T7" fmla="*/ 96 h 185"/>
                <a:gd name="T8" fmla="*/ 85 w 131"/>
                <a:gd name="T9" fmla="*/ 58 h 185"/>
                <a:gd name="T10" fmla="*/ 105 w 131"/>
                <a:gd name="T11" fmla="*/ 73 h 185"/>
                <a:gd name="T12" fmla="*/ 131 w 131"/>
                <a:gd name="T13" fmla="*/ 46 h 185"/>
                <a:gd name="T14" fmla="*/ 110 w 131"/>
                <a:gd name="T15" fmla="*/ 0 h 185"/>
                <a:gd name="T16" fmla="*/ 12 w 131"/>
                <a:gd name="T17" fmla="*/ 74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185">
                  <a:moveTo>
                    <a:pt x="12" y="74"/>
                  </a:moveTo>
                  <a:lnTo>
                    <a:pt x="0" y="167"/>
                  </a:lnTo>
                  <a:lnTo>
                    <a:pt x="39" y="185"/>
                  </a:lnTo>
                  <a:lnTo>
                    <a:pt x="91" y="96"/>
                  </a:lnTo>
                  <a:lnTo>
                    <a:pt x="85" y="58"/>
                  </a:lnTo>
                  <a:lnTo>
                    <a:pt x="105" y="73"/>
                  </a:lnTo>
                  <a:lnTo>
                    <a:pt x="131" y="46"/>
                  </a:lnTo>
                  <a:lnTo>
                    <a:pt x="110" y="0"/>
                  </a:lnTo>
                  <a:lnTo>
                    <a:pt x="12" y="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7" name="Freeform 104"/>
            <p:cNvSpPr>
              <a:spLocks/>
            </p:cNvSpPr>
            <p:nvPr/>
          </p:nvSpPr>
          <p:spPr bwMode="auto">
            <a:xfrm>
              <a:off x="4878388" y="3416301"/>
              <a:ext cx="315913" cy="744538"/>
            </a:xfrm>
            <a:custGeom>
              <a:avLst/>
              <a:gdLst>
                <a:gd name="T0" fmla="*/ 157 w 199"/>
                <a:gd name="T1" fmla="*/ 3 h 469"/>
                <a:gd name="T2" fmla="*/ 68 w 199"/>
                <a:gd name="T3" fmla="*/ 190 h 469"/>
                <a:gd name="T4" fmla="*/ 0 w 199"/>
                <a:gd name="T5" fmla="*/ 437 h 469"/>
                <a:gd name="T6" fmla="*/ 60 w 199"/>
                <a:gd name="T7" fmla="*/ 469 h 469"/>
                <a:gd name="T8" fmla="*/ 118 w 199"/>
                <a:gd name="T9" fmla="*/ 219 h 469"/>
                <a:gd name="T10" fmla="*/ 199 w 199"/>
                <a:gd name="T11" fmla="*/ 0 h 469"/>
                <a:gd name="T12" fmla="*/ 157 w 199"/>
                <a:gd name="T13" fmla="*/ 3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9" h="469">
                  <a:moveTo>
                    <a:pt x="157" y="3"/>
                  </a:moveTo>
                  <a:lnTo>
                    <a:pt x="68" y="190"/>
                  </a:lnTo>
                  <a:lnTo>
                    <a:pt x="0" y="437"/>
                  </a:lnTo>
                  <a:lnTo>
                    <a:pt x="60" y="469"/>
                  </a:lnTo>
                  <a:lnTo>
                    <a:pt x="118" y="219"/>
                  </a:lnTo>
                  <a:lnTo>
                    <a:pt x="199" y="0"/>
                  </a:lnTo>
                  <a:lnTo>
                    <a:pt x="157" y="3"/>
                  </a:ln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8" name="Freeform 105"/>
            <p:cNvSpPr>
              <a:spLocks/>
            </p:cNvSpPr>
            <p:nvPr/>
          </p:nvSpPr>
          <p:spPr bwMode="auto">
            <a:xfrm>
              <a:off x="5216526" y="3392488"/>
              <a:ext cx="327025" cy="654050"/>
            </a:xfrm>
            <a:custGeom>
              <a:avLst/>
              <a:gdLst>
                <a:gd name="T0" fmla="*/ 0 w 206"/>
                <a:gd name="T1" fmla="*/ 0 h 412"/>
                <a:gd name="T2" fmla="*/ 30 w 206"/>
                <a:gd name="T3" fmla="*/ 215 h 412"/>
                <a:gd name="T4" fmla="*/ 139 w 206"/>
                <a:gd name="T5" fmla="*/ 412 h 412"/>
                <a:gd name="T6" fmla="*/ 206 w 206"/>
                <a:gd name="T7" fmla="*/ 364 h 412"/>
                <a:gd name="T8" fmla="*/ 82 w 206"/>
                <a:gd name="T9" fmla="*/ 199 h 412"/>
                <a:gd name="T10" fmla="*/ 42 w 206"/>
                <a:gd name="T11" fmla="*/ 19 h 412"/>
                <a:gd name="T12" fmla="*/ 0 w 206"/>
                <a:gd name="T13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6" h="412">
                  <a:moveTo>
                    <a:pt x="0" y="0"/>
                  </a:moveTo>
                  <a:lnTo>
                    <a:pt x="30" y="215"/>
                  </a:lnTo>
                  <a:lnTo>
                    <a:pt x="139" y="412"/>
                  </a:lnTo>
                  <a:lnTo>
                    <a:pt x="206" y="364"/>
                  </a:lnTo>
                  <a:lnTo>
                    <a:pt x="82" y="199"/>
                  </a:lnTo>
                  <a:lnTo>
                    <a:pt x="42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9" name="Freeform 106"/>
            <p:cNvSpPr>
              <a:spLocks/>
            </p:cNvSpPr>
            <p:nvPr/>
          </p:nvSpPr>
          <p:spPr bwMode="auto">
            <a:xfrm>
              <a:off x="4729163" y="2678113"/>
              <a:ext cx="165100" cy="204788"/>
            </a:xfrm>
            <a:custGeom>
              <a:avLst/>
              <a:gdLst>
                <a:gd name="T0" fmla="*/ 34 w 78"/>
                <a:gd name="T1" fmla="*/ 96 h 96"/>
                <a:gd name="T2" fmla="*/ 33 w 78"/>
                <a:gd name="T3" fmla="*/ 95 h 96"/>
                <a:gd name="T4" fmla="*/ 0 w 78"/>
                <a:gd name="T5" fmla="*/ 22 h 96"/>
                <a:gd name="T6" fmla="*/ 35 w 78"/>
                <a:gd name="T7" fmla="*/ 6 h 96"/>
                <a:gd name="T8" fmla="*/ 53 w 78"/>
                <a:gd name="T9" fmla="*/ 48 h 96"/>
                <a:gd name="T10" fmla="*/ 54 w 78"/>
                <a:gd name="T11" fmla="*/ 18 h 96"/>
                <a:gd name="T12" fmla="*/ 78 w 78"/>
                <a:gd name="T13" fmla="*/ 22 h 96"/>
                <a:gd name="T14" fmla="*/ 75 w 78"/>
                <a:gd name="T15" fmla="*/ 67 h 96"/>
                <a:gd name="T16" fmla="*/ 34 w 78"/>
                <a:gd name="T1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96">
                  <a:moveTo>
                    <a:pt x="34" y="96"/>
                  </a:moveTo>
                  <a:cubicBezTo>
                    <a:pt x="34" y="96"/>
                    <a:pt x="33" y="95"/>
                    <a:pt x="33" y="95"/>
                  </a:cubicBezTo>
                  <a:cubicBezTo>
                    <a:pt x="9" y="85"/>
                    <a:pt x="0" y="31"/>
                    <a:pt x="0" y="22"/>
                  </a:cubicBezTo>
                  <a:cubicBezTo>
                    <a:pt x="0" y="12"/>
                    <a:pt x="25" y="0"/>
                    <a:pt x="35" y="6"/>
                  </a:cubicBezTo>
                  <a:cubicBezTo>
                    <a:pt x="45" y="13"/>
                    <a:pt x="53" y="48"/>
                    <a:pt x="53" y="48"/>
                  </a:cubicBezTo>
                  <a:cubicBezTo>
                    <a:pt x="53" y="48"/>
                    <a:pt x="52" y="26"/>
                    <a:pt x="54" y="18"/>
                  </a:cubicBezTo>
                  <a:cubicBezTo>
                    <a:pt x="56" y="10"/>
                    <a:pt x="78" y="14"/>
                    <a:pt x="78" y="22"/>
                  </a:cubicBezTo>
                  <a:cubicBezTo>
                    <a:pt x="78" y="30"/>
                    <a:pt x="75" y="66"/>
                    <a:pt x="75" y="67"/>
                  </a:cubicBezTo>
                  <a:lnTo>
                    <a:pt x="34" y="96"/>
                  </a:ln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0" name="Freeform 107"/>
            <p:cNvSpPr>
              <a:spLocks/>
            </p:cNvSpPr>
            <p:nvPr/>
          </p:nvSpPr>
          <p:spPr bwMode="auto">
            <a:xfrm>
              <a:off x="4765676" y="2819401"/>
              <a:ext cx="315913" cy="336550"/>
            </a:xfrm>
            <a:custGeom>
              <a:avLst/>
              <a:gdLst>
                <a:gd name="T0" fmla="*/ 131 w 149"/>
                <a:gd name="T1" fmla="*/ 109 h 159"/>
                <a:gd name="T2" fmla="*/ 70 w 149"/>
                <a:gd name="T3" fmla="*/ 159 h 159"/>
                <a:gd name="T4" fmla="*/ 0 w 149"/>
                <a:gd name="T5" fmla="*/ 30 h 159"/>
                <a:gd name="T6" fmla="*/ 61 w 149"/>
                <a:gd name="T7" fmla="*/ 0 h 159"/>
                <a:gd name="T8" fmla="*/ 86 w 149"/>
                <a:gd name="T9" fmla="*/ 68 h 159"/>
                <a:gd name="T10" fmla="*/ 149 w 149"/>
                <a:gd name="T11" fmla="*/ 8 h 159"/>
                <a:gd name="T12" fmla="*/ 131 w 149"/>
                <a:gd name="T13" fmla="*/ 10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59">
                  <a:moveTo>
                    <a:pt x="131" y="109"/>
                  </a:moveTo>
                  <a:cubicBezTo>
                    <a:pt x="131" y="109"/>
                    <a:pt x="80" y="159"/>
                    <a:pt x="70" y="159"/>
                  </a:cubicBezTo>
                  <a:cubicBezTo>
                    <a:pt x="60" y="159"/>
                    <a:pt x="0" y="30"/>
                    <a:pt x="0" y="3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86" y="68"/>
                    <a:pt x="86" y="68"/>
                    <a:pt x="86" y="68"/>
                  </a:cubicBezTo>
                  <a:cubicBezTo>
                    <a:pt x="149" y="8"/>
                    <a:pt x="149" y="8"/>
                    <a:pt x="149" y="8"/>
                  </a:cubicBezTo>
                  <a:lnTo>
                    <a:pt x="131" y="109"/>
                  </a:lnTo>
                  <a:close/>
                </a:path>
              </a:pathLst>
            </a:custGeom>
            <a:solidFill>
              <a:srgbClr val="595757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1" name="Freeform 108"/>
            <p:cNvSpPr>
              <a:spLocks/>
            </p:cNvSpPr>
            <p:nvPr/>
          </p:nvSpPr>
          <p:spPr bwMode="auto">
            <a:xfrm>
              <a:off x="4778376" y="2854326"/>
              <a:ext cx="304800" cy="290513"/>
            </a:xfrm>
            <a:custGeom>
              <a:avLst/>
              <a:gdLst>
                <a:gd name="T0" fmla="*/ 144 w 144"/>
                <a:gd name="T1" fmla="*/ 19 h 137"/>
                <a:gd name="T2" fmla="*/ 78 w 144"/>
                <a:gd name="T3" fmla="*/ 87 h 137"/>
                <a:gd name="T4" fmla="*/ 35 w 144"/>
                <a:gd name="T5" fmla="*/ 0 h 137"/>
                <a:gd name="T6" fmla="*/ 0 w 144"/>
                <a:gd name="T7" fmla="*/ 16 h 137"/>
                <a:gd name="T8" fmla="*/ 66 w 144"/>
                <a:gd name="T9" fmla="*/ 135 h 137"/>
                <a:gd name="T10" fmla="*/ 140 w 144"/>
                <a:gd name="T11" fmla="*/ 71 h 137"/>
                <a:gd name="T12" fmla="*/ 144 w 144"/>
                <a:gd name="T13" fmla="*/ 19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37">
                  <a:moveTo>
                    <a:pt x="144" y="19"/>
                  </a:moveTo>
                  <a:cubicBezTo>
                    <a:pt x="78" y="87"/>
                    <a:pt x="78" y="87"/>
                    <a:pt x="78" y="87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59" y="133"/>
                    <a:pt x="66" y="135"/>
                  </a:cubicBezTo>
                  <a:cubicBezTo>
                    <a:pt x="74" y="137"/>
                    <a:pt x="140" y="71"/>
                    <a:pt x="140" y="71"/>
                  </a:cubicBezTo>
                  <a:lnTo>
                    <a:pt x="144" y="19"/>
                  </a:ln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2" name="Rectangle 109"/>
            <p:cNvSpPr>
              <a:spLocks noChangeArrowheads="1"/>
            </p:cNvSpPr>
            <p:nvPr/>
          </p:nvSpPr>
          <p:spPr bwMode="auto">
            <a:xfrm>
              <a:off x="5081588" y="2744788"/>
              <a:ext cx="195263" cy="90488"/>
            </a:xfrm>
            <a:prstGeom prst="rect">
              <a:avLst/>
            </a:prstGeom>
            <a:solidFill>
              <a:srgbClr val="595757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3" name="Freeform 110"/>
            <p:cNvSpPr>
              <a:spLocks/>
            </p:cNvSpPr>
            <p:nvPr/>
          </p:nvSpPr>
          <p:spPr bwMode="auto">
            <a:xfrm>
              <a:off x="4967288" y="2832101"/>
              <a:ext cx="400050" cy="658813"/>
            </a:xfrm>
            <a:custGeom>
              <a:avLst/>
              <a:gdLst>
                <a:gd name="T0" fmla="*/ 146 w 189"/>
                <a:gd name="T1" fmla="*/ 0 h 311"/>
                <a:gd name="T2" fmla="*/ 171 w 189"/>
                <a:gd name="T3" fmla="*/ 282 h 311"/>
                <a:gd name="T4" fmla="*/ 0 w 189"/>
                <a:gd name="T5" fmla="*/ 274 h 311"/>
                <a:gd name="T6" fmla="*/ 54 w 189"/>
                <a:gd name="T7" fmla="*/ 2 h 311"/>
                <a:gd name="T8" fmla="*/ 146 w 189"/>
                <a:gd name="T9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311">
                  <a:moveTo>
                    <a:pt x="146" y="0"/>
                  </a:moveTo>
                  <a:cubicBezTo>
                    <a:pt x="189" y="55"/>
                    <a:pt x="171" y="282"/>
                    <a:pt x="171" y="282"/>
                  </a:cubicBezTo>
                  <a:cubicBezTo>
                    <a:pt x="171" y="282"/>
                    <a:pt x="75" y="311"/>
                    <a:pt x="0" y="274"/>
                  </a:cubicBezTo>
                  <a:cubicBezTo>
                    <a:pt x="8" y="155"/>
                    <a:pt x="54" y="2"/>
                    <a:pt x="54" y="2"/>
                  </a:cubicBezTo>
                  <a:lnTo>
                    <a:pt x="146" y="0"/>
                  </a:lnTo>
                  <a:close/>
                </a:path>
              </a:pathLst>
            </a:custGeom>
            <a:solidFill>
              <a:srgbClr val="595757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4" name="Freeform 111"/>
            <p:cNvSpPr>
              <a:spLocks/>
            </p:cNvSpPr>
            <p:nvPr/>
          </p:nvSpPr>
          <p:spPr bwMode="auto">
            <a:xfrm>
              <a:off x="5062538" y="2744788"/>
              <a:ext cx="76200" cy="700088"/>
            </a:xfrm>
            <a:custGeom>
              <a:avLst/>
              <a:gdLst>
                <a:gd name="T0" fmla="*/ 35 w 36"/>
                <a:gd name="T1" fmla="*/ 0 h 330"/>
                <a:gd name="T2" fmla="*/ 36 w 36"/>
                <a:gd name="T3" fmla="*/ 44 h 330"/>
                <a:gd name="T4" fmla="*/ 0 w 36"/>
                <a:gd name="T5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330">
                  <a:moveTo>
                    <a:pt x="35" y="0"/>
                  </a:moveTo>
                  <a:cubicBezTo>
                    <a:pt x="36" y="44"/>
                    <a:pt x="36" y="44"/>
                    <a:pt x="36" y="44"/>
                  </a:cubicBezTo>
                  <a:cubicBezTo>
                    <a:pt x="36" y="44"/>
                    <a:pt x="0" y="258"/>
                    <a:pt x="0" y="330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5" name="Freeform 112"/>
            <p:cNvSpPr>
              <a:spLocks/>
            </p:cNvSpPr>
            <p:nvPr/>
          </p:nvSpPr>
          <p:spPr bwMode="auto">
            <a:xfrm>
              <a:off x="5167313" y="2755901"/>
              <a:ext cx="98425" cy="69850"/>
            </a:xfrm>
            <a:custGeom>
              <a:avLst/>
              <a:gdLst>
                <a:gd name="T0" fmla="*/ 2 w 62"/>
                <a:gd name="T1" fmla="*/ 0 h 44"/>
                <a:gd name="T2" fmla="*/ 0 w 62"/>
                <a:gd name="T3" fmla="*/ 44 h 44"/>
                <a:gd name="T4" fmla="*/ 59 w 62"/>
                <a:gd name="T5" fmla="*/ 40 h 44"/>
                <a:gd name="T6" fmla="*/ 62 w 62"/>
                <a:gd name="T7" fmla="*/ 0 h 44"/>
                <a:gd name="T8" fmla="*/ 2 w 62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44">
                  <a:moveTo>
                    <a:pt x="2" y="0"/>
                  </a:moveTo>
                  <a:lnTo>
                    <a:pt x="0" y="44"/>
                  </a:lnTo>
                  <a:lnTo>
                    <a:pt x="59" y="40"/>
                  </a:lnTo>
                  <a:lnTo>
                    <a:pt x="6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6" name="Oval 113"/>
            <p:cNvSpPr>
              <a:spLocks noChangeArrowheads="1"/>
            </p:cNvSpPr>
            <p:nvPr/>
          </p:nvSpPr>
          <p:spPr bwMode="auto">
            <a:xfrm>
              <a:off x="5110163" y="2895601"/>
              <a:ext cx="34925" cy="317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7" name="Oval 114"/>
            <p:cNvSpPr>
              <a:spLocks noChangeArrowheads="1"/>
            </p:cNvSpPr>
            <p:nvPr/>
          </p:nvSpPr>
          <p:spPr bwMode="auto">
            <a:xfrm>
              <a:off x="5114926" y="2898776"/>
              <a:ext cx="7938" cy="9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8" name="Oval 115"/>
            <p:cNvSpPr>
              <a:spLocks noChangeArrowheads="1"/>
            </p:cNvSpPr>
            <p:nvPr/>
          </p:nvSpPr>
          <p:spPr bwMode="auto">
            <a:xfrm>
              <a:off x="5084763" y="3048001"/>
              <a:ext cx="34925" cy="333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9" name="Oval 116"/>
            <p:cNvSpPr>
              <a:spLocks noChangeArrowheads="1"/>
            </p:cNvSpPr>
            <p:nvPr/>
          </p:nvSpPr>
          <p:spPr bwMode="auto">
            <a:xfrm>
              <a:off x="5089526" y="3054351"/>
              <a:ext cx="7938" cy="63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0" name="Oval 117"/>
            <p:cNvSpPr>
              <a:spLocks noChangeArrowheads="1"/>
            </p:cNvSpPr>
            <p:nvPr/>
          </p:nvSpPr>
          <p:spPr bwMode="auto">
            <a:xfrm>
              <a:off x="5064126" y="3217863"/>
              <a:ext cx="33338" cy="333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1" name="Oval 118"/>
            <p:cNvSpPr>
              <a:spLocks noChangeArrowheads="1"/>
            </p:cNvSpPr>
            <p:nvPr/>
          </p:nvSpPr>
          <p:spPr bwMode="auto">
            <a:xfrm>
              <a:off x="5068888" y="3224213"/>
              <a:ext cx="7938" cy="7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2" name="Freeform 119"/>
            <p:cNvSpPr>
              <a:spLocks/>
            </p:cNvSpPr>
            <p:nvPr/>
          </p:nvSpPr>
          <p:spPr bwMode="auto">
            <a:xfrm>
              <a:off x="4718051" y="4086226"/>
              <a:ext cx="42863" cy="31750"/>
            </a:xfrm>
            <a:custGeom>
              <a:avLst/>
              <a:gdLst>
                <a:gd name="T0" fmla="*/ 19 w 20"/>
                <a:gd name="T1" fmla="*/ 10 h 15"/>
                <a:gd name="T2" fmla="*/ 8 w 20"/>
                <a:gd name="T3" fmla="*/ 14 h 15"/>
                <a:gd name="T4" fmla="*/ 1 w 20"/>
                <a:gd name="T5" fmla="*/ 5 h 15"/>
                <a:gd name="T6" fmla="*/ 12 w 20"/>
                <a:gd name="T7" fmla="*/ 1 h 15"/>
                <a:gd name="T8" fmla="*/ 19 w 20"/>
                <a:gd name="T9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5">
                  <a:moveTo>
                    <a:pt x="19" y="10"/>
                  </a:moveTo>
                  <a:cubicBezTo>
                    <a:pt x="18" y="13"/>
                    <a:pt x="13" y="15"/>
                    <a:pt x="8" y="14"/>
                  </a:cubicBezTo>
                  <a:cubicBezTo>
                    <a:pt x="3" y="13"/>
                    <a:pt x="0" y="9"/>
                    <a:pt x="1" y="5"/>
                  </a:cubicBezTo>
                  <a:cubicBezTo>
                    <a:pt x="2" y="2"/>
                    <a:pt x="7" y="0"/>
                    <a:pt x="12" y="1"/>
                  </a:cubicBezTo>
                  <a:cubicBezTo>
                    <a:pt x="16" y="2"/>
                    <a:pt x="20" y="6"/>
                    <a:pt x="19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3" name="Oval 120"/>
            <p:cNvSpPr>
              <a:spLocks noChangeArrowheads="1"/>
            </p:cNvSpPr>
            <p:nvPr/>
          </p:nvSpPr>
          <p:spPr bwMode="auto">
            <a:xfrm>
              <a:off x="4767263" y="4092576"/>
              <a:ext cx="7938" cy="9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4" name="Freeform 121"/>
            <p:cNvSpPr>
              <a:spLocks/>
            </p:cNvSpPr>
            <p:nvPr/>
          </p:nvSpPr>
          <p:spPr bwMode="auto">
            <a:xfrm>
              <a:off x="5387976" y="4175126"/>
              <a:ext cx="36513" cy="41275"/>
            </a:xfrm>
            <a:custGeom>
              <a:avLst/>
              <a:gdLst>
                <a:gd name="T0" fmla="*/ 14 w 17"/>
                <a:gd name="T1" fmla="*/ 2 h 19"/>
                <a:gd name="T2" fmla="*/ 14 w 17"/>
                <a:gd name="T3" fmla="*/ 14 h 19"/>
                <a:gd name="T4" fmla="*/ 3 w 17"/>
                <a:gd name="T5" fmla="*/ 17 h 19"/>
                <a:gd name="T6" fmla="*/ 3 w 17"/>
                <a:gd name="T7" fmla="*/ 5 h 19"/>
                <a:gd name="T8" fmla="*/ 14 w 17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9">
                  <a:moveTo>
                    <a:pt x="14" y="2"/>
                  </a:moveTo>
                  <a:cubicBezTo>
                    <a:pt x="17" y="4"/>
                    <a:pt x="17" y="10"/>
                    <a:pt x="14" y="14"/>
                  </a:cubicBezTo>
                  <a:cubicBezTo>
                    <a:pt x="11" y="18"/>
                    <a:pt x="6" y="19"/>
                    <a:pt x="3" y="17"/>
                  </a:cubicBezTo>
                  <a:cubicBezTo>
                    <a:pt x="0" y="14"/>
                    <a:pt x="0" y="9"/>
                    <a:pt x="3" y="5"/>
                  </a:cubicBezTo>
                  <a:cubicBezTo>
                    <a:pt x="6" y="1"/>
                    <a:pt x="11" y="0"/>
                    <a:pt x="1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5" name="Freeform 122"/>
            <p:cNvSpPr>
              <a:spLocks/>
            </p:cNvSpPr>
            <p:nvPr/>
          </p:nvSpPr>
          <p:spPr bwMode="auto">
            <a:xfrm>
              <a:off x="5410201" y="4159251"/>
              <a:ext cx="7938" cy="7938"/>
            </a:xfrm>
            <a:custGeom>
              <a:avLst/>
              <a:gdLst>
                <a:gd name="T0" fmla="*/ 3 w 4"/>
                <a:gd name="T1" fmla="*/ 0 h 4"/>
                <a:gd name="T2" fmla="*/ 4 w 4"/>
                <a:gd name="T3" fmla="*/ 3 h 4"/>
                <a:gd name="T4" fmla="*/ 1 w 4"/>
                <a:gd name="T5" fmla="*/ 4 h 4"/>
                <a:gd name="T6" fmla="*/ 1 w 4"/>
                <a:gd name="T7" fmla="*/ 2 h 4"/>
                <a:gd name="T8" fmla="*/ 3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cubicBezTo>
                    <a:pt x="4" y="1"/>
                    <a:pt x="4" y="2"/>
                    <a:pt x="4" y="3"/>
                  </a:cubicBezTo>
                  <a:cubicBezTo>
                    <a:pt x="3" y="4"/>
                    <a:pt x="2" y="4"/>
                    <a:pt x="1" y="4"/>
                  </a:cubicBezTo>
                  <a:cubicBezTo>
                    <a:pt x="1" y="4"/>
                    <a:pt x="0" y="3"/>
                    <a:pt x="1" y="2"/>
                  </a:cubicBezTo>
                  <a:cubicBezTo>
                    <a:pt x="1" y="1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6" name="Freeform 123"/>
            <p:cNvSpPr>
              <a:spLocks/>
            </p:cNvSpPr>
            <p:nvPr/>
          </p:nvSpPr>
          <p:spPr bwMode="auto">
            <a:xfrm>
              <a:off x="5083176" y="2946401"/>
              <a:ext cx="187325" cy="481013"/>
            </a:xfrm>
            <a:custGeom>
              <a:avLst/>
              <a:gdLst>
                <a:gd name="T0" fmla="*/ 87 w 118"/>
                <a:gd name="T1" fmla="*/ 1 h 303"/>
                <a:gd name="T2" fmla="*/ 0 w 118"/>
                <a:gd name="T3" fmla="*/ 303 h 303"/>
                <a:gd name="T4" fmla="*/ 118 w 118"/>
                <a:gd name="T5" fmla="*/ 299 h 303"/>
                <a:gd name="T6" fmla="*/ 108 w 118"/>
                <a:gd name="T7" fmla="*/ 0 h 303"/>
                <a:gd name="T8" fmla="*/ 87 w 118"/>
                <a:gd name="T9" fmla="*/ 1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303">
                  <a:moveTo>
                    <a:pt x="87" y="1"/>
                  </a:moveTo>
                  <a:lnTo>
                    <a:pt x="0" y="303"/>
                  </a:lnTo>
                  <a:lnTo>
                    <a:pt x="118" y="299"/>
                  </a:lnTo>
                  <a:lnTo>
                    <a:pt x="108" y="0"/>
                  </a:lnTo>
                  <a:lnTo>
                    <a:pt x="87" y="1"/>
                  </a:ln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7" name="Freeform 124"/>
            <p:cNvSpPr>
              <a:spLocks/>
            </p:cNvSpPr>
            <p:nvPr/>
          </p:nvSpPr>
          <p:spPr bwMode="auto">
            <a:xfrm>
              <a:off x="5127626" y="3303588"/>
              <a:ext cx="384175" cy="12700"/>
            </a:xfrm>
            <a:custGeom>
              <a:avLst/>
              <a:gdLst>
                <a:gd name="T0" fmla="*/ 0 w 242"/>
                <a:gd name="T1" fmla="*/ 8 h 8"/>
                <a:gd name="T2" fmla="*/ 23 w 242"/>
                <a:gd name="T3" fmla="*/ 0 h 8"/>
                <a:gd name="T4" fmla="*/ 229 w 242"/>
                <a:gd name="T5" fmla="*/ 0 h 8"/>
                <a:gd name="T6" fmla="*/ 242 w 242"/>
                <a:gd name="T7" fmla="*/ 8 h 8"/>
                <a:gd name="T8" fmla="*/ 0 w 242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" h="8">
                  <a:moveTo>
                    <a:pt x="0" y="8"/>
                  </a:moveTo>
                  <a:lnTo>
                    <a:pt x="23" y="0"/>
                  </a:lnTo>
                  <a:lnTo>
                    <a:pt x="229" y="0"/>
                  </a:lnTo>
                  <a:lnTo>
                    <a:pt x="242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C7000B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8" name="Rectangle 125"/>
            <p:cNvSpPr>
              <a:spLocks noChangeArrowheads="1"/>
            </p:cNvSpPr>
            <p:nvPr/>
          </p:nvSpPr>
          <p:spPr bwMode="auto">
            <a:xfrm>
              <a:off x="5127626" y="3316288"/>
              <a:ext cx="384175" cy="263525"/>
            </a:xfrm>
            <a:prstGeom prst="rect">
              <a:avLst/>
            </a:prstGeom>
            <a:solidFill>
              <a:srgbClr val="D7000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9" name="Freeform 126"/>
            <p:cNvSpPr>
              <a:spLocks/>
            </p:cNvSpPr>
            <p:nvPr/>
          </p:nvSpPr>
          <p:spPr bwMode="auto">
            <a:xfrm>
              <a:off x="5226051" y="2840038"/>
              <a:ext cx="115888" cy="101600"/>
            </a:xfrm>
            <a:custGeom>
              <a:avLst/>
              <a:gdLst>
                <a:gd name="T0" fmla="*/ 36 w 73"/>
                <a:gd name="T1" fmla="*/ 64 h 64"/>
                <a:gd name="T2" fmla="*/ 0 w 73"/>
                <a:gd name="T3" fmla="*/ 4 h 64"/>
                <a:gd name="T4" fmla="*/ 28 w 73"/>
                <a:gd name="T5" fmla="*/ 0 h 64"/>
                <a:gd name="T6" fmla="*/ 73 w 73"/>
                <a:gd name="T7" fmla="*/ 52 h 64"/>
                <a:gd name="T8" fmla="*/ 36 w 73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64">
                  <a:moveTo>
                    <a:pt x="36" y="64"/>
                  </a:moveTo>
                  <a:lnTo>
                    <a:pt x="0" y="4"/>
                  </a:lnTo>
                  <a:lnTo>
                    <a:pt x="28" y="0"/>
                  </a:lnTo>
                  <a:lnTo>
                    <a:pt x="73" y="52"/>
                  </a:lnTo>
                  <a:lnTo>
                    <a:pt x="36" y="64"/>
                  </a:ln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0" name="Oval 127"/>
            <p:cNvSpPr>
              <a:spLocks noChangeArrowheads="1"/>
            </p:cNvSpPr>
            <p:nvPr/>
          </p:nvSpPr>
          <p:spPr bwMode="auto">
            <a:xfrm>
              <a:off x="5368926" y="2452688"/>
              <a:ext cx="142875" cy="139700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1" name="Freeform 128"/>
            <p:cNvSpPr>
              <a:spLocks/>
            </p:cNvSpPr>
            <p:nvPr/>
          </p:nvSpPr>
          <p:spPr bwMode="auto">
            <a:xfrm>
              <a:off x="5380038" y="2465388"/>
              <a:ext cx="101600" cy="114300"/>
            </a:xfrm>
            <a:custGeom>
              <a:avLst/>
              <a:gdLst>
                <a:gd name="T0" fmla="*/ 0 w 48"/>
                <a:gd name="T1" fmla="*/ 27 h 54"/>
                <a:gd name="T2" fmla="*/ 24 w 48"/>
                <a:gd name="T3" fmla="*/ 0 h 54"/>
                <a:gd name="T4" fmla="*/ 48 w 48"/>
                <a:gd name="T5" fmla="*/ 27 h 54"/>
                <a:gd name="T6" fmla="*/ 24 w 48"/>
                <a:gd name="T7" fmla="*/ 54 h 54"/>
                <a:gd name="T8" fmla="*/ 0 w 48"/>
                <a:gd name="T9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54">
                  <a:moveTo>
                    <a:pt x="0" y="27"/>
                  </a:moveTo>
                  <a:cubicBezTo>
                    <a:pt x="0" y="14"/>
                    <a:pt x="10" y="3"/>
                    <a:pt x="24" y="0"/>
                  </a:cubicBezTo>
                  <a:cubicBezTo>
                    <a:pt x="38" y="3"/>
                    <a:pt x="48" y="14"/>
                    <a:pt x="48" y="27"/>
                  </a:cubicBezTo>
                  <a:cubicBezTo>
                    <a:pt x="48" y="39"/>
                    <a:pt x="38" y="50"/>
                    <a:pt x="24" y="54"/>
                  </a:cubicBezTo>
                  <a:cubicBezTo>
                    <a:pt x="10" y="50"/>
                    <a:pt x="0" y="39"/>
                    <a:pt x="0" y="27"/>
                  </a:cubicBezTo>
                  <a:close/>
                </a:path>
              </a:pathLst>
            </a:custGeom>
            <a:solidFill>
              <a:srgbClr val="ED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2" name="Oval 129"/>
            <p:cNvSpPr>
              <a:spLocks noChangeArrowheads="1"/>
            </p:cNvSpPr>
            <p:nvPr/>
          </p:nvSpPr>
          <p:spPr bwMode="auto">
            <a:xfrm>
              <a:off x="4775201" y="2435226"/>
              <a:ext cx="142875" cy="139700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3" name="Freeform 130"/>
            <p:cNvSpPr>
              <a:spLocks/>
            </p:cNvSpPr>
            <p:nvPr/>
          </p:nvSpPr>
          <p:spPr bwMode="auto">
            <a:xfrm>
              <a:off x="4805363" y="2447926"/>
              <a:ext cx="101600" cy="114300"/>
            </a:xfrm>
            <a:custGeom>
              <a:avLst/>
              <a:gdLst>
                <a:gd name="T0" fmla="*/ 48 w 48"/>
                <a:gd name="T1" fmla="*/ 27 h 54"/>
                <a:gd name="T2" fmla="*/ 24 w 48"/>
                <a:gd name="T3" fmla="*/ 0 h 54"/>
                <a:gd name="T4" fmla="*/ 0 w 48"/>
                <a:gd name="T5" fmla="*/ 27 h 54"/>
                <a:gd name="T6" fmla="*/ 24 w 48"/>
                <a:gd name="T7" fmla="*/ 54 h 54"/>
                <a:gd name="T8" fmla="*/ 48 w 48"/>
                <a:gd name="T9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54">
                  <a:moveTo>
                    <a:pt x="48" y="27"/>
                  </a:moveTo>
                  <a:cubicBezTo>
                    <a:pt x="48" y="14"/>
                    <a:pt x="38" y="3"/>
                    <a:pt x="24" y="0"/>
                  </a:cubicBezTo>
                  <a:cubicBezTo>
                    <a:pt x="10" y="3"/>
                    <a:pt x="0" y="14"/>
                    <a:pt x="0" y="27"/>
                  </a:cubicBezTo>
                  <a:cubicBezTo>
                    <a:pt x="0" y="39"/>
                    <a:pt x="10" y="50"/>
                    <a:pt x="24" y="54"/>
                  </a:cubicBezTo>
                  <a:cubicBezTo>
                    <a:pt x="38" y="50"/>
                    <a:pt x="48" y="39"/>
                    <a:pt x="48" y="27"/>
                  </a:cubicBezTo>
                  <a:close/>
                </a:path>
              </a:pathLst>
            </a:custGeom>
            <a:solidFill>
              <a:srgbClr val="ED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4" name="Oval 131"/>
            <p:cNvSpPr>
              <a:spLocks noChangeArrowheads="1"/>
            </p:cNvSpPr>
            <p:nvPr/>
          </p:nvSpPr>
          <p:spPr bwMode="auto">
            <a:xfrm>
              <a:off x="4860926" y="2208213"/>
              <a:ext cx="568325" cy="568325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5" name="Freeform 132"/>
            <p:cNvSpPr>
              <a:spLocks/>
            </p:cNvSpPr>
            <p:nvPr/>
          </p:nvSpPr>
          <p:spPr bwMode="auto">
            <a:xfrm>
              <a:off x="5108576" y="2209801"/>
              <a:ext cx="314325" cy="560388"/>
            </a:xfrm>
            <a:custGeom>
              <a:avLst/>
              <a:gdLst>
                <a:gd name="T0" fmla="*/ 14 w 148"/>
                <a:gd name="T1" fmla="*/ 0 h 264"/>
                <a:gd name="T2" fmla="*/ 0 w 148"/>
                <a:gd name="T3" fmla="*/ 0 h 264"/>
                <a:gd name="T4" fmla="*/ 120 w 148"/>
                <a:gd name="T5" fmla="*/ 132 h 264"/>
                <a:gd name="T6" fmla="*/ 0 w 148"/>
                <a:gd name="T7" fmla="*/ 263 h 264"/>
                <a:gd name="T8" fmla="*/ 14 w 148"/>
                <a:gd name="T9" fmla="*/ 264 h 264"/>
                <a:gd name="T10" fmla="*/ 148 w 148"/>
                <a:gd name="T11" fmla="*/ 132 h 264"/>
                <a:gd name="T12" fmla="*/ 14 w 148"/>
                <a:gd name="T13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264">
                  <a:moveTo>
                    <a:pt x="14" y="0"/>
                  </a:moveTo>
                  <a:cubicBezTo>
                    <a:pt x="9" y="0"/>
                    <a:pt x="5" y="0"/>
                    <a:pt x="0" y="0"/>
                  </a:cubicBezTo>
                  <a:cubicBezTo>
                    <a:pt x="67" y="7"/>
                    <a:pt x="120" y="63"/>
                    <a:pt x="120" y="132"/>
                  </a:cubicBezTo>
                  <a:cubicBezTo>
                    <a:pt x="120" y="200"/>
                    <a:pt x="67" y="256"/>
                    <a:pt x="0" y="263"/>
                  </a:cubicBezTo>
                  <a:cubicBezTo>
                    <a:pt x="5" y="264"/>
                    <a:pt x="9" y="264"/>
                    <a:pt x="14" y="264"/>
                  </a:cubicBezTo>
                  <a:cubicBezTo>
                    <a:pt x="88" y="264"/>
                    <a:pt x="148" y="205"/>
                    <a:pt x="148" y="132"/>
                  </a:cubicBezTo>
                  <a:cubicBezTo>
                    <a:pt x="148" y="59"/>
                    <a:pt x="88" y="0"/>
                    <a:pt x="14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6" name="Freeform 133"/>
            <p:cNvSpPr>
              <a:spLocks/>
            </p:cNvSpPr>
            <p:nvPr/>
          </p:nvSpPr>
          <p:spPr bwMode="auto">
            <a:xfrm>
              <a:off x="5114926" y="2506663"/>
              <a:ext cx="57150" cy="28575"/>
            </a:xfrm>
            <a:custGeom>
              <a:avLst/>
              <a:gdLst>
                <a:gd name="T0" fmla="*/ 0 w 27"/>
                <a:gd name="T1" fmla="*/ 13 h 13"/>
                <a:gd name="T2" fmla="*/ 14 w 27"/>
                <a:gd name="T3" fmla="*/ 0 h 13"/>
                <a:gd name="T4" fmla="*/ 27 w 27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13">
                  <a:moveTo>
                    <a:pt x="0" y="13"/>
                  </a:moveTo>
                  <a:cubicBezTo>
                    <a:pt x="0" y="5"/>
                    <a:pt x="6" y="0"/>
                    <a:pt x="14" y="0"/>
                  </a:cubicBezTo>
                  <a:cubicBezTo>
                    <a:pt x="21" y="0"/>
                    <a:pt x="27" y="5"/>
                    <a:pt x="27" y="13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7" name="Freeform 134"/>
            <p:cNvSpPr>
              <a:spLocks/>
            </p:cNvSpPr>
            <p:nvPr/>
          </p:nvSpPr>
          <p:spPr bwMode="auto">
            <a:xfrm>
              <a:off x="5076826" y="2589213"/>
              <a:ext cx="133350" cy="87313"/>
            </a:xfrm>
            <a:custGeom>
              <a:avLst/>
              <a:gdLst>
                <a:gd name="T0" fmla="*/ 63 w 63"/>
                <a:gd name="T1" fmla="*/ 0 h 41"/>
                <a:gd name="T2" fmla="*/ 32 w 63"/>
                <a:gd name="T3" fmla="*/ 41 h 41"/>
                <a:gd name="T4" fmla="*/ 0 w 63"/>
                <a:gd name="T5" fmla="*/ 0 h 41"/>
                <a:gd name="T6" fmla="*/ 63 w 63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41">
                  <a:moveTo>
                    <a:pt x="63" y="0"/>
                  </a:moveTo>
                  <a:cubicBezTo>
                    <a:pt x="63" y="22"/>
                    <a:pt x="49" y="41"/>
                    <a:pt x="32" y="41"/>
                  </a:cubicBezTo>
                  <a:cubicBezTo>
                    <a:pt x="14" y="41"/>
                    <a:pt x="0" y="22"/>
                    <a:pt x="0" y="0"/>
                  </a:cubicBezTo>
                  <a:lnTo>
                    <a:pt x="63" y="0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8" name="Freeform 135"/>
            <p:cNvSpPr>
              <a:spLocks/>
            </p:cNvSpPr>
            <p:nvPr/>
          </p:nvSpPr>
          <p:spPr bwMode="auto">
            <a:xfrm>
              <a:off x="5006976" y="2254251"/>
              <a:ext cx="25400" cy="12700"/>
            </a:xfrm>
            <a:custGeom>
              <a:avLst/>
              <a:gdLst>
                <a:gd name="T0" fmla="*/ 12 w 12"/>
                <a:gd name="T1" fmla="*/ 0 h 6"/>
                <a:gd name="T2" fmla="*/ 0 w 12"/>
                <a:gd name="T3" fmla="*/ 6 h 6"/>
                <a:gd name="T4" fmla="*/ 12 w 12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6">
                  <a:moveTo>
                    <a:pt x="12" y="0"/>
                  </a:moveTo>
                  <a:cubicBezTo>
                    <a:pt x="12" y="0"/>
                    <a:pt x="7" y="3"/>
                    <a:pt x="0" y="6"/>
                  </a:cubicBezTo>
                  <a:cubicBezTo>
                    <a:pt x="4" y="4"/>
                    <a:pt x="8" y="2"/>
                    <a:pt x="12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9" name="Freeform 136"/>
            <p:cNvSpPr>
              <a:spLocks/>
            </p:cNvSpPr>
            <p:nvPr/>
          </p:nvSpPr>
          <p:spPr bwMode="auto">
            <a:xfrm>
              <a:off x="4875213" y="2233613"/>
              <a:ext cx="403225" cy="244475"/>
            </a:xfrm>
            <a:custGeom>
              <a:avLst/>
              <a:gdLst>
                <a:gd name="T0" fmla="*/ 62 w 190"/>
                <a:gd name="T1" fmla="*/ 16 h 115"/>
                <a:gd name="T2" fmla="*/ 74 w 190"/>
                <a:gd name="T3" fmla="*/ 10 h 115"/>
                <a:gd name="T4" fmla="*/ 125 w 190"/>
                <a:gd name="T5" fmla="*/ 0 h 115"/>
                <a:gd name="T6" fmla="*/ 190 w 190"/>
                <a:gd name="T7" fmla="*/ 17 h 115"/>
                <a:gd name="T8" fmla="*/ 188 w 190"/>
                <a:gd name="T9" fmla="*/ 24 h 115"/>
                <a:gd name="T10" fmla="*/ 2 w 190"/>
                <a:gd name="T11" fmla="*/ 85 h 115"/>
                <a:gd name="T12" fmla="*/ 0 w 190"/>
                <a:gd name="T13" fmla="*/ 84 h 115"/>
                <a:gd name="T14" fmla="*/ 15 w 190"/>
                <a:gd name="T15" fmla="*/ 29 h 115"/>
                <a:gd name="T16" fmla="*/ 62 w 190"/>
                <a:gd name="T17" fmla="*/ 1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115">
                  <a:moveTo>
                    <a:pt x="62" y="16"/>
                  </a:moveTo>
                  <a:cubicBezTo>
                    <a:pt x="69" y="13"/>
                    <a:pt x="74" y="10"/>
                    <a:pt x="74" y="10"/>
                  </a:cubicBezTo>
                  <a:cubicBezTo>
                    <a:pt x="90" y="4"/>
                    <a:pt x="107" y="0"/>
                    <a:pt x="125" y="0"/>
                  </a:cubicBezTo>
                  <a:cubicBezTo>
                    <a:pt x="149" y="0"/>
                    <a:pt x="171" y="6"/>
                    <a:pt x="190" y="17"/>
                  </a:cubicBezTo>
                  <a:cubicBezTo>
                    <a:pt x="190" y="17"/>
                    <a:pt x="189" y="20"/>
                    <a:pt x="188" y="24"/>
                  </a:cubicBezTo>
                  <a:cubicBezTo>
                    <a:pt x="164" y="95"/>
                    <a:pt x="62" y="115"/>
                    <a:pt x="2" y="85"/>
                  </a:cubicBezTo>
                  <a:cubicBezTo>
                    <a:pt x="1" y="85"/>
                    <a:pt x="1" y="84"/>
                    <a:pt x="0" y="84"/>
                  </a:cubicBezTo>
                  <a:cubicBezTo>
                    <a:pt x="8" y="67"/>
                    <a:pt x="12" y="48"/>
                    <a:pt x="15" y="29"/>
                  </a:cubicBezTo>
                  <a:cubicBezTo>
                    <a:pt x="34" y="27"/>
                    <a:pt x="51" y="21"/>
                    <a:pt x="62" y="16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0" name="Freeform 137"/>
            <p:cNvSpPr>
              <a:spLocks/>
            </p:cNvSpPr>
            <p:nvPr/>
          </p:nvSpPr>
          <p:spPr bwMode="auto">
            <a:xfrm>
              <a:off x="5233988" y="2270126"/>
              <a:ext cx="188913" cy="247650"/>
            </a:xfrm>
            <a:custGeom>
              <a:avLst/>
              <a:gdLst>
                <a:gd name="T0" fmla="*/ 14 w 89"/>
                <a:gd name="T1" fmla="*/ 7 h 117"/>
                <a:gd name="T2" fmla="*/ 16 w 89"/>
                <a:gd name="T3" fmla="*/ 0 h 117"/>
                <a:gd name="T4" fmla="*/ 89 w 89"/>
                <a:gd name="T5" fmla="*/ 117 h 117"/>
                <a:gd name="T6" fmla="*/ 14 w 89"/>
                <a:gd name="T7" fmla="*/ 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117">
                  <a:moveTo>
                    <a:pt x="14" y="7"/>
                  </a:moveTo>
                  <a:cubicBezTo>
                    <a:pt x="14" y="5"/>
                    <a:pt x="15" y="2"/>
                    <a:pt x="16" y="0"/>
                  </a:cubicBezTo>
                  <a:cubicBezTo>
                    <a:pt x="59" y="23"/>
                    <a:pt x="89" y="67"/>
                    <a:pt x="89" y="117"/>
                  </a:cubicBezTo>
                  <a:cubicBezTo>
                    <a:pt x="0" y="87"/>
                    <a:pt x="8" y="27"/>
                    <a:pt x="14" y="7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1" name="Freeform 138"/>
            <p:cNvSpPr>
              <a:spLocks/>
            </p:cNvSpPr>
            <p:nvPr/>
          </p:nvSpPr>
          <p:spPr bwMode="auto">
            <a:xfrm>
              <a:off x="5278438" y="22701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2" name="Freeform 139"/>
            <p:cNvSpPr>
              <a:spLocks/>
            </p:cNvSpPr>
            <p:nvPr/>
          </p:nvSpPr>
          <p:spPr bwMode="auto">
            <a:xfrm>
              <a:off x="5273676" y="2270126"/>
              <a:ext cx="4763" cy="14288"/>
            </a:xfrm>
            <a:custGeom>
              <a:avLst/>
              <a:gdLst>
                <a:gd name="T0" fmla="*/ 0 w 2"/>
                <a:gd name="T1" fmla="*/ 7 h 7"/>
                <a:gd name="T2" fmla="*/ 2 w 2"/>
                <a:gd name="T3" fmla="*/ 0 h 7"/>
                <a:gd name="T4" fmla="*/ 2 w 2"/>
                <a:gd name="T5" fmla="*/ 0 h 7"/>
                <a:gd name="T6" fmla="*/ 0 w 2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7">
                  <a:moveTo>
                    <a:pt x="0" y="7"/>
                  </a:moveTo>
                  <a:cubicBezTo>
                    <a:pt x="1" y="3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2"/>
                    <a:pt x="1" y="5"/>
                    <a:pt x="0" y="7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3" name="Freeform 140"/>
            <p:cNvSpPr>
              <a:spLocks/>
            </p:cNvSpPr>
            <p:nvPr/>
          </p:nvSpPr>
          <p:spPr bwMode="auto">
            <a:xfrm>
              <a:off x="5008563" y="2228851"/>
              <a:ext cx="25400" cy="12700"/>
            </a:xfrm>
            <a:custGeom>
              <a:avLst/>
              <a:gdLst>
                <a:gd name="T0" fmla="*/ 12 w 12"/>
                <a:gd name="T1" fmla="*/ 0 h 6"/>
                <a:gd name="T2" fmla="*/ 0 w 12"/>
                <a:gd name="T3" fmla="*/ 6 h 6"/>
                <a:gd name="T4" fmla="*/ 12 w 12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6">
                  <a:moveTo>
                    <a:pt x="12" y="0"/>
                  </a:moveTo>
                  <a:cubicBezTo>
                    <a:pt x="12" y="0"/>
                    <a:pt x="7" y="3"/>
                    <a:pt x="0" y="6"/>
                  </a:cubicBezTo>
                  <a:cubicBezTo>
                    <a:pt x="4" y="4"/>
                    <a:pt x="8" y="2"/>
                    <a:pt x="12" y="0"/>
                  </a:cubicBezTo>
                  <a:close/>
                </a:path>
              </a:pathLst>
            </a:custGeom>
            <a:solidFill>
              <a:srgbClr val="8F573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4" name="Freeform 141"/>
            <p:cNvSpPr>
              <a:spLocks/>
            </p:cNvSpPr>
            <p:nvPr/>
          </p:nvSpPr>
          <p:spPr bwMode="auto">
            <a:xfrm>
              <a:off x="4781551" y="2208213"/>
              <a:ext cx="501650" cy="244475"/>
            </a:xfrm>
            <a:custGeom>
              <a:avLst/>
              <a:gdLst>
                <a:gd name="T0" fmla="*/ 107 w 236"/>
                <a:gd name="T1" fmla="*/ 16 h 115"/>
                <a:gd name="T2" fmla="*/ 119 w 236"/>
                <a:gd name="T3" fmla="*/ 10 h 115"/>
                <a:gd name="T4" fmla="*/ 171 w 236"/>
                <a:gd name="T5" fmla="*/ 0 h 115"/>
                <a:gd name="T6" fmla="*/ 236 w 236"/>
                <a:gd name="T7" fmla="*/ 17 h 115"/>
                <a:gd name="T8" fmla="*/ 234 w 236"/>
                <a:gd name="T9" fmla="*/ 24 h 115"/>
                <a:gd name="T10" fmla="*/ 46 w 236"/>
                <a:gd name="T11" fmla="*/ 85 h 115"/>
                <a:gd name="T12" fmla="*/ 0 w 236"/>
                <a:gd name="T13" fmla="*/ 17 h 115"/>
                <a:gd name="T14" fmla="*/ 107 w 236"/>
                <a:gd name="T15" fmla="*/ 1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6" h="115">
                  <a:moveTo>
                    <a:pt x="107" y="16"/>
                  </a:moveTo>
                  <a:cubicBezTo>
                    <a:pt x="114" y="13"/>
                    <a:pt x="119" y="10"/>
                    <a:pt x="119" y="10"/>
                  </a:cubicBezTo>
                  <a:cubicBezTo>
                    <a:pt x="135" y="3"/>
                    <a:pt x="152" y="0"/>
                    <a:pt x="171" y="0"/>
                  </a:cubicBezTo>
                  <a:cubicBezTo>
                    <a:pt x="195" y="0"/>
                    <a:pt x="217" y="6"/>
                    <a:pt x="236" y="17"/>
                  </a:cubicBezTo>
                  <a:cubicBezTo>
                    <a:pt x="236" y="17"/>
                    <a:pt x="235" y="20"/>
                    <a:pt x="234" y="24"/>
                  </a:cubicBezTo>
                  <a:cubicBezTo>
                    <a:pt x="210" y="95"/>
                    <a:pt x="107" y="115"/>
                    <a:pt x="46" y="85"/>
                  </a:cubicBezTo>
                  <a:cubicBezTo>
                    <a:pt x="19" y="72"/>
                    <a:pt x="0" y="49"/>
                    <a:pt x="0" y="17"/>
                  </a:cubicBezTo>
                  <a:cubicBezTo>
                    <a:pt x="38" y="40"/>
                    <a:pt x="85" y="25"/>
                    <a:pt x="107" y="16"/>
                  </a:cubicBezTo>
                  <a:close/>
                </a:path>
              </a:pathLst>
            </a:custGeom>
            <a:solidFill>
              <a:srgbClr val="8F573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5" name="Freeform 142"/>
            <p:cNvSpPr>
              <a:spLocks/>
            </p:cNvSpPr>
            <p:nvPr/>
          </p:nvSpPr>
          <p:spPr bwMode="auto">
            <a:xfrm>
              <a:off x="5253038" y="2244726"/>
              <a:ext cx="176213" cy="247650"/>
            </a:xfrm>
            <a:custGeom>
              <a:avLst/>
              <a:gdLst>
                <a:gd name="T0" fmla="*/ 12 w 83"/>
                <a:gd name="T1" fmla="*/ 7 h 117"/>
                <a:gd name="T2" fmla="*/ 14 w 83"/>
                <a:gd name="T3" fmla="*/ 0 h 117"/>
                <a:gd name="T4" fmla="*/ 83 w 83"/>
                <a:gd name="T5" fmla="*/ 117 h 117"/>
                <a:gd name="T6" fmla="*/ 12 w 83"/>
                <a:gd name="T7" fmla="*/ 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117">
                  <a:moveTo>
                    <a:pt x="12" y="7"/>
                  </a:moveTo>
                  <a:cubicBezTo>
                    <a:pt x="13" y="5"/>
                    <a:pt x="14" y="2"/>
                    <a:pt x="14" y="0"/>
                  </a:cubicBezTo>
                  <a:cubicBezTo>
                    <a:pt x="55" y="23"/>
                    <a:pt x="83" y="67"/>
                    <a:pt x="83" y="117"/>
                  </a:cubicBezTo>
                  <a:cubicBezTo>
                    <a:pt x="0" y="87"/>
                    <a:pt x="7" y="27"/>
                    <a:pt x="12" y="7"/>
                  </a:cubicBezTo>
                  <a:close/>
                </a:path>
              </a:pathLst>
            </a:custGeom>
            <a:solidFill>
              <a:srgbClr val="8F573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6" name="Freeform 143"/>
            <p:cNvSpPr>
              <a:spLocks/>
            </p:cNvSpPr>
            <p:nvPr/>
          </p:nvSpPr>
          <p:spPr bwMode="auto">
            <a:xfrm>
              <a:off x="5283201" y="22447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F573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7" name="Freeform 144"/>
            <p:cNvSpPr>
              <a:spLocks/>
            </p:cNvSpPr>
            <p:nvPr/>
          </p:nvSpPr>
          <p:spPr bwMode="auto">
            <a:xfrm>
              <a:off x="5278438" y="2244726"/>
              <a:ext cx="4763" cy="14288"/>
            </a:xfrm>
            <a:custGeom>
              <a:avLst/>
              <a:gdLst>
                <a:gd name="T0" fmla="*/ 0 w 2"/>
                <a:gd name="T1" fmla="*/ 7 h 7"/>
                <a:gd name="T2" fmla="*/ 2 w 2"/>
                <a:gd name="T3" fmla="*/ 0 h 7"/>
                <a:gd name="T4" fmla="*/ 2 w 2"/>
                <a:gd name="T5" fmla="*/ 0 h 7"/>
                <a:gd name="T6" fmla="*/ 0 w 2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7">
                  <a:moveTo>
                    <a:pt x="0" y="7"/>
                  </a:moveTo>
                  <a:cubicBezTo>
                    <a:pt x="1" y="3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2"/>
                    <a:pt x="1" y="5"/>
                    <a:pt x="0" y="7"/>
                  </a:cubicBezTo>
                  <a:close/>
                </a:path>
              </a:pathLst>
            </a:custGeom>
            <a:solidFill>
              <a:srgbClr val="8F573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8" name="Freeform 145"/>
            <p:cNvSpPr>
              <a:spLocks/>
            </p:cNvSpPr>
            <p:nvPr/>
          </p:nvSpPr>
          <p:spPr bwMode="auto">
            <a:xfrm>
              <a:off x="5283201" y="2244726"/>
              <a:ext cx="139700" cy="184150"/>
            </a:xfrm>
            <a:custGeom>
              <a:avLst/>
              <a:gdLst>
                <a:gd name="T0" fmla="*/ 0 w 66"/>
                <a:gd name="T1" fmla="*/ 0 h 87"/>
                <a:gd name="T2" fmla="*/ 66 w 66"/>
                <a:gd name="T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6" h="87">
                  <a:moveTo>
                    <a:pt x="0" y="0"/>
                  </a:moveTo>
                  <a:cubicBezTo>
                    <a:pt x="15" y="67"/>
                    <a:pt x="66" y="87"/>
                    <a:pt x="66" y="87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9" name="Freeform 146"/>
            <p:cNvSpPr>
              <a:spLocks/>
            </p:cNvSpPr>
            <p:nvPr/>
          </p:nvSpPr>
          <p:spPr bwMode="auto">
            <a:xfrm>
              <a:off x="4781551" y="2189163"/>
              <a:ext cx="492125" cy="203200"/>
            </a:xfrm>
            <a:custGeom>
              <a:avLst/>
              <a:gdLst>
                <a:gd name="T0" fmla="*/ 232 w 232"/>
                <a:gd name="T1" fmla="*/ 23 h 96"/>
                <a:gd name="T2" fmla="*/ 0 w 232"/>
                <a:gd name="T3" fmla="*/ 2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32" h="96">
                  <a:moveTo>
                    <a:pt x="232" y="23"/>
                  </a:moveTo>
                  <a:cubicBezTo>
                    <a:pt x="148" y="0"/>
                    <a:pt x="51" y="96"/>
                    <a:pt x="0" y="26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0" name="Freeform 147"/>
            <p:cNvSpPr>
              <a:spLocks/>
            </p:cNvSpPr>
            <p:nvPr/>
          </p:nvSpPr>
          <p:spPr bwMode="auto">
            <a:xfrm>
              <a:off x="4810126" y="2244726"/>
              <a:ext cx="463550" cy="160338"/>
            </a:xfrm>
            <a:custGeom>
              <a:avLst/>
              <a:gdLst>
                <a:gd name="T0" fmla="*/ 219 w 219"/>
                <a:gd name="T1" fmla="*/ 9 h 76"/>
                <a:gd name="T2" fmla="*/ 0 w 219"/>
                <a:gd name="T3" fmla="*/ 4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19" h="76">
                  <a:moveTo>
                    <a:pt x="219" y="9"/>
                  </a:moveTo>
                  <a:cubicBezTo>
                    <a:pt x="190" y="0"/>
                    <a:pt x="68" y="76"/>
                    <a:pt x="0" y="41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1" name="Oval 148"/>
            <p:cNvSpPr>
              <a:spLocks noChangeArrowheads="1"/>
            </p:cNvSpPr>
            <p:nvPr/>
          </p:nvSpPr>
          <p:spPr bwMode="auto">
            <a:xfrm>
              <a:off x="4954588" y="2428876"/>
              <a:ext cx="76200" cy="134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2" name="Oval 149"/>
            <p:cNvSpPr>
              <a:spLocks noChangeArrowheads="1"/>
            </p:cNvSpPr>
            <p:nvPr/>
          </p:nvSpPr>
          <p:spPr bwMode="auto">
            <a:xfrm>
              <a:off x="4975226" y="2452688"/>
              <a:ext cx="52388" cy="952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3" name="Oval 150"/>
            <p:cNvSpPr>
              <a:spLocks noChangeArrowheads="1"/>
            </p:cNvSpPr>
            <p:nvPr/>
          </p:nvSpPr>
          <p:spPr bwMode="auto">
            <a:xfrm>
              <a:off x="5257801" y="2428876"/>
              <a:ext cx="77788" cy="134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4" name="Oval 151"/>
            <p:cNvSpPr>
              <a:spLocks noChangeArrowheads="1"/>
            </p:cNvSpPr>
            <p:nvPr/>
          </p:nvSpPr>
          <p:spPr bwMode="auto">
            <a:xfrm>
              <a:off x="5259388" y="2452688"/>
              <a:ext cx="52388" cy="952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5" name="Oval 152"/>
            <p:cNvSpPr>
              <a:spLocks noChangeArrowheads="1"/>
            </p:cNvSpPr>
            <p:nvPr/>
          </p:nvSpPr>
          <p:spPr bwMode="auto">
            <a:xfrm>
              <a:off x="4903788" y="2543176"/>
              <a:ext cx="98425" cy="100013"/>
            </a:xfrm>
            <a:prstGeom prst="ellipse">
              <a:avLst/>
            </a:prstGeom>
            <a:solidFill>
              <a:srgbClr val="F5B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6" name="Oval 153"/>
            <p:cNvSpPr>
              <a:spLocks noChangeArrowheads="1"/>
            </p:cNvSpPr>
            <p:nvPr/>
          </p:nvSpPr>
          <p:spPr bwMode="auto">
            <a:xfrm>
              <a:off x="5286376" y="2543176"/>
              <a:ext cx="98425" cy="100013"/>
            </a:xfrm>
            <a:prstGeom prst="ellipse">
              <a:avLst/>
            </a:prstGeom>
            <a:solidFill>
              <a:srgbClr val="F5B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7" name="Freeform 154"/>
            <p:cNvSpPr>
              <a:spLocks/>
            </p:cNvSpPr>
            <p:nvPr/>
          </p:nvSpPr>
          <p:spPr bwMode="auto">
            <a:xfrm>
              <a:off x="5167313" y="3325813"/>
              <a:ext cx="333375" cy="236538"/>
            </a:xfrm>
            <a:custGeom>
              <a:avLst/>
              <a:gdLst>
                <a:gd name="T0" fmla="*/ 37 w 210"/>
                <a:gd name="T1" fmla="*/ 1 h 149"/>
                <a:gd name="T2" fmla="*/ 0 w 210"/>
                <a:gd name="T3" fmla="*/ 141 h 149"/>
                <a:gd name="T4" fmla="*/ 206 w 210"/>
                <a:gd name="T5" fmla="*/ 149 h 149"/>
                <a:gd name="T6" fmla="*/ 210 w 210"/>
                <a:gd name="T7" fmla="*/ 0 h 149"/>
                <a:gd name="T8" fmla="*/ 37 w 210"/>
                <a:gd name="T9" fmla="*/ 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49">
                  <a:moveTo>
                    <a:pt x="37" y="1"/>
                  </a:moveTo>
                  <a:lnTo>
                    <a:pt x="0" y="141"/>
                  </a:lnTo>
                  <a:lnTo>
                    <a:pt x="206" y="149"/>
                  </a:lnTo>
                  <a:lnTo>
                    <a:pt x="210" y="0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B60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8" name="Freeform 155"/>
            <p:cNvSpPr>
              <a:spLocks/>
            </p:cNvSpPr>
            <p:nvPr/>
          </p:nvSpPr>
          <p:spPr bwMode="auto">
            <a:xfrm>
              <a:off x="5241926" y="3460751"/>
              <a:ext cx="174625" cy="149225"/>
            </a:xfrm>
            <a:custGeom>
              <a:avLst/>
              <a:gdLst>
                <a:gd name="T0" fmla="*/ 17 w 82"/>
                <a:gd name="T1" fmla="*/ 8 h 70"/>
                <a:gd name="T2" fmla="*/ 0 w 82"/>
                <a:gd name="T3" fmla="*/ 59 h 70"/>
                <a:gd name="T4" fmla="*/ 20 w 82"/>
                <a:gd name="T5" fmla="*/ 62 h 70"/>
                <a:gd name="T6" fmla="*/ 23 w 82"/>
                <a:gd name="T7" fmla="*/ 48 h 70"/>
                <a:gd name="T8" fmla="*/ 18 w 82"/>
                <a:gd name="T9" fmla="*/ 67 h 70"/>
                <a:gd name="T10" fmla="*/ 76 w 82"/>
                <a:gd name="T11" fmla="*/ 56 h 70"/>
                <a:gd name="T12" fmla="*/ 66 w 82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70">
                  <a:moveTo>
                    <a:pt x="17" y="8"/>
                  </a:moveTo>
                  <a:cubicBezTo>
                    <a:pt x="17" y="8"/>
                    <a:pt x="0" y="52"/>
                    <a:pt x="0" y="59"/>
                  </a:cubicBezTo>
                  <a:cubicBezTo>
                    <a:pt x="0" y="66"/>
                    <a:pt x="20" y="62"/>
                    <a:pt x="20" y="62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8" y="67"/>
                    <a:pt x="70" y="70"/>
                    <a:pt x="76" y="56"/>
                  </a:cubicBezTo>
                  <a:cubicBezTo>
                    <a:pt x="82" y="43"/>
                    <a:pt x="66" y="0"/>
                    <a:pt x="66" y="0"/>
                  </a:cubicBezTo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9" name="Freeform 156"/>
            <p:cNvSpPr>
              <a:spLocks/>
            </p:cNvSpPr>
            <p:nvPr/>
          </p:nvSpPr>
          <p:spPr bwMode="auto">
            <a:xfrm>
              <a:off x="5241926" y="3460751"/>
              <a:ext cx="174625" cy="149225"/>
            </a:xfrm>
            <a:custGeom>
              <a:avLst/>
              <a:gdLst>
                <a:gd name="T0" fmla="*/ 17 w 82"/>
                <a:gd name="T1" fmla="*/ 8 h 70"/>
                <a:gd name="T2" fmla="*/ 0 w 82"/>
                <a:gd name="T3" fmla="*/ 59 h 70"/>
                <a:gd name="T4" fmla="*/ 20 w 82"/>
                <a:gd name="T5" fmla="*/ 62 h 70"/>
                <a:gd name="T6" fmla="*/ 23 w 82"/>
                <a:gd name="T7" fmla="*/ 48 h 70"/>
                <a:gd name="T8" fmla="*/ 18 w 82"/>
                <a:gd name="T9" fmla="*/ 67 h 70"/>
                <a:gd name="T10" fmla="*/ 76 w 82"/>
                <a:gd name="T11" fmla="*/ 56 h 70"/>
                <a:gd name="T12" fmla="*/ 66 w 82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70">
                  <a:moveTo>
                    <a:pt x="17" y="8"/>
                  </a:moveTo>
                  <a:cubicBezTo>
                    <a:pt x="17" y="8"/>
                    <a:pt x="0" y="52"/>
                    <a:pt x="0" y="59"/>
                  </a:cubicBezTo>
                  <a:cubicBezTo>
                    <a:pt x="0" y="66"/>
                    <a:pt x="20" y="62"/>
                    <a:pt x="20" y="62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8" y="67"/>
                    <a:pt x="70" y="70"/>
                    <a:pt x="76" y="56"/>
                  </a:cubicBezTo>
                  <a:cubicBezTo>
                    <a:pt x="82" y="43"/>
                    <a:pt x="66" y="0"/>
                    <a:pt x="66" y="0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0" name="Freeform 157"/>
            <p:cNvSpPr>
              <a:spLocks/>
            </p:cNvSpPr>
            <p:nvPr/>
          </p:nvSpPr>
          <p:spPr bwMode="auto">
            <a:xfrm>
              <a:off x="5238751" y="2832101"/>
              <a:ext cx="158750" cy="665163"/>
            </a:xfrm>
            <a:custGeom>
              <a:avLst/>
              <a:gdLst>
                <a:gd name="T0" fmla="*/ 18 w 75"/>
                <a:gd name="T1" fmla="*/ 0 h 314"/>
                <a:gd name="T2" fmla="*/ 52 w 75"/>
                <a:gd name="T3" fmla="*/ 39 h 314"/>
                <a:gd name="T4" fmla="*/ 75 w 75"/>
                <a:gd name="T5" fmla="*/ 313 h 314"/>
                <a:gd name="T6" fmla="*/ 2 w 75"/>
                <a:gd name="T7" fmla="*/ 314 h 314"/>
                <a:gd name="T8" fmla="*/ 0 w 75"/>
                <a:gd name="T9" fmla="*/ 55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314">
                  <a:moveTo>
                    <a:pt x="18" y="0"/>
                  </a:moveTo>
                  <a:cubicBezTo>
                    <a:pt x="18" y="0"/>
                    <a:pt x="43" y="24"/>
                    <a:pt x="52" y="39"/>
                  </a:cubicBezTo>
                  <a:cubicBezTo>
                    <a:pt x="62" y="54"/>
                    <a:pt x="75" y="313"/>
                    <a:pt x="75" y="313"/>
                  </a:cubicBezTo>
                  <a:cubicBezTo>
                    <a:pt x="2" y="314"/>
                    <a:pt x="2" y="314"/>
                    <a:pt x="2" y="314"/>
                  </a:cubicBezTo>
                  <a:cubicBezTo>
                    <a:pt x="2" y="314"/>
                    <a:pt x="10" y="80"/>
                    <a:pt x="0" y="55"/>
                  </a:cubicBezTo>
                </a:path>
              </a:pathLst>
            </a:custGeom>
            <a:solidFill>
              <a:srgbClr val="595757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1" name="Freeform 158"/>
            <p:cNvSpPr>
              <a:spLocks/>
            </p:cNvSpPr>
            <p:nvPr/>
          </p:nvSpPr>
          <p:spPr bwMode="auto">
            <a:xfrm>
              <a:off x="5238751" y="2832101"/>
              <a:ext cx="158750" cy="665163"/>
            </a:xfrm>
            <a:custGeom>
              <a:avLst/>
              <a:gdLst>
                <a:gd name="T0" fmla="*/ 18 w 75"/>
                <a:gd name="T1" fmla="*/ 0 h 314"/>
                <a:gd name="T2" fmla="*/ 52 w 75"/>
                <a:gd name="T3" fmla="*/ 39 h 314"/>
                <a:gd name="T4" fmla="*/ 75 w 75"/>
                <a:gd name="T5" fmla="*/ 313 h 314"/>
                <a:gd name="T6" fmla="*/ 2 w 75"/>
                <a:gd name="T7" fmla="*/ 314 h 314"/>
                <a:gd name="T8" fmla="*/ 0 w 75"/>
                <a:gd name="T9" fmla="*/ 55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314">
                  <a:moveTo>
                    <a:pt x="18" y="0"/>
                  </a:moveTo>
                  <a:cubicBezTo>
                    <a:pt x="18" y="0"/>
                    <a:pt x="43" y="24"/>
                    <a:pt x="52" y="39"/>
                  </a:cubicBezTo>
                  <a:cubicBezTo>
                    <a:pt x="62" y="54"/>
                    <a:pt x="75" y="313"/>
                    <a:pt x="75" y="313"/>
                  </a:cubicBezTo>
                  <a:cubicBezTo>
                    <a:pt x="2" y="314"/>
                    <a:pt x="2" y="314"/>
                    <a:pt x="2" y="314"/>
                  </a:cubicBezTo>
                  <a:cubicBezTo>
                    <a:pt x="2" y="314"/>
                    <a:pt x="10" y="80"/>
                    <a:pt x="0" y="55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2" name="Freeform 159"/>
            <p:cNvSpPr>
              <a:spLocks/>
            </p:cNvSpPr>
            <p:nvPr/>
          </p:nvSpPr>
          <p:spPr bwMode="auto">
            <a:xfrm>
              <a:off x="5283201" y="2922588"/>
              <a:ext cx="104775" cy="568325"/>
            </a:xfrm>
            <a:custGeom>
              <a:avLst/>
              <a:gdLst>
                <a:gd name="T0" fmla="*/ 37 w 66"/>
                <a:gd name="T1" fmla="*/ 0 h 358"/>
                <a:gd name="T2" fmla="*/ 0 w 66"/>
                <a:gd name="T3" fmla="*/ 12 h 358"/>
                <a:gd name="T4" fmla="*/ 9 w 66"/>
                <a:gd name="T5" fmla="*/ 358 h 358"/>
                <a:gd name="T6" fmla="*/ 66 w 66"/>
                <a:gd name="T7" fmla="*/ 353 h 358"/>
                <a:gd name="T8" fmla="*/ 37 w 66"/>
                <a:gd name="T9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358">
                  <a:moveTo>
                    <a:pt x="37" y="0"/>
                  </a:moveTo>
                  <a:lnTo>
                    <a:pt x="0" y="12"/>
                  </a:lnTo>
                  <a:lnTo>
                    <a:pt x="9" y="358"/>
                  </a:lnTo>
                  <a:lnTo>
                    <a:pt x="66" y="353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3" name="Freeform 160"/>
            <p:cNvSpPr>
              <a:spLocks/>
            </p:cNvSpPr>
            <p:nvPr/>
          </p:nvSpPr>
          <p:spPr bwMode="auto">
            <a:xfrm>
              <a:off x="5140326" y="3327401"/>
              <a:ext cx="47625" cy="138113"/>
            </a:xfrm>
            <a:custGeom>
              <a:avLst/>
              <a:gdLst>
                <a:gd name="T0" fmla="*/ 30 w 30"/>
                <a:gd name="T1" fmla="*/ 0 h 87"/>
                <a:gd name="T2" fmla="*/ 0 w 30"/>
                <a:gd name="T3" fmla="*/ 87 h 87"/>
                <a:gd name="T4" fmla="*/ 0 w 30"/>
                <a:gd name="T5" fmla="*/ 1 h 87"/>
                <a:gd name="T6" fmla="*/ 30 w 30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87">
                  <a:moveTo>
                    <a:pt x="30" y="0"/>
                  </a:moveTo>
                  <a:lnTo>
                    <a:pt x="0" y="87"/>
                  </a:lnTo>
                  <a:lnTo>
                    <a:pt x="0" y="1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4" name="Freeform 161"/>
            <p:cNvSpPr>
              <a:spLocks/>
            </p:cNvSpPr>
            <p:nvPr/>
          </p:nvSpPr>
          <p:spPr bwMode="auto">
            <a:xfrm>
              <a:off x="4857751" y="2327276"/>
              <a:ext cx="382588" cy="88900"/>
            </a:xfrm>
            <a:custGeom>
              <a:avLst/>
              <a:gdLst>
                <a:gd name="T0" fmla="*/ 0 w 180"/>
                <a:gd name="T1" fmla="*/ 23 h 42"/>
                <a:gd name="T2" fmla="*/ 180 w 180"/>
                <a:gd name="T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0" h="42">
                  <a:moveTo>
                    <a:pt x="0" y="23"/>
                  </a:moveTo>
                  <a:cubicBezTo>
                    <a:pt x="0" y="23"/>
                    <a:pt x="76" y="42"/>
                    <a:pt x="180" y="0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5" name="Oval 162"/>
            <p:cNvSpPr>
              <a:spLocks noChangeArrowheads="1"/>
            </p:cNvSpPr>
            <p:nvPr/>
          </p:nvSpPr>
          <p:spPr bwMode="auto">
            <a:xfrm>
              <a:off x="4943476" y="3683001"/>
              <a:ext cx="20638" cy="222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6" name="Oval 163"/>
            <p:cNvSpPr>
              <a:spLocks noChangeArrowheads="1"/>
            </p:cNvSpPr>
            <p:nvPr/>
          </p:nvSpPr>
          <p:spPr bwMode="auto">
            <a:xfrm>
              <a:off x="4943476" y="3714751"/>
              <a:ext cx="11113" cy="111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7" name="Freeform 164"/>
            <p:cNvSpPr>
              <a:spLocks/>
            </p:cNvSpPr>
            <p:nvPr/>
          </p:nvSpPr>
          <p:spPr bwMode="auto">
            <a:xfrm>
              <a:off x="4943476" y="2246313"/>
              <a:ext cx="109538" cy="71438"/>
            </a:xfrm>
            <a:custGeom>
              <a:avLst/>
              <a:gdLst>
                <a:gd name="T0" fmla="*/ 52 w 52"/>
                <a:gd name="T1" fmla="*/ 31 h 34"/>
                <a:gd name="T2" fmla="*/ 16 w 52"/>
                <a:gd name="T3" fmla="*/ 0 h 34"/>
                <a:gd name="T4" fmla="*/ 0 w 52"/>
                <a:gd name="T5" fmla="*/ 6 h 34"/>
                <a:gd name="T6" fmla="*/ 52 w 52"/>
                <a:gd name="T7" fmla="*/ 3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34">
                  <a:moveTo>
                    <a:pt x="52" y="31"/>
                  </a:moveTo>
                  <a:cubicBezTo>
                    <a:pt x="19" y="20"/>
                    <a:pt x="20" y="9"/>
                    <a:pt x="16" y="0"/>
                  </a:cubicBezTo>
                  <a:cubicBezTo>
                    <a:pt x="10" y="1"/>
                    <a:pt x="4" y="1"/>
                    <a:pt x="0" y="6"/>
                  </a:cubicBezTo>
                  <a:cubicBezTo>
                    <a:pt x="9" y="19"/>
                    <a:pt x="17" y="34"/>
                    <a:pt x="52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8" name="Freeform 165"/>
            <p:cNvSpPr>
              <a:spLocks noEditPoints="1"/>
            </p:cNvSpPr>
            <p:nvPr/>
          </p:nvSpPr>
          <p:spPr bwMode="auto">
            <a:xfrm>
              <a:off x="1249363" y="4384676"/>
              <a:ext cx="1016000" cy="1876425"/>
            </a:xfrm>
            <a:custGeom>
              <a:avLst/>
              <a:gdLst>
                <a:gd name="T0" fmla="*/ 448 w 479"/>
                <a:gd name="T1" fmla="*/ 287 h 885"/>
                <a:gd name="T2" fmla="*/ 385 w 479"/>
                <a:gd name="T3" fmla="*/ 240 h 885"/>
                <a:gd name="T4" fmla="*/ 336 w 479"/>
                <a:gd name="T5" fmla="*/ 261 h 885"/>
                <a:gd name="T6" fmla="*/ 311 w 479"/>
                <a:gd name="T7" fmla="*/ 255 h 885"/>
                <a:gd name="T8" fmla="*/ 371 w 479"/>
                <a:gd name="T9" fmla="*/ 177 h 885"/>
                <a:gd name="T10" fmla="*/ 363 w 479"/>
                <a:gd name="T11" fmla="*/ 116 h 885"/>
                <a:gd name="T12" fmla="*/ 474 w 479"/>
                <a:gd name="T13" fmla="*/ 124 h 885"/>
                <a:gd name="T14" fmla="*/ 475 w 479"/>
                <a:gd name="T15" fmla="*/ 125 h 885"/>
                <a:gd name="T16" fmla="*/ 477 w 479"/>
                <a:gd name="T17" fmla="*/ 73 h 885"/>
                <a:gd name="T18" fmla="*/ 407 w 479"/>
                <a:gd name="T19" fmla="*/ 3 h 885"/>
                <a:gd name="T20" fmla="*/ 344 w 479"/>
                <a:gd name="T21" fmla="*/ 33 h 885"/>
                <a:gd name="T22" fmla="*/ 312 w 479"/>
                <a:gd name="T23" fmla="*/ 38 h 885"/>
                <a:gd name="T24" fmla="*/ 308 w 479"/>
                <a:gd name="T25" fmla="*/ 35 h 885"/>
                <a:gd name="T26" fmla="*/ 300 w 479"/>
                <a:gd name="T27" fmla="*/ 30 h 885"/>
                <a:gd name="T28" fmla="*/ 285 w 479"/>
                <a:gd name="T29" fmla="*/ 23 h 885"/>
                <a:gd name="T30" fmla="*/ 275 w 479"/>
                <a:gd name="T31" fmla="*/ 20 h 885"/>
                <a:gd name="T32" fmla="*/ 258 w 479"/>
                <a:gd name="T33" fmla="*/ 16 h 885"/>
                <a:gd name="T34" fmla="*/ 248 w 479"/>
                <a:gd name="T35" fmla="*/ 15 h 885"/>
                <a:gd name="T36" fmla="*/ 234 w 479"/>
                <a:gd name="T37" fmla="*/ 14 h 885"/>
                <a:gd name="T38" fmla="*/ 232 w 479"/>
                <a:gd name="T39" fmla="*/ 15 h 885"/>
                <a:gd name="T40" fmla="*/ 222 w 479"/>
                <a:gd name="T41" fmla="*/ 16 h 885"/>
                <a:gd name="T42" fmla="*/ 213 w 479"/>
                <a:gd name="T43" fmla="*/ 17 h 885"/>
                <a:gd name="T44" fmla="*/ 209 w 479"/>
                <a:gd name="T45" fmla="*/ 18 h 885"/>
                <a:gd name="T46" fmla="*/ 205 w 479"/>
                <a:gd name="T47" fmla="*/ 19 h 885"/>
                <a:gd name="T48" fmla="*/ 189 w 479"/>
                <a:gd name="T49" fmla="*/ 25 h 885"/>
                <a:gd name="T50" fmla="*/ 182 w 479"/>
                <a:gd name="T51" fmla="*/ 28 h 885"/>
                <a:gd name="T52" fmla="*/ 171 w 479"/>
                <a:gd name="T53" fmla="*/ 35 h 885"/>
                <a:gd name="T54" fmla="*/ 148 w 479"/>
                <a:gd name="T55" fmla="*/ 28 h 885"/>
                <a:gd name="T56" fmla="*/ 86 w 479"/>
                <a:gd name="T57" fmla="*/ 6 h 885"/>
                <a:gd name="T58" fmla="*/ 2 w 479"/>
                <a:gd name="T59" fmla="*/ 73 h 885"/>
                <a:gd name="T60" fmla="*/ 5 w 479"/>
                <a:gd name="T61" fmla="*/ 124 h 885"/>
                <a:gd name="T62" fmla="*/ 5 w 479"/>
                <a:gd name="T63" fmla="*/ 126 h 885"/>
                <a:gd name="T64" fmla="*/ 126 w 479"/>
                <a:gd name="T65" fmla="*/ 87 h 885"/>
                <a:gd name="T66" fmla="*/ 123 w 479"/>
                <a:gd name="T67" fmla="*/ 93 h 885"/>
                <a:gd name="T68" fmla="*/ 123 w 479"/>
                <a:gd name="T69" fmla="*/ 95 h 885"/>
                <a:gd name="T70" fmla="*/ 109 w 479"/>
                <a:gd name="T71" fmla="*/ 115 h 885"/>
                <a:gd name="T72" fmla="*/ 119 w 479"/>
                <a:gd name="T73" fmla="*/ 175 h 885"/>
                <a:gd name="T74" fmla="*/ 197 w 479"/>
                <a:gd name="T75" fmla="*/ 269 h 885"/>
                <a:gd name="T76" fmla="*/ 131 w 479"/>
                <a:gd name="T77" fmla="*/ 470 h 885"/>
                <a:gd name="T78" fmla="*/ 98 w 479"/>
                <a:gd name="T79" fmla="*/ 478 h 885"/>
                <a:gd name="T80" fmla="*/ 101 w 479"/>
                <a:gd name="T81" fmla="*/ 507 h 885"/>
                <a:gd name="T82" fmla="*/ 183 w 479"/>
                <a:gd name="T83" fmla="*/ 456 h 885"/>
                <a:gd name="T84" fmla="*/ 126 w 479"/>
                <a:gd name="T85" fmla="*/ 654 h 885"/>
                <a:gd name="T86" fmla="*/ 191 w 479"/>
                <a:gd name="T87" fmla="*/ 672 h 885"/>
                <a:gd name="T88" fmla="*/ 93 w 479"/>
                <a:gd name="T89" fmla="*/ 853 h 885"/>
                <a:gd name="T90" fmla="*/ 223 w 479"/>
                <a:gd name="T91" fmla="*/ 745 h 885"/>
                <a:gd name="T92" fmla="*/ 247 w 479"/>
                <a:gd name="T93" fmla="*/ 505 h 885"/>
                <a:gd name="T94" fmla="*/ 291 w 479"/>
                <a:gd name="T95" fmla="*/ 672 h 885"/>
                <a:gd name="T96" fmla="*/ 294 w 479"/>
                <a:gd name="T97" fmla="*/ 680 h 885"/>
                <a:gd name="T98" fmla="*/ 387 w 479"/>
                <a:gd name="T99" fmla="*/ 844 h 885"/>
                <a:gd name="T100" fmla="*/ 445 w 479"/>
                <a:gd name="T101" fmla="*/ 798 h 885"/>
                <a:gd name="T102" fmla="*/ 337 w 479"/>
                <a:gd name="T103" fmla="*/ 668 h 885"/>
                <a:gd name="T104" fmla="*/ 366 w 479"/>
                <a:gd name="T105" fmla="*/ 656 h 885"/>
                <a:gd name="T106" fmla="*/ 393 w 479"/>
                <a:gd name="T107" fmla="*/ 625 h 885"/>
                <a:gd name="T108" fmla="*/ 379 w 479"/>
                <a:gd name="T109" fmla="*/ 536 h 885"/>
                <a:gd name="T110" fmla="*/ 433 w 479"/>
                <a:gd name="T111" fmla="*/ 518 h 885"/>
                <a:gd name="T112" fmla="*/ 466 w 479"/>
                <a:gd name="T113" fmla="*/ 454 h 885"/>
                <a:gd name="T114" fmla="*/ 318 w 479"/>
                <a:gd name="T115" fmla="*/ 596 h 885"/>
                <a:gd name="T116" fmla="*/ 329 w 479"/>
                <a:gd name="T117" fmla="*/ 500 h 885"/>
                <a:gd name="T118" fmla="*/ 375 w 479"/>
                <a:gd name="T119" fmla="*/ 501 h 885"/>
                <a:gd name="T120" fmla="*/ 346 w 479"/>
                <a:gd name="T121" fmla="*/ 496 h 885"/>
                <a:gd name="T122" fmla="*/ 365 w 479"/>
                <a:gd name="T123" fmla="*/ 478 h 8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9" h="885">
                  <a:moveTo>
                    <a:pt x="479" y="392"/>
                  </a:moveTo>
                  <a:cubicBezTo>
                    <a:pt x="448" y="287"/>
                    <a:pt x="448" y="287"/>
                    <a:pt x="448" y="287"/>
                  </a:cubicBezTo>
                  <a:cubicBezTo>
                    <a:pt x="448" y="287"/>
                    <a:pt x="448" y="287"/>
                    <a:pt x="448" y="287"/>
                  </a:cubicBezTo>
                  <a:cubicBezTo>
                    <a:pt x="448" y="287"/>
                    <a:pt x="448" y="287"/>
                    <a:pt x="448" y="287"/>
                  </a:cubicBezTo>
                  <a:cubicBezTo>
                    <a:pt x="445" y="278"/>
                    <a:pt x="445" y="278"/>
                    <a:pt x="445" y="278"/>
                  </a:cubicBezTo>
                  <a:cubicBezTo>
                    <a:pt x="445" y="278"/>
                    <a:pt x="426" y="230"/>
                    <a:pt x="385" y="240"/>
                  </a:cubicBezTo>
                  <a:cubicBezTo>
                    <a:pt x="385" y="240"/>
                    <a:pt x="360" y="246"/>
                    <a:pt x="340" y="258"/>
                  </a:cubicBezTo>
                  <a:cubicBezTo>
                    <a:pt x="339" y="259"/>
                    <a:pt x="338" y="260"/>
                    <a:pt x="336" y="260"/>
                  </a:cubicBezTo>
                  <a:cubicBezTo>
                    <a:pt x="336" y="261"/>
                    <a:pt x="336" y="261"/>
                    <a:pt x="336" y="261"/>
                  </a:cubicBezTo>
                  <a:cubicBezTo>
                    <a:pt x="336" y="261"/>
                    <a:pt x="336" y="261"/>
                    <a:pt x="336" y="261"/>
                  </a:cubicBezTo>
                  <a:cubicBezTo>
                    <a:pt x="332" y="264"/>
                    <a:pt x="328" y="267"/>
                    <a:pt x="325" y="271"/>
                  </a:cubicBezTo>
                  <a:cubicBezTo>
                    <a:pt x="323" y="264"/>
                    <a:pt x="318" y="258"/>
                    <a:pt x="311" y="255"/>
                  </a:cubicBezTo>
                  <a:cubicBezTo>
                    <a:pt x="308" y="252"/>
                    <a:pt x="305" y="250"/>
                    <a:pt x="302" y="249"/>
                  </a:cubicBezTo>
                  <a:cubicBezTo>
                    <a:pt x="330" y="233"/>
                    <a:pt x="351" y="207"/>
                    <a:pt x="360" y="175"/>
                  </a:cubicBezTo>
                  <a:cubicBezTo>
                    <a:pt x="364" y="176"/>
                    <a:pt x="367" y="177"/>
                    <a:pt x="371" y="177"/>
                  </a:cubicBezTo>
                  <a:cubicBezTo>
                    <a:pt x="388" y="177"/>
                    <a:pt x="402" y="163"/>
                    <a:pt x="402" y="146"/>
                  </a:cubicBezTo>
                  <a:cubicBezTo>
                    <a:pt x="402" y="129"/>
                    <a:pt x="388" y="115"/>
                    <a:pt x="371" y="115"/>
                  </a:cubicBezTo>
                  <a:cubicBezTo>
                    <a:pt x="368" y="115"/>
                    <a:pt x="365" y="115"/>
                    <a:pt x="363" y="116"/>
                  </a:cubicBezTo>
                  <a:cubicBezTo>
                    <a:pt x="361" y="106"/>
                    <a:pt x="358" y="96"/>
                    <a:pt x="354" y="87"/>
                  </a:cubicBezTo>
                  <a:cubicBezTo>
                    <a:pt x="359" y="87"/>
                    <a:pt x="364" y="83"/>
                    <a:pt x="367" y="79"/>
                  </a:cubicBezTo>
                  <a:cubicBezTo>
                    <a:pt x="474" y="124"/>
                    <a:pt x="474" y="124"/>
                    <a:pt x="474" y="124"/>
                  </a:cubicBezTo>
                  <a:cubicBezTo>
                    <a:pt x="474" y="125"/>
                    <a:pt x="474" y="126"/>
                    <a:pt x="474" y="126"/>
                  </a:cubicBezTo>
                  <a:cubicBezTo>
                    <a:pt x="474" y="126"/>
                    <a:pt x="475" y="125"/>
                    <a:pt x="475" y="124"/>
                  </a:cubicBezTo>
                  <a:cubicBezTo>
                    <a:pt x="475" y="125"/>
                    <a:pt x="475" y="125"/>
                    <a:pt x="475" y="125"/>
                  </a:cubicBezTo>
                  <a:cubicBezTo>
                    <a:pt x="475" y="124"/>
                    <a:pt x="475" y="124"/>
                    <a:pt x="475" y="124"/>
                  </a:cubicBezTo>
                  <a:cubicBezTo>
                    <a:pt x="479" y="105"/>
                    <a:pt x="479" y="88"/>
                    <a:pt x="477" y="73"/>
                  </a:cubicBezTo>
                  <a:cubicBezTo>
                    <a:pt x="477" y="73"/>
                    <a:pt x="477" y="73"/>
                    <a:pt x="477" y="73"/>
                  </a:cubicBezTo>
                  <a:cubicBezTo>
                    <a:pt x="477" y="73"/>
                    <a:pt x="477" y="73"/>
                    <a:pt x="477" y="73"/>
                  </a:cubicBezTo>
                  <a:cubicBezTo>
                    <a:pt x="470" y="29"/>
                    <a:pt x="441" y="6"/>
                    <a:pt x="408" y="5"/>
                  </a:cubicBezTo>
                  <a:cubicBezTo>
                    <a:pt x="408" y="4"/>
                    <a:pt x="407" y="3"/>
                    <a:pt x="407" y="3"/>
                  </a:cubicBezTo>
                  <a:cubicBezTo>
                    <a:pt x="402" y="0"/>
                    <a:pt x="393" y="1"/>
                    <a:pt x="390" y="5"/>
                  </a:cubicBezTo>
                  <a:cubicBezTo>
                    <a:pt x="390" y="5"/>
                    <a:pt x="391" y="6"/>
                    <a:pt x="391" y="6"/>
                  </a:cubicBezTo>
                  <a:cubicBezTo>
                    <a:pt x="374" y="9"/>
                    <a:pt x="357" y="18"/>
                    <a:pt x="344" y="33"/>
                  </a:cubicBezTo>
                  <a:cubicBezTo>
                    <a:pt x="341" y="30"/>
                    <a:pt x="336" y="28"/>
                    <a:pt x="331" y="28"/>
                  </a:cubicBezTo>
                  <a:cubicBezTo>
                    <a:pt x="323" y="28"/>
                    <a:pt x="317" y="32"/>
                    <a:pt x="314" y="39"/>
                  </a:cubicBezTo>
                  <a:cubicBezTo>
                    <a:pt x="313" y="38"/>
                    <a:pt x="313" y="38"/>
                    <a:pt x="312" y="38"/>
                  </a:cubicBezTo>
                  <a:cubicBezTo>
                    <a:pt x="312" y="38"/>
                    <a:pt x="312" y="38"/>
                    <a:pt x="312" y="38"/>
                  </a:cubicBezTo>
                  <a:cubicBezTo>
                    <a:pt x="312" y="37"/>
                    <a:pt x="312" y="37"/>
                    <a:pt x="312" y="37"/>
                  </a:cubicBezTo>
                  <a:cubicBezTo>
                    <a:pt x="311" y="37"/>
                    <a:pt x="310" y="36"/>
                    <a:pt x="308" y="35"/>
                  </a:cubicBezTo>
                  <a:cubicBezTo>
                    <a:pt x="308" y="35"/>
                    <a:pt x="308" y="34"/>
                    <a:pt x="307" y="34"/>
                  </a:cubicBezTo>
                  <a:cubicBezTo>
                    <a:pt x="305" y="33"/>
                    <a:pt x="303" y="32"/>
                    <a:pt x="301" y="30"/>
                  </a:cubicBezTo>
                  <a:cubicBezTo>
                    <a:pt x="301" y="30"/>
                    <a:pt x="300" y="30"/>
                    <a:pt x="300" y="30"/>
                  </a:cubicBezTo>
                  <a:cubicBezTo>
                    <a:pt x="298" y="29"/>
                    <a:pt x="295" y="27"/>
                    <a:pt x="293" y="26"/>
                  </a:cubicBezTo>
                  <a:cubicBezTo>
                    <a:pt x="292" y="26"/>
                    <a:pt x="292" y="26"/>
                    <a:pt x="292" y="26"/>
                  </a:cubicBezTo>
                  <a:cubicBezTo>
                    <a:pt x="289" y="25"/>
                    <a:pt x="287" y="24"/>
                    <a:pt x="285" y="23"/>
                  </a:cubicBezTo>
                  <a:cubicBezTo>
                    <a:pt x="285" y="23"/>
                    <a:pt x="284" y="23"/>
                    <a:pt x="284" y="22"/>
                  </a:cubicBezTo>
                  <a:cubicBezTo>
                    <a:pt x="281" y="22"/>
                    <a:pt x="279" y="21"/>
                    <a:pt x="276" y="20"/>
                  </a:cubicBezTo>
                  <a:cubicBezTo>
                    <a:pt x="276" y="20"/>
                    <a:pt x="275" y="20"/>
                    <a:pt x="275" y="20"/>
                  </a:cubicBezTo>
                  <a:cubicBezTo>
                    <a:pt x="273" y="19"/>
                    <a:pt x="270" y="18"/>
                    <a:pt x="268" y="18"/>
                  </a:cubicBezTo>
                  <a:cubicBezTo>
                    <a:pt x="268" y="18"/>
                    <a:pt x="267" y="17"/>
                    <a:pt x="266" y="17"/>
                  </a:cubicBezTo>
                  <a:cubicBezTo>
                    <a:pt x="264" y="17"/>
                    <a:pt x="261" y="16"/>
                    <a:pt x="258" y="16"/>
                  </a:cubicBezTo>
                  <a:cubicBezTo>
                    <a:pt x="258" y="16"/>
                    <a:pt x="258" y="16"/>
                    <a:pt x="257" y="16"/>
                  </a:cubicBezTo>
                  <a:cubicBezTo>
                    <a:pt x="255" y="15"/>
                    <a:pt x="253" y="15"/>
                    <a:pt x="250" y="15"/>
                  </a:cubicBezTo>
                  <a:cubicBezTo>
                    <a:pt x="249" y="15"/>
                    <a:pt x="249" y="15"/>
                    <a:pt x="248" y="15"/>
                  </a:cubicBezTo>
                  <a:cubicBezTo>
                    <a:pt x="245" y="15"/>
                    <a:pt x="242" y="14"/>
                    <a:pt x="240" y="14"/>
                  </a:cubicBezTo>
                  <a:cubicBezTo>
                    <a:pt x="239" y="14"/>
                    <a:pt x="238" y="15"/>
                    <a:pt x="237" y="15"/>
                  </a:cubicBezTo>
                  <a:cubicBezTo>
                    <a:pt x="236" y="15"/>
                    <a:pt x="235" y="14"/>
                    <a:pt x="234" y="14"/>
                  </a:cubicBezTo>
                  <a:cubicBezTo>
                    <a:pt x="233" y="14"/>
                    <a:pt x="233" y="15"/>
                    <a:pt x="232" y="15"/>
                  </a:cubicBezTo>
                  <a:cubicBezTo>
                    <a:pt x="232" y="15"/>
                    <a:pt x="232" y="15"/>
                    <a:pt x="232" y="15"/>
                  </a:cubicBezTo>
                  <a:cubicBezTo>
                    <a:pt x="232" y="15"/>
                    <a:pt x="232" y="15"/>
                    <a:pt x="232" y="15"/>
                  </a:cubicBezTo>
                  <a:cubicBezTo>
                    <a:pt x="228" y="15"/>
                    <a:pt x="225" y="15"/>
                    <a:pt x="221" y="15"/>
                  </a:cubicBezTo>
                  <a:cubicBezTo>
                    <a:pt x="222" y="15"/>
                    <a:pt x="223" y="15"/>
                    <a:pt x="224" y="15"/>
                  </a:cubicBezTo>
                  <a:cubicBezTo>
                    <a:pt x="223" y="16"/>
                    <a:pt x="222" y="16"/>
                    <a:pt x="222" y="16"/>
                  </a:cubicBezTo>
                  <a:cubicBezTo>
                    <a:pt x="221" y="16"/>
                    <a:pt x="220" y="16"/>
                    <a:pt x="219" y="16"/>
                  </a:cubicBezTo>
                  <a:cubicBezTo>
                    <a:pt x="218" y="16"/>
                    <a:pt x="217" y="17"/>
                    <a:pt x="216" y="17"/>
                  </a:cubicBezTo>
                  <a:cubicBezTo>
                    <a:pt x="215" y="17"/>
                    <a:pt x="214" y="17"/>
                    <a:pt x="213" y="17"/>
                  </a:cubicBezTo>
                  <a:cubicBezTo>
                    <a:pt x="212" y="18"/>
                    <a:pt x="211" y="18"/>
                    <a:pt x="210" y="18"/>
                  </a:cubicBezTo>
                  <a:cubicBezTo>
                    <a:pt x="210" y="18"/>
                    <a:pt x="210" y="18"/>
                    <a:pt x="209" y="18"/>
                  </a:cubicBezTo>
                  <a:cubicBezTo>
                    <a:pt x="209" y="18"/>
                    <a:pt x="209" y="18"/>
                    <a:pt x="209" y="18"/>
                  </a:cubicBezTo>
                  <a:cubicBezTo>
                    <a:pt x="209" y="18"/>
                    <a:pt x="209" y="18"/>
                    <a:pt x="209" y="18"/>
                  </a:cubicBezTo>
                  <a:cubicBezTo>
                    <a:pt x="208" y="18"/>
                    <a:pt x="208" y="19"/>
                    <a:pt x="207" y="19"/>
                  </a:cubicBezTo>
                  <a:cubicBezTo>
                    <a:pt x="206" y="19"/>
                    <a:pt x="206" y="19"/>
                    <a:pt x="205" y="19"/>
                  </a:cubicBezTo>
                  <a:cubicBezTo>
                    <a:pt x="204" y="20"/>
                    <a:pt x="202" y="20"/>
                    <a:pt x="201" y="20"/>
                  </a:cubicBezTo>
                  <a:cubicBezTo>
                    <a:pt x="201" y="21"/>
                    <a:pt x="200" y="21"/>
                    <a:pt x="200" y="21"/>
                  </a:cubicBezTo>
                  <a:cubicBezTo>
                    <a:pt x="196" y="22"/>
                    <a:pt x="193" y="23"/>
                    <a:pt x="189" y="25"/>
                  </a:cubicBezTo>
                  <a:cubicBezTo>
                    <a:pt x="189" y="25"/>
                    <a:pt x="189" y="25"/>
                    <a:pt x="189" y="25"/>
                  </a:cubicBezTo>
                  <a:cubicBezTo>
                    <a:pt x="187" y="26"/>
                    <a:pt x="185" y="27"/>
                    <a:pt x="183" y="28"/>
                  </a:cubicBezTo>
                  <a:cubicBezTo>
                    <a:pt x="183" y="28"/>
                    <a:pt x="182" y="28"/>
                    <a:pt x="182" y="28"/>
                  </a:cubicBezTo>
                  <a:cubicBezTo>
                    <a:pt x="180" y="29"/>
                    <a:pt x="179" y="30"/>
                    <a:pt x="177" y="31"/>
                  </a:cubicBezTo>
                  <a:cubicBezTo>
                    <a:pt x="177" y="31"/>
                    <a:pt x="176" y="32"/>
                    <a:pt x="176" y="32"/>
                  </a:cubicBezTo>
                  <a:cubicBezTo>
                    <a:pt x="174" y="33"/>
                    <a:pt x="172" y="34"/>
                    <a:pt x="171" y="35"/>
                  </a:cubicBezTo>
                  <a:cubicBezTo>
                    <a:pt x="170" y="35"/>
                    <a:pt x="170" y="35"/>
                    <a:pt x="170" y="35"/>
                  </a:cubicBezTo>
                  <a:cubicBezTo>
                    <a:pt x="169" y="36"/>
                    <a:pt x="167" y="38"/>
                    <a:pt x="166" y="39"/>
                  </a:cubicBezTo>
                  <a:cubicBezTo>
                    <a:pt x="163" y="32"/>
                    <a:pt x="156" y="28"/>
                    <a:pt x="148" y="28"/>
                  </a:cubicBezTo>
                  <a:cubicBezTo>
                    <a:pt x="143" y="28"/>
                    <a:pt x="139" y="30"/>
                    <a:pt x="135" y="33"/>
                  </a:cubicBezTo>
                  <a:cubicBezTo>
                    <a:pt x="121" y="18"/>
                    <a:pt x="104" y="8"/>
                    <a:pt x="86" y="6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3" y="1"/>
                    <a:pt x="75" y="0"/>
                    <a:pt x="71" y="3"/>
                  </a:cubicBezTo>
                  <a:cubicBezTo>
                    <a:pt x="70" y="3"/>
                    <a:pt x="69" y="4"/>
                    <a:pt x="69" y="5"/>
                  </a:cubicBezTo>
                  <a:cubicBezTo>
                    <a:pt x="37" y="7"/>
                    <a:pt x="9" y="30"/>
                    <a:pt x="2" y="7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0" y="88"/>
                    <a:pt x="1" y="105"/>
                    <a:pt x="5" y="124"/>
                  </a:cubicBezTo>
                  <a:cubicBezTo>
                    <a:pt x="5" y="124"/>
                    <a:pt x="5" y="124"/>
                    <a:pt x="5" y="125"/>
                  </a:cubicBezTo>
                  <a:cubicBezTo>
                    <a:pt x="5" y="124"/>
                    <a:pt x="5" y="124"/>
                    <a:pt x="5" y="124"/>
                  </a:cubicBezTo>
                  <a:cubicBezTo>
                    <a:pt x="5" y="125"/>
                    <a:pt x="5" y="126"/>
                    <a:pt x="5" y="126"/>
                  </a:cubicBezTo>
                  <a:cubicBezTo>
                    <a:pt x="5" y="126"/>
                    <a:pt x="5" y="125"/>
                    <a:pt x="6" y="124"/>
                  </a:cubicBezTo>
                  <a:cubicBezTo>
                    <a:pt x="112" y="79"/>
                    <a:pt x="112" y="79"/>
                    <a:pt x="112" y="79"/>
                  </a:cubicBezTo>
                  <a:cubicBezTo>
                    <a:pt x="115" y="83"/>
                    <a:pt x="120" y="87"/>
                    <a:pt x="126" y="87"/>
                  </a:cubicBezTo>
                  <a:cubicBezTo>
                    <a:pt x="125" y="88"/>
                    <a:pt x="125" y="88"/>
                    <a:pt x="125" y="88"/>
                  </a:cubicBezTo>
                  <a:cubicBezTo>
                    <a:pt x="125" y="88"/>
                    <a:pt x="125" y="89"/>
                    <a:pt x="125" y="90"/>
                  </a:cubicBezTo>
                  <a:cubicBezTo>
                    <a:pt x="124" y="91"/>
                    <a:pt x="124" y="92"/>
                    <a:pt x="123" y="93"/>
                  </a:cubicBezTo>
                  <a:cubicBezTo>
                    <a:pt x="123" y="93"/>
                    <a:pt x="123" y="93"/>
                    <a:pt x="123" y="93"/>
                  </a:cubicBezTo>
                  <a:cubicBezTo>
                    <a:pt x="123" y="93"/>
                    <a:pt x="123" y="93"/>
                    <a:pt x="123" y="93"/>
                  </a:cubicBezTo>
                  <a:cubicBezTo>
                    <a:pt x="123" y="93"/>
                    <a:pt x="123" y="94"/>
                    <a:pt x="123" y="95"/>
                  </a:cubicBezTo>
                  <a:cubicBezTo>
                    <a:pt x="122" y="95"/>
                    <a:pt x="122" y="95"/>
                    <a:pt x="122" y="96"/>
                  </a:cubicBezTo>
                  <a:cubicBezTo>
                    <a:pt x="120" y="102"/>
                    <a:pt x="118" y="109"/>
                    <a:pt x="116" y="116"/>
                  </a:cubicBezTo>
                  <a:cubicBezTo>
                    <a:pt x="114" y="115"/>
                    <a:pt x="111" y="115"/>
                    <a:pt x="109" y="115"/>
                  </a:cubicBezTo>
                  <a:cubicBezTo>
                    <a:pt x="91" y="115"/>
                    <a:pt x="77" y="129"/>
                    <a:pt x="77" y="146"/>
                  </a:cubicBezTo>
                  <a:cubicBezTo>
                    <a:pt x="77" y="163"/>
                    <a:pt x="91" y="177"/>
                    <a:pt x="109" y="177"/>
                  </a:cubicBezTo>
                  <a:cubicBezTo>
                    <a:pt x="112" y="177"/>
                    <a:pt x="116" y="176"/>
                    <a:pt x="119" y="175"/>
                  </a:cubicBezTo>
                  <a:cubicBezTo>
                    <a:pt x="130" y="214"/>
                    <a:pt x="160" y="245"/>
                    <a:pt x="197" y="258"/>
                  </a:cubicBezTo>
                  <a:cubicBezTo>
                    <a:pt x="197" y="258"/>
                    <a:pt x="197" y="258"/>
                    <a:pt x="197" y="258"/>
                  </a:cubicBezTo>
                  <a:cubicBezTo>
                    <a:pt x="197" y="258"/>
                    <a:pt x="196" y="263"/>
                    <a:pt x="197" y="269"/>
                  </a:cubicBezTo>
                  <a:cubicBezTo>
                    <a:pt x="180" y="287"/>
                    <a:pt x="186" y="322"/>
                    <a:pt x="193" y="347"/>
                  </a:cubicBezTo>
                  <a:cubicBezTo>
                    <a:pt x="191" y="364"/>
                    <a:pt x="189" y="380"/>
                    <a:pt x="187" y="395"/>
                  </a:cubicBezTo>
                  <a:cubicBezTo>
                    <a:pt x="164" y="429"/>
                    <a:pt x="139" y="462"/>
                    <a:pt x="131" y="470"/>
                  </a:cubicBezTo>
                  <a:cubicBezTo>
                    <a:pt x="129" y="471"/>
                    <a:pt x="128" y="472"/>
                    <a:pt x="126" y="473"/>
                  </a:cubicBezTo>
                  <a:cubicBezTo>
                    <a:pt x="126" y="472"/>
                    <a:pt x="126" y="472"/>
                    <a:pt x="126" y="472"/>
                  </a:cubicBezTo>
                  <a:cubicBezTo>
                    <a:pt x="126" y="472"/>
                    <a:pt x="103" y="476"/>
                    <a:pt x="98" y="478"/>
                  </a:cubicBezTo>
                  <a:cubicBezTo>
                    <a:pt x="92" y="479"/>
                    <a:pt x="93" y="488"/>
                    <a:pt x="95" y="490"/>
                  </a:cubicBezTo>
                  <a:cubicBezTo>
                    <a:pt x="97" y="491"/>
                    <a:pt x="104" y="491"/>
                    <a:pt x="108" y="491"/>
                  </a:cubicBezTo>
                  <a:cubicBezTo>
                    <a:pt x="105" y="497"/>
                    <a:pt x="102" y="502"/>
                    <a:pt x="101" y="507"/>
                  </a:cubicBezTo>
                  <a:cubicBezTo>
                    <a:pt x="92" y="529"/>
                    <a:pt x="126" y="539"/>
                    <a:pt x="134" y="533"/>
                  </a:cubicBezTo>
                  <a:cubicBezTo>
                    <a:pt x="146" y="522"/>
                    <a:pt x="156" y="505"/>
                    <a:pt x="157" y="491"/>
                  </a:cubicBezTo>
                  <a:cubicBezTo>
                    <a:pt x="183" y="456"/>
                    <a:pt x="183" y="456"/>
                    <a:pt x="183" y="456"/>
                  </a:cubicBezTo>
                  <a:cubicBezTo>
                    <a:pt x="182" y="486"/>
                    <a:pt x="182" y="505"/>
                    <a:pt x="182" y="505"/>
                  </a:cubicBezTo>
                  <a:cubicBezTo>
                    <a:pt x="182" y="505"/>
                    <a:pt x="182" y="505"/>
                    <a:pt x="183" y="505"/>
                  </a:cubicBezTo>
                  <a:cubicBezTo>
                    <a:pt x="126" y="654"/>
                    <a:pt x="126" y="654"/>
                    <a:pt x="126" y="654"/>
                  </a:cubicBezTo>
                  <a:cubicBezTo>
                    <a:pt x="163" y="658"/>
                    <a:pt x="163" y="658"/>
                    <a:pt x="163" y="658"/>
                  </a:cubicBezTo>
                  <a:cubicBezTo>
                    <a:pt x="160" y="671"/>
                    <a:pt x="160" y="671"/>
                    <a:pt x="160" y="671"/>
                  </a:cubicBezTo>
                  <a:cubicBezTo>
                    <a:pt x="191" y="672"/>
                    <a:pt x="191" y="672"/>
                    <a:pt x="191" y="672"/>
                  </a:cubicBezTo>
                  <a:cubicBezTo>
                    <a:pt x="187" y="698"/>
                    <a:pt x="182" y="720"/>
                    <a:pt x="177" y="739"/>
                  </a:cubicBezTo>
                  <a:cubicBezTo>
                    <a:pt x="156" y="813"/>
                    <a:pt x="129" y="829"/>
                    <a:pt x="111" y="837"/>
                  </a:cubicBezTo>
                  <a:cubicBezTo>
                    <a:pt x="100" y="842"/>
                    <a:pt x="93" y="843"/>
                    <a:pt x="93" y="853"/>
                  </a:cubicBezTo>
                  <a:cubicBezTo>
                    <a:pt x="93" y="884"/>
                    <a:pt x="162" y="880"/>
                    <a:pt x="176" y="876"/>
                  </a:cubicBezTo>
                  <a:cubicBezTo>
                    <a:pt x="179" y="875"/>
                    <a:pt x="182" y="871"/>
                    <a:pt x="186" y="863"/>
                  </a:cubicBezTo>
                  <a:cubicBezTo>
                    <a:pt x="196" y="841"/>
                    <a:pt x="212" y="794"/>
                    <a:pt x="223" y="745"/>
                  </a:cubicBezTo>
                  <a:cubicBezTo>
                    <a:pt x="228" y="723"/>
                    <a:pt x="232" y="701"/>
                    <a:pt x="235" y="681"/>
                  </a:cubicBezTo>
                  <a:cubicBezTo>
                    <a:pt x="252" y="681"/>
                    <a:pt x="252" y="681"/>
                    <a:pt x="252" y="681"/>
                  </a:cubicBezTo>
                  <a:cubicBezTo>
                    <a:pt x="247" y="505"/>
                    <a:pt x="247" y="505"/>
                    <a:pt x="247" y="505"/>
                  </a:cubicBezTo>
                  <a:cubicBezTo>
                    <a:pt x="247" y="505"/>
                    <a:pt x="247" y="505"/>
                    <a:pt x="247" y="505"/>
                  </a:cubicBezTo>
                  <a:cubicBezTo>
                    <a:pt x="252" y="676"/>
                    <a:pt x="252" y="676"/>
                    <a:pt x="252" y="676"/>
                  </a:cubicBezTo>
                  <a:cubicBezTo>
                    <a:pt x="291" y="672"/>
                    <a:pt x="291" y="672"/>
                    <a:pt x="291" y="672"/>
                  </a:cubicBezTo>
                  <a:cubicBezTo>
                    <a:pt x="292" y="673"/>
                    <a:pt x="292" y="675"/>
                    <a:pt x="293" y="676"/>
                  </a:cubicBezTo>
                  <a:cubicBezTo>
                    <a:pt x="293" y="680"/>
                    <a:pt x="293" y="680"/>
                    <a:pt x="293" y="680"/>
                  </a:cubicBezTo>
                  <a:cubicBezTo>
                    <a:pt x="294" y="680"/>
                    <a:pt x="294" y="680"/>
                    <a:pt x="294" y="680"/>
                  </a:cubicBezTo>
                  <a:cubicBezTo>
                    <a:pt x="301" y="696"/>
                    <a:pt x="308" y="712"/>
                    <a:pt x="315" y="719"/>
                  </a:cubicBezTo>
                  <a:cubicBezTo>
                    <a:pt x="320" y="723"/>
                    <a:pt x="324" y="728"/>
                    <a:pt x="328" y="732"/>
                  </a:cubicBezTo>
                  <a:cubicBezTo>
                    <a:pt x="379" y="786"/>
                    <a:pt x="384" y="821"/>
                    <a:pt x="387" y="844"/>
                  </a:cubicBezTo>
                  <a:cubicBezTo>
                    <a:pt x="388" y="857"/>
                    <a:pt x="389" y="865"/>
                    <a:pt x="397" y="869"/>
                  </a:cubicBezTo>
                  <a:cubicBezTo>
                    <a:pt x="424" y="885"/>
                    <a:pt x="448" y="828"/>
                    <a:pt x="450" y="814"/>
                  </a:cubicBezTo>
                  <a:cubicBezTo>
                    <a:pt x="451" y="811"/>
                    <a:pt x="449" y="805"/>
                    <a:pt x="445" y="798"/>
                  </a:cubicBezTo>
                  <a:cubicBezTo>
                    <a:pt x="432" y="775"/>
                    <a:pt x="399" y="738"/>
                    <a:pt x="360" y="702"/>
                  </a:cubicBezTo>
                  <a:cubicBezTo>
                    <a:pt x="358" y="700"/>
                    <a:pt x="355" y="698"/>
                    <a:pt x="353" y="696"/>
                  </a:cubicBezTo>
                  <a:cubicBezTo>
                    <a:pt x="345" y="689"/>
                    <a:pt x="340" y="678"/>
                    <a:pt x="337" y="668"/>
                  </a:cubicBezTo>
                  <a:cubicBezTo>
                    <a:pt x="337" y="668"/>
                    <a:pt x="337" y="668"/>
                    <a:pt x="337" y="668"/>
                  </a:cubicBezTo>
                  <a:cubicBezTo>
                    <a:pt x="335" y="660"/>
                    <a:pt x="335" y="660"/>
                    <a:pt x="335" y="660"/>
                  </a:cubicBezTo>
                  <a:cubicBezTo>
                    <a:pt x="366" y="656"/>
                    <a:pt x="366" y="656"/>
                    <a:pt x="366" y="656"/>
                  </a:cubicBezTo>
                  <a:cubicBezTo>
                    <a:pt x="364" y="651"/>
                    <a:pt x="364" y="651"/>
                    <a:pt x="364" y="651"/>
                  </a:cubicBezTo>
                  <a:cubicBezTo>
                    <a:pt x="399" y="635"/>
                    <a:pt x="399" y="635"/>
                    <a:pt x="399" y="635"/>
                  </a:cubicBezTo>
                  <a:cubicBezTo>
                    <a:pt x="393" y="625"/>
                    <a:pt x="393" y="625"/>
                    <a:pt x="393" y="625"/>
                  </a:cubicBezTo>
                  <a:cubicBezTo>
                    <a:pt x="416" y="602"/>
                    <a:pt x="416" y="602"/>
                    <a:pt x="416" y="602"/>
                  </a:cubicBezTo>
                  <a:cubicBezTo>
                    <a:pt x="372" y="535"/>
                    <a:pt x="372" y="535"/>
                    <a:pt x="372" y="535"/>
                  </a:cubicBezTo>
                  <a:cubicBezTo>
                    <a:pt x="375" y="537"/>
                    <a:pt x="378" y="537"/>
                    <a:pt x="379" y="536"/>
                  </a:cubicBezTo>
                  <a:cubicBezTo>
                    <a:pt x="380" y="535"/>
                    <a:pt x="383" y="529"/>
                    <a:pt x="385" y="525"/>
                  </a:cubicBezTo>
                  <a:cubicBezTo>
                    <a:pt x="389" y="530"/>
                    <a:pt x="393" y="535"/>
                    <a:pt x="396" y="538"/>
                  </a:cubicBezTo>
                  <a:cubicBezTo>
                    <a:pt x="413" y="555"/>
                    <a:pt x="436" y="527"/>
                    <a:pt x="433" y="518"/>
                  </a:cubicBezTo>
                  <a:cubicBezTo>
                    <a:pt x="429" y="502"/>
                    <a:pt x="417" y="487"/>
                    <a:pt x="404" y="480"/>
                  </a:cubicBezTo>
                  <a:cubicBezTo>
                    <a:pt x="398" y="470"/>
                    <a:pt x="398" y="470"/>
                    <a:pt x="398" y="470"/>
                  </a:cubicBezTo>
                  <a:cubicBezTo>
                    <a:pt x="466" y="454"/>
                    <a:pt x="466" y="454"/>
                    <a:pt x="466" y="454"/>
                  </a:cubicBezTo>
                  <a:lnTo>
                    <a:pt x="479" y="392"/>
                  </a:lnTo>
                  <a:close/>
                  <a:moveTo>
                    <a:pt x="293" y="503"/>
                  </a:moveTo>
                  <a:cubicBezTo>
                    <a:pt x="318" y="596"/>
                    <a:pt x="318" y="596"/>
                    <a:pt x="318" y="596"/>
                  </a:cubicBezTo>
                  <a:cubicBezTo>
                    <a:pt x="293" y="503"/>
                    <a:pt x="293" y="503"/>
                    <a:pt x="293" y="503"/>
                  </a:cubicBezTo>
                  <a:close/>
                  <a:moveTo>
                    <a:pt x="329" y="500"/>
                  </a:moveTo>
                  <a:cubicBezTo>
                    <a:pt x="329" y="500"/>
                    <a:pt x="329" y="500"/>
                    <a:pt x="329" y="500"/>
                  </a:cubicBezTo>
                  <a:cubicBezTo>
                    <a:pt x="358" y="556"/>
                    <a:pt x="358" y="556"/>
                    <a:pt x="358" y="556"/>
                  </a:cubicBezTo>
                  <a:lnTo>
                    <a:pt x="329" y="500"/>
                  </a:lnTo>
                  <a:close/>
                  <a:moveTo>
                    <a:pt x="375" y="501"/>
                  </a:moveTo>
                  <a:cubicBezTo>
                    <a:pt x="375" y="501"/>
                    <a:pt x="369" y="524"/>
                    <a:pt x="369" y="529"/>
                  </a:cubicBezTo>
                  <a:cubicBezTo>
                    <a:pt x="369" y="530"/>
                    <a:pt x="369" y="530"/>
                    <a:pt x="369" y="530"/>
                  </a:cubicBezTo>
                  <a:cubicBezTo>
                    <a:pt x="346" y="496"/>
                    <a:pt x="346" y="496"/>
                    <a:pt x="346" y="496"/>
                  </a:cubicBezTo>
                  <a:cubicBezTo>
                    <a:pt x="347" y="496"/>
                    <a:pt x="347" y="495"/>
                    <a:pt x="348" y="495"/>
                  </a:cubicBezTo>
                  <a:cubicBezTo>
                    <a:pt x="346" y="491"/>
                    <a:pt x="344" y="487"/>
                    <a:pt x="342" y="483"/>
                  </a:cubicBezTo>
                  <a:cubicBezTo>
                    <a:pt x="365" y="478"/>
                    <a:pt x="365" y="478"/>
                    <a:pt x="365" y="478"/>
                  </a:cubicBezTo>
                  <a:cubicBezTo>
                    <a:pt x="370" y="486"/>
                    <a:pt x="373" y="492"/>
                    <a:pt x="374" y="496"/>
                  </a:cubicBezTo>
                  <a:cubicBezTo>
                    <a:pt x="374" y="497"/>
                    <a:pt x="375" y="499"/>
                    <a:pt x="375" y="50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9" name="Freeform 166"/>
            <p:cNvSpPr>
              <a:spLocks/>
            </p:cNvSpPr>
            <p:nvPr/>
          </p:nvSpPr>
          <p:spPr bwMode="auto">
            <a:xfrm>
              <a:off x="1909763" y="5026026"/>
              <a:ext cx="331788" cy="519113"/>
            </a:xfrm>
            <a:custGeom>
              <a:avLst/>
              <a:gdLst>
                <a:gd name="T0" fmla="*/ 28 w 157"/>
                <a:gd name="T1" fmla="*/ 0 h 245"/>
                <a:gd name="T2" fmla="*/ 125 w 157"/>
                <a:gd name="T3" fmla="*/ 170 h 245"/>
                <a:gd name="T4" fmla="*/ 154 w 157"/>
                <a:gd name="T5" fmla="*/ 208 h 245"/>
                <a:gd name="T6" fmla="*/ 117 w 157"/>
                <a:gd name="T7" fmla="*/ 228 h 245"/>
                <a:gd name="T8" fmla="*/ 106 w 157"/>
                <a:gd name="T9" fmla="*/ 215 h 245"/>
                <a:gd name="T10" fmla="*/ 100 w 157"/>
                <a:gd name="T11" fmla="*/ 226 h 245"/>
                <a:gd name="T12" fmla="*/ 90 w 157"/>
                <a:gd name="T13" fmla="*/ 219 h 245"/>
                <a:gd name="T14" fmla="*/ 96 w 157"/>
                <a:gd name="T15" fmla="*/ 191 h 245"/>
                <a:gd name="T16" fmla="*/ 96 w 157"/>
                <a:gd name="T17" fmla="*/ 191 h 245"/>
                <a:gd name="T18" fmla="*/ 95 w 157"/>
                <a:gd name="T19" fmla="*/ 186 h 245"/>
                <a:gd name="T20" fmla="*/ 0 w 157"/>
                <a:gd name="T21" fmla="*/ 27 h 245"/>
                <a:gd name="T22" fmla="*/ 28 w 157"/>
                <a:gd name="T2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245">
                  <a:moveTo>
                    <a:pt x="28" y="0"/>
                  </a:moveTo>
                  <a:cubicBezTo>
                    <a:pt x="125" y="170"/>
                    <a:pt x="125" y="170"/>
                    <a:pt x="125" y="170"/>
                  </a:cubicBezTo>
                  <a:cubicBezTo>
                    <a:pt x="138" y="177"/>
                    <a:pt x="150" y="192"/>
                    <a:pt x="154" y="208"/>
                  </a:cubicBezTo>
                  <a:cubicBezTo>
                    <a:pt x="157" y="217"/>
                    <a:pt x="134" y="245"/>
                    <a:pt x="117" y="228"/>
                  </a:cubicBezTo>
                  <a:cubicBezTo>
                    <a:pt x="114" y="225"/>
                    <a:pt x="110" y="220"/>
                    <a:pt x="106" y="215"/>
                  </a:cubicBezTo>
                  <a:cubicBezTo>
                    <a:pt x="104" y="219"/>
                    <a:pt x="101" y="225"/>
                    <a:pt x="100" y="226"/>
                  </a:cubicBezTo>
                  <a:cubicBezTo>
                    <a:pt x="97" y="228"/>
                    <a:pt x="89" y="225"/>
                    <a:pt x="90" y="219"/>
                  </a:cubicBezTo>
                  <a:cubicBezTo>
                    <a:pt x="90" y="214"/>
                    <a:pt x="96" y="191"/>
                    <a:pt x="96" y="191"/>
                  </a:cubicBezTo>
                  <a:cubicBezTo>
                    <a:pt x="96" y="191"/>
                    <a:pt x="96" y="191"/>
                    <a:pt x="96" y="191"/>
                  </a:cubicBezTo>
                  <a:cubicBezTo>
                    <a:pt x="96" y="189"/>
                    <a:pt x="95" y="187"/>
                    <a:pt x="95" y="186"/>
                  </a:cubicBezTo>
                  <a:cubicBezTo>
                    <a:pt x="87" y="165"/>
                    <a:pt x="17" y="51"/>
                    <a:pt x="0" y="27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rgbClr val="F4CBB9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0" name="Freeform 167"/>
            <p:cNvSpPr>
              <a:spLocks/>
            </p:cNvSpPr>
            <p:nvPr/>
          </p:nvSpPr>
          <p:spPr bwMode="auto">
            <a:xfrm>
              <a:off x="2108201" y="5348288"/>
              <a:ext cx="120650" cy="158750"/>
            </a:xfrm>
            <a:custGeom>
              <a:avLst/>
              <a:gdLst>
                <a:gd name="T0" fmla="*/ 0 w 57"/>
                <a:gd name="T1" fmla="*/ 7 h 75"/>
                <a:gd name="T2" fmla="*/ 34 w 57"/>
                <a:gd name="T3" fmla="*/ 75 h 75"/>
                <a:gd name="T4" fmla="*/ 56 w 57"/>
                <a:gd name="T5" fmla="*/ 57 h 75"/>
                <a:gd name="T6" fmla="*/ 30 w 57"/>
                <a:gd name="T7" fmla="*/ 24 h 75"/>
                <a:gd name="T8" fmla="*/ 16 w 57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75">
                  <a:moveTo>
                    <a:pt x="0" y="7"/>
                  </a:moveTo>
                  <a:cubicBezTo>
                    <a:pt x="0" y="7"/>
                    <a:pt x="39" y="49"/>
                    <a:pt x="34" y="75"/>
                  </a:cubicBezTo>
                  <a:cubicBezTo>
                    <a:pt x="43" y="75"/>
                    <a:pt x="57" y="70"/>
                    <a:pt x="56" y="57"/>
                  </a:cubicBezTo>
                  <a:cubicBezTo>
                    <a:pt x="54" y="35"/>
                    <a:pt x="30" y="24"/>
                    <a:pt x="30" y="24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ED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1" name="Freeform 168"/>
            <p:cNvSpPr>
              <a:spLocks/>
            </p:cNvSpPr>
            <p:nvPr/>
          </p:nvSpPr>
          <p:spPr bwMode="auto">
            <a:xfrm>
              <a:off x="1514476" y="6142038"/>
              <a:ext cx="196850" cy="100013"/>
            </a:xfrm>
            <a:custGeom>
              <a:avLst/>
              <a:gdLst>
                <a:gd name="T0" fmla="*/ 20 w 93"/>
                <a:gd name="T1" fmla="*/ 7 h 47"/>
                <a:gd name="T2" fmla="*/ 18 w 93"/>
                <a:gd name="T3" fmla="*/ 0 h 47"/>
                <a:gd name="T4" fmla="*/ 0 w 93"/>
                <a:gd name="T5" fmla="*/ 16 h 47"/>
                <a:gd name="T6" fmla="*/ 83 w 93"/>
                <a:gd name="T7" fmla="*/ 39 h 47"/>
                <a:gd name="T8" fmla="*/ 93 w 93"/>
                <a:gd name="T9" fmla="*/ 26 h 47"/>
                <a:gd name="T10" fmla="*/ 20 w 93"/>
                <a:gd name="T11" fmla="*/ 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47">
                  <a:moveTo>
                    <a:pt x="20" y="7"/>
                  </a:moveTo>
                  <a:cubicBezTo>
                    <a:pt x="18" y="5"/>
                    <a:pt x="18" y="3"/>
                    <a:pt x="18" y="0"/>
                  </a:cubicBezTo>
                  <a:cubicBezTo>
                    <a:pt x="7" y="5"/>
                    <a:pt x="0" y="6"/>
                    <a:pt x="0" y="16"/>
                  </a:cubicBezTo>
                  <a:cubicBezTo>
                    <a:pt x="0" y="47"/>
                    <a:pt x="69" y="43"/>
                    <a:pt x="83" y="39"/>
                  </a:cubicBezTo>
                  <a:cubicBezTo>
                    <a:pt x="86" y="38"/>
                    <a:pt x="89" y="34"/>
                    <a:pt x="93" y="26"/>
                  </a:cubicBezTo>
                  <a:cubicBezTo>
                    <a:pt x="66" y="27"/>
                    <a:pt x="39" y="26"/>
                    <a:pt x="20" y="7"/>
                  </a:cubicBezTo>
                  <a:close/>
                </a:path>
              </a:pathLst>
            </a:custGeom>
            <a:solidFill>
              <a:srgbClr val="E6001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2" name="Freeform 169"/>
            <p:cNvSpPr>
              <a:spLocks/>
            </p:cNvSpPr>
            <p:nvPr/>
          </p:nvSpPr>
          <p:spPr bwMode="auto">
            <a:xfrm>
              <a:off x="1552576" y="5932488"/>
              <a:ext cx="238125" cy="268288"/>
            </a:xfrm>
            <a:custGeom>
              <a:avLst/>
              <a:gdLst>
                <a:gd name="T0" fmla="*/ 66 w 112"/>
                <a:gd name="T1" fmla="*/ 1 h 126"/>
                <a:gd name="T2" fmla="*/ 0 w 112"/>
                <a:gd name="T3" fmla="*/ 99 h 126"/>
                <a:gd name="T4" fmla="*/ 2 w 112"/>
                <a:gd name="T5" fmla="*/ 106 h 126"/>
                <a:gd name="T6" fmla="*/ 75 w 112"/>
                <a:gd name="T7" fmla="*/ 125 h 126"/>
                <a:gd name="T8" fmla="*/ 112 w 112"/>
                <a:gd name="T9" fmla="*/ 7 h 126"/>
                <a:gd name="T10" fmla="*/ 66 w 112"/>
                <a:gd name="T11" fmla="*/ 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" h="126">
                  <a:moveTo>
                    <a:pt x="66" y="1"/>
                  </a:moveTo>
                  <a:cubicBezTo>
                    <a:pt x="45" y="75"/>
                    <a:pt x="18" y="91"/>
                    <a:pt x="0" y="99"/>
                  </a:cubicBezTo>
                  <a:cubicBezTo>
                    <a:pt x="0" y="102"/>
                    <a:pt x="0" y="104"/>
                    <a:pt x="2" y="106"/>
                  </a:cubicBezTo>
                  <a:cubicBezTo>
                    <a:pt x="21" y="125"/>
                    <a:pt x="48" y="126"/>
                    <a:pt x="75" y="125"/>
                  </a:cubicBezTo>
                  <a:cubicBezTo>
                    <a:pt x="85" y="103"/>
                    <a:pt x="101" y="56"/>
                    <a:pt x="112" y="7"/>
                  </a:cubicBezTo>
                  <a:cubicBezTo>
                    <a:pt x="98" y="0"/>
                    <a:pt x="82" y="0"/>
                    <a:pt x="66" y="1"/>
                  </a:cubicBez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3" name="Freeform 170"/>
            <p:cNvSpPr>
              <a:spLocks/>
            </p:cNvSpPr>
            <p:nvPr/>
          </p:nvSpPr>
          <p:spPr bwMode="auto">
            <a:xfrm>
              <a:off x="1692276" y="5737226"/>
              <a:ext cx="131763" cy="211138"/>
            </a:xfrm>
            <a:custGeom>
              <a:avLst/>
              <a:gdLst>
                <a:gd name="T0" fmla="*/ 18 w 62"/>
                <a:gd name="T1" fmla="*/ 5 h 99"/>
                <a:gd name="T2" fmla="*/ 0 w 62"/>
                <a:gd name="T3" fmla="*/ 93 h 99"/>
                <a:gd name="T4" fmla="*/ 46 w 62"/>
                <a:gd name="T5" fmla="*/ 99 h 99"/>
                <a:gd name="T6" fmla="*/ 62 w 62"/>
                <a:gd name="T7" fmla="*/ 0 h 99"/>
                <a:gd name="T8" fmla="*/ 18 w 62"/>
                <a:gd name="T9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99">
                  <a:moveTo>
                    <a:pt x="18" y="5"/>
                  </a:moveTo>
                  <a:cubicBezTo>
                    <a:pt x="13" y="41"/>
                    <a:pt x="7" y="70"/>
                    <a:pt x="0" y="93"/>
                  </a:cubicBezTo>
                  <a:cubicBezTo>
                    <a:pt x="16" y="92"/>
                    <a:pt x="32" y="92"/>
                    <a:pt x="46" y="99"/>
                  </a:cubicBezTo>
                  <a:cubicBezTo>
                    <a:pt x="54" y="64"/>
                    <a:pt x="60" y="28"/>
                    <a:pt x="62" y="0"/>
                  </a:cubicBezTo>
                  <a:lnTo>
                    <a:pt x="18" y="5"/>
                  </a:ln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4" name="Freeform 171"/>
            <p:cNvSpPr>
              <a:spLocks/>
            </p:cNvSpPr>
            <p:nvPr/>
          </p:nvSpPr>
          <p:spPr bwMode="auto">
            <a:xfrm>
              <a:off x="1909763" y="5703888"/>
              <a:ext cx="171450" cy="215900"/>
            </a:xfrm>
            <a:custGeom>
              <a:avLst/>
              <a:gdLst>
                <a:gd name="T0" fmla="*/ 81 w 81"/>
                <a:gd name="T1" fmla="*/ 72 h 102"/>
                <a:gd name="T2" fmla="*/ 74 w 81"/>
                <a:gd name="T3" fmla="*/ 66 h 102"/>
                <a:gd name="T4" fmla="*/ 55 w 81"/>
                <a:gd name="T5" fmla="*/ 0 h 102"/>
                <a:gd name="T6" fmla="*/ 0 w 81"/>
                <a:gd name="T7" fmla="*/ 7 h 102"/>
                <a:gd name="T8" fmla="*/ 36 w 81"/>
                <a:gd name="T9" fmla="*/ 89 h 102"/>
                <a:gd name="T10" fmla="*/ 49 w 81"/>
                <a:gd name="T11" fmla="*/ 102 h 102"/>
                <a:gd name="T12" fmla="*/ 81 w 81"/>
                <a:gd name="T13" fmla="*/ 7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102">
                  <a:moveTo>
                    <a:pt x="81" y="72"/>
                  </a:moveTo>
                  <a:cubicBezTo>
                    <a:pt x="79" y="70"/>
                    <a:pt x="76" y="68"/>
                    <a:pt x="74" y="66"/>
                  </a:cubicBezTo>
                  <a:cubicBezTo>
                    <a:pt x="52" y="46"/>
                    <a:pt x="53" y="2"/>
                    <a:pt x="55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20" y="73"/>
                    <a:pt x="36" y="89"/>
                  </a:cubicBezTo>
                  <a:cubicBezTo>
                    <a:pt x="41" y="93"/>
                    <a:pt x="45" y="98"/>
                    <a:pt x="49" y="102"/>
                  </a:cubicBezTo>
                  <a:cubicBezTo>
                    <a:pt x="58" y="90"/>
                    <a:pt x="69" y="79"/>
                    <a:pt x="81" y="72"/>
                  </a:cubicBez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5" name="Freeform 172"/>
            <p:cNvSpPr>
              <a:spLocks/>
            </p:cNvSpPr>
            <p:nvPr/>
          </p:nvSpPr>
          <p:spPr bwMode="auto">
            <a:xfrm>
              <a:off x="2012951" y="5856288"/>
              <a:ext cx="247650" cy="307975"/>
            </a:xfrm>
            <a:custGeom>
              <a:avLst/>
              <a:gdLst>
                <a:gd name="T0" fmla="*/ 117 w 117"/>
                <a:gd name="T1" fmla="*/ 96 h 145"/>
                <a:gd name="T2" fmla="*/ 32 w 117"/>
                <a:gd name="T3" fmla="*/ 0 h 145"/>
                <a:gd name="T4" fmla="*/ 0 w 117"/>
                <a:gd name="T5" fmla="*/ 30 h 145"/>
                <a:gd name="T6" fmla="*/ 59 w 117"/>
                <a:gd name="T7" fmla="*/ 142 h 145"/>
                <a:gd name="T8" fmla="*/ 70 w 117"/>
                <a:gd name="T9" fmla="*/ 145 h 145"/>
                <a:gd name="T10" fmla="*/ 117 w 117"/>
                <a:gd name="T11" fmla="*/ 96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7" h="145">
                  <a:moveTo>
                    <a:pt x="117" y="96"/>
                  </a:moveTo>
                  <a:cubicBezTo>
                    <a:pt x="104" y="73"/>
                    <a:pt x="71" y="36"/>
                    <a:pt x="32" y="0"/>
                  </a:cubicBezTo>
                  <a:cubicBezTo>
                    <a:pt x="20" y="7"/>
                    <a:pt x="9" y="18"/>
                    <a:pt x="0" y="30"/>
                  </a:cubicBezTo>
                  <a:cubicBezTo>
                    <a:pt x="51" y="84"/>
                    <a:pt x="56" y="119"/>
                    <a:pt x="59" y="142"/>
                  </a:cubicBezTo>
                  <a:cubicBezTo>
                    <a:pt x="63" y="144"/>
                    <a:pt x="67" y="145"/>
                    <a:pt x="70" y="145"/>
                  </a:cubicBezTo>
                  <a:cubicBezTo>
                    <a:pt x="97" y="145"/>
                    <a:pt x="108" y="122"/>
                    <a:pt x="117" y="96"/>
                  </a:cubicBez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6" name="Freeform 173"/>
            <p:cNvSpPr>
              <a:spLocks/>
            </p:cNvSpPr>
            <p:nvPr/>
          </p:nvSpPr>
          <p:spPr bwMode="auto">
            <a:xfrm>
              <a:off x="2138363" y="6059488"/>
              <a:ext cx="134938" cy="185738"/>
            </a:xfrm>
            <a:custGeom>
              <a:avLst/>
              <a:gdLst>
                <a:gd name="T0" fmla="*/ 11 w 64"/>
                <a:gd name="T1" fmla="*/ 49 h 87"/>
                <a:gd name="T2" fmla="*/ 0 w 64"/>
                <a:gd name="T3" fmla="*/ 46 h 87"/>
                <a:gd name="T4" fmla="*/ 10 w 64"/>
                <a:gd name="T5" fmla="*/ 71 h 87"/>
                <a:gd name="T6" fmla="*/ 63 w 64"/>
                <a:gd name="T7" fmla="*/ 16 h 87"/>
                <a:gd name="T8" fmla="*/ 58 w 64"/>
                <a:gd name="T9" fmla="*/ 0 h 87"/>
                <a:gd name="T10" fmla="*/ 11 w 64"/>
                <a:gd name="T11" fmla="*/ 4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">
                  <a:moveTo>
                    <a:pt x="11" y="49"/>
                  </a:moveTo>
                  <a:cubicBezTo>
                    <a:pt x="8" y="49"/>
                    <a:pt x="4" y="48"/>
                    <a:pt x="0" y="46"/>
                  </a:cubicBezTo>
                  <a:cubicBezTo>
                    <a:pt x="1" y="59"/>
                    <a:pt x="2" y="67"/>
                    <a:pt x="10" y="71"/>
                  </a:cubicBezTo>
                  <a:cubicBezTo>
                    <a:pt x="37" y="87"/>
                    <a:pt x="61" y="30"/>
                    <a:pt x="63" y="16"/>
                  </a:cubicBezTo>
                  <a:cubicBezTo>
                    <a:pt x="64" y="13"/>
                    <a:pt x="62" y="7"/>
                    <a:pt x="58" y="0"/>
                  </a:cubicBezTo>
                  <a:cubicBezTo>
                    <a:pt x="49" y="26"/>
                    <a:pt x="38" y="49"/>
                    <a:pt x="11" y="49"/>
                  </a:cubicBezTo>
                  <a:close/>
                </a:path>
              </a:pathLst>
            </a:custGeom>
            <a:solidFill>
              <a:srgbClr val="E6001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7" name="Freeform 174"/>
            <p:cNvSpPr>
              <a:spLocks/>
            </p:cNvSpPr>
            <p:nvPr/>
          </p:nvSpPr>
          <p:spPr bwMode="auto">
            <a:xfrm>
              <a:off x="1522413" y="6173788"/>
              <a:ext cx="174625" cy="60325"/>
            </a:xfrm>
            <a:custGeom>
              <a:avLst/>
              <a:gdLst>
                <a:gd name="T0" fmla="*/ 7 w 82"/>
                <a:gd name="T1" fmla="*/ 0 h 28"/>
                <a:gd name="T2" fmla="*/ 82 w 82"/>
                <a:gd name="T3" fmla="*/ 17 h 28"/>
                <a:gd name="T4" fmla="*/ 32 w 82"/>
                <a:gd name="T5" fmla="*/ 20 h 28"/>
                <a:gd name="T6" fmla="*/ 7 w 82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28">
                  <a:moveTo>
                    <a:pt x="7" y="0"/>
                  </a:moveTo>
                  <a:cubicBezTo>
                    <a:pt x="49" y="23"/>
                    <a:pt x="82" y="17"/>
                    <a:pt x="82" y="17"/>
                  </a:cubicBezTo>
                  <a:cubicBezTo>
                    <a:pt x="82" y="17"/>
                    <a:pt x="64" y="28"/>
                    <a:pt x="32" y="20"/>
                  </a:cubicBezTo>
                  <a:cubicBezTo>
                    <a:pt x="0" y="12"/>
                    <a:pt x="4" y="6"/>
                    <a:pt x="7" y="0"/>
                  </a:cubicBezTo>
                  <a:close/>
                </a:path>
              </a:pathLst>
            </a:custGeom>
            <a:solidFill>
              <a:srgbClr val="C700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8" name="Oval 175"/>
            <p:cNvSpPr>
              <a:spLocks noChangeArrowheads="1"/>
            </p:cNvSpPr>
            <p:nvPr/>
          </p:nvSpPr>
          <p:spPr bwMode="auto">
            <a:xfrm>
              <a:off x="1528763" y="6161088"/>
              <a:ext cx="23813" cy="238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9" name="Oval 176"/>
            <p:cNvSpPr>
              <a:spLocks noChangeArrowheads="1"/>
            </p:cNvSpPr>
            <p:nvPr/>
          </p:nvSpPr>
          <p:spPr bwMode="auto">
            <a:xfrm>
              <a:off x="1546226" y="6189663"/>
              <a:ext cx="12700" cy="12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0" name="Freeform 177"/>
            <p:cNvSpPr>
              <a:spLocks/>
            </p:cNvSpPr>
            <p:nvPr/>
          </p:nvSpPr>
          <p:spPr bwMode="auto">
            <a:xfrm>
              <a:off x="2171701" y="6084888"/>
              <a:ext cx="95250" cy="134938"/>
            </a:xfrm>
            <a:custGeom>
              <a:avLst/>
              <a:gdLst>
                <a:gd name="T0" fmla="*/ 0 w 45"/>
                <a:gd name="T1" fmla="*/ 53 h 63"/>
                <a:gd name="T2" fmla="*/ 42 w 45"/>
                <a:gd name="T3" fmla="*/ 0 h 63"/>
                <a:gd name="T4" fmla="*/ 27 w 45"/>
                <a:gd name="T5" fmla="*/ 41 h 63"/>
                <a:gd name="T6" fmla="*/ 0 w 45"/>
                <a:gd name="T7" fmla="*/ 5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63">
                  <a:moveTo>
                    <a:pt x="0" y="53"/>
                  </a:moveTo>
                  <a:cubicBezTo>
                    <a:pt x="35" y="28"/>
                    <a:pt x="42" y="0"/>
                    <a:pt x="42" y="0"/>
                  </a:cubicBezTo>
                  <a:cubicBezTo>
                    <a:pt x="42" y="0"/>
                    <a:pt x="45" y="18"/>
                    <a:pt x="27" y="41"/>
                  </a:cubicBezTo>
                  <a:cubicBezTo>
                    <a:pt x="9" y="63"/>
                    <a:pt x="5" y="58"/>
                    <a:pt x="0" y="53"/>
                  </a:cubicBezTo>
                  <a:close/>
                </a:path>
              </a:pathLst>
            </a:custGeom>
            <a:solidFill>
              <a:srgbClr val="C700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1" name="Freeform 178"/>
            <p:cNvSpPr>
              <a:spLocks/>
            </p:cNvSpPr>
            <p:nvPr/>
          </p:nvSpPr>
          <p:spPr bwMode="auto">
            <a:xfrm>
              <a:off x="2152651" y="6176963"/>
              <a:ext cx="28575" cy="30163"/>
            </a:xfrm>
            <a:custGeom>
              <a:avLst/>
              <a:gdLst>
                <a:gd name="T0" fmla="*/ 10 w 13"/>
                <a:gd name="T1" fmla="*/ 2 h 14"/>
                <a:gd name="T2" fmla="*/ 12 w 13"/>
                <a:gd name="T3" fmla="*/ 10 h 14"/>
                <a:gd name="T4" fmla="*/ 3 w 13"/>
                <a:gd name="T5" fmla="*/ 12 h 14"/>
                <a:gd name="T6" fmla="*/ 1 w 13"/>
                <a:gd name="T7" fmla="*/ 4 h 14"/>
                <a:gd name="T8" fmla="*/ 10 w 13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4">
                  <a:moveTo>
                    <a:pt x="10" y="2"/>
                  </a:moveTo>
                  <a:cubicBezTo>
                    <a:pt x="12" y="4"/>
                    <a:pt x="13" y="7"/>
                    <a:pt x="12" y="10"/>
                  </a:cubicBezTo>
                  <a:cubicBezTo>
                    <a:pt x="10" y="13"/>
                    <a:pt x="6" y="14"/>
                    <a:pt x="3" y="12"/>
                  </a:cubicBezTo>
                  <a:cubicBezTo>
                    <a:pt x="1" y="10"/>
                    <a:pt x="0" y="7"/>
                    <a:pt x="1" y="4"/>
                  </a:cubicBezTo>
                  <a:cubicBezTo>
                    <a:pt x="3" y="1"/>
                    <a:pt x="7" y="0"/>
                    <a:pt x="1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2" name="Freeform 179"/>
            <p:cNvSpPr>
              <a:spLocks/>
            </p:cNvSpPr>
            <p:nvPr/>
          </p:nvSpPr>
          <p:spPr bwMode="auto">
            <a:xfrm>
              <a:off x="2184401" y="6184901"/>
              <a:ext cx="15875" cy="15875"/>
            </a:xfrm>
            <a:custGeom>
              <a:avLst/>
              <a:gdLst>
                <a:gd name="T0" fmla="*/ 5 w 7"/>
                <a:gd name="T1" fmla="*/ 1 h 7"/>
                <a:gd name="T2" fmla="*/ 6 w 7"/>
                <a:gd name="T3" fmla="*/ 5 h 7"/>
                <a:gd name="T4" fmla="*/ 2 w 7"/>
                <a:gd name="T5" fmla="*/ 6 h 7"/>
                <a:gd name="T6" fmla="*/ 1 w 7"/>
                <a:gd name="T7" fmla="*/ 2 h 7"/>
                <a:gd name="T8" fmla="*/ 5 w 7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5" y="1"/>
                  </a:moveTo>
                  <a:cubicBezTo>
                    <a:pt x="6" y="2"/>
                    <a:pt x="7" y="3"/>
                    <a:pt x="6" y="5"/>
                  </a:cubicBezTo>
                  <a:cubicBezTo>
                    <a:pt x="5" y="6"/>
                    <a:pt x="3" y="7"/>
                    <a:pt x="2" y="6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1" y="0"/>
                    <a:pt x="3" y="0"/>
                    <a:pt x="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3" name="Freeform 180"/>
            <p:cNvSpPr>
              <a:spLocks/>
            </p:cNvSpPr>
            <p:nvPr/>
          </p:nvSpPr>
          <p:spPr bwMode="auto">
            <a:xfrm>
              <a:off x="1614488" y="5943601"/>
              <a:ext cx="165100" cy="260350"/>
            </a:xfrm>
            <a:custGeom>
              <a:avLst/>
              <a:gdLst>
                <a:gd name="T0" fmla="*/ 58 w 78"/>
                <a:gd name="T1" fmla="*/ 1 h 123"/>
                <a:gd name="T2" fmla="*/ 0 w 78"/>
                <a:gd name="T3" fmla="*/ 112 h 123"/>
                <a:gd name="T4" fmla="*/ 44 w 78"/>
                <a:gd name="T5" fmla="*/ 115 h 123"/>
                <a:gd name="T6" fmla="*/ 78 w 78"/>
                <a:gd name="T7" fmla="*/ 4 h 123"/>
                <a:gd name="T8" fmla="*/ 58 w 78"/>
                <a:gd name="T9" fmla="*/ 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23">
                  <a:moveTo>
                    <a:pt x="58" y="1"/>
                  </a:moveTo>
                  <a:cubicBezTo>
                    <a:pt x="56" y="50"/>
                    <a:pt x="0" y="112"/>
                    <a:pt x="0" y="112"/>
                  </a:cubicBezTo>
                  <a:cubicBezTo>
                    <a:pt x="0" y="112"/>
                    <a:pt x="36" y="123"/>
                    <a:pt x="44" y="115"/>
                  </a:cubicBezTo>
                  <a:cubicBezTo>
                    <a:pt x="51" y="108"/>
                    <a:pt x="78" y="4"/>
                    <a:pt x="78" y="4"/>
                  </a:cubicBezTo>
                  <a:cubicBezTo>
                    <a:pt x="78" y="4"/>
                    <a:pt x="62" y="0"/>
                    <a:pt x="58" y="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4" name="Freeform 181"/>
            <p:cNvSpPr>
              <a:spLocks/>
            </p:cNvSpPr>
            <p:nvPr/>
          </p:nvSpPr>
          <p:spPr bwMode="auto">
            <a:xfrm>
              <a:off x="2049463" y="5865813"/>
              <a:ext cx="201613" cy="280988"/>
            </a:xfrm>
            <a:custGeom>
              <a:avLst/>
              <a:gdLst>
                <a:gd name="T0" fmla="*/ 0 w 95"/>
                <a:gd name="T1" fmla="*/ 14 h 133"/>
                <a:gd name="T2" fmla="*/ 70 w 95"/>
                <a:gd name="T3" fmla="*/ 133 h 133"/>
                <a:gd name="T4" fmla="*/ 95 w 95"/>
                <a:gd name="T5" fmla="*/ 88 h 133"/>
                <a:gd name="T6" fmla="*/ 16 w 95"/>
                <a:gd name="T7" fmla="*/ 0 h 133"/>
                <a:gd name="T8" fmla="*/ 0 w 95"/>
                <a:gd name="T9" fmla="*/ 1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33">
                  <a:moveTo>
                    <a:pt x="0" y="14"/>
                  </a:moveTo>
                  <a:cubicBezTo>
                    <a:pt x="41" y="40"/>
                    <a:pt x="70" y="133"/>
                    <a:pt x="70" y="133"/>
                  </a:cubicBezTo>
                  <a:cubicBezTo>
                    <a:pt x="70" y="133"/>
                    <a:pt x="94" y="118"/>
                    <a:pt x="95" y="88"/>
                  </a:cubicBezTo>
                  <a:cubicBezTo>
                    <a:pt x="95" y="78"/>
                    <a:pt x="16" y="0"/>
                    <a:pt x="16" y="0"/>
                  </a:cubicBezTo>
                  <a:cubicBezTo>
                    <a:pt x="16" y="0"/>
                    <a:pt x="1" y="9"/>
                    <a:pt x="0" y="14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5" name="Freeform 182"/>
            <p:cNvSpPr>
              <a:spLocks/>
            </p:cNvSpPr>
            <p:nvPr/>
          </p:nvSpPr>
          <p:spPr bwMode="auto">
            <a:xfrm>
              <a:off x="1743076" y="5775326"/>
              <a:ext cx="69850" cy="157163"/>
            </a:xfrm>
            <a:custGeom>
              <a:avLst/>
              <a:gdLst>
                <a:gd name="T0" fmla="*/ 20 w 44"/>
                <a:gd name="T1" fmla="*/ 0 h 99"/>
                <a:gd name="T2" fmla="*/ 0 w 44"/>
                <a:gd name="T3" fmla="*/ 95 h 99"/>
                <a:gd name="T4" fmla="*/ 26 w 44"/>
                <a:gd name="T5" fmla="*/ 99 h 99"/>
                <a:gd name="T6" fmla="*/ 44 w 44"/>
                <a:gd name="T7" fmla="*/ 0 h 99"/>
                <a:gd name="T8" fmla="*/ 20 w 44"/>
                <a:gd name="T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99">
                  <a:moveTo>
                    <a:pt x="20" y="0"/>
                  </a:moveTo>
                  <a:lnTo>
                    <a:pt x="0" y="95"/>
                  </a:lnTo>
                  <a:lnTo>
                    <a:pt x="26" y="99"/>
                  </a:lnTo>
                  <a:lnTo>
                    <a:pt x="44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6" name="Freeform 183"/>
            <p:cNvSpPr>
              <a:spLocks/>
            </p:cNvSpPr>
            <p:nvPr/>
          </p:nvSpPr>
          <p:spPr bwMode="auto">
            <a:xfrm>
              <a:off x="1743076" y="5775326"/>
              <a:ext cx="69850" cy="157163"/>
            </a:xfrm>
            <a:custGeom>
              <a:avLst/>
              <a:gdLst>
                <a:gd name="T0" fmla="*/ 20 w 44"/>
                <a:gd name="T1" fmla="*/ 0 h 99"/>
                <a:gd name="T2" fmla="*/ 0 w 44"/>
                <a:gd name="T3" fmla="*/ 95 h 99"/>
                <a:gd name="T4" fmla="*/ 26 w 44"/>
                <a:gd name="T5" fmla="*/ 99 h 99"/>
                <a:gd name="T6" fmla="*/ 44 w 44"/>
                <a:gd name="T7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99">
                  <a:moveTo>
                    <a:pt x="20" y="0"/>
                  </a:moveTo>
                  <a:lnTo>
                    <a:pt x="0" y="95"/>
                  </a:lnTo>
                  <a:lnTo>
                    <a:pt x="26" y="99"/>
                  </a:lnTo>
                  <a:lnTo>
                    <a:pt x="4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7" name="Freeform 184"/>
            <p:cNvSpPr>
              <a:spLocks/>
            </p:cNvSpPr>
            <p:nvPr/>
          </p:nvSpPr>
          <p:spPr bwMode="auto">
            <a:xfrm>
              <a:off x="1979613" y="5749926"/>
              <a:ext cx="84138" cy="123825"/>
            </a:xfrm>
            <a:custGeom>
              <a:avLst/>
              <a:gdLst>
                <a:gd name="T0" fmla="*/ 0 w 53"/>
                <a:gd name="T1" fmla="*/ 3 h 78"/>
                <a:gd name="T2" fmla="*/ 13 w 53"/>
                <a:gd name="T3" fmla="*/ 58 h 78"/>
                <a:gd name="T4" fmla="*/ 37 w 53"/>
                <a:gd name="T5" fmla="*/ 78 h 78"/>
                <a:gd name="T6" fmla="*/ 53 w 53"/>
                <a:gd name="T7" fmla="*/ 67 h 78"/>
                <a:gd name="T8" fmla="*/ 37 w 53"/>
                <a:gd name="T9" fmla="*/ 46 h 78"/>
                <a:gd name="T10" fmla="*/ 24 w 53"/>
                <a:gd name="T11" fmla="*/ 0 h 78"/>
                <a:gd name="T12" fmla="*/ 0 w 53"/>
                <a:gd name="T13" fmla="*/ 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78">
                  <a:moveTo>
                    <a:pt x="0" y="3"/>
                  </a:moveTo>
                  <a:lnTo>
                    <a:pt x="13" y="58"/>
                  </a:lnTo>
                  <a:lnTo>
                    <a:pt x="37" y="78"/>
                  </a:lnTo>
                  <a:lnTo>
                    <a:pt x="53" y="67"/>
                  </a:lnTo>
                  <a:lnTo>
                    <a:pt x="37" y="46"/>
                  </a:lnTo>
                  <a:lnTo>
                    <a:pt x="24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8" name="Freeform 185"/>
            <p:cNvSpPr>
              <a:spLocks/>
            </p:cNvSpPr>
            <p:nvPr/>
          </p:nvSpPr>
          <p:spPr bwMode="auto">
            <a:xfrm>
              <a:off x="1979613" y="5749926"/>
              <a:ext cx="84138" cy="123825"/>
            </a:xfrm>
            <a:custGeom>
              <a:avLst/>
              <a:gdLst>
                <a:gd name="T0" fmla="*/ 0 w 53"/>
                <a:gd name="T1" fmla="*/ 3 h 78"/>
                <a:gd name="T2" fmla="*/ 13 w 53"/>
                <a:gd name="T3" fmla="*/ 58 h 78"/>
                <a:gd name="T4" fmla="*/ 37 w 53"/>
                <a:gd name="T5" fmla="*/ 78 h 78"/>
                <a:gd name="T6" fmla="*/ 53 w 53"/>
                <a:gd name="T7" fmla="*/ 67 h 78"/>
                <a:gd name="T8" fmla="*/ 37 w 53"/>
                <a:gd name="T9" fmla="*/ 46 h 78"/>
                <a:gd name="T10" fmla="*/ 24 w 53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78">
                  <a:moveTo>
                    <a:pt x="0" y="3"/>
                  </a:moveTo>
                  <a:lnTo>
                    <a:pt x="13" y="58"/>
                  </a:lnTo>
                  <a:lnTo>
                    <a:pt x="37" y="78"/>
                  </a:lnTo>
                  <a:lnTo>
                    <a:pt x="53" y="67"/>
                  </a:lnTo>
                  <a:lnTo>
                    <a:pt x="37" y="46"/>
                  </a:lnTo>
                  <a:lnTo>
                    <a:pt x="2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9" name="Freeform 186"/>
            <p:cNvSpPr>
              <a:spLocks/>
            </p:cNvSpPr>
            <p:nvPr/>
          </p:nvSpPr>
          <p:spPr bwMode="auto">
            <a:xfrm>
              <a:off x="1584326" y="5392738"/>
              <a:ext cx="184150" cy="374650"/>
            </a:xfrm>
            <a:custGeom>
              <a:avLst/>
              <a:gdLst>
                <a:gd name="T0" fmla="*/ 86 w 116"/>
                <a:gd name="T1" fmla="*/ 4 h 236"/>
                <a:gd name="T2" fmla="*/ 0 w 116"/>
                <a:gd name="T3" fmla="*/ 228 h 236"/>
                <a:gd name="T4" fmla="*/ 74 w 116"/>
                <a:gd name="T5" fmla="*/ 236 h 236"/>
                <a:gd name="T6" fmla="*/ 116 w 116"/>
                <a:gd name="T7" fmla="*/ 0 h 236"/>
                <a:gd name="T8" fmla="*/ 86 w 116"/>
                <a:gd name="T9" fmla="*/ 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236">
                  <a:moveTo>
                    <a:pt x="86" y="4"/>
                  </a:moveTo>
                  <a:lnTo>
                    <a:pt x="0" y="228"/>
                  </a:lnTo>
                  <a:lnTo>
                    <a:pt x="74" y="236"/>
                  </a:lnTo>
                  <a:lnTo>
                    <a:pt x="116" y="0"/>
                  </a:lnTo>
                  <a:lnTo>
                    <a:pt x="86" y="4"/>
                  </a:lnTo>
                  <a:close/>
                </a:path>
              </a:pathLst>
            </a:custGeom>
            <a:solidFill>
              <a:srgbClr val="E953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0" name="Freeform 187"/>
            <p:cNvSpPr>
              <a:spLocks/>
            </p:cNvSpPr>
            <p:nvPr/>
          </p:nvSpPr>
          <p:spPr bwMode="auto">
            <a:xfrm>
              <a:off x="1584326" y="5392738"/>
              <a:ext cx="184150" cy="374650"/>
            </a:xfrm>
            <a:custGeom>
              <a:avLst/>
              <a:gdLst>
                <a:gd name="T0" fmla="*/ 86 w 116"/>
                <a:gd name="T1" fmla="*/ 4 h 236"/>
                <a:gd name="T2" fmla="*/ 0 w 116"/>
                <a:gd name="T3" fmla="*/ 228 h 236"/>
                <a:gd name="T4" fmla="*/ 74 w 116"/>
                <a:gd name="T5" fmla="*/ 236 h 236"/>
                <a:gd name="T6" fmla="*/ 116 w 116"/>
                <a:gd name="T7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" h="236">
                  <a:moveTo>
                    <a:pt x="86" y="4"/>
                  </a:moveTo>
                  <a:lnTo>
                    <a:pt x="0" y="228"/>
                  </a:lnTo>
                  <a:lnTo>
                    <a:pt x="74" y="236"/>
                  </a:lnTo>
                  <a:lnTo>
                    <a:pt x="116" y="0"/>
                  </a:ln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1" name="Freeform 188"/>
            <p:cNvSpPr>
              <a:spLocks/>
            </p:cNvSpPr>
            <p:nvPr/>
          </p:nvSpPr>
          <p:spPr bwMode="auto">
            <a:xfrm>
              <a:off x="1733551" y="5402263"/>
              <a:ext cx="117475" cy="409575"/>
            </a:xfrm>
            <a:custGeom>
              <a:avLst/>
              <a:gdLst>
                <a:gd name="T0" fmla="*/ 25 w 74"/>
                <a:gd name="T1" fmla="*/ 2 h 258"/>
                <a:gd name="T2" fmla="*/ 0 w 74"/>
                <a:gd name="T3" fmla="*/ 255 h 258"/>
                <a:gd name="T4" fmla="*/ 74 w 74"/>
                <a:gd name="T5" fmla="*/ 258 h 258"/>
                <a:gd name="T6" fmla="*/ 66 w 74"/>
                <a:gd name="T7" fmla="*/ 0 h 258"/>
                <a:gd name="T8" fmla="*/ 25 w 74"/>
                <a:gd name="T9" fmla="*/ 2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258">
                  <a:moveTo>
                    <a:pt x="25" y="2"/>
                  </a:moveTo>
                  <a:lnTo>
                    <a:pt x="0" y="255"/>
                  </a:lnTo>
                  <a:lnTo>
                    <a:pt x="74" y="258"/>
                  </a:lnTo>
                  <a:lnTo>
                    <a:pt x="66" y="0"/>
                  </a:lnTo>
                  <a:lnTo>
                    <a:pt x="25" y="2"/>
                  </a:lnTo>
                  <a:close/>
                </a:path>
              </a:pathLst>
            </a:custGeom>
            <a:solidFill>
              <a:srgbClr val="E95383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2" name="Freeform 189"/>
            <p:cNvSpPr>
              <a:spLocks/>
            </p:cNvSpPr>
            <p:nvPr/>
          </p:nvSpPr>
          <p:spPr bwMode="auto">
            <a:xfrm>
              <a:off x="1838326" y="5392738"/>
              <a:ext cx="98425" cy="407988"/>
            </a:xfrm>
            <a:custGeom>
              <a:avLst/>
              <a:gdLst>
                <a:gd name="T0" fmla="*/ 0 w 62"/>
                <a:gd name="T1" fmla="*/ 6 h 257"/>
                <a:gd name="T2" fmla="*/ 8 w 62"/>
                <a:gd name="T3" fmla="*/ 257 h 257"/>
                <a:gd name="T4" fmla="*/ 62 w 62"/>
                <a:gd name="T5" fmla="*/ 252 h 257"/>
                <a:gd name="T6" fmla="*/ 29 w 62"/>
                <a:gd name="T7" fmla="*/ 0 h 257"/>
                <a:gd name="T8" fmla="*/ 0 w 62"/>
                <a:gd name="T9" fmla="*/ 6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57">
                  <a:moveTo>
                    <a:pt x="0" y="6"/>
                  </a:moveTo>
                  <a:lnTo>
                    <a:pt x="8" y="257"/>
                  </a:lnTo>
                  <a:lnTo>
                    <a:pt x="62" y="252"/>
                  </a:lnTo>
                  <a:lnTo>
                    <a:pt x="29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E869A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3" name="Freeform 190"/>
            <p:cNvSpPr>
              <a:spLocks/>
            </p:cNvSpPr>
            <p:nvPr/>
          </p:nvSpPr>
          <p:spPr bwMode="auto">
            <a:xfrm>
              <a:off x="1884363" y="5386388"/>
              <a:ext cx="147638" cy="423863"/>
            </a:xfrm>
            <a:custGeom>
              <a:avLst/>
              <a:gdLst>
                <a:gd name="T0" fmla="*/ 0 w 93"/>
                <a:gd name="T1" fmla="*/ 4 h 267"/>
                <a:gd name="T2" fmla="*/ 34 w 93"/>
                <a:gd name="T3" fmla="*/ 267 h 267"/>
                <a:gd name="T4" fmla="*/ 93 w 93"/>
                <a:gd name="T5" fmla="*/ 251 h 267"/>
                <a:gd name="T6" fmla="*/ 26 w 93"/>
                <a:gd name="T7" fmla="*/ 0 h 267"/>
                <a:gd name="T8" fmla="*/ 0 w 93"/>
                <a:gd name="T9" fmla="*/ 4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267">
                  <a:moveTo>
                    <a:pt x="0" y="4"/>
                  </a:moveTo>
                  <a:lnTo>
                    <a:pt x="34" y="267"/>
                  </a:lnTo>
                  <a:lnTo>
                    <a:pt x="93" y="251"/>
                  </a:lnTo>
                  <a:lnTo>
                    <a:pt x="26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95383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4" name="Freeform 191"/>
            <p:cNvSpPr>
              <a:spLocks/>
            </p:cNvSpPr>
            <p:nvPr/>
          </p:nvSpPr>
          <p:spPr bwMode="auto">
            <a:xfrm>
              <a:off x="1928813" y="5386388"/>
              <a:ext cx="165100" cy="381000"/>
            </a:xfrm>
            <a:custGeom>
              <a:avLst/>
              <a:gdLst>
                <a:gd name="T0" fmla="*/ 17 w 104"/>
                <a:gd name="T1" fmla="*/ 0 h 240"/>
                <a:gd name="T2" fmla="*/ 104 w 104"/>
                <a:gd name="T3" fmla="*/ 235 h 240"/>
                <a:gd name="T4" fmla="*/ 62 w 104"/>
                <a:gd name="T5" fmla="*/ 240 h 240"/>
                <a:gd name="T6" fmla="*/ 0 w 104"/>
                <a:gd name="T7" fmla="*/ 4 h 240"/>
                <a:gd name="T8" fmla="*/ 17 w 104"/>
                <a:gd name="T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240">
                  <a:moveTo>
                    <a:pt x="17" y="0"/>
                  </a:moveTo>
                  <a:lnTo>
                    <a:pt x="104" y="235"/>
                  </a:lnTo>
                  <a:lnTo>
                    <a:pt x="62" y="240"/>
                  </a:lnTo>
                  <a:lnTo>
                    <a:pt x="0" y="4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EE869A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5" name="Freeform 192"/>
            <p:cNvSpPr>
              <a:spLocks/>
            </p:cNvSpPr>
            <p:nvPr/>
          </p:nvSpPr>
          <p:spPr bwMode="auto">
            <a:xfrm>
              <a:off x="1960563" y="5389563"/>
              <a:ext cx="203200" cy="358775"/>
            </a:xfrm>
            <a:custGeom>
              <a:avLst/>
              <a:gdLst>
                <a:gd name="T0" fmla="*/ 21 w 128"/>
                <a:gd name="T1" fmla="*/ 0 h 226"/>
                <a:gd name="T2" fmla="*/ 128 w 128"/>
                <a:gd name="T3" fmla="*/ 205 h 226"/>
                <a:gd name="T4" fmla="*/ 81 w 128"/>
                <a:gd name="T5" fmla="*/ 226 h 226"/>
                <a:gd name="T6" fmla="*/ 0 w 128"/>
                <a:gd name="T7" fmla="*/ 4 h 226"/>
                <a:gd name="T8" fmla="*/ 21 w 128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226">
                  <a:moveTo>
                    <a:pt x="21" y="0"/>
                  </a:moveTo>
                  <a:lnTo>
                    <a:pt x="128" y="205"/>
                  </a:lnTo>
                  <a:lnTo>
                    <a:pt x="81" y="226"/>
                  </a:lnTo>
                  <a:lnTo>
                    <a:pt x="0" y="4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E95383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6" name="Freeform 193"/>
            <p:cNvSpPr>
              <a:spLocks/>
            </p:cNvSpPr>
            <p:nvPr/>
          </p:nvSpPr>
          <p:spPr bwMode="auto">
            <a:xfrm>
              <a:off x="2000251" y="5386388"/>
              <a:ext cx="200025" cy="306388"/>
            </a:xfrm>
            <a:custGeom>
              <a:avLst/>
              <a:gdLst>
                <a:gd name="T0" fmla="*/ 19 w 126"/>
                <a:gd name="T1" fmla="*/ 0 h 193"/>
                <a:gd name="T2" fmla="*/ 20 w 126"/>
                <a:gd name="T3" fmla="*/ 2 h 193"/>
                <a:gd name="T4" fmla="*/ 126 w 126"/>
                <a:gd name="T5" fmla="*/ 163 h 193"/>
                <a:gd name="T6" fmla="*/ 95 w 126"/>
                <a:gd name="T7" fmla="*/ 193 h 193"/>
                <a:gd name="T8" fmla="*/ 0 w 126"/>
                <a:gd name="T9" fmla="*/ 8 h 193"/>
                <a:gd name="T10" fmla="*/ 19 w 126"/>
                <a:gd name="T11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193">
                  <a:moveTo>
                    <a:pt x="19" y="0"/>
                  </a:moveTo>
                  <a:lnTo>
                    <a:pt x="20" y="2"/>
                  </a:lnTo>
                  <a:lnTo>
                    <a:pt x="126" y="163"/>
                  </a:lnTo>
                  <a:lnTo>
                    <a:pt x="95" y="193"/>
                  </a:lnTo>
                  <a:lnTo>
                    <a:pt x="0" y="8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EE869A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7" name="Freeform 194"/>
            <p:cNvSpPr>
              <a:spLocks/>
            </p:cNvSpPr>
            <p:nvPr/>
          </p:nvSpPr>
          <p:spPr bwMode="auto">
            <a:xfrm>
              <a:off x="1657351" y="5368926"/>
              <a:ext cx="136525" cy="423863"/>
            </a:xfrm>
            <a:custGeom>
              <a:avLst/>
              <a:gdLst>
                <a:gd name="T0" fmla="*/ 56 w 86"/>
                <a:gd name="T1" fmla="*/ 15 h 267"/>
                <a:gd name="T2" fmla="*/ 0 w 86"/>
                <a:gd name="T3" fmla="*/ 266 h 267"/>
                <a:gd name="T4" fmla="*/ 64 w 86"/>
                <a:gd name="T5" fmla="*/ 267 h 267"/>
                <a:gd name="T6" fmla="*/ 86 w 86"/>
                <a:gd name="T7" fmla="*/ 0 h 267"/>
                <a:gd name="T8" fmla="*/ 56 w 86"/>
                <a:gd name="T9" fmla="*/ 15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267">
                  <a:moveTo>
                    <a:pt x="56" y="15"/>
                  </a:moveTo>
                  <a:lnTo>
                    <a:pt x="0" y="266"/>
                  </a:lnTo>
                  <a:lnTo>
                    <a:pt x="64" y="267"/>
                  </a:lnTo>
                  <a:lnTo>
                    <a:pt x="86" y="0"/>
                  </a:lnTo>
                  <a:lnTo>
                    <a:pt x="56" y="15"/>
                  </a:lnTo>
                  <a:close/>
                </a:path>
              </a:pathLst>
            </a:custGeom>
            <a:solidFill>
              <a:srgbClr val="EE86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8" name="Freeform 195"/>
            <p:cNvSpPr>
              <a:spLocks/>
            </p:cNvSpPr>
            <p:nvPr/>
          </p:nvSpPr>
          <p:spPr bwMode="auto">
            <a:xfrm>
              <a:off x="1657351" y="5368926"/>
              <a:ext cx="136525" cy="423863"/>
            </a:xfrm>
            <a:custGeom>
              <a:avLst/>
              <a:gdLst>
                <a:gd name="T0" fmla="*/ 56 w 86"/>
                <a:gd name="T1" fmla="*/ 15 h 267"/>
                <a:gd name="T2" fmla="*/ 0 w 86"/>
                <a:gd name="T3" fmla="*/ 266 h 267"/>
                <a:gd name="T4" fmla="*/ 64 w 86"/>
                <a:gd name="T5" fmla="*/ 267 h 267"/>
                <a:gd name="T6" fmla="*/ 86 w 86"/>
                <a:gd name="T7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267">
                  <a:moveTo>
                    <a:pt x="56" y="15"/>
                  </a:moveTo>
                  <a:lnTo>
                    <a:pt x="0" y="266"/>
                  </a:lnTo>
                  <a:lnTo>
                    <a:pt x="64" y="267"/>
                  </a:lnTo>
                  <a:lnTo>
                    <a:pt x="86" y="0"/>
                  </a:ln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9" name="Freeform 196"/>
            <p:cNvSpPr>
              <a:spLocks/>
            </p:cNvSpPr>
            <p:nvPr/>
          </p:nvSpPr>
          <p:spPr bwMode="auto">
            <a:xfrm>
              <a:off x="1701801" y="5430838"/>
              <a:ext cx="79375" cy="355600"/>
            </a:xfrm>
            <a:custGeom>
              <a:avLst/>
              <a:gdLst>
                <a:gd name="T0" fmla="*/ 41 w 50"/>
                <a:gd name="T1" fmla="*/ 0 h 224"/>
                <a:gd name="T2" fmla="*/ 0 w 50"/>
                <a:gd name="T3" fmla="*/ 224 h 224"/>
                <a:gd name="T4" fmla="*/ 32 w 50"/>
                <a:gd name="T5" fmla="*/ 223 h 224"/>
                <a:gd name="T6" fmla="*/ 50 w 50"/>
                <a:gd name="T7" fmla="*/ 0 h 224"/>
                <a:gd name="T8" fmla="*/ 41 w 50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24">
                  <a:moveTo>
                    <a:pt x="41" y="0"/>
                  </a:moveTo>
                  <a:lnTo>
                    <a:pt x="0" y="224"/>
                  </a:lnTo>
                  <a:lnTo>
                    <a:pt x="32" y="223"/>
                  </a:lnTo>
                  <a:lnTo>
                    <a:pt x="50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DD66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0" name="Freeform 197"/>
            <p:cNvSpPr>
              <a:spLocks/>
            </p:cNvSpPr>
            <p:nvPr/>
          </p:nvSpPr>
          <p:spPr bwMode="auto">
            <a:xfrm>
              <a:off x="1866901" y="5427663"/>
              <a:ext cx="57150" cy="358775"/>
            </a:xfrm>
            <a:custGeom>
              <a:avLst/>
              <a:gdLst>
                <a:gd name="T0" fmla="*/ 0 w 36"/>
                <a:gd name="T1" fmla="*/ 2 h 226"/>
                <a:gd name="T2" fmla="*/ 12 w 36"/>
                <a:gd name="T3" fmla="*/ 226 h 226"/>
                <a:gd name="T4" fmla="*/ 36 w 36"/>
                <a:gd name="T5" fmla="*/ 226 h 226"/>
                <a:gd name="T6" fmla="*/ 8 w 36"/>
                <a:gd name="T7" fmla="*/ 0 h 226"/>
                <a:gd name="T8" fmla="*/ 0 w 36"/>
                <a:gd name="T9" fmla="*/ 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226">
                  <a:moveTo>
                    <a:pt x="0" y="2"/>
                  </a:moveTo>
                  <a:lnTo>
                    <a:pt x="12" y="226"/>
                  </a:lnTo>
                  <a:lnTo>
                    <a:pt x="36" y="226"/>
                  </a:lnTo>
                  <a:lnTo>
                    <a:pt x="8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D66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1" name="Freeform 198"/>
            <p:cNvSpPr>
              <a:spLocks/>
            </p:cNvSpPr>
            <p:nvPr/>
          </p:nvSpPr>
          <p:spPr bwMode="auto">
            <a:xfrm>
              <a:off x="1954213" y="5421313"/>
              <a:ext cx="128588" cy="333375"/>
            </a:xfrm>
            <a:custGeom>
              <a:avLst/>
              <a:gdLst>
                <a:gd name="T0" fmla="*/ 0 w 81"/>
                <a:gd name="T1" fmla="*/ 3 h 210"/>
                <a:gd name="T2" fmla="*/ 61 w 81"/>
                <a:gd name="T3" fmla="*/ 210 h 210"/>
                <a:gd name="T4" fmla="*/ 81 w 81"/>
                <a:gd name="T5" fmla="*/ 210 h 210"/>
                <a:gd name="T6" fmla="*/ 8 w 81"/>
                <a:gd name="T7" fmla="*/ 0 h 210"/>
                <a:gd name="T8" fmla="*/ 0 w 81"/>
                <a:gd name="T9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210">
                  <a:moveTo>
                    <a:pt x="0" y="3"/>
                  </a:moveTo>
                  <a:lnTo>
                    <a:pt x="61" y="210"/>
                  </a:lnTo>
                  <a:lnTo>
                    <a:pt x="81" y="210"/>
                  </a:lnTo>
                  <a:lnTo>
                    <a:pt x="8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DD66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2" name="Freeform 199"/>
            <p:cNvSpPr>
              <a:spLocks/>
            </p:cNvSpPr>
            <p:nvPr/>
          </p:nvSpPr>
          <p:spPr bwMode="auto">
            <a:xfrm>
              <a:off x="2032001" y="5414963"/>
              <a:ext cx="157163" cy="249238"/>
            </a:xfrm>
            <a:custGeom>
              <a:avLst/>
              <a:gdLst>
                <a:gd name="T0" fmla="*/ 0 w 99"/>
                <a:gd name="T1" fmla="*/ 3 h 157"/>
                <a:gd name="T2" fmla="*/ 83 w 99"/>
                <a:gd name="T3" fmla="*/ 157 h 157"/>
                <a:gd name="T4" fmla="*/ 99 w 99"/>
                <a:gd name="T5" fmla="*/ 142 h 157"/>
                <a:gd name="T6" fmla="*/ 7 w 99"/>
                <a:gd name="T7" fmla="*/ 0 h 157"/>
                <a:gd name="T8" fmla="*/ 0 w 99"/>
                <a:gd name="T9" fmla="*/ 3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57">
                  <a:moveTo>
                    <a:pt x="0" y="3"/>
                  </a:moveTo>
                  <a:lnTo>
                    <a:pt x="83" y="157"/>
                  </a:lnTo>
                  <a:lnTo>
                    <a:pt x="99" y="142"/>
                  </a:lnTo>
                  <a:lnTo>
                    <a:pt x="7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DD66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3" name="Freeform 200"/>
            <p:cNvSpPr>
              <a:spLocks/>
            </p:cNvSpPr>
            <p:nvPr/>
          </p:nvSpPr>
          <p:spPr bwMode="auto">
            <a:xfrm>
              <a:off x="1622426" y="5430838"/>
              <a:ext cx="107950" cy="319088"/>
            </a:xfrm>
            <a:custGeom>
              <a:avLst/>
              <a:gdLst>
                <a:gd name="T0" fmla="*/ 64 w 68"/>
                <a:gd name="T1" fmla="*/ 0 h 201"/>
                <a:gd name="T2" fmla="*/ 0 w 68"/>
                <a:gd name="T3" fmla="*/ 199 h 201"/>
                <a:gd name="T4" fmla="*/ 22 w 68"/>
                <a:gd name="T5" fmla="*/ 201 h 201"/>
                <a:gd name="T6" fmla="*/ 68 w 68"/>
                <a:gd name="T7" fmla="*/ 0 h 201"/>
                <a:gd name="T8" fmla="*/ 64 w 68"/>
                <a:gd name="T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201">
                  <a:moveTo>
                    <a:pt x="64" y="0"/>
                  </a:moveTo>
                  <a:lnTo>
                    <a:pt x="0" y="199"/>
                  </a:lnTo>
                  <a:lnTo>
                    <a:pt x="22" y="201"/>
                  </a:lnTo>
                  <a:lnTo>
                    <a:pt x="68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D93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4" name="Freeform 201"/>
            <p:cNvSpPr>
              <a:spLocks/>
            </p:cNvSpPr>
            <p:nvPr/>
          </p:nvSpPr>
          <p:spPr bwMode="auto">
            <a:xfrm>
              <a:off x="1797051" y="5430838"/>
              <a:ext cx="41275" cy="369888"/>
            </a:xfrm>
            <a:custGeom>
              <a:avLst/>
              <a:gdLst>
                <a:gd name="T0" fmla="*/ 14 w 26"/>
                <a:gd name="T1" fmla="*/ 0 h 233"/>
                <a:gd name="T2" fmla="*/ 0 w 26"/>
                <a:gd name="T3" fmla="*/ 233 h 233"/>
                <a:gd name="T4" fmla="*/ 26 w 26"/>
                <a:gd name="T5" fmla="*/ 232 h 233"/>
                <a:gd name="T6" fmla="*/ 22 w 26"/>
                <a:gd name="T7" fmla="*/ 1 h 233"/>
                <a:gd name="T8" fmla="*/ 14 w 26"/>
                <a:gd name="T9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33">
                  <a:moveTo>
                    <a:pt x="14" y="0"/>
                  </a:moveTo>
                  <a:lnTo>
                    <a:pt x="0" y="233"/>
                  </a:lnTo>
                  <a:lnTo>
                    <a:pt x="26" y="232"/>
                  </a:lnTo>
                  <a:lnTo>
                    <a:pt x="22" y="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D93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5" name="Freeform 202"/>
            <p:cNvSpPr>
              <a:spLocks/>
            </p:cNvSpPr>
            <p:nvPr/>
          </p:nvSpPr>
          <p:spPr bwMode="auto">
            <a:xfrm>
              <a:off x="1917701" y="5427663"/>
              <a:ext cx="101600" cy="360363"/>
            </a:xfrm>
            <a:custGeom>
              <a:avLst/>
              <a:gdLst>
                <a:gd name="T0" fmla="*/ 0 w 64"/>
                <a:gd name="T1" fmla="*/ 2 h 227"/>
                <a:gd name="T2" fmla="*/ 39 w 64"/>
                <a:gd name="T3" fmla="*/ 227 h 227"/>
                <a:gd name="T4" fmla="*/ 64 w 64"/>
                <a:gd name="T5" fmla="*/ 217 h 227"/>
                <a:gd name="T6" fmla="*/ 7 w 64"/>
                <a:gd name="T7" fmla="*/ 0 h 227"/>
                <a:gd name="T8" fmla="*/ 0 w 64"/>
                <a:gd name="T9" fmla="*/ 2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227">
                  <a:moveTo>
                    <a:pt x="0" y="2"/>
                  </a:moveTo>
                  <a:lnTo>
                    <a:pt x="39" y="227"/>
                  </a:lnTo>
                  <a:lnTo>
                    <a:pt x="64" y="217"/>
                  </a:lnTo>
                  <a:lnTo>
                    <a:pt x="7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93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6" name="Freeform 203"/>
            <p:cNvSpPr>
              <a:spLocks/>
            </p:cNvSpPr>
            <p:nvPr/>
          </p:nvSpPr>
          <p:spPr bwMode="auto">
            <a:xfrm>
              <a:off x="1993901" y="5419726"/>
              <a:ext cx="153988" cy="307975"/>
            </a:xfrm>
            <a:custGeom>
              <a:avLst/>
              <a:gdLst>
                <a:gd name="T0" fmla="*/ 0 w 97"/>
                <a:gd name="T1" fmla="*/ 3 h 194"/>
                <a:gd name="T2" fmla="*/ 75 w 97"/>
                <a:gd name="T3" fmla="*/ 194 h 194"/>
                <a:gd name="T4" fmla="*/ 97 w 97"/>
                <a:gd name="T5" fmla="*/ 186 h 194"/>
                <a:gd name="T6" fmla="*/ 7 w 97"/>
                <a:gd name="T7" fmla="*/ 0 h 194"/>
                <a:gd name="T8" fmla="*/ 0 w 97"/>
                <a:gd name="T9" fmla="*/ 3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194">
                  <a:moveTo>
                    <a:pt x="0" y="3"/>
                  </a:moveTo>
                  <a:lnTo>
                    <a:pt x="75" y="194"/>
                  </a:lnTo>
                  <a:lnTo>
                    <a:pt x="97" y="186"/>
                  </a:lnTo>
                  <a:lnTo>
                    <a:pt x="7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D93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7" name="Freeform 204"/>
            <p:cNvSpPr>
              <a:spLocks/>
            </p:cNvSpPr>
            <p:nvPr/>
          </p:nvSpPr>
          <p:spPr bwMode="auto">
            <a:xfrm>
              <a:off x="1658938" y="4876801"/>
              <a:ext cx="254000" cy="284163"/>
            </a:xfrm>
            <a:custGeom>
              <a:avLst/>
              <a:gdLst>
                <a:gd name="T0" fmla="*/ 48 w 120"/>
                <a:gd name="T1" fmla="*/ 20 h 134"/>
                <a:gd name="T2" fmla="*/ 42 w 120"/>
                <a:gd name="T3" fmla="*/ 134 h 134"/>
                <a:gd name="T4" fmla="*/ 120 w 120"/>
                <a:gd name="T5" fmla="*/ 108 h 134"/>
                <a:gd name="T6" fmla="*/ 48 w 120"/>
                <a:gd name="T7" fmla="*/ 2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34">
                  <a:moveTo>
                    <a:pt x="48" y="20"/>
                  </a:moveTo>
                  <a:cubicBezTo>
                    <a:pt x="0" y="40"/>
                    <a:pt x="42" y="134"/>
                    <a:pt x="42" y="134"/>
                  </a:cubicBezTo>
                  <a:cubicBezTo>
                    <a:pt x="120" y="108"/>
                    <a:pt x="120" y="108"/>
                    <a:pt x="120" y="108"/>
                  </a:cubicBezTo>
                  <a:cubicBezTo>
                    <a:pt x="120" y="108"/>
                    <a:pt x="97" y="0"/>
                    <a:pt x="48" y="20"/>
                  </a:cubicBezTo>
                  <a:close/>
                </a:path>
              </a:pathLst>
            </a:custGeom>
            <a:solidFill>
              <a:srgbClr val="F19EC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8" name="Freeform 206"/>
            <p:cNvSpPr>
              <a:spLocks/>
            </p:cNvSpPr>
            <p:nvPr/>
          </p:nvSpPr>
          <p:spPr bwMode="auto">
            <a:xfrm>
              <a:off x="1701801" y="4868864"/>
              <a:ext cx="360363" cy="574675"/>
            </a:xfrm>
            <a:custGeom>
              <a:avLst/>
              <a:gdLst>
                <a:gd name="T0" fmla="*/ 28 w 170"/>
                <a:gd name="T1" fmla="*/ 25 h 271"/>
                <a:gd name="T2" fmla="*/ 1 w 170"/>
                <a:gd name="T3" fmla="*/ 269 h 271"/>
                <a:gd name="T4" fmla="*/ 167 w 170"/>
                <a:gd name="T5" fmla="*/ 259 h 271"/>
                <a:gd name="T6" fmla="*/ 120 w 170"/>
                <a:gd name="T7" fmla="*/ 13 h 271"/>
                <a:gd name="T8" fmla="*/ 28 w 170"/>
                <a:gd name="T9" fmla="*/ 25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271">
                  <a:moveTo>
                    <a:pt x="28" y="25"/>
                  </a:moveTo>
                  <a:cubicBezTo>
                    <a:pt x="0" y="138"/>
                    <a:pt x="1" y="269"/>
                    <a:pt x="1" y="269"/>
                  </a:cubicBezTo>
                  <a:cubicBezTo>
                    <a:pt x="1" y="269"/>
                    <a:pt x="155" y="271"/>
                    <a:pt x="167" y="259"/>
                  </a:cubicBezTo>
                  <a:cubicBezTo>
                    <a:pt x="129" y="196"/>
                    <a:pt x="170" y="25"/>
                    <a:pt x="120" y="13"/>
                  </a:cubicBezTo>
                  <a:cubicBezTo>
                    <a:pt x="104" y="0"/>
                    <a:pt x="28" y="25"/>
                    <a:pt x="28" y="25"/>
                  </a:cubicBezTo>
                  <a:close/>
                </a:path>
              </a:pathLst>
            </a:custGeom>
            <a:solidFill>
              <a:srgbClr val="F7C9DD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9" name="Freeform 207"/>
            <p:cNvSpPr>
              <a:spLocks/>
            </p:cNvSpPr>
            <p:nvPr/>
          </p:nvSpPr>
          <p:spPr bwMode="auto">
            <a:xfrm>
              <a:off x="1784351" y="4962526"/>
              <a:ext cx="252413" cy="463550"/>
            </a:xfrm>
            <a:custGeom>
              <a:avLst/>
              <a:gdLst>
                <a:gd name="T0" fmla="*/ 62 w 119"/>
                <a:gd name="T1" fmla="*/ 14 h 219"/>
                <a:gd name="T2" fmla="*/ 0 w 119"/>
                <a:gd name="T3" fmla="*/ 219 h 219"/>
                <a:gd name="T4" fmla="*/ 119 w 119"/>
                <a:gd name="T5" fmla="*/ 212 h 219"/>
                <a:gd name="T6" fmla="*/ 85 w 119"/>
                <a:gd name="T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" h="219">
                  <a:moveTo>
                    <a:pt x="62" y="14"/>
                  </a:moveTo>
                  <a:cubicBezTo>
                    <a:pt x="62" y="14"/>
                    <a:pt x="75" y="180"/>
                    <a:pt x="0" y="219"/>
                  </a:cubicBezTo>
                  <a:cubicBezTo>
                    <a:pt x="79" y="219"/>
                    <a:pt x="119" y="212"/>
                    <a:pt x="119" y="212"/>
                  </a:cubicBezTo>
                  <a:cubicBezTo>
                    <a:pt x="85" y="0"/>
                    <a:pt x="85" y="0"/>
                    <a:pt x="85" y="0"/>
                  </a:cubicBezTo>
                </a:path>
              </a:pathLst>
            </a:custGeom>
            <a:solidFill>
              <a:srgbClr val="F19E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0" name="Freeform 208"/>
            <p:cNvSpPr>
              <a:spLocks/>
            </p:cNvSpPr>
            <p:nvPr/>
          </p:nvSpPr>
          <p:spPr bwMode="auto">
            <a:xfrm>
              <a:off x="1831976" y="5002214"/>
              <a:ext cx="263525" cy="333375"/>
            </a:xfrm>
            <a:custGeom>
              <a:avLst/>
              <a:gdLst>
                <a:gd name="T0" fmla="*/ 113 w 124"/>
                <a:gd name="T1" fmla="*/ 155 h 157"/>
                <a:gd name="T2" fmla="*/ 18 w 124"/>
                <a:gd name="T3" fmla="*/ 16 h 157"/>
                <a:gd name="T4" fmla="*/ 44 w 124"/>
                <a:gd name="T5" fmla="*/ 0 h 157"/>
                <a:gd name="T6" fmla="*/ 124 w 124"/>
                <a:gd name="T7" fmla="*/ 130 h 157"/>
                <a:gd name="T8" fmla="*/ 113 w 124"/>
                <a:gd name="T9" fmla="*/ 15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157">
                  <a:moveTo>
                    <a:pt x="113" y="155"/>
                  </a:moveTo>
                  <a:cubicBezTo>
                    <a:pt x="113" y="155"/>
                    <a:pt x="0" y="92"/>
                    <a:pt x="18" y="16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26" y="76"/>
                    <a:pt x="124" y="130"/>
                    <a:pt x="124" y="130"/>
                  </a:cubicBezTo>
                  <a:cubicBezTo>
                    <a:pt x="124" y="130"/>
                    <a:pt x="113" y="157"/>
                    <a:pt x="113" y="155"/>
                  </a:cubicBezTo>
                  <a:close/>
                </a:path>
              </a:pathLst>
            </a:custGeom>
            <a:solidFill>
              <a:srgbClr val="9100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1" name="Freeform 209"/>
            <p:cNvSpPr>
              <a:spLocks/>
            </p:cNvSpPr>
            <p:nvPr/>
          </p:nvSpPr>
          <p:spPr bwMode="auto">
            <a:xfrm>
              <a:off x="1790701" y="4911726"/>
              <a:ext cx="138113" cy="120650"/>
            </a:xfrm>
            <a:custGeom>
              <a:avLst/>
              <a:gdLst>
                <a:gd name="T0" fmla="*/ 0 w 65"/>
                <a:gd name="T1" fmla="*/ 9 h 57"/>
                <a:gd name="T2" fmla="*/ 24 w 65"/>
                <a:gd name="T3" fmla="*/ 54 h 57"/>
                <a:gd name="T4" fmla="*/ 65 w 65"/>
                <a:gd name="T5" fmla="*/ 0 h 57"/>
                <a:gd name="T6" fmla="*/ 0 w 65"/>
                <a:gd name="T7" fmla="*/ 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57">
                  <a:moveTo>
                    <a:pt x="0" y="9"/>
                  </a:moveTo>
                  <a:cubicBezTo>
                    <a:pt x="0" y="9"/>
                    <a:pt x="4" y="52"/>
                    <a:pt x="24" y="54"/>
                  </a:cubicBezTo>
                  <a:cubicBezTo>
                    <a:pt x="43" y="57"/>
                    <a:pt x="65" y="0"/>
                    <a:pt x="65" y="0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E95383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2" name="Freeform 210"/>
            <p:cNvSpPr>
              <a:spLocks/>
            </p:cNvSpPr>
            <p:nvPr/>
          </p:nvSpPr>
          <p:spPr bwMode="auto">
            <a:xfrm>
              <a:off x="1728788" y="4914901"/>
              <a:ext cx="61913" cy="106363"/>
            </a:xfrm>
            <a:custGeom>
              <a:avLst/>
              <a:gdLst>
                <a:gd name="T0" fmla="*/ 3 w 29"/>
                <a:gd name="T1" fmla="*/ 0 h 50"/>
                <a:gd name="T2" fmla="*/ 12 w 29"/>
                <a:gd name="T3" fmla="*/ 39 h 50"/>
                <a:gd name="T4" fmla="*/ 29 w 29"/>
                <a:gd name="T5" fmla="*/ 7 h 50"/>
                <a:gd name="T6" fmla="*/ 3 w 29"/>
                <a:gd name="T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50">
                  <a:moveTo>
                    <a:pt x="3" y="0"/>
                  </a:moveTo>
                  <a:cubicBezTo>
                    <a:pt x="3" y="0"/>
                    <a:pt x="0" y="24"/>
                    <a:pt x="12" y="39"/>
                  </a:cubicBezTo>
                  <a:cubicBezTo>
                    <a:pt x="20" y="50"/>
                    <a:pt x="29" y="7"/>
                    <a:pt x="29" y="7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E95383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3" name="Freeform 211"/>
            <p:cNvSpPr>
              <a:spLocks/>
            </p:cNvSpPr>
            <p:nvPr/>
          </p:nvSpPr>
          <p:spPr bwMode="auto">
            <a:xfrm>
              <a:off x="1817688" y="4841876"/>
              <a:ext cx="95250" cy="180975"/>
            </a:xfrm>
            <a:custGeom>
              <a:avLst/>
              <a:gdLst>
                <a:gd name="T0" fmla="*/ 45 w 45"/>
                <a:gd name="T1" fmla="*/ 39 h 86"/>
                <a:gd name="T2" fmla="*/ 14 w 45"/>
                <a:gd name="T3" fmla="*/ 84 h 86"/>
                <a:gd name="T4" fmla="*/ 0 w 45"/>
                <a:gd name="T5" fmla="*/ 66 h 86"/>
                <a:gd name="T6" fmla="*/ 45 w 45"/>
                <a:gd name="T7" fmla="*/ 39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86">
                  <a:moveTo>
                    <a:pt x="45" y="39"/>
                  </a:moveTo>
                  <a:cubicBezTo>
                    <a:pt x="45" y="39"/>
                    <a:pt x="27" y="86"/>
                    <a:pt x="14" y="84"/>
                  </a:cubicBezTo>
                  <a:cubicBezTo>
                    <a:pt x="0" y="81"/>
                    <a:pt x="0" y="75"/>
                    <a:pt x="0" y="66"/>
                  </a:cubicBezTo>
                  <a:cubicBezTo>
                    <a:pt x="6" y="0"/>
                    <a:pt x="45" y="39"/>
                    <a:pt x="45" y="39"/>
                  </a:cubicBezTo>
                  <a:close/>
                </a:path>
              </a:pathLst>
            </a:custGeom>
            <a:solidFill>
              <a:srgbClr val="C434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4" name="Freeform 212"/>
            <p:cNvSpPr>
              <a:spLocks/>
            </p:cNvSpPr>
            <p:nvPr/>
          </p:nvSpPr>
          <p:spPr bwMode="auto">
            <a:xfrm>
              <a:off x="1747838" y="4926014"/>
              <a:ext cx="33338" cy="61913"/>
            </a:xfrm>
            <a:custGeom>
              <a:avLst/>
              <a:gdLst>
                <a:gd name="T0" fmla="*/ 16 w 16"/>
                <a:gd name="T1" fmla="*/ 4 h 29"/>
                <a:gd name="T2" fmla="*/ 7 w 16"/>
                <a:gd name="T3" fmla="*/ 29 h 29"/>
                <a:gd name="T4" fmla="*/ 0 w 16"/>
                <a:gd name="T5" fmla="*/ 0 h 29"/>
                <a:gd name="T6" fmla="*/ 16 w 16"/>
                <a:gd name="T7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29">
                  <a:moveTo>
                    <a:pt x="16" y="4"/>
                  </a:moveTo>
                  <a:cubicBezTo>
                    <a:pt x="16" y="4"/>
                    <a:pt x="9" y="23"/>
                    <a:pt x="7" y="29"/>
                  </a:cubicBezTo>
                  <a:cubicBezTo>
                    <a:pt x="1" y="25"/>
                    <a:pt x="0" y="0"/>
                    <a:pt x="0" y="0"/>
                  </a:cubicBezTo>
                  <a:lnTo>
                    <a:pt x="16" y="4"/>
                  </a:lnTo>
                  <a:close/>
                </a:path>
              </a:pathLst>
            </a:custGeom>
            <a:solidFill>
              <a:srgbClr val="C434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5" name="Freeform 213"/>
            <p:cNvSpPr>
              <a:spLocks/>
            </p:cNvSpPr>
            <p:nvPr/>
          </p:nvSpPr>
          <p:spPr bwMode="auto">
            <a:xfrm>
              <a:off x="1268413" y="4305301"/>
              <a:ext cx="365125" cy="330200"/>
            </a:xfrm>
            <a:custGeom>
              <a:avLst/>
              <a:gdLst>
                <a:gd name="T0" fmla="*/ 164 w 172"/>
                <a:gd name="T1" fmla="*/ 112 h 156"/>
                <a:gd name="T2" fmla="*/ 28 w 172"/>
                <a:gd name="T3" fmla="*/ 156 h 156"/>
                <a:gd name="T4" fmla="*/ 172 w 172"/>
                <a:gd name="T5" fmla="*/ 83 h 156"/>
                <a:gd name="T6" fmla="*/ 164 w 172"/>
                <a:gd name="T7" fmla="*/ 11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" h="156">
                  <a:moveTo>
                    <a:pt x="164" y="112"/>
                  </a:moveTo>
                  <a:cubicBezTo>
                    <a:pt x="55" y="53"/>
                    <a:pt x="28" y="156"/>
                    <a:pt x="28" y="156"/>
                  </a:cubicBezTo>
                  <a:cubicBezTo>
                    <a:pt x="0" y="24"/>
                    <a:pt x="129" y="0"/>
                    <a:pt x="172" y="83"/>
                  </a:cubicBezTo>
                  <a:lnTo>
                    <a:pt x="164" y="112"/>
                  </a:lnTo>
                  <a:close/>
                </a:path>
              </a:pathLst>
            </a:custGeom>
            <a:solidFill>
              <a:srgbClr val="FABE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6" name="Freeform 214"/>
            <p:cNvSpPr>
              <a:spLocks/>
            </p:cNvSpPr>
            <p:nvPr/>
          </p:nvSpPr>
          <p:spPr bwMode="auto">
            <a:xfrm>
              <a:off x="1328738" y="4425951"/>
              <a:ext cx="277813" cy="207963"/>
            </a:xfrm>
            <a:custGeom>
              <a:avLst/>
              <a:gdLst>
                <a:gd name="T0" fmla="*/ 0 w 131"/>
                <a:gd name="T1" fmla="*/ 98 h 98"/>
                <a:gd name="T2" fmla="*/ 131 w 131"/>
                <a:gd name="T3" fmla="*/ 4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1" h="98">
                  <a:moveTo>
                    <a:pt x="0" y="98"/>
                  </a:moveTo>
                  <a:cubicBezTo>
                    <a:pt x="5" y="0"/>
                    <a:pt x="96" y="6"/>
                    <a:pt x="131" y="42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7" name="Freeform 215"/>
            <p:cNvSpPr>
              <a:spLocks/>
            </p:cNvSpPr>
            <p:nvPr/>
          </p:nvSpPr>
          <p:spPr bwMode="auto">
            <a:xfrm>
              <a:off x="1322388" y="4362451"/>
              <a:ext cx="303213" cy="160338"/>
            </a:xfrm>
            <a:custGeom>
              <a:avLst/>
              <a:gdLst>
                <a:gd name="T0" fmla="*/ 0 w 143"/>
                <a:gd name="T1" fmla="*/ 76 h 76"/>
                <a:gd name="T2" fmla="*/ 143 w 143"/>
                <a:gd name="T3" fmla="*/ 6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3" h="76">
                  <a:moveTo>
                    <a:pt x="0" y="76"/>
                  </a:moveTo>
                  <a:cubicBezTo>
                    <a:pt x="20" y="26"/>
                    <a:pt x="89" y="0"/>
                    <a:pt x="143" y="60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8" name="Oval 216"/>
            <p:cNvSpPr>
              <a:spLocks noChangeArrowheads="1"/>
            </p:cNvSpPr>
            <p:nvPr/>
          </p:nvSpPr>
          <p:spPr bwMode="auto">
            <a:xfrm>
              <a:off x="1593851" y="4427539"/>
              <a:ext cx="77788" cy="79375"/>
            </a:xfrm>
            <a:prstGeom prst="ellipse">
              <a:avLst/>
            </a:prstGeom>
            <a:solidFill>
              <a:srgbClr val="E6001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9" name="Oval 217"/>
            <p:cNvSpPr>
              <a:spLocks noChangeArrowheads="1"/>
            </p:cNvSpPr>
            <p:nvPr/>
          </p:nvSpPr>
          <p:spPr bwMode="auto">
            <a:xfrm>
              <a:off x="1620838" y="4449764"/>
              <a:ext cx="39688" cy="41275"/>
            </a:xfrm>
            <a:prstGeom prst="ellipse">
              <a:avLst/>
            </a:prstGeom>
            <a:solidFill>
              <a:srgbClr val="C700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0" name="Oval 218"/>
            <p:cNvSpPr>
              <a:spLocks noChangeArrowheads="1"/>
            </p:cNvSpPr>
            <p:nvPr/>
          </p:nvSpPr>
          <p:spPr bwMode="auto">
            <a:xfrm>
              <a:off x="1609726" y="4445001"/>
              <a:ext cx="28575" cy="254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1" name="Oval 219"/>
            <p:cNvSpPr>
              <a:spLocks noChangeArrowheads="1"/>
            </p:cNvSpPr>
            <p:nvPr/>
          </p:nvSpPr>
          <p:spPr bwMode="auto">
            <a:xfrm>
              <a:off x="1614488" y="4475164"/>
              <a:ext cx="7938" cy="7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2" name="Oval 220"/>
            <p:cNvSpPr>
              <a:spLocks noChangeArrowheads="1"/>
            </p:cNvSpPr>
            <p:nvPr/>
          </p:nvSpPr>
          <p:spPr bwMode="auto">
            <a:xfrm>
              <a:off x="1550988" y="4475164"/>
              <a:ext cx="77788" cy="79375"/>
            </a:xfrm>
            <a:prstGeom prst="ellipse">
              <a:avLst/>
            </a:prstGeom>
            <a:solidFill>
              <a:srgbClr val="E6001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3" name="Oval 221"/>
            <p:cNvSpPr>
              <a:spLocks noChangeArrowheads="1"/>
            </p:cNvSpPr>
            <p:nvPr/>
          </p:nvSpPr>
          <p:spPr bwMode="auto">
            <a:xfrm>
              <a:off x="1576388" y="4495801"/>
              <a:ext cx="42863" cy="42863"/>
            </a:xfrm>
            <a:prstGeom prst="ellipse">
              <a:avLst/>
            </a:prstGeom>
            <a:solidFill>
              <a:srgbClr val="C700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4" name="Oval 222"/>
            <p:cNvSpPr>
              <a:spLocks noChangeArrowheads="1"/>
            </p:cNvSpPr>
            <p:nvPr/>
          </p:nvSpPr>
          <p:spPr bwMode="auto">
            <a:xfrm>
              <a:off x="1568451" y="4494214"/>
              <a:ext cx="26988" cy="254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5" name="Oval 223"/>
            <p:cNvSpPr>
              <a:spLocks noChangeArrowheads="1"/>
            </p:cNvSpPr>
            <p:nvPr/>
          </p:nvSpPr>
          <p:spPr bwMode="auto">
            <a:xfrm>
              <a:off x="1571626" y="4521201"/>
              <a:ext cx="9525" cy="7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6" name="Oval 224"/>
            <p:cNvSpPr>
              <a:spLocks noChangeArrowheads="1"/>
            </p:cNvSpPr>
            <p:nvPr/>
          </p:nvSpPr>
          <p:spPr bwMode="auto">
            <a:xfrm>
              <a:off x="2036763" y="4611689"/>
              <a:ext cx="133350" cy="131763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7" name="Freeform 225"/>
            <p:cNvSpPr>
              <a:spLocks/>
            </p:cNvSpPr>
            <p:nvPr/>
          </p:nvSpPr>
          <p:spPr bwMode="auto">
            <a:xfrm>
              <a:off x="2046288" y="4622801"/>
              <a:ext cx="95250" cy="107950"/>
            </a:xfrm>
            <a:custGeom>
              <a:avLst/>
              <a:gdLst>
                <a:gd name="T0" fmla="*/ 0 w 45"/>
                <a:gd name="T1" fmla="*/ 26 h 51"/>
                <a:gd name="T2" fmla="*/ 23 w 45"/>
                <a:gd name="T3" fmla="*/ 0 h 51"/>
                <a:gd name="T4" fmla="*/ 45 w 45"/>
                <a:gd name="T5" fmla="*/ 26 h 51"/>
                <a:gd name="T6" fmla="*/ 23 w 45"/>
                <a:gd name="T7" fmla="*/ 51 h 51"/>
                <a:gd name="T8" fmla="*/ 0 w 45"/>
                <a:gd name="T9" fmla="*/ 2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51">
                  <a:moveTo>
                    <a:pt x="0" y="26"/>
                  </a:moveTo>
                  <a:cubicBezTo>
                    <a:pt x="0" y="14"/>
                    <a:pt x="9" y="4"/>
                    <a:pt x="23" y="0"/>
                  </a:cubicBezTo>
                  <a:cubicBezTo>
                    <a:pt x="36" y="4"/>
                    <a:pt x="45" y="14"/>
                    <a:pt x="45" y="26"/>
                  </a:cubicBezTo>
                  <a:cubicBezTo>
                    <a:pt x="45" y="37"/>
                    <a:pt x="36" y="47"/>
                    <a:pt x="23" y="51"/>
                  </a:cubicBezTo>
                  <a:cubicBezTo>
                    <a:pt x="9" y="47"/>
                    <a:pt x="0" y="37"/>
                    <a:pt x="0" y="26"/>
                  </a:cubicBezTo>
                  <a:close/>
                </a:path>
              </a:pathLst>
            </a:custGeom>
            <a:solidFill>
              <a:srgbClr val="ED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8" name="Oval 226"/>
            <p:cNvSpPr>
              <a:spLocks noChangeArrowheads="1"/>
            </p:cNvSpPr>
            <p:nvPr/>
          </p:nvSpPr>
          <p:spPr bwMode="auto">
            <a:xfrm>
              <a:off x="1481138" y="4611689"/>
              <a:ext cx="133350" cy="131763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9" name="Freeform 227"/>
            <p:cNvSpPr>
              <a:spLocks/>
            </p:cNvSpPr>
            <p:nvPr/>
          </p:nvSpPr>
          <p:spPr bwMode="auto">
            <a:xfrm>
              <a:off x="1508126" y="4622801"/>
              <a:ext cx="95250" cy="107950"/>
            </a:xfrm>
            <a:custGeom>
              <a:avLst/>
              <a:gdLst>
                <a:gd name="T0" fmla="*/ 45 w 45"/>
                <a:gd name="T1" fmla="*/ 26 h 51"/>
                <a:gd name="T2" fmla="*/ 23 w 45"/>
                <a:gd name="T3" fmla="*/ 0 h 51"/>
                <a:gd name="T4" fmla="*/ 0 w 45"/>
                <a:gd name="T5" fmla="*/ 26 h 51"/>
                <a:gd name="T6" fmla="*/ 23 w 45"/>
                <a:gd name="T7" fmla="*/ 51 h 51"/>
                <a:gd name="T8" fmla="*/ 45 w 45"/>
                <a:gd name="T9" fmla="*/ 2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51">
                  <a:moveTo>
                    <a:pt x="45" y="26"/>
                  </a:moveTo>
                  <a:cubicBezTo>
                    <a:pt x="45" y="14"/>
                    <a:pt x="36" y="4"/>
                    <a:pt x="23" y="0"/>
                  </a:cubicBezTo>
                  <a:cubicBezTo>
                    <a:pt x="9" y="4"/>
                    <a:pt x="0" y="14"/>
                    <a:pt x="0" y="26"/>
                  </a:cubicBezTo>
                  <a:cubicBezTo>
                    <a:pt x="0" y="37"/>
                    <a:pt x="9" y="47"/>
                    <a:pt x="23" y="51"/>
                  </a:cubicBezTo>
                  <a:cubicBezTo>
                    <a:pt x="36" y="47"/>
                    <a:pt x="45" y="37"/>
                    <a:pt x="45" y="26"/>
                  </a:cubicBezTo>
                  <a:close/>
                </a:path>
              </a:pathLst>
            </a:custGeom>
            <a:solidFill>
              <a:srgbClr val="ED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0" name="Oval 228"/>
            <p:cNvSpPr>
              <a:spLocks noChangeArrowheads="1"/>
            </p:cNvSpPr>
            <p:nvPr/>
          </p:nvSpPr>
          <p:spPr bwMode="auto">
            <a:xfrm>
              <a:off x="1558926" y="4397376"/>
              <a:ext cx="531813" cy="534988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1" name="Oval 229"/>
            <p:cNvSpPr>
              <a:spLocks noChangeArrowheads="1"/>
            </p:cNvSpPr>
            <p:nvPr/>
          </p:nvSpPr>
          <p:spPr bwMode="auto">
            <a:xfrm>
              <a:off x="1646238" y="4573589"/>
              <a:ext cx="74613" cy="127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2" name="Oval 230"/>
            <p:cNvSpPr>
              <a:spLocks noChangeArrowheads="1"/>
            </p:cNvSpPr>
            <p:nvPr/>
          </p:nvSpPr>
          <p:spPr bwMode="auto">
            <a:xfrm>
              <a:off x="1666876" y="4579939"/>
              <a:ext cx="50800" cy="889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3" name="Freeform 231"/>
            <p:cNvSpPr>
              <a:spLocks/>
            </p:cNvSpPr>
            <p:nvPr/>
          </p:nvSpPr>
          <p:spPr bwMode="auto">
            <a:xfrm>
              <a:off x="1798638" y="4678364"/>
              <a:ext cx="52388" cy="26988"/>
            </a:xfrm>
            <a:custGeom>
              <a:avLst/>
              <a:gdLst>
                <a:gd name="T0" fmla="*/ 0 w 25"/>
                <a:gd name="T1" fmla="*/ 13 h 13"/>
                <a:gd name="T2" fmla="*/ 13 w 25"/>
                <a:gd name="T3" fmla="*/ 0 h 13"/>
                <a:gd name="T4" fmla="*/ 25 w 25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3">
                  <a:moveTo>
                    <a:pt x="0" y="13"/>
                  </a:moveTo>
                  <a:cubicBezTo>
                    <a:pt x="0" y="6"/>
                    <a:pt x="6" y="0"/>
                    <a:pt x="13" y="0"/>
                  </a:cubicBezTo>
                  <a:cubicBezTo>
                    <a:pt x="19" y="0"/>
                    <a:pt x="25" y="6"/>
                    <a:pt x="25" y="13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4" name="Freeform 232"/>
            <p:cNvSpPr>
              <a:spLocks/>
            </p:cNvSpPr>
            <p:nvPr/>
          </p:nvSpPr>
          <p:spPr bwMode="auto">
            <a:xfrm>
              <a:off x="1746251" y="4751389"/>
              <a:ext cx="158750" cy="74613"/>
            </a:xfrm>
            <a:custGeom>
              <a:avLst/>
              <a:gdLst>
                <a:gd name="T0" fmla="*/ 75 w 75"/>
                <a:gd name="T1" fmla="*/ 0 h 35"/>
                <a:gd name="T2" fmla="*/ 38 w 75"/>
                <a:gd name="T3" fmla="*/ 35 h 35"/>
                <a:gd name="T4" fmla="*/ 0 w 75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35">
                  <a:moveTo>
                    <a:pt x="75" y="0"/>
                  </a:moveTo>
                  <a:cubicBezTo>
                    <a:pt x="75" y="19"/>
                    <a:pt x="58" y="35"/>
                    <a:pt x="38" y="35"/>
                  </a:cubicBezTo>
                  <a:cubicBezTo>
                    <a:pt x="17" y="35"/>
                    <a:pt x="0" y="19"/>
                    <a:pt x="0" y="0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5" name="Oval 233"/>
            <p:cNvSpPr>
              <a:spLocks noChangeArrowheads="1"/>
            </p:cNvSpPr>
            <p:nvPr/>
          </p:nvSpPr>
          <p:spPr bwMode="auto">
            <a:xfrm>
              <a:off x="1931988" y="4573589"/>
              <a:ext cx="73025" cy="127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6" name="Oval 234"/>
            <p:cNvSpPr>
              <a:spLocks noChangeArrowheads="1"/>
            </p:cNvSpPr>
            <p:nvPr/>
          </p:nvSpPr>
          <p:spPr bwMode="auto">
            <a:xfrm>
              <a:off x="1931988" y="4579939"/>
              <a:ext cx="50800" cy="889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7" name="Freeform 235"/>
            <p:cNvSpPr>
              <a:spLocks/>
            </p:cNvSpPr>
            <p:nvPr/>
          </p:nvSpPr>
          <p:spPr bwMode="auto">
            <a:xfrm>
              <a:off x="1785938" y="4397376"/>
              <a:ext cx="295275" cy="527050"/>
            </a:xfrm>
            <a:custGeom>
              <a:avLst/>
              <a:gdLst>
                <a:gd name="T0" fmla="*/ 13 w 139"/>
                <a:gd name="T1" fmla="*/ 0 h 248"/>
                <a:gd name="T2" fmla="*/ 0 w 139"/>
                <a:gd name="T3" fmla="*/ 1 h 248"/>
                <a:gd name="T4" fmla="*/ 113 w 139"/>
                <a:gd name="T5" fmla="*/ 124 h 248"/>
                <a:gd name="T6" fmla="*/ 0 w 139"/>
                <a:gd name="T7" fmla="*/ 247 h 248"/>
                <a:gd name="T8" fmla="*/ 13 w 139"/>
                <a:gd name="T9" fmla="*/ 248 h 248"/>
                <a:gd name="T10" fmla="*/ 139 w 139"/>
                <a:gd name="T11" fmla="*/ 124 h 248"/>
                <a:gd name="T12" fmla="*/ 13 w 139"/>
                <a:gd name="T13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248">
                  <a:moveTo>
                    <a:pt x="13" y="0"/>
                  </a:moveTo>
                  <a:cubicBezTo>
                    <a:pt x="9" y="0"/>
                    <a:pt x="5" y="1"/>
                    <a:pt x="0" y="1"/>
                  </a:cubicBezTo>
                  <a:cubicBezTo>
                    <a:pt x="63" y="8"/>
                    <a:pt x="113" y="60"/>
                    <a:pt x="113" y="124"/>
                  </a:cubicBezTo>
                  <a:cubicBezTo>
                    <a:pt x="113" y="188"/>
                    <a:pt x="63" y="241"/>
                    <a:pt x="0" y="247"/>
                  </a:cubicBezTo>
                  <a:cubicBezTo>
                    <a:pt x="5" y="248"/>
                    <a:pt x="9" y="248"/>
                    <a:pt x="13" y="248"/>
                  </a:cubicBezTo>
                  <a:cubicBezTo>
                    <a:pt x="83" y="248"/>
                    <a:pt x="139" y="193"/>
                    <a:pt x="139" y="124"/>
                  </a:cubicBezTo>
                  <a:cubicBezTo>
                    <a:pt x="139" y="56"/>
                    <a:pt x="83" y="0"/>
                    <a:pt x="13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8" name="Freeform 236"/>
            <p:cNvSpPr>
              <a:spLocks/>
            </p:cNvSpPr>
            <p:nvPr/>
          </p:nvSpPr>
          <p:spPr bwMode="auto">
            <a:xfrm>
              <a:off x="1798638" y="4678364"/>
              <a:ext cx="52388" cy="26988"/>
            </a:xfrm>
            <a:custGeom>
              <a:avLst/>
              <a:gdLst>
                <a:gd name="T0" fmla="*/ 0 w 25"/>
                <a:gd name="T1" fmla="*/ 13 h 13"/>
                <a:gd name="T2" fmla="*/ 13 w 25"/>
                <a:gd name="T3" fmla="*/ 0 h 13"/>
                <a:gd name="T4" fmla="*/ 25 w 25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3">
                  <a:moveTo>
                    <a:pt x="0" y="13"/>
                  </a:moveTo>
                  <a:cubicBezTo>
                    <a:pt x="0" y="6"/>
                    <a:pt x="6" y="0"/>
                    <a:pt x="13" y="0"/>
                  </a:cubicBezTo>
                  <a:cubicBezTo>
                    <a:pt x="19" y="0"/>
                    <a:pt x="25" y="6"/>
                    <a:pt x="25" y="13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9" name="Freeform 237"/>
            <p:cNvSpPr>
              <a:spLocks/>
            </p:cNvSpPr>
            <p:nvPr/>
          </p:nvSpPr>
          <p:spPr bwMode="auto">
            <a:xfrm>
              <a:off x="2017713" y="4305301"/>
              <a:ext cx="363538" cy="330200"/>
            </a:xfrm>
            <a:custGeom>
              <a:avLst/>
              <a:gdLst>
                <a:gd name="T0" fmla="*/ 9 w 172"/>
                <a:gd name="T1" fmla="*/ 112 h 156"/>
                <a:gd name="T2" fmla="*/ 144 w 172"/>
                <a:gd name="T3" fmla="*/ 156 h 156"/>
                <a:gd name="T4" fmla="*/ 0 w 172"/>
                <a:gd name="T5" fmla="*/ 83 h 156"/>
                <a:gd name="T6" fmla="*/ 9 w 172"/>
                <a:gd name="T7" fmla="*/ 11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2" h="156">
                  <a:moveTo>
                    <a:pt x="9" y="112"/>
                  </a:moveTo>
                  <a:cubicBezTo>
                    <a:pt x="117" y="53"/>
                    <a:pt x="144" y="156"/>
                    <a:pt x="144" y="156"/>
                  </a:cubicBezTo>
                  <a:cubicBezTo>
                    <a:pt x="172" y="24"/>
                    <a:pt x="43" y="0"/>
                    <a:pt x="0" y="83"/>
                  </a:cubicBezTo>
                  <a:lnTo>
                    <a:pt x="9" y="112"/>
                  </a:lnTo>
                  <a:close/>
                </a:path>
              </a:pathLst>
            </a:custGeom>
            <a:solidFill>
              <a:srgbClr val="FABE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0" name="Freeform 238"/>
            <p:cNvSpPr>
              <a:spLocks/>
            </p:cNvSpPr>
            <p:nvPr/>
          </p:nvSpPr>
          <p:spPr bwMode="auto">
            <a:xfrm>
              <a:off x="2044701" y="4425951"/>
              <a:ext cx="279400" cy="207963"/>
            </a:xfrm>
            <a:custGeom>
              <a:avLst/>
              <a:gdLst>
                <a:gd name="T0" fmla="*/ 132 w 132"/>
                <a:gd name="T1" fmla="*/ 98 h 98"/>
                <a:gd name="T2" fmla="*/ 0 w 132"/>
                <a:gd name="T3" fmla="*/ 4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2" h="98">
                  <a:moveTo>
                    <a:pt x="132" y="98"/>
                  </a:moveTo>
                  <a:cubicBezTo>
                    <a:pt x="126" y="0"/>
                    <a:pt x="35" y="6"/>
                    <a:pt x="0" y="42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1" name="Freeform 239"/>
            <p:cNvSpPr>
              <a:spLocks/>
            </p:cNvSpPr>
            <p:nvPr/>
          </p:nvSpPr>
          <p:spPr bwMode="auto">
            <a:xfrm>
              <a:off x="2027238" y="4362451"/>
              <a:ext cx="301625" cy="160338"/>
            </a:xfrm>
            <a:custGeom>
              <a:avLst/>
              <a:gdLst>
                <a:gd name="T0" fmla="*/ 142 w 142"/>
                <a:gd name="T1" fmla="*/ 76 h 76"/>
                <a:gd name="T2" fmla="*/ 0 w 142"/>
                <a:gd name="T3" fmla="*/ 6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2" h="76">
                  <a:moveTo>
                    <a:pt x="142" y="76"/>
                  </a:moveTo>
                  <a:cubicBezTo>
                    <a:pt x="122" y="26"/>
                    <a:pt x="53" y="0"/>
                    <a:pt x="0" y="60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2" name="Oval 240"/>
            <p:cNvSpPr>
              <a:spLocks noChangeArrowheads="1"/>
            </p:cNvSpPr>
            <p:nvPr/>
          </p:nvSpPr>
          <p:spPr bwMode="auto">
            <a:xfrm>
              <a:off x="1979613" y="4427539"/>
              <a:ext cx="79375" cy="79375"/>
            </a:xfrm>
            <a:prstGeom prst="ellipse">
              <a:avLst/>
            </a:prstGeom>
            <a:solidFill>
              <a:srgbClr val="E6001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3" name="Oval 241"/>
            <p:cNvSpPr>
              <a:spLocks noChangeArrowheads="1"/>
            </p:cNvSpPr>
            <p:nvPr/>
          </p:nvSpPr>
          <p:spPr bwMode="auto">
            <a:xfrm>
              <a:off x="1989138" y="4449764"/>
              <a:ext cx="42863" cy="41275"/>
            </a:xfrm>
            <a:prstGeom prst="ellipse">
              <a:avLst/>
            </a:prstGeom>
            <a:solidFill>
              <a:srgbClr val="C700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4" name="Oval 242"/>
            <p:cNvSpPr>
              <a:spLocks noChangeArrowheads="1"/>
            </p:cNvSpPr>
            <p:nvPr/>
          </p:nvSpPr>
          <p:spPr bwMode="auto">
            <a:xfrm>
              <a:off x="2014538" y="4445001"/>
              <a:ext cx="25400" cy="254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5" name="Oval 243"/>
            <p:cNvSpPr>
              <a:spLocks noChangeArrowheads="1"/>
            </p:cNvSpPr>
            <p:nvPr/>
          </p:nvSpPr>
          <p:spPr bwMode="auto">
            <a:xfrm>
              <a:off x="2027238" y="4475164"/>
              <a:ext cx="9525" cy="7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6" name="Oval 244"/>
            <p:cNvSpPr>
              <a:spLocks noChangeArrowheads="1"/>
            </p:cNvSpPr>
            <p:nvPr/>
          </p:nvSpPr>
          <p:spPr bwMode="auto">
            <a:xfrm>
              <a:off x="2020888" y="4475164"/>
              <a:ext cx="80963" cy="79375"/>
            </a:xfrm>
            <a:prstGeom prst="ellipse">
              <a:avLst/>
            </a:prstGeom>
            <a:solidFill>
              <a:srgbClr val="E6001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7" name="Oval 245"/>
            <p:cNvSpPr>
              <a:spLocks noChangeArrowheads="1"/>
            </p:cNvSpPr>
            <p:nvPr/>
          </p:nvSpPr>
          <p:spPr bwMode="auto">
            <a:xfrm>
              <a:off x="2032001" y="4495801"/>
              <a:ext cx="42863" cy="42863"/>
            </a:xfrm>
            <a:prstGeom prst="ellipse">
              <a:avLst/>
            </a:prstGeom>
            <a:solidFill>
              <a:srgbClr val="C700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8" name="Oval 246"/>
            <p:cNvSpPr>
              <a:spLocks noChangeArrowheads="1"/>
            </p:cNvSpPr>
            <p:nvPr/>
          </p:nvSpPr>
          <p:spPr bwMode="auto">
            <a:xfrm>
              <a:off x="2057401" y="4494214"/>
              <a:ext cx="25400" cy="254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9" name="Oval 247"/>
            <p:cNvSpPr>
              <a:spLocks noChangeArrowheads="1"/>
            </p:cNvSpPr>
            <p:nvPr/>
          </p:nvSpPr>
          <p:spPr bwMode="auto">
            <a:xfrm>
              <a:off x="2071688" y="4521201"/>
              <a:ext cx="9525" cy="7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0" name="Freeform 248"/>
            <p:cNvSpPr>
              <a:spLocks/>
            </p:cNvSpPr>
            <p:nvPr/>
          </p:nvSpPr>
          <p:spPr bwMode="auto">
            <a:xfrm>
              <a:off x="2014538" y="444023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1" name="Freeform 249"/>
            <p:cNvSpPr>
              <a:spLocks/>
            </p:cNvSpPr>
            <p:nvPr/>
          </p:nvSpPr>
          <p:spPr bwMode="auto">
            <a:xfrm>
              <a:off x="1733551" y="4425951"/>
              <a:ext cx="331788" cy="179388"/>
            </a:xfrm>
            <a:custGeom>
              <a:avLst/>
              <a:gdLst>
                <a:gd name="T0" fmla="*/ 44 w 157"/>
                <a:gd name="T1" fmla="*/ 0 h 85"/>
                <a:gd name="T2" fmla="*/ 0 w 157"/>
                <a:gd name="T3" fmla="*/ 7 h 85"/>
                <a:gd name="T4" fmla="*/ 157 w 157"/>
                <a:gd name="T5" fmla="*/ 72 h 85"/>
                <a:gd name="T6" fmla="*/ 44 w 157"/>
                <a:gd name="T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7" h="85">
                  <a:moveTo>
                    <a:pt x="44" y="0"/>
                  </a:moveTo>
                  <a:cubicBezTo>
                    <a:pt x="28" y="0"/>
                    <a:pt x="13" y="2"/>
                    <a:pt x="0" y="7"/>
                  </a:cubicBezTo>
                  <a:cubicBezTo>
                    <a:pt x="21" y="72"/>
                    <a:pt x="129" y="85"/>
                    <a:pt x="157" y="72"/>
                  </a:cubicBezTo>
                  <a:cubicBezTo>
                    <a:pt x="137" y="29"/>
                    <a:pt x="94" y="0"/>
                    <a:pt x="44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2" name="Freeform 250"/>
            <p:cNvSpPr>
              <a:spLocks/>
            </p:cNvSpPr>
            <p:nvPr/>
          </p:nvSpPr>
          <p:spPr bwMode="auto">
            <a:xfrm>
              <a:off x="1571626" y="4433889"/>
              <a:ext cx="184150" cy="174625"/>
            </a:xfrm>
            <a:custGeom>
              <a:avLst/>
              <a:gdLst>
                <a:gd name="T0" fmla="*/ 79 w 87"/>
                <a:gd name="T1" fmla="*/ 0 h 82"/>
                <a:gd name="T2" fmla="*/ 0 w 87"/>
                <a:gd name="T3" fmla="*/ 80 h 82"/>
                <a:gd name="T4" fmla="*/ 79 w 87"/>
                <a:gd name="T5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82">
                  <a:moveTo>
                    <a:pt x="79" y="0"/>
                  </a:moveTo>
                  <a:cubicBezTo>
                    <a:pt x="41" y="13"/>
                    <a:pt x="12" y="43"/>
                    <a:pt x="0" y="80"/>
                  </a:cubicBezTo>
                  <a:cubicBezTo>
                    <a:pt x="25" y="82"/>
                    <a:pt x="87" y="57"/>
                    <a:pt x="79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3" name="Freeform 251"/>
            <p:cNvSpPr>
              <a:spLocks/>
            </p:cNvSpPr>
            <p:nvPr/>
          </p:nvSpPr>
          <p:spPr bwMode="auto">
            <a:xfrm>
              <a:off x="2014538" y="441483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DD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4" name="Freeform 252"/>
            <p:cNvSpPr>
              <a:spLocks/>
            </p:cNvSpPr>
            <p:nvPr/>
          </p:nvSpPr>
          <p:spPr bwMode="auto">
            <a:xfrm>
              <a:off x="1733551" y="4397376"/>
              <a:ext cx="331788" cy="182563"/>
            </a:xfrm>
            <a:custGeom>
              <a:avLst/>
              <a:gdLst>
                <a:gd name="T0" fmla="*/ 44 w 157"/>
                <a:gd name="T1" fmla="*/ 0 h 86"/>
                <a:gd name="T2" fmla="*/ 0 w 157"/>
                <a:gd name="T3" fmla="*/ 8 h 86"/>
                <a:gd name="T4" fmla="*/ 157 w 157"/>
                <a:gd name="T5" fmla="*/ 73 h 86"/>
                <a:gd name="T6" fmla="*/ 44 w 157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7" h="86">
                  <a:moveTo>
                    <a:pt x="44" y="0"/>
                  </a:moveTo>
                  <a:cubicBezTo>
                    <a:pt x="28" y="0"/>
                    <a:pt x="13" y="3"/>
                    <a:pt x="0" y="8"/>
                  </a:cubicBezTo>
                  <a:cubicBezTo>
                    <a:pt x="21" y="73"/>
                    <a:pt x="129" y="86"/>
                    <a:pt x="157" y="73"/>
                  </a:cubicBezTo>
                  <a:cubicBezTo>
                    <a:pt x="137" y="30"/>
                    <a:pt x="94" y="0"/>
                    <a:pt x="44" y="0"/>
                  </a:cubicBezTo>
                  <a:close/>
                </a:path>
              </a:pathLst>
            </a:custGeom>
            <a:solidFill>
              <a:srgbClr val="FDD0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5" name="Freeform 253"/>
            <p:cNvSpPr>
              <a:spLocks/>
            </p:cNvSpPr>
            <p:nvPr/>
          </p:nvSpPr>
          <p:spPr bwMode="auto">
            <a:xfrm>
              <a:off x="1571626" y="4414839"/>
              <a:ext cx="177800" cy="176213"/>
            </a:xfrm>
            <a:custGeom>
              <a:avLst/>
              <a:gdLst>
                <a:gd name="T0" fmla="*/ 76 w 84"/>
                <a:gd name="T1" fmla="*/ 0 h 83"/>
                <a:gd name="T2" fmla="*/ 0 w 84"/>
                <a:gd name="T3" fmla="*/ 80 h 83"/>
                <a:gd name="T4" fmla="*/ 76 w 84"/>
                <a:gd name="T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" h="83">
                  <a:moveTo>
                    <a:pt x="76" y="0"/>
                  </a:moveTo>
                  <a:cubicBezTo>
                    <a:pt x="40" y="14"/>
                    <a:pt x="11" y="43"/>
                    <a:pt x="0" y="80"/>
                  </a:cubicBezTo>
                  <a:cubicBezTo>
                    <a:pt x="24" y="83"/>
                    <a:pt x="84" y="58"/>
                    <a:pt x="76" y="0"/>
                  </a:cubicBezTo>
                  <a:close/>
                </a:path>
              </a:pathLst>
            </a:custGeom>
            <a:solidFill>
              <a:srgbClr val="FDD0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6" name="Oval 254"/>
            <p:cNvSpPr>
              <a:spLocks noChangeArrowheads="1"/>
            </p:cNvSpPr>
            <p:nvPr/>
          </p:nvSpPr>
          <p:spPr bwMode="auto">
            <a:xfrm>
              <a:off x="1600201" y="4713289"/>
              <a:ext cx="92075" cy="93663"/>
            </a:xfrm>
            <a:prstGeom prst="ellipse">
              <a:avLst/>
            </a:prstGeom>
            <a:solidFill>
              <a:srgbClr val="F5B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7" name="Oval 255"/>
            <p:cNvSpPr>
              <a:spLocks noChangeArrowheads="1"/>
            </p:cNvSpPr>
            <p:nvPr/>
          </p:nvSpPr>
          <p:spPr bwMode="auto">
            <a:xfrm>
              <a:off x="1957388" y="4713289"/>
              <a:ext cx="93663" cy="93663"/>
            </a:xfrm>
            <a:prstGeom prst="ellipse">
              <a:avLst/>
            </a:prstGeom>
            <a:solidFill>
              <a:srgbClr val="F5B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8" name="Freeform 256"/>
            <p:cNvSpPr>
              <a:spLocks/>
            </p:cNvSpPr>
            <p:nvPr/>
          </p:nvSpPr>
          <p:spPr bwMode="auto">
            <a:xfrm>
              <a:off x="1577976" y="4419601"/>
              <a:ext cx="155575" cy="146050"/>
            </a:xfrm>
            <a:custGeom>
              <a:avLst/>
              <a:gdLst>
                <a:gd name="T0" fmla="*/ 73 w 73"/>
                <a:gd name="T1" fmla="*/ 0 h 69"/>
                <a:gd name="T2" fmla="*/ 0 w 73"/>
                <a:gd name="T3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3" h="69">
                  <a:moveTo>
                    <a:pt x="73" y="0"/>
                  </a:moveTo>
                  <a:cubicBezTo>
                    <a:pt x="65" y="53"/>
                    <a:pt x="0" y="69"/>
                    <a:pt x="0" y="69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9" name="Freeform 257"/>
            <p:cNvSpPr>
              <a:spLocks/>
            </p:cNvSpPr>
            <p:nvPr/>
          </p:nvSpPr>
          <p:spPr bwMode="auto">
            <a:xfrm>
              <a:off x="1614488" y="4414839"/>
              <a:ext cx="119063" cy="88900"/>
            </a:xfrm>
            <a:custGeom>
              <a:avLst/>
              <a:gdLst>
                <a:gd name="T0" fmla="*/ 56 w 56"/>
                <a:gd name="T1" fmla="*/ 0 h 42"/>
                <a:gd name="T2" fmla="*/ 0 w 56"/>
                <a:gd name="T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6" h="42">
                  <a:moveTo>
                    <a:pt x="56" y="0"/>
                  </a:moveTo>
                  <a:cubicBezTo>
                    <a:pt x="56" y="0"/>
                    <a:pt x="38" y="35"/>
                    <a:pt x="0" y="42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0" name="Freeform 258"/>
            <p:cNvSpPr>
              <a:spLocks/>
            </p:cNvSpPr>
            <p:nvPr/>
          </p:nvSpPr>
          <p:spPr bwMode="auto">
            <a:xfrm>
              <a:off x="1736726" y="4414839"/>
              <a:ext cx="315913" cy="138113"/>
            </a:xfrm>
            <a:custGeom>
              <a:avLst/>
              <a:gdLst>
                <a:gd name="T0" fmla="*/ 0 w 149"/>
                <a:gd name="T1" fmla="*/ 0 h 65"/>
                <a:gd name="T2" fmla="*/ 149 w 149"/>
                <a:gd name="T3" fmla="*/ 5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9" h="65">
                  <a:moveTo>
                    <a:pt x="0" y="0"/>
                  </a:moveTo>
                  <a:cubicBezTo>
                    <a:pt x="71" y="65"/>
                    <a:pt x="149" y="54"/>
                    <a:pt x="149" y="54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1" name="Freeform 259"/>
            <p:cNvSpPr>
              <a:spLocks/>
            </p:cNvSpPr>
            <p:nvPr/>
          </p:nvSpPr>
          <p:spPr bwMode="auto">
            <a:xfrm>
              <a:off x="1760538" y="4406901"/>
              <a:ext cx="266700" cy="84138"/>
            </a:xfrm>
            <a:custGeom>
              <a:avLst/>
              <a:gdLst>
                <a:gd name="T0" fmla="*/ 0 w 126"/>
                <a:gd name="T1" fmla="*/ 0 h 40"/>
                <a:gd name="T2" fmla="*/ 126 w 126"/>
                <a:gd name="T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6" h="40">
                  <a:moveTo>
                    <a:pt x="0" y="0"/>
                  </a:moveTo>
                  <a:cubicBezTo>
                    <a:pt x="69" y="37"/>
                    <a:pt x="126" y="40"/>
                    <a:pt x="126" y="40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2" name="Freeform 260"/>
            <p:cNvSpPr>
              <a:spLocks/>
            </p:cNvSpPr>
            <p:nvPr/>
          </p:nvSpPr>
          <p:spPr bwMode="auto">
            <a:xfrm>
              <a:off x="1809751" y="4400551"/>
              <a:ext cx="169863" cy="49213"/>
            </a:xfrm>
            <a:custGeom>
              <a:avLst/>
              <a:gdLst>
                <a:gd name="T0" fmla="*/ 0 w 80"/>
                <a:gd name="T1" fmla="*/ 0 h 23"/>
                <a:gd name="T2" fmla="*/ 80 w 80"/>
                <a:gd name="T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0" h="23">
                  <a:moveTo>
                    <a:pt x="0" y="0"/>
                  </a:moveTo>
                  <a:cubicBezTo>
                    <a:pt x="36" y="16"/>
                    <a:pt x="66" y="23"/>
                    <a:pt x="80" y="23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3" name="Freeform 261"/>
            <p:cNvSpPr>
              <a:spLocks/>
            </p:cNvSpPr>
            <p:nvPr/>
          </p:nvSpPr>
          <p:spPr bwMode="auto">
            <a:xfrm>
              <a:off x="1987551" y="4856164"/>
              <a:ext cx="346075" cy="474663"/>
            </a:xfrm>
            <a:custGeom>
              <a:avLst/>
              <a:gdLst>
                <a:gd name="T0" fmla="*/ 20 w 163"/>
                <a:gd name="T1" fmla="*/ 31 h 224"/>
                <a:gd name="T2" fmla="*/ 69 w 163"/>
                <a:gd name="T3" fmla="*/ 10 h 224"/>
                <a:gd name="T4" fmla="*/ 129 w 163"/>
                <a:gd name="T5" fmla="*/ 48 h 224"/>
                <a:gd name="T6" fmla="*/ 163 w 163"/>
                <a:gd name="T7" fmla="*/ 162 h 224"/>
                <a:gd name="T8" fmla="*/ 150 w 163"/>
                <a:gd name="T9" fmla="*/ 224 h 224"/>
                <a:gd name="T10" fmla="*/ 20 w 163"/>
                <a:gd name="T11" fmla="*/ 31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" h="224">
                  <a:moveTo>
                    <a:pt x="20" y="31"/>
                  </a:moveTo>
                  <a:cubicBezTo>
                    <a:pt x="40" y="17"/>
                    <a:pt x="69" y="10"/>
                    <a:pt x="69" y="10"/>
                  </a:cubicBezTo>
                  <a:cubicBezTo>
                    <a:pt x="110" y="0"/>
                    <a:pt x="129" y="48"/>
                    <a:pt x="129" y="48"/>
                  </a:cubicBezTo>
                  <a:cubicBezTo>
                    <a:pt x="163" y="162"/>
                    <a:pt x="163" y="162"/>
                    <a:pt x="163" y="162"/>
                  </a:cubicBezTo>
                  <a:cubicBezTo>
                    <a:pt x="150" y="224"/>
                    <a:pt x="150" y="224"/>
                    <a:pt x="150" y="224"/>
                  </a:cubicBezTo>
                  <a:cubicBezTo>
                    <a:pt x="150" y="224"/>
                    <a:pt x="0" y="44"/>
                    <a:pt x="20" y="31"/>
                  </a:cubicBezTo>
                  <a:close/>
                </a:path>
              </a:pathLst>
            </a:custGeom>
            <a:solidFill>
              <a:srgbClr val="A400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4" name="Freeform 262"/>
            <p:cNvSpPr>
              <a:spLocks/>
            </p:cNvSpPr>
            <p:nvPr/>
          </p:nvSpPr>
          <p:spPr bwMode="auto">
            <a:xfrm>
              <a:off x="1966913" y="4886326"/>
              <a:ext cx="338138" cy="508000"/>
            </a:xfrm>
            <a:custGeom>
              <a:avLst/>
              <a:gdLst>
                <a:gd name="T0" fmla="*/ 115 w 160"/>
                <a:gd name="T1" fmla="*/ 45 h 240"/>
                <a:gd name="T2" fmla="*/ 49 w 160"/>
                <a:gd name="T3" fmla="*/ 8 h 240"/>
                <a:gd name="T4" fmla="*/ 6 w 160"/>
                <a:gd name="T5" fmla="*/ 73 h 240"/>
                <a:gd name="T6" fmla="*/ 33 w 160"/>
                <a:gd name="T7" fmla="*/ 240 h 240"/>
                <a:gd name="T8" fmla="*/ 160 w 160"/>
                <a:gd name="T9" fmla="*/ 210 h 240"/>
                <a:gd name="T10" fmla="*/ 115 w 160"/>
                <a:gd name="T11" fmla="*/ 45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0" h="240">
                  <a:moveTo>
                    <a:pt x="115" y="45"/>
                  </a:moveTo>
                  <a:cubicBezTo>
                    <a:pt x="109" y="17"/>
                    <a:pt x="79" y="0"/>
                    <a:pt x="49" y="8"/>
                  </a:cubicBezTo>
                  <a:cubicBezTo>
                    <a:pt x="19" y="16"/>
                    <a:pt x="0" y="45"/>
                    <a:pt x="6" y="73"/>
                  </a:cubicBezTo>
                  <a:cubicBezTo>
                    <a:pt x="33" y="240"/>
                    <a:pt x="33" y="240"/>
                    <a:pt x="33" y="240"/>
                  </a:cubicBezTo>
                  <a:cubicBezTo>
                    <a:pt x="160" y="210"/>
                    <a:pt x="160" y="210"/>
                    <a:pt x="160" y="210"/>
                  </a:cubicBezTo>
                  <a:lnTo>
                    <a:pt x="115" y="45"/>
                  </a:lnTo>
                  <a:close/>
                </a:path>
              </a:pathLst>
            </a:custGeom>
            <a:solidFill>
              <a:srgbClr val="C7000B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5" name="Freeform 263"/>
            <p:cNvSpPr>
              <a:spLocks/>
            </p:cNvSpPr>
            <p:nvPr/>
          </p:nvSpPr>
          <p:spPr bwMode="auto">
            <a:xfrm>
              <a:off x="1992313" y="4976814"/>
              <a:ext cx="274638" cy="141288"/>
            </a:xfrm>
            <a:custGeom>
              <a:avLst/>
              <a:gdLst>
                <a:gd name="T0" fmla="*/ 0 w 173"/>
                <a:gd name="T1" fmla="*/ 89 h 89"/>
                <a:gd name="T2" fmla="*/ 152 w 173"/>
                <a:gd name="T3" fmla="*/ 57 h 89"/>
                <a:gd name="T4" fmla="*/ 173 w 173"/>
                <a:gd name="T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3" h="89">
                  <a:moveTo>
                    <a:pt x="0" y="89"/>
                  </a:moveTo>
                  <a:lnTo>
                    <a:pt x="152" y="57"/>
                  </a:lnTo>
                  <a:lnTo>
                    <a:pt x="173" y="0"/>
                  </a:ln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6" name="Freeform 264"/>
            <p:cNvSpPr>
              <a:spLocks/>
            </p:cNvSpPr>
            <p:nvPr/>
          </p:nvSpPr>
          <p:spPr bwMode="auto">
            <a:xfrm>
              <a:off x="1512888" y="5046664"/>
              <a:ext cx="387350" cy="465138"/>
            </a:xfrm>
            <a:custGeom>
              <a:avLst/>
              <a:gdLst>
                <a:gd name="T0" fmla="*/ 183 w 183"/>
                <a:gd name="T1" fmla="*/ 15 h 219"/>
                <a:gd name="T2" fmla="*/ 65 w 183"/>
                <a:gd name="T3" fmla="*/ 171 h 219"/>
                <a:gd name="T4" fmla="*/ 42 w 183"/>
                <a:gd name="T5" fmla="*/ 213 h 219"/>
                <a:gd name="T6" fmla="*/ 9 w 183"/>
                <a:gd name="T7" fmla="*/ 187 h 219"/>
                <a:gd name="T8" fmla="*/ 16 w 183"/>
                <a:gd name="T9" fmla="*/ 171 h 219"/>
                <a:gd name="T10" fmla="*/ 3 w 183"/>
                <a:gd name="T11" fmla="*/ 170 h 219"/>
                <a:gd name="T12" fmla="*/ 6 w 183"/>
                <a:gd name="T13" fmla="*/ 158 h 219"/>
                <a:gd name="T14" fmla="*/ 34 w 183"/>
                <a:gd name="T15" fmla="*/ 152 h 219"/>
                <a:gd name="T16" fmla="*/ 34 w 183"/>
                <a:gd name="T17" fmla="*/ 153 h 219"/>
                <a:gd name="T18" fmla="*/ 39 w 183"/>
                <a:gd name="T19" fmla="*/ 150 h 219"/>
                <a:gd name="T20" fmla="*/ 147 w 183"/>
                <a:gd name="T21" fmla="*/ 0 h 219"/>
                <a:gd name="T22" fmla="*/ 183 w 183"/>
                <a:gd name="T23" fmla="*/ 1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3" h="219">
                  <a:moveTo>
                    <a:pt x="183" y="15"/>
                  </a:moveTo>
                  <a:cubicBezTo>
                    <a:pt x="65" y="171"/>
                    <a:pt x="65" y="171"/>
                    <a:pt x="65" y="171"/>
                  </a:cubicBezTo>
                  <a:cubicBezTo>
                    <a:pt x="64" y="185"/>
                    <a:pt x="54" y="202"/>
                    <a:pt x="42" y="213"/>
                  </a:cubicBezTo>
                  <a:cubicBezTo>
                    <a:pt x="34" y="219"/>
                    <a:pt x="0" y="209"/>
                    <a:pt x="9" y="187"/>
                  </a:cubicBezTo>
                  <a:cubicBezTo>
                    <a:pt x="10" y="182"/>
                    <a:pt x="13" y="177"/>
                    <a:pt x="16" y="171"/>
                  </a:cubicBezTo>
                  <a:cubicBezTo>
                    <a:pt x="12" y="171"/>
                    <a:pt x="5" y="171"/>
                    <a:pt x="3" y="170"/>
                  </a:cubicBezTo>
                  <a:cubicBezTo>
                    <a:pt x="1" y="168"/>
                    <a:pt x="0" y="159"/>
                    <a:pt x="6" y="158"/>
                  </a:cubicBezTo>
                  <a:cubicBezTo>
                    <a:pt x="11" y="156"/>
                    <a:pt x="34" y="152"/>
                    <a:pt x="34" y="152"/>
                  </a:cubicBezTo>
                  <a:cubicBezTo>
                    <a:pt x="34" y="153"/>
                    <a:pt x="34" y="153"/>
                    <a:pt x="34" y="153"/>
                  </a:cubicBezTo>
                  <a:cubicBezTo>
                    <a:pt x="36" y="152"/>
                    <a:pt x="37" y="151"/>
                    <a:pt x="39" y="150"/>
                  </a:cubicBezTo>
                  <a:cubicBezTo>
                    <a:pt x="55" y="135"/>
                    <a:pt x="132" y="25"/>
                    <a:pt x="147" y="0"/>
                  </a:cubicBezTo>
                  <a:lnTo>
                    <a:pt x="183" y="15"/>
                  </a:ln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7" name="Freeform 265"/>
            <p:cNvSpPr>
              <a:spLocks/>
            </p:cNvSpPr>
            <p:nvPr/>
          </p:nvSpPr>
          <p:spPr bwMode="auto">
            <a:xfrm>
              <a:off x="1792288" y="4864101"/>
              <a:ext cx="282575" cy="280988"/>
            </a:xfrm>
            <a:custGeom>
              <a:avLst/>
              <a:gdLst>
                <a:gd name="T0" fmla="*/ 83 w 133"/>
                <a:gd name="T1" fmla="*/ 19 h 132"/>
                <a:gd name="T2" fmla="*/ 0 w 133"/>
                <a:gd name="T3" fmla="*/ 97 h 132"/>
                <a:gd name="T4" fmla="*/ 75 w 133"/>
                <a:gd name="T5" fmla="*/ 132 h 132"/>
                <a:gd name="T6" fmla="*/ 83 w 133"/>
                <a:gd name="T7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132">
                  <a:moveTo>
                    <a:pt x="83" y="19"/>
                  </a:moveTo>
                  <a:cubicBezTo>
                    <a:pt x="34" y="0"/>
                    <a:pt x="0" y="97"/>
                    <a:pt x="0" y="97"/>
                  </a:cubicBezTo>
                  <a:cubicBezTo>
                    <a:pt x="75" y="132"/>
                    <a:pt x="75" y="132"/>
                    <a:pt x="75" y="132"/>
                  </a:cubicBezTo>
                  <a:cubicBezTo>
                    <a:pt x="75" y="132"/>
                    <a:pt x="133" y="38"/>
                    <a:pt x="83" y="19"/>
                  </a:cubicBezTo>
                  <a:close/>
                </a:path>
              </a:pathLst>
            </a:custGeom>
            <a:solidFill>
              <a:srgbClr val="F7C9DD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8" name="Freeform 266"/>
            <p:cNvSpPr>
              <a:spLocks/>
            </p:cNvSpPr>
            <p:nvPr/>
          </p:nvSpPr>
          <p:spPr bwMode="auto">
            <a:xfrm>
              <a:off x="2101851" y="5095876"/>
              <a:ext cx="57150" cy="268288"/>
            </a:xfrm>
            <a:custGeom>
              <a:avLst/>
              <a:gdLst>
                <a:gd name="T0" fmla="*/ 0 w 36"/>
                <a:gd name="T1" fmla="*/ 0 h 169"/>
                <a:gd name="T2" fmla="*/ 36 w 36"/>
                <a:gd name="T3" fmla="*/ 169 h 169"/>
                <a:gd name="T4" fmla="*/ 0 w 36"/>
                <a:gd name="T5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169">
                  <a:moveTo>
                    <a:pt x="0" y="0"/>
                  </a:moveTo>
                  <a:lnTo>
                    <a:pt x="36" y="1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00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9" name="Line 267"/>
            <p:cNvSpPr>
              <a:spLocks noChangeShapeType="1"/>
            </p:cNvSpPr>
            <p:nvPr/>
          </p:nvSpPr>
          <p:spPr bwMode="auto">
            <a:xfrm>
              <a:off x="2101851" y="5095876"/>
              <a:ext cx="57150" cy="268288"/>
            </a:xfrm>
            <a:prstGeom prst="line">
              <a:avLst/>
            </a:pr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0" name="Freeform 268"/>
            <p:cNvSpPr>
              <a:spLocks/>
            </p:cNvSpPr>
            <p:nvPr/>
          </p:nvSpPr>
          <p:spPr bwMode="auto">
            <a:xfrm>
              <a:off x="2036763" y="5313364"/>
              <a:ext cx="268288" cy="80963"/>
            </a:xfrm>
            <a:custGeom>
              <a:avLst/>
              <a:gdLst>
                <a:gd name="T0" fmla="*/ 70 w 169"/>
                <a:gd name="T1" fmla="*/ 0 h 51"/>
                <a:gd name="T2" fmla="*/ 0 w 169"/>
                <a:gd name="T3" fmla="*/ 51 h 51"/>
                <a:gd name="T4" fmla="*/ 169 w 169"/>
                <a:gd name="T5" fmla="*/ 11 h 51"/>
                <a:gd name="T6" fmla="*/ 70 w 169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9" h="51">
                  <a:moveTo>
                    <a:pt x="70" y="0"/>
                  </a:moveTo>
                  <a:lnTo>
                    <a:pt x="0" y="51"/>
                  </a:lnTo>
                  <a:lnTo>
                    <a:pt x="169" y="11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A400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1" name="Freeform 269"/>
            <p:cNvSpPr>
              <a:spLocks/>
            </p:cNvSpPr>
            <p:nvPr/>
          </p:nvSpPr>
          <p:spPr bwMode="auto">
            <a:xfrm>
              <a:off x="1862138" y="4914901"/>
              <a:ext cx="196850" cy="220663"/>
            </a:xfrm>
            <a:custGeom>
              <a:avLst/>
              <a:gdLst>
                <a:gd name="T0" fmla="*/ 47 w 93"/>
                <a:gd name="T1" fmla="*/ 0 h 104"/>
                <a:gd name="T2" fmla="*/ 0 w 93"/>
                <a:gd name="T3" fmla="*/ 83 h 104"/>
                <a:gd name="T4" fmla="*/ 41 w 93"/>
                <a:gd name="T5" fmla="*/ 104 h 104"/>
                <a:gd name="T6" fmla="*/ 47 w 93"/>
                <a:gd name="T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04">
                  <a:moveTo>
                    <a:pt x="47" y="0"/>
                  </a:moveTo>
                  <a:cubicBezTo>
                    <a:pt x="53" y="18"/>
                    <a:pt x="45" y="73"/>
                    <a:pt x="0" y="83"/>
                  </a:cubicBezTo>
                  <a:cubicBezTo>
                    <a:pt x="12" y="89"/>
                    <a:pt x="41" y="104"/>
                    <a:pt x="41" y="104"/>
                  </a:cubicBezTo>
                  <a:cubicBezTo>
                    <a:pt x="41" y="104"/>
                    <a:pt x="93" y="10"/>
                    <a:pt x="47" y="0"/>
                  </a:cubicBezTo>
                  <a:close/>
                </a:path>
              </a:pathLst>
            </a:custGeom>
            <a:solidFill>
              <a:srgbClr val="F19E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2" name="Freeform 270"/>
            <p:cNvSpPr>
              <a:spLocks/>
            </p:cNvSpPr>
            <p:nvPr/>
          </p:nvSpPr>
          <p:spPr bwMode="auto">
            <a:xfrm>
              <a:off x="1878013" y="4940301"/>
              <a:ext cx="38100" cy="36513"/>
            </a:xfrm>
            <a:custGeom>
              <a:avLst/>
              <a:gdLst>
                <a:gd name="T0" fmla="*/ 16 w 18"/>
                <a:gd name="T1" fmla="*/ 12 h 17"/>
                <a:gd name="T2" fmla="*/ 6 w 18"/>
                <a:gd name="T3" fmla="*/ 15 h 17"/>
                <a:gd name="T4" fmla="*/ 2 w 18"/>
                <a:gd name="T5" fmla="*/ 5 h 17"/>
                <a:gd name="T6" fmla="*/ 13 w 18"/>
                <a:gd name="T7" fmla="*/ 1 h 17"/>
                <a:gd name="T8" fmla="*/ 16 w 18"/>
                <a:gd name="T9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7">
                  <a:moveTo>
                    <a:pt x="16" y="12"/>
                  </a:moveTo>
                  <a:cubicBezTo>
                    <a:pt x="14" y="16"/>
                    <a:pt x="10" y="17"/>
                    <a:pt x="6" y="15"/>
                  </a:cubicBezTo>
                  <a:cubicBezTo>
                    <a:pt x="2" y="13"/>
                    <a:pt x="0" y="9"/>
                    <a:pt x="2" y="5"/>
                  </a:cubicBezTo>
                  <a:cubicBezTo>
                    <a:pt x="4" y="1"/>
                    <a:pt x="9" y="0"/>
                    <a:pt x="13" y="1"/>
                  </a:cubicBezTo>
                  <a:cubicBezTo>
                    <a:pt x="16" y="3"/>
                    <a:pt x="18" y="8"/>
                    <a:pt x="16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3" name="Freeform 271"/>
            <p:cNvSpPr>
              <a:spLocks/>
            </p:cNvSpPr>
            <p:nvPr/>
          </p:nvSpPr>
          <p:spPr bwMode="auto">
            <a:xfrm>
              <a:off x="1868488" y="4981576"/>
              <a:ext cx="11113" cy="9525"/>
            </a:xfrm>
            <a:custGeom>
              <a:avLst/>
              <a:gdLst>
                <a:gd name="T0" fmla="*/ 5 w 5"/>
                <a:gd name="T1" fmla="*/ 3 h 5"/>
                <a:gd name="T2" fmla="*/ 2 w 5"/>
                <a:gd name="T3" fmla="*/ 5 h 5"/>
                <a:gd name="T4" fmla="*/ 1 w 5"/>
                <a:gd name="T5" fmla="*/ 2 h 5"/>
                <a:gd name="T6" fmla="*/ 4 w 5"/>
                <a:gd name="T7" fmla="*/ 1 h 5"/>
                <a:gd name="T8" fmla="*/ 5 w 5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cubicBezTo>
                    <a:pt x="4" y="5"/>
                    <a:pt x="3" y="5"/>
                    <a:pt x="2" y="5"/>
                  </a:cubicBezTo>
                  <a:cubicBezTo>
                    <a:pt x="1" y="4"/>
                    <a:pt x="0" y="3"/>
                    <a:pt x="1" y="2"/>
                  </a:cubicBezTo>
                  <a:cubicBezTo>
                    <a:pt x="1" y="0"/>
                    <a:pt x="3" y="0"/>
                    <a:pt x="4" y="1"/>
                  </a:cubicBezTo>
                  <a:cubicBezTo>
                    <a:pt x="5" y="1"/>
                    <a:pt x="5" y="2"/>
                    <a:pt x="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4" name="Freeform 272"/>
            <p:cNvSpPr>
              <a:spLocks/>
            </p:cNvSpPr>
            <p:nvPr/>
          </p:nvSpPr>
          <p:spPr bwMode="auto">
            <a:xfrm>
              <a:off x="2119313" y="5076826"/>
              <a:ext cx="176213" cy="241300"/>
            </a:xfrm>
            <a:custGeom>
              <a:avLst/>
              <a:gdLst>
                <a:gd name="T0" fmla="*/ 0 w 111"/>
                <a:gd name="T1" fmla="*/ 14 h 152"/>
                <a:gd name="T2" fmla="*/ 24 w 111"/>
                <a:gd name="T3" fmla="*/ 143 h 152"/>
                <a:gd name="T4" fmla="*/ 111 w 111"/>
                <a:gd name="T5" fmla="*/ 152 h 152"/>
                <a:gd name="T6" fmla="*/ 68 w 111"/>
                <a:gd name="T7" fmla="*/ 0 h 152"/>
                <a:gd name="T8" fmla="*/ 0 w 111"/>
                <a:gd name="T9" fmla="*/ 1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52">
                  <a:moveTo>
                    <a:pt x="0" y="14"/>
                  </a:moveTo>
                  <a:lnTo>
                    <a:pt x="24" y="143"/>
                  </a:lnTo>
                  <a:lnTo>
                    <a:pt x="111" y="152"/>
                  </a:lnTo>
                  <a:lnTo>
                    <a:pt x="68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B60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5" name="Freeform 273"/>
            <p:cNvSpPr>
              <a:spLocks/>
            </p:cNvSpPr>
            <p:nvPr/>
          </p:nvSpPr>
          <p:spPr bwMode="auto">
            <a:xfrm>
              <a:off x="2076451" y="4900614"/>
              <a:ext cx="139700" cy="190500"/>
            </a:xfrm>
            <a:custGeom>
              <a:avLst/>
              <a:gdLst>
                <a:gd name="T0" fmla="*/ 0 w 66"/>
                <a:gd name="T1" fmla="*/ 90 h 90"/>
                <a:gd name="T2" fmla="*/ 66 w 66"/>
                <a:gd name="T3" fmla="*/ 76 h 90"/>
                <a:gd name="T4" fmla="*/ 5 w 66"/>
                <a:gd name="T5" fmla="*/ 5 h 90"/>
                <a:gd name="T6" fmla="*/ 0 w 66"/>
                <a:gd name="T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90">
                  <a:moveTo>
                    <a:pt x="0" y="90"/>
                  </a:moveTo>
                  <a:cubicBezTo>
                    <a:pt x="66" y="76"/>
                    <a:pt x="66" y="76"/>
                    <a:pt x="66" y="76"/>
                  </a:cubicBezTo>
                  <a:cubicBezTo>
                    <a:pt x="66" y="76"/>
                    <a:pt x="60" y="0"/>
                    <a:pt x="5" y="5"/>
                  </a:cubicBezTo>
                  <a:cubicBezTo>
                    <a:pt x="33" y="33"/>
                    <a:pt x="0" y="90"/>
                    <a:pt x="0" y="90"/>
                  </a:cubicBezTo>
                  <a:close/>
                </a:path>
              </a:pathLst>
            </a:custGeom>
            <a:solidFill>
              <a:srgbClr val="B60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6" name="Freeform 274"/>
            <p:cNvSpPr>
              <a:spLocks/>
            </p:cNvSpPr>
            <p:nvPr/>
          </p:nvSpPr>
          <p:spPr bwMode="auto">
            <a:xfrm>
              <a:off x="2252663" y="5002214"/>
              <a:ext cx="74613" cy="265113"/>
            </a:xfrm>
            <a:custGeom>
              <a:avLst/>
              <a:gdLst>
                <a:gd name="T0" fmla="*/ 0 w 47"/>
                <a:gd name="T1" fmla="*/ 39 h 167"/>
                <a:gd name="T2" fmla="*/ 35 w 47"/>
                <a:gd name="T3" fmla="*/ 167 h 167"/>
                <a:gd name="T4" fmla="*/ 47 w 47"/>
                <a:gd name="T5" fmla="*/ 123 h 167"/>
                <a:gd name="T6" fmla="*/ 9 w 47"/>
                <a:gd name="T7" fmla="*/ 0 h 167"/>
                <a:gd name="T8" fmla="*/ 0 w 47"/>
                <a:gd name="T9" fmla="*/ 3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67">
                  <a:moveTo>
                    <a:pt x="0" y="39"/>
                  </a:moveTo>
                  <a:lnTo>
                    <a:pt x="35" y="167"/>
                  </a:lnTo>
                  <a:lnTo>
                    <a:pt x="47" y="123"/>
                  </a:lnTo>
                  <a:lnTo>
                    <a:pt x="9" y="0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7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7" name="Freeform 275"/>
            <p:cNvSpPr>
              <a:spLocks/>
            </p:cNvSpPr>
            <p:nvPr/>
          </p:nvSpPr>
          <p:spPr bwMode="auto">
            <a:xfrm>
              <a:off x="2157413" y="4881564"/>
              <a:ext cx="103188" cy="150813"/>
            </a:xfrm>
            <a:custGeom>
              <a:avLst/>
              <a:gdLst>
                <a:gd name="T0" fmla="*/ 0 w 49"/>
                <a:gd name="T1" fmla="*/ 0 h 71"/>
                <a:gd name="T2" fmla="*/ 49 w 49"/>
                <a:gd name="T3" fmla="*/ 44 h 71"/>
                <a:gd name="T4" fmla="*/ 39 w 49"/>
                <a:gd name="T5" fmla="*/ 71 h 71"/>
                <a:gd name="T6" fmla="*/ 0 w 49"/>
                <a:gd name="T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71">
                  <a:moveTo>
                    <a:pt x="0" y="0"/>
                  </a:moveTo>
                  <a:cubicBezTo>
                    <a:pt x="35" y="0"/>
                    <a:pt x="49" y="44"/>
                    <a:pt x="49" y="44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39" y="71"/>
                    <a:pt x="35" y="20"/>
                    <a:pt x="0" y="0"/>
                  </a:cubicBezTo>
                  <a:close/>
                </a:path>
              </a:pathLst>
            </a:custGeom>
            <a:solidFill>
              <a:srgbClr val="7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8" name="Freeform 276"/>
            <p:cNvSpPr>
              <a:spLocks/>
            </p:cNvSpPr>
            <p:nvPr/>
          </p:nvSpPr>
          <p:spPr bwMode="auto">
            <a:xfrm>
              <a:off x="2247901" y="4983164"/>
              <a:ext cx="28575" cy="69850"/>
            </a:xfrm>
            <a:custGeom>
              <a:avLst/>
              <a:gdLst>
                <a:gd name="T0" fmla="*/ 0 w 18"/>
                <a:gd name="T1" fmla="*/ 16 h 44"/>
                <a:gd name="T2" fmla="*/ 8 w 18"/>
                <a:gd name="T3" fmla="*/ 44 h 44"/>
                <a:gd name="T4" fmla="*/ 18 w 18"/>
                <a:gd name="T5" fmla="*/ 32 h 44"/>
                <a:gd name="T6" fmla="*/ 7 w 18"/>
                <a:gd name="T7" fmla="*/ 0 h 44"/>
                <a:gd name="T8" fmla="*/ 0 w 18"/>
                <a:gd name="T9" fmla="*/ 1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44">
                  <a:moveTo>
                    <a:pt x="0" y="16"/>
                  </a:moveTo>
                  <a:lnTo>
                    <a:pt x="8" y="44"/>
                  </a:lnTo>
                  <a:lnTo>
                    <a:pt x="18" y="32"/>
                  </a:lnTo>
                  <a:lnTo>
                    <a:pt x="7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9" name="Freeform 277"/>
            <p:cNvSpPr>
              <a:spLocks/>
            </p:cNvSpPr>
            <p:nvPr/>
          </p:nvSpPr>
          <p:spPr bwMode="auto">
            <a:xfrm>
              <a:off x="2239963" y="5008564"/>
              <a:ext cx="20638" cy="46038"/>
            </a:xfrm>
            <a:custGeom>
              <a:avLst/>
              <a:gdLst>
                <a:gd name="T0" fmla="*/ 5 w 13"/>
                <a:gd name="T1" fmla="*/ 0 h 29"/>
                <a:gd name="T2" fmla="*/ 0 w 13"/>
                <a:gd name="T3" fmla="*/ 1 h 29"/>
                <a:gd name="T4" fmla="*/ 8 w 13"/>
                <a:gd name="T5" fmla="*/ 29 h 29"/>
                <a:gd name="T6" fmla="*/ 13 w 13"/>
                <a:gd name="T7" fmla="*/ 28 h 29"/>
                <a:gd name="T8" fmla="*/ 5 w 13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9">
                  <a:moveTo>
                    <a:pt x="5" y="0"/>
                  </a:moveTo>
                  <a:lnTo>
                    <a:pt x="0" y="1"/>
                  </a:lnTo>
                  <a:lnTo>
                    <a:pt x="8" y="29"/>
                  </a:lnTo>
                  <a:lnTo>
                    <a:pt x="13" y="2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0" name="Freeform 278"/>
            <p:cNvSpPr>
              <a:spLocks/>
            </p:cNvSpPr>
            <p:nvPr/>
          </p:nvSpPr>
          <p:spPr bwMode="auto">
            <a:xfrm>
              <a:off x="2239963" y="4983164"/>
              <a:ext cx="19050" cy="26988"/>
            </a:xfrm>
            <a:custGeom>
              <a:avLst/>
              <a:gdLst>
                <a:gd name="T0" fmla="*/ 12 w 12"/>
                <a:gd name="T1" fmla="*/ 0 h 17"/>
                <a:gd name="T2" fmla="*/ 7 w 12"/>
                <a:gd name="T3" fmla="*/ 0 h 17"/>
                <a:gd name="T4" fmla="*/ 0 w 12"/>
                <a:gd name="T5" fmla="*/ 17 h 17"/>
                <a:gd name="T6" fmla="*/ 5 w 12"/>
                <a:gd name="T7" fmla="*/ 16 h 17"/>
                <a:gd name="T8" fmla="*/ 12 w 12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7">
                  <a:moveTo>
                    <a:pt x="12" y="0"/>
                  </a:moveTo>
                  <a:lnTo>
                    <a:pt x="7" y="0"/>
                  </a:lnTo>
                  <a:lnTo>
                    <a:pt x="0" y="17"/>
                  </a:lnTo>
                  <a:lnTo>
                    <a:pt x="5" y="1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1" name="Oval 279"/>
            <p:cNvSpPr>
              <a:spLocks noChangeArrowheads="1"/>
            </p:cNvSpPr>
            <p:nvPr/>
          </p:nvSpPr>
          <p:spPr bwMode="auto">
            <a:xfrm>
              <a:off x="2257426" y="5002214"/>
              <a:ext cx="6350" cy="7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2" name="Oval 280"/>
            <p:cNvSpPr>
              <a:spLocks noChangeArrowheads="1"/>
            </p:cNvSpPr>
            <p:nvPr/>
          </p:nvSpPr>
          <p:spPr bwMode="auto">
            <a:xfrm>
              <a:off x="1774826" y="4989514"/>
              <a:ext cx="23813" cy="23813"/>
            </a:xfrm>
            <a:prstGeom prst="ellipse">
              <a:avLst/>
            </a:prstGeom>
            <a:solidFill>
              <a:srgbClr val="C434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3" name="Oval 281"/>
            <p:cNvSpPr>
              <a:spLocks noChangeArrowheads="1"/>
            </p:cNvSpPr>
            <p:nvPr/>
          </p:nvSpPr>
          <p:spPr bwMode="auto">
            <a:xfrm>
              <a:off x="1784351" y="4995864"/>
              <a:ext cx="12700" cy="12700"/>
            </a:xfrm>
            <a:prstGeom prst="ellipse">
              <a:avLst/>
            </a:prstGeom>
            <a:solidFill>
              <a:srgbClr val="9B1C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4" name="Oval 282"/>
            <p:cNvSpPr>
              <a:spLocks noChangeArrowheads="1"/>
            </p:cNvSpPr>
            <p:nvPr/>
          </p:nvSpPr>
          <p:spPr bwMode="auto">
            <a:xfrm>
              <a:off x="1781176" y="4997451"/>
              <a:ext cx="4763" cy="47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5" name="Oval 283"/>
            <p:cNvSpPr>
              <a:spLocks noChangeArrowheads="1"/>
            </p:cNvSpPr>
            <p:nvPr/>
          </p:nvSpPr>
          <p:spPr bwMode="auto">
            <a:xfrm>
              <a:off x="1766888" y="5022851"/>
              <a:ext cx="20638" cy="23813"/>
            </a:xfrm>
            <a:prstGeom prst="ellipse">
              <a:avLst/>
            </a:prstGeom>
            <a:solidFill>
              <a:srgbClr val="C434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6" name="Oval 284"/>
            <p:cNvSpPr>
              <a:spLocks noChangeArrowheads="1"/>
            </p:cNvSpPr>
            <p:nvPr/>
          </p:nvSpPr>
          <p:spPr bwMode="auto">
            <a:xfrm>
              <a:off x="1774826" y="5029201"/>
              <a:ext cx="12700" cy="12700"/>
            </a:xfrm>
            <a:prstGeom prst="ellipse">
              <a:avLst/>
            </a:prstGeom>
            <a:solidFill>
              <a:srgbClr val="9B1C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7" name="Oval 285"/>
            <p:cNvSpPr>
              <a:spLocks noChangeArrowheads="1"/>
            </p:cNvSpPr>
            <p:nvPr/>
          </p:nvSpPr>
          <p:spPr bwMode="auto">
            <a:xfrm>
              <a:off x="1771651" y="5032376"/>
              <a:ext cx="6350" cy="31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8" name="Freeform 286"/>
            <p:cNvSpPr>
              <a:spLocks/>
            </p:cNvSpPr>
            <p:nvPr/>
          </p:nvSpPr>
          <p:spPr bwMode="auto">
            <a:xfrm>
              <a:off x="1546226" y="5095876"/>
              <a:ext cx="322263" cy="403225"/>
            </a:xfrm>
            <a:custGeom>
              <a:avLst/>
              <a:gdLst>
                <a:gd name="T0" fmla="*/ 135 w 152"/>
                <a:gd name="T1" fmla="*/ 0 h 190"/>
                <a:gd name="T2" fmla="*/ 27 w 152"/>
                <a:gd name="T3" fmla="*/ 139 h 190"/>
                <a:gd name="T4" fmla="*/ 0 w 152"/>
                <a:gd name="T5" fmla="*/ 175 h 190"/>
                <a:gd name="T6" fmla="*/ 27 w 152"/>
                <a:gd name="T7" fmla="*/ 184 h 190"/>
                <a:gd name="T8" fmla="*/ 46 w 152"/>
                <a:gd name="T9" fmla="*/ 146 h 190"/>
                <a:gd name="T10" fmla="*/ 152 w 152"/>
                <a:gd name="T11" fmla="*/ 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190">
                  <a:moveTo>
                    <a:pt x="135" y="0"/>
                  </a:moveTo>
                  <a:cubicBezTo>
                    <a:pt x="27" y="139"/>
                    <a:pt x="27" y="139"/>
                    <a:pt x="27" y="139"/>
                  </a:cubicBezTo>
                  <a:cubicBezTo>
                    <a:pt x="27" y="139"/>
                    <a:pt x="0" y="160"/>
                    <a:pt x="0" y="175"/>
                  </a:cubicBezTo>
                  <a:cubicBezTo>
                    <a:pt x="0" y="190"/>
                    <a:pt x="19" y="188"/>
                    <a:pt x="27" y="184"/>
                  </a:cubicBezTo>
                  <a:cubicBezTo>
                    <a:pt x="36" y="177"/>
                    <a:pt x="41" y="165"/>
                    <a:pt x="46" y="146"/>
                  </a:cubicBezTo>
                  <a:cubicBezTo>
                    <a:pt x="78" y="107"/>
                    <a:pt x="92" y="79"/>
                    <a:pt x="152" y="8"/>
                  </a:cubicBezTo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9" name="Oval 287"/>
            <p:cNvSpPr>
              <a:spLocks noChangeArrowheads="1"/>
            </p:cNvSpPr>
            <p:nvPr/>
          </p:nvSpPr>
          <p:spPr bwMode="auto">
            <a:xfrm>
              <a:off x="1739901" y="5457826"/>
              <a:ext cx="19050" cy="174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0" name="Oval 288"/>
            <p:cNvSpPr>
              <a:spLocks noChangeArrowheads="1"/>
            </p:cNvSpPr>
            <p:nvPr/>
          </p:nvSpPr>
          <p:spPr bwMode="auto">
            <a:xfrm>
              <a:off x="1735138" y="5487989"/>
              <a:ext cx="7938" cy="7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1" name="Freeform 289"/>
            <p:cNvSpPr>
              <a:spLocks/>
            </p:cNvSpPr>
            <p:nvPr/>
          </p:nvSpPr>
          <p:spPr bwMode="auto">
            <a:xfrm>
              <a:off x="1431926" y="4368801"/>
              <a:ext cx="68263" cy="100013"/>
            </a:xfrm>
            <a:custGeom>
              <a:avLst/>
              <a:gdLst>
                <a:gd name="T0" fmla="*/ 11 w 32"/>
                <a:gd name="T1" fmla="*/ 47 h 47"/>
                <a:gd name="T2" fmla="*/ 32 w 32"/>
                <a:gd name="T3" fmla="*/ 6 h 47"/>
                <a:gd name="T4" fmla="*/ 17 w 32"/>
                <a:gd name="T5" fmla="*/ 3 h 47"/>
                <a:gd name="T6" fmla="*/ 11 w 32"/>
                <a:gd name="T7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47">
                  <a:moveTo>
                    <a:pt x="11" y="47"/>
                  </a:moveTo>
                  <a:cubicBezTo>
                    <a:pt x="11" y="20"/>
                    <a:pt x="26" y="10"/>
                    <a:pt x="32" y="6"/>
                  </a:cubicBezTo>
                  <a:cubicBezTo>
                    <a:pt x="29" y="1"/>
                    <a:pt x="21" y="0"/>
                    <a:pt x="17" y="3"/>
                  </a:cubicBezTo>
                  <a:cubicBezTo>
                    <a:pt x="9" y="13"/>
                    <a:pt x="0" y="22"/>
                    <a:pt x="11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2" name="Freeform 290"/>
            <p:cNvSpPr>
              <a:spLocks/>
            </p:cNvSpPr>
            <p:nvPr/>
          </p:nvSpPr>
          <p:spPr bwMode="auto">
            <a:xfrm>
              <a:off x="2144713" y="4368801"/>
              <a:ext cx="69850" cy="100013"/>
            </a:xfrm>
            <a:custGeom>
              <a:avLst/>
              <a:gdLst>
                <a:gd name="T0" fmla="*/ 22 w 33"/>
                <a:gd name="T1" fmla="*/ 47 h 47"/>
                <a:gd name="T2" fmla="*/ 0 w 33"/>
                <a:gd name="T3" fmla="*/ 5 h 47"/>
                <a:gd name="T4" fmla="*/ 17 w 33"/>
                <a:gd name="T5" fmla="*/ 3 h 47"/>
                <a:gd name="T6" fmla="*/ 22 w 33"/>
                <a:gd name="T7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47">
                  <a:moveTo>
                    <a:pt x="22" y="47"/>
                  </a:moveTo>
                  <a:cubicBezTo>
                    <a:pt x="23" y="20"/>
                    <a:pt x="6" y="10"/>
                    <a:pt x="0" y="5"/>
                  </a:cubicBezTo>
                  <a:cubicBezTo>
                    <a:pt x="3" y="1"/>
                    <a:pt x="12" y="0"/>
                    <a:pt x="17" y="3"/>
                  </a:cubicBezTo>
                  <a:cubicBezTo>
                    <a:pt x="24" y="13"/>
                    <a:pt x="33" y="22"/>
                    <a:pt x="22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3" name="Freeform 291"/>
            <p:cNvSpPr>
              <a:spLocks/>
            </p:cNvSpPr>
            <p:nvPr/>
          </p:nvSpPr>
          <p:spPr bwMode="auto">
            <a:xfrm>
              <a:off x="4581526" y="198439"/>
              <a:ext cx="954088" cy="1893888"/>
            </a:xfrm>
            <a:custGeom>
              <a:avLst/>
              <a:gdLst>
                <a:gd name="T0" fmla="*/ 373 w 450"/>
                <a:gd name="T1" fmla="*/ 173 h 893"/>
                <a:gd name="T2" fmla="*/ 365 w 450"/>
                <a:gd name="T3" fmla="*/ 107 h 893"/>
                <a:gd name="T4" fmla="*/ 275 w 450"/>
                <a:gd name="T5" fmla="*/ 10 h 893"/>
                <a:gd name="T6" fmla="*/ 262 w 450"/>
                <a:gd name="T7" fmla="*/ 5 h 893"/>
                <a:gd name="T8" fmla="*/ 254 w 450"/>
                <a:gd name="T9" fmla="*/ 3 h 893"/>
                <a:gd name="T10" fmla="*/ 247 w 450"/>
                <a:gd name="T11" fmla="*/ 2 h 893"/>
                <a:gd name="T12" fmla="*/ 242 w 450"/>
                <a:gd name="T13" fmla="*/ 1 h 893"/>
                <a:gd name="T14" fmla="*/ 234 w 450"/>
                <a:gd name="T15" fmla="*/ 0 h 893"/>
                <a:gd name="T16" fmla="*/ 225 w 450"/>
                <a:gd name="T17" fmla="*/ 0 h 893"/>
                <a:gd name="T18" fmla="*/ 225 w 450"/>
                <a:gd name="T19" fmla="*/ 0 h 893"/>
                <a:gd name="T20" fmla="*/ 205 w 450"/>
                <a:gd name="T21" fmla="*/ 1 h 893"/>
                <a:gd name="T22" fmla="*/ 203 w 450"/>
                <a:gd name="T23" fmla="*/ 2 h 893"/>
                <a:gd name="T24" fmla="*/ 203 w 450"/>
                <a:gd name="T25" fmla="*/ 2 h 893"/>
                <a:gd name="T26" fmla="*/ 195 w 450"/>
                <a:gd name="T27" fmla="*/ 3 h 893"/>
                <a:gd name="T28" fmla="*/ 182 w 450"/>
                <a:gd name="T29" fmla="*/ 7 h 893"/>
                <a:gd name="T30" fmla="*/ 175 w 450"/>
                <a:gd name="T31" fmla="*/ 10 h 893"/>
                <a:gd name="T32" fmla="*/ 118 w 450"/>
                <a:gd name="T33" fmla="*/ 47 h 893"/>
                <a:gd name="T34" fmla="*/ 85 w 450"/>
                <a:gd name="T35" fmla="*/ 107 h 893"/>
                <a:gd name="T36" fmla="*/ 76 w 450"/>
                <a:gd name="T37" fmla="*/ 173 h 893"/>
                <a:gd name="T38" fmla="*/ 1 w 450"/>
                <a:gd name="T39" fmla="*/ 282 h 893"/>
                <a:gd name="T40" fmla="*/ 31 w 450"/>
                <a:gd name="T41" fmla="*/ 303 h 893"/>
                <a:gd name="T42" fmla="*/ 78 w 450"/>
                <a:gd name="T43" fmla="*/ 315 h 893"/>
                <a:gd name="T44" fmla="*/ 116 w 450"/>
                <a:gd name="T45" fmla="*/ 310 h 893"/>
                <a:gd name="T46" fmla="*/ 117 w 450"/>
                <a:gd name="T47" fmla="*/ 537 h 893"/>
                <a:gd name="T48" fmla="*/ 115 w 450"/>
                <a:gd name="T49" fmla="*/ 544 h 893"/>
                <a:gd name="T50" fmla="*/ 113 w 450"/>
                <a:gd name="T51" fmla="*/ 557 h 893"/>
                <a:gd name="T52" fmla="*/ 112 w 450"/>
                <a:gd name="T53" fmla="*/ 562 h 893"/>
                <a:gd name="T54" fmla="*/ 107 w 450"/>
                <a:gd name="T55" fmla="*/ 680 h 893"/>
                <a:gd name="T56" fmla="*/ 107 w 450"/>
                <a:gd name="T57" fmla="*/ 691 h 893"/>
                <a:gd name="T58" fmla="*/ 107 w 450"/>
                <a:gd name="T59" fmla="*/ 692 h 893"/>
                <a:gd name="T60" fmla="*/ 146 w 450"/>
                <a:gd name="T61" fmla="*/ 727 h 893"/>
                <a:gd name="T62" fmla="*/ 180 w 450"/>
                <a:gd name="T63" fmla="*/ 893 h 893"/>
                <a:gd name="T64" fmla="*/ 192 w 450"/>
                <a:gd name="T65" fmla="*/ 733 h 893"/>
                <a:gd name="T66" fmla="*/ 225 w 450"/>
                <a:gd name="T67" fmla="*/ 692 h 893"/>
                <a:gd name="T68" fmla="*/ 252 w 450"/>
                <a:gd name="T69" fmla="*/ 733 h 893"/>
                <a:gd name="T70" fmla="*/ 264 w 450"/>
                <a:gd name="T71" fmla="*/ 893 h 893"/>
                <a:gd name="T72" fmla="*/ 298 w 450"/>
                <a:gd name="T73" fmla="*/ 727 h 893"/>
                <a:gd name="T74" fmla="*/ 343 w 450"/>
                <a:gd name="T75" fmla="*/ 692 h 893"/>
                <a:gd name="T76" fmla="*/ 343 w 450"/>
                <a:gd name="T77" fmla="*/ 692 h 893"/>
                <a:gd name="T78" fmla="*/ 343 w 450"/>
                <a:gd name="T79" fmla="*/ 680 h 893"/>
                <a:gd name="T80" fmla="*/ 343 w 450"/>
                <a:gd name="T81" fmla="*/ 673 h 893"/>
                <a:gd name="T82" fmla="*/ 343 w 450"/>
                <a:gd name="T83" fmla="*/ 648 h 893"/>
                <a:gd name="T84" fmla="*/ 342 w 450"/>
                <a:gd name="T85" fmla="*/ 642 h 893"/>
                <a:gd name="T86" fmla="*/ 341 w 450"/>
                <a:gd name="T87" fmla="*/ 606 h 893"/>
                <a:gd name="T88" fmla="*/ 339 w 450"/>
                <a:gd name="T89" fmla="*/ 577 h 893"/>
                <a:gd name="T90" fmla="*/ 338 w 450"/>
                <a:gd name="T91" fmla="*/ 568 h 893"/>
                <a:gd name="T92" fmla="*/ 337 w 450"/>
                <a:gd name="T93" fmla="*/ 561 h 893"/>
                <a:gd name="T94" fmla="*/ 335 w 450"/>
                <a:gd name="T95" fmla="*/ 549 h 893"/>
                <a:gd name="T96" fmla="*/ 334 w 450"/>
                <a:gd name="T97" fmla="*/ 541 h 893"/>
                <a:gd name="T98" fmla="*/ 351 w 450"/>
                <a:gd name="T99" fmla="*/ 537 h 893"/>
                <a:gd name="T100" fmla="*/ 358 w 450"/>
                <a:gd name="T101" fmla="*/ 315 h 893"/>
                <a:gd name="T102" fmla="*/ 418 w 450"/>
                <a:gd name="T103" fmla="*/ 303 h 893"/>
                <a:gd name="T104" fmla="*/ 448 w 450"/>
                <a:gd name="T105" fmla="*/ 282 h 893"/>
                <a:gd name="T106" fmla="*/ 450 w 450"/>
                <a:gd name="T107" fmla="*/ 281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50" h="893">
                  <a:moveTo>
                    <a:pt x="450" y="281"/>
                  </a:moveTo>
                  <a:cubicBezTo>
                    <a:pt x="449" y="281"/>
                    <a:pt x="448" y="281"/>
                    <a:pt x="448" y="281"/>
                  </a:cubicBezTo>
                  <a:cubicBezTo>
                    <a:pt x="373" y="173"/>
                    <a:pt x="373" y="173"/>
                    <a:pt x="373" y="173"/>
                  </a:cubicBezTo>
                  <a:cubicBezTo>
                    <a:pt x="373" y="173"/>
                    <a:pt x="373" y="172"/>
                    <a:pt x="373" y="172"/>
                  </a:cubicBezTo>
                  <a:cubicBezTo>
                    <a:pt x="388" y="168"/>
                    <a:pt x="398" y="155"/>
                    <a:pt x="398" y="140"/>
                  </a:cubicBezTo>
                  <a:cubicBezTo>
                    <a:pt x="398" y="122"/>
                    <a:pt x="383" y="107"/>
                    <a:pt x="365" y="107"/>
                  </a:cubicBezTo>
                  <a:cubicBezTo>
                    <a:pt x="362" y="107"/>
                    <a:pt x="359" y="107"/>
                    <a:pt x="356" y="108"/>
                  </a:cubicBezTo>
                  <a:cubicBezTo>
                    <a:pt x="348" y="63"/>
                    <a:pt x="316" y="26"/>
                    <a:pt x="275" y="10"/>
                  </a:cubicBezTo>
                  <a:cubicBezTo>
                    <a:pt x="275" y="10"/>
                    <a:pt x="275" y="10"/>
                    <a:pt x="275" y="10"/>
                  </a:cubicBezTo>
                  <a:cubicBezTo>
                    <a:pt x="273" y="9"/>
                    <a:pt x="271" y="8"/>
                    <a:pt x="269" y="7"/>
                  </a:cubicBezTo>
                  <a:cubicBezTo>
                    <a:pt x="268" y="7"/>
                    <a:pt x="268" y="7"/>
                    <a:pt x="268" y="7"/>
                  </a:cubicBezTo>
                  <a:cubicBezTo>
                    <a:pt x="266" y="6"/>
                    <a:pt x="264" y="6"/>
                    <a:pt x="262" y="5"/>
                  </a:cubicBezTo>
                  <a:cubicBezTo>
                    <a:pt x="261" y="5"/>
                    <a:pt x="261" y="5"/>
                    <a:pt x="261" y="5"/>
                  </a:cubicBezTo>
                  <a:cubicBezTo>
                    <a:pt x="259" y="4"/>
                    <a:pt x="257" y="4"/>
                    <a:pt x="255" y="3"/>
                  </a:cubicBezTo>
                  <a:cubicBezTo>
                    <a:pt x="254" y="3"/>
                    <a:pt x="254" y="3"/>
                    <a:pt x="254" y="3"/>
                  </a:cubicBezTo>
                  <a:cubicBezTo>
                    <a:pt x="252" y="3"/>
                    <a:pt x="249" y="2"/>
                    <a:pt x="247" y="2"/>
                  </a:cubicBezTo>
                  <a:cubicBezTo>
                    <a:pt x="247" y="2"/>
                    <a:pt x="247" y="2"/>
                    <a:pt x="247" y="2"/>
                  </a:cubicBezTo>
                  <a:cubicBezTo>
                    <a:pt x="247" y="2"/>
                    <a:pt x="247" y="2"/>
                    <a:pt x="247" y="2"/>
                  </a:cubicBezTo>
                  <a:cubicBezTo>
                    <a:pt x="247" y="2"/>
                    <a:pt x="247" y="2"/>
                    <a:pt x="247" y="2"/>
                  </a:cubicBezTo>
                  <a:cubicBezTo>
                    <a:pt x="247" y="2"/>
                    <a:pt x="247" y="2"/>
                    <a:pt x="247" y="2"/>
                  </a:cubicBezTo>
                  <a:cubicBezTo>
                    <a:pt x="245" y="1"/>
                    <a:pt x="244" y="1"/>
                    <a:pt x="242" y="1"/>
                  </a:cubicBezTo>
                  <a:cubicBezTo>
                    <a:pt x="242" y="1"/>
                    <a:pt x="241" y="1"/>
                    <a:pt x="241" y="1"/>
                  </a:cubicBezTo>
                  <a:cubicBezTo>
                    <a:pt x="239" y="1"/>
                    <a:pt x="238" y="1"/>
                    <a:pt x="237" y="0"/>
                  </a:cubicBezTo>
                  <a:cubicBezTo>
                    <a:pt x="236" y="0"/>
                    <a:pt x="235" y="0"/>
                    <a:pt x="234" y="0"/>
                  </a:cubicBezTo>
                  <a:cubicBezTo>
                    <a:pt x="233" y="0"/>
                    <a:pt x="232" y="0"/>
                    <a:pt x="231" y="0"/>
                  </a:cubicBezTo>
                  <a:cubicBezTo>
                    <a:pt x="229" y="0"/>
                    <a:pt x="227" y="0"/>
                    <a:pt x="225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24" y="0"/>
                    <a:pt x="223" y="0"/>
                    <a:pt x="222" y="0"/>
                  </a:cubicBezTo>
                  <a:cubicBezTo>
                    <a:pt x="221" y="0"/>
                    <a:pt x="220" y="0"/>
                    <a:pt x="219" y="0"/>
                  </a:cubicBezTo>
                  <a:cubicBezTo>
                    <a:pt x="214" y="0"/>
                    <a:pt x="210" y="0"/>
                    <a:pt x="205" y="1"/>
                  </a:cubicBezTo>
                  <a:cubicBezTo>
                    <a:pt x="206" y="1"/>
                    <a:pt x="207" y="1"/>
                    <a:pt x="208" y="1"/>
                  </a:cubicBezTo>
                  <a:cubicBezTo>
                    <a:pt x="208" y="1"/>
                    <a:pt x="208" y="1"/>
                    <a:pt x="207" y="1"/>
                  </a:cubicBezTo>
                  <a:cubicBezTo>
                    <a:pt x="206" y="1"/>
                    <a:pt x="204" y="1"/>
                    <a:pt x="203" y="2"/>
                  </a:cubicBezTo>
                  <a:cubicBezTo>
                    <a:pt x="203" y="2"/>
                    <a:pt x="203" y="2"/>
                    <a:pt x="203" y="2"/>
                  </a:cubicBezTo>
                  <a:cubicBezTo>
                    <a:pt x="203" y="2"/>
                    <a:pt x="203" y="2"/>
                    <a:pt x="203" y="2"/>
                  </a:cubicBezTo>
                  <a:cubicBezTo>
                    <a:pt x="203" y="2"/>
                    <a:pt x="203" y="2"/>
                    <a:pt x="203" y="2"/>
                  </a:cubicBezTo>
                  <a:cubicBezTo>
                    <a:pt x="203" y="2"/>
                    <a:pt x="203" y="2"/>
                    <a:pt x="203" y="2"/>
                  </a:cubicBezTo>
                  <a:cubicBezTo>
                    <a:pt x="200" y="2"/>
                    <a:pt x="198" y="3"/>
                    <a:pt x="196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3" y="4"/>
                    <a:pt x="191" y="4"/>
                    <a:pt x="189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6" y="6"/>
                    <a:pt x="184" y="6"/>
                    <a:pt x="182" y="7"/>
                  </a:cubicBezTo>
                  <a:cubicBezTo>
                    <a:pt x="182" y="7"/>
                    <a:pt x="181" y="7"/>
                    <a:pt x="181" y="7"/>
                  </a:cubicBezTo>
                  <a:cubicBezTo>
                    <a:pt x="179" y="8"/>
                    <a:pt x="177" y="9"/>
                    <a:pt x="175" y="10"/>
                  </a:cubicBezTo>
                  <a:cubicBezTo>
                    <a:pt x="175" y="10"/>
                    <a:pt x="175" y="10"/>
                    <a:pt x="175" y="10"/>
                  </a:cubicBezTo>
                  <a:cubicBezTo>
                    <a:pt x="159" y="16"/>
                    <a:pt x="145" y="25"/>
                    <a:pt x="132" y="37"/>
                  </a:cubicBezTo>
                  <a:cubicBezTo>
                    <a:pt x="132" y="36"/>
                    <a:pt x="131" y="36"/>
                    <a:pt x="131" y="35"/>
                  </a:cubicBezTo>
                  <a:cubicBezTo>
                    <a:pt x="126" y="39"/>
                    <a:pt x="120" y="41"/>
                    <a:pt x="118" y="47"/>
                  </a:cubicBezTo>
                  <a:cubicBezTo>
                    <a:pt x="119" y="48"/>
                    <a:pt x="120" y="48"/>
                    <a:pt x="121" y="49"/>
                  </a:cubicBezTo>
                  <a:cubicBezTo>
                    <a:pt x="107" y="66"/>
                    <a:pt x="98" y="86"/>
                    <a:pt x="93" y="108"/>
                  </a:cubicBezTo>
                  <a:cubicBezTo>
                    <a:pt x="91" y="107"/>
                    <a:pt x="88" y="107"/>
                    <a:pt x="85" y="107"/>
                  </a:cubicBezTo>
                  <a:cubicBezTo>
                    <a:pt x="67" y="107"/>
                    <a:pt x="52" y="122"/>
                    <a:pt x="52" y="140"/>
                  </a:cubicBezTo>
                  <a:cubicBezTo>
                    <a:pt x="52" y="155"/>
                    <a:pt x="62" y="168"/>
                    <a:pt x="76" y="172"/>
                  </a:cubicBezTo>
                  <a:cubicBezTo>
                    <a:pt x="76" y="172"/>
                    <a:pt x="76" y="173"/>
                    <a:pt x="76" y="173"/>
                  </a:cubicBezTo>
                  <a:cubicBezTo>
                    <a:pt x="2" y="281"/>
                    <a:pt x="2" y="281"/>
                    <a:pt x="2" y="281"/>
                  </a:cubicBezTo>
                  <a:cubicBezTo>
                    <a:pt x="1" y="281"/>
                    <a:pt x="0" y="281"/>
                    <a:pt x="0" y="281"/>
                  </a:cubicBezTo>
                  <a:cubicBezTo>
                    <a:pt x="0" y="281"/>
                    <a:pt x="1" y="282"/>
                    <a:pt x="1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10" y="291"/>
                    <a:pt x="20" y="298"/>
                    <a:pt x="31" y="303"/>
                  </a:cubicBezTo>
                  <a:cubicBezTo>
                    <a:pt x="31" y="303"/>
                    <a:pt x="31" y="303"/>
                    <a:pt x="31" y="303"/>
                  </a:cubicBezTo>
                  <a:cubicBezTo>
                    <a:pt x="31" y="303"/>
                    <a:pt x="31" y="303"/>
                    <a:pt x="31" y="303"/>
                  </a:cubicBezTo>
                  <a:cubicBezTo>
                    <a:pt x="46" y="310"/>
                    <a:pt x="62" y="314"/>
                    <a:pt x="78" y="315"/>
                  </a:cubicBezTo>
                  <a:cubicBezTo>
                    <a:pt x="78" y="315"/>
                    <a:pt x="78" y="315"/>
                    <a:pt x="78" y="315"/>
                  </a:cubicBezTo>
                  <a:cubicBezTo>
                    <a:pt x="83" y="316"/>
                    <a:pt x="87" y="316"/>
                    <a:pt x="91" y="315"/>
                  </a:cubicBezTo>
                  <a:cubicBezTo>
                    <a:pt x="100" y="314"/>
                    <a:pt x="108" y="313"/>
                    <a:pt x="116" y="310"/>
                  </a:cubicBezTo>
                  <a:cubicBezTo>
                    <a:pt x="111" y="333"/>
                    <a:pt x="110" y="370"/>
                    <a:pt x="112" y="408"/>
                  </a:cubicBezTo>
                  <a:cubicBezTo>
                    <a:pt x="98" y="537"/>
                    <a:pt x="98" y="537"/>
                    <a:pt x="98" y="537"/>
                  </a:cubicBezTo>
                  <a:cubicBezTo>
                    <a:pt x="117" y="537"/>
                    <a:pt x="117" y="537"/>
                    <a:pt x="117" y="537"/>
                  </a:cubicBezTo>
                  <a:cubicBezTo>
                    <a:pt x="117" y="537"/>
                    <a:pt x="116" y="538"/>
                    <a:pt x="116" y="539"/>
                  </a:cubicBezTo>
                  <a:cubicBezTo>
                    <a:pt x="116" y="540"/>
                    <a:pt x="116" y="540"/>
                    <a:pt x="116" y="541"/>
                  </a:cubicBezTo>
                  <a:cubicBezTo>
                    <a:pt x="116" y="542"/>
                    <a:pt x="115" y="543"/>
                    <a:pt x="115" y="544"/>
                  </a:cubicBezTo>
                  <a:cubicBezTo>
                    <a:pt x="115" y="545"/>
                    <a:pt x="115" y="546"/>
                    <a:pt x="115" y="547"/>
                  </a:cubicBezTo>
                  <a:cubicBezTo>
                    <a:pt x="115" y="547"/>
                    <a:pt x="114" y="548"/>
                    <a:pt x="114" y="548"/>
                  </a:cubicBezTo>
                  <a:cubicBezTo>
                    <a:pt x="114" y="551"/>
                    <a:pt x="113" y="554"/>
                    <a:pt x="113" y="557"/>
                  </a:cubicBezTo>
                  <a:cubicBezTo>
                    <a:pt x="113" y="557"/>
                    <a:pt x="113" y="557"/>
                    <a:pt x="113" y="557"/>
                  </a:cubicBezTo>
                  <a:cubicBezTo>
                    <a:pt x="113" y="558"/>
                    <a:pt x="113" y="560"/>
                    <a:pt x="112" y="562"/>
                  </a:cubicBezTo>
                  <a:cubicBezTo>
                    <a:pt x="112" y="562"/>
                    <a:pt x="112" y="562"/>
                    <a:pt x="112" y="562"/>
                  </a:cubicBezTo>
                  <a:cubicBezTo>
                    <a:pt x="107" y="601"/>
                    <a:pt x="107" y="652"/>
                    <a:pt x="107" y="677"/>
                  </a:cubicBezTo>
                  <a:cubicBezTo>
                    <a:pt x="107" y="677"/>
                    <a:pt x="107" y="677"/>
                    <a:pt x="107" y="677"/>
                  </a:cubicBezTo>
                  <a:cubicBezTo>
                    <a:pt x="107" y="678"/>
                    <a:pt x="107" y="679"/>
                    <a:pt x="107" y="680"/>
                  </a:cubicBezTo>
                  <a:cubicBezTo>
                    <a:pt x="107" y="680"/>
                    <a:pt x="107" y="680"/>
                    <a:pt x="107" y="681"/>
                  </a:cubicBezTo>
                  <a:cubicBezTo>
                    <a:pt x="107" y="681"/>
                    <a:pt x="107" y="681"/>
                    <a:pt x="107" y="681"/>
                  </a:cubicBezTo>
                  <a:cubicBezTo>
                    <a:pt x="107" y="686"/>
                    <a:pt x="107" y="690"/>
                    <a:pt x="107" y="691"/>
                  </a:cubicBezTo>
                  <a:cubicBezTo>
                    <a:pt x="107" y="691"/>
                    <a:pt x="107" y="692"/>
                    <a:pt x="107" y="692"/>
                  </a:cubicBezTo>
                  <a:cubicBezTo>
                    <a:pt x="107" y="692"/>
                    <a:pt x="107" y="692"/>
                    <a:pt x="107" y="692"/>
                  </a:cubicBezTo>
                  <a:cubicBezTo>
                    <a:pt x="107" y="692"/>
                    <a:pt x="107" y="692"/>
                    <a:pt x="107" y="692"/>
                  </a:cubicBezTo>
                  <a:cubicBezTo>
                    <a:pt x="123" y="692"/>
                    <a:pt x="123" y="692"/>
                    <a:pt x="123" y="692"/>
                  </a:cubicBezTo>
                  <a:cubicBezTo>
                    <a:pt x="149" y="692"/>
                    <a:pt x="149" y="692"/>
                    <a:pt x="149" y="692"/>
                  </a:cubicBezTo>
                  <a:cubicBezTo>
                    <a:pt x="148" y="702"/>
                    <a:pt x="147" y="714"/>
                    <a:pt x="146" y="727"/>
                  </a:cubicBezTo>
                  <a:cubicBezTo>
                    <a:pt x="144" y="766"/>
                    <a:pt x="142" y="814"/>
                    <a:pt x="144" y="840"/>
                  </a:cubicBezTo>
                  <a:cubicBezTo>
                    <a:pt x="142" y="837"/>
                    <a:pt x="142" y="835"/>
                    <a:pt x="142" y="835"/>
                  </a:cubicBezTo>
                  <a:cubicBezTo>
                    <a:pt x="142" y="835"/>
                    <a:pt x="137" y="893"/>
                    <a:pt x="180" y="893"/>
                  </a:cubicBezTo>
                  <a:cubicBezTo>
                    <a:pt x="218" y="893"/>
                    <a:pt x="195" y="843"/>
                    <a:pt x="195" y="843"/>
                  </a:cubicBezTo>
                  <a:cubicBezTo>
                    <a:pt x="195" y="843"/>
                    <a:pt x="196" y="846"/>
                    <a:pt x="196" y="849"/>
                  </a:cubicBezTo>
                  <a:cubicBezTo>
                    <a:pt x="192" y="824"/>
                    <a:pt x="192" y="774"/>
                    <a:pt x="192" y="733"/>
                  </a:cubicBezTo>
                  <a:cubicBezTo>
                    <a:pt x="192" y="718"/>
                    <a:pt x="192" y="703"/>
                    <a:pt x="192" y="692"/>
                  </a:cubicBezTo>
                  <a:cubicBezTo>
                    <a:pt x="199" y="692"/>
                    <a:pt x="199" y="692"/>
                    <a:pt x="199" y="692"/>
                  </a:cubicBezTo>
                  <a:cubicBezTo>
                    <a:pt x="225" y="692"/>
                    <a:pt x="225" y="692"/>
                    <a:pt x="225" y="692"/>
                  </a:cubicBezTo>
                  <a:cubicBezTo>
                    <a:pt x="236" y="692"/>
                    <a:pt x="236" y="692"/>
                    <a:pt x="236" y="692"/>
                  </a:cubicBezTo>
                  <a:cubicBezTo>
                    <a:pt x="252" y="692"/>
                    <a:pt x="252" y="692"/>
                    <a:pt x="252" y="692"/>
                  </a:cubicBezTo>
                  <a:cubicBezTo>
                    <a:pt x="252" y="703"/>
                    <a:pt x="252" y="718"/>
                    <a:pt x="252" y="733"/>
                  </a:cubicBezTo>
                  <a:cubicBezTo>
                    <a:pt x="253" y="774"/>
                    <a:pt x="252" y="824"/>
                    <a:pt x="249" y="849"/>
                  </a:cubicBezTo>
                  <a:cubicBezTo>
                    <a:pt x="248" y="846"/>
                    <a:pt x="249" y="843"/>
                    <a:pt x="249" y="843"/>
                  </a:cubicBezTo>
                  <a:cubicBezTo>
                    <a:pt x="249" y="843"/>
                    <a:pt x="226" y="893"/>
                    <a:pt x="264" y="893"/>
                  </a:cubicBezTo>
                  <a:cubicBezTo>
                    <a:pt x="307" y="893"/>
                    <a:pt x="303" y="835"/>
                    <a:pt x="303" y="835"/>
                  </a:cubicBezTo>
                  <a:cubicBezTo>
                    <a:pt x="303" y="835"/>
                    <a:pt x="302" y="837"/>
                    <a:pt x="300" y="840"/>
                  </a:cubicBezTo>
                  <a:cubicBezTo>
                    <a:pt x="303" y="814"/>
                    <a:pt x="300" y="766"/>
                    <a:pt x="298" y="727"/>
                  </a:cubicBezTo>
                  <a:cubicBezTo>
                    <a:pt x="297" y="714"/>
                    <a:pt x="296" y="702"/>
                    <a:pt x="296" y="692"/>
                  </a:cubicBezTo>
                  <a:cubicBezTo>
                    <a:pt x="312" y="692"/>
                    <a:pt x="312" y="692"/>
                    <a:pt x="312" y="692"/>
                  </a:cubicBezTo>
                  <a:cubicBezTo>
                    <a:pt x="343" y="692"/>
                    <a:pt x="343" y="692"/>
                    <a:pt x="343" y="692"/>
                  </a:cubicBezTo>
                  <a:cubicBezTo>
                    <a:pt x="343" y="692"/>
                    <a:pt x="343" y="692"/>
                    <a:pt x="343" y="692"/>
                  </a:cubicBezTo>
                  <a:cubicBezTo>
                    <a:pt x="343" y="692"/>
                    <a:pt x="343" y="692"/>
                    <a:pt x="343" y="692"/>
                  </a:cubicBezTo>
                  <a:cubicBezTo>
                    <a:pt x="343" y="692"/>
                    <a:pt x="343" y="692"/>
                    <a:pt x="343" y="692"/>
                  </a:cubicBezTo>
                  <a:cubicBezTo>
                    <a:pt x="343" y="690"/>
                    <a:pt x="343" y="686"/>
                    <a:pt x="343" y="681"/>
                  </a:cubicBezTo>
                  <a:cubicBezTo>
                    <a:pt x="343" y="681"/>
                    <a:pt x="343" y="681"/>
                    <a:pt x="343" y="681"/>
                  </a:cubicBezTo>
                  <a:cubicBezTo>
                    <a:pt x="343" y="681"/>
                    <a:pt x="343" y="680"/>
                    <a:pt x="343" y="680"/>
                  </a:cubicBezTo>
                  <a:cubicBezTo>
                    <a:pt x="343" y="679"/>
                    <a:pt x="343" y="679"/>
                    <a:pt x="343" y="677"/>
                  </a:cubicBezTo>
                  <a:cubicBezTo>
                    <a:pt x="343" y="677"/>
                    <a:pt x="343" y="677"/>
                    <a:pt x="343" y="676"/>
                  </a:cubicBezTo>
                  <a:cubicBezTo>
                    <a:pt x="343" y="675"/>
                    <a:pt x="343" y="674"/>
                    <a:pt x="343" y="673"/>
                  </a:cubicBezTo>
                  <a:cubicBezTo>
                    <a:pt x="343" y="673"/>
                    <a:pt x="343" y="673"/>
                    <a:pt x="343" y="672"/>
                  </a:cubicBezTo>
                  <a:cubicBezTo>
                    <a:pt x="343" y="666"/>
                    <a:pt x="343" y="658"/>
                    <a:pt x="343" y="649"/>
                  </a:cubicBezTo>
                  <a:cubicBezTo>
                    <a:pt x="343" y="649"/>
                    <a:pt x="343" y="648"/>
                    <a:pt x="343" y="648"/>
                  </a:cubicBezTo>
                  <a:cubicBezTo>
                    <a:pt x="343" y="647"/>
                    <a:pt x="343" y="645"/>
                    <a:pt x="342" y="643"/>
                  </a:cubicBezTo>
                  <a:cubicBezTo>
                    <a:pt x="342" y="643"/>
                    <a:pt x="342" y="643"/>
                    <a:pt x="342" y="643"/>
                  </a:cubicBezTo>
                  <a:cubicBezTo>
                    <a:pt x="342" y="643"/>
                    <a:pt x="342" y="643"/>
                    <a:pt x="342" y="642"/>
                  </a:cubicBezTo>
                  <a:cubicBezTo>
                    <a:pt x="342" y="640"/>
                    <a:pt x="342" y="637"/>
                    <a:pt x="342" y="635"/>
                  </a:cubicBezTo>
                  <a:cubicBezTo>
                    <a:pt x="342" y="634"/>
                    <a:pt x="342" y="634"/>
                    <a:pt x="342" y="633"/>
                  </a:cubicBezTo>
                  <a:cubicBezTo>
                    <a:pt x="342" y="624"/>
                    <a:pt x="342" y="615"/>
                    <a:pt x="341" y="606"/>
                  </a:cubicBezTo>
                  <a:cubicBezTo>
                    <a:pt x="341" y="605"/>
                    <a:pt x="341" y="605"/>
                    <a:pt x="341" y="605"/>
                  </a:cubicBezTo>
                  <a:cubicBezTo>
                    <a:pt x="341" y="605"/>
                    <a:pt x="341" y="605"/>
                    <a:pt x="341" y="605"/>
                  </a:cubicBezTo>
                  <a:cubicBezTo>
                    <a:pt x="341" y="595"/>
                    <a:pt x="340" y="586"/>
                    <a:pt x="339" y="577"/>
                  </a:cubicBezTo>
                  <a:cubicBezTo>
                    <a:pt x="339" y="577"/>
                    <a:pt x="339" y="577"/>
                    <a:pt x="339" y="576"/>
                  </a:cubicBezTo>
                  <a:cubicBezTo>
                    <a:pt x="339" y="574"/>
                    <a:pt x="338" y="571"/>
                    <a:pt x="338" y="568"/>
                  </a:cubicBezTo>
                  <a:cubicBezTo>
                    <a:pt x="338" y="568"/>
                    <a:pt x="338" y="568"/>
                    <a:pt x="338" y="568"/>
                  </a:cubicBezTo>
                  <a:cubicBezTo>
                    <a:pt x="338" y="567"/>
                    <a:pt x="338" y="567"/>
                    <a:pt x="338" y="567"/>
                  </a:cubicBezTo>
                  <a:cubicBezTo>
                    <a:pt x="338" y="566"/>
                    <a:pt x="338" y="564"/>
                    <a:pt x="337" y="563"/>
                  </a:cubicBezTo>
                  <a:cubicBezTo>
                    <a:pt x="337" y="562"/>
                    <a:pt x="337" y="562"/>
                    <a:pt x="337" y="561"/>
                  </a:cubicBezTo>
                  <a:cubicBezTo>
                    <a:pt x="337" y="560"/>
                    <a:pt x="337" y="558"/>
                    <a:pt x="337" y="557"/>
                  </a:cubicBezTo>
                  <a:cubicBezTo>
                    <a:pt x="337" y="557"/>
                    <a:pt x="337" y="556"/>
                    <a:pt x="337" y="556"/>
                  </a:cubicBezTo>
                  <a:cubicBezTo>
                    <a:pt x="336" y="553"/>
                    <a:pt x="336" y="551"/>
                    <a:pt x="335" y="549"/>
                  </a:cubicBezTo>
                  <a:cubicBezTo>
                    <a:pt x="335" y="548"/>
                    <a:pt x="335" y="547"/>
                    <a:pt x="335" y="547"/>
                  </a:cubicBezTo>
                  <a:cubicBezTo>
                    <a:pt x="335" y="546"/>
                    <a:pt x="335" y="545"/>
                    <a:pt x="335" y="544"/>
                  </a:cubicBezTo>
                  <a:cubicBezTo>
                    <a:pt x="334" y="543"/>
                    <a:pt x="334" y="542"/>
                    <a:pt x="334" y="541"/>
                  </a:cubicBezTo>
                  <a:cubicBezTo>
                    <a:pt x="334" y="540"/>
                    <a:pt x="334" y="540"/>
                    <a:pt x="333" y="539"/>
                  </a:cubicBezTo>
                  <a:cubicBezTo>
                    <a:pt x="333" y="538"/>
                    <a:pt x="333" y="537"/>
                    <a:pt x="333" y="537"/>
                  </a:cubicBezTo>
                  <a:cubicBezTo>
                    <a:pt x="351" y="537"/>
                    <a:pt x="351" y="537"/>
                    <a:pt x="351" y="537"/>
                  </a:cubicBezTo>
                  <a:cubicBezTo>
                    <a:pt x="337" y="408"/>
                    <a:pt x="337" y="408"/>
                    <a:pt x="337" y="408"/>
                  </a:cubicBezTo>
                  <a:cubicBezTo>
                    <a:pt x="339" y="370"/>
                    <a:pt x="339" y="333"/>
                    <a:pt x="334" y="310"/>
                  </a:cubicBezTo>
                  <a:cubicBezTo>
                    <a:pt x="342" y="313"/>
                    <a:pt x="350" y="314"/>
                    <a:pt x="358" y="315"/>
                  </a:cubicBezTo>
                  <a:cubicBezTo>
                    <a:pt x="362" y="316"/>
                    <a:pt x="367" y="316"/>
                    <a:pt x="372" y="315"/>
                  </a:cubicBezTo>
                  <a:cubicBezTo>
                    <a:pt x="372" y="315"/>
                    <a:pt x="372" y="315"/>
                    <a:pt x="372" y="315"/>
                  </a:cubicBezTo>
                  <a:cubicBezTo>
                    <a:pt x="388" y="314"/>
                    <a:pt x="403" y="310"/>
                    <a:pt x="418" y="303"/>
                  </a:cubicBezTo>
                  <a:cubicBezTo>
                    <a:pt x="418" y="303"/>
                    <a:pt x="418" y="303"/>
                    <a:pt x="418" y="303"/>
                  </a:cubicBezTo>
                  <a:cubicBezTo>
                    <a:pt x="418" y="303"/>
                    <a:pt x="418" y="303"/>
                    <a:pt x="418" y="303"/>
                  </a:cubicBezTo>
                  <a:cubicBezTo>
                    <a:pt x="429" y="298"/>
                    <a:pt x="439" y="291"/>
                    <a:pt x="448" y="282"/>
                  </a:cubicBezTo>
                  <a:cubicBezTo>
                    <a:pt x="448" y="282"/>
                    <a:pt x="448" y="282"/>
                    <a:pt x="448" y="282"/>
                  </a:cubicBezTo>
                  <a:cubicBezTo>
                    <a:pt x="448" y="282"/>
                    <a:pt x="448" y="282"/>
                    <a:pt x="448" y="282"/>
                  </a:cubicBezTo>
                  <a:cubicBezTo>
                    <a:pt x="449" y="282"/>
                    <a:pt x="450" y="281"/>
                    <a:pt x="450" y="28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4" name="Freeform 292"/>
            <p:cNvSpPr>
              <a:spLocks/>
            </p:cNvSpPr>
            <p:nvPr/>
          </p:nvSpPr>
          <p:spPr bwMode="auto">
            <a:xfrm>
              <a:off x="4975226" y="703264"/>
              <a:ext cx="307975" cy="239713"/>
            </a:xfrm>
            <a:custGeom>
              <a:avLst/>
              <a:gdLst>
                <a:gd name="T0" fmla="*/ 0 w 194"/>
                <a:gd name="T1" fmla="*/ 3 h 151"/>
                <a:gd name="T2" fmla="*/ 91 w 194"/>
                <a:gd name="T3" fmla="*/ 151 h 151"/>
                <a:gd name="T4" fmla="*/ 194 w 194"/>
                <a:gd name="T5" fmla="*/ 0 h 151"/>
                <a:gd name="T6" fmla="*/ 0 w 194"/>
                <a:gd name="T7" fmla="*/ 3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4" h="151">
                  <a:moveTo>
                    <a:pt x="0" y="3"/>
                  </a:moveTo>
                  <a:lnTo>
                    <a:pt x="91" y="151"/>
                  </a:lnTo>
                  <a:lnTo>
                    <a:pt x="194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5" name="Freeform 293"/>
            <p:cNvSpPr>
              <a:spLocks/>
            </p:cNvSpPr>
            <p:nvPr/>
          </p:nvSpPr>
          <p:spPr bwMode="auto">
            <a:xfrm>
              <a:off x="5235576" y="414339"/>
              <a:ext cx="366713" cy="485775"/>
            </a:xfrm>
            <a:custGeom>
              <a:avLst/>
              <a:gdLst>
                <a:gd name="T0" fmla="*/ 80 w 173"/>
                <a:gd name="T1" fmla="*/ 0 h 229"/>
                <a:gd name="T2" fmla="*/ 173 w 173"/>
                <a:gd name="T3" fmla="*/ 171 h 229"/>
                <a:gd name="T4" fmla="*/ 0 w 173"/>
                <a:gd name="T5" fmla="*/ 125 h 229"/>
                <a:gd name="T6" fmla="*/ 80 w 173"/>
                <a:gd name="T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3" h="229">
                  <a:moveTo>
                    <a:pt x="80" y="0"/>
                  </a:moveTo>
                  <a:cubicBezTo>
                    <a:pt x="119" y="83"/>
                    <a:pt x="72" y="192"/>
                    <a:pt x="173" y="171"/>
                  </a:cubicBezTo>
                  <a:cubicBezTo>
                    <a:pt x="115" y="229"/>
                    <a:pt x="2" y="213"/>
                    <a:pt x="0" y="125"/>
                  </a:cubicBezTo>
                  <a:lnTo>
                    <a:pt x="80" y="0"/>
                  </a:lnTo>
                  <a:close/>
                </a:path>
              </a:pathLst>
            </a:custGeom>
            <a:solidFill>
              <a:srgbClr val="67382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6" name="Freeform 294"/>
            <p:cNvSpPr>
              <a:spLocks/>
            </p:cNvSpPr>
            <p:nvPr/>
          </p:nvSpPr>
          <p:spPr bwMode="auto">
            <a:xfrm>
              <a:off x="5359401" y="457201"/>
              <a:ext cx="239713" cy="398463"/>
            </a:xfrm>
            <a:custGeom>
              <a:avLst/>
              <a:gdLst>
                <a:gd name="T0" fmla="*/ 9 w 113"/>
                <a:gd name="T1" fmla="*/ 0 h 188"/>
                <a:gd name="T2" fmla="*/ 113 w 113"/>
                <a:gd name="T3" fmla="*/ 152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3" h="188">
                  <a:moveTo>
                    <a:pt x="9" y="0"/>
                  </a:moveTo>
                  <a:cubicBezTo>
                    <a:pt x="38" y="83"/>
                    <a:pt x="0" y="188"/>
                    <a:pt x="113" y="152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7" name="Freeform 295"/>
            <p:cNvSpPr>
              <a:spLocks/>
            </p:cNvSpPr>
            <p:nvPr/>
          </p:nvSpPr>
          <p:spPr bwMode="auto">
            <a:xfrm>
              <a:off x="5341938" y="512764"/>
              <a:ext cx="193675" cy="338138"/>
            </a:xfrm>
            <a:custGeom>
              <a:avLst/>
              <a:gdLst>
                <a:gd name="T0" fmla="*/ 0 w 91"/>
                <a:gd name="T1" fmla="*/ 0 h 160"/>
                <a:gd name="T2" fmla="*/ 91 w 91"/>
                <a:gd name="T3" fmla="*/ 147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1" h="160">
                  <a:moveTo>
                    <a:pt x="0" y="0"/>
                  </a:moveTo>
                  <a:cubicBezTo>
                    <a:pt x="19" y="52"/>
                    <a:pt x="0" y="160"/>
                    <a:pt x="91" y="147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8" name="Freeform 296"/>
            <p:cNvSpPr>
              <a:spLocks/>
            </p:cNvSpPr>
            <p:nvPr/>
          </p:nvSpPr>
          <p:spPr bwMode="auto">
            <a:xfrm>
              <a:off x="5295901" y="585789"/>
              <a:ext cx="141288" cy="282575"/>
            </a:xfrm>
            <a:custGeom>
              <a:avLst/>
              <a:gdLst>
                <a:gd name="T0" fmla="*/ 0 w 67"/>
                <a:gd name="T1" fmla="*/ 0 h 133"/>
                <a:gd name="T2" fmla="*/ 67 w 67"/>
                <a:gd name="T3" fmla="*/ 12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7" h="133">
                  <a:moveTo>
                    <a:pt x="0" y="0"/>
                  </a:moveTo>
                  <a:cubicBezTo>
                    <a:pt x="17" y="30"/>
                    <a:pt x="14" y="133"/>
                    <a:pt x="67" y="124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9" name="Freeform 297"/>
            <p:cNvSpPr>
              <a:spLocks/>
            </p:cNvSpPr>
            <p:nvPr/>
          </p:nvSpPr>
          <p:spPr bwMode="auto">
            <a:xfrm>
              <a:off x="5257801" y="646114"/>
              <a:ext cx="60325" cy="177800"/>
            </a:xfrm>
            <a:custGeom>
              <a:avLst/>
              <a:gdLst>
                <a:gd name="T0" fmla="*/ 0 w 29"/>
                <a:gd name="T1" fmla="*/ 0 h 84"/>
                <a:gd name="T2" fmla="*/ 29 w 29"/>
                <a:gd name="T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9" h="84">
                  <a:moveTo>
                    <a:pt x="0" y="0"/>
                  </a:moveTo>
                  <a:cubicBezTo>
                    <a:pt x="0" y="0"/>
                    <a:pt x="6" y="61"/>
                    <a:pt x="29" y="84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0" name="Freeform 298"/>
            <p:cNvSpPr>
              <a:spLocks/>
            </p:cNvSpPr>
            <p:nvPr/>
          </p:nvSpPr>
          <p:spPr bwMode="auto">
            <a:xfrm>
              <a:off x="4648201" y="414339"/>
              <a:ext cx="366713" cy="485775"/>
            </a:xfrm>
            <a:custGeom>
              <a:avLst/>
              <a:gdLst>
                <a:gd name="T0" fmla="*/ 93 w 173"/>
                <a:gd name="T1" fmla="*/ 0 h 229"/>
                <a:gd name="T2" fmla="*/ 0 w 173"/>
                <a:gd name="T3" fmla="*/ 171 h 229"/>
                <a:gd name="T4" fmla="*/ 173 w 173"/>
                <a:gd name="T5" fmla="*/ 125 h 229"/>
                <a:gd name="T6" fmla="*/ 93 w 173"/>
                <a:gd name="T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3" h="229">
                  <a:moveTo>
                    <a:pt x="93" y="0"/>
                  </a:moveTo>
                  <a:cubicBezTo>
                    <a:pt x="54" y="83"/>
                    <a:pt x="100" y="192"/>
                    <a:pt x="0" y="171"/>
                  </a:cubicBezTo>
                  <a:cubicBezTo>
                    <a:pt x="57" y="229"/>
                    <a:pt x="170" y="213"/>
                    <a:pt x="173" y="125"/>
                  </a:cubicBezTo>
                  <a:lnTo>
                    <a:pt x="93" y="0"/>
                  </a:lnTo>
                  <a:close/>
                </a:path>
              </a:pathLst>
            </a:custGeom>
            <a:solidFill>
              <a:srgbClr val="67382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1" name="Freeform 299"/>
            <p:cNvSpPr>
              <a:spLocks/>
            </p:cNvSpPr>
            <p:nvPr/>
          </p:nvSpPr>
          <p:spPr bwMode="auto">
            <a:xfrm>
              <a:off x="4651376" y="457201"/>
              <a:ext cx="239713" cy="398463"/>
            </a:xfrm>
            <a:custGeom>
              <a:avLst/>
              <a:gdLst>
                <a:gd name="T0" fmla="*/ 105 w 113"/>
                <a:gd name="T1" fmla="*/ 0 h 188"/>
                <a:gd name="T2" fmla="*/ 0 w 113"/>
                <a:gd name="T3" fmla="*/ 152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3" h="188">
                  <a:moveTo>
                    <a:pt x="105" y="0"/>
                  </a:moveTo>
                  <a:cubicBezTo>
                    <a:pt x="76" y="83"/>
                    <a:pt x="113" y="188"/>
                    <a:pt x="0" y="152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2" name="Freeform 300"/>
            <p:cNvSpPr>
              <a:spLocks/>
            </p:cNvSpPr>
            <p:nvPr/>
          </p:nvSpPr>
          <p:spPr bwMode="auto">
            <a:xfrm>
              <a:off x="4714876" y="512764"/>
              <a:ext cx="192088" cy="338138"/>
            </a:xfrm>
            <a:custGeom>
              <a:avLst/>
              <a:gdLst>
                <a:gd name="T0" fmla="*/ 91 w 91"/>
                <a:gd name="T1" fmla="*/ 0 h 160"/>
                <a:gd name="T2" fmla="*/ 0 w 91"/>
                <a:gd name="T3" fmla="*/ 147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1" h="160">
                  <a:moveTo>
                    <a:pt x="91" y="0"/>
                  </a:moveTo>
                  <a:cubicBezTo>
                    <a:pt x="73" y="52"/>
                    <a:pt x="91" y="160"/>
                    <a:pt x="0" y="147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3" name="Freeform 301"/>
            <p:cNvSpPr>
              <a:spLocks/>
            </p:cNvSpPr>
            <p:nvPr/>
          </p:nvSpPr>
          <p:spPr bwMode="auto">
            <a:xfrm>
              <a:off x="4813301" y="585789"/>
              <a:ext cx="142875" cy="282575"/>
            </a:xfrm>
            <a:custGeom>
              <a:avLst/>
              <a:gdLst>
                <a:gd name="T0" fmla="*/ 67 w 67"/>
                <a:gd name="T1" fmla="*/ 0 h 133"/>
                <a:gd name="T2" fmla="*/ 0 w 67"/>
                <a:gd name="T3" fmla="*/ 12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7" h="133">
                  <a:moveTo>
                    <a:pt x="67" y="0"/>
                  </a:moveTo>
                  <a:cubicBezTo>
                    <a:pt x="50" y="30"/>
                    <a:pt x="53" y="133"/>
                    <a:pt x="0" y="124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4" name="Freeform 302"/>
            <p:cNvSpPr>
              <a:spLocks/>
            </p:cNvSpPr>
            <p:nvPr/>
          </p:nvSpPr>
          <p:spPr bwMode="auto">
            <a:xfrm>
              <a:off x="4932363" y="646114"/>
              <a:ext cx="61913" cy="177800"/>
            </a:xfrm>
            <a:custGeom>
              <a:avLst/>
              <a:gdLst>
                <a:gd name="T0" fmla="*/ 29 w 29"/>
                <a:gd name="T1" fmla="*/ 0 h 84"/>
                <a:gd name="T2" fmla="*/ 0 w 29"/>
                <a:gd name="T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9" h="84">
                  <a:moveTo>
                    <a:pt x="29" y="0"/>
                  </a:moveTo>
                  <a:cubicBezTo>
                    <a:pt x="29" y="0"/>
                    <a:pt x="22" y="61"/>
                    <a:pt x="0" y="84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5" name="Freeform 303"/>
            <p:cNvSpPr>
              <a:spLocks/>
            </p:cNvSpPr>
            <p:nvPr/>
          </p:nvSpPr>
          <p:spPr bwMode="auto">
            <a:xfrm>
              <a:off x="4948238" y="682626"/>
              <a:ext cx="177800" cy="153988"/>
            </a:xfrm>
            <a:custGeom>
              <a:avLst/>
              <a:gdLst>
                <a:gd name="T0" fmla="*/ 84 w 84"/>
                <a:gd name="T1" fmla="*/ 17 h 73"/>
                <a:gd name="T2" fmla="*/ 38 w 84"/>
                <a:gd name="T3" fmla="*/ 69 h 73"/>
                <a:gd name="T4" fmla="*/ 7 w 84"/>
                <a:gd name="T5" fmla="*/ 0 h 73"/>
                <a:gd name="T6" fmla="*/ 84 w 84"/>
                <a:gd name="T7" fmla="*/ 1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73">
                  <a:moveTo>
                    <a:pt x="84" y="17"/>
                  </a:moveTo>
                  <a:cubicBezTo>
                    <a:pt x="84" y="17"/>
                    <a:pt x="76" y="73"/>
                    <a:pt x="38" y="69"/>
                  </a:cubicBezTo>
                  <a:cubicBezTo>
                    <a:pt x="0" y="66"/>
                    <a:pt x="7" y="0"/>
                    <a:pt x="7" y="0"/>
                  </a:cubicBezTo>
                  <a:lnTo>
                    <a:pt x="84" y="17"/>
                  </a:lnTo>
                  <a:close/>
                </a:path>
              </a:pathLst>
            </a:custGeom>
            <a:solidFill>
              <a:srgbClr val="9FA0A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6" name="Freeform 304"/>
            <p:cNvSpPr>
              <a:spLocks/>
            </p:cNvSpPr>
            <p:nvPr/>
          </p:nvSpPr>
          <p:spPr bwMode="auto">
            <a:xfrm>
              <a:off x="5126038" y="682626"/>
              <a:ext cx="177800" cy="153988"/>
            </a:xfrm>
            <a:custGeom>
              <a:avLst/>
              <a:gdLst>
                <a:gd name="T0" fmla="*/ 0 w 84"/>
                <a:gd name="T1" fmla="*/ 17 h 73"/>
                <a:gd name="T2" fmla="*/ 46 w 84"/>
                <a:gd name="T3" fmla="*/ 69 h 73"/>
                <a:gd name="T4" fmla="*/ 76 w 84"/>
                <a:gd name="T5" fmla="*/ 0 h 73"/>
                <a:gd name="T6" fmla="*/ 0 w 84"/>
                <a:gd name="T7" fmla="*/ 1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73">
                  <a:moveTo>
                    <a:pt x="0" y="17"/>
                  </a:moveTo>
                  <a:cubicBezTo>
                    <a:pt x="0" y="17"/>
                    <a:pt x="8" y="73"/>
                    <a:pt x="46" y="69"/>
                  </a:cubicBezTo>
                  <a:cubicBezTo>
                    <a:pt x="84" y="66"/>
                    <a:pt x="76" y="0"/>
                    <a:pt x="76" y="0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9FA0A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7" name="Freeform 305"/>
            <p:cNvSpPr>
              <a:spLocks/>
            </p:cNvSpPr>
            <p:nvPr/>
          </p:nvSpPr>
          <p:spPr bwMode="auto">
            <a:xfrm>
              <a:off x="4856163" y="708026"/>
              <a:ext cx="536575" cy="611188"/>
            </a:xfrm>
            <a:custGeom>
              <a:avLst/>
              <a:gdLst>
                <a:gd name="T0" fmla="*/ 302 w 338"/>
                <a:gd name="T1" fmla="*/ 54 h 385"/>
                <a:gd name="T2" fmla="*/ 265 w 338"/>
                <a:gd name="T3" fmla="*/ 0 h 385"/>
                <a:gd name="T4" fmla="*/ 170 w 338"/>
                <a:gd name="T5" fmla="*/ 124 h 385"/>
                <a:gd name="T6" fmla="*/ 75 w 338"/>
                <a:gd name="T7" fmla="*/ 0 h 385"/>
                <a:gd name="T8" fmla="*/ 36 w 338"/>
                <a:gd name="T9" fmla="*/ 54 h 385"/>
                <a:gd name="T10" fmla="*/ 0 w 338"/>
                <a:gd name="T11" fmla="*/ 385 h 385"/>
                <a:gd name="T12" fmla="*/ 170 w 338"/>
                <a:gd name="T13" fmla="*/ 385 h 385"/>
                <a:gd name="T14" fmla="*/ 338 w 338"/>
                <a:gd name="T15" fmla="*/ 385 h 385"/>
                <a:gd name="T16" fmla="*/ 302 w 338"/>
                <a:gd name="T17" fmla="*/ 54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8" h="385">
                  <a:moveTo>
                    <a:pt x="302" y="54"/>
                  </a:moveTo>
                  <a:lnTo>
                    <a:pt x="265" y="0"/>
                  </a:lnTo>
                  <a:lnTo>
                    <a:pt x="170" y="124"/>
                  </a:lnTo>
                  <a:lnTo>
                    <a:pt x="75" y="0"/>
                  </a:lnTo>
                  <a:lnTo>
                    <a:pt x="36" y="54"/>
                  </a:lnTo>
                  <a:lnTo>
                    <a:pt x="0" y="385"/>
                  </a:lnTo>
                  <a:lnTo>
                    <a:pt x="170" y="385"/>
                  </a:lnTo>
                  <a:lnTo>
                    <a:pt x="338" y="385"/>
                  </a:lnTo>
                  <a:lnTo>
                    <a:pt x="302" y="54"/>
                  </a:lnTo>
                  <a:close/>
                </a:path>
              </a:pathLst>
            </a:custGeom>
            <a:solidFill>
              <a:srgbClr val="C7000B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8" name="Freeform 306"/>
            <p:cNvSpPr>
              <a:spLocks/>
            </p:cNvSpPr>
            <p:nvPr/>
          </p:nvSpPr>
          <p:spPr bwMode="auto">
            <a:xfrm>
              <a:off x="5084763" y="739776"/>
              <a:ext cx="290513" cy="565150"/>
            </a:xfrm>
            <a:custGeom>
              <a:avLst/>
              <a:gdLst>
                <a:gd name="T0" fmla="*/ 117 w 183"/>
                <a:gd name="T1" fmla="*/ 0 h 356"/>
                <a:gd name="T2" fmla="*/ 32 w 183"/>
                <a:gd name="T3" fmla="*/ 124 h 356"/>
                <a:gd name="T4" fmla="*/ 0 w 183"/>
                <a:gd name="T5" fmla="*/ 347 h 356"/>
                <a:gd name="T6" fmla="*/ 183 w 183"/>
                <a:gd name="T7" fmla="*/ 356 h 356"/>
                <a:gd name="T8" fmla="*/ 153 w 183"/>
                <a:gd name="T9" fmla="*/ 38 h 356"/>
                <a:gd name="T10" fmla="*/ 117 w 183"/>
                <a:gd name="T11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3" h="356">
                  <a:moveTo>
                    <a:pt x="117" y="0"/>
                  </a:moveTo>
                  <a:lnTo>
                    <a:pt x="32" y="124"/>
                  </a:lnTo>
                  <a:lnTo>
                    <a:pt x="0" y="347"/>
                  </a:lnTo>
                  <a:lnTo>
                    <a:pt x="183" y="356"/>
                  </a:lnTo>
                  <a:lnTo>
                    <a:pt x="153" y="38"/>
                  </a:lnTo>
                  <a:lnTo>
                    <a:pt x="117" y="0"/>
                  </a:lnTo>
                  <a:close/>
                </a:path>
              </a:pathLst>
            </a:custGeom>
            <a:solidFill>
              <a:srgbClr val="A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9" name="Freeform 307"/>
            <p:cNvSpPr>
              <a:spLocks/>
            </p:cNvSpPr>
            <p:nvPr/>
          </p:nvSpPr>
          <p:spPr bwMode="auto">
            <a:xfrm>
              <a:off x="4945063" y="1722439"/>
              <a:ext cx="120650" cy="327025"/>
            </a:xfrm>
            <a:custGeom>
              <a:avLst/>
              <a:gdLst>
                <a:gd name="T0" fmla="*/ 6 w 57"/>
                <a:gd name="T1" fmla="*/ 0 h 154"/>
                <a:gd name="T2" fmla="*/ 8 w 57"/>
                <a:gd name="T3" fmla="*/ 131 h 154"/>
                <a:gd name="T4" fmla="*/ 57 w 57"/>
                <a:gd name="T5" fmla="*/ 132 h 154"/>
                <a:gd name="T6" fmla="*/ 52 w 57"/>
                <a:gd name="T7" fmla="*/ 6 h 154"/>
                <a:gd name="T8" fmla="*/ 6 w 57"/>
                <a:gd name="T9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54">
                  <a:moveTo>
                    <a:pt x="6" y="0"/>
                  </a:moveTo>
                  <a:cubicBezTo>
                    <a:pt x="3" y="52"/>
                    <a:pt x="0" y="121"/>
                    <a:pt x="8" y="131"/>
                  </a:cubicBezTo>
                  <a:cubicBezTo>
                    <a:pt x="20" y="149"/>
                    <a:pt x="57" y="154"/>
                    <a:pt x="57" y="132"/>
                  </a:cubicBezTo>
                  <a:cubicBezTo>
                    <a:pt x="52" y="112"/>
                    <a:pt x="52" y="53"/>
                    <a:pt x="52" y="6"/>
                  </a:cubicBezTo>
                  <a:cubicBezTo>
                    <a:pt x="37" y="8"/>
                    <a:pt x="20" y="5"/>
                    <a:pt x="6" y="0"/>
                  </a:cubicBez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0" name="Freeform 308"/>
            <p:cNvSpPr>
              <a:spLocks/>
            </p:cNvSpPr>
            <p:nvPr/>
          </p:nvSpPr>
          <p:spPr bwMode="auto">
            <a:xfrm>
              <a:off x="4957763" y="1593851"/>
              <a:ext cx="100013" cy="146050"/>
            </a:xfrm>
            <a:custGeom>
              <a:avLst/>
              <a:gdLst>
                <a:gd name="T0" fmla="*/ 46 w 47"/>
                <a:gd name="T1" fmla="*/ 67 h 69"/>
                <a:gd name="T2" fmla="*/ 47 w 47"/>
                <a:gd name="T3" fmla="*/ 2 h 69"/>
                <a:gd name="T4" fmla="*/ 5 w 47"/>
                <a:gd name="T5" fmla="*/ 0 h 69"/>
                <a:gd name="T6" fmla="*/ 0 w 47"/>
                <a:gd name="T7" fmla="*/ 61 h 69"/>
                <a:gd name="T8" fmla="*/ 46 w 47"/>
                <a:gd name="T9" fmla="*/ 6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69">
                  <a:moveTo>
                    <a:pt x="46" y="67"/>
                  </a:moveTo>
                  <a:cubicBezTo>
                    <a:pt x="46" y="31"/>
                    <a:pt x="47" y="2"/>
                    <a:pt x="47" y="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2" y="27"/>
                    <a:pt x="0" y="61"/>
                  </a:cubicBezTo>
                  <a:cubicBezTo>
                    <a:pt x="14" y="66"/>
                    <a:pt x="31" y="69"/>
                    <a:pt x="46" y="67"/>
                  </a:cubicBez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1" name="Freeform 309"/>
            <p:cNvSpPr>
              <a:spLocks/>
            </p:cNvSpPr>
            <p:nvPr/>
          </p:nvSpPr>
          <p:spPr bwMode="auto">
            <a:xfrm>
              <a:off x="4938713" y="1951039"/>
              <a:ext cx="171450" cy="123825"/>
            </a:xfrm>
            <a:custGeom>
              <a:avLst/>
              <a:gdLst>
                <a:gd name="T0" fmla="*/ 5 w 81"/>
                <a:gd name="T1" fmla="*/ 0 h 58"/>
                <a:gd name="T2" fmla="*/ 43 w 81"/>
                <a:gd name="T3" fmla="*/ 58 h 58"/>
                <a:gd name="T4" fmla="*/ 58 w 81"/>
                <a:gd name="T5" fmla="*/ 8 h 58"/>
                <a:gd name="T6" fmla="*/ 38 w 81"/>
                <a:gd name="T7" fmla="*/ 32 h 58"/>
                <a:gd name="T8" fmla="*/ 5 w 81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58">
                  <a:moveTo>
                    <a:pt x="5" y="0"/>
                  </a:moveTo>
                  <a:cubicBezTo>
                    <a:pt x="5" y="0"/>
                    <a:pt x="0" y="58"/>
                    <a:pt x="43" y="58"/>
                  </a:cubicBezTo>
                  <a:cubicBezTo>
                    <a:pt x="81" y="58"/>
                    <a:pt x="58" y="8"/>
                    <a:pt x="58" y="8"/>
                  </a:cubicBezTo>
                  <a:cubicBezTo>
                    <a:pt x="58" y="8"/>
                    <a:pt x="63" y="35"/>
                    <a:pt x="38" y="32"/>
                  </a:cubicBezTo>
                  <a:cubicBezTo>
                    <a:pt x="13" y="29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2" name="Freeform 310"/>
            <p:cNvSpPr>
              <a:spLocks/>
            </p:cNvSpPr>
            <p:nvPr/>
          </p:nvSpPr>
          <p:spPr bwMode="auto">
            <a:xfrm>
              <a:off x="4987926" y="2025651"/>
              <a:ext cx="23813" cy="34925"/>
            </a:xfrm>
            <a:custGeom>
              <a:avLst/>
              <a:gdLst>
                <a:gd name="T0" fmla="*/ 11 w 11"/>
                <a:gd name="T1" fmla="*/ 7 h 16"/>
                <a:gd name="T2" fmla="*/ 6 w 11"/>
                <a:gd name="T3" fmla="*/ 15 h 16"/>
                <a:gd name="T4" fmla="*/ 0 w 11"/>
                <a:gd name="T5" fmla="*/ 8 h 16"/>
                <a:gd name="T6" fmla="*/ 5 w 11"/>
                <a:gd name="T7" fmla="*/ 0 h 16"/>
                <a:gd name="T8" fmla="*/ 11 w 11"/>
                <a:gd name="T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6">
                  <a:moveTo>
                    <a:pt x="11" y="7"/>
                  </a:moveTo>
                  <a:cubicBezTo>
                    <a:pt x="11" y="11"/>
                    <a:pt x="9" y="15"/>
                    <a:pt x="6" y="15"/>
                  </a:cubicBezTo>
                  <a:cubicBezTo>
                    <a:pt x="3" y="16"/>
                    <a:pt x="0" y="12"/>
                    <a:pt x="0" y="8"/>
                  </a:cubicBezTo>
                  <a:cubicBezTo>
                    <a:pt x="0" y="4"/>
                    <a:pt x="2" y="0"/>
                    <a:pt x="5" y="0"/>
                  </a:cubicBezTo>
                  <a:cubicBezTo>
                    <a:pt x="7" y="0"/>
                    <a:pt x="10" y="3"/>
                    <a:pt x="11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3" name="Freeform 311"/>
            <p:cNvSpPr>
              <a:spLocks/>
            </p:cNvSpPr>
            <p:nvPr/>
          </p:nvSpPr>
          <p:spPr bwMode="auto">
            <a:xfrm>
              <a:off x="5018088" y="2049464"/>
              <a:ext cx="7938" cy="11113"/>
            </a:xfrm>
            <a:custGeom>
              <a:avLst/>
              <a:gdLst>
                <a:gd name="T0" fmla="*/ 4 w 4"/>
                <a:gd name="T1" fmla="*/ 2 h 5"/>
                <a:gd name="T2" fmla="*/ 2 w 4"/>
                <a:gd name="T3" fmla="*/ 4 h 5"/>
                <a:gd name="T4" fmla="*/ 0 w 4"/>
                <a:gd name="T5" fmla="*/ 2 h 5"/>
                <a:gd name="T6" fmla="*/ 2 w 4"/>
                <a:gd name="T7" fmla="*/ 0 h 5"/>
                <a:gd name="T8" fmla="*/ 4 w 4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4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1" y="5"/>
                    <a:pt x="1" y="4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4" name="Freeform 312"/>
            <p:cNvSpPr>
              <a:spLocks/>
            </p:cNvSpPr>
            <p:nvPr/>
          </p:nvSpPr>
          <p:spPr bwMode="auto">
            <a:xfrm>
              <a:off x="4995863" y="1751014"/>
              <a:ext cx="63500" cy="279400"/>
            </a:xfrm>
            <a:custGeom>
              <a:avLst/>
              <a:gdLst>
                <a:gd name="T0" fmla="*/ 6 w 30"/>
                <a:gd name="T1" fmla="*/ 0 h 132"/>
                <a:gd name="T2" fmla="*/ 5 w 30"/>
                <a:gd name="T3" fmla="*/ 120 h 132"/>
                <a:gd name="T4" fmla="*/ 30 w 30"/>
                <a:gd name="T5" fmla="*/ 118 h 132"/>
                <a:gd name="T6" fmla="*/ 23 w 30"/>
                <a:gd name="T7" fmla="*/ 0 h 132"/>
                <a:gd name="T8" fmla="*/ 6 w 30"/>
                <a:gd name="T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32">
                  <a:moveTo>
                    <a:pt x="6" y="0"/>
                  </a:moveTo>
                  <a:cubicBezTo>
                    <a:pt x="0" y="16"/>
                    <a:pt x="2" y="108"/>
                    <a:pt x="5" y="120"/>
                  </a:cubicBezTo>
                  <a:cubicBezTo>
                    <a:pt x="9" y="132"/>
                    <a:pt x="30" y="118"/>
                    <a:pt x="30" y="118"/>
                  </a:cubicBezTo>
                  <a:cubicBezTo>
                    <a:pt x="30" y="118"/>
                    <a:pt x="23" y="94"/>
                    <a:pt x="23" y="0"/>
                  </a:cubicBezTo>
                  <a:cubicBezTo>
                    <a:pt x="23" y="0"/>
                    <a:pt x="14" y="0"/>
                    <a:pt x="6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5" name="Freeform 313"/>
            <p:cNvSpPr>
              <a:spLocks/>
            </p:cNvSpPr>
            <p:nvPr/>
          </p:nvSpPr>
          <p:spPr bwMode="auto">
            <a:xfrm>
              <a:off x="5005388" y="1606551"/>
              <a:ext cx="41275" cy="119063"/>
            </a:xfrm>
            <a:custGeom>
              <a:avLst/>
              <a:gdLst>
                <a:gd name="T0" fmla="*/ 5 w 26"/>
                <a:gd name="T1" fmla="*/ 1 h 75"/>
                <a:gd name="T2" fmla="*/ 0 w 26"/>
                <a:gd name="T3" fmla="*/ 75 h 75"/>
                <a:gd name="T4" fmla="*/ 25 w 26"/>
                <a:gd name="T5" fmla="*/ 75 h 75"/>
                <a:gd name="T6" fmla="*/ 26 w 26"/>
                <a:gd name="T7" fmla="*/ 0 h 75"/>
                <a:gd name="T8" fmla="*/ 5 w 26"/>
                <a:gd name="T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75">
                  <a:moveTo>
                    <a:pt x="5" y="1"/>
                  </a:moveTo>
                  <a:lnTo>
                    <a:pt x="0" y="75"/>
                  </a:lnTo>
                  <a:lnTo>
                    <a:pt x="25" y="75"/>
                  </a:lnTo>
                  <a:lnTo>
                    <a:pt x="26" y="0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6" name="Freeform 314"/>
            <p:cNvSpPr>
              <a:spLocks/>
            </p:cNvSpPr>
            <p:nvPr/>
          </p:nvSpPr>
          <p:spPr bwMode="auto">
            <a:xfrm>
              <a:off x="5172076" y="1722439"/>
              <a:ext cx="120650" cy="327025"/>
            </a:xfrm>
            <a:custGeom>
              <a:avLst/>
              <a:gdLst>
                <a:gd name="T0" fmla="*/ 51 w 57"/>
                <a:gd name="T1" fmla="*/ 0 h 154"/>
                <a:gd name="T2" fmla="*/ 49 w 57"/>
                <a:gd name="T3" fmla="*/ 131 h 154"/>
                <a:gd name="T4" fmla="*/ 0 w 57"/>
                <a:gd name="T5" fmla="*/ 132 h 154"/>
                <a:gd name="T6" fmla="*/ 5 w 57"/>
                <a:gd name="T7" fmla="*/ 6 h 154"/>
                <a:gd name="T8" fmla="*/ 51 w 57"/>
                <a:gd name="T9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54">
                  <a:moveTo>
                    <a:pt x="51" y="0"/>
                  </a:moveTo>
                  <a:cubicBezTo>
                    <a:pt x="54" y="52"/>
                    <a:pt x="57" y="121"/>
                    <a:pt x="49" y="131"/>
                  </a:cubicBezTo>
                  <a:cubicBezTo>
                    <a:pt x="37" y="149"/>
                    <a:pt x="0" y="154"/>
                    <a:pt x="0" y="132"/>
                  </a:cubicBezTo>
                  <a:cubicBezTo>
                    <a:pt x="5" y="112"/>
                    <a:pt x="6" y="53"/>
                    <a:pt x="5" y="6"/>
                  </a:cubicBezTo>
                  <a:cubicBezTo>
                    <a:pt x="20" y="8"/>
                    <a:pt x="37" y="5"/>
                    <a:pt x="51" y="0"/>
                  </a:cubicBez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7" name="Freeform 315"/>
            <p:cNvSpPr>
              <a:spLocks/>
            </p:cNvSpPr>
            <p:nvPr/>
          </p:nvSpPr>
          <p:spPr bwMode="auto">
            <a:xfrm>
              <a:off x="5183188" y="1593851"/>
              <a:ext cx="96838" cy="146050"/>
            </a:xfrm>
            <a:custGeom>
              <a:avLst/>
              <a:gdLst>
                <a:gd name="T0" fmla="*/ 0 w 46"/>
                <a:gd name="T1" fmla="*/ 67 h 69"/>
                <a:gd name="T2" fmla="*/ 0 w 46"/>
                <a:gd name="T3" fmla="*/ 2 h 69"/>
                <a:gd name="T4" fmla="*/ 41 w 46"/>
                <a:gd name="T5" fmla="*/ 0 h 69"/>
                <a:gd name="T6" fmla="*/ 46 w 46"/>
                <a:gd name="T7" fmla="*/ 61 h 69"/>
                <a:gd name="T8" fmla="*/ 0 w 46"/>
                <a:gd name="T9" fmla="*/ 6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69">
                  <a:moveTo>
                    <a:pt x="0" y="67"/>
                  </a:moveTo>
                  <a:cubicBezTo>
                    <a:pt x="0" y="31"/>
                    <a:pt x="0" y="2"/>
                    <a:pt x="0" y="2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44" y="27"/>
                    <a:pt x="46" y="61"/>
                  </a:cubicBezTo>
                  <a:cubicBezTo>
                    <a:pt x="32" y="66"/>
                    <a:pt x="15" y="69"/>
                    <a:pt x="0" y="67"/>
                  </a:cubicBez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8" name="Freeform 316"/>
            <p:cNvSpPr>
              <a:spLocks/>
            </p:cNvSpPr>
            <p:nvPr/>
          </p:nvSpPr>
          <p:spPr bwMode="auto">
            <a:xfrm>
              <a:off x="5127626" y="1951039"/>
              <a:ext cx="171450" cy="123825"/>
            </a:xfrm>
            <a:custGeom>
              <a:avLst/>
              <a:gdLst>
                <a:gd name="T0" fmla="*/ 77 w 81"/>
                <a:gd name="T1" fmla="*/ 0 h 58"/>
                <a:gd name="T2" fmla="*/ 38 w 81"/>
                <a:gd name="T3" fmla="*/ 58 h 58"/>
                <a:gd name="T4" fmla="*/ 23 w 81"/>
                <a:gd name="T5" fmla="*/ 8 h 58"/>
                <a:gd name="T6" fmla="*/ 43 w 81"/>
                <a:gd name="T7" fmla="*/ 32 h 58"/>
                <a:gd name="T8" fmla="*/ 77 w 81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58">
                  <a:moveTo>
                    <a:pt x="77" y="0"/>
                  </a:moveTo>
                  <a:cubicBezTo>
                    <a:pt x="77" y="0"/>
                    <a:pt x="81" y="58"/>
                    <a:pt x="38" y="58"/>
                  </a:cubicBezTo>
                  <a:cubicBezTo>
                    <a:pt x="0" y="58"/>
                    <a:pt x="23" y="8"/>
                    <a:pt x="23" y="8"/>
                  </a:cubicBezTo>
                  <a:cubicBezTo>
                    <a:pt x="23" y="8"/>
                    <a:pt x="19" y="35"/>
                    <a:pt x="43" y="32"/>
                  </a:cubicBezTo>
                  <a:cubicBezTo>
                    <a:pt x="68" y="29"/>
                    <a:pt x="77" y="0"/>
                    <a:pt x="7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9" name="Freeform 317"/>
            <p:cNvSpPr>
              <a:spLocks/>
            </p:cNvSpPr>
            <p:nvPr/>
          </p:nvSpPr>
          <p:spPr bwMode="auto">
            <a:xfrm>
              <a:off x="5227638" y="2025651"/>
              <a:ext cx="25400" cy="34925"/>
            </a:xfrm>
            <a:custGeom>
              <a:avLst/>
              <a:gdLst>
                <a:gd name="T0" fmla="*/ 0 w 12"/>
                <a:gd name="T1" fmla="*/ 7 h 16"/>
                <a:gd name="T2" fmla="*/ 5 w 12"/>
                <a:gd name="T3" fmla="*/ 15 h 16"/>
                <a:gd name="T4" fmla="*/ 11 w 12"/>
                <a:gd name="T5" fmla="*/ 8 h 16"/>
                <a:gd name="T6" fmla="*/ 7 w 12"/>
                <a:gd name="T7" fmla="*/ 0 h 16"/>
                <a:gd name="T8" fmla="*/ 0 w 12"/>
                <a:gd name="T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0" y="7"/>
                  </a:moveTo>
                  <a:cubicBezTo>
                    <a:pt x="0" y="11"/>
                    <a:pt x="2" y="15"/>
                    <a:pt x="5" y="15"/>
                  </a:cubicBezTo>
                  <a:cubicBezTo>
                    <a:pt x="8" y="16"/>
                    <a:pt x="11" y="12"/>
                    <a:pt x="11" y="8"/>
                  </a:cubicBezTo>
                  <a:cubicBezTo>
                    <a:pt x="12" y="4"/>
                    <a:pt x="10" y="0"/>
                    <a:pt x="7" y="0"/>
                  </a:cubicBezTo>
                  <a:cubicBezTo>
                    <a:pt x="4" y="0"/>
                    <a:pt x="1" y="3"/>
                    <a:pt x="0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0" name="Freeform 318"/>
            <p:cNvSpPr>
              <a:spLocks/>
            </p:cNvSpPr>
            <p:nvPr/>
          </p:nvSpPr>
          <p:spPr bwMode="auto">
            <a:xfrm>
              <a:off x="5214938" y="2049464"/>
              <a:ext cx="6350" cy="11113"/>
            </a:xfrm>
            <a:custGeom>
              <a:avLst/>
              <a:gdLst>
                <a:gd name="T0" fmla="*/ 0 w 3"/>
                <a:gd name="T1" fmla="*/ 2 h 5"/>
                <a:gd name="T2" fmla="*/ 1 w 3"/>
                <a:gd name="T3" fmla="*/ 4 h 5"/>
                <a:gd name="T4" fmla="*/ 3 w 3"/>
                <a:gd name="T5" fmla="*/ 2 h 5"/>
                <a:gd name="T6" fmla="*/ 1 w 3"/>
                <a:gd name="T7" fmla="*/ 0 h 5"/>
                <a:gd name="T8" fmla="*/ 0 w 3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0" y="2"/>
                  </a:moveTo>
                  <a:cubicBezTo>
                    <a:pt x="0" y="3"/>
                    <a:pt x="0" y="4"/>
                    <a:pt x="1" y="4"/>
                  </a:cubicBezTo>
                  <a:cubicBezTo>
                    <a:pt x="2" y="5"/>
                    <a:pt x="3" y="4"/>
                    <a:pt x="3" y="2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1" name="Freeform 319"/>
            <p:cNvSpPr>
              <a:spLocks/>
            </p:cNvSpPr>
            <p:nvPr/>
          </p:nvSpPr>
          <p:spPr bwMode="auto">
            <a:xfrm>
              <a:off x="5181601" y="1751014"/>
              <a:ext cx="60325" cy="279400"/>
            </a:xfrm>
            <a:custGeom>
              <a:avLst/>
              <a:gdLst>
                <a:gd name="T0" fmla="*/ 23 w 29"/>
                <a:gd name="T1" fmla="*/ 0 h 132"/>
                <a:gd name="T2" fmla="*/ 24 w 29"/>
                <a:gd name="T3" fmla="*/ 120 h 132"/>
                <a:gd name="T4" fmla="*/ 0 w 29"/>
                <a:gd name="T5" fmla="*/ 118 h 132"/>
                <a:gd name="T6" fmla="*/ 6 w 29"/>
                <a:gd name="T7" fmla="*/ 0 h 132"/>
                <a:gd name="T8" fmla="*/ 23 w 29"/>
                <a:gd name="T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32">
                  <a:moveTo>
                    <a:pt x="23" y="0"/>
                  </a:moveTo>
                  <a:cubicBezTo>
                    <a:pt x="29" y="16"/>
                    <a:pt x="27" y="108"/>
                    <a:pt x="24" y="120"/>
                  </a:cubicBezTo>
                  <a:cubicBezTo>
                    <a:pt x="21" y="132"/>
                    <a:pt x="0" y="118"/>
                    <a:pt x="0" y="118"/>
                  </a:cubicBezTo>
                  <a:cubicBezTo>
                    <a:pt x="0" y="118"/>
                    <a:pt x="6" y="94"/>
                    <a:pt x="6" y="0"/>
                  </a:cubicBezTo>
                  <a:cubicBezTo>
                    <a:pt x="6" y="0"/>
                    <a:pt x="15" y="0"/>
                    <a:pt x="23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2" name="Freeform 320"/>
            <p:cNvSpPr>
              <a:spLocks/>
            </p:cNvSpPr>
            <p:nvPr/>
          </p:nvSpPr>
          <p:spPr bwMode="auto">
            <a:xfrm>
              <a:off x="5191126" y="1606551"/>
              <a:ext cx="42863" cy="119063"/>
            </a:xfrm>
            <a:custGeom>
              <a:avLst/>
              <a:gdLst>
                <a:gd name="T0" fmla="*/ 23 w 27"/>
                <a:gd name="T1" fmla="*/ 1 h 75"/>
                <a:gd name="T2" fmla="*/ 27 w 27"/>
                <a:gd name="T3" fmla="*/ 75 h 75"/>
                <a:gd name="T4" fmla="*/ 2 w 27"/>
                <a:gd name="T5" fmla="*/ 75 h 75"/>
                <a:gd name="T6" fmla="*/ 0 w 27"/>
                <a:gd name="T7" fmla="*/ 0 h 75"/>
                <a:gd name="T8" fmla="*/ 23 w 27"/>
                <a:gd name="T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75">
                  <a:moveTo>
                    <a:pt x="23" y="1"/>
                  </a:moveTo>
                  <a:lnTo>
                    <a:pt x="27" y="75"/>
                  </a:lnTo>
                  <a:lnTo>
                    <a:pt x="2" y="75"/>
                  </a:lnTo>
                  <a:lnTo>
                    <a:pt x="0" y="0"/>
                  </a:lnTo>
                  <a:lnTo>
                    <a:pt x="23" y="1"/>
                  </a:ln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3" name="Rectangle 321"/>
            <p:cNvSpPr>
              <a:spLocks noChangeArrowheads="1"/>
            </p:cNvSpPr>
            <p:nvPr/>
          </p:nvSpPr>
          <p:spPr bwMode="auto">
            <a:xfrm>
              <a:off x="4989513" y="1544639"/>
              <a:ext cx="80963" cy="80963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4" name="Rectangle 322"/>
            <p:cNvSpPr>
              <a:spLocks noChangeArrowheads="1"/>
            </p:cNvSpPr>
            <p:nvPr/>
          </p:nvSpPr>
          <p:spPr bwMode="auto">
            <a:xfrm>
              <a:off x="4989513" y="1281114"/>
              <a:ext cx="80963" cy="23813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5" name="Rectangle 323"/>
            <p:cNvSpPr>
              <a:spLocks noChangeArrowheads="1"/>
            </p:cNvSpPr>
            <p:nvPr/>
          </p:nvSpPr>
          <p:spPr bwMode="auto">
            <a:xfrm>
              <a:off x="4989513" y="1385889"/>
              <a:ext cx="80963" cy="77788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6" name="Rectangle 324"/>
            <p:cNvSpPr>
              <a:spLocks noChangeArrowheads="1"/>
            </p:cNvSpPr>
            <p:nvPr/>
          </p:nvSpPr>
          <p:spPr bwMode="auto">
            <a:xfrm>
              <a:off x="5070476" y="1385889"/>
              <a:ext cx="77788" cy="7778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7" name="Freeform 325"/>
            <p:cNvSpPr>
              <a:spLocks/>
            </p:cNvSpPr>
            <p:nvPr/>
          </p:nvSpPr>
          <p:spPr bwMode="auto">
            <a:xfrm>
              <a:off x="5070476" y="1281114"/>
              <a:ext cx="77788" cy="23813"/>
            </a:xfrm>
            <a:custGeom>
              <a:avLst/>
              <a:gdLst>
                <a:gd name="T0" fmla="*/ 49 w 49"/>
                <a:gd name="T1" fmla="*/ 15 h 15"/>
                <a:gd name="T2" fmla="*/ 49 w 49"/>
                <a:gd name="T3" fmla="*/ 0 h 15"/>
                <a:gd name="T4" fmla="*/ 35 w 49"/>
                <a:gd name="T5" fmla="*/ 0 h 15"/>
                <a:gd name="T6" fmla="*/ 0 w 49"/>
                <a:gd name="T7" fmla="*/ 0 h 15"/>
                <a:gd name="T8" fmla="*/ 0 w 49"/>
                <a:gd name="T9" fmla="*/ 15 h 15"/>
                <a:gd name="T10" fmla="*/ 49 w 4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15">
                  <a:moveTo>
                    <a:pt x="49" y="15"/>
                  </a:moveTo>
                  <a:lnTo>
                    <a:pt x="49" y="0"/>
                  </a:lnTo>
                  <a:lnTo>
                    <a:pt x="35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49" y="15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8" name="Rectangle 326"/>
            <p:cNvSpPr>
              <a:spLocks noChangeArrowheads="1"/>
            </p:cNvSpPr>
            <p:nvPr/>
          </p:nvSpPr>
          <p:spPr bwMode="auto">
            <a:xfrm>
              <a:off x="5070476" y="1544639"/>
              <a:ext cx="77788" cy="8096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9" name="Freeform 327"/>
            <p:cNvSpPr>
              <a:spLocks/>
            </p:cNvSpPr>
            <p:nvPr/>
          </p:nvSpPr>
          <p:spPr bwMode="auto">
            <a:xfrm>
              <a:off x="4879976" y="1385889"/>
              <a:ext cx="30163" cy="77788"/>
            </a:xfrm>
            <a:custGeom>
              <a:avLst/>
              <a:gdLst>
                <a:gd name="T0" fmla="*/ 14 w 14"/>
                <a:gd name="T1" fmla="*/ 0 h 37"/>
                <a:gd name="T2" fmla="*/ 3 w 14"/>
                <a:gd name="T3" fmla="*/ 0 h 37"/>
                <a:gd name="T4" fmla="*/ 0 w 14"/>
                <a:gd name="T5" fmla="*/ 37 h 37"/>
                <a:gd name="T6" fmla="*/ 14 w 14"/>
                <a:gd name="T7" fmla="*/ 37 h 37"/>
                <a:gd name="T8" fmla="*/ 14 w 14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7">
                  <a:moveTo>
                    <a:pt x="1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11"/>
                    <a:pt x="0" y="24"/>
                    <a:pt x="0" y="37"/>
                  </a:cubicBezTo>
                  <a:cubicBezTo>
                    <a:pt x="14" y="37"/>
                    <a:pt x="14" y="37"/>
                    <a:pt x="14" y="37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0" name="Freeform 328"/>
            <p:cNvSpPr>
              <a:spLocks/>
            </p:cNvSpPr>
            <p:nvPr/>
          </p:nvSpPr>
          <p:spPr bwMode="auto">
            <a:xfrm>
              <a:off x="4900613" y="1281114"/>
              <a:ext cx="9525" cy="23813"/>
            </a:xfrm>
            <a:custGeom>
              <a:avLst/>
              <a:gdLst>
                <a:gd name="T0" fmla="*/ 4 w 4"/>
                <a:gd name="T1" fmla="*/ 0 h 11"/>
                <a:gd name="T2" fmla="*/ 0 w 4"/>
                <a:gd name="T3" fmla="*/ 11 h 11"/>
                <a:gd name="T4" fmla="*/ 4 w 4"/>
                <a:gd name="T5" fmla="*/ 11 h 11"/>
                <a:gd name="T6" fmla="*/ 4 w 4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1">
                  <a:moveTo>
                    <a:pt x="4" y="0"/>
                  </a:moveTo>
                  <a:cubicBezTo>
                    <a:pt x="3" y="3"/>
                    <a:pt x="1" y="6"/>
                    <a:pt x="0" y="11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1" name="Freeform 329"/>
            <p:cNvSpPr>
              <a:spLocks/>
            </p:cNvSpPr>
            <p:nvPr/>
          </p:nvSpPr>
          <p:spPr bwMode="auto">
            <a:xfrm>
              <a:off x="4875213" y="1544639"/>
              <a:ext cx="34925" cy="80963"/>
            </a:xfrm>
            <a:custGeom>
              <a:avLst/>
              <a:gdLst>
                <a:gd name="T0" fmla="*/ 16 w 16"/>
                <a:gd name="T1" fmla="*/ 0 h 38"/>
                <a:gd name="T2" fmla="*/ 0 w 16"/>
                <a:gd name="T3" fmla="*/ 0 h 38"/>
                <a:gd name="T4" fmla="*/ 0 w 16"/>
                <a:gd name="T5" fmla="*/ 38 h 38"/>
                <a:gd name="T6" fmla="*/ 16 w 16"/>
                <a:gd name="T7" fmla="*/ 38 h 38"/>
                <a:gd name="T8" fmla="*/ 16 w 16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38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5"/>
                    <a:pt x="0" y="29"/>
                    <a:pt x="0" y="38"/>
                  </a:cubicBezTo>
                  <a:cubicBezTo>
                    <a:pt x="16" y="38"/>
                    <a:pt x="16" y="38"/>
                    <a:pt x="16" y="38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2" name="Rectangle 330"/>
            <p:cNvSpPr>
              <a:spLocks noChangeArrowheads="1"/>
            </p:cNvSpPr>
            <p:nvPr/>
          </p:nvSpPr>
          <p:spPr bwMode="auto">
            <a:xfrm>
              <a:off x="4910138" y="1281114"/>
              <a:ext cx="79375" cy="2381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3" name="Rectangle 331"/>
            <p:cNvSpPr>
              <a:spLocks noChangeArrowheads="1"/>
            </p:cNvSpPr>
            <p:nvPr/>
          </p:nvSpPr>
          <p:spPr bwMode="auto">
            <a:xfrm>
              <a:off x="4910138" y="1544639"/>
              <a:ext cx="79375" cy="8096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4" name="Rectangle 332"/>
            <p:cNvSpPr>
              <a:spLocks noChangeArrowheads="1"/>
            </p:cNvSpPr>
            <p:nvPr/>
          </p:nvSpPr>
          <p:spPr bwMode="auto">
            <a:xfrm>
              <a:off x="4910138" y="1385889"/>
              <a:ext cx="79375" cy="77788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5" name="Rectangle 333"/>
            <p:cNvSpPr>
              <a:spLocks noChangeArrowheads="1"/>
            </p:cNvSpPr>
            <p:nvPr/>
          </p:nvSpPr>
          <p:spPr bwMode="auto">
            <a:xfrm>
              <a:off x="5148263" y="1385889"/>
              <a:ext cx="80963" cy="77788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6" name="Rectangle 334"/>
            <p:cNvSpPr>
              <a:spLocks noChangeArrowheads="1"/>
            </p:cNvSpPr>
            <p:nvPr/>
          </p:nvSpPr>
          <p:spPr bwMode="auto">
            <a:xfrm>
              <a:off x="5148263" y="1544639"/>
              <a:ext cx="80963" cy="8096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7" name="Rectangle 335"/>
            <p:cNvSpPr>
              <a:spLocks noChangeArrowheads="1"/>
            </p:cNvSpPr>
            <p:nvPr/>
          </p:nvSpPr>
          <p:spPr bwMode="auto">
            <a:xfrm>
              <a:off x="5148263" y="1281114"/>
              <a:ext cx="80963" cy="23813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8" name="Rectangle 336"/>
            <p:cNvSpPr>
              <a:spLocks noChangeArrowheads="1"/>
            </p:cNvSpPr>
            <p:nvPr/>
          </p:nvSpPr>
          <p:spPr bwMode="auto">
            <a:xfrm>
              <a:off x="5229226" y="1385889"/>
              <a:ext cx="80963" cy="77788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9" name="Rectangle 337"/>
            <p:cNvSpPr>
              <a:spLocks noChangeArrowheads="1"/>
            </p:cNvSpPr>
            <p:nvPr/>
          </p:nvSpPr>
          <p:spPr bwMode="auto">
            <a:xfrm>
              <a:off x="5229226" y="1544639"/>
              <a:ext cx="80963" cy="8096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0" name="Rectangle 338"/>
            <p:cNvSpPr>
              <a:spLocks noChangeArrowheads="1"/>
            </p:cNvSpPr>
            <p:nvPr/>
          </p:nvSpPr>
          <p:spPr bwMode="auto">
            <a:xfrm>
              <a:off x="5229226" y="1281114"/>
              <a:ext cx="80963" cy="2381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1" name="Freeform 339"/>
            <p:cNvSpPr>
              <a:spLocks/>
            </p:cNvSpPr>
            <p:nvPr/>
          </p:nvSpPr>
          <p:spPr bwMode="auto">
            <a:xfrm>
              <a:off x="5310188" y="1544639"/>
              <a:ext cx="65088" cy="80963"/>
            </a:xfrm>
            <a:custGeom>
              <a:avLst/>
              <a:gdLst>
                <a:gd name="T0" fmla="*/ 0 w 31"/>
                <a:gd name="T1" fmla="*/ 38 h 38"/>
                <a:gd name="T2" fmla="*/ 31 w 31"/>
                <a:gd name="T3" fmla="*/ 38 h 38"/>
                <a:gd name="T4" fmla="*/ 30 w 31"/>
                <a:gd name="T5" fmla="*/ 0 h 38"/>
                <a:gd name="T6" fmla="*/ 0 w 31"/>
                <a:gd name="T7" fmla="*/ 0 h 38"/>
                <a:gd name="T8" fmla="*/ 0 w 31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8">
                  <a:moveTo>
                    <a:pt x="0" y="38"/>
                  </a:moveTo>
                  <a:cubicBezTo>
                    <a:pt x="31" y="38"/>
                    <a:pt x="31" y="38"/>
                    <a:pt x="31" y="38"/>
                  </a:cubicBezTo>
                  <a:cubicBezTo>
                    <a:pt x="31" y="29"/>
                    <a:pt x="31" y="15"/>
                    <a:pt x="3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8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2" name="Freeform 340"/>
            <p:cNvSpPr>
              <a:spLocks/>
            </p:cNvSpPr>
            <p:nvPr/>
          </p:nvSpPr>
          <p:spPr bwMode="auto">
            <a:xfrm>
              <a:off x="5310188" y="1385889"/>
              <a:ext cx="61913" cy="77788"/>
            </a:xfrm>
            <a:custGeom>
              <a:avLst/>
              <a:gdLst>
                <a:gd name="T0" fmla="*/ 0 w 29"/>
                <a:gd name="T1" fmla="*/ 37 h 37"/>
                <a:gd name="T2" fmla="*/ 29 w 29"/>
                <a:gd name="T3" fmla="*/ 37 h 37"/>
                <a:gd name="T4" fmla="*/ 26 w 29"/>
                <a:gd name="T5" fmla="*/ 0 h 37"/>
                <a:gd name="T6" fmla="*/ 0 w 29"/>
                <a:gd name="T7" fmla="*/ 0 h 37"/>
                <a:gd name="T8" fmla="*/ 0 w 29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7">
                  <a:moveTo>
                    <a:pt x="0" y="37"/>
                  </a:moveTo>
                  <a:cubicBezTo>
                    <a:pt x="29" y="37"/>
                    <a:pt x="29" y="37"/>
                    <a:pt x="29" y="37"/>
                  </a:cubicBezTo>
                  <a:cubicBezTo>
                    <a:pt x="28" y="24"/>
                    <a:pt x="27" y="11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7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3" name="Freeform 341"/>
            <p:cNvSpPr>
              <a:spLocks/>
            </p:cNvSpPr>
            <p:nvPr/>
          </p:nvSpPr>
          <p:spPr bwMode="auto">
            <a:xfrm>
              <a:off x="5310188" y="1281114"/>
              <a:ext cx="39688" cy="23813"/>
            </a:xfrm>
            <a:custGeom>
              <a:avLst/>
              <a:gdLst>
                <a:gd name="T0" fmla="*/ 19 w 19"/>
                <a:gd name="T1" fmla="*/ 11 h 11"/>
                <a:gd name="T2" fmla="*/ 14 w 19"/>
                <a:gd name="T3" fmla="*/ 0 h 11"/>
                <a:gd name="T4" fmla="*/ 0 w 19"/>
                <a:gd name="T5" fmla="*/ 0 h 11"/>
                <a:gd name="T6" fmla="*/ 0 w 19"/>
                <a:gd name="T7" fmla="*/ 11 h 11"/>
                <a:gd name="T8" fmla="*/ 19 w 19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1">
                  <a:moveTo>
                    <a:pt x="19" y="11"/>
                  </a:moveTo>
                  <a:cubicBezTo>
                    <a:pt x="18" y="6"/>
                    <a:pt x="16" y="3"/>
                    <a:pt x="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"/>
                    <a:pt x="0" y="11"/>
                    <a:pt x="0" y="11"/>
                  </a:cubicBezTo>
                  <a:lnTo>
                    <a:pt x="19" y="11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4" name="Rectangle 342"/>
            <p:cNvSpPr>
              <a:spLocks noChangeArrowheads="1"/>
            </p:cNvSpPr>
            <p:nvPr/>
          </p:nvSpPr>
          <p:spPr bwMode="auto">
            <a:xfrm>
              <a:off x="4989513" y="1625601"/>
              <a:ext cx="80963" cy="22225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5" name="Freeform 343"/>
            <p:cNvSpPr>
              <a:spLocks/>
            </p:cNvSpPr>
            <p:nvPr/>
          </p:nvSpPr>
          <p:spPr bwMode="auto">
            <a:xfrm>
              <a:off x="5070476" y="1625601"/>
              <a:ext cx="77788" cy="22225"/>
            </a:xfrm>
            <a:custGeom>
              <a:avLst/>
              <a:gdLst>
                <a:gd name="T0" fmla="*/ 0 w 49"/>
                <a:gd name="T1" fmla="*/ 0 h 14"/>
                <a:gd name="T2" fmla="*/ 0 w 49"/>
                <a:gd name="T3" fmla="*/ 14 h 14"/>
                <a:gd name="T4" fmla="*/ 35 w 49"/>
                <a:gd name="T5" fmla="*/ 14 h 14"/>
                <a:gd name="T6" fmla="*/ 49 w 49"/>
                <a:gd name="T7" fmla="*/ 14 h 14"/>
                <a:gd name="T8" fmla="*/ 49 w 49"/>
                <a:gd name="T9" fmla="*/ 0 h 14"/>
                <a:gd name="T10" fmla="*/ 0 w 49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14">
                  <a:moveTo>
                    <a:pt x="0" y="0"/>
                  </a:moveTo>
                  <a:lnTo>
                    <a:pt x="0" y="14"/>
                  </a:lnTo>
                  <a:lnTo>
                    <a:pt x="35" y="14"/>
                  </a:lnTo>
                  <a:lnTo>
                    <a:pt x="49" y="14"/>
                  </a:lnTo>
                  <a:lnTo>
                    <a:pt x="4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6" name="Freeform 344"/>
            <p:cNvSpPr>
              <a:spLocks/>
            </p:cNvSpPr>
            <p:nvPr/>
          </p:nvSpPr>
          <p:spPr bwMode="auto">
            <a:xfrm>
              <a:off x="4875213" y="1625601"/>
              <a:ext cx="34925" cy="22225"/>
            </a:xfrm>
            <a:custGeom>
              <a:avLst/>
              <a:gdLst>
                <a:gd name="T0" fmla="*/ 0 w 16"/>
                <a:gd name="T1" fmla="*/ 0 h 11"/>
                <a:gd name="T2" fmla="*/ 0 w 16"/>
                <a:gd name="T3" fmla="*/ 11 h 11"/>
                <a:gd name="T4" fmla="*/ 16 w 16"/>
                <a:gd name="T5" fmla="*/ 11 h 11"/>
                <a:gd name="T6" fmla="*/ 16 w 16"/>
                <a:gd name="T7" fmla="*/ 0 h 11"/>
                <a:gd name="T8" fmla="*/ 0 w 1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1">
                  <a:moveTo>
                    <a:pt x="0" y="0"/>
                  </a:moveTo>
                  <a:cubicBezTo>
                    <a:pt x="0" y="7"/>
                    <a:pt x="0" y="11"/>
                    <a:pt x="0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7" name="Rectangle 345"/>
            <p:cNvSpPr>
              <a:spLocks noChangeArrowheads="1"/>
            </p:cNvSpPr>
            <p:nvPr/>
          </p:nvSpPr>
          <p:spPr bwMode="auto">
            <a:xfrm>
              <a:off x="4910138" y="1625601"/>
              <a:ext cx="79375" cy="2222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8" name="Rectangle 346"/>
            <p:cNvSpPr>
              <a:spLocks noChangeArrowheads="1"/>
            </p:cNvSpPr>
            <p:nvPr/>
          </p:nvSpPr>
          <p:spPr bwMode="auto">
            <a:xfrm>
              <a:off x="5148263" y="1625601"/>
              <a:ext cx="80963" cy="22225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9" name="Rectangle 347"/>
            <p:cNvSpPr>
              <a:spLocks noChangeArrowheads="1"/>
            </p:cNvSpPr>
            <p:nvPr/>
          </p:nvSpPr>
          <p:spPr bwMode="auto">
            <a:xfrm>
              <a:off x="5229226" y="1625601"/>
              <a:ext cx="80963" cy="22225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0" name="Freeform 348"/>
            <p:cNvSpPr>
              <a:spLocks/>
            </p:cNvSpPr>
            <p:nvPr/>
          </p:nvSpPr>
          <p:spPr bwMode="auto">
            <a:xfrm>
              <a:off x="5310188" y="1625601"/>
              <a:ext cx="65088" cy="22225"/>
            </a:xfrm>
            <a:custGeom>
              <a:avLst/>
              <a:gdLst>
                <a:gd name="T0" fmla="*/ 0 w 31"/>
                <a:gd name="T1" fmla="*/ 11 h 11"/>
                <a:gd name="T2" fmla="*/ 31 w 31"/>
                <a:gd name="T3" fmla="*/ 11 h 11"/>
                <a:gd name="T4" fmla="*/ 31 w 31"/>
                <a:gd name="T5" fmla="*/ 0 h 11"/>
                <a:gd name="T6" fmla="*/ 0 w 31"/>
                <a:gd name="T7" fmla="*/ 0 h 11"/>
                <a:gd name="T8" fmla="*/ 0 w 31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1">
                  <a:moveTo>
                    <a:pt x="0" y="11"/>
                  </a:moveTo>
                  <a:cubicBezTo>
                    <a:pt x="31" y="11"/>
                    <a:pt x="31" y="11"/>
                    <a:pt x="31" y="11"/>
                  </a:cubicBezTo>
                  <a:cubicBezTo>
                    <a:pt x="31" y="11"/>
                    <a:pt x="31" y="7"/>
                    <a:pt x="3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1" name="Rectangle 349"/>
            <p:cNvSpPr>
              <a:spLocks noChangeArrowheads="1"/>
            </p:cNvSpPr>
            <p:nvPr/>
          </p:nvSpPr>
          <p:spPr bwMode="auto">
            <a:xfrm>
              <a:off x="4989513" y="1463676"/>
              <a:ext cx="80963" cy="8096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2" name="Rectangle 350"/>
            <p:cNvSpPr>
              <a:spLocks noChangeArrowheads="1"/>
            </p:cNvSpPr>
            <p:nvPr/>
          </p:nvSpPr>
          <p:spPr bwMode="auto">
            <a:xfrm>
              <a:off x="5070476" y="1463676"/>
              <a:ext cx="77788" cy="80963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3" name="Freeform 351"/>
            <p:cNvSpPr>
              <a:spLocks/>
            </p:cNvSpPr>
            <p:nvPr/>
          </p:nvSpPr>
          <p:spPr bwMode="auto">
            <a:xfrm>
              <a:off x="4875213" y="1463676"/>
              <a:ext cx="34925" cy="80963"/>
            </a:xfrm>
            <a:custGeom>
              <a:avLst/>
              <a:gdLst>
                <a:gd name="T0" fmla="*/ 16 w 16"/>
                <a:gd name="T1" fmla="*/ 0 h 38"/>
                <a:gd name="T2" fmla="*/ 2 w 16"/>
                <a:gd name="T3" fmla="*/ 0 h 38"/>
                <a:gd name="T4" fmla="*/ 0 w 16"/>
                <a:gd name="T5" fmla="*/ 38 h 38"/>
                <a:gd name="T6" fmla="*/ 16 w 16"/>
                <a:gd name="T7" fmla="*/ 38 h 38"/>
                <a:gd name="T8" fmla="*/ 16 w 16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38">
                  <a:moveTo>
                    <a:pt x="1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3"/>
                    <a:pt x="0" y="26"/>
                    <a:pt x="0" y="38"/>
                  </a:cubicBezTo>
                  <a:cubicBezTo>
                    <a:pt x="16" y="38"/>
                    <a:pt x="16" y="38"/>
                    <a:pt x="16" y="38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4" name="Rectangle 352"/>
            <p:cNvSpPr>
              <a:spLocks noChangeArrowheads="1"/>
            </p:cNvSpPr>
            <p:nvPr/>
          </p:nvSpPr>
          <p:spPr bwMode="auto">
            <a:xfrm>
              <a:off x="4910138" y="1463676"/>
              <a:ext cx="79375" cy="80963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5" name="Rectangle 353"/>
            <p:cNvSpPr>
              <a:spLocks noChangeArrowheads="1"/>
            </p:cNvSpPr>
            <p:nvPr/>
          </p:nvSpPr>
          <p:spPr bwMode="auto">
            <a:xfrm>
              <a:off x="5148263" y="1463676"/>
              <a:ext cx="80963" cy="80963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6" name="Rectangle 354"/>
            <p:cNvSpPr>
              <a:spLocks noChangeArrowheads="1"/>
            </p:cNvSpPr>
            <p:nvPr/>
          </p:nvSpPr>
          <p:spPr bwMode="auto">
            <a:xfrm>
              <a:off x="5229226" y="1463676"/>
              <a:ext cx="80963" cy="8096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7" name="Freeform 355"/>
            <p:cNvSpPr>
              <a:spLocks/>
            </p:cNvSpPr>
            <p:nvPr/>
          </p:nvSpPr>
          <p:spPr bwMode="auto">
            <a:xfrm>
              <a:off x="5310188" y="1463676"/>
              <a:ext cx="63500" cy="80963"/>
            </a:xfrm>
            <a:custGeom>
              <a:avLst/>
              <a:gdLst>
                <a:gd name="T0" fmla="*/ 0 w 30"/>
                <a:gd name="T1" fmla="*/ 38 h 38"/>
                <a:gd name="T2" fmla="*/ 30 w 30"/>
                <a:gd name="T3" fmla="*/ 38 h 38"/>
                <a:gd name="T4" fmla="*/ 29 w 30"/>
                <a:gd name="T5" fmla="*/ 0 h 38"/>
                <a:gd name="T6" fmla="*/ 0 w 30"/>
                <a:gd name="T7" fmla="*/ 0 h 38"/>
                <a:gd name="T8" fmla="*/ 0 w 30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8">
                  <a:moveTo>
                    <a:pt x="0" y="38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30" y="26"/>
                    <a:pt x="30" y="13"/>
                    <a:pt x="2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8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8" name="Rectangle 356"/>
            <p:cNvSpPr>
              <a:spLocks noChangeArrowheads="1"/>
            </p:cNvSpPr>
            <p:nvPr/>
          </p:nvSpPr>
          <p:spPr bwMode="auto">
            <a:xfrm>
              <a:off x="4989513" y="1304926"/>
              <a:ext cx="80963" cy="8096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9" name="Rectangle 357"/>
            <p:cNvSpPr>
              <a:spLocks noChangeArrowheads="1"/>
            </p:cNvSpPr>
            <p:nvPr/>
          </p:nvSpPr>
          <p:spPr bwMode="auto">
            <a:xfrm>
              <a:off x="5070476" y="1304926"/>
              <a:ext cx="77788" cy="80963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0" name="Freeform 358"/>
            <p:cNvSpPr>
              <a:spLocks/>
            </p:cNvSpPr>
            <p:nvPr/>
          </p:nvSpPr>
          <p:spPr bwMode="auto">
            <a:xfrm>
              <a:off x="4886326" y="1304926"/>
              <a:ext cx="23813" cy="80963"/>
            </a:xfrm>
            <a:custGeom>
              <a:avLst/>
              <a:gdLst>
                <a:gd name="T0" fmla="*/ 11 w 11"/>
                <a:gd name="T1" fmla="*/ 0 h 38"/>
                <a:gd name="T2" fmla="*/ 7 w 11"/>
                <a:gd name="T3" fmla="*/ 0 h 38"/>
                <a:gd name="T4" fmla="*/ 0 w 11"/>
                <a:gd name="T5" fmla="*/ 38 h 38"/>
                <a:gd name="T6" fmla="*/ 11 w 11"/>
                <a:gd name="T7" fmla="*/ 38 h 38"/>
                <a:gd name="T8" fmla="*/ 11 w 11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38">
                  <a:moveTo>
                    <a:pt x="1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4" y="10"/>
                    <a:pt x="1" y="23"/>
                    <a:pt x="0" y="38"/>
                  </a:cubicBezTo>
                  <a:cubicBezTo>
                    <a:pt x="11" y="38"/>
                    <a:pt x="11" y="38"/>
                    <a:pt x="11" y="38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1" name="Rectangle 359"/>
            <p:cNvSpPr>
              <a:spLocks noChangeArrowheads="1"/>
            </p:cNvSpPr>
            <p:nvPr/>
          </p:nvSpPr>
          <p:spPr bwMode="auto">
            <a:xfrm>
              <a:off x="4910138" y="1304926"/>
              <a:ext cx="79375" cy="80963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2" name="Rectangle 360"/>
            <p:cNvSpPr>
              <a:spLocks noChangeArrowheads="1"/>
            </p:cNvSpPr>
            <p:nvPr/>
          </p:nvSpPr>
          <p:spPr bwMode="auto">
            <a:xfrm>
              <a:off x="5148263" y="1304926"/>
              <a:ext cx="80963" cy="8096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3" name="Rectangle 361"/>
            <p:cNvSpPr>
              <a:spLocks noChangeArrowheads="1"/>
            </p:cNvSpPr>
            <p:nvPr/>
          </p:nvSpPr>
          <p:spPr bwMode="auto">
            <a:xfrm>
              <a:off x="5229226" y="1304926"/>
              <a:ext cx="80963" cy="8096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4" name="Freeform 362"/>
            <p:cNvSpPr>
              <a:spLocks/>
            </p:cNvSpPr>
            <p:nvPr/>
          </p:nvSpPr>
          <p:spPr bwMode="auto">
            <a:xfrm>
              <a:off x="5310188" y="1304926"/>
              <a:ext cx="55563" cy="80963"/>
            </a:xfrm>
            <a:custGeom>
              <a:avLst/>
              <a:gdLst>
                <a:gd name="T0" fmla="*/ 0 w 26"/>
                <a:gd name="T1" fmla="*/ 38 h 38"/>
                <a:gd name="T2" fmla="*/ 26 w 26"/>
                <a:gd name="T3" fmla="*/ 38 h 38"/>
                <a:gd name="T4" fmla="*/ 19 w 26"/>
                <a:gd name="T5" fmla="*/ 0 h 38"/>
                <a:gd name="T6" fmla="*/ 0 w 26"/>
                <a:gd name="T7" fmla="*/ 0 h 38"/>
                <a:gd name="T8" fmla="*/ 0 w 26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38">
                  <a:moveTo>
                    <a:pt x="0" y="38"/>
                  </a:moveTo>
                  <a:cubicBezTo>
                    <a:pt x="26" y="38"/>
                    <a:pt x="26" y="38"/>
                    <a:pt x="26" y="38"/>
                  </a:cubicBezTo>
                  <a:cubicBezTo>
                    <a:pt x="24" y="23"/>
                    <a:pt x="22" y="10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8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5" name="Freeform 363"/>
            <p:cNvSpPr>
              <a:spLocks/>
            </p:cNvSpPr>
            <p:nvPr/>
          </p:nvSpPr>
          <p:spPr bwMode="auto">
            <a:xfrm>
              <a:off x="4868863" y="1281114"/>
              <a:ext cx="511175" cy="366713"/>
            </a:xfrm>
            <a:custGeom>
              <a:avLst/>
              <a:gdLst>
                <a:gd name="T0" fmla="*/ 222 w 241"/>
                <a:gd name="T1" fmla="*/ 0 h 173"/>
                <a:gd name="T2" fmla="*/ 121 w 241"/>
                <a:gd name="T3" fmla="*/ 0 h 173"/>
                <a:gd name="T4" fmla="*/ 19 w 241"/>
                <a:gd name="T5" fmla="*/ 0 h 173"/>
                <a:gd name="T6" fmla="*/ 3 w 241"/>
                <a:gd name="T7" fmla="*/ 173 h 173"/>
                <a:gd name="T8" fmla="*/ 121 w 241"/>
                <a:gd name="T9" fmla="*/ 173 h 173"/>
                <a:gd name="T10" fmla="*/ 239 w 241"/>
                <a:gd name="T11" fmla="*/ 173 h 173"/>
                <a:gd name="T12" fmla="*/ 222 w 241"/>
                <a:gd name="T13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173">
                  <a:moveTo>
                    <a:pt x="222" y="0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29"/>
                    <a:pt x="3" y="173"/>
                    <a:pt x="3" y="173"/>
                  </a:cubicBezTo>
                  <a:cubicBezTo>
                    <a:pt x="121" y="173"/>
                    <a:pt x="121" y="173"/>
                    <a:pt x="121" y="173"/>
                  </a:cubicBezTo>
                  <a:cubicBezTo>
                    <a:pt x="239" y="173"/>
                    <a:pt x="239" y="173"/>
                    <a:pt x="239" y="173"/>
                  </a:cubicBezTo>
                  <a:cubicBezTo>
                    <a:pt x="239" y="173"/>
                    <a:pt x="241" y="29"/>
                    <a:pt x="222" y="0"/>
                  </a:cubicBezTo>
                  <a:close/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6" name="Oval 364"/>
            <p:cNvSpPr>
              <a:spLocks noChangeArrowheads="1"/>
            </p:cNvSpPr>
            <p:nvPr/>
          </p:nvSpPr>
          <p:spPr bwMode="auto">
            <a:xfrm>
              <a:off x="5349876" y="407989"/>
              <a:ext cx="142875" cy="139700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7" name="Freeform 365"/>
            <p:cNvSpPr>
              <a:spLocks/>
            </p:cNvSpPr>
            <p:nvPr/>
          </p:nvSpPr>
          <p:spPr bwMode="auto">
            <a:xfrm>
              <a:off x="5360988" y="420689"/>
              <a:ext cx="103188" cy="114300"/>
            </a:xfrm>
            <a:custGeom>
              <a:avLst/>
              <a:gdLst>
                <a:gd name="T0" fmla="*/ 0 w 49"/>
                <a:gd name="T1" fmla="*/ 27 h 54"/>
                <a:gd name="T2" fmla="*/ 24 w 49"/>
                <a:gd name="T3" fmla="*/ 0 h 54"/>
                <a:gd name="T4" fmla="*/ 49 w 49"/>
                <a:gd name="T5" fmla="*/ 27 h 54"/>
                <a:gd name="T6" fmla="*/ 24 w 49"/>
                <a:gd name="T7" fmla="*/ 54 h 54"/>
                <a:gd name="T8" fmla="*/ 0 w 49"/>
                <a:gd name="T9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4">
                  <a:moveTo>
                    <a:pt x="0" y="27"/>
                  </a:moveTo>
                  <a:cubicBezTo>
                    <a:pt x="0" y="14"/>
                    <a:pt x="10" y="3"/>
                    <a:pt x="24" y="0"/>
                  </a:cubicBezTo>
                  <a:cubicBezTo>
                    <a:pt x="38" y="3"/>
                    <a:pt x="49" y="14"/>
                    <a:pt x="49" y="27"/>
                  </a:cubicBezTo>
                  <a:cubicBezTo>
                    <a:pt x="49" y="39"/>
                    <a:pt x="38" y="50"/>
                    <a:pt x="24" y="54"/>
                  </a:cubicBezTo>
                  <a:cubicBezTo>
                    <a:pt x="10" y="50"/>
                    <a:pt x="0" y="39"/>
                    <a:pt x="0" y="27"/>
                  </a:cubicBezTo>
                  <a:close/>
                </a:path>
              </a:pathLst>
            </a:custGeom>
            <a:solidFill>
              <a:srgbClr val="ED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8" name="Oval 366"/>
            <p:cNvSpPr>
              <a:spLocks noChangeArrowheads="1"/>
            </p:cNvSpPr>
            <p:nvPr/>
          </p:nvSpPr>
          <p:spPr bwMode="auto">
            <a:xfrm>
              <a:off x="4759326" y="407989"/>
              <a:ext cx="139700" cy="139700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9" name="Freeform 367"/>
            <p:cNvSpPr>
              <a:spLocks/>
            </p:cNvSpPr>
            <p:nvPr/>
          </p:nvSpPr>
          <p:spPr bwMode="auto">
            <a:xfrm>
              <a:off x="4786313" y="420689"/>
              <a:ext cx="101600" cy="114300"/>
            </a:xfrm>
            <a:custGeom>
              <a:avLst/>
              <a:gdLst>
                <a:gd name="T0" fmla="*/ 48 w 48"/>
                <a:gd name="T1" fmla="*/ 27 h 54"/>
                <a:gd name="T2" fmla="*/ 24 w 48"/>
                <a:gd name="T3" fmla="*/ 0 h 54"/>
                <a:gd name="T4" fmla="*/ 0 w 48"/>
                <a:gd name="T5" fmla="*/ 27 h 54"/>
                <a:gd name="T6" fmla="*/ 24 w 48"/>
                <a:gd name="T7" fmla="*/ 54 h 54"/>
                <a:gd name="T8" fmla="*/ 48 w 48"/>
                <a:gd name="T9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54">
                  <a:moveTo>
                    <a:pt x="48" y="27"/>
                  </a:moveTo>
                  <a:cubicBezTo>
                    <a:pt x="48" y="14"/>
                    <a:pt x="38" y="3"/>
                    <a:pt x="24" y="0"/>
                  </a:cubicBezTo>
                  <a:cubicBezTo>
                    <a:pt x="10" y="3"/>
                    <a:pt x="0" y="14"/>
                    <a:pt x="0" y="27"/>
                  </a:cubicBezTo>
                  <a:cubicBezTo>
                    <a:pt x="0" y="39"/>
                    <a:pt x="10" y="50"/>
                    <a:pt x="24" y="54"/>
                  </a:cubicBezTo>
                  <a:cubicBezTo>
                    <a:pt x="38" y="50"/>
                    <a:pt x="48" y="39"/>
                    <a:pt x="48" y="27"/>
                  </a:cubicBezTo>
                  <a:close/>
                </a:path>
              </a:pathLst>
            </a:custGeom>
            <a:solidFill>
              <a:srgbClr val="ED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0" name="Oval 368"/>
            <p:cNvSpPr>
              <a:spLocks noChangeArrowheads="1"/>
            </p:cNvSpPr>
            <p:nvPr/>
          </p:nvSpPr>
          <p:spPr bwMode="auto">
            <a:xfrm>
              <a:off x="4841876" y="180976"/>
              <a:ext cx="568325" cy="568325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1" name="Freeform 369"/>
            <p:cNvSpPr>
              <a:spLocks/>
            </p:cNvSpPr>
            <p:nvPr/>
          </p:nvSpPr>
          <p:spPr bwMode="auto">
            <a:xfrm>
              <a:off x="5083176" y="180976"/>
              <a:ext cx="314325" cy="560388"/>
            </a:xfrm>
            <a:custGeom>
              <a:avLst/>
              <a:gdLst>
                <a:gd name="T0" fmla="*/ 14 w 148"/>
                <a:gd name="T1" fmla="*/ 0 h 264"/>
                <a:gd name="T2" fmla="*/ 0 w 148"/>
                <a:gd name="T3" fmla="*/ 1 h 264"/>
                <a:gd name="T4" fmla="*/ 120 w 148"/>
                <a:gd name="T5" fmla="*/ 132 h 264"/>
                <a:gd name="T6" fmla="*/ 0 w 148"/>
                <a:gd name="T7" fmla="*/ 263 h 264"/>
                <a:gd name="T8" fmla="*/ 14 w 148"/>
                <a:gd name="T9" fmla="*/ 264 h 264"/>
                <a:gd name="T10" fmla="*/ 148 w 148"/>
                <a:gd name="T11" fmla="*/ 132 h 264"/>
                <a:gd name="T12" fmla="*/ 14 w 148"/>
                <a:gd name="T13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264">
                  <a:moveTo>
                    <a:pt x="14" y="0"/>
                  </a:moveTo>
                  <a:cubicBezTo>
                    <a:pt x="9" y="0"/>
                    <a:pt x="5" y="0"/>
                    <a:pt x="0" y="1"/>
                  </a:cubicBezTo>
                  <a:cubicBezTo>
                    <a:pt x="68" y="7"/>
                    <a:pt x="120" y="64"/>
                    <a:pt x="120" y="132"/>
                  </a:cubicBezTo>
                  <a:cubicBezTo>
                    <a:pt x="120" y="200"/>
                    <a:pt x="68" y="256"/>
                    <a:pt x="0" y="263"/>
                  </a:cubicBezTo>
                  <a:cubicBezTo>
                    <a:pt x="5" y="264"/>
                    <a:pt x="9" y="264"/>
                    <a:pt x="14" y="264"/>
                  </a:cubicBezTo>
                  <a:cubicBezTo>
                    <a:pt x="88" y="264"/>
                    <a:pt x="148" y="205"/>
                    <a:pt x="148" y="132"/>
                  </a:cubicBezTo>
                  <a:cubicBezTo>
                    <a:pt x="148" y="59"/>
                    <a:pt x="88" y="0"/>
                    <a:pt x="14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2" name="Oval 370"/>
            <p:cNvSpPr>
              <a:spLocks noChangeArrowheads="1"/>
            </p:cNvSpPr>
            <p:nvPr/>
          </p:nvSpPr>
          <p:spPr bwMode="auto">
            <a:xfrm>
              <a:off x="4935538" y="376239"/>
              <a:ext cx="77788" cy="136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3" name="Oval 371"/>
            <p:cNvSpPr>
              <a:spLocks noChangeArrowheads="1"/>
            </p:cNvSpPr>
            <p:nvPr/>
          </p:nvSpPr>
          <p:spPr bwMode="auto">
            <a:xfrm>
              <a:off x="4956176" y="382589"/>
              <a:ext cx="55563" cy="952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4" name="Freeform 372"/>
            <p:cNvSpPr>
              <a:spLocks/>
            </p:cNvSpPr>
            <p:nvPr/>
          </p:nvSpPr>
          <p:spPr bwMode="auto">
            <a:xfrm>
              <a:off x="5097463" y="481014"/>
              <a:ext cx="55563" cy="26988"/>
            </a:xfrm>
            <a:custGeom>
              <a:avLst/>
              <a:gdLst>
                <a:gd name="T0" fmla="*/ 0 w 26"/>
                <a:gd name="T1" fmla="*/ 13 h 13"/>
                <a:gd name="T2" fmla="*/ 13 w 26"/>
                <a:gd name="T3" fmla="*/ 0 h 13"/>
                <a:gd name="T4" fmla="*/ 26 w 26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13">
                  <a:moveTo>
                    <a:pt x="0" y="13"/>
                  </a:moveTo>
                  <a:cubicBezTo>
                    <a:pt x="0" y="6"/>
                    <a:pt x="6" y="0"/>
                    <a:pt x="13" y="0"/>
                  </a:cubicBezTo>
                  <a:cubicBezTo>
                    <a:pt x="20" y="0"/>
                    <a:pt x="26" y="6"/>
                    <a:pt x="26" y="13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5" name="Freeform 373"/>
            <p:cNvSpPr>
              <a:spLocks/>
            </p:cNvSpPr>
            <p:nvPr/>
          </p:nvSpPr>
          <p:spPr bwMode="auto">
            <a:xfrm>
              <a:off x="5064126" y="558801"/>
              <a:ext cx="120650" cy="79375"/>
            </a:xfrm>
            <a:custGeom>
              <a:avLst/>
              <a:gdLst>
                <a:gd name="T0" fmla="*/ 57 w 57"/>
                <a:gd name="T1" fmla="*/ 0 h 37"/>
                <a:gd name="T2" fmla="*/ 29 w 57"/>
                <a:gd name="T3" fmla="*/ 37 h 37"/>
                <a:gd name="T4" fmla="*/ 0 w 57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37">
                  <a:moveTo>
                    <a:pt x="57" y="0"/>
                  </a:moveTo>
                  <a:cubicBezTo>
                    <a:pt x="57" y="20"/>
                    <a:pt x="45" y="37"/>
                    <a:pt x="29" y="37"/>
                  </a:cubicBezTo>
                  <a:cubicBezTo>
                    <a:pt x="13" y="37"/>
                    <a:pt x="0" y="20"/>
                    <a:pt x="0" y="0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6" name="Oval 374"/>
            <p:cNvSpPr>
              <a:spLocks noChangeArrowheads="1"/>
            </p:cNvSpPr>
            <p:nvPr/>
          </p:nvSpPr>
          <p:spPr bwMode="auto">
            <a:xfrm>
              <a:off x="5238751" y="376239"/>
              <a:ext cx="77788" cy="136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7" name="Oval 375"/>
            <p:cNvSpPr>
              <a:spLocks noChangeArrowheads="1"/>
            </p:cNvSpPr>
            <p:nvPr/>
          </p:nvSpPr>
          <p:spPr bwMode="auto">
            <a:xfrm>
              <a:off x="5240338" y="382589"/>
              <a:ext cx="52388" cy="952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8" name="Freeform 376"/>
            <p:cNvSpPr>
              <a:spLocks/>
            </p:cNvSpPr>
            <p:nvPr/>
          </p:nvSpPr>
          <p:spPr bwMode="auto">
            <a:xfrm>
              <a:off x="5126038" y="180976"/>
              <a:ext cx="279400" cy="231775"/>
            </a:xfrm>
            <a:custGeom>
              <a:avLst/>
              <a:gdLst>
                <a:gd name="T0" fmla="*/ 132 w 132"/>
                <a:gd name="T1" fmla="*/ 109 h 109"/>
                <a:gd name="T2" fmla="*/ 0 w 132"/>
                <a:gd name="T3" fmla="*/ 0 h 109"/>
                <a:gd name="T4" fmla="*/ 132 w 132"/>
                <a:gd name="T5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2" h="109">
                  <a:moveTo>
                    <a:pt x="132" y="109"/>
                  </a:moveTo>
                  <a:cubicBezTo>
                    <a:pt x="120" y="47"/>
                    <a:pt x="66" y="0"/>
                    <a:pt x="0" y="0"/>
                  </a:cubicBezTo>
                  <a:cubicBezTo>
                    <a:pt x="0" y="57"/>
                    <a:pt x="81" y="100"/>
                    <a:pt x="132" y="109"/>
                  </a:cubicBezTo>
                  <a:close/>
                </a:path>
              </a:pathLst>
            </a:custGeom>
            <a:solidFill>
              <a:srgbClr val="8F573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9" name="Freeform 377"/>
            <p:cNvSpPr>
              <a:spLocks/>
            </p:cNvSpPr>
            <p:nvPr/>
          </p:nvSpPr>
          <p:spPr bwMode="auto">
            <a:xfrm>
              <a:off x="5126038" y="180976"/>
              <a:ext cx="271463" cy="201613"/>
            </a:xfrm>
            <a:custGeom>
              <a:avLst/>
              <a:gdLst>
                <a:gd name="T0" fmla="*/ 0 w 128"/>
                <a:gd name="T1" fmla="*/ 0 h 95"/>
                <a:gd name="T2" fmla="*/ 128 w 128"/>
                <a:gd name="T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8" h="95">
                  <a:moveTo>
                    <a:pt x="0" y="0"/>
                  </a:moveTo>
                  <a:cubicBezTo>
                    <a:pt x="0" y="0"/>
                    <a:pt x="41" y="65"/>
                    <a:pt x="128" y="95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0" name="Freeform 378"/>
            <p:cNvSpPr>
              <a:spLocks/>
            </p:cNvSpPr>
            <p:nvPr/>
          </p:nvSpPr>
          <p:spPr bwMode="auto">
            <a:xfrm>
              <a:off x="5172076" y="185739"/>
              <a:ext cx="195263" cy="131763"/>
            </a:xfrm>
            <a:custGeom>
              <a:avLst/>
              <a:gdLst>
                <a:gd name="T0" fmla="*/ 0 w 92"/>
                <a:gd name="T1" fmla="*/ 0 h 62"/>
                <a:gd name="T2" fmla="*/ 92 w 92"/>
                <a:gd name="T3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2" h="62">
                  <a:moveTo>
                    <a:pt x="0" y="0"/>
                  </a:moveTo>
                  <a:cubicBezTo>
                    <a:pt x="0" y="0"/>
                    <a:pt x="30" y="40"/>
                    <a:pt x="92" y="62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1" name="Freeform 379"/>
            <p:cNvSpPr>
              <a:spLocks/>
            </p:cNvSpPr>
            <p:nvPr/>
          </p:nvSpPr>
          <p:spPr bwMode="auto">
            <a:xfrm>
              <a:off x="4845051" y="180976"/>
              <a:ext cx="280988" cy="231775"/>
            </a:xfrm>
            <a:custGeom>
              <a:avLst/>
              <a:gdLst>
                <a:gd name="T0" fmla="*/ 0 w 132"/>
                <a:gd name="T1" fmla="*/ 109 h 109"/>
                <a:gd name="T2" fmla="*/ 132 w 132"/>
                <a:gd name="T3" fmla="*/ 0 h 109"/>
                <a:gd name="T4" fmla="*/ 0 w 132"/>
                <a:gd name="T5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2" h="109">
                  <a:moveTo>
                    <a:pt x="0" y="109"/>
                  </a:moveTo>
                  <a:cubicBezTo>
                    <a:pt x="12" y="47"/>
                    <a:pt x="66" y="0"/>
                    <a:pt x="132" y="0"/>
                  </a:cubicBezTo>
                  <a:cubicBezTo>
                    <a:pt x="132" y="57"/>
                    <a:pt x="50" y="100"/>
                    <a:pt x="0" y="109"/>
                  </a:cubicBezTo>
                  <a:close/>
                </a:path>
              </a:pathLst>
            </a:custGeom>
            <a:solidFill>
              <a:srgbClr val="8F573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2" name="Freeform 380"/>
            <p:cNvSpPr>
              <a:spLocks/>
            </p:cNvSpPr>
            <p:nvPr/>
          </p:nvSpPr>
          <p:spPr bwMode="auto">
            <a:xfrm>
              <a:off x="4854576" y="180976"/>
              <a:ext cx="271463" cy="201613"/>
            </a:xfrm>
            <a:custGeom>
              <a:avLst/>
              <a:gdLst>
                <a:gd name="T0" fmla="*/ 128 w 128"/>
                <a:gd name="T1" fmla="*/ 0 h 95"/>
                <a:gd name="T2" fmla="*/ 0 w 128"/>
                <a:gd name="T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8" h="95">
                  <a:moveTo>
                    <a:pt x="128" y="0"/>
                  </a:moveTo>
                  <a:cubicBezTo>
                    <a:pt x="128" y="0"/>
                    <a:pt x="87" y="65"/>
                    <a:pt x="0" y="95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3" name="Freeform 381"/>
            <p:cNvSpPr>
              <a:spLocks/>
            </p:cNvSpPr>
            <p:nvPr/>
          </p:nvSpPr>
          <p:spPr bwMode="auto">
            <a:xfrm>
              <a:off x="4881563" y="185739"/>
              <a:ext cx="196850" cy="131763"/>
            </a:xfrm>
            <a:custGeom>
              <a:avLst/>
              <a:gdLst>
                <a:gd name="T0" fmla="*/ 93 w 93"/>
                <a:gd name="T1" fmla="*/ 0 h 62"/>
                <a:gd name="T2" fmla="*/ 0 w 93"/>
                <a:gd name="T3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3" h="62">
                  <a:moveTo>
                    <a:pt x="93" y="0"/>
                  </a:moveTo>
                  <a:cubicBezTo>
                    <a:pt x="93" y="0"/>
                    <a:pt x="63" y="40"/>
                    <a:pt x="0" y="62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4" name="Oval 382"/>
            <p:cNvSpPr>
              <a:spLocks noChangeArrowheads="1"/>
            </p:cNvSpPr>
            <p:nvPr/>
          </p:nvSpPr>
          <p:spPr bwMode="auto">
            <a:xfrm>
              <a:off x="4884738" y="519114"/>
              <a:ext cx="98425" cy="96838"/>
            </a:xfrm>
            <a:prstGeom prst="ellipse">
              <a:avLst/>
            </a:prstGeom>
            <a:solidFill>
              <a:srgbClr val="F5B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5" name="Oval 383"/>
            <p:cNvSpPr>
              <a:spLocks noChangeArrowheads="1"/>
            </p:cNvSpPr>
            <p:nvPr/>
          </p:nvSpPr>
          <p:spPr bwMode="auto">
            <a:xfrm>
              <a:off x="5267326" y="519114"/>
              <a:ext cx="100013" cy="96838"/>
            </a:xfrm>
            <a:prstGeom prst="ellipse">
              <a:avLst/>
            </a:prstGeom>
            <a:solidFill>
              <a:srgbClr val="F5B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6" name="Freeform 384"/>
            <p:cNvSpPr>
              <a:spLocks/>
            </p:cNvSpPr>
            <p:nvPr/>
          </p:nvSpPr>
          <p:spPr bwMode="auto">
            <a:xfrm>
              <a:off x="4903788" y="1069976"/>
              <a:ext cx="444500" cy="14288"/>
            </a:xfrm>
            <a:custGeom>
              <a:avLst/>
              <a:gdLst>
                <a:gd name="T0" fmla="*/ 0 w 280"/>
                <a:gd name="T1" fmla="*/ 9 h 9"/>
                <a:gd name="T2" fmla="*/ 25 w 280"/>
                <a:gd name="T3" fmla="*/ 0 h 9"/>
                <a:gd name="T4" fmla="*/ 264 w 280"/>
                <a:gd name="T5" fmla="*/ 0 h 9"/>
                <a:gd name="T6" fmla="*/ 280 w 280"/>
                <a:gd name="T7" fmla="*/ 9 h 9"/>
                <a:gd name="T8" fmla="*/ 0 w 280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9">
                  <a:moveTo>
                    <a:pt x="0" y="9"/>
                  </a:moveTo>
                  <a:lnTo>
                    <a:pt x="25" y="0"/>
                  </a:lnTo>
                  <a:lnTo>
                    <a:pt x="264" y="0"/>
                  </a:lnTo>
                  <a:lnTo>
                    <a:pt x="28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33411A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7" name="Rectangle 385"/>
            <p:cNvSpPr>
              <a:spLocks noChangeArrowheads="1"/>
            </p:cNvSpPr>
            <p:nvPr/>
          </p:nvSpPr>
          <p:spPr bwMode="auto">
            <a:xfrm>
              <a:off x="4903788" y="1084264"/>
              <a:ext cx="444500" cy="306388"/>
            </a:xfrm>
            <a:prstGeom prst="rect">
              <a:avLst/>
            </a:prstGeom>
            <a:solidFill>
              <a:srgbClr val="465F2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8" name="Oval 386"/>
            <p:cNvSpPr>
              <a:spLocks noChangeArrowheads="1"/>
            </p:cNvSpPr>
            <p:nvPr/>
          </p:nvSpPr>
          <p:spPr bwMode="auto">
            <a:xfrm>
              <a:off x="5103813" y="800101"/>
              <a:ext cx="34925" cy="34925"/>
            </a:xfrm>
            <a:prstGeom prst="ellipse">
              <a:avLst/>
            </a:prstGeom>
            <a:solidFill>
              <a:srgbClr val="9FA0A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9" name="Oval 387"/>
            <p:cNvSpPr>
              <a:spLocks noChangeArrowheads="1"/>
            </p:cNvSpPr>
            <p:nvPr/>
          </p:nvSpPr>
          <p:spPr bwMode="auto">
            <a:xfrm>
              <a:off x="5113338" y="811214"/>
              <a:ext cx="9525" cy="111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0" name="Freeform 388"/>
            <p:cNvSpPr>
              <a:spLocks/>
            </p:cNvSpPr>
            <p:nvPr/>
          </p:nvSpPr>
          <p:spPr bwMode="auto">
            <a:xfrm>
              <a:off x="4899026" y="255589"/>
              <a:ext cx="122238" cy="68263"/>
            </a:xfrm>
            <a:custGeom>
              <a:avLst/>
              <a:gdLst>
                <a:gd name="T0" fmla="*/ 58 w 58"/>
                <a:gd name="T1" fmla="*/ 16 h 32"/>
                <a:gd name="T2" fmla="*/ 13 w 58"/>
                <a:gd name="T3" fmla="*/ 0 h 32"/>
                <a:gd name="T4" fmla="*/ 0 w 58"/>
                <a:gd name="T5" fmla="*/ 12 h 32"/>
                <a:gd name="T6" fmla="*/ 58 w 58"/>
                <a:gd name="T7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32">
                  <a:moveTo>
                    <a:pt x="58" y="16"/>
                  </a:moveTo>
                  <a:cubicBezTo>
                    <a:pt x="23" y="18"/>
                    <a:pt x="19" y="7"/>
                    <a:pt x="13" y="0"/>
                  </a:cubicBezTo>
                  <a:cubicBezTo>
                    <a:pt x="8" y="4"/>
                    <a:pt x="2" y="6"/>
                    <a:pt x="0" y="12"/>
                  </a:cubicBezTo>
                  <a:cubicBezTo>
                    <a:pt x="13" y="21"/>
                    <a:pt x="26" y="32"/>
                    <a:pt x="58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1" name="Oval 389"/>
            <p:cNvSpPr>
              <a:spLocks noChangeArrowheads="1"/>
            </p:cNvSpPr>
            <p:nvPr/>
          </p:nvSpPr>
          <p:spPr bwMode="auto">
            <a:xfrm>
              <a:off x="4951413" y="766764"/>
              <a:ext cx="30163" cy="301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2" name="Oval 390"/>
            <p:cNvSpPr>
              <a:spLocks noChangeArrowheads="1"/>
            </p:cNvSpPr>
            <p:nvPr/>
          </p:nvSpPr>
          <p:spPr bwMode="auto">
            <a:xfrm>
              <a:off x="4951413" y="800101"/>
              <a:ext cx="12700" cy="12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3" name="Freeform 391"/>
            <p:cNvSpPr>
              <a:spLocks/>
            </p:cNvSpPr>
            <p:nvPr/>
          </p:nvSpPr>
          <p:spPr bwMode="auto">
            <a:xfrm>
              <a:off x="5021263" y="1106489"/>
              <a:ext cx="315913" cy="271463"/>
            </a:xfrm>
            <a:custGeom>
              <a:avLst/>
              <a:gdLst>
                <a:gd name="T0" fmla="*/ 71 w 199"/>
                <a:gd name="T1" fmla="*/ 1 h 171"/>
                <a:gd name="T2" fmla="*/ 0 w 199"/>
                <a:gd name="T3" fmla="*/ 168 h 171"/>
                <a:gd name="T4" fmla="*/ 199 w 199"/>
                <a:gd name="T5" fmla="*/ 171 h 171"/>
                <a:gd name="T6" fmla="*/ 195 w 199"/>
                <a:gd name="T7" fmla="*/ 0 h 171"/>
                <a:gd name="T8" fmla="*/ 71 w 199"/>
                <a:gd name="T9" fmla="*/ 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71">
                  <a:moveTo>
                    <a:pt x="71" y="1"/>
                  </a:moveTo>
                  <a:lnTo>
                    <a:pt x="0" y="168"/>
                  </a:lnTo>
                  <a:lnTo>
                    <a:pt x="199" y="171"/>
                  </a:lnTo>
                  <a:lnTo>
                    <a:pt x="195" y="0"/>
                  </a:lnTo>
                  <a:lnTo>
                    <a:pt x="71" y="1"/>
                  </a:lnTo>
                  <a:close/>
                </a:path>
              </a:pathLst>
            </a:custGeom>
            <a:solidFill>
              <a:srgbClr val="33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4" name="Freeform 392"/>
            <p:cNvSpPr>
              <a:spLocks/>
            </p:cNvSpPr>
            <p:nvPr/>
          </p:nvSpPr>
          <p:spPr bwMode="auto">
            <a:xfrm>
              <a:off x="5183188" y="1296989"/>
              <a:ext cx="144463" cy="122238"/>
            </a:xfrm>
            <a:custGeom>
              <a:avLst/>
              <a:gdLst>
                <a:gd name="T0" fmla="*/ 14 w 68"/>
                <a:gd name="T1" fmla="*/ 6 h 58"/>
                <a:gd name="T2" fmla="*/ 0 w 68"/>
                <a:gd name="T3" fmla="*/ 49 h 58"/>
                <a:gd name="T4" fmla="*/ 16 w 68"/>
                <a:gd name="T5" fmla="*/ 51 h 58"/>
                <a:gd name="T6" fmla="*/ 19 w 68"/>
                <a:gd name="T7" fmla="*/ 40 h 58"/>
                <a:gd name="T8" fmla="*/ 15 w 68"/>
                <a:gd name="T9" fmla="*/ 56 h 58"/>
                <a:gd name="T10" fmla="*/ 63 w 68"/>
                <a:gd name="T11" fmla="*/ 47 h 58"/>
                <a:gd name="T12" fmla="*/ 54 w 68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58">
                  <a:moveTo>
                    <a:pt x="14" y="6"/>
                  </a:moveTo>
                  <a:cubicBezTo>
                    <a:pt x="14" y="6"/>
                    <a:pt x="0" y="43"/>
                    <a:pt x="0" y="49"/>
                  </a:cubicBezTo>
                  <a:cubicBezTo>
                    <a:pt x="0" y="55"/>
                    <a:pt x="16" y="51"/>
                    <a:pt x="16" y="5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6"/>
                    <a:pt x="58" y="58"/>
                    <a:pt x="63" y="47"/>
                  </a:cubicBezTo>
                  <a:cubicBezTo>
                    <a:pt x="68" y="35"/>
                    <a:pt x="54" y="0"/>
                    <a:pt x="54" y="0"/>
                  </a:cubicBezTo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5" name="Freeform 393"/>
            <p:cNvSpPr>
              <a:spLocks/>
            </p:cNvSpPr>
            <p:nvPr/>
          </p:nvSpPr>
          <p:spPr bwMode="auto">
            <a:xfrm>
              <a:off x="5183188" y="1296989"/>
              <a:ext cx="144463" cy="122238"/>
            </a:xfrm>
            <a:custGeom>
              <a:avLst/>
              <a:gdLst>
                <a:gd name="T0" fmla="*/ 14 w 68"/>
                <a:gd name="T1" fmla="*/ 6 h 58"/>
                <a:gd name="T2" fmla="*/ 0 w 68"/>
                <a:gd name="T3" fmla="*/ 49 h 58"/>
                <a:gd name="T4" fmla="*/ 16 w 68"/>
                <a:gd name="T5" fmla="*/ 51 h 58"/>
                <a:gd name="T6" fmla="*/ 19 w 68"/>
                <a:gd name="T7" fmla="*/ 40 h 58"/>
                <a:gd name="T8" fmla="*/ 15 w 68"/>
                <a:gd name="T9" fmla="*/ 56 h 58"/>
                <a:gd name="T10" fmla="*/ 63 w 68"/>
                <a:gd name="T11" fmla="*/ 47 h 58"/>
                <a:gd name="T12" fmla="*/ 54 w 68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58">
                  <a:moveTo>
                    <a:pt x="14" y="6"/>
                  </a:moveTo>
                  <a:cubicBezTo>
                    <a:pt x="14" y="6"/>
                    <a:pt x="0" y="43"/>
                    <a:pt x="0" y="49"/>
                  </a:cubicBezTo>
                  <a:cubicBezTo>
                    <a:pt x="0" y="55"/>
                    <a:pt x="16" y="51"/>
                    <a:pt x="16" y="5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6"/>
                    <a:pt x="58" y="58"/>
                    <a:pt x="63" y="47"/>
                  </a:cubicBezTo>
                  <a:cubicBezTo>
                    <a:pt x="68" y="35"/>
                    <a:pt x="54" y="0"/>
                    <a:pt x="54" y="0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6" name="Freeform 394"/>
            <p:cNvSpPr>
              <a:spLocks/>
            </p:cNvSpPr>
            <p:nvPr/>
          </p:nvSpPr>
          <p:spPr bwMode="auto">
            <a:xfrm>
              <a:off x="4930776" y="1296989"/>
              <a:ext cx="144463" cy="122238"/>
            </a:xfrm>
            <a:custGeom>
              <a:avLst/>
              <a:gdLst>
                <a:gd name="T0" fmla="*/ 53 w 68"/>
                <a:gd name="T1" fmla="*/ 6 h 58"/>
                <a:gd name="T2" fmla="*/ 68 w 68"/>
                <a:gd name="T3" fmla="*/ 49 h 58"/>
                <a:gd name="T4" fmla="*/ 51 w 68"/>
                <a:gd name="T5" fmla="*/ 51 h 58"/>
                <a:gd name="T6" fmla="*/ 49 w 68"/>
                <a:gd name="T7" fmla="*/ 40 h 58"/>
                <a:gd name="T8" fmla="*/ 52 w 68"/>
                <a:gd name="T9" fmla="*/ 56 h 58"/>
                <a:gd name="T10" fmla="*/ 5 w 68"/>
                <a:gd name="T11" fmla="*/ 47 h 58"/>
                <a:gd name="T12" fmla="*/ 13 w 68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58">
                  <a:moveTo>
                    <a:pt x="53" y="6"/>
                  </a:moveTo>
                  <a:cubicBezTo>
                    <a:pt x="53" y="6"/>
                    <a:pt x="68" y="43"/>
                    <a:pt x="68" y="49"/>
                  </a:cubicBezTo>
                  <a:cubicBezTo>
                    <a:pt x="68" y="55"/>
                    <a:pt x="51" y="51"/>
                    <a:pt x="51" y="51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6"/>
                    <a:pt x="10" y="58"/>
                    <a:pt x="5" y="47"/>
                  </a:cubicBezTo>
                  <a:cubicBezTo>
                    <a:pt x="0" y="35"/>
                    <a:pt x="13" y="0"/>
                    <a:pt x="13" y="0"/>
                  </a:cubicBezTo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7" name="Freeform 395"/>
            <p:cNvSpPr>
              <a:spLocks/>
            </p:cNvSpPr>
            <p:nvPr/>
          </p:nvSpPr>
          <p:spPr bwMode="auto">
            <a:xfrm>
              <a:off x="4930776" y="1296989"/>
              <a:ext cx="144463" cy="122238"/>
            </a:xfrm>
            <a:custGeom>
              <a:avLst/>
              <a:gdLst>
                <a:gd name="T0" fmla="*/ 53 w 68"/>
                <a:gd name="T1" fmla="*/ 6 h 58"/>
                <a:gd name="T2" fmla="*/ 68 w 68"/>
                <a:gd name="T3" fmla="*/ 49 h 58"/>
                <a:gd name="T4" fmla="*/ 51 w 68"/>
                <a:gd name="T5" fmla="*/ 51 h 58"/>
                <a:gd name="T6" fmla="*/ 49 w 68"/>
                <a:gd name="T7" fmla="*/ 40 h 58"/>
                <a:gd name="T8" fmla="*/ 52 w 68"/>
                <a:gd name="T9" fmla="*/ 56 h 58"/>
                <a:gd name="T10" fmla="*/ 5 w 68"/>
                <a:gd name="T11" fmla="*/ 47 h 58"/>
                <a:gd name="T12" fmla="*/ 13 w 68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58">
                  <a:moveTo>
                    <a:pt x="53" y="6"/>
                  </a:moveTo>
                  <a:cubicBezTo>
                    <a:pt x="53" y="6"/>
                    <a:pt x="68" y="43"/>
                    <a:pt x="68" y="49"/>
                  </a:cubicBezTo>
                  <a:cubicBezTo>
                    <a:pt x="68" y="55"/>
                    <a:pt x="51" y="51"/>
                    <a:pt x="51" y="51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6"/>
                    <a:pt x="10" y="58"/>
                    <a:pt x="5" y="47"/>
                  </a:cubicBezTo>
                  <a:cubicBezTo>
                    <a:pt x="0" y="35"/>
                    <a:pt x="13" y="0"/>
                    <a:pt x="13" y="0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8" name="Freeform 396"/>
            <p:cNvSpPr>
              <a:spLocks/>
            </p:cNvSpPr>
            <p:nvPr/>
          </p:nvSpPr>
          <p:spPr bwMode="auto">
            <a:xfrm>
              <a:off x="4843463" y="793751"/>
              <a:ext cx="225425" cy="573088"/>
            </a:xfrm>
            <a:custGeom>
              <a:avLst/>
              <a:gdLst>
                <a:gd name="T0" fmla="*/ 33 w 106"/>
                <a:gd name="T1" fmla="*/ 0 h 270"/>
                <a:gd name="T2" fmla="*/ 36 w 106"/>
                <a:gd name="T3" fmla="*/ 270 h 270"/>
                <a:gd name="T4" fmla="*/ 106 w 106"/>
                <a:gd name="T5" fmla="*/ 266 h 270"/>
                <a:gd name="T6" fmla="*/ 67 w 106"/>
                <a:gd name="T7" fmla="*/ 56 h 270"/>
                <a:gd name="T8" fmla="*/ 33 w 106"/>
                <a:gd name="T9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270">
                  <a:moveTo>
                    <a:pt x="33" y="0"/>
                  </a:moveTo>
                  <a:cubicBezTo>
                    <a:pt x="0" y="33"/>
                    <a:pt x="36" y="270"/>
                    <a:pt x="36" y="270"/>
                  </a:cubicBezTo>
                  <a:cubicBezTo>
                    <a:pt x="106" y="266"/>
                    <a:pt x="106" y="266"/>
                    <a:pt x="106" y="266"/>
                  </a:cubicBezTo>
                  <a:cubicBezTo>
                    <a:pt x="106" y="266"/>
                    <a:pt x="74" y="90"/>
                    <a:pt x="67" y="56"/>
                  </a:cubicBezTo>
                  <a:cubicBezTo>
                    <a:pt x="56" y="7"/>
                    <a:pt x="33" y="0"/>
                    <a:pt x="33" y="0"/>
                  </a:cubicBez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9" name="Freeform 397"/>
            <p:cNvSpPr>
              <a:spLocks/>
            </p:cNvSpPr>
            <p:nvPr/>
          </p:nvSpPr>
          <p:spPr bwMode="auto">
            <a:xfrm>
              <a:off x="5181601" y="793751"/>
              <a:ext cx="223838" cy="573088"/>
            </a:xfrm>
            <a:custGeom>
              <a:avLst/>
              <a:gdLst>
                <a:gd name="T0" fmla="*/ 73 w 106"/>
                <a:gd name="T1" fmla="*/ 0 h 270"/>
                <a:gd name="T2" fmla="*/ 71 w 106"/>
                <a:gd name="T3" fmla="*/ 270 h 270"/>
                <a:gd name="T4" fmla="*/ 0 w 106"/>
                <a:gd name="T5" fmla="*/ 266 h 270"/>
                <a:gd name="T6" fmla="*/ 40 w 106"/>
                <a:gd name="T7" fmla="*/ 56 h 270"/>
                <a:gd name="T8" fmla="*/ 73 w 106"/>
                <a:gd name="T9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270">
                  <a:moveTo>
                    <a:pt x="73" y="0"/>
                  </a:moveTo>
                  <a:cubicBezTo>
                    <a:pt x="106" y="33"/>
                    <a:pt x="71" y="270"/>
                    <a:pt x="71" y="270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0" y="266"/>
                    <a:pt x="33" y="90"/>
                    <a:pt x="40" y="56"/>
                  </a:cubicBezTo>
                  <a:cubicBezTo>
                    <a:pt x="50" y="7"/>
                    <a:pt x="73" y="0"/>
                    <a:pt x="73" y="0"/>
                  </a:cubicBez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0" name="Freeform 398"/>
            <p:cNvSpPr>
              <a:spLocks/>
            </p:cNvSpPr>
            <p:nvPr/>
          </p:nvSpPr>
          <p:spPr bwMode="auto">
            <a:xfrm>
              <a:off x="5194301" y="796926"/>
              <a:ext cx="134938" cy="555625"/>
            </a:xfrm>
            <a:custGeom>
              <a:avLst/>
              <a:gdLst>
                <a:gd name="T0" fmla="*/ 64 w 64"/>
                <a:gd name="T1" fmla="*/ 11 h 262"/>
                <a:gd name="T2" fmla="*/ 31 w 64"/>
                <a:gd name="T3" fmla="*/ 262 h 262"/>
                <a:gd name="T4" fmla="*/ 0 w 64"/>
                <a:gd name="T5" fmla="*/ 259 h 262"/>
                <a:gd name="T6" fmla="*/ 64 w 64"/>
                <a:gd name="T7" fmla="*/ 11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262">
                  <a:moveTo>
                    <a:pt x="64" y="11"/>
                  </a:moveTo>
                  <a:cubicBezTo>
                    <a:pt x="31" y="262"/>
                    <a:pt x="31" y="262"/>
                    <a:pt x="31" y="262"/>
                  </a:cubicBezTo>
                  <a:cubicBezTo>
                    <a:pt x="0" y="259"/>
                    <a:pt x="0" y="259"/>
                    <a:pt x="0" y="259"/>
                  </a:cubicBezTo>
                  <a:cubicBezTo>
                    <a:pt x="0" y="259"/>
                    <a:pt x="31" y="0"/>
                    <a:pt x="64" y="1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1" name="Freeform 399"/>
            <p:cNvSpPr>
              <a:spLocks/>
            </p:cNvSpPr>
            <p:nvPr/>
          </p:nvSpPr>
          <p:spPr bwMode="auto">
            <a:xfrm>
              <a:off x="4919663" y="796926"/>
              <a:ext cx="133350" cy="555625"/>
            </a:xfrm>
            <a:custGeom>
              <a:avLst/>
              <a:gdLst>
                <a:gd name="T0" fmla="*/ 0 w 63"/>
                <a:gd name="T1" fmla="*/ 11 h 262"/>
                <a:gd name="T2" fmla="*/ 33 w 63"/>
                <a:gd name="T3" fmla="*/ 262 h 262"/>
                <a:gd name="T4" fmla="*/ 63 w 63"/>
                <a:gd name="T5" fmla="*/ 259 h 262"/>
                <a:gd name="T6" fmla="*/ 0 w 63"/>
                <a:gd name="T7" fmla="*/ 11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62">
                  <a:moveTo>
                    <a:pt x="0" y="11"/>
                  </a:moveTo>
                  <a:cubicBezTo>
                    <a:pt x="33" y="262"/>
                    <a:pt x="33" y="262"/>
                    <a:pt x="33" y="262"/>
                  </a:cubicBezTo>
                  <a:cubicBezTo>
                    <a:pt x="63" y="259"/>
                    <a:pt x="63" y="259"/>
                    <a:pt x="63" y="259"/>
                  </a:cubicBezTo>
                  <a:cubicBezTo>
                    <a:pt x="63" y="259"/>
                    <a:pt x="32" y="0"/>
                    <a:pt x="0" y="1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2" name="Freeform 400"/>
            <p:cNvSpPr>
              <a:spLocks/>
            </p:cNvSpPr>
            <p:nvPr/>
          </p:nvSpPr>
          <p:spPr bwMode="auto">
            <a:xfrm>
              <a:off x="5062538" y="1109664"/>
              <a:ext cx="60325" cy="112713"/>
            </a:xfrm>
            <a:custGeom>
              <a:avLst/>
              <a:gdLst>
                <a:gd name="T0" fmla="*/ 13 w 38"/>
                <a:gd name="T1" fmla="*/ 0 h 71"/>
                <a:gd name="T2" fmla="*/ 38 w 38"/>
                <a:gd name="T3" fmla="*/ 0 h 71"/>
                <a:gd name="T4" fmla="*/ 0 w 38"/>
                <a:gd name="T5" fmla="*/ 71 h 71"/>
                <a:gd name="T6" fmla="*/ 13 w 38"/>
                <a:gd name="T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71">
                  <a:moveTo>
                    <a:pt x="13" y="0"/>
                  </a:moveTo>
                  <a:lnTo>
                    <a:pt x="38" y="0"/>
                  </a:lnTo>
                  <a:lnTo>
                    <a:pt x="0" y="7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3" name="Freeform 401"/>
            <p:cNvSpPr>
              <a:spLocks noEditPoints="1"/>
            </p:cNvSpPr>
            <p:nvPr/>
          </p:nvSpPr>
          <p:spPr bwMode="auto">
            <a:xfrm>
              <a:off x="3128963" y="4318001"/>
              <a:ext cx="735013" cy="2006600"/>
            </a:xfrm>
            <a:custGeom>
              <a:avLst/>
              <a:gdLst>
                <a:gd name="T0" fmla="*/ 301 w 347"/>
                <a:gd name="T1" fmla="*/ 283 h 947"/>
                <a:gd name="T2" fmla="*/ 319 w 347"/>
                <a:gd name="T3" fmla="*/ 219 h 947"/>
                <a:gd name="T4" fmla="*/ 311 w 347"/>
                <a:gd name="T5" fmla="*/ 213 h 947"/>
                <a:gd name="T6" fmla="*/ 311 w 347"/>
                <a:gd name="T7" fmla="*/ 213 h 947"/>
                <a:gd name="T8" fmla="*/ 311 w 347"/>
                <a:gd name="T9" fmla="*/ 213 h 947"/>
                <a:gd name="T10" fmla="*/ 188 w 347"/>
                <a:gd name="T11" fmla="*/ 32 h 947"/>
                <a:gd name="T12" fmla="*/ 77 w 347"/>
                <a:gd name="T13" fmla="*/ 110 h 947"/>
                <a:gd name="T14" fmla="*/ 64 w 347"/>
                <a:gd name="T15" fmla="*/ 127 h 947"/>
                <a:gd name="T16" fmla="*/ 18 w 347"/>
                <a:gd name="T17" fmla="*/ 148 h 947"/>
                <a:gd name="T18" fmla="*/ 44 w 347"/>
                <a:gd name="T19" fmla="*/ 190 h 947"/>
                <a:gd name="T20" fmla="*/ 91 w 347"/>
                <a:gd name="T21" fmla="*/ 301 h 947"/>
                <a:gd name="T22" fmla="*/ 35 w 347"/>
                <a:gd name="T23" fmla="*/ 356 h 947"/>
                <a:gd name="T24" fmla="*/ 29 w 347"/>
                <a:gd name="T25" fmla="*/ 449 h 947"/>
                <a:gd name="T26" fmla="*/ 49 w 347"/>
                <a:gd name="T27" fmla="*/ 574 h 947"/>
                <a:gd name="T28" fmla="*/ 74 w 347"/>
                <a:gd name="T29" fmla="*/ 717 h 947"/>
                <a:gd name="T30" fmla="*/ 65 w 347"/>
                <a:gd name="T31" fmla="*/ 818 h 947"/>
                <a:gd name="T32" fmla="*/ 12 w 347"/>
                <a:gd name="T33" fmla="*/ 886 h 947"/>
                <a:gd name="T34" fmla="*/ 26 w 347"/>
                <a:gd name="T35" fmla="*/ 908 h 947"/>
                <a:gd name="T36" fmla="*/ 114 w 347"/>
                <a:gd name="T37" fmla="*/ 937 h 947"/>
                <a:gd name="T38" fmla="*/ 123 w 347"/>
                <a:gd name="T39" fmla="*/ 923 h 947"/>
                <a:gd name="T40" fmla="*/ 126 w 347"/>
                <a:gd name="T41" fmla="*/ 905 h 947"/>
                <a:gd name="T42" fmla="*/ 124 w 347"/>
                <a:gd name="T43" fmla="*/ 774 h 947"/>
                <a:gd name="T44" fmla="*/ 134 w 347"/>
                <a:gd name="T45" fmla="*/ 717 h 947"/>
                <a:gd name="T46" fmla="*/ 153 w 347"/>
                <a:gd name="T47" fmla="*/ 631 h 947"/>
                <a:gd name="T48" fmla="*/ 185 w 347"/>
                <a:gd name="T49" fmla="*/ 717 h 947"/>
                <a:gd name="T50" fmla="*/ 195 w 347"/>
                <a:gd name="T51" fmla="*/ 727 h 947"/>
                <a:gd name="T52" fmla="*/ 256 w 347"/>
                <a:gd name="T53" fmla="*/ 810 h 947"/>
                <a:gd name="T54" fmla="*/ 267 w 347"/>
                <a:gd name="T55" fmla="*/ 729 h 947"/>
                <a:gd name="T56" fmla="*/ 286 w 347"/>
                <a:gd name="T57" fmla="*/ 710 h 947"/>
                <a:gd name="T58" fmla="*/ 255 w 347"/>
                <a:gd name="T59" fmla="*/ 554 h 947"/>
                <a:gd name="T60" fmla="*/ 306 w 347"/>
                <a:gd name="T61" fmla="*/ 356 h 947"/>
                <a:gd name="T62" fmla="*/ 278 w 347"/>
                <a:gd name="T63" fmla="*/ 324 h 947"/>
                <a:gd name="T64" fmla="*/ 288 w 347"/>
                <a:gd name="T65" fmla="*/ 276 h 947"/>
                <a:gd name="T66" fmla="*/ 153 w 347"/>
                <a:gd name="T67" fmla="*/ 331 h 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7" h="947">
                  <a:moveTo>
                    <a:pt x="288" y="276"/>
                  </a:moveTo>
                  <a:cubicBezTo>
                    <a:pt x="291" y="279"/>
                    <a:pt x="296" y="282"/>
                    <a:pt x="301" y="283"/>
                  </a:cubicBezTo>
                  <a:cubicBezTo>
                    <a:pt x="319" y="288"/>
                    <a:pt x="337" y="278"/>
                    <a:pt x="342" y="260"/>
                  </a:cubicBezTo>
                  <a:cubicBezTo>
                    <a:pt x="347" y="242"/>
                    <a:pt x="337" y="224"/>
                    <a:pt x="319" y="219"/>
                  </a:cubicBezTo>
                  <a:cubicBezTo>
                    <a:pt x="316" y="218"/>
                    <a:pt x="313" y="218"/>
                    <a:pt x="311" y="218"/>
                  </a:cubicBezTo>
                  <a:cubicBezTo>
                    <a:pt x="311" y="216"/>
                    <a:pt x="311" y="215"/>
                    <a:pt x="311" y="213"/>
                  </a:cubicBezTo>
                  <a:cubicBezTo>
                    <a:pt x="311" y="213"/>
                    <a:pt x="311" y="213"/>
                    <a:pt x="311" y="213"/>
                  </a:cubicBezTo>
                  <a:cubicBezTo>
                    <a:pt x="311" y="213"/>
                    <a:pt x="311" y="213"/>
                    <a:pt x="311" y="213"/>
                  </a:cubicBezTo>
                  <a:cubicBezTo>
                    <a:pt x="311" y="213"/>
                    <a:pt x="311" y="213"/>
                    <a:pt x="311" y="213"/>
                  </a:cubicBezTo>
                  <a:cubicBezTo>
                    <a:pt x="311" y="213"/>
                    <a:pt x="311" y="213"/>
                    <a:pt x="311" y="213"/>
                  </a:cubicBezTo>
                  <a:cubicBezTo>
                    <a:pt x="328" y="164"/>
                    <a:pt x="324" y="73"/>
                    <a:pt x="236" y="40"/>
                  </a:cubicBezTo>
                  <a:cubicBezTo>
                    <a:pt x="219" y="34"/>
                    <a:pt x="203" y="32"/>
                    <a:pt x="188" y="32"/>
                  </a:cubicBezTo>
                  <a:cubicBezTo>
                    <a:pt x="165" y="12"/>
                    <a:pt x="137" y="0"/>
                    <a:pt x="106" y="4"/>
                  </a:cubicBezTo>
                  <a:cubicBezTo>
                    <a:pt x="37" y="15"/>
                    <a:pt x="77" y="110"/>
                    <a:pt x="77" y="110"/>
                  </a:cubicBezTo>
                  <a:cubicBezTo>
                    <a:pt x="77" y="110"/>
                    <a:pt x="77" y="110"/>
                    <a:pt x="77" y="110"/>
                  </a:cubicBezTo>
                  <a:cubicBezTo>
                    <a:pt x="73" y="115"/>
                    <a:pt x="68" y="121"/>
                    <a:pt x="64" y="127"/>
                  </a:cubicBezTo>
                  <a:cubicBezTo>
                    <a:pt x="63" y="126"/>
                    <a:pt x="61" y="125"/>
                    <a:pt x="59" y="125"/>
                  </a:cubicBezTo>
                  <a:cubicBezTo>
                    <a:pt x="41" y="120"/>
                    <a:pt x="23" y="130"/>
                    <a:pt x="18" y="148"/>
                  </a:cubicBezTo>
                  <a:cubicBezTo>
                    <a:pt x="13" y="166"/>
                    <a:pt x="23" y="184"/>
                    <a:pt x="41" y="189"/>
                  </a:cubicBezTo>
                  <a:cubicBezTo>
                    <a:pt x="42" y="189"/>
                    <a:pt x="43" y="190"/>
                    <a:pt x="44" y="190"/>
                  </a:cubicBezTo>
                  <a:cubicBezTo>
                    <a:pt x="41" y="233"/>
                    <a:pt x="59" y="274"/>
                    <a:pt x="91" y="301"/>
                  </a:cubicBezTo>
                  <a:cubicBezTo>
                    <a:pt x="91" y="301"/>
                    <a:pt x="91" y="301"/>
                    <a:pt x="91" y="301"/>
                  </a:cubicBezTo>
                  <a:cubicBezTo>
                    <a:pt x="56" y="306"/>
                    <a:pt x="29" y="354"/>
                    <a:pt x="29" y="354"/>
                  </a:cubicBezTo>
                  <a:cubicBezTo>
                    <a:pt x="35" y="356"/>
                    <a:pt x="35" y="356"/>
                    <a:pt x="35" y="356"/>
                  </a:cubicBezTo>
                  <a:cubicBezTo>
                    <a:pt x="20" y="384"/>
                    <a:pt x="17" y="421"/>
                    <a:pt x="17" y="421"/>
                  </a:cubicBezTo>
                  <a:cubicBezTo>
                    <a:pt x="14" y="432"/>
                    <a:pt x="17" y="442"/>
                    <a:pt x="29" y="449"/>
                  </a:cubicBezTo>
                  <a:cubicBezTo>
                    <a:pt x="43" y="457"/>
                    <a:pt x="56" y="447"/>
                    <a:pt x="65" y="433"/>
                  </a:cubicBezTo>
                  <a:cubicBezTo>
                    <a:pt x="55" y="502"/>
                    <a:pt x="49" y="574"/>
                    <a:pt x="49" y="574"/>
                  </a:cubicBezTo>
                  <a:cubicBezTo>
                    <a:pt x="41" y="717"/>
                    <a:pt x="41" y="717"/>
                    <a:pt x="41" y="717"/>
                  </a:cubicBezTo>
                  <a:cubicBezTo>
                    <a:pt x="74" y="717"/>
                    <a:pt x="74" y="717"/>
                    <a:pt x="74" y="717"/>
                  </a:cubicBezTo>
                  <a:cubicBezTo>
                    <a:pt x="70" y="770"/>
                    <a:pt x="70" y="770"/>
                    <a:pt x="70" y="770"/>
                  </a:cubicBezTo>
                  <a:cubicBezTo>
                    <a:pt x="65" y="818"/>
                    <a:pt x="65" y="818"/>
                    <a:pt x="65" y="818"/>
                  </a:cubicBezTo>
                  <a:cubicBezTo>
                    <a:pt x="48" y="812"/>
                    <a:pt x="30" y="817"/>
                    <a:pt x="17" y="831"/>
                  </a:cubicBezTo>
                  <a:cubicBezTo>
                    <a:pt x="0" y="850"/>
                    <a:pt x="5" y="871"/>
                    <a:pt x="12" y="886"/>
                  </a:cubicBezTo>
                  <a:cubicBezTo>
                    <a:pt x="14" y="894"/>
                    <a:pt x="19" y="901"/>
                    <a:pt x="26" y="908"/>
                  </a:cubicBezTo>
                  <a:cubicBezTo>
                    <a:pt x="26" y="908"/>
                    <a:pt x="26" y="908"/>
                    <a:pt x="26" y="908"/>
                  </a:cubicBezTo>
                  <a:cubicBezTo>
                    <a:pt x="26" y="908"/>
                    <a:pt x="26" y="908"/>
                    <a:pt x="26" y="908"/>
                  </a:cubicBezTo>
                  <a:cubicBezTo>
                    <a:pt x="51" y="933"/>
                    <a:pt x="98" y="947"/>
                    <a:pt x="114" y="937"/>
                  </a:cubicBezTo>
                  <a:cubicBezTo>
                    <a:pt x="119" y="934"/>
                    <a:pt x="121" y="929"/>
                    <a:pt x="122" y="923"/>
                  </a:cubicBezTo>
                  <a:cubicBezTo>
                    <a:pt x="122" y="923"/>
                    <a:pt x="122" y="923"/>
                    <a:pt x="123" y="923"/>
                  </a:cubicBezTo>
                  <a:cubicBezTo>
                    <a:pt x="124" y="921"/>
                    <a:pt x="125" y="915"/>
                    <a:pt x="126" y="905"/>
                  </a:cubicBezTo>
                  <a:cubicBezTo>
                    <a:pt x="126" y="905"/>
                    <a:pt x="126" y="905"/>
                    <a:pt x="126" y="905"/>
                  </a:cubicBezTo>
                  <a:cubicBezTo>
                    <a:pt x="126" y="905"/>
                    <a:pt x="126" y="905"/>
                    <a:pt x="126" y="905"/>
                  </a:cubicBezTo>
                  <a:cubicBezTo>
                    <a:pt x="127" y="877"/>
                    <a:pt x="126" y="822"/>
                    <a:pt x="124" y="774"/>
                  </a:cubicBezTo>
                  <a:cubicBezTo>
                    <a:pt x="123" y="752"/>
                    <a:pt x="122" y="732"/>
                    <a:pt x="122" y="717"/>
                  </a:cubicBezTo>
                  <a:cubicBezTo>
                    <a:pt x="134" y="717"/>
                    <a:pt x="134" y="717"/>
                    <a:pt x="134" y="717"/>
                  </a:cubicBezTo>
                  <a:cubicBezTo>
                    <a:pt x="134" y="631"/>
                    <a:pt x="134" y="631"/>
                    <a:pt x="134" y="631"/>
                  </a:cubicBezTo>
                  <a:cubicBezTo>
                    <a:pt x="153" y="631"/>
                    <a:pt x="153" y="631"/>
                    <a:pt x="153" y="631"/>
                  </a:cubicBezTo>
                  <a:cubicBezTo>
                    <a:pt x="171" y="631"/>
                    <a:pt x="171" y="631"/>
                    <a:pt x="171" y="631"/>
                  </a:cubicBezTo>
                  <a:cubicBezTo>
                    <a:pt x="185" y="717"/>
                    <a:pt x="185" y="717"/>
                    <a:pt x="185" y="717"/>
                  </a:cubicBezTo>
                  <a:cubicBezTo>
                    <a:pt x="193" y="717"/>
                    <a:pt x="193" y="717"/>
                    <a:pt x="193" y="717"/>
                  </a:cubicBezTo>
                  <a:cubicBezTo>
                    <a:pt x="193" y="720"/>
                    <a:pt x="194" y="723"/>
                    <a:pt x="195" y="727"/>
                  </a:cubicBezTo>
                  <a:cubicBezTo>
                    <a:pt x="197" y="749"/>
                    <a:pt x="206" y="779"/>
                    <a:pt x="221" y="796"/>
                  </a:cubicBezTo>
                  <a:cubicBezTo>
                    <a:pt x="229" y="806"/>
                    <a:pt x="241" y="812"/>
                    <a:pt x="256" y="810"/>
                  </a:cubicBezTo>
                  <a:cubicBezTo>
                    <a:pt x="283" y="807"/>
                    <a:pt x="288" y="785"/>
                    <a:pt x="282" y="763"/>
                  </a:cubicBezTo>
                  <a:cubicBezTo>
                    <a:pt x="280" y="751"/>
                    <a:pt x="274" y="738"/>
                    <a:pt x="267" y="729"/>
                  </a:cubicBezTo>
                  <a:cubicBezTo>
                    <a:pt x="268" y="723"/>
                    <a:pt x="267" y="717"/>
                    <a:pt x="267" y="712"/>
                  </a:cubicBezTo>
                  <a:cubicBezTo>
                    <a:pt x="286" y="710"/>
                    <a:pt x="286" y="710"/>
                    <a:pt x="286" y="710"/>
                  </a:cubicBezTo>
                  <a:cubicBezTo>
                    <a:pt x="257" y="574"/>
                    <a:pt x="257" y="574"/>
                    <a:pt x="257" y="574"/>
                  </a:cubicBezTo>
                  <a:cubicBezTo>
                    <a:pt x="257" y="574"/>
                    <a:pt x="256" y="566"/>
                    <a:pt x="255" y="554"/>
                  </a:cubicBezTo>
                  <a:cubicBezTo>
                    <a:pt x="335" y="517"/>
                    <a:pt x="335" y="517"/>
                    <a:pt x="335" y="517"/>
                  </a:cubicBezTo>
                  <a:cubicBezTo>
                    <a:pt x="306" y="356"/>
                    <a:pt x="306" y="356"/>
                    <a:pt x="306" y="356"/>
                  </a:cubicBezTo>
                  <a:cubicBezTo>
                    <a:pt x="301" y="340"/>
                    <a:pt x="291" y="329"/>
                    <a:pt x="278" y="324"/>
                  </a:cubicBezTo>
                  <a:cubicBezTo>
                    <a:pt x="278" y="324"/>
                    <a:pt x="278" y="324"/>
                    <a:pt x="278" y="324"/>
                  </a:cubicBezTo>
                  <a:cubicBezTo>
                    <a:pt x="278" y="324"/>
                    <a:pt x="269" y="317"/>
                    <a:pt x="254" y="309"/>
                  </a:cubicBezTo>
                  <a:cubicBezTo>
                    <a:pt x="267" y="300"/>
                    <a:pt x="278" y="289"/>
                    <a:pt x="288" y="276"/>
                  </a:cubicBezTo>
                  <a:close/>
                  <a:moveTo>
                    <a:pt x="153" y="331"/>
                  </a:moveTo>
                  <a:cubicBezTo>
                    <a:pt x="153" y="331"/>
                    <a:pt x="153" y="331"/>
                    <a:pt x="153" y="331"/>
                  </a:cubicBezTo>
                  <a:cubicBezTo>
                    <a:pt x="153" y="331"/>
                    <a:pt x="153" y="331"/>
                    <a:pt x="153" y="331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4" name="Freeform 402"/>
            <p:cNvSpPr>
              <a:spLocks/>
            </p:cNvSpPr>
            <p:nvPr/>
          </p:nvSpPr>
          <p:spPr bwMode="auto">
            <a:xfrm>
              <a:off x="3567113" y="4919664"/>
              <a:ext cx="219075" cy="173038"/>
            </a:xfrm>
            <a:custGeom>
              <a:avLst/>
              <a:gdLst>
                <a:gd name="T0" fmla="*/ 103 w 103"/>
                <a:gd name="T1" fmla="*/ 32 h 82"/>
                <a:gd name="T2" fmla="*/ 39 w 103"/>
                <a:gd name="T3" fmla="*/ 0 h 82"/>
                <a:gd name="T4" fmla="*/ 0 w 103"/>
                <a:gd name="T5" fmla="*/ 22 h 82"/>
                <a:gd name="T6" fmla="*/ 44 w 103"/>
                <a:gd name="T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3" h="82">
                  <a:moveTo>
                    <a:pt x="103" y="32"/>
                  </a:moveTo>
                  <a:cubicBezTo>
                    <a:pt x="103" y="32"/>
                    <a:pt x="80" y="14"/>
                    <a:pt x="39" y="0"/>
                  </a:cubicBezTo>
                  <a:cubicBezTo>
                    <a:pt x="25" y="2"/>
                    <a:pt x="0" y="22"/>
                    <a:pt x="0" y="22"/>
                  </a:cubicBezTo>
                  <a:cubicBezTo>
                    <a:pt x="44" y="82"/>
                    <a:pt x="44" y="82"/>
                    <a:pt x="44" y="82"/>
                  </a:cubicBezTo>
                </a:path>
              </a:pathLst>
            </a:custGeom>
            <a:solidFill>
              <a:srgbClr val="112F73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5" name="Freeform 403"/>
            <p:cNvSpPr>
              <a:spLocks/>
            </p:cNvSpPr>
            <p:nvPr/>
          </p:nvSpPr>
          <p:spPr bwMode="auto">
            <a:xfrm>
              <a:off x="3567113" y="4919664"/>
              <a:ext cx="219075" cy="173038"/>
            </a:xfrm>
            <a:custGeom>
              <a:avLst/>
              <a:gdLst>
                <a:gd name="T0" fmla="*/ 103 w 103"/>
                <a:gd name="T1" fmla="*/ 32 h 82"/>
                <a:gd name="T2" fmla="*/ 39 w 103"/>
                <a:gd name="T3" fmla="*/ 0 h 82"/>
                <a:gd name="T4" fmla="*/ 0 w 103"/>
                <a:gd name="T5" fmla="*/ 22 h 82"/>
                <a:gd name="T6" fmla="*/ 44 w 103"/>
                <a:gd name="T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3" h="82">
                  <a:moveTo>
                    <a:pt x="103" y="32"/>
                  </a:moveTo>
                  <a:cubicBezTo>
                    <a:pt x="103" y="32"/>
                    <a:pt x="80" y="14"/>
                    <a:pt x="39" y="0"/>
                  </a:cubicBezTo>
                  <a:cubicBezTo>
                    <a:pt x="25" y="2"/>
                    <a:pt x="0" y="22"/>
                    <a:pt x="0" y="22"/>
                  </a:cubicBezTo>
                  <a:cubicBezTo>
                    <a:pt x="44" y="82"/>
                    <a:pt x="44" y="82"/>
                    <a:pt x="44" y="82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6" name="Freeform 404"/>
            <p:cNvSpPr>
              <a:spLocks/>
            </p:cNvSpPr>
            <p:nvPr/>
          </p:nvSpPr>
          <p:spPr bwMode="auto">
            <a:xfrm>
              <a:off x="3636963" y="4965701"/>
              <a:ext cx="269875" cy="512763"/>
            </a:xfrm>
            <a:custGeom>
              <a:avLst/>
              <a:gdLst>
                <a:gd name="T0" fmla="*/ 98 w 127"/>
                <a:gd name="T1" fmla="*/ 42 h 242"/>
                <a:gd name="T2" fmla="*/ 39 w 127"/>
                <a:gd name="T3" fmla="*/ 10 h 242"/>
                <a:gd name="T4" fmla="*/ 7 w 127"/>
                <a:gd name="T5" fmla="*/ 78 h 242"/>
                <a:gd name="T6" fmla="*/ 42 w 127"/>
                <a:gd name="T7" fmla="*/ 242 h 242"/>
                <a:gd name="T8" fmla="*/ 127 w 127"/>
                <a:gd name="T9" fmla="*/ 203 h 242"/>
                <a:gd name="T10" fmla="*/ 98 w 127"/>
                <a:gd name="T11" fmla="*/ 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" h="242">
                  <a:moveTo>
                    <a:pt x="98" y="42"/>
                  </a:moveTo>
                  <a:cubicBezTo>
                    <a:pt x="90" y="14"/>
                    <a:pt x="64" y="0"/>
                    <a:pt x="39" y="10"/>
                  </a:cubicBezTo>
                  <a:cubicBezTo>
                    <a:pt x="14" y="20"/>
                    <a:pt x="0" y="51"/>
                    <a:pt x="7" y="78"/>
                  </a:cubicBezTo>
                  <a:cubicBezTo>
                    <a:pt x="42" y="242"/>
                    <a:pt x="42" y="242"/>
                    <a:pt x="42" y="242"/>
                  </a:cubicBezTo>
                  <a:cubicBezTo>
                    <a:pt x="127" y="203"/>
                    <a:pt x="127" y="203"/>
                    <a:pt x="127" y="203"/>
                  </a:cubicBezTo>
                  <a:lnTo>
                    <a:pt x="98" y="42"/>
                  </a:lnTo>
                  <a:close/>
                </a:path>
              </a:pathLst>
            </a:custGeom>
            <a:solidFill>
              <a:srgbClr val="213B95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7" name="Line 405"/>
            <p:cNvSpPr>
              <a:spLocks noChangeShapeType="1"/>
            </p:cNvSpPr>
            <p:nvPr/>
          </p:nvSpPr>
          <p:spPr bwMode="auto">
            <a:xfrm flipV="1">
              <a:off x="3668713" y="5148264"/>
              <a:ext cx="193675" cy="60325"/>
            </a:xfrm>
            <a:prstGeom prst="line">
              <a:avLst/>
            </a:pr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9" name="Freeform 407"/>
            <p:cNvSpPr>
              <a:spLocks/>
            </p:cNvSpPr>
            <p:nvPr/>
          </p:nvSpPr>
          <p:spPr bwMode="auto">
            <a:xfrm>
              <a:off x="3760788" y="5178426"/>
              <a:ext cx="53975" cy="211138"/>
            </a:xfrm>
            <a:custGeom>
              <a:avLst/>
              <a:gdLst>
                <a:gd name="T0" fmla="*/ 0 w 34"/>
                <a:gd name="T1" fmla="*/ 0 h 133"/>
                <a:gd name="T2" fmla="*/ 34 w 34"/>
                <a:gd name="T3" fmla="*/ 133 h 133"/>
                <a:gd name="T4" fmla="*/ 0 w 34"/>
                <a:gd name="T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" h="133">
                  <a:moveTo>
                    <a:pt x="0" y="0"/>
                  </a:moveTo>
                  <a:lnTo>
                    <a:pt x="34" y="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00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0" name="Line 408"/>
            <p:cNvSpPr>
              <a:spLocks noChangeShapeType="1"/>
            </p:cNvSpPr>
            <p:nvPr/>
          </p:nvSpPr>
          <p:spPr bwMode="auto">
            <a:xfrm>
              <a:off x="3760788" y="5178426"/>
              <a:ext cx="53975" cy="211138"/>
            </a:xfrm>
            <a:prstGeom prst="line">
              <a:avLst/>
            </a:pr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1" name="Freeform 409"/>
            <p:cNvSpPr>
              <a:spLocks/>
            </p:cNvSpPr>
            <p:nvPr/>
          </p:nvSpPr>
          <p:spPr bwMode="auto">
            <a:xfrm>
              <a:off x="3725863" y="5389563"/>
              <a:ext cx="180975" cy="88900"/>
            </a:xfrm>
            <a:custGeom>
              <a:avLst/>
              <a:gdLst>
                <a:gd name="T0" fmla="*/ 56 w 114"/>
                <a:gd name="T1" fmla="*/ 0 h 56"/>
                <a:gd name="T2" fmla="*/ 0 w 114"/>
                <a:gd name="T3" fmla="*/ 56 h 56"/>
                <a:gd name="T4" fmla="*/ 114 w 114"/>
                <a:gd name="T5" fmla="*/ 4 h 56"/>
                <a:gd name="T6" fmla="*/ 56 w 114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56">
                  <a:moveTo>
                    <a:pt x="56" y="0"/>
                  </a:moveTo>
                  <a:lnTo>
                    <a:pt x="0" y="56"/>
                  </a:lnTo>
                  <a:lnTo>
                    <a:pt x="114" y="4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112F73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2" name="Freeform 410"/>
            <p:cNvSpPr>
              <a:spLocks/>
            </p:cNvSpPr>
            <p:nvPr/>
          </p:nvSpPr>
          <p:spPr bwMode="auto">
            <a:xfrm>
              <a:off x="3735388" y="4983163"/>
              <a:ext cx="120650" cy="196850"/>
            </a:xfrm>
            <a:custGeom>
              <a:avLst/>
              <a:gdLst>
                <a:gd name="T0" fmla="*/ 2 w 57"/>
                <a:gd name="T1" fmla="*/ 93 h 93"/>
                <a:gd name="T2" fmla="*/ 57 w 57"/>
                <a:gd name="T3" fmla="*/ 74 h 93"/>
                <a:gd name="T4" fmla="*/ 0 w 57"/>
                <a:gd name="T5" fmla="*/ 8 h 93"/>
                <a:gd name="T6" fmla="*/ 2 w 57"/>
                <a:gd name="T7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93">
                  <a:moveTo>
                    <a:pt x="2" y="93"/>
                  </a:moveTo>
                  <a:cubicBezTo>
                    <a:pt x="57" y="74"/>
                    <a:pt x="57" y="74"/>
                    <a:pt x="57" y="74"/>
                  </a:cubicBezTo>
                  <a:cubicBezTo>
                    <a:pt x="57" y="74"/>
                    <a:pt x="46" y="0"/>
                    <a:pt x="0" y="8"/>
                  </a:cubicBezTo>
                  <a:cubicBezTo>
                    <a:pt x="26" y="34"/>
                    <a:pt x="2" y="93"/>
                    <a:pt x="2" y="93"/>
                  </a:cubicBezTo>
                  <a:close/>
                </a:path>
              </a:pathLst>
            </a:custGeom>
            <a:solidFill>
              <a:srgbClr val="112A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3" name="Freeform 411"/>
            <p:cNvSpPr>
              <a:spLocks/>
            </p:cNvSpPr>
            <p:nvPr/>
          </p:nvSpPr>
          <p:spPr bwMode="auto">
            <a:xfrm>
              <a:off x="3792538" y="5159376"/>
              <a:ext cx="101600" cy="227013"/>
            </a:xfrm>
            <a:custGeom>
              <a:avLst/>
              <a:gdLst>
                <a:gd name="T0" fmla="*/ 0 w 48"/>
                <a:gd name="T1" fmla="*/ 11 h 107"/>
                <a:gd name="T2" fmla="*/ 19 w 48"/>
                <a:gd name="T3" fmla="*/ 99 h 107"/>
                <a:gd name="T4" fmla="*/ 48 w 48"/>
                <a:gd name="T5" fmla="*/ 107 h 107"/>
                <a:gd name="T6" fmla="*/ 31 w 48"/>
                <a:gd name="T7" fmla="*/ 0 h 107"/>
                <a:gd name="T8" fmla="*/ 0 w 48"/>
                <a:gd name="T9" fmla="*/ 1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107">
                  <a:moveTo>
                    <a:pt x="0" y="11"/>
                  </a:moveTo>
                  <a:cubicBezTo>
                    <a:pt x="2" y="13"/>
                    <a:pt x="19" y="99"/>
                    <a:pt x="19" y="99"/>
                  </a:cubicBezTo>
                  <a:cubicBezTo>
                    <a:pt x="48" y="107"/>
                    <a:pt x="48" y="107"/>
                    <a:pt x="48" y="107"/>
                  </a:cubicBezTo>
                  <a:cubicBezTo>
                    <a:pt x="31" y="0"/>
                    <a:pt x="31" y="0"/>
                    <a:pt x="31" y="0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112A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4" name="Freeform 412"/>
            <p:cNvSpPr>
              <a:spLocks/>
            </p:cNvSpPr>
            <p:nvPr/>
          </p:nvSpPr>
          <p:spPr bwMode="auto">
            <a:xfrm>
              <a:off x="3600450" y="5803901"/>
              <a:ext cx="193675" cy="188913"/>
            </a:xfrm>
            <a:custGeom>
              <a:avLst/>
              <a:gdLst>
                <a:gd name="T0" fmla="*/ 91 w 91"/>
                <a:gd name="T1" fmla="*/ 54 h 89"/>
                <a:gd name="T2" fmla="*/ 61 w 91"/>
                <a:gd name="T3" fmla="*/ 7 h 89"/>
                <a:gd name="T4" fmla="*/ 5 w 91"/>
                <a:gd name="T5" fmla="*/ 0 h 89"/>
                <a:gd name="T6" fmla="*/ 30 w 91"/>
                <a:gd name="T7" fmla="*/ 87 h 89"/>
                <a:gd name="T8" fmla="*/ 91 w 91"/>
                <a:gd name="T9" fmla="*/ 5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89">
                  <a:moveTo>
                    <a:pt x="91" y="54"/>
                  </a:moveTo>
                  <a:cubicBezTo>
                    <a:pt x="86" y="33"/>
                    <a:pt x="72" y="9"/>
                    <a:pt x="61" y="7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18"/>
                    <a:pt x="11" y="65"/>
                    <a:pt x="30" y="87"/>
                  </a:cubicBezTo>
                  <a:cubicBezTo>
                    <a:pt x="56" y="89"/>
                    <a:pt x="80" y="76"/>
                    <a:pt x="91" y="54"/>
                  </a:cubicBezTo>
                  <a:close/>
                </a:path>
              </a:pathLst>
            </a:custGeom>
            <a:solidFill>
              <a:srgbClr val="0068B7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5" name="Freeform 413"/>
            <p:cNvSpPr>
              <a:spLocks/>
            </p:cNvSpPr>
            <p:nvPr/>
          </p:nvSpPr>
          <p:spPr bwMode="auto">
            <a:xfrm>
              <a:off x="3665538" y="5918201"/>
              <a:ext cx="141287" cy="103188"/>
            </a:xfrm>
            <a:custGeom>
              <a:avLst/>
              <a:gdLst>
                <a:gd name="T0" fmla="*/ 0 w 67"/>
                <a:gd name="T1" fmla="*/ 33 h 49"/>
                <a:gd name="T2" fmla="*/ 35 w 67"/>
                <a:gd name="T3" fmla="*/ 47 h 49"/>
                <a:gd name="T4" fmla="*/ 61 w 67"/>
                <a:gd name="T5" fmla="*/ 0 h 49"/>
                <a:gd name="T6" fmla="*/ 0 w 67"/>
                <a:gd name="T7" fmla="*/ 3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9">
                  <a:moveTo>
                    <a:pt x="0" y="33"/>
                  </a:moveTo>
                  <a:cubicBezTo>
                    <a:pt x="8" y="43"/>
                    <a:pt x="20" y="49"/>
                    <a:pt x="35" y="47"/>
                  </a:cubicBezTo>
                  <a:cubicBezTo>
                    <a:pt x="62" y="44"/>
                    <a:pt x="67" y="22"/>
                    <a:pt x="61" y="0"/>
                  </a:cubicBezTo>
                  <a:cubicBezTo>
                    <a:pt x="50" y="22"/>
                    <a:pt x="26" y="35"/>
                    <a:pt x="0" y="33"/>
                  </a:cubicBezTo>
                  <a:close/>
                </a:path>
              </a:pathLst>
            </a:custGeom>
            <a:solidFill>
              <a:srgbClr val="004E97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6" name="Freeform 414"/>
            <p:cNvSpPr>
              <a:spLocks/>
            </p:cNvSpPr>
            <p:nvPr/>
          </p:nvSpPr>
          <p:spPr bwMode="auto">
            <a:xfrm>
              <a:off x="3692525" y="5843588"/>
              <a:ext cx="93662" cy="131763"/>
            </a:xfrm>
            <a:custGeom>
              <a:avLst/>
              <a:gdLst>
                <a:gd name="T0" fmla="*/ 9 w 44"/>
                <a:gd name="T1" fmla="*/ 10 h 62"/>
                <a:gd name="T2" fmla="*/ 0 w 44"/>
                <a:gd name="T3" fmla="*/ 62 h 62"/>
                <a:gd name="T4" fmla="*/ 44 w 44"/>
                <a:gd name="T5" fmla="*/ 34 h 62"/>
                <a:gd name="T6" fmla="*/ 24 w 44"/>
                <a:gd name="T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62">
                  <a:moveTo>
                    <a:pt x="9" y="10"/>
                  </a:moveTo>
                  <a:cubicBezTo>
                    <a:pt x="9" y="10"/>
                    <a:pt x="13" y="49"/>
                    <a:pt x="0" y="62"/>
                  </a:cubicBezTo>
                  <a:cubicBezTo>
                    <a:pt x="28" y="61"/>
                    <a:pt x="44" y="39"/>
                    <a:pt x="44" y="34"/>
                  </a:cubicBezTo>
                  <a:cubicBezTo>
                    <a:pt x="36" y="4"/>
                    <a:pt x="24" y="0"/>
                    <a:pt x="24" y="0"/>
                  </a:cubicBezTo>
                </a:path>
              </a:pathLst>
            </a:custGeom>
            <a:solidFill>
              <a:srgbClr val="005A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7" name="Oval 415"/>
            <p:cNvSpPr>
              <a:spLocks noChangeArrowheads="1"/>
            </p:cNvSpPr>
            <p:nvPr/>
          </p:nvSpPr>
          <p:spPr bwMode="auto">
            <a:xfrm>
              <a:off x="3713163" y="5999163"/>
              <a:ext cx="19050" cy="9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8" name="Oval 416"/>
            <p:cNvSpPr>
              <a:spLocks noChangeArrowheads="1"/>
            </p:cNvSpPr>
            <p:nvPr/>
          </p:nvSpPr>
          <p:spPr bwMode="auto">
            <a:xfrm>
              <a:off x="3732213" y="5989638"/>
              <a:ext cx="4762" cy="63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9" name="Freeform 417"/>
            <p:cNvSpPr>
              <a:spLocks/>
            </p:cNvSpPr>
            <p:nvPr/>
          </p:nvSpPr>
          <p:spPr bwMode="auto">
            <a:xfrm>
              <a:off x="3651250" y="5878513"/>
              <a:ext cx="104775" cy="65088"/>
            </a:xfrm>
            <a:custGeom>
              <a:avLst/>
              <a:gdLst>
                <a:gd name="T0" fmla="*/ 46 w 49"/>
                <a:gd name="T1" fmla="*/ 0 h 31"/>
                <a:gd name="T2" fmla="*/ 31 w 49"/>
                <a:gd name="T3" fmla="*/ 27 h 31"/>
                <a:gd name="T4" fmla="*/ 0 w 49"/>
                <a:gd name="T5" fmla="*/ 1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31">
                  <a:moveTo>
                    <a:pt x="46" y="0"/>
                  </a:moveTo>
                  <a:cubicBezTo>
                    <a:pt x="49" y="13"/>
                    <a:pt x="43" y="24"/>
                    <a:pt x="31" y="27"/>
                  </a:cubicBezTo>
                  <a:cubicBezTo>
                    <a:pt x="20" y="31"/>
                    <a:pt x="3" y="20"/>
                    <a:pt x="0" y="1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0" name="Freeform 418"/>
            <p:cNvSpPr>
              <a:spLocks/>
            </p:cNvSpPr>
            <p:nvPr/>
          </p:nvSpPr>
          <p:spPr bwMode="auto">
            <a:xfrm>
              <a:off x="3600450" y="5775326"/>
              <a:ext cx="188912" cy="141288"/>
            </a:xfrm>
            <a:custGeom>
              <a:avLst/>
              <a:gdLst>
                <a:gd name="T0" fmla="*/ 45 w 89"/>
                <a:gd name="T1" fmla="*/ 66 h 66"/>
                <a:gd name="T2" fmla="*/ 74 w 89"/>
                <a:gd name="T3" fmla="*/ 0 h 66"/>
                <a:gd name="T4" fmla="*/ 2 w 89"/>
                <a:gd name="T5" fmla="*/ 13 h 66"/>
                <a:gd name="T6" fmla="*/ 45 w 89"/>
                <a:gd name="T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66">
                  <a:moveTo>
                    <a:pt x="45" y="66"/>
                  </a:moveTo>
                  <a:cubicBezTo>
                    <a:pt x="89" y="66"/>
                    <a:pt x="74" y="0"/>
                    <a:pt x="74" y="0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0" y="66"/>
                    <a:pt x="45" y="66"/>
                  </a:cubicBez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1" name="Freeform 419"/>
            <p:cNvSpPr>
              <a:spLocks/>
            </p:cNvSpPr>
            <p:nvPr/>
          </p:nvSpPr>
          <p:spPr bwMode="auto">
            <a:xfrm>
              <a:off x="3679825" y="5772151"/>
              <a:ext cx="82550" cy="146050"/>
            </a:xfrm>
            <a:custGeom>
              <a:avLst/>
              <a:gdLst>
                <a:gd name="T0" fmla="*/ 0 w 39"/>
                <a:gd name="T1" fmla="*/ 2 h 69"/>
                <a:gd name="T2" fmla="*/ 5 w 39"/>
                <a:gd name="T3" fmla="*/ 62 h 69"/>
                <a:gd name="T4" fmla="*/ 39 w 39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69">
                  <a:moveTo>
                    <a:pt x="0" y="2"/>
                  </a:moveTo>
                  <a:cubicBezTo>
                    <a:pt x="29" y="35"/>
                    <a:pt x="5" y="62"/>
                    <a:pt x="5" y="62"/>
                  </a:cubicBezTo>
                  <a:cubicBezTo>
                    <a:pt x="5" y="62"/>
                    <a:pt x="39" y="69"/>
                    <a:pt x="39" y="0"/>
                  </a:cubicBezTo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2" name="Freeform 420"/>
            <p:cNvSpPr>
              <a:spLocks/>
            </p:cNvSpPr>
            <p:nvPr/>
          </p:nvSpPr>
          <p:spPr bwMode="auto">
            <a:xfrm>
              <a:off x="3690938" y="5114926"/>
              <a:ext cx="133350" cy="165100"/>
            </a:xfrm>
            <a:custGeom>
              <a:avLst/>
              <a:gdLst>
                <a:gd name="T0" fmla="*/ 49 w 63"/>
                <a:gd name="T1" fmla="*/ 6 h 78"/>
                <a:gd name="T2" fmla="*/ 55 w 63"/>
                <a:gd name="T3" fmla="*/ 78 h 78"/>
                <a:gd name="T4" fmla="*/ 11 w 63"/>
                <a:gd name="T5" fmla="*/ 75 h 78"/>
                <a:gd name="T6" fmla="*/ 0 w 63"/>
                <a:gd name="T7" fmla="*/ 0 h 78"/>
                <a:gd name="T8" fmla="*/ 49 w 63"/>
                <a:gd name="T9" fmla="*/ 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8">
                  <a:moveTo>
                    <a:pt x="49" y="6"/>
                  </a:moveTo>
                  <a:cubicBezTo>
                    <a:pt x="63" y="59"/>
                    <a:pt x="55" y="78"/>
                    <a:pt x="55" y="78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9" y="6"/>
                  </a:lnTo>
                  <a:close/>
                </a:path>
              </a:pathLst>
            </a:custGeom>
            <a:solidFill>
              <a:srgbClr val="F4CBB9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3" name="Freeform 421"/>
            <p:cNvSpPr>
              <a:spLocks/>
            </p:cNvSpPr>
            <p:nvPr/>
          </p:nvSpPr>
          <p:spPr bwMode="auto">
            <a:xfrm>
              <a:off x="3616325" y="4953001"/>
              <a:ext cx="203200" cy="198438"/>
            </a:xfrm>
            <a:custGeom>
              <a:avLst/>
              <a:gdLst>
                <a:gd name="T0" fmla="*/ 23 w 96"/>
                <a:gd name="T1" fmla="*/ 93 h 93"/>
                <a:gd name="T2" fmla="*/ 96 w 96"/>
                <a:gd name="T3" fmla="*/ 92 h 93"/>
                <a:gd name="T4" fmla="*/ 39 w 96"/>
                <a:gd name="T5" fmla="*/ 0 h 93"/>
                <a:gd name="T6" fmla="*/ 0 w 96"/>
                <a:gd name="T7" fmla="*/ 7 h 93"/>
                <a:gd name="T8" fmla="*/ 23 w 96"/>
                <a:gd name="T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93">
                  <a:moveTo>
                    <a:pt x="23" y="93"/>
                  </a:moveTo>
                  <a:cubicBezTo>
                    <a:pt x="96" y="92"/>
                    <a:pt x="96" y="92"/>
                    <a:pt x="96" y="92"/>
                  </a:cubicBezTo>
                  <a:cubicBezTo>
                    <a:pt x="96" y="92"/>
                    <a:pt x="89" y="33"/>
                    <a:pt x="39" y="0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23" y="93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4" name="Freeform 422"/>
            <p:cNvSpPr>
              <a:spLocks/>
            </p:cNvSpPr>
            <p:nvPr/>
          </p:nvSpPr>
          <p:spPr bwMode="auto">
            <a:xfrm>
              <a:off x="3668713" y="4984751"/>
              <a:ext cx="107950" cy="160338"/>
            </a:xfrm>
            <a:custGeom>
              <a:avLst/>
              <a:gdLst>
                <a:gd name="T0" fmla="*/ 16 w 51"/>
                <a:gd name="T1" fmla="*/ 0 h 75"/>
                <a:gd name="T2" fmla="*/ 51 w 51"/>
                <a:gd name="T3" fmla="*/ 73 h 75"/>
                <a:gd name="T4" fmla="*/ 15 w 51"/>
                <a:gd name="T5" fmla="*/ 75 h 75"/>
                <a:gd name="T6" fmla="*/ 0 w 51"/>
                <a:gd name="T7" fmla="*/ 6 h 75"/>
                <a:gd name="T8" fmla="*/ 16 w 51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75">
                  <a:moveTo>
                    <a:pt x="16" y="0"/>
                  </a:moveTo>
                  <a:cubicBezTo>
                    <a:pt x="16" y="0"/>
                    <a:pt x="37" y="20"/>
                    <a:pt x="51" y="73"/>
                  </a:cubicBezTo>
                  <a:cubicBezTo>
                    <a:pt x="39" y="73"/>
                    <a:pt x="15" y="75"/>
                    <a:pt x="15" y="75"/>
                  </a:cubicBezTo>
                  <a:cubicBezTo>
                    <a:pt x="0" y="6"/>
                    <a:pt x="0" y="6"/>
                    <a:pt x="0" y="6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5" name="Freeform 423"/>
            <p:cNvSpPr>
              <a:spLocks/>
            </p:cNvSpPr>
            <p:nvPr/>
          </p:nvSpPr>
          <p:spPr bwMode="auto">
            <a:xfrm>
              <a:off x="3232150" y="5033963"/>
              <a:ext cx="125412" cy="171450"/>
            </a:xfrm>
            <a:custGeom>
              <a:avLst/>
              <a:gdLst>
                <a:gd name="T0" fmla="*/ 59 w 59"/>
                <a:gd name="T1" fmla="*/ 7 h 81"/>
                <a:gd name="T2" fmla="*/ 43 w 59"/>
                <a:gd name="T3" fmla="*/ 81 h 81"/>
                <a:gd name="T4" fmla="*/ 0 w 59"/>
                <a:gd name="T5" fmla="*/ 75 h 81"/>
                <a:gd name="T6" fmla="*/ 24 w 59"/>
                <a:gd name="T7" fmla="*/ 0 h 81"/>
                <a:gd name="T8" fmla="*/ 59 w 59"/>
                <a:gd name="T9" fmla="*/ 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1">
                  <a:moveTo>
                    <a:pt x="59" y="7"/>
                  </a:moveTo>
                  <a:cubicBezTo>
                    <a:pt x="43" y="81"/>
                    <a:pt x="43" y="81"/>
                    <a:pt x="43" y="81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3" y="29"/>
                    <a:pt x="24" y="0"/>
                  </a:cubicBezTo>
                  <a:lnTo>
                    <a:pt x="59" y="7"/>
                  </a:lnTo>
                  <a:close/>
                </a:path>
              </a:pathLst>
            </a:custGeom>
            <a:solidFill>
              <a:srgbClr val="F4CBB9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6" name="Freeform 424"/>
            <p:cNvSpPr>
              <a:spLocks/>
            </p:cNvSpPr>
            <p:nvPr/>
          </p:nvSpPr>
          <p:spPr bwMode="auto">
            <a:xfrm>
              <a:off x="3257550" y="4938713"/>
              <a:ext cx="158750" cy="160338"/>
            </a:xfrm>
            <a:custGeom>
              <a:avLst/>
              <a:gdLst>
                <a:gd name="T0" fmla="*/ 62 w 75"/>
                <a:gd name="T1" fmla="*/ 0 h 76"/>
                <a:gd name="T2" fmla="*/ 0 w 75"/>
                <a:gd name="T3" fmla="*/ 53 h 76"/>
                <a:gd name="T4" fmla="*/ 54 w 75"/>
                <a:gd name="T5" fmla="*/ 76 h 76"/>
                <a:gd name="T6" fmla="*/ 75 w 75"/>
                <a:gd name="T7" fmla="*/ 10 h 76"/>
                <a:gd name="T8" fmla="*/ 62 w 75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6">
                  <a:moveTo>
                    <a:pt x="62" y="0"/>
                  </a:moveTo>
                  <a:cubicBezTo>
                    <a:pt x="27" y="5"/>
                    <a:pt x="0" y="53"/>
                    <a:pt x="0" y="53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75" y="10"/>
                    <a:pt x="75" y="10"/>
                    <a:pt x="75" y="10"/>
                  </a:cubicBez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7" name="Freeform 425"/>
            <p:cNvSpPr>
              <a:spLocks/>
            </p:cNvSpPr>
            <p:nvPr/>
          </p:nvSpPr>
          <p:spPr bwMode="auto">
            <a:xfrm>
              <a:off x="3289300" y="4938713"/>
              <a:ext cx="131762" cy="141288"/>
            </a:xfrm>
            <a:custGeom>
              <a:avLst/>
              <a:gdLst>
                <a:gd name="T0" fmla="*/ 62 w 62"/>
                <a:gd name="T1" fmla="*/ 15 h 67"/>
                <a:gd name="T2" fmla="*/ 39 w 62"/>
                <a:gd name="T3" fmla="*/ 67 h 67"/>
                <a:gd name="T4" fmla="*/ 0 w 62"/>
                <a:gd name="T5" fmla="*/ 53 h 67"/>
                <a:gd name="T6" fmla="*/ 54 w 62"/>
                <a:gd name="T7" fmla="*/ 0 h 67"/>
                <a:gd name="T8" fmla="*/ 62 w 62"/>
                <a:gd name="T9" fmla="*/ 1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7">
                  <a:moveTo>
                    <a:pt x="62" y="15"/>
                  </a:moveTo>
                  <a:cubicBezTo>
                    <a:pt x="39" y="67"/>
                    <a:pt x="39" y="67"/>
                    <a:pt x="39" y="6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3"/>
                    <a:pt x="25" y="11"/>
                    <a:pt x="54" y="0"/>
                  </a:cubicBezTo>
                  <a:lnTo>
                    <a:pt x="62" y="15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8" name="Freeform 426"/>
            <p:cNvSpPr>
              <a:spLocks/>
            </p:cNvSpPr>
            <p:nvPr/>
          </p:nvSpPr>
          <p:spPr bwMode="auto">
            <a:xfrm>
              <a:off x="3344863" y="5765801"/>
              <a:ext cx="114300" cy="176213"/>
            </a:xfrm>
            <a:custGeom>
              <a:avLst/>
              <a:gdLst>
                <a:gd name="T0" fmla="*/ 54 w 54"/>
                <a:gd name="T1" fmla="*/ 83 h 83"/>
                <a:gd name="T2" fmla="*/ 50 w 54"/>
                <a:gd name="T3" fmla="*/ 0 h 83"/>
                <a:gd name="T4" fmla="*/ 6 w 54"/>
                <a:gd name="T5" fmla="*/ 10 h 83"/>
                <a:gd name="T6" fmla="*/ 0 w 54"/>
                <a:gd name="T7" fmla="*/ 79 h 83"/>
                <a:gd name="T8" fmla="*/ 54 w 54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83">
                  <a:moveTo>
                    <a:pt x="54" y="83"/>
                  </a:moveTo>
                  <a:cubicBezTo>
                    <a:pt x="52" y="38"/>
                    <a:pt x="50" y="0"/>
                    <a:pt x="50" y="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7" y="73"/>
                    <a:pt x="36" y="76"/>
                    <a:pt x="54" y="83"/>
                  </a:cubicBez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9" name="Freeform 427"/>
            <p:cNvSpPr>
              <a:spLocks/>
            </p:cNvSpPr>
            <p:nvPr/>
          </p:nvSpPr>
          <p:spPr bwMode="auto">
            <a:xfrm>
              <a:off x="3325813" y="5919788"/>
              <a:ext cx="141287" cy="357188"/>
            </a:xfrm>
            <a:custGeom>
              <a:avLst/>
              <a:gdLst>
                <a:gd name="T0" fmla="*/ 9 w 67"/>
                <a:gd name="T1" fmla="*/ 6 h 168"/>
                <a:gd name="T2" fmla="*/ 0 w 67"/>
                <a:gd name="T3" fmla="*/ 104 h 168"/>
                <a:gd name="T4" fmla="*/ 62 w 67"/>
                <a:gd name="T5" fmla="*/ 159 h 168"/>
                <a:gd name="T6" fmla="*/ 63 w 67"/>
                <a:gd name="T7" fmla="*/ 10 h 168"/>
                <a:gd name="T8" fmla="*/ 9 w 67"/>
                <a:gd name="T9" fmla="*/ 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168">
                  <a:moveTo>
                    <a:pt x="9" y="6"/>
                  </a:move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52" y="168"/>
                    <a:pt x="62" y="159"/>
                  </a:cubicBezTo>
                  <a:cubicBezTo>
                    <a:pt x="67" y="153"/>
                    <a:pt x="66" y="74"/>
                    <a:pt x="63" y="10"/>
                  </a:cubicBezTo>
                  <a:cubicBezTo>
                    <a:pt x="45" y="3"/>
                    <a:pt x="26" y="0"/>
                    <a:pt x="9" y="6"/>
                  </a:cubicBezTo>
                  <a:close/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2" name="Freeform 428"/>
            <p:cNvSpPr>
              <a:spLocks/>
            </p:cNvSpPr>
            <p:nvPr/>
          </p:nvSpPr>
          <p:spPr bwMode="auto">
            <a:xfrm>
              <a:off x="3382963" y="5778501"/>
              <a:ext cx="69850" cy="150813"/>
            </a:xfrm>
            <a:custGeom>
              <a:avLst/>
              <a:gdLst>
                <a:gd name="T0" fmla="*/ 8 w 33"/>
                <a:gd name="T1" fmla="*/ 3 h 71"/>
                <a:gd name="T2" fmla="*/ 0 w 33"/>
                <a:gd name="T3" fmla="*/ 67 h 71"/>
                <a:gd name="T4" fmla="*/ 33 w 33"/>
                <a:gd name="T5" fmla="*/ 71 h 71"/>
                <a:gd name="T6" fmla="*/ 28 w 33"/>
                <a:gd name="T7" fmla="*/ 0 h 71"/>
                <a:gd name="T8" fmla="*/ 8 w 33"/>
                <a:gd name="T9" fmla="*/ 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1">
                  <a:moveTo>
                    <a:pt x="8" y="3"/>
                  </a:moveTo>
                  <a:cubicBezTo>
                    <a:pt x="8" y="3"/>
                    <a:pt x="0" y="64"/>
                    <a:pt x="0" y="67"/>
                  </a:cubicBezTo>
                  <a:cubicBezTo>
                    <a:pt x="14" y="64"/>
                    <a:pt x="33" y="71"/>
                    <a:pt x="33" y="71"/>
                  </a:cubicBezTo>
                  <a:cubicBezTo>
                    <a:pt x="28" y="0"/>
                    <a:pt x="28" y="0"/>
                    <a:pt x="28" y="0"/>
                  </a:cubicBezTo>
                  <a:lnTo>
                    <a:pt x="8" y="3"/>
                  </a:ln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3" name="Freeform 429"/>
            <p:cNvSpPr>
              <a:spLocks/>
            </p:cNvSpPr>
            <p:nvPr/>
          </p:nvSpPr>
          <p:spPr bwMode="auto">
            <a:xfrm>
              <a:off x="3363913" y="5926138"/>
              <a:ext cx="93662" cy="252413"/>
            </a:xfrm>
            <a:custGeom>
              <a:avLst/>
              <a:gdLst>
                <a:gd name="T0" fmla="*/ 12 w 44"/>
                <a:gd name="T1" fmla="*/ 4 h 119"/>
                <a:gd name="T2" fmla="*/ 0 w 44"/>
                <a:gd name="T3" fmla="*/ 100 h 119"/>
                <a:gd name="T4" fmla="*/ 44 w 44"/>
                <a:gd name="T5" fmla="*/ 119 h 119"/>
                <a:gd name="T6" fmla="*/ 42 w 44"/>
                <a:gd name="T7" fmla="*/ 10 h 119"/>
                <a:gd name="T8" fmla="*/ 12 w 44"/>
                <a:gd name="T9" fmla="*/ 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19">
                  <a:moveTo>
                    <a:pt x="12" y="4"/>
                  </a:moveTo>
                  <a:cubicBezTo>
                    <a:pt x="11" y="8"/>
                    <a:pt x="0" y="100"/>
                    <a:pt x="0" y="10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13" y="0"/>
                    <a:pt x="12" y="4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4" name="Freeform 430"/>
            <p:cNvSpPr>
              <a:spLocks/>
            </p:cNvSpPr>
            <p:nvPr/>
          </p:nvSpPr>
          <p:spPr bwMode="auto">
            <a:xfrm>
              <a:off x="3168650" y="5988051"/>
              <a:ext cx="295275" cy="238125"/>
            </a:xfrm>
            <a:custGeom>
              <a:avLst/>
              <a:gdLst>
                <a:gd name="T0" fmla="*/ 39 w 139"/>
                <a:gd name="T1" fmla="*/ 112 h 112"/>
                <a:gd name="T2" fmla="*/ 30 w 139"/>
                <a:gd name="T3" fmla="*/ 35 h 112"/>
                <a:gd name="T4" fmla="*/ 139 w 139"/>
                <a:gd name="T5" fmla="*/ 109 h 112"/>
                <a:gd name="T6" fmla="*/ 39 w 139"/>
                <a:gd name="T7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9" h="112">
                  <a:moveTo>
                    <a:pt x="39" y="112"/>
                  </a:moveTo>
                  <a:cubicBezTo>
                    <a:pt x="39" y="112"/>
                    <a:pt x="0" y="69"/>
                    <a:pt x="30" y="35"/>
                  </a:cubicBezTo>
                  <a:cubicBezTo>
                    <a:pt x="61" y="0"/>
                    <a:pt x="120" y="23"/>
                    <a:pt x="139" y="109"/>
                  </a:cubicBezTo>
                  <a:lnTo>
                    <a:pt x="39" y="112"/>
                  </a:lnTo>
                  <a:close/>
                </a:path>
              </a:pathLst>
            </a:custGeom>
            <a:solidFill>
              <a:srgbClr val="0068B7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5" name="Freeform 431"/>
            <p:cNvSpPr>
              <a:spLocks/>
            </p:cNvSpPr>
            <p:nvPr/>
          </p:nvSpPr>
          <p:spPr bwMode="auto">
            <a:xfrm>
              <a:off x="3132138" y="5989638"/>
              <a:ext cx="376237" cy="333375"/>
            </a:xfrm>
            <a:custGeom>
              <a:avLst/>
              <a:gdLst>
                <a:gd name="T0" fmla="*/ 144 w 177"/>
                <a:gd name="T1" fmla="*/ 140 h 157"/>
                <a:gd name="T2" fmla="*/ 54 w 177"/>
                <a:gd name="T3" fmla="*/ 49 h 157"/>
                <a:gd name="T4" fmla="*/ 144 w 177"/>
                <a:gd name="T5" fmla="*/ 14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7" h="157">
                  <a:moveTo>
                    <a:pt x="144" y="140"/>
                  </a:moveTo>
                  <a:cubicBezTo>
                    <a:pt x="177" y="119"/>
                    <a:pt x="110" y="0"/>
                    <a:pt x="54" y="49"/>
                  </a:cubicBezTo>
                  <a:cubicBezTo>
                    <a:pt x="0" y="104"/>
                    <a:pt x="117" y="157"/>
                    <a:pt x="144" y="140"/>
                  </a:cubicBezTo>
                  <a:close/>
                </a:path>
              </a:pathLst>
            </a:custGeom>
            <a:solidFill>
              <a:srgbClr val="181878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6" name="Freeform 432"/>
            <p:cNvSpPr>
              <a:spLocks/>
            </p:cNvSpPr>
            <p:nvPr/>
          </p:nvSpPr>
          <p:spPr bwMode="auto">
            <a:xfrm>
              <a:off x="3321050" y="6084888"/>
              <a:ext cx="139700" cy="207963"/>
            </a:xfrm>
            <a:custGeom>
              <a:avLst/>
              <a:gdLst>
                <a:gd name="T0" fmla="*/ 0 w 66"/>
                <a:gd name="T1" fmla="*/ 0 h 98"/>
                <a:gd name="T2" fmla="*/ 54 w 66"/>
                <a:gd name="T3" fmla="*/ 90 h 98"/>
                <a:gd name="T4" fmla="*/ 2 w 66"/>
                <a:gd name="T5" fmla="*/ 81 h 98"/>
                <a:gd name="T6" fmla="*/ 0 w 66"/>
                <a:gd name="T7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98">
                  <a:moveTo>
                    <a:pt x="0" y="0"/>
                  </a:moveTo>
                  <a:cubicBezTo>
                    <a:pt x="57" y="15"/>
                    <a:pt x="66" y="82"/>
                    <a:pt x="54" y="90"/>
                  </a:cubicBezTo>
                  <a:cubicBezTo>
                    <a:pt x="42" y="98"/>
                    <a:pt x="2" y="81"/>
                    <a:pt x="2" y="81"/>
                  </a:cubicBezTo>
                  <a:cubicBezTo>
                    <a:pt x="2" y="81"/>
                    <a:pt x="35" y="49"/>
                    <a:pt x="0" y="0"/>
                  </a:cubicBezTo>
                  <a:close/>
                </a:path>
              </a:pathLst>
            </a:custGeom>
            <a:solidFill>
              <a:srgbClr val="0800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7" name="Oval 433"/>
            <p:cNvSpPr>
              <a:spLocks noChangeArrowheads="1"/>
            </p:cNvSpPr>
            <p:nvPr/>
          </p:nvSpPr>
          <p:spPr bwMode="auto">
            <a:xfrm>
              <a:off x="3289300" y="6034088"/>
              <a:ext cx="23812" cy="158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8" name="Oval 434"/>
            <p:cNvSpPr>
              <a:spLocks noChangeArrowheads="1"/>
            </p:cNvSpPr>
            <p:nvPr/>
          </p:nvSpPr>
          <p:spPr bwMode="auto">
            <a:xfrm>
              <a:off x="3275013" y="6045201"/>
              <a:ext cx="9525" cy="63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9" name="Freeform 435"/>
            <p:cNvSpPr>
              <a:spLocks/>
            </p:cNvSpPr>
            <p:nvPr/>
          </p:nvSpPr>
          <p:spPr bwMode="auto">
            <a:xfrm>
              <a:off x="3282950" y="5505451"/>
              <a:ext cx="519112" cy="314325"/>
            </a:xfrm>
            <a:custGeom>
              <a:avLst/>
              <a:gdLst>
                <a:gd name="T0" fmla="*/ 289 w 327"/>
                <a:gd name="T1" fmla="*/ 8 h 198"/>
                <a:gd name="T2" fmla="*/ 287 w 327"/>
                <a:gd name="T3" fmla="*/ 0 h 198"/>
                <a:gd name="T4" fmla="*/ 150 w 327"/>
                <a:gd name="T5" fmla="*/ 37 h 198"/>
                <a:gd name="T6" fmla="*/ 11 w 327"/>
                <a:gd name="T7" fmla="*/ 0 h 198"/>
                <a:gd name="T8" fmla="*/ 11 w 327"/>
                <a:gd name="T9" fmla="*/ 8 h 198"/>
                <a:gd name="T10" fmla="*/ 0 w 327"/>
                <a:gd name="T11" fmla="*/ 198 h 198"/>
                <a:gd name="T12" fmla="*/ 124 w 327"/>
                <a:gd name="T13" fmla="*/ 198 h 198"/>
                <a:gd name="T14" fmla="*/ 124 w 327"/>
                <a:gd name="T15" fmla="*/ 84 h 198"/>
                <a:gd name="T16" fmla="*/ 150 w 327"/>
                <a:gd name="T17" fmla="*/ 84 h 198"/>
                <a:gd name="T18" fmla="*/ 174 w 327"/>
                <a:gd name="T19" fmla="*/ 84 h 198"/>
                <a:gd name="T20" fmla="*/ 192 w 327"/>
                <a:gd name="T21" fmla="*/ 198 h 198"/>
                <a:gd name="T22" fmla="*/ 327 w 327"/>
                <a:gd name="T23" fmla="*/ 189 h 198"/>
                <a:gd name="T24" fmla="*/ 289 w 327"/>
                <a:gd name="T25" fmla="*/ 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7" h="198">
                  <a:moveTo>
                    <a:pt x="289" y="8"/>
                  </a:moveTo>
                  <a:lnTo>
                    <a:pt x="287" y="0"/>
                  </a:lnTo>
                  <a:lnTo>
                    <a:pt x="150" y="37"/>
                  </a:lnTo>
                  <a:lnTo>
                    <a:pt x="11" y="0"/>
                  </a:lnTo>
                  <a:lnTo>
                    <a:pt x="11" y="8"/>
                  </a:lnTo>
                  <a:lnTo>
                    <a:pt x="0" y="198"/>
                  </a:lnTo>
                  <a:lnTo>
                    <a:pt x="124" y="198"/>
                  </a:lnTo>
                  <a:lnTo>
                    <a:pt x="124" y="84"/>
                  </a:lnTo>
                  <a:lnTo>
                    <a:pt x="150" y="84"/>
                  </a:lnTo>
                  <a:lnTo>
                    <a:pt x="174" y="84"/>
                  </a:lnTo>
                  <a:lnTo>
                    <a:pt x="192" y="198"/>
                  </a:lnTo>
                  <a:lnTo>
                    <a:pt x="327" y="189"/>
                  </a:lnTo>
                  <a:lnTo>
                    <a:pt x="289" y="8"/>
                  </a:lnTo>
                  <a:close/>
                </a:path>
              </a:pathLst>
            </a:custGeom>
            <a:solidFill>
              <a:srgbClr val="256329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0" name="Freeform 436"/>
            <p:cNvSpPr>
              <a:spLocks/>
            </p:cNvSpPr>
            <p:nvPr/>
          </p:nvSpPr>
          <p:spPr bwMode="auto">
            <a:xfrm>
              <a:off x="3351213" y="5508626"/>
              <a:ext cx="431800" cy="304800"/>
            </a:xfrm>
            <a:custGeom>
              <a:avLst/>
              <a:gdLst>
                <a:gd name="T0" fmla="*/ 16 w 272"/>
                <a:gd name="T1" fmla="*/ 14 h 192"/>
                <a:gd name="T2" fmla="*/ 0 w 272"/>
                <a:gd name="T3" fmla="*/ 192 h 192"/>
                <a:gd name="T4" fmla="*/ 73 w 272"/>
                <a:gd name="T5" fmla="*/ 188 h 192"/>
                <a:gd name="T6" fmla="*/ 79 w 272"/>
                <a:gd name="T7" fmla="*/ 76 h 192"/>
                <a:gd name="T8" fmla="*/ 140 w 272"/>
                <a:gd name="T9" fmla="*/ 76 h 192"/>
                <a:gd name="T10" fmla="*/ 157 w 272"/>
                <a:gd name="T11" fmla="*/ 190 h 192"/>
                <a:gd name="T12" fmla="*/ 272 w 272"/>
                <a:gd name="T13" fmla="*/ 180 h 192"/>
                <a:gd name="T14" fmla="*/ 236 w 272"/>
                <a:gd name="T15" fmla="*/ 0 h 192"/>
                <a:gd name="T16" fmla="*/ 16 w 272"/>
                <a:gd name="T17" fmla="*/ 1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2" h="192">
                  <a:moveTo>
                    <a:pt x="16" y="14"/>
                  </a:moveTo>
                  <a:lnTo>
                    <a:pt x="0" y="192"/>
                  </a:lnTo>
                  <a:lnTo>
                    <a:pt x="73" y="188"/>
                  </a:lnTo>
                  <a:lnTo>
                    <a:pt x="79" y="76"/>
                  </a:lnTo>
                  <a:lnTo>
                    <a:pt x="140" y="76"/>
                  </a:lnTo>
                  <a:lnTo>
                    <a:pt x="157" y="190"/>
                  </a:lnTo>
                  <a:lnTo>
                    <a:pt x="272" y="180"/>
                  </a:lnTo>
                  <a:lnTo>
                    <a:pt x="236" y="0"/>
                  </a:lnTo>
                  <a:lnTo>
                    <a:pt x="16" y="14"/>
                  </a:lnTo>
                  <a:close/>
                </a:path>
              </a:pathLst>
            </a:custGeom>
            <a:solidFill>
              <a:srgbClr val="1B44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1" name="Freeform 437"/>
            <p:cNvSpPr>
              <a:spLocks/>
            </p:cNvSpPr>
            <p:nvPr/>
          </p:nvSpPr>
          <p:spPr bwMode="auto">
            <a:xfrm>
              <a:off x="3300413" y="4976813"/>
              <a:ext cx="441325" cy="587375"/>
            </a:xfrm>
            <a:custGeom>
              <a:avLst/>
              <a:gdLst>
                <a:gd name="T0" fmla="*/ 167 w 208"/>
                <a:gd name="T1" fmla="*/ 0 h 277"/>
                <a:gd name="T2" fmla="*/ 104 w 208"/>
                <a:gd name="T3" fmla="*/ 12 h 277"/>
                <a:gd name="T4" fmla="*/ 40 w 208"/>
                <a:gd name="T5" fmla="*/ 0 h 277"/>
                <a:gd name="T6" fmla="*/ 0 w 208"/>
                <a:gd name="T7" fmla="*/ 255 h 277"/>
                <a:gd name="T8" fmla="*/ 104 w 208"/>
                <a:gd name="T9" fmla="*/ 277 h 277"/>
                <a:gd name="T10" fmla="*/ 208 w 208"/>
                <a:gd name="T11" fmla="*/ 255 h 277"/>
                <a:gd name="T12" fmla="*/ 167 w 208"/>
                <a:gd name="T13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277">
                  <a:moveTo>
                    <a:pt x="167" y="0"/>
                  </a:moveTo>
                  <a:cubicBezTo>
                    <a:pt x="104" y="12"/>
                    <a:pt x="104" y="12"/>
                    <a:pt x="104" y="12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53"/>
                    <a:pt x="0" y="255"/>
                    <a:pt x="0" y="255"/>
                  </a:cubicBezTo>
                  <a:cubicBezTo>
                    <a:pt x="0" y="255"/>
                    <a:pt x="43" y="277"/>
                    <a:pt x="104" y="277"/>
                  </a:cubicBezTo>
                  <a:cubicBezTo>
                    <a:pt x="165" y="277"/>
                    <a:pt x="208" y="255"/>
                    <a:pt x="208" y="255"/>
                  </a:cubicBezTo>
                  <a:cubicBezTo>
                    <a:pt x="208" y="255"/>
                    <a:pt x="190" y="53"/>
                    <a:pt x="167" y="0"/>
                  </a:cubicBez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2" name="Freeform 438"/>
            <p:cNvSpPr>
              <a:spLocks/>
            </p:cNvSpPr>
            <p:nvPr/>
          </p:nvSpPr>
          <p:spPr bwMode="auto">
            <a:xfrm>
              <a:off x="3387725" y="5006976"/>
              <a:ext cx="336550" cy="584200"/>
            </a:xfrm>
            <a:custGeom>
              <a:avLst/>
              <a:gdLst>
                <a:gd name="T0" fmla="*/ 77 w 159"/>
                <a:gd name="T1" fmla="*/ 5 h 276"/>
                <a:gd name="T2" fmla="*/ 0 w 159"/>
                <a:gd name="T3" fmla="*/ 247 h 276"/>
                <a:gd name="T4" fmla="*/ 158 w 159"/>
                <a:gd name="T5" fmla="*/ 235 h 276"/>
                <a:gd name="T6" fmla="*/ 128 w 159"/>
                <a:gd name="T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9" h="276">
                  <a:moveTo>
                    <a:pt x="77" y="5"/>
                  </a:moveTo>
                  <a:cubicBezTo>
                    <a:pt x="77" y="5"/>
                    <a:pt x="93" y="203"/>
                    <a:pt x="0" y="247"/>
                  </a:cubicBezTo>
                  <a:cubicBezTo>
                    <a:pt x="62" y="276"/>
                    <a:pt x="158" y="235"/>
                    <a:pt x="158" y="235"/>
                  </a:cubicBezTo>
                  <a:cubicBezTo>
                    <a:pt x="158" y="235"/>
                    <a:pt x="159" y="195"/>
                    <a:pt x="128" y="0"/>
                  </a:cubicBezTo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3" name="Freeform 439"/>
            <p:cNvSpPr>
              <a:spLocks/>
            </p:cNvSpPr>
            <p:nvPr/>
          </p:nvSpPr>
          <p:spPr bwMode="auto">
            <a:xfrm>
              <a:off x="3325813" y="4921251"/>
              <a:ext cx="139700" cy="206375"/>
            </a:xfrm>
            <a:custGeom>
              <a:avLst/>
              <a:gdLst>
                <a:gd name="T0" fmla="*/ 40 w 66"/>
                <a:gd name="T1" fmla="*/ 0 h 97"/>
                <a:gd name="T2" fmla="*/ 0 w 66"/>
                <a:gd name="T3" fmla="*/ 94 h 97"/>
                <a:gd name="T4" fmla="*/ 26 w 66"/>
                <a:gd name="T5" fmla="*/ 97 h 97"/>
                <a:gd name="T6" fmla="*/ 66 w 66"/>
                <a:gd name="T7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97">
                  <a:moveTo>
                    <a:pt x="40" y="0"/>
                  </a:moveTo>
                  <a:cubicBezTo>
                    <a:pt x="2" y="39"/>
                    <a:pt x="0" y="94"/>
                    <a:pt x="0" y="94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6" y="97"/>
                    <a:pt x="28" y="31"/>
                    <a:pt x="66" y="1"/>
                  </a:cubicBezTo>
                </a:path>
              </a:pathLst>
            </a:custGeom>
            <a:solidFill>
              <a:srgbClr val="213B95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4" name="Freeform 440"/>
            <p:cNvSpPr>
              <a:spLocks/>
            </p:cNvSpPr>
            <p:nvPr/>
          </p:nvSpPr>
          <p:spPr bwMode="auto">
            <a:xfrm>
              <a:off x="3325813" y="4921251"/>
              <a:ext cx="139700" cy="206375"/>
            </a:xfrm>
            <a:custGeom>
              <a:avLst/>
              <a:gdLst>
                <a:gd name="T0" fmla="*/ 40 w 66"/>
                <a:gd name="T1" fmla="*/ 0 h 97"/>
                <a:gd name="T2" fmla="*/ 0 w 66"/>
                <a:gd name="T3" fmla="*/ 94 h 97"/>
                <a:gd name="T4" fmla="*/ 26 w 66"/>
                <a:gd name="T5" fmla="*/ 97 h 97"/>
                <a:gd name="T6" fmla="*/ 66 w 66"/>
                <a:gd name="T7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97">
                  <a:moveTo>
                    <a:pt x="40" y="0"/>
                  </a:moveTo>
                  <a:cubicBezTo>
                    <a:pt x="2" y="39"/>
                    <a:pt x="0" y="94"/>
                    <a:pt x="0" y="94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6" y="97"/>
                    <a:pt x="28" y="31"/>
                    <a:pt x="66" y="1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5" name="Freeform 441"/>
            <p:cNvSpPr>
              <a:spLocks/>
            </p:cNvSpPr>
            <p:nvPr/>
          </p:nvSpPr>
          <p:spPr bwMode="auto">
            <a:xfrm>
              <a:off x="3597275" y="4965701"/>
              <a:ext cx="120650" cy="223838"/>
            </a:xfrm>
            <a:custGeom>
              <a:avLst/>
              <a:gdLst>
                <a:gd name="T0" fmla="*/ 20 w 57"/>
                <a:gd name="T1" fmla="*/ 5 h 105"/>
                <a:gd name="T2" fmla="*/ 27 w 57"/>
                <a:gd name="T3" fmla="*/ 105 h 105"/>
                <a:gd name="T4" fmla="*/ 57 w 57"/>
                <a:gd name="T5" fmla="*/ 102 h 105"/>
                <a:gd name="T6" fmla="*/ 49 w 57"/>
                <a:gd name="T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105">
                  <a:moveTo>
                    <a:pt x="20" y="5"/>
                  </a:moveTo>
                  <a:cubicBezTo>
                    <a:pt x="0" y="51"/>
                    <a:pt x="27" y="105"/>
                    <a:pt x="27" y="105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24" y="38"/>
                    <a:pt x="49" y="0"/>
                  </a:cubicBezTo>
                </a:path>
              </a:pathLst>
            </a:custGeom>
            <a:solidFill>
              <a:srgbClr val="213B95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6" name="Freeform 442"/>
            <p:cNvSpPr>
              <a:spLocks/>
            </p:cNvSpPr>
            <p:nvPr/>
          </p:nvSpPr>
          <p:spPr bwMode="auto">
            <a:xfrm>
              <a:off x="3597275" y="4965701"/>
              <a:ext cx="120650" cy="223838"/>
            </a:xfrm>
            <a:custGeom>
              <a:avLst/>
              <a:gdLst>
                <a:gd name="T0" fmla="*/ 20 w 57"/>
                <a:gd name="T1" fmla="*/ 5 h 105"/>
                <a:gd name="T2" fmla="*/ 27 w 57"/>
                <a:gd name="T3" fmla="*/ 105 h 105"/>
                <a:gd name="T4" fmla="*/ 57 w 57"/>
                <a:gd name="T5" fmla="*/ 102 h 105"/>
                <a:gd name="T6" fmla="*/ 49 w 57"/>
                <a:gd name="T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105">
                  <a:moveTo>
                    <a:pt x="20" y="5"/>
                  </a:moveTo>
                  <a:cubicBezTo>
                    <a:pt x="0" y="51"/>
                    <a:pt x="27" y="105"/>
                    <a:pt x="27" y="105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24" y="38"/>
                    <a:pt x="49" y="0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7" name="Freeform 443"/>
            <p:cNvSpPr>
              <a:spLocks/>
            </p:cNvSpPr>
            <p:nvPr/>
          </p:nvSpPr>
          <p:spPr bwMode="auto">
            <a:xfrm>
              <a:off x="3592513" y="5097463"/>
              <a:ext cx="273050" cy="266700"/>
            </a:xfrm>
            <a:custGeom>
              <a:avLst/>
              <a:gdLst>
                <a:gd name="T0" fmla="*/ 59 w 129"/>
                <a:gd name="T1" fmla="*/ 42 h 126"/>
                <a:gd name="T2" fmla="*/ 61 w 129"/>
                <a:gd name="T3" fmla="*/ 30 h 126"/>
                <a:gd name="T4" fmla="*/ 31 w 129"/>
                <a:gd name="T5" fmla="*/ 0 h 126"/>
                <a:gd name="T6" fmla="*/ 0 w 129"/>
                <a:gd name="T7" fmla="*/ 30 h 126"/>
                <a:gd name="T8" fmla="*/ 18 w 129"/>
                <a:gd name="T9" fmla="*/ 58 h 126"/>
                <a:gd name="T10" fmla="*/ 18 w 129"/>
                <a:gd name="T11" fmla="*/ 58 h 126"/>
                <a:gd name="T12" fmla="*/ 89 w 129"/>
                <a:gd name="T13" fmla="*/ 102 h 126"/>
                <a:gd name="T14" fmla="*/ 59 w 129"/>
                <a:gd name="T15" fmla="*/ 4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" h="126">
                  <a:moveTo>
                    <a:pt x="59" y="42"/>
                  </a:moveTo>
                  <a:cubicBezTo>
                    <a:pt x="60" y="39"/>
                    <a:pt x="61" y="35"/>
                    <a:pt x="61" y="30"/>
                  </a:cubicBezTo>
                  <a:cubicBezTo>
                    <a:pt x="61" y="14"/>
                    <a:pt x="48" y="0"/>
                    <a:pt x="31" y="0"/>
                  </a:cubicBezTo>
                  <a:cubicBezTo>
                    <a:pt x="14" y="0"/>
                    <a:pt x="0" y="14"/>
                    <a:pt x="0" y="30"/>
                  </a:cubicBezTo>
                  <a:cubicBezTo>
                    <a:pt x="0" y="43"/>
                    <a:pt x="8" y="53"/>
                    <a:pt x="18" y="58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8" y="58"/>
                    <a:pt x="51" y="126"/>
                    <a:pt x="89" y="102"/>
                  </a:cubicBezTo>
                  <a:cubicBezTo>
                    <a:pt x="129" y="76"/>
                    <a:pt x="59" y="42"/>
                    <a:pt x="59" y="42"/>
                  </a:cubicBez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8" name="Freeform 444"/>
            <p:cNvSpPr>
              <a:spLocks/>
            </p:cNvSpPr>
            <p:nvPr/>
          </p:nvSpPr>
          <p:spPr bwMode="auto">
            <a:xfrm>
              <a:off x="3179763" y="5013326"/>
              <a:ext cx="241300" cy="277813"/>
            </a:xfrm>
            <a:custGeom>
              <a:avLst/>
              <a:gdLst>
                <a:gd name="T0" fmla="*/ 114 w 114"/>
                <a:gd name="T1" fmla="*/ 30 h 131"/>
                <a:gd name="T2" fmla="*/ 83 w 114"/>
                <a:gd name="T3" fmla="*/ 0 h 131"/>
                <a:gd name="T4" fmla="*/ 53 w 114"/>
                <a:gd name="T5" fmla="*/ 30 h 131"/>
                <a:gd name="T6" fmla="*/ 54 w 114"/>
                <a:gd name="T7" fmla="*/ 37 h 131"/>
                <a:gd name="T8" fmla="*/ 37 w 114"/>
                <a:gd name="T9" fmla="*/ 113 h 131"/>
                <a:gd name="T10" fmla="*/ 91 w 114"/>
                <a:gd name="T11" fmla="*/ 59 h 131"/>
                <a:gd name="T12" fmla="*/ 91 w 114"/>
                <a:gd name="T13" fmla="*/ 59 h 131"/>
                <a:gd name="T14" fmla="*/ 114 w 114"/>
                <a:gd name="T15" fmla="*/ 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4" h="131">
                  <a:moveTo>
                    <a:pt x="114" y="30"/>
                  </a:moveTo>
                  <a:cubicBezTo>
                    <a:pt x="114" y="13"/>
                    <a:pt x="100" y="0"/>
                    <a:pt x="83" y="0"/>
                  </a:cubicBezTo>
                  <a:cubicBezTo>
                    <a:pt x="66" y="0"/>
                    <a:pt x="53" y="13"/>
                    <a:pt x="53" y="30"/>
                  </a:cubicBezTo>
                  <a:cubicBezTo>
                    <a:pt x="53" y="33"/>
                    <a:pt x="53" y="35"/>
                    <a:pt x="54" y="37"/>
                  </a:cubicBezTo>
                  <a:cubicBezTo>
                    <a:pt x="54" y="37"/>
                    <a:pt x="0" y="92"/>
                    <a:pt x="37" y="113"/>
                  </a:cubicBezTo>
                  <a:cubicBezTo>
                    <a:pt x="69" y="131"/>
                    <a:pt x="91" y="59"/>
                    <a:pt x="91" y="59"/>
                  </a:cubicBezTo>
                  <a:cubicBezTo>
                    <a:pt x="91" y="59"/>
                    <a:pt x="91" y="59"/>
                    <a:pt x="91" y="59"/>
                  </a:cubicBezTo>
                  <a:cubicBezTo>
                    <a:pt x="104" y="56"/>
                    <a:pt x="114" y="44"/>
                    <a:pt x="114" y="30"/>
                  </a:cubicBez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9" name="Freeform 445"/>
            <p:cNvSpPr>
              <a:spLocks/>
            </p:cNvSpPr>
            <p:nvPr/>
          </p:nvSpPr>
          <p:spPr bwMode="auto">
            <a:xfrm>
              <a:off x="3648075" y="5089526"/>
              <a:ext cx="153987" cy="220663"/>
            </a:xfrm>
            <a:custGeom>
              <a:avLst/>
              <a:gdLst>
                <a:gd name="T0" fmla="*/ 0 w 73"/>
                <a:gd name="T1" fmla="*/ 13 h 104"/>
                <a:gd name="T2" fmla="*/ 3 w 73"/>
                <a:gd name="T3" fmla="*/ 53 h 104"/>
                <a:gd name="T4" fmla="*/ 50 w 73"/>
                <a:gd name="T5" fmla="*/ 104 h 104"/>
                <a:gd name="T6" fmla="*/ 68 w 73"/>
                <a:gd name="T7" fmla="*/ 82 h 104"/>
                <a:gd name="T8" fmla="*/ 28 w 73"/>
                <a:gd name="T9" fmla="*/ 47 h 104"/>
                <a:gd name="T10" fmla="*/ 0 w 73"/>
                <a:gd name="T11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104">
                  <a:moveTo>
                    <a:pt x="0" y="13"/>
                  </a:moveTo>
                  <a:cubicBezTo>
                    <a:pt x="14" y="36"/>
                    <a:pt x="3" y="53"/>
                    <a:pt x="3" y="53"/>
                  </a:cubicBezTo>
                  <a:cubicBezTo>
                    <a:pt x="3" y="53"/>
                    <a:pt x="37" y="104"/>
                    <a:pt x="50" y="104"/>
                  </a:cubicBezTo>
                  <a:cubicBezTo>
                    <a:pt x="64" y="104"/>
                    <a:pt x="73" y="90"/>
                    <a:pt x="68" y="82"/>
                  </a:cubicBezTo>
                  <a:cubicBezTo>
                    <a:pt x="64" y="64"/>
                    <a:pt x="28" y="47"/>
                    <a:pt x="28" y="47"/>
                  </a:cubicBezTo>
                  <a:cubicBezTo>
                    <a:pt x="33" y="37"/>
                    <a:pt x="25" y="0"/>
                    <a:pt x="0" y="13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0" name="Freeform 446"/>
            <p:cNvSpPr>
              <a:spLocks/>
            </p:cNvSpPr>
            <p:nvPr/>
          </p:nvSpPr>
          <p:spPr bwMode="auto">
            <a:xfrm>
              <a:off x="3243263" y="5033963"/>
              <a:ext cx="192087" cy="222250"/>
            </a:xfrm>
            <a:custGeom>
              <a:avLst/>
              <a:gdLst>
                <a:gd name="T0" fmla="*/ 71 w 91"/>
                <a:gd name="T1" fmla="*/ 0 h 105"/>
                <a:gd name="T2" fmla="*/ 43 w 91"/>
                <a:gd name="T3" fmla="*/ 27 h 105"/>
                <a:gd name="T4" fmla="*/ 4 w 91"/>
                <a:gd name="T5" fmla="*/ 90 h 105"/>
                <a:gd name="T6" fmla="*/ 27 w 91"/>
                <a:gd name="T7" fmla="*/ 99 h 105"/>
                <a:gd name="T8" fmla="*/ 56 w 91"/>
                <a:gd name="T9" fmla="*/ 46 h 105"/>
                <a:gd name="T10" fmla="*/ 71 w 91"/>
                <a:gd name="T11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105">
                  <a:moveTo>
                    <a:pt x="71" y="0"/>
                  </a:moveTo>
                  <a:cubicBezTo>
                    <a:pt x="69" y="31"/>
                    <a:pt x="43" y="27"/>
                    <a:pt x="43" y="27"/>
                  </a:cubicBezTo>
                  <a:cubicBezTo>
                    <a:pt x="43" y="27"/>
                    <a:pt x="0" y="76"/>
                    <a:pt x="4" y="90"/>
                  </a:cubicBezTo>
                  <a:cubicBezTo>
                    <a:pt x="8" y="104"/>
                    <a:pt x="20" y="105"/>
                    <a:pt x="27" y="99"/>
                  </a:cubicBezTo>
                  <a:cubicBezTo>
                    <a:pt x="43" y="89"/>
                    <a:pt x="56" y="46"/>
                    <a:pt x="56" y="46"/>
                  </a:cubicBezTo>
                  <a:cubicBezTo>
                    <a:pt x="74" y="44"/>
                    <a:pt x="91" y="23"/>
                    <a:pt x="71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1" name="Oval 447"/>
            <p:cNvSpPr>
              <a:spLocks noChangeArrowheads="1"/>
            </p:cNvSpPr>
            <p:nvPr/>
          </p:nvSpPr>
          <p:spPr bwMode="auto">
            <a:xfrm>
              <a:off x="3325813" y="5029201"/>
              <a:ext cx="22225" cy="238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2" name="Oval 448"/>
            <p:cNvSpPr>
              <a:spLocks noChangeArrowheads="1"/>
            </p:cNvSpPr>
            <p:nvPr/>
          </p:nvSpPr>
          <p:spPr bwMode="auto">
            <a:xfrm>
              <a:off x="3611563" y="5146676"/>
              <a:ext cx="25400" cy="238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3" name="Freeform 449"/>
            <p:cNvSpPr>
              <a:spLocks/>
            </p:cNvSpPr>
            <p:nvPr/>
          </p:nvSpPr>
          <p:spPr bwMode="auto">
            <a:xfrm>
              <a:off x="3308350" y="5543551"/>
              <a:ext cx="36512" cy="166688"/>
            </a:xfrm>
            <a:custGeom>
              <a:avLst/>
              <a:gdLst>
                <a:gd name="T0" fmla="*/ 1 w 23"/>
                <a:gd name="T1" fmla="*/ 0 h 105"/>
                <a:gd name="T2" fmla="*/ 23 w 23"/>
                <a:gd name="T3" fmla="*/ 5 h 105"/>
                <a:gd name="T4" fmla="*/ 0 w 23"/>
                <a:gd name="T5" fmla="*/ 105 h 105"/>
                <a:gd name="T6" fmla="*/ 1 w 23"/>
                <a:gd name="T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05">
                  <a:moveTo>
                    <a:pt x="1" y="0"/>
                  </a:moveTo>
                  <a:lnTo>
                    <a:pt x="23" y="5"/>
                  </a:lnTo>
                  <a:lnTo>
                    <a:pt x="0" y="10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4" name="Freeform 450"/>
            <p:cNvSpPr>
              <a:spLocks/>
            </p:cNvSpPr>
            <p:nvPr/>
          </p:nvSpPr>
          <p:spPr bwMode="auto">
            <a:xfrm>
              <a:off x="3473450" y="5002213"/>
              <a:ext cx="60325" cy="115888"/>
            </a:xfrm>
            <a:custGeom>
              <a:avLst/>
              <a:gdLst>
                <a:gd name="T0" fmla="*/ 22 w 28"/>
                <a:gd name="T1" fmla="*/ 44 h 55"/>
                <a:gd name="T2" fmla="*/ 10 w 28"/>
                <a:gd name="T3" fmla="*/ 54 h 55"/>
                <a:gd name="T4" fmla="*/ 9 w 28"/>
                <a:gd name="T5" fmla="*/ 54 h 55"/>
                <a:gd name="T6" fmla="*/ 1 w 28"/>
                <a:gd name="T7" fmla="*/ 41 h 55"/>
                <a:gd name="T8" fmla="*/ 6 w 28"/>
                <a:gd name="T9" fmla="*/ 10 h 55"/>
                <a:gd name="T10" fmla="*/ 17 w 28"/>
                <a:gd name="T11" fmla="*/ 0 h 55"/>
                <a:gd name="T12" fmla="*/ 18 w 28"/>
                <a:gd name="T13" fmla="*/ 1 h 55"/>
                <a:gd name="T14" fmla="*/ 27 w 28"/>
                <a:gd name="T15" fmla="*/ 13 h 55"/>
                <a:gd name="T16" fmla="*/ 22 w 28"/>
                <a:gd name="T17" fmla="*/ 4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55">
                  <a:moveTo>
                    <a:pt x="22" y="44"/>
                  </a:moveTo>
                  <a:cubicBezTo>
                    <a:pt x="21" y="50"/>
                    <a:pt x="16" y="55"/>
                    <a:pt x="10" y="54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4" y="53"/>
                    <a:pt x="0" y="47"/>
                    <a:pt x="1" y="4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4"/>
                    <a:pt x="12" y="0"/>
                    <a:pt x="17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24" y="1"/>
                    <a:pt x="28" y="7"/>
                    <a:pt x="27" y="13"/>
                  </a:cubicBezTo>
                  <a:lnTo>
                    <a:pt x="22" y="44"/>
                  </a:lnTo>
                  <a:close/>
                </a:path>
              </a:pathLst>
            </a:custGeom>
            <a:solidFill>
              <a:srgbClr val="9FD9F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5" name="Freeform 451"/>
            <p:cNvSpPr>
              <a:spLocks/>
            </p:cNvSpPr>
            <p:nvPr/>
          </p:nvSpPr>
          <p:spPr bwMode="auto">
            <a:xfrm>
              <a:off x="3489325" y="5046663"/>
              <a:ext cx="26987" cy="26988"/>
            </a:xfrm>
            <a:custGeom>
              <a:avLst/>
              <a:gdLst>
                <a:gd name="T0" fmla="*/ 13 w 13"/>
                <a:gd name="T1" fmla="*/ 6 h 13"/>
                <a:gd name="T2" fmla="*/ 7 w 13"/>
                <a:gd name="T3" fmla="*/ 13 h 13"/>
                <a:gd name="T4" fmla="*/ 7 w 13"/>
                <a:gd name="T5" fmla="*/ 13 h 13"/>
                <a:gd name="T6" fmla="*/ 0 w 13"/>
                <a:gd name="T7" fmla="*/ 6 h 13"/>
                <a:gd name="T8" fmla="*/ 0 w 13"/>
                <a:gd name="T9" fmla="*/ 6 h 13"/>
                <a:gd name="T10" fmla="*/ 7 w 13"/>
                <a:gd name="T11" fmla="*/ 0 h 13"/>
                <a:gd name="T12" fmla="*/ 7 w 13"/>
                <a:gd name="T13" fmla="*/ 0 h 13"/>
                <a:gd name="T14" fmla="*/ 13 w 13"/>
                <a:gd name="T1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3">
                  <a:moveTo>
                    <a:pt x="13" y="6"/>
                  </a:moveTo>
                  <a:cubicBezTo>
                    <a:pt x="13" y="10"/>
                    <a:pt x="10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3" y="13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0" y="0"/>
                    <a:pt x="13" y="3"/>
                    <a:pt x="13" y="6"/>
                  </a:cubicBez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6" name="Freeform 452"/>
            <p:cNvSpPr>
              <a:spLocks/>
            </p:cNvSpPr>
            <p:nvPr/>
          </p:nvSpPr>
          <p:spPr bwMode="auto">
            <a:xfrm>
              <a:off x="3521075" y="4975226"/>
              <a:ext cx="163512" cy="111125"/>
            </a:xfrm>
            <a:custGeom>
              <a:avLst/>
              <a:gdLst>
                <a:gd name="T0" fmla="*/ 0 w 77"/>
                <a:gd name="T1" fmla="*/ 13 h 53"/>
                <a:gd name="T2" fmla="*/ 44 w 77"/>
                <a:gd name="T3" fmla="*/ 49 h 53"/>
                <a:gd name="T4" fmla="*/ 74 w 77"/>
                <a:gd name="T5" fmla="*/ 0 h 53"/>
                <a:gd name="T6" fmla="*/ 0 w 77"/>
                <a:gd name="T7" fmla="*/ 1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53">
                  <a:moveTo>
                    <a:pt x="0" y="13"/>
                  </a:moveTo>
                  <a:cubicBezTo>
                    <a:pt x="0" y="13"/>
                    <a:pt x="10" y="53"/>
                    <a:pt x="44" y="49"/>
                  </a:cubicBezTo>
                  <a:cubicBezTo>
                    <a:pt x="77" y="45"/>
                    <a:pt x="74" y="0"/>
                    <a:pt x="74" y="0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7" name="Freeform 453"/>
            <p:cNvSpPr>
              <a:spLocks/>
            </p:cNvSpPr>
            <p:nvPr/>
          </p:nvSpPr>
          <p:spPr bwMode="auto">
            <a:xfrm>
              <a:off x="3370263" y="4933951"/>
              <a:ext cx="150812" cy="123825"/>
            </a:xfrm>
            <a:custGeom>
              <a:avLst/>
              <a:gdLst>
                <a:gd name="T0" fmla="*/ 71 w 71"/>
                <a:gd name="T1" fmla="*/ 32 h 58"/>
                <a:gd name="T2" fmla="*/ 26 w 71"/>
                <a:gd name="T3" fmla="*/ 53 h 58"/>
                <a:gd name="T4" fmla="*/ 9 w 71"/>
                <a:gd name="T5" fmla="*/ 2 h 58"/>
                <a:gd name="T6" fmla="*/ 50 w 71"/>
                <a:gd name="T7" fmla="*/ 0 h 58"/>
                <a:gd name="T8" fmla="*/ 71 w 71"/>
                <a:gd name="T9" fmla="*/ 3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58">
                  <a:moveTo>
                    <a:pt x="71" y="32"/>
                  </a:moveTo>
                  <a:cubicBezTo>
                    <a:pt x="71" y="32"/>
                    <a:pt x="52" y="58"/>
                    <a:pt x="26" y="53"/>
                  </a:cubicBezTo>
                  <a:cubicBezTo>
                    <a:pt x="0" y="48"/>
                    <a:pt x="9" y="2"/>
                    <a:pt x="9" y="2"/>
                  </a:cubicBezTo>
                  <a:cubicBezTo>
                    <a:pt x="50" y="0"/>
                    <a:pt x="50" y="0"/>
                    <a:pt x="50" y="0"/>
                  </a:cubicBezTo>
                  <a:lnTo>
                    <a:pt x="71" y="32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8" name="Freeform 454"/>
            <p:cNvSpPr>
              <a:spLocks/>
            </p:cNvSpPr>
            <p:nvPr/>
          </p:nvSpPr>
          <p:spPr bwMode="auto">
            <a:xfrm>
              <a:off x="3571875" y="4984751"/>
              <a:ext cx="100012" cy="114300"/>
            </a:xfrm>
            <a:custGeom>
              <a:avLst/>
              <a:gdLst>
                <a:gd name="T0" fmla="*/ 47 w 47"/>
                <a:gd name="T1" fmla="*/ 0 h 54"/>
                <a:gd name="T2" fmla="*/ 0 w 47"/>
                <a:gd name="T3" fmla="*/ 36 h 54"/>
                <a:gd name="T4" fmla="*/ 9 w 47"/>
                <a:gd name="T5" fmla="*/ 6 h 54"/>
                <a:gd name="T6" fmla="*/ 47 w 47"/>
                <a:gd name="T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54">
                  <a:moveTo>
                    <a:pt x="47" y="0"/>
                  </a:moveTo>
                  <a:cubicBezTo>
                    <a:pt x="35" y="54"/>
                    <a:pt x="0" y="36"/>
                    <a:pt x="0" y="36"/>
                  </a:cubicBezTo>
                  <a:cubicBezTo>
                    <a:pt x="0" y="36"/>
                    <a:pt x="14" y="21"/>
                    <a:pt x="9" y="6"/>
                  </a:cubicBezTo>
                  <a:lnTo>
                    <a:pt x="47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9" name="Freeform 455"/>
            <p:cNvSpPr>
              <a:spLocks/>
            </p:cNvSpPr>
            <p:nvPr/>
          </p:nvSpPr>
          <p:spPr bwMode="auto">
            <a:xfrm>
              <a:off x="3408363" y="4943476"/>
              <a:ext cx="101600" cy="114300"/>
            </a:xfrm>
            <a:custGeom>
              <a:avLst/>
              <a:gdLst>
                <a:gd name="T0" fmla="*/ 48 w 48"/>
                <a:gd name="T1" fmla="*/ 25 h 54"/>
                <a:gd name="T2" fmla="*/ 0 w 48"/>
                <a:gd name="T3" fmla="*/ 42 h 54"/>
                <a:gd name="T4" fmla="*/ 29 w 48"/>
                <a:gd name="T5" fmla="*/ 0 h 54"/>
                <a:gd name="T6" fmla="*/ 48 w 48"/>
                <a:gd name="T7" fmla="*/ 2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54">
                  <a:moveTo>
                    <a:pt x="48" y="25"/>
                  </a:moveTo>
                  <a:cubicBezTo>
                    <a:pt x="48" y="25"/>
                    <a:pt x="34" y="54"/>
                    <a:pt x="0" y="42"/>
                  </a:cubicBezTo>
                  <a:cubicBezTo>
                    <a:pt x="11" y="37"/>
                    <a:pt x="36" y="13"/>
                    <a:pt x="29" y="0"/>
                  </a:cubicBezTo>
                  <a:lnTo>
                    <a:pt x="48" y="25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0" name="Freeform 456"/>
            <p:cNvSpPr>
              <a:spLocks/>
            </p:cNvSpPr>
            <p:nvPr/>
          </p:nvSpPr>
          <p:spPr bwMode="auto">
            <a:xfrm>
              <a:off x="3775075" y="4754563"/>
              <a:ext cx="157162" cy="157163"/>
            </a:xfrm>
            <a:custGeom>
              <a:avLst/>
              <a:gdLst>
                <a:gd name="T0" fmla="*/ 5 w 74"/>
                <a:gd name="T1" fmla="*/ 28 h 74"/>
                <a:gd name="T2" fmla="*/ 28 w 74"/>
                <a:gd name="T3" fmla="*/ 69 h 74"/>
                <a:gd name="T4" fmla="*/ 69 w 74"/>
                <a:gd name="T5" fmla="*/ 46 h 74"/>
                <a:gd name="T6" fmla="*/ 46 w 74"/>
                <a:gd name="T7" fmla="*/ 5 h 74"/>
                <a:gd name="T8" fmla="*/ 5 w 74"/>
                <a:gd name="T9" fmla="*/ 2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4">
                  <a:moveTo>
                    <a:pt x="5" y="28"/>
                  </a:moveTo>
                  <a:cubicBezTo>
                    <a:pt x="0" y="46"/>
                    <a:pt x="10" y="64"/>
                    <a:pt x="28" y="69"/>
                  </a:cubicBezTo>
                  <a:cubicBezTo>
                    <a:pt x="46" y="74"/>
                    <a:pt x="64" y="64"/>
                    <a:pt x="69" y="46"/>
                  </a:cubicBezTo>
                  <a:cubicBezTo>
                    <a:pt x="74" y="28"/>
                    <a:pt x="64" y="10"/>
                    <a:pt x="46" y="5"/>
                  </a:cubicBezTo>
                  <a:cubicBezTo>
                    <a:pt x="28" y="0"/>
                    <a:pt x="10" y="10"/>
                    <a:pt x="5" y="28"/>
                  </a:cubicBez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1" name="Freeform 457"/>
            <p:cNvSpPr>
              <a:spLocks/>
            </p:cNvSpPr>
            <p:nvPr/>
          </p:nvSpPr>
          <p:spPr bwMode="auto">
            <a:xfrm>
              <a:off x="3787775" y="4775201"/>
              <a:ext cx="114300" cy="111125"/>
            </a:xfrm>
            <a:custGeom>
              <a:avLst/>
              <a:gdLst>
                <a:gd name="T0" fmla="*/ 4 w 54"/>
                <a:gd name="T1" fmla="*/ 19 h 52"/>
                <a:gd name="T2" fmla="*/ 34 w 54"/>
                <a:gd name="T3" fmla="*/ 0 h 52"/>
                <a:gd name="T4" fmla="*/ 50 w 54"/>
                <a:gd name="T5" fmla="*/ 32 h 52"/>
                <a:gd name="T6" fmla="*/ 20 w 54"/>
                <a:gd name="T7" fmla="*/ 52 h 52"/>
                <a:gd name="T8" fmla="*/ 4 w 54"/>
                <a:gd name="T9" fmla="*/ 1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2">
                  <a:moveTo>
                    <a:pt x="4" y="19"/>
                  </a:moveTo>
                  <a:cubicBezTo>
                    <a:pt x="7" y="7"/>
                    <a:pt x="20" y="0"/>
                    <a:pt x="34" y="0"/>
                  </a:cubicBezTo>
                  <a:cubicBezTo>
                    <a:pt x="47" y="7"/>
                    <a:pt x="54" y="20"/>
                    <a:pt x="50" y="32"/>
                  </a:cubicBezTo>
                  <a:cubicBezTo>
                    <a:pt x="47" y="44"/>
                    <a:pt x="34" y="52"/>
                    <a:pt x="20" y="52"/>
                  </a:cubicBezTo>
                  <a:cubicBezTo>
                    <a:pt x="7" y="44"/>
                    <a:pt x="0" y="31"/>
                    <a:pt x="4" y="19"/>
                  </a:cubicBezTo>
                  <a:close/>
                </a:path>
              </a:pathLst>
            </a:custGeom>
            <a:solidFill>
              <a:srgbClr val="ED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3" name="Freeform 458"/>
            <p:cNvSpPr>
              <a:spLocks/>
            </p:cNvSpPr>
            <p:nvPr/>
          </p:nvSpPr>
          <p:spPr bwMode="auto">
            <a:xfrm>
              <a:off x="3224213" y="4554538"/>
              <a:ext cx="157162" cy="157163"/>
            </a:xfrm>
            <a:custGeom>
              <a:avLst/>
              <a:gdLst>
                <a:gd name="T0" fmla="*/ 69 w 74"/>
                <a:gd name="T1" fmla="*/ 46 h 74"/>
                <a:gd name="T2" fmla="*/ 28 w 74"/>
                <a:gd name="T3" fmla="*/ 69 h 74"/>
                <a:gd name="T4" fmla="*/ 5 w 74"/>
                <a:gd name="T5" fmla="*/ 28 h 74"/>
                <a:gd name="T6" fmla="*/ 46 w 74"/>
                <a:gd name="T7" fmla="*/ 5 h 74"/>
                <a:gd name="T8" fmla="*/ 69 w 74"/>
                <a:gd name="T9" fmla="*/ 4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4">
                  <a:moveTo>
                    <a:pt x="69" y="46"/>
                  </a:moveTo>
                  <a:cubicBezTo>
                    <a:pt x="64" y="64"/>
                    <a:pt x="45" y="74"/>
                    <a:pt x="28" y="69"/>
                  </a:cubicBezTo>
                  <a:cubicBezTo>
                    <a:pt x="10" y="64"/>
                    <a:pt x="0" y="46"/>
                    <a:pt x="5" y="28"/>
                  </a:cubicBezTo>
                  <a:cubicBezTo>
                    <a:pt x="10" y="10"/>
                    <a:pt x="28" y="0"/>
                    <a:pt x="46" y="5"/>
                  </a:cubicBezTo>
                  <a:cubicBezTo>
                    <a:pt x="63" y="10"/>
                    <a:pt x="74" y="28"/>
                    <a:pt x="69" y="46"/>
                  </a:cubicBez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0" name="Freeform 459"/>
            <p:cNvSpPr>
              <a:spLocks/>
            </p:cNvSpPr>
            <p:nvPr/>
          </p:nvSpPr>
          <p:spPr bwMode="auto">
            <a:xfrm>
              <a:off x="3252788" y="4579938"/>
              <a:ext cx="115887" cy="111125"/>
            </a:xfrm>
            <a:custGeom>
              <a:avLst/>
              <a:gdLst>
                <a:gd name="T0" fmla="*/ 50 w 54"/>
                <a:gd name="T1" fmla="*/ 32 h 52"/>
                <a:gd name="T2" fmla="*/ 34 w 54"/>
                <a:gd name="T3" fmla="*/ 0 h 52"/>
                <a:gd name="T4" fmla="*/ 4 w 54"/>
                <a:gd name="T5" fmla="*/ 19 h 52"/>
                <a:gd name="T6" fmla="*/ 20 w 54"/>
                <a:gd name="T7" fmla="*/ 52 h 52"/>
                <a:gd name="T8" fmla="*/ 50 w 54"/>
                <a:gd name="T9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2">
                  <a:moveTo>
                    <a:pt x="50" y="32"/>
                  </a:moveTo>
                  <a:cubicBezTo>
                    <a:pt x="54" y="20"/>
                    <a:pt x="47" y="7"/>
                    <a:pt x="34" y="0"/>
                  </a:cubicBezTo>
                  <a:cubicBezTo>
                    <a:pt x="20" y="0"/>
                    <a:pt x="7" y="7"/>
                    <a:pt x="4" y="19"/>
                  </a:cubicBezTo>
                  <a:cubicBezTo>
                    <a:pt x="0" y="31"/>
                    <a:pt x="7" y="44"/>
                    <a:pt x="20" y="52"/>
                  </a:cubicBezTo>
                  <a:cubicBezTo>
                    <a:pt x="34" y="52"/>
                    <a:pt x="47" y="44"/>
                    <a:pt x="50" y="32"/>
                  </a:cubicBezTo>
                  <a:close/>
                </a:path>
              </a:pathLst>
            </a:custGeom>
            <a:solidFill>
              <a:srgbClr val="ED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1" name="Freeform 460"/>
            <p:cNvSpPr>
              <a:spLocks/>
            </p:cNvSpPr>
            <p:nvPr/>
          </p:nvSpPr>
          <p:spPr bwMode="auto">
            <a:xfrm>
              <a:off x="3259138" y="4408488"/>
              <a:ext cx="625475" cy="625475"/>
            </a:xfrm>
            <a:custGeom>
              <a:avLst/>
              <a:gdLst>
                <a:gd name="T0" fmla="*/ 279 w 295"/>
                <a:gd name="T1" fmla="*/ 178 h 295"/>
                <a:gd name="T2" fmla="*/ 118 w 295"/>
                <a:gd name="T3" fmla="*/ 278 h 295"/>
                <a:gd name="T4" fmla="*/ 17 w 295"/>
                <a:gd name="T5" fmla="*/ 118 h 295"/>
                <a:gd name="T6" fmla="*/ 178 w 295"/>
                <a:gd name="T7" fmla="*/ 17 h 295"/>
                <a:gd name="T8" fmla="*/ 279 w 295"/>
                <a:gd name="T9" fmla="*/ 178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" h="295">
                  <a:moveTo>
                    <a:pt x="279" y="178"/>
                  </a:moveTo>
                  <a:cubicBezTo>
                    <a:pt x="262" y="250"/>
                    <a:pt x="190" y="295"/>
                    <a:pt x="118" y="278"/>
                  </a:cubicBezTo>
                  <a:cubicBezTo>
                    <a:pt x="46" y="262"/>
                    <a:pt x="0" y="190"/>
                    <a:pt x="17" y="118"/>
                  </a:cubicBezTo>
                  <a:cubicBezTo>
                    <a:pt x="34" y="45"/>
                    <a:pt x="106" y="0"/>
                    <a:pt x="178" y="17"/>
                  </a:cubicBezTo>
                  <a:cubicBezTo>
                    <a:pt x="250" y="34"/>
                    <a:pt x="295" y="106"/>
                    <a:pt x="279" y="178"/>
                  </a:cubicBez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2" name="Freeform 461"/>
            <p:cNvSpPr>
              <a:spLocks/>
            </p:cNvSpPr>
            <p:nvPr/>
          </p:nvSpPr>
          <p:spPr bwMode="auto">
            <a:xfrm>
              <a:off x="3384550" y="4586288"/>
              <a:ext cx="93662" cy="144463"/>
            </a:xfrm>
            <a:custGeom>
              <a:avLst/>
              <a:gdLst>
                <a:gd name="T0" fmla="*/ 40 w 44"/>
                <a:gd name="T1" fmla="*/ 38 h 68"/>
                <a:gd name="T2" fmla="*/ 15 w 44"/>
                <a:gd name="T3" fmla="*/ 65 h 68"/>
                <a:gd name="T4" fmla="*/ 4 w 44"/>
                <a:gd name="T5" fmla="*/ 30 h 68"/>
                <a:gd name="T6" fmla="*/ 29 w 44"/>
                <a:gd name="T7" fmla="*/ 3 h 68"/>
                <a:gd name="T8" fmla="*/ 40 w 44"/>
                <a:gd name="T9" fmla="*/ 3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68">
                  <a:moveTo>
                    <a:pt x="40" y="38"/>
                  </a:moveTo>
                  <a:cubicBezTo>
                    <a:pt x="36" y="56"/>
                    <a:pt x="25" y="68"/>
                    <a:pt x="15" y="65"/>
                  </a:cubicBezTo>
                  <a:cubicBezTo>
                    <a:pt x="5" y="63"/>
                    <a:pt x="0" y="47"/>
                    <a:pt x="4" y="30"/>
                  </a:cubicBezTo>
                  <a:cubicBezTo>
                    <a:pt x="8" y="13"/>
                    <a:pt x="19" y="0"/>
                    <a:pt x="29" y="3"/>
                  </a:cubicBezTo>
                  <a:cubicBezTo>
                    <a:pt x="39" y="5"/>
                    <a:pt x="44" y="21"/>
                    <a:pt x="40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3" name="Freeform 462"/>
            <p:cNvSpPr>
              <a:spLocks/>
            </p:cNvSpPr>
            <p:nvPr/>
          </p:nvSpPr>
          <p:spPr bwMode="auto">
            <a:xfrm>
              <a:off x="3397250" y="4584701"/>
              <a:ext cx="63500" cy="96838"/>
            </a:xfrm>
            <a:custGeom>
              <a:avLst/>
              <a:gdLst>
                <a:gd name="T0" fmla="*/ 27 w 30"/>
                <a:gd name="T1" fmla="*/ 26 h 46"/>
                <a:gd name="T2" fmla="*/ 10 w 30"/>
                <a:gd name="T3" fmla="*/ 44 h 46"/>
                <a:gd name="T4" fmla="*/ 3 w 30"/>
                <a:gd name="T5" fmla="*/ 20 h 46"/>
                <a:gd name="T6" fmla="*/ 20 w 30"/>
                <a:gd name="T7" fmla="*/ 1 h 46"/>
                <a:gd name="T8" fmla="*/ 27 w 30"/>
                <a:gd name="T9" fmla="*/ 2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46">
                  <a:moveTo>
                    <a:pt x="27" y="26"/>
                  </a:moveTo>
                  <a:cubicBezTo>
                    <a:pt x="25" y="38"/>
                    <a:pt x="17" y="46"/>
                    <a:pt x="10" y="44"/>
                  </a:cubicBezTo>
                  <a:cubicBezTo>
                    <a:pt x="3" y="43"/>
                    <a:pt x="0" y="32"/>
                    <a:pt x="3" y="20"/>
                  </a:cubicBezTo>
                  <a:cubicBezTo>
                    <a:pt x="6" y="8"/>
                    <a:pt x="13" y="0"/>
                    <a:pt x="20" y="1"/>
                  </a:cubicBezTo>
                  <a:cubicBezTo>
                    <a:pt x="27" y="3"/>
                    <a:pt x="30" y="14"/>
                    <a:pt x="27" y="2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4" name="Freeform 463"/>
            <p:cNvSpPr>
              <a:spLocks/>
            </p:cNvSpPr>
            <p:nvPr/>
          </p:nvSpPr>
          <p:spPr bwMode="auto">
            <a:xfrm>
              <a:off x="3535363" y="4732338"/>
              <a:ext cx="58737" cy="36513"/>
            </a:xfrm>
            <a:custGeom>
              <a:avLst/>
              <a:gdLst>
                <a:gd name="T0" fmla="*/ 0 w 28"/>
                <a:gd name="T1" fmla="*/ 11 h 17"/>
                <a:gd name="T2" fmla="*/ 16 w 28"/>
                <a:gd name="T3" fmla="*/ 1 h 17"/>
                <a:gd name="T4" fmla="*/ 26 w 28"/>
                <a:gd name="T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17">
                  <a:moveTo>
                    <a:pt x="0" y="11"/>
                  </a:moveTo>
                  <a:cubicBezTo>
                    <a:pt x="2" y="4"/>
                    <a:pt x="9" y="0"/>
                    <a:pt x="16" y="1"/>
                  </a:cubicBezTo>
                  <a:cubicBezTo>
                    <a:pt x="23" y="3"/>
                    <a:pt x="28" y="10"/>
                    <a:pt x="26" y="17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5" name="Freeform 464"/>
            <p:cNvSpPr>
              <a:spLocks/>
            </p:cNvSpPr>
            <p:nvPr/>
          </p:nvSpPr>
          <p:spPr bwMode="auto">
            <a:xfrm>
              <a:off x="3459163" y="4792663"/>
              <a:ext cx="176212" cy="107950"/>
            </a:xfrm>
            <a:custGeom>
              <a:avLst/>
              <a:gdLst>
                <a:gd name="T0" fmla="*/ 83 w 83"/>
                <a:gd name="T1" fmla="*/ 18 h 51"/>
                <a:gd name="T2" fmla="*/ 36 w 83"/>
                <a:gd name="T3" fmla="*/ 46 h 51"/>
                <a:gd name="T4" fmla="*/ 5 w 83"/>
                <a:gd name="T5" fmla="*/ 0 h 51"/>
                <a:gd name="T6" fmla="*/ 83 w 83"/>
                <a:gd name="T7" fmla="*/ 1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51">
                  <a:moveTo>
                    <a:pt x="83" y="18"/>
                  </a:moveTo>
                  <a:cubicBezTo>
                    <a:pt x="79" y="38"/>
                    <a:pt x="57" y="51"/>
                    <a:pt x="36" y="46"/>
                  </a:cubicBezTo>
                  <a:cubicBezTo>
                    <a:pt x="14" y="41"/>
                    <a:pt x="0" y="20"/>
                    <a:pt x="5" y="0"/>
                  </a:cubicBezTo>
                  <a:lnTo>
                    <a:pt x="83" y="18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6" name="Freeform 465"/>
            <p:cNvSpPr>
              <a:spLocks/>
            </p:cNvSpPr>
            <p:nvPr/>
          </p:nvSpPr>
          <p:spPr bwMode="auto">
            <a:xfrm>
              <a:off x="3681413" y="4654551"/>
              <a:ext cx="93662" cy="144463"/>
            </a:xfrm>
            <a:custGeom>
              <a:avLst/>
              <a:gdLst>
                <a:gd name="T0" fmla="*/ 4 w 44"/>
                <a:gd name="T1" fmla="*/ 30 h 68"/>
                <a:gd name="T2" fmla="*/ 15 w 44"/>
                <a:gd name="T3" fmla="*/ 66 h 68"/>
                <a:gd name="T4" fmla="*/ 40 w 44"/>
                <a:gd name="T5" fmla="*/ 38 h 68"/>
                <a:gd name="T6" fmla="*/ 29 w 44"/>
                <a:gd name="T7" fmla="*/ 3 h 68"/>
                <a:gd name="T8" fmla="*/ 4 w 44"/>
                <a:gd name="T9" fmla="*/ 3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68">
                  <a:moveTo>
                    <a:pt x="4" y="30"/>
                  </a:moveTo>
                  <a:cubicBezTo>
                    <a:pt x="0" y="47"/>
                    <a:pt x="5" y="63"/>
                    <a:pt x="15" y="66"/>
                  </a:cubicBezTo>
                  <a:cubicBezTo>
                    <a:pt x="25" y="68"/>
                    <a:pt x="36" y="56"/>
                    <a:pt x="40" y="38"/>
                  </a:cubicBezTo>
                  <a:cubicBezTo>
                    <a:pt x="44" y="21"/>
                    <a:pt x="39" y="5"/>
                    <a:pt x="29" y="3"/>
                  </a:cubicBezTo>
                  <a:cubicBezTo>
                    <a:pt x="19" y="0"/>
                    <a:pt x="8" y="13"/>
                    <a:pt x="4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7" name="Freeform 466"/>
            <p:cNvSpPr>
              <a:spLocks/>
            </p:cNvSpPr>
            <p:nvPr/>
          </p:nvSpPr>
          <p:spPr bwMode="auto">
            <a:xfrm>
              <a:off x="3687763" y="4662488"/>
              <a:ext cx="66675" cy="98425"/>
            </a:xfrm>
            <a:custGeom>
              <a:avLst/>
              <a:gdLst>
                <a:gd name="T0" fmla="*/ 3 w 31"/>
                <a:gd name="T1" fmla="*/ 20 h 46"/>
                <a:gd name="T2" fmla="*/ 11 w 31"/>
                <a:gd name="T3" fmla="*/ 45 h 46"/>
                <a:gd name="T4" fmla="*/ 28 w 31"/>
                <a:gd name="T5" fmla="*/ 26 h 46"/>
                <a:gd name="T6" fmla="*/ 21 w 31"/>
                <a:gd name="T7" fmla="*/ 1 h 46"/>
                <a:gd name="T8" fmla="*/ 3 w 31"/>
                <a:gd name="T9" fmla="*/ 2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6">
                  <a:moveTo>
                    <a:pt x="3" y="20"/>
                  </a:moveTo>
                  <a:cubicBezTo>
                    <a:pt x="0" y="32"/>
                    <a:pt x="4" y="43"/>
                    <a:pt x="11" y="45"/>
                  </a:cubicBezTo>
                  <a:cubicBezTo>
                    <a:pt x="17" y="46"/>
                    <a:pt x="25" y="38"/>
                    <a:pt x="28" y="26"/>
                  </a:cubicBezTo>
                  <a:cubicBezTo>
                    <a:pt x="31" y="14"/>
                    <a:pt x="27" y="3"/>
                    <a:pt x="21" y="1"/>
                  </a:cubicBezTo>
                  <a:cubicBezTo>
                    <a:pt x="14" y="0"/>
                    <a:pt x="6" y="8"/>
                    <a:pt x="3" y="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8" name="Freeform 467"/>
            <p:cNvSpPr>
              <a:spLocks/>
            </p:cNvSpPr>
            <p:nvPr/>
          </p:nvSpPr>
          <p:spPr bwMode="auto">
            <a:xfrm>
              <a:off x="3457575" y="4435476"/>
              <a:ext cx="419100" cy="587375"/>
            </a:xfrm>
            <a:custGeom>
              <a:avLst/>
              <a:gdLst>
                <a:gd name="T0" fmla="*/ 85 w 198"/>
                <a:gd name="T1" fmla="*/ 3 h 277"/>
                <a:gd name="T2" fmla="*/ 71 w 198"/>
                <a:gd name="T3" fmla="*/ 0 h 277"/>
                <a:gd name="T4" fmla="*/ 151 w 198"/>
                <a:gd name="T5" fmla="*/ 159 h 277"/>
                <a:gd name="T6" fmla="*/ 0 w 198"/>
                <a:gd name="T7" fmla="*/ 253 h 277"/>
                <a:gd name="T8" fmla="*/ 14 w 198"/>
                <a:gd name="T9" fmla="*/ 257 h 277"/>
                <a:gd name="T10" fmla="*/ 178 w 198"/>
                <a:gd name="T11" fmla="*/ 166 h 277"/>
                <a:gd name="T12" fmla="*/ 85 w 198"/>
                <a:gd name="T13" fmla="*/ 3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277">
                  <a:moveTo>
                    <a:pt x="85" y="3"/>
                  </a:moveTo>
                  <a:cubicBezTo>
                    <a:pt x="80" y="2"/>
                    <a:pt x="76" y="1"/>
                    <a:pt x="71" y="0"/>
                  </a:cubicBezTo>
                  <a:cubicBezTo>
                    <a:pt x="134" y="25"/>
                    <a:pt x="170" y="93"/>
                    <a:pt x="151" y="159"/>
                  </a:cubicBezTo>
                  <a:cubicBezTo>
                    <a:pt x="133" y="224"/>
                    <a:pt x="67" y="264"/>
                    <a:pt x="0" y="253"/>
                  </a:cubicBezTo>
                  <a:cubicBezTo>
                    <a:pt x="5" y="255"/>
                    <a:pt x="9" y="256"/>
                    <a:pt x="14" y="257"/>
                  </a:cubicBezTo>
                  <a:cubicBezTo>
                    <a:pt x="85" y="277"/>
                    <a:pt x="159" y="237"/>
                    <a:pt x="178" y="166"/>
                  </a:cubicBezTo>
                  <a:cubicBezTo>
                    <a:pt x="198" y="96"/>
                    <a:pt x="156" y="23"/>
                    <a:pt x="85" y="3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9" name="Freeform 468"/>
            <p:cNvSpPr>
              <a:spLocks/>
            </p:cNvSpPr>
            <p:nvPr/>
          </p:nvSpPr>
          <p:spPr bwMode="auto">
            <a:xfrm>
              <a:off x="3303588" y="4710113"/>
              <a:ext cx="111125" cy="112713"/>
            </a:xfrm>
            <a:custGeom>
              <a:avLst/>
              <a:gdLst>
                <a:gd name="T0" fmla="*/ 4 w 52"/>
                <a:gd name="T1" fmla="*/ 20 h 53"/>
                <a:gd name="T2" fmla="*/ 20 w 52"/>
                <a:gd name="T3" fmla="*/ 49 h 53"/>
                <a:gd name="T4" fmla="*/ 49 w 52"/>
                <a:gd name="T5" fmla="*/ 33 h 53"/>
                <a:gd name="T6" fmla="*/ 33 w 52"/>
                <a:gd name="T7" fmla="*/ 4 h 53"/>
                <a:gd name="T8" fmla="*/ 4 w 52"/>
                <a:gd name="T9" fmla="*/ 2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3">
                  <a:moveTo>
                    <a:pt x="4" y="20"/>
                  </a:moveTo>
                  <a:cubicBezTo>
                    <a:pt x="0" y="33"/>
                    <a:pt x="7" y="46"/>
                    <a:pt x="20" y="49"/>
                  </a:cubicBezTo>
                  <a:cubicBezTo>
                    <a:pt x="32" y="53"/>
                    <a:pt x="45" y="45"/>
                    <a:pt x="49" y="33"/>
                  </a:cubicBezTo>
                  <a:cubicBezTo>
                    <a:pt x="52" y="20"/>
                    <a:pt x="45" y="7"/>
                    <a:pt x="33" y="4"/>
                  </a:cubicBezTo>
                  <a:cubicBezTo>
                    <a:pt x="20" y="0"/>
                    <a:pt x="7" y="8"/>
                    <a:pt x="4" y="20"/>
                  </a:cubicBezTo>
                  <a:close/>
                </a:path>
              </a:pathLst>
            </a:custGeom>
            <a:solidFill>
              <a:srgbClr val="F5B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0" name="Freeform 469"/>
            <p:cNvSpPr>
              <a:spLocks/>
            </p:cNvSpPr>
            <p:nvPr/>
          </p:nvSpPr>
          <p:spPr bwMode="auto">
            <a:xfrm>
              <a:off x="3673475" y="4813301"/>
              <a:ext cx="109537" cy="111125"/>
            </a:xfrm>
            <a:custGeom>
              <a:avLst/>
              <a:gdLst>
                <a:gd name="T0" fmla="*/ 49 w 52"/>
                <a:gd name="T1" fmla="*/ 32 h 52"/>
                <a:gd name="T2" fmla="*/ 20 w 52"/>
                <a:gd name="T3" fmla="*/ 49 h 52"/>
                <a:gd name="T4" fmla="*/ 4 w 52"/>
                <a:gd name="T5" fmla="*/ 20 h 52"/>
                <a:gd name="T6" fmla="*/ 32 w 52"/>
                <a:gd name="T7" fmla="*/ 4 h 52"/>
                <a:gd name="T8" fmla="*/ 49 w 52"/>
                <a:gd name="T9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2">
                  <a:moveTo>
                    <a:pt x="49" y="32"/>
                  </a:moveTo>
                  <a:cubicBezTo>
                    <a:pt x="45" y="45"/>
                    <a:pt x="32" y="52"/>
                    <a:pt x="20" y="49"/>
                  </a:cubicBezTo>
                  <a:cubicBezTo>
                    <a:pt x="7" y="45"/>
                    <a:pt x="0" y="32"/>
                    <a:pt x="4" y="20"/>
                  </a:cubicBezTo>
                  <a:cubicBezTo>
                    <a:pt x="7" y="7"/>
                    <a:pt x="20" y="0"/>
                    <a:pt x="32" y="4"/>
                  </a:cubicBezTo>
                  <a:cubicBezTo>
                    <a:pt x="45" y="7"/>
                    <a:pt x="52" y="20"/>
                    <a:pt x="49" y="32"/>
                  </a:cubicBezTo>
                  <a:close/>
                </a:path>
              </a:pathLst>
            </a:custGeom>
            <a:solidFill>
              <a:srgbClr val="F5B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1" name="Freeform 470"/>
            <p:cNvSpPr>
              <a:spLocks/>
            </p:cNvSpPr>
            <p:nvPr/>
          </p:nvSpPr>
          <p:spPr bwMode="auto">
            <a:xfrm>
              <a:off x="3806825" y="4692651"/>
              <a:ext cx="49212" cy="163513"/>
            </a:xfrm>
            <a:custGeom>
              <a:avLst/>
              <a:gdLst>
                <a:gd name="T0" fmla="*/ 0 w 23"/>
                <a:gd name="T1" fmla="*/ 0 h 77"/>
                <a:gd name="T2" fmla="*/ 5 w 23"/>
                <a:gd name="T3" fmla="*/ 77 h 77"/>
                <a:gd name="T4" fmla="*/ 23 w 23"/>
                <a:gd name="T5" fmla="*/ 28 h 77"/>
                <a:gd name="T6" fmla="*/ 0 w 23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77">
                  <a:moveTo>
                    <a:pt x="0" y="0"/>
                  </a:moveTo>
                  <a:cubicBezTo>
                    <a:pt x="0" y="0"/>
                    <a:pt x="8" y="57"/>
                    <a:pt x="5" y="77"/>
                  </a:cubicBezTo>
                  <a:cubicBezTo>
                    <a:pt x="14" y="74"/>
                    <a:pt x="23" y="28"/>
                    <a:pt x="23" y="2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8F573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2" name="Freeform 471"/>
            <p:cNvSpPr>
              <a:spLocks/>
            </p:cNvSpPr>
            <p:nvPr/>
          </p:nvSpPr>
          <p:spPr bwMode="auto">
            <a:xfrm>
              <a:off x="3359150" y="4319588"/>
              <a:ext cx="531812" cy="431800"/>
            </a:xfrm>
            <a:custGeom>
              <a:avLst/>
              <a:gdLst>
                <a:gd name="T0" fmla="*/ 234 w 251"/>
                <a:gd name="T1" fmla="*/ 204 h 204"/>
                <a:gd name="T2" fmla="*/ 0 w 251"/>
                <a:gd name="T3" fmla="*/ 101 h 204"/>
                <a:gd name="T4" fmla="*/ 159 w 251"/>
                <a:gd name="T5" fmla="*/ 31 h 204"/>
                <a:gd name="T6" fmla="*/ 234 w 251"/>
                <a:gd name="T7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1" h="204">
                  <a:moveTo>
                    <a:pt x="234" y="204"/>
                  </a:moveTo>
                  <a:cubicBezTo>
                    <a:pt x="211" y="172"/>
                    <a:pt x="127" y="75"/>
                    <a:pt x="0" y="101"/>
                  </a:cubicBezTo>
                  <a:cubicBezTo>
                    <a:pt x="7" y="65"/>
                    <a:pt x="75" y="0"/>
                    <a:pt x="159" y="31"/>
                  </a:cubicBezTo>
                  <a:cubicBezTo>
                    <a:pt x="247" y="64"/>
                    <a:pt x="251" y="155"/>
                    <a:pt x="234" y="204"/>
                  </a:cubicBezTo>
                  <a:close/>
                </a:path>
              </a:pathLst>
            </a:custGeom>
            <a:solidFill>
              <a:srgbClr val="F6AB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3" name="Freeform 472"/>
            <p:cNvSpPr>
              <a:spLocks/>
            </p:cNvSpPr>
            <p:nvPr/>
          </p:nvSpPr>
          <p:spPr bwMode="auto">
            <a:xfrm>
              <a:off x="3517900" y="4406901"/>
              <a:ext cx="390525" cy="393700"/>
            </a:xfrm>
            <a:custGeom>
              <a:avLst/>
              <a:gdLst>
                <a:gd name="T0" fmla="*/ 90 w 184"/>
                <a:gd name="T1" fmla="*/ 0 h 186"/>
                <a:gd name="T2" fmla="*/ 158 w 184"/>
                <a:gd name="T3" fmla="*/ 152 h 186"/>
                <a:gd name="T4" fmla="*/ 0 w 184"/>
                <a:gd name="T5" fmla="*/ 58 h 186"/>
                <a:gd name="T6" fmla="*/ 90 w 184"/>
                <a:gd name="T7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4" h="186">
                  <a:moveTo>
                    <a:pt x="90" y="0"/>
                  </a:moveTo>
                  <a:cubicBezTo>
                    <a:pt x="90" y="0"/>
                    <a:pt x="184" y="33"/>
                    <a:pt x="158" y="152"/>
                  </a:cubicBezTo>
                  <a:cubicBezTo>
                    <a:pt x="155" y="186"/>
                    <a:pt x="164" y="92"/>
                    <a:pt x="0" y="58"/>
                  </a:cubicBezTo>
                  <a:cubicBezTo>
                    <a:pt x="128" y="80"/>
                    <a:pt x="90" y="0"/>
                    <a:pt x="90" y="0"/>
                  </a:cubicBezTo>
                  <a:close/>
                </a:path>
              </a:pathLst>
            </a:custGeom>
            <a:solidFill>
              <a:srgbClr val="ED6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4" name="Freeform 473"/>
            <p:cNvSpPr>
              <a:spLocks/>
            </p:cNvSpPr>
            <p:nvPr/>
          </p:nvSpPr>
          <p:spPr bwMode="auto">
            <a:xfrm>
              <a:off x="3275013" y="4283076"/>
              <a:ext cx="479425" cy="360363"/>
            </a:xfrm>
            <a:custGeom>
              <a:avLst/>
              <a:gdLst>
                <a:gd name="T0" fmla="*/ 226 w 226"/>
                <a:gd name="T1" fmla="*/ 170 h 170"/>
                <a:gd name="T2" fmla="*/ 69 w 226"/>
                <a:gd name="T3" fmla="*/ 12 h 170"/>
                <a:gd name="T4" fmla="*/ 40 w 226"/>
                <a:gd name="T5" fmla="*/ 118 h 170"/>
                <a:gd name="T6" fmla="*/ 226 w 226"/>
                <a:gd name="T7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6" h="170">
                  <a:moveTo>
                    <a:pt x="226" y="170"/>
                  </a:moveTo>
                  <a:cubicBezTo>
                    <a:pt x="214" y="112"/>
                    <a:pt x="153" y="0"/>
                    <a:pt x="69" y="12"/>
                  </a:cubicBezTo>
                  <a:cubicBezTo>
                    <a:pt x="0" y="23"/>
                    <a:pt x="40" y="118"/>
                    <a:pt x="40" y="118"/>
                  </a:cubicBezTo>
                  <a:cubicBezTo>
                    <a:pt x="129" y="95"/>
                    <a:pt x="226" y="170"/>
                    <a:pt x="226" y="170"/>
                  </a:cubicBezTo>
                  <a:close/>
                </a:path>
              </a:pathLst>
            </a:custGeom>
            <a:solidFill>
              <a:srgbClr val="FABE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5" name="Freeform 474"/>
            <p:cNvSpPr>
              <a:spLocks/>
            </p:cNvSpPr>
            <p:nvPr/>
          </p:nvSpPr>
          <p:spPr bwMode="auto">
            <a:xfrm>
              <a:off x="3484563" y="4332288"/>
              <a:ext cx="250825" cy="282575"/>
            </a:xfrm>
            <a:custGeom>
              <a:avLst/>
              <a:gdLst>
                <a:gd name="T0" fmla="*/ 11 w 118"/>
                <a:gd name="T1" fmla="*/ 0 h 133"/>
                <a:gd name="T2" fmla="*/ 118 w 118"/>
                <a:gd name="T3" fmla="*/ 133 h 133"/>
                <a:gd name="T4" fmla="*/ 6 w 118"/>
                <a:gd name="T5" fmla="*/ 88 h 133"/>
                <a:gd name="T6" fmla="*/ 11 w 118"/>
                <a:gd name="T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" h="133">
                  <a:moveTo>
                    <a:pt x="11" y="0"/>
                  </a:moveTo>
                  <a:cubicBezTo>
                    <a:pt x="78" y="18"/>
                    <a:pt x="118" y="133"/>
                    <a:pt x="118" y="133"/>
                  </a:cubicBezTo>
                  <a:cubicBezTo>
                    <a:pt x="118" y="133"/>
                    <a:pt x="45" y="84"/>
                    <a:pt x="6" y="88"/>
                  </a:cubicBezTo>
                  <a:cubicBezTo>
                    <a:pt x="0" y="88"/>
                    <a:pt x="52" y="63"/>
                    <a:pt x="11" y="0"/>
                  </a:cubicBezTo>
                  <a:close/>
                </a:path>
              </a:pathLst>
            </a:custGeom>
            <a:solidFill>
              <a:srgbClr val="F39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6" name="Oval 475"/>
            <p:cNvSpPr>
              <a:spLocks noChangeArrowheads="1"/>
            </p:cNvSpPr>
            <p:nvPr/>
          </p:nvSpPr>
          <p:spPr bwMode="auto">
            <a:xfrm>
              <a:off x="3363913" y="4356101"/>
              <a:ext cx="46037" cy="444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7" name="Oval 476"/>
            <p:cNvSpPr>
              <a:spLocks noChangeArrowheads="1"/>
            </p:cNvSpPr>
            <p:nvPr/>
          </p:nvSpPr>
          <p:spPr bwMode="auto">
            <a:xfrm>
              <a:off x="3357563" y="4410076"/>
              <a:ext cx="17462" cy="174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8" name="Freeform 477"/>
            <p:cNvSpPr>
              <a:spLocks noEditPoints="1"/>
            </p:cNvSpPr>
            <p:nvPr/>
          </p:nvSpPr>
          <p:spPr bwMode="auto">
            <a:xfrm>
              <a:off x="1096963" y="142876"/>
              <a:ext cx="1309687" cy="2003425"/>
            </a:xfrm>
            <a:custGeom>
              <a:avLst/>
              <a:gdLst>
                <a:gd name="T0" fmla="*/ 582 w 618"/>
                <a:gd name="T1" fmla="*/ 587 h 945"/>
                <a:gd name="T2" fmla="*/ 534 w 618"/>
                <a:gd name="T3" fmla="*/ 353 h 945"/>
                <a:gd name="T4" fmla="*/ 523 w 618"/>
                <a:gd name="T5" fmla="*/ 339 h 945"/>
                <a:gd name="T6" fmla="*/ 504 w 618"/>
                <a:gd name="T7" fmla="*/ 320 h 945"/>
                <a:gd name="T8" fmla="*/ 618 w 618"/>
                <a:gd name="T9" fmla="*/ 206 h 945"/>
                <a:gd name="T10" fmla="*/ 562 w 618"/>
                <a:gd name="T11" fmla="*/ 135 h 945"/>
                <a:gd name="T12" fmla="*/ 557 w 618"/>
                <a:gd name="T13" fmla="*/ 127 h 945"/>
                <a:gd name="T14" fmla="*/ 546 w 618"/>
                <a:gd name="T15" fmla="*/ 113 h 945"/>
                <a:gd name="T16" fmla="*/ 533 w 618"/>
                <a:gd name="T17" fmla="*/ 99 h 945"/>
                <a:gd name="T18" fmla="*/ 522 w 618"/>
                <a:gd name="T19" fmla="*/ 90 h 945"/>
                <a:gd name="T20" fmla="*/ 517 w 618"/>
                <a:gd name="T21" fmla="*/ 87 h 945"/>
                <a:gd name="T22" fmla="*/ 502 w 618"/>
                <a:gd name="T23" fmla="*/ 78 h 945"/>
                <a:gd name="T24" fmla="*/ 492 w 618"/>
                <a:gd name="T25" fmla="*/ 74 h 945"/>
                <a:gd name="T26" fmla="*/ 475 w 618"/>
                <a:gd name="T27" fmla="*/ 69 h 945"/>
                <a:gd name="T28" fmla="*/ 464 w 618"/>
                <a:gd name="T29" fmla="*/ 67 h 945"/>
                <a:gd name="T30" fmla="*/ 426 w 618"/>
                <a:gd name="T31" fmla="*/ 0 h 945"/>
                <a:gd name="T32" fmla="*/ 218 w 618"/>
                <a:gd name="T33" fmla="*/ 132 h 945"/>
                <a:gd name="T34" fmla="*/ 220 w 618"/>
                <a:gd name="T35" fmla="*/ 146 h 945"/>
                <a:gd name="T36" fmla="*/ 188 w 618"/>
                <a:gd name="T37" fmla="*/ 260 h 945"/>
                <a:gd name="T38" fmla="*/ 236 w 618"/>
                <a:gd name="T39" fmla="*/ 277 h 945"/>
                <a:gd name="T40" fmla="*/ 385 w 618"/>
                <a:gd name="T41" fmla="*/ 320 h 945"/>
                <a:gd name="T42" fmla="*/ 366 w 618"/>
                <a:gd name="T43" fmla="*/ 339 h 945"/>
                <a:gd name="T44" fmla="*/ 355 w 618"/>
                <a:gd name="T45" fmla="*/ 353 h 945"/>
                <a:gd name="T46" fmla="*/ 287 w 618"/>
                <a:gd name="T47" fmla="*/ 416 h 945"/>
                <a:gd name="T48" fmla="*/ 172 w 618"/>
                <a:gd name="T49" fmla="*/ 573 h 945"/>
                <a:gd name="T50" fmla="*/ 136 w 618"/>
                <a:gd name="T51" fmla="*/ 605 h 945"/>
                <a:gd name="T52" fmla="*/ 63 w 618"/>
                <a:gd name="T53" fmla="*/ 605 h 945"/>
                <a:gd name="T54" fmla="*/ 12 w 618"/>
                <a:gd name="T55" fmla="*/ 698 h 945"/>
                <a:gd name="T56" fmla="*/ 219 w 618"/>
                <a:gd name="T57" fmla="*/ 810 h 945"/>
                <a:gd name="T58" fmla="*/ 247 w 618"/>
                <a:gd name="T59" fmla="*/ 665 h 945"/>
                <a:gd name="T60" fmla="*/ 231 w 618"/>
                <a:gd name="T61" fmla="*/ 606 h 945"/>
                <a:gd name="T62" fmla="*/ 326 w 618"/>
                <a:gd name="T63" fmla="*/ 464 h 945"/>
                <a:gd name="T64" fmla="*/ 358 w 618"/>
                <a:gd name="T65" fmla="*/ 469 h 945"/>
                <a:gd name="T66" fmla="*/ 363 w 618"/>
                <a:gd name="T67" fmla="*/ 580 h 945"/>
                <a:gd name="T68" fmla="*/ 276 w 618"/>
                <a:gd name="T69" fmla="*/ 661 h 945"/>
                <a:gd name="T70" fmla="*/ 356 w 618"/>
                <a:gd name="T71" fmla="*/ 718 h 945"/>
                <a:gd name="T72" fmla="*/ 369 w 618"/>
                <a:gd name="T73" fmla="*/ 779 h 945"/>
                <a:gd name="T74" fmla="*/ 402 w 618"/>
                <a:gd name="T75" fmla="*/ 945 h 945"/>
                <a:gd name="T76" fmla="*/ 414 w 618"/>
                <a:gd name="T77" fmla="*/ 785 h 945"/>
                <a:gd name="T78" fmla="*/ 425 w 618"/>
                <a:gd name="T79" fmla="*/ 733 h 945"/>
                <a:gd name="T80" fmla="*/ 474 w 618"/>
                <a:gd name="T81" fmla="*/ 735 h 945"/>
                <a:gd name="T82" fmla="*/ 471 w 618"/>
                <a:gd name="T83" fmla="*/ 895 h 945"/>
                <a:gd name="T84" fmla="*/ 523 w 618"/>
                <a:gd name="T85" fmla="*/ 892 h 945"/>
                <a:gd name="T86" fmla="*/ 536 w 618"/>
                <a:gd name="T87" fmla="*/ 727 h 945"/>
                <a:gd name="T88" fmla="*/ 574 w 618"/>
                <a:gd name="T89" fmla="*/ 679 h 945"/>
                <a:gd name="T90" fmla="*/ 209 w 618"/>
                <a:gd name="T91" fmla="*/ 635 h 945"/>
                <a:gd name="T92" fmla="*/ 205 w 618"/>
                <a:gd name="T93" fmla="*/ 642 h 945"/>
                <a:gd name="T94" fmla="*/ 171 w 618"/>
                <a:gd name="T95" fmla="*/ 597 h 945"/>
                <a:gd name="T96" fmla="*/ 209 w 618"/>
                <a:gd name="T97" fmla="*/ 635 h 945"/>
                <a:gd name="T98" fmla="*/ 217 w 618"/>
                <a:gd name="T99" fmla="*/ 589 h 945"/>
                <a:gd name="T100" fmla="*/ 530 w 618"/>
                <a:gd name="T101" fmla="*/ 477 h 945"/>
                <a:gd name="T102" fmla="*/ 546 w 618"/>
                <a:gd name="T103" fmla="*/ 593 h 945"/>
                <a:gd name="T104" fmla="*/ 524 w 618"/>
                <a:gd name="T105" fmla="*/ 581 h 945"/>
                <a:gd name="T106" fmla="*/ 540 w 618"/>
                <a:gd name="T107" fmla="*/ 87 h 945"/>
                <a:gd name="T108" fmla="*/ 540 w 618"/>
                <a:gd name="T109" fmla="*/ 74 h 945"/>
                <a:gd name="T110" fmla="*/ 540 w 618"/>
                <a:gd name="T111" fmla="*/ 74 h 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18" h="945">
                  <a:moveTo>
                    <a:pt x="593" y="640"/>
                  </a:moveTo>
                  <a:cubicBezTo>
                    <a:pt x="595" y="639"/>
                    <a:pt x="596" y="638"/>
                    <a:pt x="596" y="636"/>
                  </a:cubicBezTo>
                  <a:cubicBezTo>
                    <a:pt x="598" y="619"/>
                    <a:pt x="592" y="599"/>
                    <a:pt x="582" y="587"/>
                  </a:cubicBezTo>
                  <a:cubicBezTo>
                    <a:pt x="567" y="466"/>
                    <a:pt x="567" y="466"/>
                    <a:pt x="567" y="466"/>
                  </a:cubicBezTo>
                  <a:cubicBezTo>
                    <a:pt x="598" y="456"/>
                    <a:pt x="598" y="456"/>
                    <a:pt x="598" y="456"/>
                  </a:cubicBezTo>
                  <a:cubicBezTo>
                    <a:pt x="534" y="353"/>
                    <a:pt x="534" y="353"/>
                    <a:pt x="534" y="353"/>
                  </a:cubicBezTo>
                  <a:cubicBezTo>
                    <a:pt x="535" y="353"/>
                    <a:pt x="535" y="352"/>
                    <a:pt x="535" y="352"/>
                  </a:cubicBezTo>
                  <a:cubicBezTo>
                    <a:pt x="523" y="340"/>
                    <a:pt x="523" y="340"/>
                    <a:pt x="523" y="340"/>
                  </a:cubicBezTo>
                  <a:cubicBezTo>
                    <a:pt x="523" y="340"/>
                    <a:pt x="523" y="339"/>
                    <a:pt x="523" y="339"/>
                  </a:cubicBezTo>
                  <a:cubicBezTo>
                    <a:pt x="524" y="338"/>
                    <a:pt x="524" y="335"/>
                    <a:pt x="523" y="334"/>
                  </a:cubicBezTo>
                  <a:cubicBezTo>
                    <a:pt x="521" y="332"/>
                    <a:pt x="519" y="333"/>
                    <a:pt x="517" y="334"/>
                  </a:cubicBezTo>
                  <a:cubicBezTo>
                    <a:pt x="504" y="320"/>
                    <a:pt x="504" y="320"/>
                    <a:pt x="504" y="320"/>
                  </a:cubicBezTo>
                  <a:cubicBezTo>
                    <a:pt x="537" y="304"/>
                    <a:pt x="563" y="274"/>
                    <a:pt x="573" y="237"/>
                  </a:cubicBezTo>
                  <a:cubicBezTo>
                    <a:pt x="577" y="239"/>
                    <a:pt x="581" y="239"/>
                    <a:pt x="584" y="239"/>
                  </a:cubicBezTo>
                  <a:cubicBezTo>
                    <a:pt x="603" y="239"/>
                    <a:pt x="618" y="224"/>
                    <a:pt x="618" y="206"/>
                  </a:cubicBezTo>
                  <a:cubicBezTo>
                    <a:pt x="618" y="188"/>
                    <a:pt x="603" y="173"/>
                    <a:pt x="584" y="173"/>
                  </a:cubicBezTo>
                  <a:cubicBezTo>
                    <a:pt x="582" y="173"/>
                    <a:pt x="579" y="173"/>
                    <a:pt x="576" y="174"/>
                  </a:cubicBezTo>
                  <a:cubicBezTo>
                    <a:pt x="573" y="160"/>
                    <a:pt x="569" y="147"/>
                    <a:pt x="562" y="135"/>
                  </a:cubicBezTo>
                  <a:cubicBezTo>
                    <a:pt x="562" y="135"/>
                    <a:pt x="562" y="135"/>
                    <a:pt x="562" y="135"/>
                  </a:cubicBezTo>
                  <a:cubicBezTo>
                    <a:pt x="560" y="132"/>
                    <a:pt x="559" y="129"/>
                    <a:pt x="557" y="127"/>
                  </a:cubicBezTo>
                  <a:cubicBezTo>
                    <a:pt x="557" y="127"/>
                    <a:pt x="557" y="127"/>
                    <a:pt x="557" y="127"/>
                  </a:cubicBezTo>
                  <a:cubicBezTo>
                    <a:pt x="554" y="122"/>
                    <a:pt x="550" y="117"/>
                    <a:pt x="546" y="113"/>
                  </a:cubicBezTo>
                  <a:cubicBezTo>
                    <a:pt x="546" y="113"/>
                    <a:pt x="546" y="113"/>
                    <a:pt x="546" y="113"/>
                  </a:cubicBezTo>
                  <a:cubicBezTo>
                    <a:pt x="546" y="113"/>
                    <a:pt x="546" y="113"/>
                    <a:pt x="546" y="113"/>
                  </a:cubicBezTo>
                  <a:cubicBezTo>
                    <a:pt x="546" y="112"/>
                    <a:pt x="546" y="112"/>
                    <a:pt x="546" y="112"/>
                  </a:cubicBezTo>
                  <a:cubicBezTo>
                    <a:pt x="546" y="112"/>
                    <a:pt x="546" y="112"/>
                    <a:pt x="545" y="111"/>
                  </a:cubicBezTo>
                  <a:cubicBezTo>
                    <a:pt x="542" y="107"/>
                    <a:pt x="537" y="103"/>
                    <a:pt x="533" y="99"/>
                  </a:cubicBezTo>
                  <a:cubicBezTo>
                    <a:pt x="533" y="99"/>
                    <a:pt x="532" y="98"/>
                    <a:pt x="532" y="98"/>
                  </a:cubicBezTo>
                  <a:cubicBezTo>
                    <a:pt x="529" y="95"/>
                    <a:pt x="525" y="93"/>
                    <a:pt x="522" y="90"/>
                  </a:cubicBezTo>
                  <a:cubicBezTo>
                    <a:pt x="522" y="90"/>
                    <a:pt x="522" y="90"/>
                    <a:pt x="522" y="90"/>
                  </a:cubicBezTo>
                  <a:cubicBezTo>
                    <a:pt x="522" y="90"/>
                    <a:pt x="522" y="90"/>
                    <a:pt x="522" y="90"/>
                  </a:cubicBezTo>
                  <a:cubicBezTo>
                    <a:pt x="521" y="89"/>
                    <a:pt x="519" y="89"/>
                    <a:pt x="518" y="88"/>
                  </a:cubicBezTo>
                  <a:cubicBezTo>
                    <a:pt x="518" y="87"/>
                    <a:pt x="517" y="87"/>
                    <a:pt x="517" y="87"/>
                  </a:cubicBezTo>
                  <a:cubicBezTo>
                    <a:pt x="515" y="85"/>
                    <a:pt x="512" y="84"/>
                    <a:pt x="510" y="83"/>
                  </a:cubicBezTo>
                  <a:cubicBezTo>
                    <a:pt x="510" y="83"/>
                    <a:pt x="509" y="83"/>
                    <a:pt x="509" y="82"/>
                  </a:cubicBezTo>
                  <a:cubicBezTo>
                    <a:pt x="507" y="81"/>
                    <a:pt x="504" y="80"/>
                    <a:pt x="502" y="78"/>
                  </a:cubicBezTo>
                  <a:cubicBezTo>
                    <a:pt x="501" y="78"/>
                    <a:pt x="501" y="78"/>
                    <a:pt x="500" y="78"/>
                  </a:cubicBezTo>
                  <a:cubicBezTo>
                    <a:pt x="498" y="77"/>
                    <a:pt x="496" y="76"/>
                    <a:pt x="493" y="75"/>
                  </a:cubicBezTo>
                  <a:cubicBezTo>
                    <a:pt x="493" y="75"/>
                    <a:pt x="492" y="75"/>
                    <a:pt x="492" y="74"/>
                  </a:cubicBezTo>
                  <a:cubicBezTo>
                    <a:pt x="489" y="73"/>
                    <a:pt x="486" y="72"/>
                    <a:pt x="484" y="72"/>
                  </a:cubicBezTo>
                  <a:cubicBezTo>
                    <a:pt x="483" y="71"/>
                    <a:pt x="483" y="71"/>
                    <a:pt x="482" y="71"/>
                  </a:cubicBezTo>
                  <a:cubicBezTo>
                    <a:pt x="480" y="70"/>
                    <a:pt x="478" y="70"/>
                    <a:pt x="475" y="69"/>
                  </a:cubicBezTo>
                  <a:cubicBezTo>
                    <a:pt x="474" y="69"/>
                    <a:pt x="474" y="69"/>
                    <a:pt x="473" y="69"/>
                  </a:cubicBezTo>
                  <a:cubicBezTo>
                    <a:pt x="470" y="68"/>
                    <a:pt x="468" y="68"/>
                    <a:pt x="465" y="67"/>
                  </a:cubicBezTo>
                  <a:cubicBezTo>
                    <a:pt x="464" y="67"/>
                    <a:pt x="464" y="67"/>
                    <a:pt x="464" y="67"/>
                  </a:cubicBezTo>
                  <a:cubicBezTo>
                    <a:pt x="462" y="67"/>
                    <a:pt x="461" y="67"/>
                    <a:pt x="460" y="67"/>
                  </a:cubicBezTo>
                  <a:cubicBezTo>
                    <a:pt x="440" y="52"/>
                    <a:pt x="440" y="52"/>
                    <a:pt x="440" y="52"/>
                  </a:cubicBezTo>
                  <a:cubicBezTo>
                    <a:pt x="426" y="0"/>
                    <a:pt x="426" y="0"/>
                    <a:pt x="426" y="0"/>
                  </a:cubicBezTo>
                  <a:cubicBezTo>
                    <a:pt x="390" y="68"/>
                    <a:pt x="390" y="68"/>
                    <a:pt x="390" y="68"/>
                  </a:cubicBezTo>
                  <a:cubicBezTo>
                    <a:pt x="317" y="3"/>
                    <a:pt x="243" y="50"/>
                    <a:pt x="225" y="93"/>
                  </a:cubicBezTo>
                  <a:cubicBezTo>
                    <a:pt x="219" y="107"/>
                    <a:pt x="217" y="120"/>
                    <a:pt x="218" y="132"/>
                  </a:cubicBezTo>
                  <a:cubicBezTo>
                    <a:pt x="217" y="136"/>
                    <a:pt x="219" y="140"/>
                    <a:pt x="220" y="145"/>
                  </a:cubicBezTo>
                  <a:cubicBezTo>
                    <a:pt x="220" y="145"/>
                    <a:pt x="220" y="146"/>
                    <a:pt x="220" y="146"/>
                  </a:cubicBezTo>
                  <a:cubicBezTo>
                    <a:pt x="220" y="146"/>
                    <a:pt x="220" y="146"/>
                    <a:pt x="220" y="146"/>
                  </a:cubicBezTo>
                  <a:cubicBezTo>
                    <a:pt x="220" y="146"/>
                    <a:pt x="220" y="146"/>
                    <a:pt x="220" y="146"/>
                  </a:cubicBezTo>
                  <a:cubicBezTo>
                    <a:pt x="225" y="174"/>
                    <a:pt x="240" y="196"/>
                    <a:pt x="240" y="216"/>
                  </a:cubicBezTo>
                  <a:cubicBezTo>
                    <a:pt x="188" y="260"/>
                    <a:pt x="188" y="260"/>
                    <a:pt x="188" y="260"/>
                  </a:cubicBezTo>
                  <a:cubicBezTo>
                    <a:pt x="186" y="260"/>
                    <a:pt x="185" y="260"/>
                    <a:pt x="185" y="260"/>
                  </a:cubicBezTo>
                  <a:cubicBezTo>
                    <a:pt x="185" y="260"/>
                    <a:pt x="208" y="275"/>
                    <a:pt x="236" y="277"/>
                  </a:cubicBezTo>
                  <a:cubicBezTo>
                    <a:pt x="236" y="277"/>
                    <a:pt x="236" y="277"/>
                    <a:pt x="236" y="277"/>
                  </a:cubicBezTo>
                  <a:cubicBezTo>
                    <a:pt x="261" y="279"/>
                    <a:pt x="289" y="272"/>
                    <a:pt x="312" y="238"/>
                  </a:cubicBezTo>
                  <a:cubicBezTo>
                    <a:pt x="314" y="238"/>
                    <a:pt x="315" y="238"/>
                    <a:pt x="316" y="237"/>
                  </a:cubicBezTo>
                  <a:cubicBezTo>
                    <a:pt x="326" y="274"/>
                    <a:pt x="352" y="304"/>
                    <a:pt x="385" y="320"/>
                  </a:cubicBezTo>
                  <a:cubicBezTo>
                    <a:pt x="372" y="334"/>
                    <a:pt x="372" y="334"/>
                    <a:pt x="372" y="334"/>
                  </a:cubicBezTo>
                  <a:cubicBezTo>
                    <a:pt x="370" y="333"/>
                    <a:pt x="368" y="332"/>
                    <a:pt x="367" y="334"/>
                  </a:cubicBezTo>
                  <a:cubicBezTo>
                    <a:pt x="365" y="335"/>
                    <a:pt x="365" y="338"/>
                    <a:pt x="366" y="339"/>
                  </a:cubicBezTo>
                  <a:cubicBezTo>
                    <a:pt x="366" y="339"/>
                    <a:pt x="366" y="340"/>
                    <a:pt x="366" y="340"/>
                  </a:cubicBezTo>
                  <a:cubicBezTo>
                    <a:pt x="354" y="352"/>
                    <a:pt x="354" y="352"/>
                    <a:pt x="354" y="352"/>
                  </a:cubicBezTo>
                  <a:cubicBezTo>
                    <a:pt x="354" y="352"/>
                    <a:pt x="355" y="353"/>
                    <a:pt x="355" y="353"/>
                  </a:cubicBezTo>
                  <a:cubicBezTo>
                    <a:pt x="298" y="408"/>
                    <a:pt x="298" y="408"/>
                    <a:pt x="298" y="408"/>
                  </a:cubicBezTo>
                  <a:cubicBezTo>
                    <a:pt x="297" y="407"/>
                    <a:pt x="297" y="407"/>
                    <a:pt x="297" y="407"/>
                  </a:cubicBezTo>
                  <a:cubicBezTo>
                    <a:pt x="287" y="416"/>
                    <a:pt x="287" y="416"/>
                    <a:pt x="287" y="416"/>
                  </a:cubicBezTo>
                  <a:cubicBezTo>
                    <a:pt x="287" y="416"/>
                    <a:pt x="287" y="422"/>
                    <a:pt x="301" y="438"/>
                  </a:cubicBezTo>
                  <a:cubicBezTo>
                    <a:pt x="208" y="549"/>
                    <a:pt x="208" y="549"/>
                    <a:pt x="208" y="549"/>
                  </a:cubicBezTo>
                  <a:cubicBezTo>
                    <a:pt x="208" y="549"/>
                    <a:pt x="177" y="563"/>
                    <a:pt x="172" y="573"/>
                  </a:cubicBezTo>
                  <a:cubicBezTo>
                    <a:pt x="172" y="574"/>
                    <a:pt x="172" y="575"/>
                    <a:pt x="171" y="576"/>
                  </a:cubicBezTo>
                  <a:cubicBezTo>
                    <a:pt x="159" y="579"/>
                    <a:pt x="151" y="586"/>
                    <a:pt x="145" y="592"/>
                  </a:cubicBezTo>
                  <a:cubicBezTo>
                    <a:pt x="141" y="597"/>
                    <a:pt x="138" y="602"/>
                    <a:pt x="136" y="605"/>
                  </a:cubicBezTo>
                  <a:cubicBezTo>
                    <a:pt x="118" y="595"/>
                    <a:pt x="118" y="595"/>
                    <a:pt x="118" y="595"/>
                  </a:cubicBezTo>
                  <a:cubicBezTo>
                    <a:pt x="99" y="585"/>
                    <a:pt x="77" y="590"/>
                    <a:pt x="63" y="605"/>
                  </a:cubicBezTo>
                  <a:cubicBezTo>
                    <a:pt x="63" y="605"/>
                    <a:pt x="63" y="605"/>
                    <a:pt x="63" y="605"/>
                  </a:cubicBezTo>
                  <a:cubicBezTo>
                    <a:pt x="63" y="605"/>
                    <a:pt x="63" y="605"/>
                    <a:pt x="63" y="605"/>
                  </a:cubicBezTo>
                  <a:cubicBezTo>
                    <a:pt x="61" y="607"/>
                    <a:pt x="59" y="610"/>
                    <a:pt x="58" y="613"/>
                  </a:cubicBezTo>
                  <a:cubicBezTo>
                    <a:pt x="12" y="698"/>
                    <a:pt x="12" y="698"/>
                    <a:pt x="12" y="698"/>
                  </a:cubicBezTo>
                  <a:cubicBezTo>
                    <a:pt x="0" y="720"/>
                    <a:pt x="8" y="747"/>
                    <a:pt x="30" y="758"/>
                  </a:cubicBezTo>
                  <a:cubicBezTo>
                    <a:pt x="159" y="828"/>
                    <a:pt x="159" y="828"/>
                    <a:pt x="159" y="828"/>
                  </a:cubicBezTo>
                  <a:cubicBezTo>
                    <a:pt x="180" y="839"/>
                    <a:pt x="207" y="831"/>
                    <a:pt x="219" y="810"/>
                  </a:cubicBezTo>
                  <a:cubicBezTo>
                    <a:pt x="265" y="725"/>
                    <a:pt x="265" y="725"/>
                    <a:pt x="265" y="725"/>
                  </a:cubicBezTo>
                  <a:cubicBezTo>
                    <a:pt x="266" y="722"/>
                    <a:pt x="267" y="719"/>
                    <a:pt x="268" y="716"/>
                  </a:cubicBezTo>
                  <a:cubicBezTo>
                    <a:pt x="274" y="696"/>
                    <a:pt x="265" y="675"/>
                    <a:pt x="247" y="665"/>
                  </a:cubicBezTo>
                  <a:cubicBezTo>
                    <a:pt x="223" y="652"/>
                    <a:pt x="223" y="652"/>
                    <a:pt x="223" y="652"/>
                  </a:cubicBezTo>
                  <a:cubicBezTo>
                    <a:pt x="226" y="646"/>
                    <a:pt x="233" y="635"/>
                    <a:pt x="234" y="620"/>
                  </a:cubicBezTo>
                  <a:cubicBezTo>
                    <a:pt x="234" y="616"/>
                    <a:pt x="233" y="611"/>
                    <a:pt x="231" y="606"/>
                  </a:cubicBezTo>
                  <a:cubicBezTo>
                    <a:pt x="231" y="606"/>
                    <a:pt x="231" y="606"/>
                    <a:pt x="231" y="606"/>
                  </a:cubicBezTo>
                  <a:cubicBezTo>
                    <a:pt x="244" y="593"/>
                    <a:pt x="230" y="579"/>
                    <a:pt x="230" y="579"/>
                  </a:cubicBezTo>
                  <a:cubicBezTo>
                    <a:pt x="326" y="464"/>
                    <a:pt x="326" y="464"/>
                    <a:pt x="326" y="464"/>
                  </a:cubicBezTo>
                  <a:cubicBezTo>
                    <a:pt x="341" y="477"/>
                    <a:pt x="351" y="479"/>
                    <a:pt x="351" y="479"/>
                  </a:cubicBezTo>
                  <a:cubicBezTo>
                    <a:pt x="358" y="469"/>
                    <a:pt x="358" y="469"/>
                    <a:pt x="358" y="469"/>
                  </a:cubicBezTo>
                  <a:cubicBezTo>
                    <a:pt x="358" y="469"/>
                    <a:pt x="358" y="469"/>
                    <a:pt x="358" y="469"/>
                  </a:cubicBezTo>
                  <a:cubicBezTo>
                    <a:pt x="362" y="465"/>
                    <a:pt x="362" y="465"/>
                    <a:pt x="362" y="465"/>
                  </a:cubicBezTo>
                  <a:cubicBezTo>
                    <a:pt x="339" y="568"/>
                    <a:pt x="339" y="568"/>
                    <a:pt x="339" y="568"/>
                  </a:cubicBezTo>
                  <a:cubicBezTo>
                    <a:pt x="339" y="568"/>
                    <a:pt x="347" y="574"/>
                    <a:pt x="363" y="580"/>
                  </a:cubicBezTo>
                  <a:cubicBezTo>
                    <a:pt x="362" y="583"/>
                    <a:pt x="362" y="583"/>
                    <a:pt x="362" y="583"/>
                  </a:cubicBezTo>
                  <a:cubicBezTo>
                    <a:pt x="356" y="580"/>
                    <a:pt x="356" y="580"/>
                    <a:pt x="356" y="580"/>
                  </a:cubicBezTo>
                  <a:cubicBezTo>
                    <a:pt x="276" y="661"/>
                    <a:pt x="276" y="661"/>
                    <a:pt x="276" y="661"/>
                  </a:cubicBezTo>
                  <a:cubicBezTo>
                    <a:pt x="313" y="678"/>
                    <a:pt x="313" y="678"/>
                    <a:pt x="313" y="678"/>
                  </a:cubicBezTo>
                  <a:cubicBezTo>
                    <a:pt x="306" y="692"/>
                    <a:pt x="306" y="692"/>
                    <a:pt x="306" y="692"/>
                  </a:cubicBezTo>
                  <a:cubicBezTo>
                    <a:pt x="356" y="718"/>
                    <a:pt x="356" y="718"/>
                    <a:pt x="356" y="718"/>
                  </a:cubicBezTo>
                  <a:cubicBezTo>
                    <a:pt x="353" y="727"/>
                    <a:pt x="353" y="727"/>
                    <a:pt x="353" y="727"/>
                  </a:cubicBezTo>
                  <a:cubicBezTo>
                    <a:pt x="372" y="730"/>
                    <a:pt x="372" y="730"/>
                    <a:pt x="372" y="730"/>
                  </a:cubicBezTo>
                  <a:cubicBezTo>
                    <a:pt x="371" y="741"/>
                    <a:pt x="370" y="759"/>
                    <a:pt x="369" y="779"/>
                  </a:cubicBezTo>
                  <a:cubicBezTo>
                    <a:pt x="366" y="818"/>
                    <a:pt x="364" y="866"/>
                    <a:pt x="366" y="892"/>
                  </a:cubicBezTo>
                  <a:cubicBezTo>
                    <a:pt x="365" y="889"/>
                    <a:pt x="364" y="887"/>
                    <a:pt x="364" y="887"/>
                  </a:cubicBezTo>
                  <a:cubicBezTo>
                    <a:pt x="364" y="887"/>
                    <a:pt x="360" y="945"/>
                    <a:pt x="402" y="945"/>
                  </a:cubicBezTo>
                  <a:cubicBezTo>
                    <a:pt x="441" y="945"/>
                    <a:pt x="418" y="895"/>
                    <a:pt x="418" y="895"/>
                  </a:cubicBezTo>
                  <a:cubicBezTo>
                    <a:pt x="418" y="895"/>
                    <a:pt x="418" y="898"/>
                    <a:pt x="418" y="901"/>
                  </a:cubicBezTo>
                  <a:cubicBezTo>
                    <a:pt x="415" y="876"/>
                    <a:pt x="414" y="826"/>
                    <a:pt x="414" y="785"/>
                  </a:cubicBezTo>
                  <a:cubicBezTo>
                    <a:pt x="414" y="765"/>
                    <a:pt x="415" y="747"/>
                    <a:pt x="415" y="735"/>
                  </a:cubicBezTo>
                  <a:cubicBezTo>
                    <a:pt x="425" y="737"/>
                    <a:pt x="425" y="737"/>
                    <a:pt x="425" y="737"/>
                  </a:cubicBezTo>
                  <a:cubicBezTo>
                    <a:pt x="425" y="733"/>
                    <a:pt x="425" y="733"/>
                    <a:pt x="425" y="733"/>
                  </a:cubicBezTo>
                  <a:cubicBezTo>
                    <a:pt x="464" y="733"/>
                    <a:pt x="464" y="733"/>
                    <a:pt x="464" y="733"/>
                  </a:cubicBezTo>
                  <a:cubicBezTo>
                    <a:pt x="464" y="737"/>
                    <a:pt x="464" y="737"/>
                    <a:pt x="464" y="737"/>
                  </a:cubicBezTo>
                  <a:cubicBezTo>
                    <a:pt x="474" y="735"/>
                    <a:pt x="474" y="735"/>
                    <a:pt x="474" y="735"/>
                  </a:cubicBezTo>
                  <a:cubicBezTo>
                    <a:pt x="475" y="747"/>
                    <a:pt x="475" y="765"/>
                    <a:pt x="475" y="785"/>
                  </a:cubicBezTo>
                  <a:cubicBezTo>
                    <a:pt x="475" y="826"/>
                    <a:pt x="475" y="876"/>
                    <a:pt x="471" y="901"/>
                  </a:cubicBezTo>
                  <a:cubicBezTo>
                    <a:pt x="471" y="898"/>
                    <a:pt x="471" y="895"/>
                    <a:pt x="471" y="895"/>
                  </a:cubicBezTo>
                  <a:cubicBezTo>
                    <a:pt x="471" y="895"/>
                    <a:pt x="449" y="945"/>
                    <a:pt x="487" y="945"/>
                  </a:cubicBezTo>
                  <a:cubicBezTo>
                    <a:pt x="530" y="945"/>
                    <a:pt x="525" y="887"/>
                    <a:pt x="525" y="887"/>
                  </a:cubicBezTo>
                  <a:cubicBezTo>
                    <a:pt x="525" y="887"/>
                    <a:pt x="524" y="889"/>
                    <a:pt x="523" y="892"/>
                  </a:cubicBezTo>
                  <a:cubicBezTo>
                    <a:pt x="525" y="866"/>
                    <a:pt x="523" y="818"/>
                    <a:pt x="521" y="779"/>
                  </a:cubicBezTo>
                  <a:cubicBezTo>
                    <a:pt x="519" y="759"/>
                    <a:pt x="518" y="741"/>
                    <a:pt x="517" y="730"/>
                  </a:cubicBezTo>
                  <a:cubicBezTo>
                    <a:pt x="536" y="727"/>
                    <a:pt x="536" y="727"/>
                    <a:pt x="536" y="727"/>
                  </a:cubicBezTo>
                  <a:cubicBezTo>
                    <a:pt x="534" y="721"/>
                    <a:pt x="534" y="721"/>
                    <a:pt x="534" y="721"/>
                  </a:cubicBezTo>
                  <a:cubicBezTo>
                    <a:pt x="583" y="696"/>
                    <a:pt x="583" y="696"/>
                    <a:pt x="583" y="696"/>
                  </a:cubicBezTo>
                  <a:cubicBezTo>
                    <a:pt x="574" y="679"/>
                    <a:pt x="574" y="679"/>
                    <a:pt x="574" y="679"/>
                  </a:cubicBezTo>
                  <a:cubicBezTo>
                    <a:pt x="613" y="661"/>
                    <a:pt x="613" y="661"/>
                    <a:pt x="613" y="661"/>
                  </a:cubicBezTo>
                  <a:lnTo>
                    <a:pt x="593" y="640"/>
                  </a:lnTo>
                  <a:close/>
                  <a:moveTo>
                    <a:pt x="209" y="635"/>
                  </a:moveTo>
                  <a:cubicBezTo>
                    <a:pt x="208" y="638"/>
                    <a:pt x="207" y="639"/>
                    <a:pt x="206" y="641"/>
                  </a:cubicBezTo>
                  <a:cubicBezTo>
                    <a:pt x="206" y="641"/>
                    <a:pt x="205" y="642"/>
                    <a:pt x="205" y="642"/>
                  </a:cubicBezTo>
                  <a:cubicBezTo>
                    <a:pt x="205" y="642"/>
                    <a:pt x="205" y="642"/>
                    <a:pt x="205" y="642"/>
                  </a:cubicBezTo>
                  <a:cubicBezTo>
                    <a:pt x="154" y="615"/>
                    <a:pt x="154" y="615"/>
                    <a:pt x="154" y="615"/>
                  </a:cubicBezTo>
                  <a:cubicBezTo>
                    <a:pt x="155" y="613"/>
                    <a:pt x="158" y="608"/>
                    <a:pt x="162" y="603"/>
                  </a:cubicBezTo>
                  <a:cubicBezTo>
                    <a:pt x="165" y="601"/>
                    <a:pt x="167" y="599"/>
                    <a:pt x="171" y="597"/>
                  </a:cubicBezTo>
                  <a:cubicBezTo>
                    <a:pt x="179" y="613"/>
                    <a:pt x="210" y="610"/>
                    <a:pt x="210" y="610"/>
                  </a:cubicBezTo>
                  <a:cubicBezTo>
                    <a:pt x="213" y="614"/>
                    <a:pt x="213" y="617"/>
                    <a:pt x="214" y="620"/>
                  </a:cubicBezTo>
                  <a:cubicBezTo>
                    <a:pt x="214" y="625"/>
                    <a:pt x="212" y="631"/>
                    <a:pt x="209" y="635"/>
                  </a:cubicBezTo>
                  <a:close/>
                  <a:moveTo>
                    <a:pt x="217" y="589"/>
                  </a:moveTo>
                  <a:cubicBezTo>
                    <a:pt x="220" y="590"/>
                    <a:pt x="223" y="592"/>
                    <a:pt x="225" y="596"/>
                  </a:cubicBezTo>
                  <a:cubicBezTo>
                    <a:pt x="223" y="594"/>
                    <a:pt x="220" y="591"/>
                    <a:pt x="217" y="589"/>
                  </a:cubicBezTo>
                  <a:close/>
                  <a:moveTo>
                    <a:pt x="534" y="475"/>
                  </a:moveTo>
                  <a:cubicBezTo>
                    <a:pt x="536" y="491"/>
                    <a:pt x="539" y="510"/>
                    <a:pt x="541" y="528"/>
                  </a:cubicBezTo>
                  <a:cubicBezTo>
                    <a:pt x="530" y="477"/>
                    <a:pt x="530" y="477"/>
                    <a:pt x="530" y="477"/>
                  </a:cubicBezTo>
                  <a:lnTo>
                    <a:pt x="534" y="475"/>
                  </a:lnTo>
                  <a:close/>
                  <a:moveTo>
                    <a:pt x="547" y="590"/>
                  </a:moveTo>
                  <a:cubicBezTo>
                    <a:pt x="546" y="591"/>
                    <a:pt x="546" y="592"/>
                    <a:pt x="546" y="593"/>
                  </a:cubicBezTo>
                  <a:cubicBezTo>
                    <a:pt x="533" y="580"/>
                    <a:pt x="533" y="580"/>
                    <a:pt x="533" y="580"/>
                  </a:cubicBezTo>
                  <a:cubicBezTo>
                    <a:pt x="525" y="583"/>
                    <a:pt x="525" y="583"/>
                    <a:pt x="525" y="583"/>
                  </a:cubicBezTo>
                  <a:cubicBezTo>
                    <a:pt x="524" y="581"/>
                    <a:pt x="524" y="581"/>
                    <a:pt x="524" y="581"/>
                  </a:cubicBezTo>
                  <a:cubicBezTo>
                    <a:pt x="535" y="577"/>
                    <a:pt x="542" y="573"/>
                    <a:pt x="546" y="571"/>
                  </a:cubicBezTo>
                  <a:cubicBezTo>
                    <a:pt x="547" y="579"/>
                    <a:pt x="547" y="586"/>
                    <a:pt x="547" y="590"/>
                  </a:cubicBezTo>
                  <a:close/>
                  <a:moveTo>
                    <a:pt x="540" y="87"/>
                  </a:moveTo>
                  <a:cubicBezTo>
                    <a:pt x="540" y="87"/>
                    <a:pt x="540" y="87"/>
                    <a:pt x="540" y="87"/>
                  </a:cubicBezTo>
                  <a:cubicBezTo>
                    <a:pt x="540" y="87"/>
                    <a:pt x="540" y="87"/>
                    <a:pt x="540" y="87"/>
                  </a:cubicBezTo>
                  <a:close/>
                  <a:moveTo>
                    <a:pt x="540" y="74"/>
                  </a:moveTo>
                  <a:cubicBezTo>
                    <a:pt x="540" y="74"/>
                    <a:pt x="540" y="74"/>
                    <a:pt x="540" y="74"/>
                  </a:cubicBezTo>
                  <a:cubicBezTo>
                    <a:pt x="540" y="74"/>
                    <a:pt x="540" y="74"/>
                    <a:pt x="540" y="74"/>
                  </a:cubicBezTo>
                  <a:cubicBezTo>
                    <a:pt x="540" y="74"/>
                    <a:pt x="540" y="74"/>
                    <a:pt x="540" y="74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9" name="Freeform 478"/>
            <p:cNvSpPr>
              <a:spLocks/>
            </p:cNvSpPr>
            <p:nvPr/>
          </p:nvSpPr>
          <p:spPr bwMode="auto">
            <a:xfrm>
              <a:off x="2276475" y="1044576"/>
              <a:ext cx="155575" cy="461963"/>
            </a:xfrm>
            <a:custGeom>
              <a:avLst/>
              <a:gdLst>
                <a:gd name="T0" fmla="*/ 38 w 74"/>
                <a:gd name="T1" fmla="*/ 0 h 218"/>
                <a:gd name="T2" fmla="*/ 58 w 74"/>
                <a:gd name="T3" fmla="*/ 154 h 218"/>
                <a:gd name="T4" fmla="*/ 72 w 74"/>
                <a:gd name="T5" fmla="*/ 203 h 218"/>
                <a:gd name="T6" fmla="*/ 27 w 74"/>
                <a:gd name="T7" fmla="*/ 207 h 218"/>
                <a:gd name="T8" fmla="*/ 21 w 74"/>
                <a:gd name="T9" fmla="*/ 190 h 218"/>
                <a:gd name="T10" fmla="*/ 10 w 74"/>
                <a:gd name="T11" fmla="*/ 199 h 218"/>
                <a:gd name="T12" fmla="*/ 3 w 74"/>
                <a:gd name="T13" fmla="*/ 188 h 218"/>
                <a:gd name="T14" fmla="*/ 21 w 74"/>
                <a:gd name="T15" fmla="*/ 162 h 218"/>
                <a:gd name="T16" fmla="*/ 21 w 74"/>
                <a:gd name="T17" fmla="*/ 163 h 218"/>
                <a:gd name="T18" fmla="*/ 23 w 74"/>
                <a:gd name="T19" fmla="*/ 157 h 218"/>
                <a:gd name="T20" fmla="*/ 4 w 74"/>
                <a:gd name="T21" fmla="*/ 9 h 218"/>
                <a:gd name="T22" fmla="*/ 38 w 74"/>
                <a:gd name="T23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4" h="218">
                  <a:moveTo>
                    <a:pt x="38" y="0"/>
                  </a:moveTo>
                  <a:cubicBezTo>
                    <a:pt x="58" y="154"/>
                    <a:pt x="58" y="154"/>
                    <a:pt x="58" y="154"/>
                  </a:cubicBezTo>
                  <a:cubicBezTo>
                    <a:pt x="68" y="166"/>
                    <a:pt x="74" y="186"/>
                    <a:pt x="72" y="203"/>
                  </a:cubicBezTo>
                  <a:cubicBezTo>
                    <a:pt x="71" y="213"/>
                    <a:pt x="33" y="218"/>
                    <a:pt x="27" y="207"/>
                  </a:cubicBezTo>
                  <a:cubicBezTo>
                    <a:pt x="25" y="203"/>
                    <a:pt x="23" y="197"/>
                    <a:pt x="21" y="190"/>
                  </a:cubicBezTo>
                  <a:cubicBezTo>
                    <a:pt x="18" y="193"/>
                    <a:pt x="12" y="198"/>
                    <a:pt x="10" y="199"/>
                  </a:cubicBezTo>
                  <a:cubicBezTo>
                    <a:pt x="8" y="199"/>
                    <a:pt x="0" y="193"/>
                    <a:pt x="3" y="188"/>
                  </a:cubicBezTo>
                  <a:cubicBezTo>
                    <a:pt x="7" y="182"/>
                    <a:pt x="21" y="162"/>
                    <a:pt x="21" y="162"/>
                  </a:cubicBezTo>
                  <a:cubicBezTo>
                    <a:pt x="21" y="163"/>
                    <a:pt x="21" y="163"/>
                    <a:pt x="21" y="163"/>
                  </a:cubicBezTo>
                  <a:cubicBezTo>
                    <a:pt x="22" y="161"/>
                    <a:pt x="22" y="159"/>
                    <a:pt x="23" y="157"/>
                  </a:cubicBezTo>
                  <a:cubicBezTo>
                    <a:pt x="23" y="134"/>
                    <a:pt x="11" y="40"/>
                    <a:pt x="4" y="9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0" name="Freeform 479"/>
            <p:cNvSpPr>
              <a:spLocks/>
            </p:cNvSpPr>
            <p:nvPr/>
          </p:nvSpPr>
          <p:spPr bwMode="auto">
            <a:xfrm>
              <a:off x="2279650" y="1062038"/>
              <a:ext cx="111125" cy="430213"/>
            </a:xfrm>
            <a:custGeom>
              <a:avLst/>
              <a:gdLst>
                <a:gd name="T0" fmla="*/ 50 w 52"/>
                <a:gd name="T1" fmla="*/ 198 h 203"/>
                <a:gd name="T2" fmla="*/ 38 w 52"/>
                <a:gd name="T3" fmla="*/ 149 h 203"/>
                <a:gd name="T4" fmla="*/ 22 w 52"/>
                <a:gd name="T5" fmla="*/ 0 h 203"/>
                <a:gd name="T6" fmla="*/ 7 w 52"/>
                <a:gd name="T7" fmla="*/ 4 h 203"/>
                <a:gd name="T8" fmla="*/ 23 w 52"/>
                <a:gd name="T9" fmla="*/ 147 h 203"/>
                <a:gd name="T10" fmla="*/ 21 w 52"/>
                <a:gd name="T11" fmla="*/ 153 h 203"/>
                <a:gd name="T12" fmla="*/ 21 w 52"/>
                <a:gd name="T13" fmla="*/ 152 h 203"/>
                <a:gd name="T14" fmla="*/ 4 w 52"/>
                <a:gd name="T15" fmla="*/ 177 h 203"/>
                <a:gd name="T16" fmla="*/ 9 w 52"/>
                <a:gd name="T17" fmla="*/ 187 h 203"/>
                <a:gd name="T18" fmla="*/ 23 w 52"/>
                <a:gd name="T19" fmla="*/ 175 h 203"/>
                <a:gd name="T20" fmla="*/ 26 w 52"/>
                <a:gd name="T21" fmla="*/ 196 h 203"/>
                <a:gd name="T22" fmla="*/ 48 w 52"/>
                <a:gd name="T23" fmla="*/ 201 h 203"/>
                <a:gd name="T24" fmla="*/ 50 w 52"/>
                <a:gd name="T25" fmla="*/ 198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203">
                  <a:moveTo>
                    <a:pt x="50" y="198"/>
                  </a:moveTo>
                  <a:cubicBezTo>
                    <a:pt x="52" y="180"/>
                    <a:pt x="48" y="161"/>
                    <a:pt x="38" y="149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13" y="35"/>
                    <a:pt x="23" y="124"/>
                    <a:pt x="23" y="147"/>
                  </a:cubicBezTo>
                  <a:cubicBezTo>
                    <a:pt x="22" y="149"/>
                    <a:pt x="21" y="151"/>
                    <a:pt x="21" y="153"/>
                  </a:cubicBezTo>
                  <a:cubicBezTo>
                    <a:pt x="21" y="152"/>
                    <a:pt x="21" y="152"/>
                    <a:pt x="21" y="152"/>
                  </a:cubicBezTo>
                  <a:cubicBezTo>
                    <a:pt x="21" y="152"/>
                    <a:pt x="7" y="172"/>
                    <a:pt x="4" y="177"/>
                  </a:cubicBezTo>
                  <a:cubicBezTo>
                    <a:pt x="0" y="182"/>
                    <a:pt x="6" y="188"/>
                    <a:pt x="9" y="187"/>
                  </a:cubicBezTo>
                  <a:cubicBezTo>
                    <a:pt x="10" y="187"/>
                    <a:pt x="19" y="179"/>
                    <a:pt x="23" y="175"/>
                  </a:cubicBezTo>
                  <a:cubicBezTo>
                    <a:pt x="24" y="182"/>
                    <a:pt x="24" y="192"/>
                    <a:pt x="26" y="196"/>
                  </a:cubicBezTo>
                  <a:cubicBezTo>
                    <a:pt x="28" y="201"/>
                    <a:pt x="38" y="203"/>
                    <a:pt x="48" y="201"/>
                  </a:cubicBezTo>
                  <a:cubicBezTo>
                    <a:pt x="49" y="200"/>
                    <a:pt x="50" y="199"/>
                    <a:pt x="50" y="198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1" name="Freeform 480"/>
            <p:cNvSpPr>
              <a:spLocks/>
            </p:cNvSpPr>
            <p:nvPr/>
          </p:nvSpPr>
          <p:spPr bwMode="auto">
            <a:xfrm>
              <a:off x="1165225" y="1365251"/>
              <a:ext cx="584200" cy="539750"/>
            </a:xfrm>
            <a:custGeom>
              <a:avLst/>
              <a:gdLst>
                <a:gd name="T0" fmla="*/ 219 w 276"/>
                <a:gd name="T1" fmla="*/ 226 h 255"/>
                <a:gd name="T2" fmla="*/ 159 w 276"/>
                <a:gd name="T3" fmla="*/ 244 h 255"/>
                <a:gd name="T4" fmla="*/ 30 w 276"/>
                <a:gd name="T5" fmla="*/ 174 h 255"/>
                <a:gd name="T6" fmla="*/ 12 w 276"/>
                <a:gd name="T7" fmla="*/ 114 h 255"/>
                <a:gd name="T8" fmla="*/ 58 w 276"/>
                <a:gd name="T9" fmla="*/ 29 h 255"/>
                <a:gd name="T10" fmla="*/ 118 w 276"/>
                <a:gd name="T11" fmla="*/ 11 h 255"/>
                <a:gd name="T12" fmla="*/ 247 w 276"/>
                <a:gd name="T13" fmla="*/ 81 h 255"/>
                <a:gd name="T14" fmla="*/ 265 w 276"/>
                <a:gd name="T15" fmla="*/ 141 h 255"/>
                <a:gd name="T16" fmla="*/ 219 w 276"/>
                <a:gd name="T17" fmla="*/ 226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6" h="255">
                  <a:moveTo>
                    <a:pt x="219" y="226"/>
                  </a:moveTo>
                  <a:cubicBezTo>
                    <a:pt x="207" y="247"/>
                    <a:pt x="180" y="255"/>
                    <a:pt x="159" y="244"/>
                  </a:cubicBezTo>
                  <a:cubicBezTo>
                    <a:pt x="30" y="174"/>
                    <a:pt x="30" y="174"/>
                    <a:pt x="30" y="174"/>
                  </a:cubicBezTo>
                  <a:cubicBezTo>
                    <a:pt x="8" y="163"/>
                    <a:pt x="0" y="136"/>
                    <a:pt x="12" y="114"/>
                  </a:cubicBezTo>
                  <a:cubicBezTo>
                    <a:pt x="58" y="29"/>
                    <a:pt x="58" y="29"/>
                    <a:pt x="58" y="29"/>
                  </a:cubicBezTo>
                  <a:cubicBezTo>
                    <a:pt x="69" y="8"/>
                    <a:pt x="96" y="0"/>
                    <a:pt x="118" y="11"/>
                  </a:cubicBezTo>
                  <a:cubicBezTo>
                    <a:pt x="247" y="81"/>
                    <a:pt x="247" y="81"/>
                    <a:pt x="247" y="81"/>
                  </a:cubicBezTo>
                  <a:cubicBezTo>
                    <a:pt x="268" y="92"/>
                    <a:pt x="276" y="119"/>
                    <a:pt x="265" y="141"/>
                  </a:cubicBezTo>
                  <a:lnTo>
                    <a:pt x="219" y="226"/>
                  </a:lnTo>
                  <a:close/>
                </a:path>
              </a:pathLst>
            </a:custGeom>
            <a:solidFill>
              <a:srgbClr val="823F0D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2" name="Freeform 481"/>
            <p:cNvSpPr>
              <a:spLocks/>
            </p:cNvSpPr>
            <p:nvPr/>
          </p:nvSpPr>
          <p:spPr bwMode="auto">
            <a:xfrm>
              <a:off x="1284288" y="1549401"/>
              <a:ext cx="449262" cy="347663"/>
            </a:xfrm>
            <a:custGeom>
              <a:avLst/>
              <a:gdLst>
                <a:gd name="T0" fmla="*/ 119 w 212"/>
                <a:gd name="T1" fmla="*/ 55 h 164"/>
                <a:gd name="T2" fmla="*/ 0 w 212"/>
                <a:gd name="T3" fmla="*/ 96 h 164"/>
                <a:gd name="T4" fmla="*/ 109 w 212"/>
                <a:gd name="T5" fmla="*/ 155 h 164"/>
                <a:gd name="T6" fmla="*/ 157 w 212"/>
                <a:gd name="T7" fmla="*/ 144 h 164"/>
                <a:gd name="T8" fmla="*/ 208 w 212"/>
                <a:gd name="T9" fmla="*/ 38 h 164"/>
                <a:gd name="T10" fmla="*/ 189 w 212"/>
                <a:gd name="T11" fmla="*/ 0 h 164"/>
                <a:gd name="T12" fmla="*/ 119 w 212"/>
                <a:gd name="T13" fmla="*/ 55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164">
                  <a:moveTo>
                    <a:pt x="119" y="55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83" y="146"/>
                    <a:pt x="109" y="155"/>
                  </a:cubicBezTo>
                  <a:cubicBezTo>
                    <a:pt x="136" y="164"/>
                    <a:pt x="157" y="144"/>
                    <a:pt x="157" y="144"/>
                  </a:cubicBezTo>
                  <a:cubicBezTo>
                    <a:pt x="208" y="38"/>
                    <a:pt x="208" y="38"/>
                    <a:pt x="208" y="38"/>
                  </a:cubicBezTo>
                  <a:cubicBezTo>
                    <a:pt x="208" y="38"/>
                    <a:pt x="212" y="8"/>
                    <a:pt x="189" y="0"/>
                  </a:cubicBezTo>
                  <a:cubicBezTo>
                    <a:pt x="170" y="41"/>
                    <a:pt x="119" y="55"/>
                    <a:pt x="119" y="55"/>
                  </a:cubicBezTo>
                  <a:close/>
                </a:path>
              </a:pathLst>
            </a:custGeom>
            <a:solidFill>
              <a:srgbClr val="692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3" name="Freeform 482"/>
            <p:cNvSpPr>
              <a:spLocks/>
            </p:cNvSpPr>
            <p:nvPr/>
          </p:nvSpPr>
          <p:spPr bwMode="auto">
            <a:xfrm>
              <a:off x="1446213" y="1346201"/>
              <a:ext cx="214312" cy="177800"/>
            </a:xfrm>
            <a:custGeom>
              <a:avLst/>
              <a:gdLst>
                <a:gd name="T0" fmla="*/ 73 w 101"/>
                <a:gd name="T1" fmla="*/ 81 h 84"/>
                <a:gd name="T2" fmla="*/ 72 w 101"/>
                <a:gd name="T3" fmla="*/ 67 h 84"/>
                <a:gd name="T4" fmla="*/ 72 w 101"/>
                <a:gd name="T5" fmla="*/ 67 h 84"/>
                <a:gd name="T6" fmla="*/ 72 w 101"/>
                <a:gd name="T7" fmla="*/ 67 h 84"/>
                <a:gd name="T8" fmla="*/ 72 w 101"/>
                <a:gd name="T9" fmla="*/ 67 h 84"/>
                <a:gd name="T10" fmla="*/ 73 w 101"/>
                <a:gd name="T11" fmla="*/ 66 h 84"/>
                <a:gd name="T12" fmla="*/ 73 w 101"/>
                <a:gd name="T13" fmla="*/ 66 h 84"/>
                <a:gd name="T14" fmla="*/ 76 w 101"/>
                <a:gd name="T15" fmla="*/ 60 h 84"/>
                <a:gd name="T16" fmla="*/ 76 w 101"/>
                <a:gd name="T17" fmla="*/ 60 h 84"/>
                <a:gd name="T18" fmla="*/ 81 w 101"/>
                <a:gd name="T19" fmla="*/ 45 h 84"/>
                <a:gd name="T20" fmla="*/ 81 w 101"/>
                <a:gd name="T21" fmla="*/ 45 h 84"/>
                <a:gd name="T22" fmla="*/ 64 w 101"/>
                <a:gd name="T23" fmla="*/ 25 h 84"/>
                <a:gd name="T24" fmla="*/ 64 w 101"/>
                <a:gd name="T25" fmla="*/ 25 h 84"/>
                <a:gd name="T26" fmla="*/ 47 w 101"/>
                <a:gd name="T27" fmla="*/ 20 h 84"/>
                <a:gd name="T28" fmla="*/ 47 w 101"/>
                <a:gd name="T29" fmla="*/ 20 h 84"/>
                <a:gd name="T30" fmla="*/ 29 w 101"/>
                <a:gd name="T31" fmla="*/ 28 h 84"/>
                <a:gd name="T32" fmla="*/ 29 w 101"/>
                <a:gd name="T33" fmla="*/ 28 h 84"/>
                <a:gd name="T34" fmla="*/ 21 w 101"/>
                <a:gd name="T35" fmla="*/ 40 h 84"/>
                <a:gd name="T36" fmla="*/ 21 w 101"/>
                <a:gd name="T37" fmla="*/ 40 h 84"/>
                <a:gd name="T38" fmla="*/ 21 w 101"/>
                <a:gd name="T39" fmla="*/ 41 h 84"/>
                <a:gd name="T40" fmla="*/ 21 w 101"/>
                <a:gd name="T41" fmla="*/ 41 h 84"/>
                <a:gd name="T42" fmla="*/ 8 w 101"/>
                <a:gd name="T43" fmla="*/ 46 h 84"/>
                <a:gd name="T44" fmla="*/ 8 w 101"/>
                <a:gd name="T45" fmla="*/ 46 h 84"/>
                <a:gd name="T46" fmla="*/ 2 w 101"/>
                <a:gd name="T47" fmla="*/ 33 h 84"/>
                <a:gd name="T48" fmla="*/ 2 w 101"/>
                <a:gd name="T49" fmla="*/ 33 h 84"/>
                <a:gd name="T50" fmla="*/ 12 w 101"/>
                <a:gd name="T51" fmla="*/ 17 h 84"/>
                <a:gd name="T52" fmla="*/ 12 w 101"/>
                <a:gd name="T53" fmla="*/ 17 h 84"/>
                <a:gd name="T54" fmla="*/ 47 w 101"/>
                <a:gd name="T55" fmla="*/ 0 h 84"/>
                <a:gd name="T56" fmla="*/ 47 w 101"/>
                <a:gd name="T57" fmla="*/ 0 h 84"/>
                <a:gd name="T58" fmla="*/ 73 w 101"/>
                <a:gd name="T59" fmla="*/ 7 h 84"/>
                <a:gd name="T60" fmla="*/ 73 w 101"/>
                <a:gd name="T61" fmla="*/ 7 h 84"/>
                <a:gd name="T62" fmla="*/ 101 w 101"/>
                <a:gd name="T63" fmla="*/ 45 h 84"/>
                <a:gd name="T64" fmla="*/ 101 w 101"/>
                <a:gd name="T65" fmla="*/ 45 h 84"/>
                <a:gd name="T66" fmla="*/ 87 w 101"/>
                <a:gd name="T67" fmla="*/ 80 h 84"/>
                <a:gd name="T68" fmla="*/ 87 w 101"/>
                <a:gd name="T69" fmla="*/ 80 h 84"/>
                <a:gd name="T70" fmla="*/ 79 w 101"/>
                <a:gd name="T71" fmla="*/ 84 h 84"/>
                <a:gd name="T72" fmla="*/ 79 w 101"/>
                <a:gd name="T73" fmla="*/ 84 h 84"/>
                <a:gd name="T74" fmla="*/ 73 w 101"/>
                <a:gd name="T75" fmla="*/ 8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1" h="84">
                  <a:moveTo>
                    <a:pt x="73" y="81"/>
                  </a:moveTo>
                  <a:cubicBezTo>
                    <a:pt x="69" y="78"/>
                    <a:pt x="68" y="71"/>
                    <a:pt x="72" y="67"/>
                  </a:cubicBezTo>
                  <a:cubicBezTo>
                    <a:pt x="72" y="67"/>
                    <a:pt x="72" y="67"/>
                    <a:pt x="72" y="67"/>
                  </a:cubicBezTo>
                  <a:cubicBezTo>
                    <a:pt x="72" y="67"/>
                    <a:pt x="72" y="67"/>
                    <a:pt x="72" y="67"/>
                  </a:cubicBezTo>
                  <a:cubicBezTo>
                    <a:pt x="72" y="67"/>
                    <a:pt x="72" y="67"/>
                    <a:pt x="72" y="67"/>
                  </a:cubicBezTo>
                  <a:cubicBezTo>
                    <a:pt x="72" y="67"/>
                    <a:pt x="73" y="66"/>
                    <a:pt x="73" y="66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74" y="64"/>
                    <a:pt x="75" y="63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9" y="56"/>
                    <a:pt x="81" y="50"/>
                    <a:pt x="81" y="45"/>
                  </a:cubicBezTo>
                  <a:cubicBezTo>
                    <a:pt x="81" y="45"/>
                    <a:pt x="81" y="45"/>
                    <a:pt x="81" y="45"/>
                  </a:cubicBezTo>
                  <a:cubicBezTo>
                    <a:pt x="80" y="39"/>
                    <a:pt x="79" y="33"/>
                    <a:pt x="64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57" y="22"/>
                    <a:pt x="52" y="20"/>
                    <a:pt x="47" y="20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39" y="20"/>
                    <a:pt x="34" y="24"/>
                    <a:pt x="29" y="28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5" y="33"/>
                    <a:pt x="22" y="38"/>
                    <a:pt x="21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40"/>
                    <a:pt x="21" y="41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19" y="46"/>
                    <a:pt x="13" y="48"/>
                    <a:pt x="8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3" y="44"/>
                    <a:pt x="0" y="39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5" y="25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9" y="9"/>
                    <a:pt x="31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5" y="0"/>
                    <a:pt x="64" y="2"/>
                    <a:pt x="73" y="7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93" y="16"/>
                    <a:pt x="101" y="32"/>
                    <a:pt x="101" y="45"/>
                  </a:cubicBezTo>
                  <a:cubicBezTo>
                    <a:pt x="101" y="45"/>
                    <a:pt x="101" y="45"/>
                    <a:pt x="101" y="45"/>
                  </a:cubicBezTo>
                  <a:cubicBezTo>
                    <a:pt x="100" y="65"/>
                    <a:pt x="88" y="79"/>
                    <a:pt x="87" y="80"/>
                  </a:cubicBezTo>
                  <a:cubicBezTo>
                    <a:pt x="87" y="80"/>
                    <a:pt x="87" y="80"/>
                    <a:pt x="87" y="80"/>
                  </a:cubicBezTo>
                  <a:cubicBezTo>
                    <a:pt x="85" y="82"/>
                    <a:pt x="82" y="84"/>
                    <a:pt x="79" y="84"/>
                  </a:cubicBezTo>
                  <a:cubicBezTo>
                    <a:pt x="79" y="84"/>
                    <a:pt x="79" y="84"/>
                    <a:pt x="79" y="84"/>
                  </a:cubicBezTo>
                  <a:cubicBezTo>
                    <a:pt x="77" y="84"/>
                    <a:pt x="75" y="83"/>
                    <a:pt x="73" y="81"/>
                  </a:cubicBezTo>
                  <a:close/>
                </a:path>
              </a:pathLst>
            </a:custGeom>
            <a:solidFill>
              <a:srgbClr val="630E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4" name="Freeform 483"/>
            <p:cNvSpPr>
              <a:spLocks/>
            </p:cNvSpPr>
            <p:nvPr/>
          </p:nvSpPr>
          <p:spPr bwMode="auto">
            <a:xfrm>
              <a:off x="1265238" y="1409701"/>
              <a:ext cx="468312" cy="296863"/>
            </a:xfrm>
            <a:custGeom>
              <a:avLst/>
              <a:gdLst>
                <a:gd name="T0" fmla="*/ 16 w 221"/>
                <a:gd name="T1" fmla="*/ 0 h 140"/>
                <a:gd name="T2" fmla="*/ 6 w 221"/>
                <a:gd name="T3" fmla="*/ 41 h 140"/>
                <a:gd name="T4" fmla="*/ 190 w 221"/>
                <a:gd name="T5" fmla="*/ 140 h 140"/>
                <a:gd name="T6" fmla="*/ 221 w 221"/>
                <a:gd name="T7" fmla="*/ 11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" h="140">
                  <a:moveTo>
                    <a:pt x="16" y="0"/>
                  </a:moveTo>
                  <a:cubicBezTo>
                    <a:pt x="16" y="0"/>
                    <a:pt x="0" y="34"/>
                    <a:pt x="6" y="41"/>
                  </a:cubicBezTo>
                  <a:cubicBezTo>
                    <a:pt x="37" y="72"/>
                    <a:pt x="177" y="140"/>
                    <a:pt x="190" y="140"/>
                  </a:cubicBezTo>
                  <a:cubicBezTo>
                    <a:pt x="203" y="140"/>
                    <a:pt x="221" y="111"/>
                    <a:pt x="221" y="111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5" name="Freeform 484"/>
            <p:cNvSpPr>
              <a:spLocks/>
            </p:cNvSpPr>
            <p:nvPr/>
          </p:nvSpPr>
          <p:spPr bwMode="auto">
            <a:xfrm>
              <a:off x="1309688" y="1504951"/>
              <a:ext cx="53975" cy="60325"/>
            </a:xfrm>
            <a:custGeom>
              <a:avLst/>
              <a:gdLst>
                <a:gd name="T0" fmla="*/ 20 w 34"/>
                <a:gd name="T1" fmla="*/ 38 h 38"/>
                <a:gd name="T2" fmla="*/ 0 w 34"/>
                <a:gd name="T3" fmla="*/ 28 h 38"/>
                <a:gd name="T4" fmla="*/ 14 w 34"/>
                <a:gd name="T5" fmla="*/ 0 h 38"/>
                <a:gd name="T6" fmla="*/ 34 w 34"/>
                <a:gd name="T7" fmla="*/ 9 h 38"/>
                <a:gd name="T8" fmla="*/ 20 w 34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8">
                  <a:moveTo>
                    <a:pt x="20" y="38"/>
                  </a:moveTo>
                  <a:lnTo>
                    <a:pt x="0" y="28"/>
                  </a:lnTo>
                  <a:lnTo>
                    <a:pt x="14" y="0"/>
                  </a:lnTo>
                  <a:lnTo>
                    <a:pt x="34" y="9"/>
                  </a:lnTo>
                  <a:lnTo>
                    <a:pt x="20" y="38"/>
                  </a:lnTo>
                  <a:close/>
                </a:path>
              </a:pathLst>
            </a:custGeom>
            <a:solidFill>
              <a:srgbClr val="9FA0A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6" name="Freeform 485"/>
            <p:cNvSpPr>
              <a:spLocks/>
            </p:cNvSpPr>
            <p:nvPr/>
          </p:nvSpPr>
          <p:spPr bwMode="auto">
            <a:xfrm>
              <a:off x="1563688" y="1638301"/>
              <a:ext cx="55562" cy="61913"/>
            </a:xfrm>
            <a:custGeom>
              <a:avLst/>
              <a:gdLst>
                <a:gd name="T0" fmla="*/ 20 w 35"/>
                <a:gd name="T1" fmla="*/ 39 h 39"/>
                <a:gd name="T2" fmla="*/ 0 w 35"/>
                <a:gd name="T3" fmla="*/ 29 h 39"/>
                <a:gd name="T4" fmla="*/ 15 w 35"/>
                <a:gd name="T5" fmla="*/ 0 h 39"/>
                <a:gd name="T6" fmla="*/ 35 w 35"/>
                <a:gd name="T7" fmla="*/ 10 h 39"/>
                <a:gd name="T8" fmla="*/ 20 w 35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9">
                  <a:moveTo>
                    <a:pt x="20" y="39"/>
                  </a:moveTo>
                  <a:lnTo>
                    <a:pt x="0" y="29"/>
                  </a:lnTo>
                  <a:lnTo>
                    <a:pt x="15" y="0"/>
                  </a:lnTo>
                  <a:lnTo>
                    <a:pt x="35" y="10"/>
                  </a:lnTo>
                  <a:lnTo>
                    <a:pt x="20" y="39"/>
                  </a:lnTo>
                  <a:close/>
                </a:path>
              </a:pathLst>
            </a:custGeom>
            <a:solidFill>
              <a:srgbClr val="9FA0A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7" name="Line 486"/>
            <p:cNvSpPr>
              <a:spLocks noChangeShapeType="1"/>
            </p:cNvSpPr>
            <p:nvPr/>
          </p:nvSpPr>
          <p:spPr bwMode="auto">
            <a:xfrm flipH="1">
              <a:off x="1576388" y="1706563"/>
              <a:ext cx="90487" cy="180975"/>
            </a:xfrm>
            <a:prstGeom prst="line">
              <a:avLst/>
            </a:pr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8" name="Line 487"/>
            <p:cNvSpPr>
              <a:spLocks noChangeShapeType="1"/>
            </p:cNvSpPr>
            <p:nvPr/>
          </p:nvSpPr>
          <p:spPr bwMode="auto">
            <a:xfrm flipH="1">
              <a:off x="1181100" y="1495426"/>
              <a:ext cx="96837" cy="177800"/>
            </a:xfrm>
            <a:prstGeom prst="line">
              <a:avLst/>
            </a:pr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9" name="Oval 488"/>
            <p:cNvSpPr>
              <a:spLocks noChangeArrowheads="1"/>
            </p:cNvSpPr>
            <p:nvPr/>
          </p:nvSpPr>
          <p:spPr bwMode="auto">
            <a:xfrm>
              <a:off x="1347788" y="1392238"/>
              <a:ext cx="33337" cy="333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0" name="Oval 489"/>
            <p:cNvSpPr>
              <a:spLocks noChangeArrowheads="1"/>
            </p:cNvSpPr>
            <p:nvPr/>
          </p:nvSpPr>
          <p:spPr bwMode="auto">
            <a:xfrm>
              <a:off x="1322388" y="1404938"/>
              <a:ext cx="14287" cy="174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1" name="Freeform 490"/>
            <p:cNvSpPr>
              <a:spLocks/>
            </p:cNvSpPr>
            <p:nvPr/>
          </p:nvSpPr>
          <p:spPr bwMode="auto">
            <a:xfrm>
              <a:off x="1490663" y="1000126"/>
              <a:ext cx="412750" cy="430213"/>
            </a:xfrm>
            <a:custGeom>
              <a:avLst/>
              <a:gdLst>
                <a:gd name="T0" fmla="*/ 170 w 194"/>
                <a:gd name="T1" fmla="*/ 0 h 203"/>
                <a:gd name="T2" fmla="*/ 54 w 194"/>
                <a:gd name="T3" fmla="*/ 137 h 203"/>
                <a:gd name="T4" fmla="*/ 18 w 194"/>
                <a:gd name="T5" fmla="*/ 161 h 203"/>
                <a:gd name="T6" fmla="*/ 56 w 194"/>
                <a:gd name="T7" fmla="*/ 198 h 203"/>
                <a:gd name="T8" fmla="*/ 51 w 194"/>
                <a:gd name="T9" fmla="*/ 186 h 203"/>
                <a:gd name="T10" fmla="*/ 72 w 194"/>
                <a:gd name="T11" fmla="*/ 187 h 203"/>
                <a:gd name="T12" fmla="*/ 77 w 194"/>
                <a:gd name="T13" fmla="*/ 194 h 203"/>
                <a:gd name="T14" fmla="*/ 76 w 194"/>
                <a:gd name="T15" fmla="*/ 167 h 203"/>
                <a:gd name="T16" fmla="*/ 194 w 194"/>
                <a:gd name="T17" fmla="*/ 25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4" h="203">
                  <a:moveTo>
                    <a:pt x="170" y="0"/>
                  </a:moveTo>
                  <a:cubicBezTo>
                    <a:pt x="54" y="137"/>
                    <a:pt x="54" y="137"/>
                    <a:pt x="54" y="137"/>
                  </a:cubicBezTo>
                  <a:cubicBezTo>
                    <a:pt x="54" y="137"/>
                    <a:pt x="23" y="151"/>
                    <a:pt x="18" y="161"/>
                  </a:cubicBezTo>
                  <a:cubicBezTo>
                    <a:pt x="0" y="203"/>
                    <a:pt x="56" y="198"/>
                    <a:pt x="56" y="198"/>
                  </a:cubicBezTo>
                  <a:cubicBezTo>
                    <a:pt x="56" y="198"/>
                    <a:pt x="53" y="191"/>
                    <a:pt x="51" y="186"/>
                  </a:cubicBezTo>
                  <a:cubicBezTo>
                    <a:pt x="48" y="175"/>
                    <a:pt x="66" y="171"/>
                    <a:pt x="72" y="187"/>
                  </a:cubicBezTo>
                  <a:cubicBezTo>
                    <a:pt x="72" y="187"/>
                    <a:pt x="76" y="195"/>
                    <a:pt x="77" y="194"/>
                  </a:cubicBezTo>
                  <a:cubicBezTo>
                    <a:pt x="90" y="181"/>
                    <a:pt x="76" y="167"/>
                    <a:pt x="76" y="167"/>
                  </a:cubicBezTo>
                  <a:cubicBezTo>
                    <a:pt x="194" y="25"/>
                    <a:pt x="194" y="25"/>
                    <a:pt x="194" y="25"/>
                  </a:cubicBezTo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2" name="Freeform 491"/>
            <p:cNvSpPr>
              <a:spLocks/>
            </p:cNvSpPr>
            <p:nvPr/>
          </p:nvSpPr>
          <p:spPr bwMode="auto">
            <a:xfrm>
              <a:off x="1490663" y="1000126"/>
              <a:ext cx="412750" cy="430213"/>
            </a:xfrm>
            <a:custGeom>
              <a:avLst/>
              <a:gdLst>
                <a:gd name="T0" fmla="*/ 170 w 194"/>
                <a:gd name="T1" fmla="*/ 0 h 203"/>
                <a:gd name="T2" fmla="*/ 54 w 194"/>
                <a:gd name="T3" fmla="*/ 137 h 203"/>
                <a:gd name="T4" fmla="*/ 18 w 194"/>
                <a:gd name="T5" fmla="*/ 161 h 203"/>
                <a:gd name="T6" fmla="*/ 56 w 194"/>
                <a:gd name="T7" fmla="*/ 198 h 203"/>
                <a:gd name="T8" fmla="*/ 51 w 194"/>
                <a:gd name="T9" fmla="*/ 186 h 203"/>
                <a:gd name="T10" fmla="*/ 72 w 194"/>
                <a:gd name="T11" fmla="*/ 187 h 203"/>
                <a:gd name="T12" fmla="*/ 77 w 194"/>
                <a:gd name="T13" fmla="*/ 194 h 203"/>
                <a:gd name="T14" fmla="*/ 76 w 194"/>
                <a:gd name="T15" fmla="*/ 167 h 203"/>
                <a:gd name="T16" fmla="*/ 194 w 194"/>
                <a:gd name="T17" fmla="*/ 25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4" h="203">
                  <a:moveTo>
                    <a:pt x="170" y="0"/>
                  </a:moveTo>
                  <a:cubicBezTo>
                    <a:pt x="54" y="137"/>
                    <a:pt x="54" y="137"/>
                    <a:pt x="54" y="137"/>
                  </a:cubicBezTo>
                  <a:cubicBezTo>
                    <a:pt x="54" y="137"/>
                    <a:pt x="23" y="151"/>
                    <a:pt x="18" y="161"/>
                  </a:cubicBezTo>
                  <a:cubicBezTo>
                    <a:pt x="0" y="203"/>
                    <a:pt x="56" y="198"/>
                    <a:pt x="56" y="198"/>
                  </a:cubicBezTo>
                  <a:cubicBezTo>
                    <a:pt x="56" y="198"/>
                    <a:pt x="53" y="191"/>
                    <a:pt x="51" y="186"/>
                  </a:cubicBezTo>
                  <a:cubicBezTo>
                    <a:pt x="48" y="175"/>
                    <a:pt x="66" y="171"/>
                    <a:pt x="72" y="187"/>
                  </a:cubicBezTo>
                  <a:cubicBezTo>
                    <a:pt x="72" y="187"/>
                    <a:pt x="76" y="195"/>
                    <a:pt x="77" y="194"/>
                  </a:cubicBezTo>
                  <a:cubicBezTo>
                    <a:pt x="90" y="181"/>
                    <a:pt x="76" y="167"/>
                    <a:pt x="76" y="167"/>
                  </a:cubicBezTo>
                  <a:cubicBezTo>
                    <a:pt x="194" y="25"/>
                    <a:pt x="194" y="25"/>
                    <a:pt x="194" y="25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3" name="Freeform 492"/>
            <p:cNvSpPr>
              <a:spLocks/>
            </p:cNvSpPr>
            <p:nvPr/>
          </p:nvSpPr>
          <p:spPr bwMode="auto">
            <a:xfrm>
              <a:off x="1538288" y="1019176"/>
              <a:ext cx="360362" cy="396875"/>
            </a:xfrm>
            <a:custGeom>
              <a:avLst/>
              <a:gdLst>
                <a:gd name="T0" fmla="*/ 50 w 170"/>
                <a:gd name="T1" fmla="*/ 157 h 187"/>
                <a:gd name="T2" fmla="*/ 170 w 170"/>
                <a:gd name="T3" fmla="*/ 14 h 187"/>
                <a:gd name="T4" fmla="*/ 157 w 170"/>
                <a:gd name="T5" fmla="*/ 0 h 187"/>
                <a:gd name="T6" fmla="*/ 40 w 170"/>
                <a:gd name="T7" fmla="*/ 135 h 187"/>
                <a:gd name="T8" fmla="*/ 4 w 170"/>
                <a:gd name="T9" fmla="*/ 158 h 187"/>
                <a:gd name="T10" fmla="*/ 2 w 170"/>
                <a:gd name="T11" fmla="*/ 179 h 187"/>
                <a:gd name="T12" fmla="*/ 28 w 170"/>
                <a:gd name="T13" fmla="*/ 186 h 187"/>
                <a:gd name="T14" fmla="*/ 26 w 170"/>
                <a:gd name="T15" fmla="*/ 171 h 187"/>
                <a:gd name="T16" fmla="*/ 47 w 170"/>
                <a:gd name="T17" fmla="*/ 169 h 187"/>
                <a:gd name="T18" fmla="*/ 55 w 170"/>
                <a:gd name="T19" fmla="*/ 182 h 187"/>
                <a:gd name="T20" fmla="*/ 50 w 170"/>
                <a:gd name="T21" fmla="*/ 15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87">
                  <a:moveTo>
                    <a:pt x="50" y="157"/>
                  </a:moveTo>
                  <a:cubicBezTo>
                    <a:pt x="170" y="14"/>
                    <a:pt x="170" y="14"/>
                    <a:pt x="170" y="14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0" y="135"/>
                    <a:pt x="9" y="148"/>
                    <a:pt x="4" y="158"/>
                  </a:cubicBezTo>
                  <a:cubicBezTo>
                    <a:pt x="0" y="167"/>
                    <a:pt x="0" y="174"/>
                    <a:pt x="2" y="179"/>
                  </a:cubicBezTo>
                  <a:cubicBezTo>
                    <a:pt x="9" y="187"/>
                    <a:pt x="28" y="186"/>
                    <a:pt x="28" y="186"/>
                  </a:cubicBezTo>
                  <a:cubicBezTo>
                    <a:pt x="28" y="186"/>
                    <a:pt x="26" y="180"/>
                    <a:pt x="26" y="171"/>
                  </a:cubicBezTo>
                  <a:cubicBezTo>
                    <a:pt x="27" y="165"/>
                    <a:pt x="39" y="158"/>
                    <a:pt x="47" y="169"/>
                  </a:cubicBezTo>
                  <a:cubicBezTo>
                    <a:pt x="47" y="169"/>
                    <a:pt x="54" y="178"/>
                    <a:pt x="55" y="182"/>
                  </a:cubicBezTo>
                  <a:cubicBezTo>
                    <a:pt x="63" y="171"/>
                    <a:pt x="50" y="157"/>
                    <a:pt x="50" y="157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4" name="Freeform 493"/>
            <p:cNvSpPr>
              <a:spLocks/>
            </p:cNvSpPr>
            <p:nvPr/>
          </p:nvSpPr>
          <p:spPr bwMode="auto">
            <a:xfrm>
              <a:off x="1557338" y="115888"/>
              <a:ext cx="473075" cy="708025"/>
            </a:xfrm>
            <a:custGeom>
              <a:avLst/>
              <a:gdLst>
                <a:gd name="T0" fmla="*/ 223 w 223"/>
                <a:gd name="T1" fmla="*/ 91 h 334"/>
                <a:gd name="T2" fmla="*/ 40 w 223"/>
                <a:gd name="T3" fmla="*/ 98 h 334"/>
                <a:gd name="T4" fmla="*/ 52 w 223"/>
                <a:gd name="T5" fmla="*/ 236 h 334"/>
                <a:gd name="T6" fmla="*/ 0 w 223"/>
                <a:gd name="T7" fmla="*/ 265 h 334"/>
                <a:gd name="T8" fmla="*/ 149 w 223"/>
                <a:gd name="T9" fmla="*/ 197 h 334"/>
                <a:gd name="T10" fmla="*/ 223 w 223"/>
                <a:gd name="T11" fmla="*/ 91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3" h="334">
                  <a:moveTo>
                    <a:pt x="223" y="91"/>
                  </a:moveTo>
                  <a:cubicBezTo>
                    <a:pt x="145" y="0"/>
                    <a:pt x="60" y="51"/>
                    <a:pt x="40" y="98"/>
                  </a:cubicBezTo>
                  <a:cubicBezTo>
                    <a:pt x="14" y="161"/>
                    <a:pt x="69" y="200"/>
                    <a:pt x="52" y="236"/>
                  </a:cubicBezTo>
                  <a:cubicBezTo>
                    <a:pt x="35" y="271"/>
                    <a:pt x="0" y="265"/>
                    <a:pt x="0" y="265"/>
                  </a:cubicBezTo>
                  <a:cubicBezTo>
                    <a:pt x="0" y="265"/>
                    <a:pt x="105" y="334"/>
                    <a:pt x="149" y="197"/>
                  </a:cubicBezTo>
                  <a:lnTo>
                    <a:pt x="223" y="91"/>
                  </a:lnTo>
                  <a:close/>
                </a:path>
              </a:pathLst>
            </a:custGeom>
            <a:solidFill>
              <a:srgbClr val="FABE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5" name="Freeform 494"/>
            <p:cNvSpPr>
              <a:spLocks/>
            </p:cNvSpPr>
            <p:nvPr/>
          </p:nvSpPr>
          <p:spPr bwMode="auto">
            <a:xfrm>
              <a:off x="1562100" y="219076"/>
              <a:ext cx="404812" cy="527050"/>
            </a:xfrm>
            <a:custGeom>
              <a:avLst/>
              <a:gdLst>
                <a:gd name="T0" fmla="*/ 191 w 191"/>
                <a:gd name="T1" fmla="*/ 54 h 248"/>
                <a:gd name="T2" fmla="*/ 67 w 191"/>
                <a:gd name="T3" fmla="*/ 68 h 248"/>
                <a:gd name="T4" fmla="*/ 0 w 191"/>
                <a:gd name="T5" fmla="*/ 217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1" h="248">
                  <a:moveTo>
                    <a:pt x="191" y="54"/>
                  </a:moveTo>
                  <a:cubicBezTo>
                    <a:pt x="137" y="0"/>
                    <a:pt x="83" y="29"/>
                    <a:pt x="67" y="68"/>
                  </a:cubicBezTo>
                  <a:cubicBezTo>
                    <a:pt x="48" y="117"/>
                    <a:pt x="120" y="248"/>
                    <a:pt x="0" y="217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6" name="Freeform 495"/>
            <p:cNvSpPr>
              <a:spLocks/>
            </p:cNvSpPr>
            <p:nvPr/>
          </p:nvSpPr>
          <p:spPr bwMode="auto">
            <a:xfrm>
              <a:off x="1652588" y="255588"/>
              <a:ext cx="276225" cy="466725"/>
            </a:xfrm>
            <a:custGeom>
              <a:avLst/>
              <a:gdLst>
                <a:gd name="T0" fmla="*/ 130 w 130"/>
                <a:gd name="T1" fmla="*/ 49 h 220"/>
                <a:gd name="T2" fmla="*/ 6 w 130"/>
                <a:gd name="T3" fmla="*/ 216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0" h="220">
                  <a:moveTo>
                    <a:pt x="130" y="49"/>
                  </a:moveTo>
                  <a:cubicBezTo>
                    <a:pt x="0" y="0"/>
                    <a:pt x="108" y="220"/>
                    <a:pt x="6" y="216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7" name="Freeform 496"/>
            <p:cNvSpPr>
              <a:spLocks/>
            </p:cNvSpPr>
            <p:nvPr/>
          </p:nvSpPr>
          <p:spPr bwMode="auto">
            <a:xfrm>
              <a:off x="1771650" y="387351"/>
              <a:ext cx="131762" cy="298450"/>
            </a:xfrm>
            <a:custGeom>
              <a:avLst/>
              <a:gdLst>
                <a:gd name="T0" fmla="*/ 62 w 62"/>
                <a:gd name="T1" fmla="*/ 8 h 141"/>
                <a:gd name="T2" fmla="*/ 2 w 62"/>
                <a:gd name="T3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" h="141">
                  <a:moveTo>
                    <a:pt x="62" y="8"/>
                  </a:moveTo>
                  <a:cubicBezTo>
                    <a:pt x="0" y="0"/>
                    <a:pt x="35" y="92"/>
                    <a:pt x="2" y="141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8" name="Freeform 497"/>
            <p:cNvSpPr>
              <a:spLocks/>
            </p:cNvSpPr>
            <p:nvPr/>
          </p:nvSpPr>
          <p:spPr bwMode="auto">
            <a:xfrm>
              <a:off x="1974850" y="127001"/>
              <a:ext cx="190500" cy="196850"/>
            </a:xfrm>
            <a:custGeom>
              <a:avLst/>
              <a:gdLst>
                <a:gd name="T0" fmla="*/ 0 w 120"/>
                <a:gd name="T1" fmla="*/ 109 h 124"/>
                <a:gd name="T2" fmla="*/ 59 w 120"/>
                <a:gd name="T3" fmla="*/ 0 h 124"/>
                <a:gd name="T4" fmla="*/ 77 w 120"/>
                <a:gd name="T5" fmla="*/ 69 h 124"/>
                <a:gd name="T6" fmla="*/ 120 w 120"/>
                <a:gd name="T7" fmla="*/ 101 h 124"/>
                <a:gd name="T8" fmla="*/ 12 w 120"/>
                <a:gd name="T9" fmla="*/ 124 h 124"/>
                <a:gd name="T10" fmla="*/ 0 w 120"/>
                <a:gd name="T11" fmla="*/ 10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24">
                  <a:moveTo>
                    <a:pt x="0" y="109"/>
                  </a:moveTo>
                  <a:lnTo>
                    <a:pt x="59" y="0"/>
                  </a:lnTo>
                  <a:lnTo>
                    <a:pt x="77" y="69"/>
                  </a:lnTo>
                  <a:lnTo>
                    <a:pt x="120" y="101"/>
                  </a:lnTo>
                  <a:lnTo>
                    <a:pt x="12" y="124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rgbClr val="E6001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9" name="Freeform 498"/>
            <p:cNvSpPr>
              <a:spLocks/>
            </p:cNvSpPr>
            <p:nvPr/>
          </p:nvSpPr>
          <p:spPr bwMode="auto">
            <a:xfrm>
              <a:off x="2020888" y="177801"/>
              <a:ext cx="106362" cy="104775"/>
            </a:xfrm>
            <a:custGeom>
              <a:avLst/>
              <a:gdLst>
                <a:gd name="T0" fmla="*/ 27 w 67"/>
                <a:gd name="T1" fmla="*/ 0 h 66"/>
                <a:gd name="T2" fmla="*/ 0 w 67"/>
                <a:gd name="T3" fmla="*/ 66 h 66"/>
                <a:gd name="T4" fmla="*/ 67 w 67"/>
                <a:gd name="T5" fmla="*/ 61 h 66"/>
                <a:gd name="T6" fmla="*/ 38 w 67"/>
                <a:gd name="T7" fmla="*/ 44 h 66"/>
                <a:gd name="T8" fmla="*/ 27 w 67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6">
                  <a:moveTo>
                    <a:pt x="27" y="0"/>
                  </a:moveTo>
                  <a:lnTo>
                    <a:pt x="0" y="66"/>
                  </a:lnTo>
                  <a:lnTo>
                    <a:pt x="67" y="61"/>
                  </a:lnTo>
                  <a:lnTo>
                    <a:pt x="38" y="44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CF00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0" name="Freeform 499"/>
            <p:cNvSpPr>
              <a:spLocks/>
            </p:cNvSpPr>
            <p:nvPr/>
          </p:nvSpPr>
          <p:spPr bwMode="auto">
            <a:xfrm>
              <a:off x="1811338" y="234951"/>
              <a:ext cx="196850" cy="179388"/>
            </a:xfrm>
            <a:custGeom>
              <a:avLst/>
              <a:gdLst>
                <a:gd name="T0" fmla="*/ 122 w 124"/>
                <a:gd name="T1" fmla="*/ 30 h 113"/>
                <a:gd name="T2" fmla="*/ 0 w 124"/>
                <a:gd name="T3" fmla="*/ 0 h 113"/>
                <a:gd name="T4" fmla="*/ 40 w 124"/>
                <a:gd name="T5" fmla="*/ 61 h 113"/>
                <a:gd name="T6" fmla="*/ 34 w 124"/>
                <a:gd name="T7" fmla="*/ 113 h 113"/>
                <a:gd name="T8" fmla="*/ 124 w 124"/>
                <a:gd name="T9" fmla="*/ 48 h 113"/>
                <a:gd name="T10" fmla="*/ 122 w 124"/>
                <a:gd name="T11" fmla="*/ 3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113">
                  <a:moveTo>
                    <a:pt x="122" y="30"/>
                  </a:moveTo>
                  <a:lnTo>
                    <a:pt x="0" y="0"/>
                  </a:lnTo>
                  <a:lnTo>
                    <a:pt x="40" y="61"/>
                  </a:lnTo>
                  <a:lnTo>
                    <a:pt x="34" y="113"/>
                  </a:lnTo>
                  <a:lnTo>
                    <a:pt x="124" y="48"/>
                  </a:lnTo>
                  <a:lnTo>
                    <a:pt x="122" y="30"/>
                  </a:lnTo>
                  <a:close/>
                </a:path>
              </a:pathLst>
            </a:custGeom>
            <a:solidFill>
              <a:srgbClr val="E6001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1" name="Freeform 500"/>
            <p:cNvSpPr>
              <a:spLocks/>
            </p:cNvSpPr>
            <p:nvPr/>
          </p:nvSpPr>
          <p:spPr bwMode="auto">
            <a:xfrm>
              <a:off x="1851025" y="266701"/>
              <a:ext cx="109537" cy="109538"/>
            </a:xfrm>
            <a:custGeom>
              <a:avLst/>
              <a:gdLst>
                <a:gd name="T0" fmla="*/ 0 w 69"/>
                <a:gd name="T1" fmla="*/ 0 h 69"/>
                <a:gd name="T2" fmla="*/ 69 w 69"/>
                <a:gd name="T3" fmla="*/ 24 h 69"/>
                <a:gd name="T4" fmla="*/ 21 w 69"/>
                <a:gd name="T5" fmla="*/ 69 h 69"/>
                <a:gd name="T6" fmla="*/ 26 w 69"/>
                <a:gd name="T7" fmla="*/ 36 h 69"/>
                <a:gd name="T8" fmla="*/ 0 w 69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69">
                  <a:moveTo>
                    <a:pt x="0" y="0"/>
                  </a:moveTo>
                  <a:lnTo>
                    <a:pt x="69" y="24"/>
                  </a:lnTo>
                  <a:lnTo>
                    <a:pt x="21" y="69"/>
                  </a:lnTo>
                  <a:lnTo>
                    <a:pt x="26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F00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2" name="Freeform 501"/>
            <p:cNvSpPr>
              <a:spLocks/>
            </p:cNvSpPr>
            <p:nvPr/>
          </p:nvSpPr>
          <p:spPr bwMode="auto">
            <a:xfrm>
              <a:off x="1854200" y="260351"/>
              <a:ext cx="39687" cy="26988"/>
            </a:xfrm>
            <a:custGeom>
              <a:avLst/>
              <a:gdLst>
                <a:gd name="T0" fmla="*/ 18 w 19"/>
                <a:gd name="T1" fmla="*/ 9 h 13"/>
                <a:gd name="T2" fmla="*/ 7 w 19"/>
                <a:gd name="T3" fmla="*/ 11 h 13"/>
                <a:gd name="T4" fmla="*/ 1 w 19"/>
                <a:gd name="T5" fmla="*/ 3 h 13"/>
                <a:gd name="T6" fmla="*/ 11 w 19"/>
                <a:gd name="T7" fmla="*/ 1 h 13"/>
                <a:gd name="T8" fmla="*/ 18 w 19"/>
                <a:gd name="T9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3">
                  <a:moveTo>
                    <a:pt x="18" y="9"/>
                  </a:moveTo>
                  <a:cubicBezTo>
                    <a:pt x="17" y="12"/>
                    <a:pt x="12" y="13"/>
                    <a:pt x="7" y="11"/>
                  </a:cubicBezTo>
                  <a:cubicBezTo>
                    <a:pt x="3" y="10"/>
                    <a:pt x="0" y="6"/>
                    <a:pt x="1" y="3"/>
                  </a:cubicBezTo>
                  <a:cubicBezTo>
                    <a:pt x="2" y="1"/>
                    <a:pt x="6" y="0"/>
                    <a:pt x="11" y="1"/>
                  </a:cubicBezTo>
                  <a:cubicBezTo>
                    <a:pt x="16" y="3"/>
                    <a:pt x="19" y="7"/>
                    <a:pt x="18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3" name="Freeform 502"/>
            <p:cNvSpPr>
              <a:spLocks/>
            </p:cNvSpPr>
            <p:nvPr/>
          </p:nvSpPr>
          <p:spPr bwMode="auto">
            <a:xfrm>
              <a:off x="1897063" y="269876"/>
              <a:ext cx="12700" cy="11113"/>
            </a:xfrm>
            <a:custGeom>
              <a:avLst/>
              <a:gdLst>
                <a:gd name="T0" fmla="*/ 6 w 6"/>
                <a:gd name="T1" fmla="*/ 2 h 5"/>
                <a:gd name="T2" fmla="*/ 4 w 6"/>
                <a:gd name="T3" fmla="*/ 5 h 5"/>
                <a:gd name="T4" fmla="*/ 0 w 6"/>
                <a:gd name="T5" fmla="*/ 3 h 5"/>
                <a:gd name="T6" fmla="*/ 3 w 6"/>
                <a:gd name="T7" fmla="*/ 0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cubicBezTo>
                    <a:pt x="6" y="3"/>
                    <a:pt x="5" y="5"/>
                    <a:pt x="4" y="5"/>
                  </a:cubicBezTo>
                  <a:cubicBezTo>
                    <a:pt x="2" y="5"/>
                    <a:pt x="1" y="4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4" y="0"/>
                    <a:pt x="6" y="1"/>
                    <a:pt x="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4" name="Freeform 503"/>
            <p:cNvSpPr>
              <a:spLocks/>
            </p:cNvSpPr>
            <p:nvPr/>
          </p:nvSpPr>
          <p:spPr bwMode="auto">
            <a:xfrm>
              <a:off x="2055813" y="161926"/>
              <a:ext cx="9525" cy="12700"/>
            </a:xfrm>
            <a:custGeom>
              <a:avLst/>
              <a:gdLst>
                <a:gd name="T0" fmla="*/ 5 w 5"/>
                <a:gd name="T1" fmla="*/ 3 h 6"/>
                <a:gd name="T2" fmla="*/ 3 w 5"/>
                <a:gd name="T3" fmla="*/ 6 h 6"/>
                <a:gd name="T4" fmla="*/ 0 w 5"/>
                <a:gd name="T5" fmla="*/ 4 h 6"/>
                <a:gd name="T6" fmla="*/ 2 w 5"/>
                <a:gd name="T7" fmla="*/ 1 h 6"/>
                <a:gd name="T8" fmla="*/ 5 w 5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5" y="3"/>
                  </a:moveTo>
                  <a:cubicBezTo>
                    <a:pt x="5" y="4"/>
                    <a:pt x="4" y="5"/>
                    <a:pt x="3" y="6"/>
                  </a:cubicBezTo>
                  <a:cubicBezTo>
                    <a:pt x="2" y="6"/>
                    <a:pt x="0" y="5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3" y="0"/>
                    <a:pt x="5" y="1"/>
                    <a:pt x="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5" name="Freeform 504"/>
            <p:cNvSpPr>
              <a:spLocks/>
            </p:cNvSpPr>
            <p:nvPr/>
          </p:nvSpPr>
          <p:spPr bwMode="auto">
            <a:xfrm>
              <a:off x="2197100" y="863601"/>
              <a:ext cx="234950" cy="271463"/>
            </a:xfrm>
            <a:custGeom>
              <a:avLst/>
              <a:gdLst>
                <a:gd name="T0" fmla="*/ 59 w 148"/>
                <a:gd name="T1" fmla="*/ 0 h 171"/>
                <a:gd name="T2" fmla="*/ 148 w 148"/>
                <a:gd name="T3" fmla="*/ 145 h 171"/>
                <a:gd name="T4" fmla="*/ 58 w 148"/>
                <a:gd name="T5" fmla="*/ 171 h 171"/>
                <a:gd name="T6" fmla="*/ 0 w 148"/>
                <a:gd name="T7" fmla="*/ 14 h 171"/>
                <a:gd name="T8" fmla="*/ 59 w 148"/>
                <a:gd name="T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71">
                  <a:moveTo>
                    <a:pt x="59" y="0"/>
                  </a:moveTo>
                  <a:lnTo>
                    <a:pt x="148" y="145"/>
                  </a:lnTo>
                  <a:lnTo>
                    <a:pt x="58" y="171"/>
                  </a:lnTo>
                  <a:lnTo>
                    <a:pt x="0" y="14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6" name="Freeform 505"/>
            <p:cNvSpPr>
              <a:spLocks/>
            </p:cNvSpPr>
            <p:nvPr/>
          </p:nvSpPr>
          <p:spPr bwMode="auto">
            <a:xfrm>
              <a:off x="2271713" y="1058863"/>
              <a:ext cx="160337" cy="80963"/>
            </a:xfrm>
            <a:custGeom>
              <a:avLst/>
              <a:gdLst>
                <a:gd name="T0" fmla="*/ 0 w 101"/>
                <a:gd name="T1" fmla="*/ 28 h 51"/>
                <a:gd name="T2" fmla="*/ 88 w 101"/>
                <a:gd name="T3" fmla="*/ 0 h 51"/>
                <a:gd name="T4" fmla="*/ 101 w 101"/>
                <a:gd name="T5" fmla="*/ 22 h 51"/>
                <a:gd name="T6" fmla="*/ 5 w 101"/>
                <a:gd name="T7" fmla="*/ 51 h 51"/>
                <a:gd name="T8" fmla="*/ 0 w 101"/>
                <a:gd name="T9" fmla="*/ 2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51">
                  <a:moveTo>
                    <a:pt x="0" y="28"/>
                  </a:moveTo>
                  <a:lnTo>
                    <a:pt x="88" y="0"/>
                  </a:lnTo>
                  <a:lnTo>
                    <a:pt x="101" y="22"/>
                  </a:lnTo>
                  <a:lnTo>
                    <a:pt x="5" y="5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0068B7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7" name="Freeform 506"/>
            <p:cNvSpPr>
              <a:spLocks/>
            </p:cNvSpPr>
            <p:nvPr/>
          </p:nvSpPr>
          <p:spPr bwMode="auto">
            <a:xfrm>
              <a:off x="2220913" y="914401"/>
              <a:ext cx="141287" cy="173038"/>
            </a:xfrm>
            <a:custGeom>
              <a:avLst/>
              <a:gdLst>
                <a:gd name="T0" fmla="*/ 15 w 89"/>
                <a:gd name="T1" fmla="*/ 0 h 109"/>
                <a:gd name="T2" fmla="*/ 89 w 89"/>
                <a:gd name="T3" fmla="*/ 94 h 109"/>
                <a:gd name="T4" fmla="*/ 39 w 89"/>
                <a:gd name="T5" fmla="*/ 109 h 109"/>
                <a:gd name="T6" fmla="*/ 0 w 89"/>
                <a:gd name="T7" fmla="*/ 7 h 109"/>
                <a:gd name="T8" fmla="*/ 15 w 89"/>
                <a:gd name="T9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09">
                  <a:moveTo>
                    <a:pt x="15" y="0"/>
                  </a:moveTo>
                  <a:lnTo>
                    <a:pt x="89" y="94"/>
                  </a:lnTo>
                  <a:lnTo>
                    <a:pt x="39" y="109"/>
                  </a:lnTo>
                  <a:lnTo>
                    <a:pt x="0" y="7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8" name="Freeform 507"/>
            <p:cNvSpPr>
              <a:spLocks/>
            </p:cNvSpPr>
            <p:nvPr/>
          </p:nvSpPr>
          <p:spPr bwMode="auto">
            <a:xfrm>
              <a:off x="1781175" y="863601"/>
              <a:ext cx="233362" cy="271463"/>
            </a:xfrm>
            <a:custGeom>
              <a:avLst/>
              <a:gdLst>
                <a:gd name="T0" fmla="*/ 65 w 110"/>
                <a:gd name="T1" fmla="*/ 4 h 128"/>
                <a:gd name="T2" fmla="*/ 0 w 110"/>
                <a:gd name="T3" fmla="*/ 66 h 128"/>
                <a:gd name="T4" fmla="*/ 62 w 110"/>
                <a:gd name="T5" fmla="*/ 128 h 128"/>
                <a:gd name="T6" fmla="*/ 110 w 110"/>
                <a:gd name="T7" fmla="*/ 67 h 128"/>
                <a:gd name="T8" fmla="*/ 98 w 110"/>
                <a:gd name="T9" fmla="*/ 0 h 128"/>
                <a:gd name="T10" fmla="*/ 65 w 110"/>
                <a:gd name="T11" fmla="*/ 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0" h="128">
                  <a:moveTo>
                    <a:pt x="65" y="4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76"/>
                    <a:pt x="48" y="128"/>
                    <a:pt x="62" y="128"/>
                  </a:cubicBezTo>
                  <a:cubicBezTo>
                    <a:pt x="110" y="67"/>
                    <a:pt x="110" y="67"/>
                    <a:pt x="110" y="67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65" y="4"/>
                    <a:pt x="65" y="4"/>
                    <a:pt x="65" y="4"/>
                  </a:cubicBezTo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9" name="Freeform 508"/>
            <p:cNvSpPr>
              <a:spLocks/>
            </p:cNvSpPr>
            <p:nvPr/>
          </p:nvSpPr>
          <p:spPr bwMode="auto">
            <a:xfrm>
              <a:off x="1781175" y="863601"/>
              <a:ext cx="233362" cy="271463"/>
            </a:xfrm>
            <a:custGeom>
              <a:avLst/>
              <a:gdLst>
                <a:gd name="T0" fmla="*/ 65 w 110"/>
                <a:gd name="T1" fmla="*/ 4 h 128"/>
                <a:gd name="T2" fmla="*/ 0 w 110"/>
                <a:gd name="T3" fmla="*/ 66 h 128"/>
                <a:gd name="T4" fmla="*/ 62 w 110"/>
                <a:gd name="T5" fmla="*/ 128 h 128"/>
                <a:gd name="T6" fmla="*/ 110 w 110"/>
                <a:gd name="T7" fmla="*/ 67 h 128"/>
                <a:gd name="T8" fmla="*/ 98 w 110"/>
                <a:gd name="T9" fmla="*/ 0 h 128"/>
                <a:gd name="T10" fmla="*/ 65 w 110"/>
                <a:gd name="T11" fmla="*/ 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0" h="128">
                  <a:moveTo>
                    <a:pt x="65" y="4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76"/>
                    <a:pt x="48" y="128"/>
                    <a:pt x="62" y="128"/>
                  </a:cubicBezTo>
                  <a:cubicBezTo>
                    <a:pt x="110" y="67"/>
                    <a:pt x="110" y="67"/>
                    <a:pt x="110" y="67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65" y="4"/>
                    <a:pt x="65" y="4"/>
                    <a:pt x="65" y="4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0" name="Freeform 509"/>
            <p:cNvSpPr>
              <a:spLocks/>
            </p:cNvSpPr>
            <p:nvPr/>
          </p:nvSpPr>
          <p:spPr bwMode="auto">
            <a:xfrm>
              <a:off x="1773238" y="989013"/>
              <a:ext cx="150812" cy="152400"/>
            </a:xfrm>
            <a:custGeom>
              <a:avLst/>
              <a:gdLst>
                <a:gd name="T0" fmla="*/ 10 w 71"/>
                <a:gd name="T1" fmla="*/ 0 h 72"/>
                <a:gd name="T2" fmla="*/ 71 w 71"/>
                <a:gd name="T3" fmla="*/ 62 h 72"/>
                <a:gd name="T4" fmla="*/ 64 w 71"/>
                <a:gd name="T5" fmla="*/ 72 h 72"/>
                <a:gd name="T6" fmla="*/ 25 w 71"/>
                <a:gd name="T7" fmla="*/ 43 h 72"/>
                <a:gd name="T8" fmla="*/ 0 w 71"/>
                <a:gd name="T9" fmla="*/ 9 h 72"/>
                <a:gd name="T10" fmla="*/ 10 w 71"/>
                <a:gd name="T11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72">
                  <a:moveTo>
                    <a:pt x="10" y="0"/>
                  </a:moveTo>
                  <a:cubicBezTo>
                    <a:pt x="71" y="62"/>
                    <a:pt x="71" y="62"/>
                    <a:pt x="71" y="62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4" y="72"/>
                    <a:pt x="48" y="68"/>
                    <a:pt x="25" y="43"/>
                  </a:cubicBezTo>
                  <a:cubicBezTo>
                    <a:pt x="0" y="17"/>
                    <a:pt x="0" y="9"/>
                    <a:pt x="0" y="9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0068B7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1" name="Freeform 510"/>
            <p:cNvSpPr>
              <a:spLocks/>
            </p:cNvSpPr>
            <p:nvPr/>
          </p:nvSpPr>
          <p:spPr bwMode="auto">
            <a:xfrm>
              <a:off x="2263775" y="1355726"/>
              <a:ext cx="201612" cy="231775"/>
            </a:xfrm>
            <a:custGeom>
              <a:avLst/>
              <a:gdLst>
                <a:gd name="T0" fmla="*/ 20 w 127"/>
                <a:gd name="T1" fmla="*/ 0 h 146"/>
                <a:gd name="T2" fmla="*/ 127 w 127"/>
                <a:gd name="T3" fmla="*/ 108 h 146"/>
                <a:gd name="T4" fmla="*/ 45 w 127"/>
                <a:gd name="T5" fmla="*/ 146 h 146"/>
                <a:gd name="T6" fmla="*/ 0 w 127"/>
                <a:gd name="T7" fmla="*/ 8 h 146"/>
                <a:gd name="T8" fmla="*/ 20 w 127"/>
                <a:gd name="T9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46">
                  <a:moveTo>
                    <a:pt x="20" y="0"/>
                  </a:moveTo>
                  <a:lnTo>
                    <a:pt x="127" y="108"/>
                  </a:lnTo>
                  <a:lnTo>
                    <a:pt x="45" y="146"/>
                  </a:lnTo>
                  <a:lnTo>
                    <a:pt x="0" y="8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4694D1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2" name="Freeform 511"/>
            <p:cNvSpPr>
              <a:spLocks/>
            </p:cNvSpPr>
            <p:nvPr/>
          </p:nvSpPr>
          <p:spPr bwMode="auto">
            <a:xfrm>
              <a:off x="2193925" y="1352551"/>
              <a:ext cx="206375" cy="312738"/>
            </a:xfrm>
            <a:custGeom>
              <a:avLst/>
              <a:gdLst>
                <a:gd name="T0" fmla="*/ 50 w 130"/>
                <a:gd name="T1" fmla="*/ 0 h 197"/>
                <a:gd name="T2" fmla="*/ 130 w 130"/>
                <a:gd name="T3" fmla="*/ 157 h 197"/>
                <a:gd name="T4" fmla="*/ 53 w 130"/>
                <a:gd name="T5" fmla="*/ 197 h 197"/>
                <a:gd name="T6" fmla="*/ 0 w 130"/>
                <a:gd name="T7" fmla="*/ 6 h 197"/>
                <a:gd name="T8" fmla="*/ 50 w 130"/>
                <a:gd name="T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197">
                  <a:moveTo>
                    <a:pt x="50" y="0"/>
                  </a:moveTo>
                  <a:lnTo>
                    <a:pt x="130" y="157"/>
                  </a:lnTo>
                  <a:lnTo>
                    <a:pt x="53" y="197"/>
                  </a:lnTo>
                  <a:lnTo>
                    <a:pt x="0" y="6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4EA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3" name="Freeform 512"/>
            <p:cNvSpPr>
              <a:spLocks/>
            </p:cNvSpPr>
            <p:nvPr/>
          </p:nvSpPr>
          <p:spPr bwMode="auto">
            <a:xfrm>
              <a:off x="2049463" y="1354138"/>
              <a:ext cx="119062" cy="327025"/>
            </a:xfrm>
            <a:custGeom>
              <a:avLst/>
              <a:gdLst>
                <a:gd name="T0" fmla="*/ 75 w 75"/>
                <a:gd name="T1" fmla="*/ 206 h 206"/>
                <a:gd name="T2" fmla="*/ 60 w 75"/>
                <a:gd name="T3" fmla="*/ 0 h 206"/>
                <a:gd name="T4" fmla="*/ 13 w 75"/>
                <a:gd name="T5" fmla="*/ 0 h 206"/>
                <a:gd name="T6" fmla="*/ 0 w 75"/>
                <a:gd name="T7" fmla="*/ 206 h 206"/>
                <a:gd name="T8" fmla="*/ 75 w 75"/>
                <a:gd name="T9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206">
                  <a:moveTo>
                    <a:pt x="75" y="206"/>
                  </a:moveTo>
                  <a:lnTo>
                    <a:pt x="60" y="0"/>
                  </a:lnTo>
                  <a:lnTo>
                    <a:pt x="13" y="0"/>
                  </a:lnTo>
                  <a:lnTo>
                    <a:pt x="0" y="206"/>
                  </a:lnTo>
                  <a:lnTo>
                    <a:pt x="75" y="206"/>
                  </a:lnTo>
                  <a:close/>
                </a:path>
              </a:pathLst>
            </a:custGeom>
            <a:solidFill>
              <a:srgbClr val="004EA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4" name="Freeform 513"/>
            <p:cNvSpPr>
              <a:spLocks/>
            </p:cNvSpPr>
            <p:nvPr/>
          </p:nvSpPr>
          <p:spPr bwMode="auto">
            <a:xfrm>
              <a:off x="1749425" y="1355726"/>
              <a:ext cx="201612" cy="231775"/>
            </a:xfrm>
            <a:custGeom>
              <a:avLst/>
              <a:gdLst>
                <a:gd name="T0" fmla="*/ 107 w 127"/>
                <a:gd name="T1" fmla="*/ 0 h 146"/>
                <a:gd name="T2" fmla="*/ 0 w 127"/>
                <a:gd name="T3" fmla="*/ 108 h 146"/>
                <a:gd name="T4" fmla="*/ 82 w 127"/>
                <a:gd name="T5" fmla="*/ 146 h 146"/>
                <a:gd name="T6" fmla="*/ 127 w 127"/>
                <a:gd name="T7" fmla="*/ 8 h 146"/>
                <a:gd name="T8" fmla="*/ 107 w 127"/>
                <a:gd name="T9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46">
                  <a:moveTo>
                    <a:pt x="107" y="0"/>
                  </a:moveTo>
                  <a:lnTo>
                    <a:pt x="0" y="108"/>
                  </a:lnTo>
                  <a:lnTo>
                    <a:pt x="82" y="146"/>
                  </a:lnTo>
                  <a:lnTo>
                    <a:pt x="127" y="8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4694D1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5" name="Freeform 514"/>
            <p:cNvSpPr>
              <a:spLocks/>
            </p:cNvSpPr>
            <p:nvPr/>
          </p:nvSpPr>
          <p:spPr bwMode="auto">
            <a:xfrm>
              <a:off x="1935163" y="1778001"/>
              <a:ext cx="120650" cy="327025"/>
            </a:xfrm>
            <a:custGeom>
              <a:avLst/>
              <a:gdLst>
                <a:gd name="T0" fmla="*/ 6 w 57"/>
                <a:gd name="T1" fmla="*/ 0 h 154"/>
                <a:gd name="T2" fmla="*/ 7 w 57"/>
                <a:gd name="T3" fmla="*/ 131 h 154"/>
                <a:gd name="T4" fmla="*/ 57 w 57"/>
                <a:gd name="T5" fmla="*/ 132 h 154"/>
                <a:gd name="T6" fmla="*/ 51 w 57"/>
                <a:gd name="T7" fmla="*/ 6 h 154"/>
                <a:gd name="T8" fmla="*/ 6 w 57"/>
                <a:gd name="T9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54">
                  <a:moveTo>
                    <a:pt x="6" y="0"/>
                  </a:moveTo>
                  <a:cubicBezTo>
                    <a:pt x="2" y="52"/>
                    <a:pt x="0" y="121"/>
                    <a:pt x="7" y="131"/>
                  </a:cubicBezTo>
                  <a:cubicBezTo>
                    <a:pt x="20" y="149"/>
                    <a:pt x="56" y="154"/>
                    <a:pt x="57" y="132"/>
                  </a:cubicBezTo>
                  <a:cubicBezTo>
                    <a:pt x="52" y="112"/>
                    <a:pt x="51" y="53"/>
                    <a:pt x="51" y="6"/>
                  </a:cubicBezTo>
                  <a:cubicBezTo>
                    <a:pt x="36" y="8"/>
                    <a:pt x="20" y="5"/>
                    <a:pt x="6" y="0"/>
                  </a:cubicBez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6" name="Freeform 515"/>
            <p:cNvSpPr>
              <a:spLocks/>
            </p:cNvSpPr>
            <p:nvPr/>
          </p:nvSpPr>
          <p:spPr bwMode="auto">
            <a:xfrm>
              <a:off x="1947863" y="1647826"/>
              <a:ext cx="96837" cy="147638"/>
            </a:xfrm>
            <a:custGeom>
              <a:avLst/>
              <a:gdLst>
                <a:gd name="T0" fmla="*/ 45 w 46"/>
                <a:gd name="T1" fmla="*/ 67 h 69"/>
                <a:gd name="T2" fmla="*/ 46 w 46"/>
                <a:gd name="T3" fmla="*/ 2 h 69"/>
                <a:gd name="T4" fmla="*/ 4 w 46"/>
                <a:gd name="T5" fmla="*/ 0 h 69"/>
                <a:gd name="T6" fmla="*/ 0 w 46"/>
                <a:gd name="T7" fmla="*/ 61 h 69"/>
                <a:gd name="T8" fmla="*/ 45 w 46"/>
                <a:gd name="T9" fmla="*/ 6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69">
                  <a:moveTo>
                    <a:pt x="45" y="67"/>
                  </a:moveTo>
                  <a:cubicBezTo>
                    <a:pt x="45" y="31"/>
                    <a:pt x="46" y="2"/>
                    <a:pt x="46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" y="27"/>
                    <a:pt x="0" y="61"/>
                  </a:cubicBezTo>
                  <a:cubicBezTo>
                    <a:pt x="14" y="66"/>
                    <a:pt x="30" y="69"/>
                    <a:pt x="45" y="67"/>
                  </a:cubicBez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7" name="Freeform 516"/>
            <p:cNvSpPr>
              <a:spLocks/>
            </p:cNvSpPr>
            <p:nvPr/>
          </p:nvSpPr>
          <p:spPr bwMode="auto">
            <a:xfrm>
              <a:off x="1928813" y="2006601"/>
              <a:ext cx="171450" cy="123825"/>
            </a:xfrm>
            <a:custGeom>
              <a:avLst/>
              <a:gdLst>
                <a:gd name="T0" fmla="*/ 4 w 81"/>
                <a:gd name="T1" fmla="*/ 0 h 58"/>
                <a:gd name="T2" fmla="*/ 42 w 81"/>
                <a:gd name="T3" fmla="*/ 58 h 58"/>
                <a:gd name="T4" fmla="*/ 58 w 81"/>
                <a:gd name="T5" fmla="*/ 8 h 58"/>
                <a:gd name="T6" fmla="*/ 38 w 81"/>
                <a:gd name="T7" fmla="*/ 32 h 58"/>
                <a:gd name="T8" fmla="*/ 4 w 81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58">
                  <a:moveTo>
                    <a:pt x="4" y="0"/>
                  </a:moveTo>
                  <a:cubicBezTo>
                    <a:pt x="4" y="0"/>
                    <a:pt x="0" y="58"/>
                    <a:pt x="42" y="58"/>
                  </a:cubicBezTo>
                  <a:cubicBezTo>
                    <a:pt x="81" y="58"/>
                    <a:pt x="58" y="8"/>
                    <a:pt x="58" y="8"/>
                  </a:cubicBezTo>
                  <a:cubicBezTo>
                    <a:pt x="58" y="8"/>
                    <a:pt x="62" y="35"/>
                    <a:pt x="38" y="32"/>
                  </a:cubicBezTo>
                  <a:cubicBezTo>
                    <a:pt x="13" y="29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8" name="Freeform 517"/>
            <p:cNvSpPr>
              <a:spLocks/>
            </p:cNvSpPr>
            <p:nvPr/>
          </p:nvSpPr>
          <p:spPr bwMode="auto">
            <a:xfrm>
              <a:off x="1974850" y="2081213"/>
              <a:ext cx="25400" cy="33338"/>
            </a:xfrm>
            <a:custGeom>
              <a:avLst/>
              <a:gdLst>
                <a:gd name="T0" fmla="*/ 11 w 12"/>
                <a:gd name="T1" fmla="*/ 7 h 16"/>
                <a:gd name="T2" fmla="*/ 7 w 12"/>
                <a:gd name="T3" fmla="*/ 15 h 16"/>
                <a:gd name="T4" fmla="*/ 0 w 12"/>
                <a:gd name="T5" fmla="*/ 8 h 16"/>
                <a:gd name="T6" fmla="*/ 5 w 12"/>
                <a:gd name="T7" fmla="*/ 0 h 16"/>
                <a:gd name="T8" fmla="*/ 11 w 12"/>
                <a:gd name="T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11" y="7"/>
                  </a:moveTo>
                  <a:cubicBezTo>
                    <a:pt x="12" y="11"/>
                    <a:pt x="10" y="15"/>
                    <a:pt x="7" y="15"/>
                  </a:cubicBezTo>
                  <a:cubicBezTo>
                    <a:pt x="4" y="16"/>
                    <a:pt x="1" y="12"/>
                    <a:pt x="0" y="8"/>
                  </a:cubicBezTo>
                  <a:cubicBezTo>
                    <a:pt x="0" y="4"/>
                    <a:pt x="2" y="0"/>
                    <a:pt x="5" y="0"/>
                  </a:cubicBezTo>
                  <a:cubicBezTo>
                    <a:pt x="8" y="0"/>
                    <a:pt x="11" y="3"/>
                    <a:pt x="11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9" name="Freeform 518"/>
            <p:cNvSpPr>
              <a:spLocks/>
            </p:cNvSpPr>
            <p:nvPr/>
          </p:nvSpPr>
          <p:spPr bwMode="auto">
            <a:xfrm>
              <a:off x="2006600" y="2105026"/>
              <a:ext cx="6350" cy="7938"/>
            </a:xfrm>
            <a:custGeom>
              <a:avLst/>
              <a:gdLst>
                <a:gd name="T0" fmla="*/ 3 w 3"/>
                <a:gd name="T1" fmla="*/ 2 h 4"/>
                <a:gd name="T2" fmla="*/ 2 w 3"/>
                <a:gd name="T3" fmla="*/ 4 h 4"/>
                <a:gd name="T4" fmla="*/ 0 w 3"/>
                <a:gd name="T5" fmla="*/ 2 h 4"/>
                <a:gd name="T6" fmla="*/ 1 w 3"/>
                <a:gd name="T7" fmla="*/ 0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3" y="3"/>
                    <a:pt x="3" y="4"/>
                    <a:pt x="2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0" name="Freeform 519"/>
            <p:cNvSpPr>
              <a:spLocks/>
            </p:cNvSpPr>
            <p:nvPr/>
          </p:nvSpPr>
          <p:spPr bwMode="auto">
            <a:xfrm>
              <a:off x="1985963" y="1804988"/>
              <a:ext cx="60325" cy="280988"/>
            </a:xfrm>
            <a:custGeom>
              <a:avLst/>
              <a:gdLst>
                <a:gd name="T0" fmla="*/ 6 w 29"/>
                <a:gd name="T1" fmla="*/ 0 h 132"/>
                <a:gd name="T2" fmla="*/ 5 w 29"/>
                <a:gd name="T3" fmla="*/ 120 h 132"/>
                <a:gd name="T4" fmla="*/ 29 w 29"/>
                <a:gd name="T5" fmla="*/ 118 h 132"/>
                <a:gd name="T6" fmla="*/ 22 w 29"/>
                <a:gd name="T7" fmla="*/ 0 h 132"/>
                <a:gd name="T8" fmla="*/ 6 w 29"/>
                <a:gd name="T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32">
                  <a:moveTo>
                    <a:pt x="6" y="0"/>
                  </a:moveTo>
                  <a:cubicBezTo>
                    <a:pt x="0" y="16"/>
                    <a:pt x="2" y="108"/>
                    <a:pt x="5" y="120"/>
                  </a:cubicBezTo>
                  <a:cubicBezTo>
                    <a:pt x="8" y="132"/>
                    <a:pt x="29" y="118"/>
                    <a:pt x="29" y="118"/>
                  </a:cubicBezTo>
                  <a:cubicBezTo>
                    <a:pt x="29" y="118"/>
                    <a:pt x="22" y="93"/>
                    <a:pt x="22" y="0"/>
                  </a:cubicBezTo>
                  <a:cubicBezTo>
                    <a:pt x="22" y="0"/>
                    <a:pt x="14" y="0"/>
                    <a:pt x="6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1" name="Freeform 520"/>
            <p:cNvSpPr>
              <a:spLocks/>
            </p:cNvSpPr>
            <p:nvPr/>
          </p:nvSpPr>
          <p:spPr bwMode="auto">
            <a:xfrm>
              <a:off x="1993900" y="1660526"/>
              <a:ext cx="42862" cy="119063"/>
            </a:xfrm>
            <a:custGeom>
              <a:avLst/>
              <a:gdLst>
                <a:gd name="T0" fmla="*/ 4 w 27"/>
                <a:gd name="T1" fmla="*/ 2 h 75"/>
                <a:gd name="T2" fmla="*/ 0 w 27"/>
                <a:gd name="T3" fmla="*/ 74 h 75"/>
                <a:gd name="T4" fmla="*/ 24 w 27"/>
                <a:gd name="T5" fmla="*/ 75 h 75"/>
                <a:gd name="T6" fmla="*/ 27 w 27"/>
                <a:gd name="T7" fmla="*/ 0 h 75"/>
                <a:gd name="T8" fmla="*/ 4 w 27"/>
                <a:gd name="T9" fmla="*/ 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75">
                  <a:moveTo>
                    <a:pt x="4" y="2"/>
                  </a:moveTo>
                  <a:lnTo>
                    <a:pt x="0" y="74"/>
                  </a:lnTo>
                  <a:lnTo>
                    <a:pt x="24" y="75"/>
                  </a:lnTo>
                  <a:lnTo>
                    <a:pt x="27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2" name="Freeform 521"/>
            <p:cNvSpPr>
              <a:spLocks/>
            </p:cNvSpPr>
            <p:nvPr/>
          </p:nvSpPr>
          <p:spPr bwMode="auto">
            <a:xfrm>
              <a:off x="2159000" y="1778001"/>
              <a:ext cx="120650" cy="327025"/>
            </a:xfrm>
            <a:custGeom>
              <a:avLst/>
              <a:gdLst>
                <a:gd name="T0" fmla="*/ 52 w 57"/>
                <a:gd name="T1" fmla="*/ 0 h 154"/>
                <a:gd name="T2" fmla="*/ 50 w 57"/>
                <a:gd name="T3" fmla="*/ 131 h 154"/>
                <a:gd name="T4" fmla="*/ 0 w 57"/>
                <a:gd name="T5" fmla="*/ 132 h 154"/>
                <a:gd name="T6" fmla="*/ 6 w 57"/>
                <a:gd name="T7" fmla="*/ 6 h 154"/>
                <a:gd name="T8" fmla="*/ 52 w 57"/>
                <a:gd name="T9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54">
                  <a:moveTo>
                    <a:pt x="52" y="0"/>
                  </a:moveTo>
                  <a:cubicBezTo>
                    <a:pt x="55" y="52"/>
                    <a:pt x="57" y="121"/>
                    <a:pt x="50" y="131"/>
                  </a:cubicBezTo>
                  <a:cubicBezTo>
                    <a:pt x="37" y="149"/>
                    <a:pt x="1" y="154"/>
                    <a:pt x="0" y="132"/>
                  </a:cubicBezTo>
                  <a:cubicBezTo>
                    <a:pt x="5" y="112"/>
                    <a:pt x="6" y="53"/>
                    <a:pt x="6" y="6"/>
                  </a:cubicBezTo>
                  <a:cubicBezTo>
                    <a:pt x="21" y="8"/>
                    <a:pt x="38" y="5"/>
                    <a:pt x="52" y="0"/>
                  </a:cubicBez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3" name="Freeform 522"/>
            <p:cNvSpPr>
              <a:spLocks/>
            </p:cNvSpPr>
            <p:nvPr/>
          </p:nvSpPr>
          <p:spPr bwMode="auto">
            <a:xfrm>
              <a:off x="2170113" y="1647826"/>
              <a:ext cx="100012" cy="147638"/>
            </a:xfrm>
            <a:custGeom>
              <a:avLst/>
              <a:gdLst>
                <a:gd name="T0" fmla="*/ 1 w 47"/>
                <a:gd name="T1" fmla="*/ 67 h 69"/>
                <a:gd name="T2" fmla="*/ 0 w 47"/>
                <a:gd name="T3" fmla="*/ 2 h 69"/>
                <a:gd name="T4" fmla="*/ 42 w 47"/>
                <a:gd name="T5" fmla="*/ 0 h 69"/>
                <a:gd name="T6" fmla="*/ 47 w 47"/>
                <a:gd name="T7" fmla="*/ 61 h 69"/>
                <a:gd name="T8" fmla="*/ 1 w 47"/>
                <a:gd name="T9" fmla="*/ 6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69">
                  <a:moveTo>
                    <a:pt x="1" y="67"/>
                  </a:moveTo>
                  <a:cubicBezTo>
                    <a:pt x="1" y="31"/>
                    <a:pt x="0" y="2"/>
                    <a:pt x="0" y="2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4" y="27"/>
                    <a:pt x="47" y="61"/>
                  </a:cubicBezTo>
                  <a:cubicBezTo>
                    <a:pt x="33" y="66"/>
                    <a:pt x="16" y="69"/>
                    <a:pt x="1" y="67"/>
                  </a:cubicBez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4" name="Freeform 523"/>
            <p:cNvSpPr>
              <a:spLocks/>
            </p:cNvSpPr>
            <p:nvPr/>
          </p:nvSpPr>
          <p:spPr bwMode="auto">
            <a:xfrm>
              <a:off x="2116138" y="2006601"/>
              <a:ext cx="173037" cy="123825"/>
            </a:xfrm>
            <a:custGeom>
              <a:avLst/>
              <a:gdLst>
                <a:gd name="T0" fmla="*/ 76 w 81"/>
                <a:gd name="T1" fmla="*/ 0 h 58"/>
                <a:gd name="T2" fmla="*/ 38 w 81"/>
                <a:gd name="T3" fmla="*/ 58 h 58"/>
                <a:gd name="T4" fmla="*/ 22 w 81"/>
                <a:gd name="T5" fmla="*/ 8 h 58"/>
                <a:gd name="T6" fmla="*/ 43 w 81"/>
                <a:gd name="T7" fmla="*/ 32 h 58"/>
                <a:gd name="T8" fmla="*/ 76 w 81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58">
                  <a:moveTo>
                    <a:pt x="76" y="0"/>
                  </a:moveTo>
                  <a:cubicBezTo>
                    <a:pt x="76" y="0"/>
                    <a:pt x="81" y="58"/>
                    <a:pt x="38" y="58"/>
                  </a:cubicBezTo>
                  <a:cubicBezTo>
                    <a:pt x="0" y="58"/>
                    <a:pt x="22" y="8"/>
                    <a:pt x="22" y="8"/>
                  </a:cubicBezTo>
                  <a:cubicBezTo>
                    <a:pt x="22" y="8"/>
                    <a:pt x="18" y="35"/>
                    <a:pt x="43" y="32"/>
                  </a:cubicBezTo>
                  <a:cubicBezTo>
                    <a:pt x="67" y="29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5" name="Freeform 524"/>
            <p:cNvSpPr>
              <a:spLocks/>
            </p:cNvSpPr>
            <p:nvPr/>
          </p:nvSpPr>
          <p:spPr bwMode="auto">
            <a:xfrm>
              <a:off x="2216150" y="2081213"/>
              <a:ext cx="23812" cy="33338"/>
            </a:xfrm>
            <a:custGeom>
              <a:avLst/>
              <a:gdLst>
                <a:gd name="T0" fmla="*/ 0 w 11"/>
                <a:gd name="T1" fmla="*/ 7 h 16"/>
                <a:gd name="T2" fmla="*/ 5 w 11"/>
                <a:gd name="T3" fmla="*/ 15 h 16"/>
                <a:gd name="T4" fmla="*/ 11 w 11"/>
                <a:gd name="T5" fmla="*/ 8 h 16"/>
                <a:gd name="T6" fmla="*/ 6 w 11"/>
                <a:gd name="T7" fmla="*/ 0 h 16"/>
                <a:gd name="T8" fmla="*/ 0 w 11"/>
                <a:gd name="T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6">
                  <a:moveTo>
                    <a:pt x="0" y="7"/>
                  </a:moveTo>
                  <a:cubicBezTo>
                    <a:pt x="0" y="11"/>
                    <a:pt x="2" y="15"/>
                    <a:pt x="5" y="15"/>
                  </a:cubicBezTo>
                  <a:cubicBezTo>
                    <a:pt x="8" y="16"/>
                    <a:pt x="10" y="12"/>
                    <a:pt x="11" y="8"/>
                  </a:cubicBezTo>
                  <a:cubicBezTo>
                    <a:pt x="11" y="4"/>
                    <a:pt x="9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6" name="Freeform 525"/>
            <p:cNvSpPr>
              <a:spLocks/>
            </p:cNvSpPr>
            <p:nvPr/>
          </p:nvSpPr>
          <p:spPr bwMode="auto">
            <a:xfrm>
              <a:off x="2201863" y="2105026"/>
              <a:ext cx="6350" cy="7938"/>
            </a:xfrm>
            <a:custGeom>
              <a:avLst/>
              <a:gdLst>
                <a:gd name="T0" fmla="*/ 0 w 3"/>
                <a:gd name="T1" fmla="*/ 2 h 4"/>
                <a:gd name="T2" fmla="*/ 2 w 3"/>
                <a:gd name="T3" fmla="*/ 4 h 4"/>
                <a:gd name="T4" fmla="*/ 3 w 3"/>
                <a:gd name="T5" fmla="*/ 2 h 4"/>
                <a:gd name="T6" fmla="*/ 2 w 3"/>
                <a:gd name="T7" fmla="*/ 0 h 4"/>
                <a:gd name="T8" fmla="*/ 0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0" y="2"/>
                  </a:moveTo>
                  <a:cubicBezTo>
                    <a:pt x="0" y="3"/>
                    <a:pt x="1" y="4"/>
                    <a:pt x="2" y="4"/>
                  </a:cubicBezTo>
                  <a:cubicBezTo>
                    <a:pt x="2" y="4"/>
                    <a:pt x="3" y="4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7" name="Freeform 526"/>
            <p:cNvSpPr>
              <a:spLocks/>
            </p:cNvSpPr>
            <p:nvPr/>
          </p:nvSpPr>
          <p:spPr bwMode="auto">
            <a:xfrm>
              <a:off x="2168525" y="1804988"/>
              <a:ext cx="63500" cy="280988"/>
            </a:xfrm>
            <a:custGeom>
              <a:avLst/>
              <a:gdLst>
                <a:gd name="T0" fmla="*/ 23 w 30"/>
                <a:gd name="T1" fmla="*/ 0 h 132"/>
                <a:gd name="T2" fmla="*/ 24 w 30"/>
                <a:gd name="T3" fmla="*/ 120 h 132"/>
                <a:gd name="T4" fmla="*/ 0 w 30"/>
                <a:gd name="T5" fmla="*/ 118 h 132"/>
                <a:gd name="T6" fmla="*/ 7 w 30"/>
                <a:gd name="T7" fmla="*/ 0 h 132"/>
                <a:gd name="T8" fmla="*/ 23 w 30"/>
                <a:gd name="T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32">
                  <a:moveTo>
                    <a:pt x="23" y="0"/>
                  </a:moveTo>
                  <a:cubicBezTo>
                    <a:pt x="30" y="16"/>
                    <a:pt x="28" y="108"/>
                    <a:pt x="24" y="120"/>
                  </a:cubicBezTo>
                  <a:cubicBezTo>
                    <a:pt x="21" y="132"/>
                    <a:pt x="0" y="118"/>
                    <a:pt x="0" y="118"/>
                  </a:cubicBezTo>
                  <a:cubicBezTo>
                    <a:pt x="0" y="118"/>
                    <a:pt x="7" y="93"/>
                    <a:pt x="7" y="0"/>
                  </a:cubicBezTo>
                  <a:cubicBezTo>
                    <a:pt x="7" y="0"/>
                    <a:pt x="15" y="0"/>
                    <a:pt x="23" y="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8" name="Freeform 527"/>
            <p:cNvSpPr>
              <a:spLocks/>
            </p:cNvSpPr>
            <p:nvPr/>
          </p:nvSpPr>
          <p:spPr bwMode="auto">
            <a:xfrm>
              <a:off x="2178050" y="1660526"/>
              <a:ext cx="42862" cy="119063"/>
            </a:xfrm>
            <a:custGeom>
              <a:avLst/>
              <a:gdLst>
                <a:gd name="T0" fmla="*/ 23 w 27"/>
                <a:gd name="T1" fmla="*/ 2 h 75"/>
                <a:gd name="T2" fmla="*/ 27 w 27"/>
                <a:gd name="T3" fmla="*/ 74 h 75"/>
                <a:gd name="T4" fmla="*/ 3 w 27"/>
                <a:gd name="T5" fmla="*/ 75 h 75"/>
                <a:gd name="T6" fmla="*/ 0 w 27"/>
                <a:gd name="T7" fmla="*/ 0 h 75"/>
                <a:gd name="T8" fmla="*/ 23 w 27"/>
                <a:gd name="T9" fmla="*/ 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75">
                  <a:moveTo>
                    <a:pt x="23" y="2"/>
                  </a:moveTo>
                  <a:lnTo>
                    <a:pt x="27" y="74"/>
                  </a:lnTo>
                  <a:lnTo>
                    <a:pt x="3" y="75"/>
                  </a:lnTo>
                  <a:lnTo>
                    <a:pt x="0" y="0"/>
                  </a:lnTo>
                  <a:lnTo>
                    <a:pt x="23" y="2"/>
                  </a:ln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9" name="Freeform 528"/>
            <p:cNvSpPr>
              <a:spLocks/>
            </p:cNvSpPr>
            <p:nvPr/>
          </p:nvSpPr>
          <p:spPr bwMode="auto">
            <a:xfrm>
              <a:off x="1812925" y="1343026"/>
              <a:ext cx="207962" cy="314325"/>
            </a:xfrm>
            <a:custGeom>
              <a:avLst/>
              <a:gdLst>
                <a:gd name="T0" fmla="*/ 82 w 131"/>
                <a:gd name="T1" fmla="*/ 0 h 198"/>
                <a:gd name="T2" fmla="*/ 0 w 131"/>
                <a:gd name="T3" fmla="*/ 158 h 198"/>
                <a:gd name="T4" fmla="*/ 78 w 131"/>
                <a:gd name="T5" fmla="*/ 198 h 198"/>
                <a:gd name="T6" fmla="*/ 131 w 131"/>
                <a:gd name="T7" fmla="*/ 7 h 198"/>
                <a:gd name="T8" fmla="*/ 82 w 131"/>
                <a:gd name="T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98">
                  <a:moveTo>
                    <a:pt x="82" y="0"/>
                  </a:moveTo>
                  <a:lnTo>
                    <a:pt x="0" y="158"/>
                  </a:lnTo>
                  <a:lnTo>
                    <a:pt x="78" y="198"/>
                  </a:lnTo>
                  <a:lnTo>
                    <a:pt x="131" y="7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4EA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0" name="Freeform 529"/>
            <p:cNvSpPr>
              <a:spLocks/>
            </p:cNvSpPr>
            <p:nvPr/>
          </p:nvSpPr>
          <p:spPr bwMode="auto">
            <a:xfrm>
              <a:off x="1912938" y="1354138"/>
              <a:ext cx="163512" cy="334963"/>
            </a:xfrm>
            <a:custGeom>
              <a:avLst/>
              <a:gdLst>
                <a:gd name="T0" fmla="*/ 48 w 103"/>
                <a:gd name="T1" fmla="*/ 0 h 211"/>
                <a:gd name="T2" fmla="*/ 0 w 103"/>
                <a:gd name="T3" fmla="*/ 197 h 211"/>
                <a:gd name="T4" fmla="*/ 96 w 103"/>
                <a:gd name="T5" fmla="*/ 211 h 211"/>
                <a:gd name="T6" fmla="*/ 103 w 103"/>
                <a:gd name="T7" fmla="*/ 0 h 211"/>
                <a:gd name="T8" fmla="*/ 48 w 103"/>
                <a:gd name="T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211">
                  <a:moveTo>
                    <a:pt x="48" y="0"/>
                  </a:moveTo>
                  <a:lnTo>
                    <a:pt x="0" y="197"/>
                  </a:lnTo>
                  <a:lnTo>
                    <a:pt x="96" y="211"/>
                  </a:lnTo>
                  <a:lnTo>
                    <a:pt x="103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4694D1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1" name="Freeform 530"/>
            <p:cNvSpPr>
              <a:spLocks/>
            </p:cNvSpPr>
            <p:nvPr/>
          </p:nvSpPr>
          <p:spPr bwMode="auto">
            <a:xfrm>
              <a:off x="2138363" y="1354138"/>
              <a:ext cx="163512" cy="334963"/>
            </a:xfrm>
            <a:custGeom>
              <a:avLst/>
              <a:gdLst>
                <a:gd name="T0" fmla="*/ 55 w 103"/>
                <a:gd name="T1" fmla="*/ 0 h 211"/>
                <a:gd name="T2" fmla="*/ 103 w 103"/>
                <a:gd name="T3" fmla="*/ 197 h 211"/>
                <a:gd name="T4" fmla="*/ 6 w 103"/>
                <a:gd name="T5" fmla="*/ 211 h 211"/>
                <a:gd name="T6" fmla="*/ 0 w 103"/>
                <a:gd name="T7" fmla="*/ 0 h 211"/>
                <a:gd name="T8" fmla="*/ 55 w 103"/>
                <a:gd name="T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211">
                  <a:moveTo>
                    <a:pt x="55" y="0"/>
                  </a:moveTo>
                  <a:lnTo>
                    <a:pt x="103" y="197"/>
                  </a:lnTo>
                  <a:lnTo>
                    <a:pt x="6" y="211"/>
                  </a:lnTo>
                  <a:lnTo>
                    <a:pt x="0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4694D1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2" name="Freeform 531"/>
            <p:cNvSpPr>
              <a:spLocks/>
            </p:cNvSpPr>
            <p:nvPr/>
          </p:nvSpPr>
          <p:spPr bwMode="auto">
            <a:xfrm>
              <a:off x="1884363" y="885826"/>
              <a:ext cx="446087" cy="498475"/>
            </a:xfrm>
            <a:custGeom>
              <a:avLst/>
              <a:gdLst>
                <a:gd name="T0" fmla="*/ 106 w 211"/>
                <a:gd name="T1" fmla="*/ 235 h 235"/>
                <a:gd name="T2" fmla="*/ 211 w 211"/>
                <a:gd name="T3" fmla="*/ 210 h 235"/>
                <a:gd name="T4" fmla="*/ 166 w 211"/>
                <a:gd name="T5" fmla="*/ 0 h 235"/>
                <a:gd name="T6" fmla="*/ 45 w 211"/>
                <a:gd name="T7" fmla="*/ 0 h 235"/>
                <a:gd name="T8" fmla="*/ 0 w 211"/>
                <a:gd name="T9" fmla="*/ 210 h 235"/>
                <a:gd name="T10" fmla="*/ 106 w 211"/>
                <a:gd name="T11" fmla="*/ 235 h 235"/>
                <a:gd name="T12" fmla="*/ 106 w 211"/>
                <a:gd name="T13" fmla="*/ 235 h 235"/>
                <a:gd name="T14" fmla="*/ 106 w 211"/>
                <a:gd name="T15" fmla="*/ 235 h 235"/>
                <a:gd name="T16" fmla="*/ 106 w 211"/>
                <a:gd name="T17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1" h="235">
                  <a:moveTo>
                    <a:pt x="106" y="235"/>
                  </a:moveTo>
                  <a:cubicBezTo>
                    <a:pt x="178" y="235"/>
                    <a:pt x="211" y="210"/>
                    <a:pt x="211" y="21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0"/>
                    <a:pt x="33" y="235"/>
                    <a:pt x="106" y="235"/>
                  </a:cubicBezTo>
                  <a:cubicBezTo>
                    <a:pt x="106" y="235"/>
                    <a:pt x="106" y="235"/>
                    <a:pt x="106" y="235"/>
                  </a:cubicBezTo>
                  <a:cubicBezTo>
                    <a:pt x="106" y="235"/>
                    <a:pt x="106" y="235"/>
                    <a:pt x="106" y="235"/>
                  </a:cubicBezTo>
                  <a:cubicBezTo>
                    <a:pt x="106" y="235"/>
                    <a:pt x="106" y="235"/>
                    <a:pt x="106" y="235"/>
                  </a:cubicBez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3" name="Freeform 532"/>
            <p:cNvSpPr>
              <a:spLocks/>
            </p:cNvSpPr>
            <p:nvPr/>
          </p:nvSpPr>
          <p:spPr bwMode="auto">
            <a:xfrm>
              <a:off x="1974850" y="931863"/>
              <a:ext cx="347662" cy="484188"/>
            </a:xfrm>
            <a:custGeom>
              <a:avLst/>
              <a:gdLst>
                <a:gd name="T0" fmla="*/ 120 w 164"/>
                <a:gd name="T1" fmla="*/ 0 h 228"/>
                <a:gd name="T2" fmla="*/ 0 w 164"/>
                <a:gd name="T3" fmla="*/ 198 h 228"/>
                <a:gd name="T4" fmla="*/ 164 w 164"/>
                <a:gd name="T5" fmla="*/ 187 h 228"/>
                <a:gd name="T6" fmla="*/ 120 w 164"/>
                <a:gd name="T7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4" h="228">
                  <a:moveTo>
                    <a:pt x="120" y="0"/>
                  </a:moveTo>
                  <a:cubicBezTo>
                    <a:pt x="120" y="0"/>
                    <a:pt x="97" y="186"/>
                    <a:pt x="0" y="198"/>
                  </a:cubicBezTo>
                  <a:cubicBezTo>
                    <a:pt x="61" y="228"/>
                    <a:pt x="164" y="187"/>
                    <a:pt x="164" y="187"/>
                  </a:cubicBezTo>
                  <a:lnTo>
                    <a:pt x="12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4" name="Freeform 533"/>
            <p:cNvSpPr>
              <a:spLocks/>
            </p:cNvSpPr>
            <p:nvPr/>
          </p:nvSpPr>
          <p:spPr bwMode="auto">
            <a:xfrm>
              <a:off x="2052638" y="879476"/>
              <a:ext cx="119062" cy="69850"/>
            </a:xfrm>
            <a:custGeom>
              <a:avLst/>
              <a:gdLst>
                <a:gd name="T0" fmla="*/ 0 w 75"/>
                <a:gd name="T1" fmla="*/ 0 h 44"/>
                <a:gd name="T2" fmla="*/ 35 w 75"/>
                <a:gd name="T3" fmla="*/ 44 h 44"/>
                <a:gd name="T4" fmla="*/ 75 w 75"/>
                <a:gd name="T5" fmla="*/ 1 h 44"/>
                <a:gd name="T6" fmla="*/ 0 w 75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44">
                  <a:moveTo>
                    <a:pt x="0" y="0"/>
                  </a:moveTo>
                  <a:lnTo>
                    <a:pt x="35" y="44"/>
                  </a:lnTo>
                  <a:lnTo>
                    <a:pt x="75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5" name="Freeform 534"/>
            <p:cNvSpPr>
              <a:spLocks/>
            </p:cNvSpPr>
            <p:nvPr/>
          </p:nvSpPr>
          <p:spPr bwMode="auto">
            <a:xfrm>
              <a:off x="1849438" y="908051"/>
              <a:ext cx="117475" cy="200025"/>
            </a:xfrm>
            <a:custGeom>
              <a:avLst/>
              <a:gdLst>
                <a:gd name="T0" fmla="*/ 64 w 74"/>
                <a:gd name="T1" fmla="*/ 0 h 126"/>
                <a:gd name="T2" fmla="*/ 0 w 74"/>
                <a:gd name="T3" fmla="*/ 79 h 126"/>
                <a:gd name="T4" fmla="*/ 47 w 74"/>
                <a:gd name="T5" fmla="*/ 126 h 126"/>
                <a:gd name="T6" fmla="*/ 74 w 74"/>
                <a:gd name="T7" fmla="*/ 3 h 126"/>
                <a:gd name="T8" fmla="*/ 64 w 74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126">
                  <a:moveTo>
                    <a:pt x="64" y="0"/>
                  </a:moveTo>
                  <a:lnTo>
                    <a:pt x="0" y="79"/>
                  </a:lnTo>
                  <a:lnTo>
                    <a:pt x="47" y="126"/>
                  </a:lnTo>
                  <a:lnTo>
                    <a:pt x="74" y="3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6" name="Freeform 535"/>
            <p:cNvSpPr>
              <a:spLocks/>
            </p:cNvSpPr>
            <p:nvPr/>
          </p:nvSpPr>
          <p:spPr bwMode="auto">
            <a:xfrm>
              <a:off x="1985963" y="1390651"/>
              <a:ext cx="82550" cy="285750"/>
            </a:xfrm>
            <a:custGeom>
              <a:avLst/>
              <a:gdLst>
                <a:gd name="T0" fmla="*/ 37 w 52"/>
                <a:gd name="T1" fmla="*/ 0 h 180"/>
                <a:gd name="T2" fmla="*/ 0 w 52"/>
                <a:gd name="T3" fmla="*/ 173 h 180"/>
                <a:gd name="T4" fmla="*/ 45 w 52"/>
                <a:gd name="T5" fmla="*/ 180 h 180"/>
                <a:gd name="T6" fmla="*/ 52 w 52"/>
                <a:gd name="T7" fmla="*/ 0 h 180"/>
                <a:gd name="T8" fmla="*/ 37 w 52"/>
                <a:gd name="T9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80">
                  <a:moveTo>
                    <a:pt x="37" y="0"/>
                  </a:moveTo>
                  <a:lnTo>
                    <a:pt x="0" y="173"/>
                  </a:lnTo>
                  <a:lnTo>
                    <a:pt x="45" y="180"/>
                  </a:lnTo>
                  <a:lnTo>
                    <a:pt x="52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1677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7" name="Freeform 536"/>
            <p:cNvSpPr>
              <a:spLocks/>
            </p:cNvSpPr>
            <p:nvPr/>
          </p:nvSpPr>
          <p:spPr bwMode="auto">
            <a:xfrm>
              <a:off x="1862138" y="1377951"/>
              <a:ext cx="114300" cy="254000"/>
            </a:xfrm>
            <a:custGeom>
              <a:avLst/>
              <a:gdLst>
                <a:gd name="T0" fmla="*/ 63 w 72"/>
                <a:gd name="T1" fmla="*/ 0 h 160"/>
                <a:gd name="T2" fmla="*/ 0 w 72"/>
                <a:gd name="T3" fmla="*/ 144 h 160"/>
                <a:gd name="T4" fmla="*/ 32 w 72"/>
                <a:gd name="T5" fmla="*/ 160 h 160"/>
                <a:gd name="T6" fmla="*/ 72 w 72"/>
                <a:gd name="T7" fmla="*/ 0 h 160"/>
                <a:gd name="T8" fmla="*/ 63 w 72"/>
                <a:gd name="T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60">
                  <a:moveTo>
                    <a:pt x="63" y="0"/>
                  </a:moveTo>
                  <a:lnTo>
                    <a:pt x="0" y="144"/>
                  </a:lnTo>
                  <a:lnTo>
                    <a:pt x="32" y="160"/>
                  </a:lnTo>
                  <a:lnTo>
                    <a:pt x="72" y="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42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8" name="Freeform 537"/>
            <p:cNvSpPr>
              <a:spLocks/>
            </p:cNvSpPr>
            <p:nvPr/>
          </p:nvSpPr>
          <p:spPr bwMode="auto">
            <a:xfrm>
              <a:off x="1790700" y="1368426"/>
              <a:ext cx="131762" cy="176213"/>
            </a:xfrm>
            <a:custGeom>
              <a:avLst/>
              <a:gdLst>
                <a:gd name="T0" fmla="*/ 80 w 83"/>
                <a:gd name="T1" fmla="*/ 0 h 111"/>
                <a:gd name="T2" fmla="*/ 0 w 83"/>
                <a:gd name="T3" fmla="*/ 100 h 111"/>
                <a:gd name="T4" fmla="*/ 22 w 83"/>
                <a:gd name="T5" fmla="*/ 111 h 111"/>
                <a:gd name="T6" fmla="*/ 83 w 83"/>
                <a:gd name="T7" fmla="*/ 0 h 111"/>
                <a:gd name="T8" fmla="*/ 80 w 83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11">
                  <a:moveTo>
                    <a:pt x="80" y="0"/>
                  </a:moveTo>
                  <a:lnTo>
                    <a:pt x="0" y="100"/>
                  </a:lnTo>
                  <a:lnTo>
                    <a:pt x="22" y="111"/>
                  </a:lnTo>
                  <a:lnTo>
                    <a:pt x="83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1677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9" name="Freeform 538"/>
            <p:cNvSpPr>
              <a:spLocks/>
            </p:cNvSpPr>
            <p:nvPr/>
          </p:nvSpPr>
          <p:spPr bwMode="auto">
            <a:xfrm>
              <a:off x="2084388" y="1393826"/>
              <a:ext cx="53975" cy="277813"/>
            </a:xfrm>
            <a:custGeom>
              <a:avLst/>
              <a:gdLst>
                <a:gd name="T0" fmla="*/ 19 w 34"/>
                <a:gd name="T1" fmla="*/ 3 h 175"/>
                <a:gd name="T2" fmla="*/ 0 w 34"/>
                <a:gd name="T3" fmla="*/ 174 h 175"/>
                <a:gd name="T4" fmla="*/ 34 w 34"/>
                <a:gd name="T5" fmla="*/ 175 h 175"/>
                <a:gd name="T6" fmla="*/ 30 w 34"/>
                <a:gd name="T7" fmla="*/ 0 h 175"/>
                <a:gd name="T8" fmla="*/ 19 w 34"/>
                <a:gd name="T9" fmla="*/ 3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75">
                  <a:moveTo>
                    <a:pt x="19" y="3"/>
                  </a:moveTo>
                  <a:lnTo>
                    <a:pt x="0" y="174"/>
                  </a:lnTo>
                  <a:lnTo>
                    <a:pt x="34" y="175"/>
                  </a:lnTo>
                  <a:lnTo>
                    <a:pt x="30" y="0"/>
                  </a:lnTo>
                  <a:lnTo>
                    <a:pt x="19" y="3"/>
                  </a:lnTo>
                  <a:close/>
                </a:path>
              </a:pathLst>
            </a:custGeom>
            <a:solidFill>
              <a:srgbClr val="0042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0" name="Freeform 539"/>
            <p:cNvSpPr>
              <a:spLocks/>
            </p:cNvSpPr>
            <p:nvPr/>
          </p:nvSpPr>
          <p:spPr bwMode="auto">
            <a:xfrm>
              <a:off x="2195513" y="1379538"/>
              <a:ext cx="93662" cy="290513"/>
            </a:xfrm>
            <a:custGeom>
              <a:avLst/>
              <a:gdLst>
                <a:gd name="T0" fmla="*/ 0 w 59"/>
                <a:gd name="T1" fmla="*/ 5 h 183"/>
                <a:gd name="T2" fmla="*/ 4 w 59"/>
                <a:gd name="T3" fmla="*/ 183 h 183"/>
                <a:gd name="T4" fmla="*/ 59 w 59"/>
                <a:gd name="T5" fmla="*/ 175 h 183"/>
                <a:gd name="T6" fmla="*/ 16 w 59"/>
                <a:gd name="T7" fmla="*/ 0 h 183"/>
                <a:gd name="T8" fmla="*/ 0 w 59"/>
                <a:gd name="T9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83">
                  <a:moveTo>
                    <a:pt x="0" y="5"/>
                  </a:moveTo>
                  <a:lnTo>
                    <a:pt x="4" y="183"/>
                  </a:lnTo>
                  <a:lnTo>
                    <a:pt x="59" y="175"/>
                  </a:lnTo>
                  <a:lnTo>
                    <a:pt x="16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1677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1" name="Freeform 540"/>
            <p:cNvSpPr>
              <a:spLocks/>
            </p:cNvSpPr>
            <p:nvPr/>
          </p:nvSpPr>
          <p:spPr bwMode="auto">
            <a:xfrm>
              <a:off x="2257425" y="1366838"/>
              <a:ext cx="133350" cy="261938"/>
            </a:xfrm>
            <a:custGeom>
              <a:avLst/>
              <a:gdLst>
                <a:gd name="T0" fmla="*/ 0 w 84"/>
                <a:gd name="T1" fmla="*/ 5 h 165"/>
                <a:gd name="T2" fmla="*/ 44 w 84"/>
                <a:gd name="T3" fmla="*/ 165 h 165"/>
                <a:gd name="T4" fmla="*/ 84 w 84"/>
                <a:gd name="T5" fmla="*/ 144 h 165"/>
                <a:gd name="T6" fmla="*/ 8 w 84"/>
                <a:gd name="T7" fmla="*/ 0 h 165"/>
                <a:gd name="T8" fmla="*/ 0 w 84"/>
                <a:gd name="T9" fmla="*/ 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65">
                  <a:moveTo>
                    <a:pt x="0" y="5"/>
                  </a:moveTo>
                  <a:lnTo>
                    <a:pt x="44" y="165"/>
                  </a:lnTo>
                  <a:lnTo>
                    <a:pt x="84" y="144"/>
                  </a:lnTo>
                  <a:lnTo>
                    <a:pt x="8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42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2" name="Freeform 541"/>
            <p:cNvSpPr>
              <a:spLocks/>
            </p:cNvSpPr>
            <p:nvPr/>
          </p:nvSpPr>
          <p:spPr bwMode="auto">
            <a:xfrm>
              <a:off x="2292350" y="1374776"/>
              <a:ext cx="131762" cy="177800"/>
            </a:xfrm>
            <a:custGeom>
              <a:avLst/>
              <a:gdLst>
                <a:gd name="T0" fmla="*/ 4 w 83"/>
                <a:gd name="T1" fmla="*/ 0 h 112"/>
                <a:gd name="T2" fmla="*/ 83 w 83"/>
                <a:gd name="T3" fmla="*/ 98 h 112"/>
                <a:gd name="T4" fmla="*/ 63 w 83"/>
                <a:gd name="T5" fmla="*/ 112 h 112"/>
                <a:gd name="T6" fmla="*/ 0 w 83"/>
                <a:gd name="T7" fmla="*/ 0 h 112"/>
                <a:gd name="T8" fmla="*/ 4 w 83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12">
                  <a:moveTo>
                    <a:pt x="4" y="0"/>
                  </a:moveTo>
                  <a:lnTo>
                    <a:pt x="83" y="98"/>
                  </a:lnTo>
                  <a:lnTo>
                    <a:pt x="63" y="112"/>
                  </a:lnTo>
                  <a:lnTo>
                    <a:pt x="0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1677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3" name="Freeform 542"/>
            <p:cNvSpPr>
              <a:spLocks/>
            </p:cNvSpPr>
            <p:nvPr/>
          </p:nvSpPr>
          <p:spPr bwMode="auto">
            <a:xfrm>
              <a:off x="2292350" y="1374776"/>
              <a:ext cx="131762" cy="177800"/>
            </a:xfrm>
            <a:custGeom>
              <a:avLst/>
              <a:gdLst>
                <a:gd name="T0" fmla="*/ 4 w 83"/>
                <a:gd name="T1" fmla="*/ 0 h 112"/>
                <a:gd name="T2" fmla="*/ 83 w 83"/>
                <a:gd name="T3" fmla="*/ 98 h 112"/>
                <a:gd name="T4" fmla="*/ 63 w 83"/>
                <a:gd name="T5" fmla="*/ 112 h 112"/>
                <a:gd name="T6" fmla="*/ 0 w 83"/>
                <a:gd name="T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112">
                  <a:moveTo>
                    <a:pt x="4" y="0"/>
                  </a:moveTo>
                  <a:lnTo>
                    <a:pt x="83" y="98"/>
                  </a:lnTo>
                  <a:lnTo>
                    <a:pt x="63" y="11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4" name="Freeform 543"/>
            <p:cNvSpPr>
              <a:spLocks/>
            </p:cNvSpPr>
            <p:nvPr/>
          </p:nvSpPr>
          <p:spPr bwMode="auto">
            <a:xfrm>
              <a:off x="2030413" y="992188"/>
              <a:ext cx="222250" cy="254000"/>
            </a:xfrm>
            <a:custGeom>
              <a:avLst/>
              <a:gdLst>
                <a:gd name="T0" fmla="*/ 40 w 105"/>
                <a:gd name="T1" fmla="*/ 0 h 120"/>
                <a:gd name="T2" fmla="*/ 97 w 105"/>
                <a:gd name="T3" fmla="*/ 120 h 120"/>
                <a:gd name="T4" fmla="*/ 40 w 105"/>
                <a:gd name="T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" h="120">
                  <a:moveTo>
                    <a:pt x="40" y="0"/>
                  </a:moveTo>
                  <a:cubicBezTo>
                    <a:pt x="0" y="31"/>
                    <a:pt x="31" y="98"/>
                    <a:pt x="97" y="120"/>
                  </a:cubicBezTo>
                  <a:cubicBezTo>
                    <a:pt x="105" y="97"/>
                    <a:pt x="96" y="0"/>
                    <a:pt x="40" y="0"/>
                  </a:cubicBezTo>
                  <a:close/>
                </a:path>
              </a:pathLst>
            </a:custGeom>
            <a:solidFill>
              <a:srgbClr val="D7000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5" name="Freeform 544"/>
            <p:cNvSpPr>
              <a:spLocks/>
            </p:cNvSpPr>
            <p:nvPr/>
          </p:nvSpPr>
          <p:spPr bwMode="auto">
            <a:xfrm>
              <a:off x="2076450" y="1000126"/>
              <a:ext cx="146050" cy="230188"/>
            </a:xfrm>
            <a:custGeom>
              <a:avLst/>
              <a:gdLst>
                <a:gd name="T0" fmla="*/ 26 w 69"/>
                <a:gd name="T1" fmla="*/ 1 h 109"/>
                <a:gd name="T2" fmla="*/ 69 w 69"/>
                <a:gd name="T3" fmla="*/ 109 h 109"/>
                <a:gd name="T4" fmla="*/ 7 w 69"/>
                <a:gd name="T5" fmla="*/ 20 h 109"/>
                <a:gd name="T6" fmla="*/ 26 w 69"/>
                <a:gd name="T7" fmla="*/ 1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109">
                  <a:moveTo>
                    <a:pt x="26" y="1"/>
                  </a:moveTo>
                  <a:cubicBezTo>
                    <a:pt x="26" y="1"/>
                    <a:pt x="39" y="71"/>
                    <a:pt x="69" y="109"/>
                  </a:cubicBezTo>
                  <a:cubicBezTo>
                    <a:pt x="8" y="81"/>
                    <a:pt x="0" y="44"/>
                    <a:pt x="7" y="20"/>
                  </a:cubicBezTo>
                  <a:cubicBezTo>
                    <a:pt x="12" y="0"/>
                    <a:pt x="26" y="1"/>
                    <a:pt x="26" y="1"/>
                  </a:cubicBezTo>
                  <a:close/>
                </a:path>
              </a:pathLst>
            </a:custGeom>
            <a:solidFill>
              <a:srgbClr val="B60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6" name="Freeform 545"/>
            <p:cNvSpPr>
              <a:spLocks/>
            </p:cNvSpPr>
            <p:nvPr/>
          </p:nvSpPr>
          <p:spPr bwMode="auto">
            <a:xfrm>
              <a:off x="1979613" y="992188"/>
              <a:ext cx="222250" cy="254000"/>
            </a:xfrm>
            <a:custGeom>
              <a:avLst/>
              <a:gdLst>
                <a:gd name="T0" fmla="*/ 65 w 105"/>
                <a:gd name="T1" fmla="*/ 0 h 120"/>
                <a:gd name="T2" fmla="*/ 8 w 105"/>
                <a:gd name="T3" fmla="*/ 120 h 120"/>
                <a:gd name="T4" fmla="*/ 65 w 105"/>
                <a:gd name="T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" h="120">
                  <a:moveTo>
                    <a:pt x="65" y="0"/>
                  </a:moveTo>
                  <a:cubicBezTo>
                    <a:pt x="105" y="31"/>
                    <a:pt x="74" y="98"/>
                    <a:pt x="8" y="120"/>
                  </a:cubicBezTo>
                  <a:cubicBezTo>
                    <a:pt x="0" y="97"/>
                    <a:pt x="9" y="0"/>
                    <a:pt x="65" y="0"/>
                  </a:cubicBezTo>
                  <a:close/>
                </a:path>
              </a:pathLst>
            </a:custGeom>
            <a:solidFill>
              <a:srgbClr val="E6001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7" name="Freeform 546"/>
            <p:cNvSpPr>
              <a:spLocks/>
            </p:cNvSpPr>
            <p:nvPr/>
          </p:nvSpPr>
          <p:spPr bwMode="auto">
            <a:xfrm>
              <a:off x="2008188" y="1000126"/>
              <a:ext cx="146050" cy="230188"/>
            </a:xfrm>
            <a:custGeom>
              <a:avLst/>
              <a:gdLst>
                <a:gd name="T0" fmla="*/ 43 w 69"/>
                <a:gd name="T1" fmla="*/ 1 h 109"/>
                <a:gd name="T2" fmla="*/ 0 w 69"/>
                <a:gd name="T3" fmla="*/ 109 h 109"/>
                <a:gd name="T4" fmla="*/ 63 w 69"/>
                <a:gd name="T5" fmla="*/ 20 h 109"/>
                <a:gd name="T6" fmla="*/ 43 w 69"/>
                <a:gd name="T7" fmla="*/ 1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109">
                  <a:moveTo>
                    <a:pt x="43" y="1"/>
                  </a:moveTo>
                  <a:cubicBezTo>
                    <a:pt x="43" y="1"/>
                    <a:pt x="31" y="71"/>
                    <a:pt x="0" y="109"/>
                  </a:cubicBezTo>
                  <a:cubicBezTo>
                    <a:pt x="61" y="81"/>
                    <a:pt x="69" y="44"/>
                    <a:pt x="63" y="20"/>
                  </a:cubicBezTo>
                  <a:cubicBezTo>
                    <a:pt x="57" y="0"/>
                    <a:pt x="43" y="1"/>
                    <a:pt x="43" y="1"/>
                  </a:cubicBezTo>
                  <a:close/>
                </a:path>
              </a:pathLst>
            </a:custGeom>
            <a:solidFill>
              <a:srgbClr val="C700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8" name="Oval 547"/>
            <p:cNvSpPr>
              <a:spLocks noChangeArrowheads="1"/>
            </p:cNvSpPr>
            <p:nvPr/>
          </p:nvSpPr>
          <p:spPr bwMode="auto">
            <a:xfrm>
              <a:off x="2049463" y="1031876"/>
              <a:ext cx="28575" cy="301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9" name="Oval 548"/>
            <p:cNvSpPr>
              <a:spLocks noChangeArrowheads="1"/>
            </p:cNvSpPr>
            <p:nvPr/>
          </p:nvSpPr>
          <p:spPr bwMode="auto">
            <a:xfrm>
              <a:off x="2043113" y="1068388"/>
              <a:ext cx="14287" cy="142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0" name="Oval 549"/>
            <p:cNvSpPr>
              <a:spLocks noChangeArrowheads="1"/>
            </p:cNvSpPr>
            <p:nvPr/>
          </p:nvSpPr>
          <p:spPr bwMode="auto">
            <a:xfrm>
              <a:off x="2074863" y="930276"/>
              <a:ext cx="66675" cy="69850"/>
            </a:xfrm>
            <a:prstGeom prst="ellipse">
              <a:avLst/>
            </a:prstGeom>
            <a:solidFill>
              <a:srgbClr val="E6001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1" name="Freeform 550"/>
            <p:cNvSpPr>
              <a:spLocks/>
            </p:cNvSpPr>
            <p:nvPr/>
          </p:nvSpPr>
          <p:spPr bwMode="auto">
            <a:xfrm>
              <a:off x="2100263" y="936626"/>
              <a:ext cx="33337" cy="50800"/>
            </a:xfrm>
            <a:custGeom>
              <a:avLst/>
              <a:gdLst>
                <a:gd name="T0" fmla="*/ 4 w 16"/>
                <a:gd name="T1" fmla="*/ 0 h 24"/>
                <a:gd name="T2" fmla="*/ 0 w 16"/>
                <a:gd name="T3" fmla="*/ 1 h 24"/>
                <a:gd name="T4" fmla="*/ 8 w 16"/>
                <a:gd name="T5" fmla="*/ 12 h 24"/>
                <a:gd name="T6" fmla="*/ 0 w 16"/>
                <a:gd name="T7" fmla="*/ 23 h 24"/>
                <a:gd name="T8" fmla="*/ 4 w 16"/>
                <a:gd name="T9" fmla="*/ 24 h 24"/>
                <a:gd name="T10" fmla="*/ 16 w 16"/>
                <a:gd name="T11" fmla="*/ 12 h 24"/>
                <a:gd name="T12" fmla="*/ 4 w 1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4">
                  <a:moveTo>
                    <a:pt x="4" y="0"/>
                  </a:moveTo>
                  <a:cubicBezTo>
                    <a:pt x="3" y="0"/>
                    <a:pt x="2" y="1"/>
                    <a:pt x="0" y="1"/>
                  </a:cubicBezTo>
                  <a:cubicBezTo>
                    <a:pt x="5" y="3"/>
                    <a:pt x="8" y="7"/>
                    <a:pt x="8" y="12"/>
                  </a:cubicBezTo>
                  <a:cubicBezTo>
                    <a:pt x="8" y="17"/>
                    <a:pt x="5" y="22"/>
                    <a:pt x="0" y="23"/>
                  </a:cubicBezTo>
                  <a:cubicBezTo>
                    <a:pt x="2" y="24"/>
                    <a:pt x="3" y="24"/>
                    <a:pt x="4" y="24"/>
                  </a:cubicBezTo>
                  <a:cubicBezTo>
                    <a:pt x="11" y="24"/>
                    <a:pt x="16" y="19"/>
                    <a:pt x="16" y="12"/>
                  </a:cubicBezTo>
                  <a:cubicBezTo>
                    <a:pt x="16" y="6"/>
                    <a:pt x="11" y="0"/>
                    <a:pt x="4" y="0"/>
                  </a:cubicBezTo>
                  <a:close/>
                </a:path>
              </a:pathLst>
            </a:custGeom>
            <a:solidFill>
              <a:srgbClr val="C700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2" name="Oval 551"/>
            <p:cNvSpPr>
              <a:spLocks noChangeArrowheads="1"/>
            </p:cNvSpPr>
            <p:nvPr/>
          </p:nvSpPr>
          <p:spPr bwMode="auto">
            <a:xfrm>
              <a:off x="2084388" y="955676"/>
              <a:ext cx="22225" cy="206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3" name="Freeform 552"/>
            <p:cNvSpPr>
              <a:spLocks/>
            </p:cNvSpPr>
            <p:nvPr/>
          </p:nvSpPr>
          <p:spPr bwMode="auto">
            <a:xfrm>
              <a:off x="2027238" y="803276"/>
              <a:ext cx="163512" cy="142875"/>
            </a:xfrm>
            <a:custGeom>
              <a:avLst/>
              <a:gdLst>
                <a:gd name="T0" fmla="*/ 103 w 103"/>
                <a:gd name="T1" fmla="*/ 4 h 90"/>
                <a:gd name="T2" fmla="*/ 48 w 103"/>
                <a:gd name="T3" fmla="*/ 90 h 90"/>
                <a:gd name="T4" fmla="*/ 0 w 103"/>
                <a:gd name="T5" fmla="*/ 0 h 90"/>
                <a:gd name="T6" fmla="*/ 103 w 103"/>
                <a:gd name="T7" fmla="*/ 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3" h="90">
                  <a:moveTo>
                    <a:pt x="103" y="4"/>
                  </a:moveTo>
                  <a:lnTo>
                    <a:pt x="48" y="90"/>
                  </a:lnTo>
                  <a:lnTo>
                    <a:pt x="0" y="0"/>
                  </a:lnTo>
                  <a:lnTo>
                    <a:pt x="103" y="4"/>
                  </a:lnTo>
                  <a:close/>
                </a:path>
              </a:pathLst>
            </a:custGeom>
            <a:solidFill>
              <a:srgbClr val="EDAFAA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4" name="Freeform 553"/>
            <p:cNvSpPr>
              <a:spLocks/>
            </p:cNvSpPr>
            <p:nvPr/>
          </p:nvSpPr>
          <p:spPr bwMode="auto">
            <a:xfrm>
              <a:off x="1916113" y="758826"/>
              <a:ext cx="192087" cy="187325"/>
            </a:xfrm>
            <a:custGeom>
              <a:avLst/>
              <a:gdLst>
                <a:gd name="T0" fmla="*/ 0 w 91"/>
                <a:gd name="T1" fmla="*/ 54 h 89"/>
                <a:gd name="T2" fmla="*/ 91 w 91"/>
                <a:gd name="T3" fmla="*/ 89 h 89"/>
                <a:gd name="T4" fmla="*/ 49 w 91"/>
                <a:gd name="T5" fmla="*/ 3 h 89"/>
                <a:gd name="T6" fmla="*/ 0 w 91"/>
                <a:gd name="T7" fmla="*/ 5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89">
                  <a:moveTo>
                    <a:pt x="0" y="54"/>
                  </a:moveTo>
                  <a:cubicBezTo>
                    <a:pt x="0" y="54"/>
                    <a:pt x="46" y="89"/>
                    <a:pt x="91" y="89"/>
                  </a:cubicBezTo>
                  <a:cubicBezTo>
                    <a:pt x="81" y="61"/>
                    <a:pt x="45" y="0"/>
                    <a:pt x="49" y="3"/>
                  </a:cubicBezTo>
                  <a:lnTo>
                    <a:pt x="0" y="54"/>
                  </a:lnTo>
                  <a:close/>
                </a:path>
              </a:pathLst>
            </a:custGeom>
            <a:solidFill>
              <a:srgbClr val="0068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5" name="Freeform 554"/>
            <p:cNvSpPr>
              <a:spLocks/>
            </p:cNvSpPr>
            <p:nvPr/>
          </p:nvSpPr>
          <p:spPr bwMode="auto">
            <a:xfrm>
              <a:off x="1925638" y="822326"/>
              <a:ext cx="158750" cy="117475"/>
            </a:xfrm>
            <a:custGeom>
              <a:avLst/>
              <a:gdLst>
                <a:gd name="T0" fmla="*/ 23 w 75"/>
                <a:gd name="T1" fmla="*/ 0 h 56"/>
                <a:gd name="T2" fmla="*/ 75 w 75"/>
                <a:gd name="T3" fmla="*/ 56 h 56"/>
                <a:gd name="T4" fmla="*/ 0 w 75"/>
                <a:gd name="T5" fmla="*/ 24 h 56"/>
                <a:gd name="T6" fmla="*/ 23 w 75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56">
                  <a:moveTo>
                    <a:pt x="23" y="0"/>
                  </a:move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17" y="41"/>
                    <a:pt x="0" y="24"/>
                  </a:cubicBezTo>
                  <a:lnTo>
                    <a:pt x="23" y="0"/>
                  </a:lnTo>
                  <a:close/>
                </a:path>
              </a:pathLst>
            </a:custGeom>
            <a:solidFill>
              <a:srgbClr val="004E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6" name="Freeform 555"/>
            <p:cNvSpPr>
              <a:spLocks/>
            </p:cNvSpPr>
            <p:nvPr/>
          </p:nvSpPr>
          <p:spPr bwMode="auto">
            <a:xfrm>
              <a:off x="1938338" y="830263"/>
              <a:ext cx="165100" cy="120650"/>
            </a:xfrm>
            <a:custGeom>
              <a:avLst/>
              <a:gdLst>
                <a:gd name="T0" fmla="*/ 77 w 78"/>
                <a:gd name="T1" fmla="*/ 50 h 57"/>
                <a:gd name="T2" fmla="*/ 28 w 78"/>
                <a:gd name="T3" fmla="*/ 22 h 57"/>
                <a:gd name="T4" fmla="*/ 13 w 78"/>
                <a:gd name="T5" fmla="*/ 8 h 57"/>
                <a:gd name="T6" fmla="*/ 7 w 78"/>
                <a:gd name="T7" fmla="*/ 2 h 57"/>
                <a:gd name="T8" fmla="*/ 2 w 78"/>
                <a:gd name="T9" fmla="*/ 2 h 57"/>
                <a:gd name="T10" fmla="*/ 1 w 78"/>
                <a:gd name="T11" fmla="*/ 7 h 57"/>
                <a:gd name="T12" fmla="*/ 75 w 78"/>
                <a:gd name="T13" fmla="*/ 57 h 57"/>
                <a:gd name="T14" fmla="*/ 77 w 78"/>
                <a:gd name="T15" fmla="*/ 5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57">
                  <a:moveTo>
                    <a:pt x="77" y="50"/>
                  </a:moveTo>
                  <a:cubicBezTo>
                    <a:pt x="58" y="43"/>
                    <a:pt x="41" y="32"/>
                    <a:pt x="28" y="22"/>
                  </a:cubicBezTo>
                  <a:cubicBezTo>
                    <a:pt x="22" y="16"/>
                    <a:pt x="16" y="11"/>
                    <a:pt x="13" y="8"/>
                  </a:cubicBezTo>
                  <a:cubicBezTo>
                    <a:pt x="9" y="4"/>
                    <a:pt x="7" y="2"/>
                    <a:pt x="7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3"/>
                    <a:pt x="0" y="6"/>
                    <a:pt x="1" y="7"/>
                  </a:cubicBezTo>
                  <a:cubicBezTo>
                    <a:pt x="1" y="8"/>
                    <a:pt x="31" y="42"/>
                    <a:pt x="75" y="57"/>
                  </a:cubicBezTo>
                  <a:cubicBezTo>
                    <a:pt x="76" y="54"/>
                    <a:pt x="78" y="52"/>
                    <a:pt x="77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7" name="Freeform 556"/>
            <p:cNvSpPr>
              <a:spLocks/>
            </p:cNvSpPr>
            <p:nvPr/>
          </p:nvSpPr>
          <p:spPr bwMode="auto">
            <a:xfrm>
              <a:off x="1916113" y="758826"/>
              <a:ext cx="192087" cy="187325"/>
            </a:xfrm>
            <a:custGeom>
              <a:avLst/>
              <a:gdLst>
                <a:gd name="T0" fmla="*/ 0 w 91"/>
                <a:gd name="T1" fmla="*/ 54 h 89"/>
                <a:gd name="T2" fmla="*/ 91 w 91"/>
                <a:gd name="T3" fmla="*/ 89 h 89"/>
                <a:gd name="T4" fmla="*/ 49 w 91"/>
                <a:gd name="T5" fmla="*/ 3 h 89"/>
                <a:gd name="T6" fmla="*/ 0 w 91"/>
                <a:gd name="T7" fmla="*/ 5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89">
                  <a:moveTo>
                    <a:pt x="0" y="54"/>
                  </a:moveTo>
                  <a:cubicBezTo>
                    <a:pt x="0" y="54"/>
                    <a:pt x="46" y="89"/>
                    <a:pt x="91" y="89"/>
                  </a:cubicBezTo>
                  <a:cubicBezTo>
                    <a:pt x="81" y="61"/>
                    <a:pt x="45" y="0"/>
                    <a:pt x="49" y="3"/>
                  </a:cubicBezTo>
                  <a:lnTo>
                    <a:pt x="0" y="54"/>
                  </a:lnTo>
                  <a:close/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8" name="Freeform 557"/>
            <p:cNvSpPr>
              <a:spLocks/>
            </p:cNvSpPr>
            <p:nvPr/>
          </p:nvSpPr>
          <p:spPr bwMode="auto">
            <a:xfrm>
              <a:off x="2108200" y="758826"/>
              <a:ext cx="190500" cy="187325"/>
            </a:xfrm>
            <a:custGeom>
              <a:avLst/>
              <a:gdLst>
                <a:gd name="T0" fmla="*/ 90 w 90"/>
                <a:gd name="T1" fmla="*/ 54 h 89"/>
                <a:gd name="T2" fmla="*/ 0 w 90"/>
                <a:gd name="T3" fmla="*/ 89 h 89"/>
                <a:gd name="T4" fmla="*/ 41 w 90"/>
                <a:gd name="T5" fmla="*/ 3 h 89"/>
                <a:gd name="T6" fmla="*/ 90 w 90"/>
                <a:gd name="T7" fmla="*/ 5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9">
                  <a:moveTo>
                    <a:pt x="90" y="54"/>
                  </a:moveTo>
                  <a:cubicBezTo>
                    <a:pt x="90" y="54"/>
                    <a:pt x="45" y="89"/>
                    <a:pt x="0" y="89"/>
                  </a:cubicBezTo>
                  <a:cubicBezTo>
                    <a:pt x="9" y="61"/>
                    <a:pt x="45" y="0"/>
                    <a:pt x="41" y="3"/>
                  </a:cubicBezTo>
                  <a:lnTo>
                    <a:pt x="90" y="54"/>
                  </a:lnTo>
                  <a:close/>
                </a:path>
              </a:pathLst>
            </a:custGeom>
            <a:solidFill>
              <a:srgbClr val="0068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9" name="Freeform 558"/>
            <p:cNvSpPr>
              <a:spLocks/>
            </p:cNvSpPr>
            <p:nvPr/>
          </p:nvSpPr>
          <p:spPr bwMode="auto">
            <a:xfrm>
              <a:off x="2128838" y="822326"/>
              <a:ext cx="160337" cy="117475"/>
            </a:xfrm>
            <a:custGeom>
              <a:avLst/>
              <a:gdLst>
                <a:gd name="T0" fmla="*/ 52 w 75"/>
                <a:gd name="T1" fmla="*/ 0 h 56"/>
                <a:gd name="T2" fmla="*/ 0 w 75"/>
                <a:gd name="T3" fmla="*/ 56 h 56"/>
                <a:gd name="T4" fmla="*/ 75 w 75"/>
                <a:gd name="T5" fmla="*/ 24 h 56"/>
                <a:gd name="T6" fmla="*/ 52 w 75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56">
                  <a:moveTo>
                    <a:pt x="52" y="0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58" y="41"/>
                    <a:pt x="75" y="24"/>
                  </a:cubicBezTo>
                  <a:lnTo>
                    <a:pt x="52" y="0"/>
                  </a:lnTo>
                  <a:close/>
                </a:path>
              </a:pathLst>
            </a:custGeom>
            <a:solidFill>
              <a:srgbClr val="004E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0" name="Freeform 559"/>
            <p:cNvSpPr>
              <a:spLocks/>
            </p:cNvSpPr>
            <p:nvPr/>
          </p:nvSpPr>
          <p:spPr bwMode="auto">
            <a:xfrm>
              <a:off x="2112963" y="830263"/>
              <a:ext cx="163512" cy="120650"/>
            </a:xfrm>
            <a:custGeom>
              <a:avLst/>
              <a:gdLst>
                <a:gd name="T0" fmla="*/ 0 w 77"/>
                <a:gd name="T1" fmla="*/ 50 h 57"/>
                <a:gd name="T2" fmla="*/ 49 w 77"/>
                <a:gd name="T3" fmla="*/ 22 h 57"/>
                <a:gd name="T4" fmla="*/ 65 w 77"/>
                <a:gd name="T5" fmla="*/ 8 h 57"/>
                <a:gd name="T6" fmla="*/ 70 w 77"/>
                <a:gd name="T7" fmla="*/ 2 h 57"/>
                <a:gd name="T8" fmla="*/ 76 w 77"/>
                <a:gd name="T9" fmla="*/ 2 h 57"/>
                <a:gd name="T10" fmla="*/ 76 w 77"/>
                <a:gd name="T11" fmla="*/ 7 h 57"/>
                <a:gd name="T12" fmla="*/ 3 w 77"/>
                <a:gd name="T13" fmla="*/ 57 h 57"/>
                <a:gd name="T14" fmla="*/ 0 w 77"/>
                <a:gd name="T15" fmla="*/ 5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57">
                  <a:moveTo>
                    <a:pt x="0" y="50"/>
                  </a:moveTo>
                  <a:cubicBezTo>
                    <a:pt x="20" y="43"/>
                    <a:pt x="37" y="32"/>
                    <a:pt x="49" y="22"/>
                  </a:cubicBezTo>
                  <a:cubicBezTo>
                    <a:pt x="56" y="16"/>
                    <a:pt x="61" y="11"/>
                    <a:pt x="65" y="8"/>
                  </a:cubicBezTo>
                  <a:cubicBezTo>
                    <a:pt x="68" y="4"/>
                    <a:pt x="70" y="2"/>
                    <a:pt x="70" y="2"/>
                  </a:cubicBezTo>
                  <a:cubicBezTo>
                    <a:pt x="71" y="0"/>
                    <a:pt x="74" y="0"/>
                    <a:pt x="76" y="2"/>
                  </a:cubicBezTo>
                  <a:cubicBezTo>
                    <a:pt x="77" y="3"/>
                    <a:pt x="77" y="6"/>
                    <a:pt x="76" y="7"/>
                  </a:cubicBezTo>
                  <a:cubicBezTo>
                    <a:pt x="76" y="8"/>
                    <a:pt x="47" y="42"/>
                    <a:pt x="3" y="57"/>
                  </a:cubicBezTo>
                  <a:cubicBezTo>
                    <a:pt x="1" y="54"/>
                    <a:pt x="0" y="52"/>
                    <a:pt x="0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1" name="Freeform 560"/>
            <p:cNvSpPr>
              <a:spLocks/>
            </p:cNvSpPr>
            <p:nvPr/>
          </p:nvSpPr>
          <p:spPr bwMode="auto">
            <a:xfrm>
              <a:off x="2108200" y="758826"/>
              <a:ext cx="190500" cy="187325"/>
            </a:xfrm>
            <a:custGeom>
              <a:avLst/>
              <a:gdLst>
                <a:gd name="T0" fmla="*/ 90 w 90"/>
                <a:gd name="T1" fmla="*/ 54 h 89"/>
                <a:gd name="T2" fmla="*/ 0 w 90"/>
                <a:gd name="T3" fmla="*/ 89 h 89"/>
                <a:gd name="T4" fmla="*/ 41 w 90"/>
                <a:gd name="T5" fmla="*/ 3 h 89"/>
                <a:gd name="T6" fmla="*/ 90 w 90"/>
                <a:gd name="T7" fmla="*/ 5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9">
                  <a:moveTo>
                    <a:pt x="90" y="54"/>
                  </a:moveTo>
                  <a:cubicBezTo>
                    <a:pt x="90" y="54"/>
                    <a:pt x="45" y="89"/>
                    <a:pt x="0" y="89"/>
                  </a:cubicBezTo>
                  <a:cubicBezTo>
                    <a:pt x="9" y="61"/>
                    <a:pt x="45" y="0"/>
                    <a:pt x="41" y="3"/>
                  </a:cubicBezTo>
                  <a:lnTo>
                    <a:pt x="90" y="54"/>
                  </a:lnTo>
                  <a:close/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2" name="Oval 561"/>
            <p:cNvSpPr>
              <a:spLocks noChangeArrowheads="1"/>
            </p:cNvSpPr>
            <p:nvPr/>
          </p:nvSpPr>
          <p:spPr bwMode="auto">
            <a:xfrm>
              <a:off x="2333625" y="493713"/>
              <a:ext cx="141287" cy="139700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3" name="Freeform 562"/>
            <p:cNvSpPr>
              <a:spLocks/>
            </p:cNvSpPr>
            <p:nvPr/>
          </p:nvSpPr>
          <p:spPr bwMode="auto">
            <a:xfrm>
              <a:off x="2343150" y="506413"/>
              <a:ext cx="101600" cy="114300"/>
            </a:xfrm>
            <a:custGeom>
              <a:avLst/>
              <a:gdLst>
                <a:gd name="T0" fmla="*/ 0 w 48"/>
                <a:gd name="T1" fmla="*/ 27 h 54"/>
                <a:gd name="T2" fmla="*/ 24 w 48"/>
                <a:gd name="T3" fmla="*/ 0 h 54"/>
                <a:gd name="T4" fmla="*/ 48 w 48"/>
                <a:gd name="T5" fmla="*/ 27 h 54"/>
                <a:gd name="T6" fmla="*/ 24 w 48"/>
                <a:gd name="T7" fmla="*/ 54 h 54"/>
                <a:gd name="T8" fmla="*/ 0 w 48"/>
                <a:gd name="T9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54">
                  <a:moveTo>
                    <a:pt x="0" y="27"/>
                  </a:moveTo>
                  <a:cubicBezTo>
                    <a:pt x="0" y="14"/>
                    <a:pt x="10" y="3"/>
                    <a:pt x="24" y="0"/>
                  </a:cubicBezTo>
                  <a:cubicBezTo>
                    <a:pt x="38" y="3"/>
                    <a:pt x="48" y="14"/>
                    <a:pt x="48" y="27"/>
                  </a:cubicBezTo>
                  <a:cubicBezTo>
                    <a:pt x="48" y="39"/>
                    <a:pt x="38" y="50"/>
                    <a:pt x="24" y="54"/>
                  </a:cubicBezTo>
                  <a:cubicBezTo>
                    <a:pt x="10" y="50"/>
                    <a:pt x="0" y="39"/>
                    <a:pt x="0" y="27"/>
                  </a:cubicBezTo>
                  <a:close/>
                </a:path>
              </a:pathLst>
            </a:custGeom>
            <a:solidFill>
              <a:srgbClr val="ED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4" name="Oval 563"/>
            <p:cNvSpPr>
              <a:spLocks noChangeArrowheads="1"/>
            </p:cNvSpPr>
            <p:nvPr/>
          </p:nvSpPr>
          <p:spPr bwMode="auto">
            <a:xfrm>
              <a:off x="1739900" y="493713"/>
              <a:ext cx="141287" cy="139700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5" name="Freeform 564"/>
            <p:cNvSpPr>
              <a:spLocks/>
            </p:cNvSpPr>
            <p:nvPr/>
          </p:nvSpPr>
          <p:spPr bwMode="auto">
            <a:xfrm>
              <a:off x="1768475" y="506413"/>
              <a:ext cx="103187" cy="114300"/>
            </a:xfrm>
            <a:custGeom>
              <a:avLst/>
              <a:gdLst>
                <a:gd name="T0" fmla="*/ 48 w 48"/>
                <a:gd name="T1" fmla="*/ 27 h 54"/>
                <a:gd name="T2" fmla="*/ 24 w 48"/>
                <a:gd name="T3" fmla="*/ 0 h 54"/>
                <a:gd name="T4" fmla="*/ 0 w 48"/>
                <a:gd name="T5" fmla="*/ 27 h 54"/>
                <a:gd name="T6" fmla="*/ 24 w 48"/>
                <a:gd name="T7" fmla="*/ 54 h 54"/>
                <a:gd name="T8" fmla="*/ 48 w 48"/>
                <a:gd name="T9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54">
                  <a:moveTo>
                    <a:pt x="48" y="27"/>
                  </a:moveTo>
                  <a:cubicBezTo>
                    <a:pt x="48" y="14"/>
                    <a:pt x="38" y="3"/>
                    <a:pt x="24" y="0"/>
                  </a:cubicBezTo>
                  <a:cubicBezTo>
                    <a:pt x="10" y="3"/>
                    <a:pt x="0" y="14"/>
                    <a:pt x="0" y="27"/>
                  </a:cubicBezTo>
                  <a:cubicBezTo>
                    <a:pt x="0" y="39"/>
                    <a:pt x="10" y="50"/>
                    <a:pt x="24" y="54"/>
                  </a:cubicBezTo>
                  <a:cubicBezTo>
                    <a:pt x="38" y="50"/>
                    <a:pt x="48" y="39"/>
                    <a:pt x="48" y="27"/>
                  </a:cubicBezTo>
                  <a:close/>
                </a:path>
              </a:pathLst>
            </a:custGeom>
            <a:solidFill>
              <a:srgbClr val="ED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6" name="Oval 565"/>
            <p:cNvSpPr>
              <a:spLocks noChangeArrowheads="1"/>
            </p:cNvSpPr>
            <p:nvPr/>
          </p:nvSpPr>
          <p:spPr bwMode="auto">
            <a:xfrm>
              <a:off x="1822450" y="266701"/>
              <a:ext cx="569912" cy="568325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7" name="Freeform 566"/>
            <p:cNvSpPr>
              <a:spLocks/>
            </p:cNvSpPr>
            <p:nvPr/>
          </p:nvSpPr>
          <p:spPr bwMode="auto">
            <a:xfrm>
              <a:off x="2065338" y="266701"/>
              <a:ext cx="314325" cy="558800"/>
            </a:xfrm>
            <a:custGeom>
              <a:avLst/>
              <a:gdLst>
                <a:gd name="T0" fmla="*/ 14 w 148"/>
                <a:gd name="T1" fmla="*/ 0 h 264"/>
                <a:gd name="T2" fmla="*/ 0 w 148"/>
                <a:gd name="T3" fmla="*/ 1 h 264"/>
                <a:gd name="T4" fmla="*/ 120 w 148"/>
                <a:gd name="T5" fmla="*/ 132 h 264"/>
                <a:gd name="T6" fmla="*/ 0 w 148"/>
                <a:gd name="T7" fmla="*/ 263 h 264"/>
                <a:gd name="T8" fmla="*/ 14 w 148"/>
                <a:gd name="T9" fmla="*/ 264 h 264"/>
                <a:gd name="T10" fmla="*/ 148 w 148"/>
                <a:gd name="T11" fmla="*/ 132 h 264"/>
                <a:gd name="T12" fmla="*/ 14 w 148"/>
                <a:gd name="T13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264">
                  <a:moveTo>
                    <a:pt x="14" y="0"/>
                  </a:moveTo>
                  <a:cubicBezTo>
                    <a:pt x="9" y="0"/>
                    <a:pt x="5" y="0"/>
                    <a:pt x="0" y="1"/>
                  </a:cubicBezTo>
                  <a:cubicBezTo>
                    <a:pt x="67" y="7"/>
                    <a:pt x="120" y="64"/>
                    <a:pt x="120" y="132"/>
                  </a:cubicBezTo>
                  <a:cubicBezTo>
                    <a:pt x="120" y="200"/>
                    <a:pt x="67" y="256"/>
                    <a:pt x="0" y="263"/>
                  </a:cubicBezTo>
                  <a:cubicBezTo>
                    <a:pt x="5" y="264"/>
                    <a:pt x="9" y="264"/>
                    <a:pt x="14" y="264"/>
                  </a:cubicBezTo>
                  <a:cubicBezTo>
                    <a:pt x="88" y="264"/>
                    <a:pt x="148" y="205"/>
                    <a:pt x="148" y="132"/>
                  </a:cubicBezTo>
                  <a:cubicBezTo>
                    <a:pt x="148" y="59"/>
                    <a:pt x="88" y="0"/>
                    <a:pt x="14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8" name="Oval 567"/>
            <p:cNvSpPr>
              <a:spLocks noChangeArrowheads="1"/>
            </p:cNvSpPr>
            <p:nvPr/>
          </p:nvSpPr>
          <p:spPr bwMode="auto">
            <a:xfrm>
              <a:off x="1916113" y="452438"/>
              <a:ext cx="77787" cy="136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9" name="Oval 568"/>
            <p:cNvSpPr>
              <a:spLocks noChangeArrowheads="1"/>
            </p:cNvSpPr>
            <p:nvPr/>
          </p:nvSpPr>
          <p:spPr bwMode="auto">
            <a:xfrm>
              <a:off x="1938338" y="458788"/>
              <a:ext cx="53975" cy="95250"/>
            </a:xfrm>
            <a:prstGeom prst="ellipse">
              <a:avLst/>
            </a:prstGeom>
            <a:solidFill>
              <a:srgbClr val="630E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0" name="Freeform 569"/>
            <p:cNvSpPr>
              <a:spLocks/>
            </p:cNvSpPr>
            <p:nvPr/>
          </p:nvSpPr>
          <p:spPr bwMode="auto">
            <a:xfrm>
              <a:off x="2078038" y="565151"/>
              <a:ext cx="57150" cy="26988"/>
            </a:xfrm>
            <a:custGeom>
              <a:avLst/>
              <a:gdLst>
                <a:gd name="T0" fmla="*/ 0 w 27"/>
                <a:gd name="T1" fmla="*/ 13 h 13"/>
                <a:gd name="T2" fmla="*/ 14 w 27"/>
                <a:gd name="T3" fmla="*/ 0 h 13"/>
                <a:gd name="T4" fmla="*/ 27 w 27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13">
                  <a:moveTo>
                    <a:pt x="0" y="13"/>
                  </a:moveTo>
                  <a:cubicBezTo>
                    <a:pt x="0" y="5"/>
                    <a:pt x="6" y="0"/>
                    <a:pt x="14" y="0"/>
                  </a:cubicBezTo>
                  <a:cubicBezTo>
                    <a:pt x="21" y="0"/>
                    <a:pt x="27" y="5"/>
                    <a:pt x="27" y="13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1" name="Freeform 570"/>
            <p:cNvSpPr>
              <a:spLocks/>
            </p:cNvSpPr>
            <p:nvPr/>
          </p:nvSpPr>
          <p:spPr bwMode="auto">
            <a:xfrm>
              <a:off x="2020888" y="644526"/>
              <a:ext cx="173037" cy="77788"/>
            </a:xfrm>
            <a:custGeom>
              <a:avLst/>
              <a:gdLst>
                <a:gd name="T0" fmla="*/ 81 w 81"/>
                <a:gd name="T1" fmla="*/ 0 h 37"/>
                <a:gd name="T2" fmla="*/ 41 w 81"/>
                <a:gd name="T3" fmla="*/ 37 h 37"/>
                <a:gd name="T4" fmla="*/ 0 w 81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37">
                  <a:moveTo>
                    <a:pt x="81" y="0"/>
                  </a:moveTo>
                  <a:cubicBezTo>
                    <a:pt x="81" y="20"/>
                    <a:pt x="63" y="37"/>
                    <a:pt x="41" y="37"/>
                  </a:cubicBezTo>
                  <a:cubicBezTo>
                    <a:pt x="18" y="37"/>
                    <a:pt x="0" y="20"/>
                    <a:pt x="0" y="0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2" name="Freeform 571"/>
            <p:cNvSpPr>
              <a:spLocks/>
            </p:cNvSpPr>
            <p:nvPr/>
          </p:nvSpPr>
          <p:spPr bwMode="auto">
            <a:xfrm>
              <a:off x="2309813" y="31115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3" name="Freeform 572"/>
            <p:cNvSpPr>
              <a:spLocks/>
            </p:cNvSpPr>
            <p:nvPr/>
          </p:nvSpPr>
          <p:spPr bwMode="auto">
            <a:xfrm>
              <a:off x="2008188" y="293688"/>
              <a:ext cx="357187" cy="193675"/>
            </a:xfrm>
            <a:custGeom>
              <a:avLst/>
              <a:gdLst>
                <a:gd name="T0" fmla="*/ 47 w 168"/>
                <a:gd name="T1" fmla="*/ 0 h 91"/>
                <a:gd name="T2" fmla="*/ 0 w 168"/>
                <a:gd name="T3" fmla="*/ 8 h 91"/>
                <a:gd name="T4" fmla="*/ 168 w 168"/>
                <a:gd name="T5" fmla="*/ 77 h 91"/>
                <a:gd name="T6" fmla="*/ 47 w 168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8" h="91">
                  <a:moveTo>
                    <a:pt x="47" y="0"/>
                  </a:moveTo>
                  <a:cubicBezTo>
                    <a:pt x="30" y="0"/>
                    <a:pt x="14" y="3"/>
                    <a:pt x="0" y="8"/>
                  </a:cubicBezTo>
                  <a:cubicBezTo>
                    <a:pt x="23" y="77"/>
                    <a:pt x="137" y="91"/>
                    <a:pt x="168" y="77"/>
                  </a:cubicBezTo>
                  <a:cubicBezTo>
                    <a:pt x="147" y="31"/>
                    <a:pt x="100" y="0"/>
                    <a:pt x="47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4" name="Freeform 573"/>
            <p:cNvSpPr>
              <a:spLocks/>
            </p:cNvSpPr>
            <p:nvPr/>
          </p:nvSpPr>
          <p:spPr bwMode="auto">
            <a:xfrm>
              <a:off x="1836738" y="303213"/>
              <a:ext cx="196850" cy="185738"/>
            </a:xfrm>
            <a:custGeom>
              <a:avLst/>
              <a:gdLst>
                <a:gd name="T0" fmla="*/ 84 w 93"/>
                <a:gd name="T1" fmla="*/ 0 h 88"/>
                <a:gd name="T2" fmla="*/ 0 w 93"/>
                <a:gd name="T3" fmla="*/ 86 h 88"/>
                <a:gd name="T4" fmla="*/ 84 w 93"/>
                <a:gd name="T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3" h="88">
                  <a:moveTo>
                    <a:pt x="84" y="0"/>
                  </a:moveTo>
                  <a:cubicBezTo>
                    <a:pt x="44" y="14"/>
                    <a:pt x="13" y="46"/>
                    <a:pt x="0" y="86"/>
                  </a:cubicBezTo>
                  <a:cubicBezTo>
                    <a:pt x="27" y="88"/>
                    <a:pt x="93" y="61"/>
                    <a:pt x="84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5" name="Oval 574"/>
            <p:cNvSpPr>
              <a:spLocks noChangeArrowheads="1"/>
            </p:cNvSpPr>
            <p:nvPr/>
          </p:nvSpPr>
          <p:spPr bwMode="auto">
            <a:xfrm>
              <a:off x="2220913" y="452438"/>
              <a:ext cx="77787" cy="136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6" name="Oval 575"/>
            <p:cNvSpPr>
              <a:spLocks noChangeArrowheads="1"/>
            </p:cNvSpPr>
            <p:nvPr/>
          </p:nvSpPr>
          <p:spPr bwMode="auto">
            <a:xfrm>
              <a:off x="2222500" y="458788"/>
              <a:ext cx="53975" cy="95250"/>
            </a:xfrm>
            <a:prstGeom prst="ellipse">
              <a:avLst/>
            </a:prstGeom>
            <a:solidFill>
              <a:srgbClr val="630E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7" name="Freeform 576"/>
            <p:cNvSpPr>
              <a:spLocks/>
            </p:cNvSpPr>
            <p:nvPr/>
          </p:nvSpPr>
          <p:spPr bwMode="auto">
            <a:xfrm>
              <a:off x="2309813" y="28257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DD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8" name="Freeform 577"/>
            <p:cNvSpPr>
              <a:spLocks/>
            </p:cNvSpPr>
            <p:nvPr/>
          </p:nvSpPr>
          <p:spPr bwMode="auto">
            <a:xfrm>
              <a:off x="2008188" y="266701"/>
              <a:ext cx="357187" cy="192088"/>
            </a:xfrm>
            <a:custGeom>
              <a:avLst/>
              <a:gdLst>
                <a:gd name="T0" fmla="*/ 47 w 168"/>
                <a:gd name="T1" fmla="*/ 0 h 91"/>
                <a:gd name="T2" fmla="*/ 0 w 168"/>
                <a:gd name="T3" fmla="*/ 8 h 91"/>
                <a:gd name="T4" fmla="*/ 168 w 168"/>
                <a:gd name="T5" fmla="*/ 77 h 91"/>
                <a:gd name="T6" fmla="*/ 47 w 168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8" h="91">
                  <a:moveTo>
                    <a:pt x="47" y="0"/>
                  </a:moveTo>
                  <a:cubicBezTo>
                    <a:pt x="30" y="0"/>
                    <a:pt x="14" y="3"/>
                    <a:pt x="0" y="8"/>
                  </a:cubicBezTo>
                  <a:cubicBezTo>
                    <a:pt x="23" y="77"/>
                    <a:pt x="137" y="91"/>
                    <a:pt x="168" y="77"/>
                  </a:cubicBezTo>
                  <a:cubicBezTo>
                    <a:pt x="147" y="31"/>
                    <a:pt x="100" y="0"/>
                    <a:pt x="47" y="0"/>
                  </a:cubicBezTo>
                  <a:close/>
                </a:path>
              </a:pathLst>
            </a:custGeom>
            <a:solidFill>
              <a:srgbClr val="FDD0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9" name="Freeform 578"/>
            <p:cNvSpPr>
              <a:spLocks/>
            </p:cNvSpPr>
            <p:nvPr/>
          </p:nvSpPr>
          <p:spPr bwMode="auto">
            <a:xfrm>
              <a:off x="1836738" y="282576"/>
              <a:ext cx="188912" cy="187325"/>
            </a:xfrm>
            <a:custGeom>
              <a:avLst/>
              <a:gdLst>
                <a:gd name="T0" fmla="*/ 81 w 89"/>
                <a:gd name="T1" fmla="*/ 0 h 88"/>
                <a:gd name="T2" fmla="*/ 0 w 89"/>
                <a:gd name="T3" fmla="*/ 86 h 88"/>
                <a:gd name="T4" fmla="*/ 81 w 89"/>
                <a:gd name="T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9" h="88">
                  <a:moveTo>
                    <a:pt x="81" y="0"/>
                  </a:moveTo>
                  <a:cubicBezTo>
                    <a:pt x="42" y="15"/>
                    <a:pt x="12" y="46"/>
                    <a:pt x="0" y="86"/>
                  </a:cubicBezTo>
                  <a:cubicBezTo>
                    <a:pt x="26" y="88"/>
                    <a:pt x="89" y="62"/>
                    <a:pt x="81" y="0"/>
                  </a:cubicBezTo>
                  <a:close/>
                </a:path>
              </a:pathLst>
            </a:custGeom>
            <a:solidFill>
              <a:srgbClr val="FDD0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0" name="Oval 579"/>
            <p:cNvSpPr>
              <a:spLocks noChangeArrowheads="1"/>
            </p:cNvSpPr>
            <p:nvPr/>
          </p:nvSpPr>
          <p:spPr bwMode="auto">
            <a:xfrm>
              <a:off x="1866900" y="601663"/>
              <a:ext cx="100012" cy="100013"/>
            </a:xfrm>
            <a:prstGeom prst="ellipse">
              <a:avLst/>
            </a:prstGeom>
            <a:solidFill>
              <a:srgbClr val="F5B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1" name="Oval 580"/>
            <p:cNvSpPr>
              <a:spLocks noChangeArrowheads="1"/>
            </p:cNvSpPr>
            <p:nvPr/>
          </p:nvSpPr>
          <p:spPr bwMode="auto">
            <a:xfrm>
              <a:off x="2247900" y="601663"/>
              <a:ext cx="100012" cy="100013"/>
            </a:xfrm>
            <a:prstGeom prst="ellipse">
              <a:avLst/>
            </a:prstGeom>
            <a:solidFill>
              <a:srgbClr val="F5B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2" name="Freeform 581"/>
            <p:cNvSpPr>
              <a:spLocks/>
            </p:cNvSpPr>
            <p:nvPr/>
          </p:nvSpPr>
          <p:spPr bwMode="auto">
            <a:xfrm>
              <a:off x="1843088" y="287338"/>
              <a:ext cx="165100" cy="157163"/>
            </a:xfrm>
            <a:custGeom>
              <a:avLst/>
              <a:gdLst>
                <a:gd name="T0" fmla="*/ 78 w 78"/>
                <a:gd name="T1" fmla="*/ 0 h 74"/>
                <a:gd name="T2" fmla="*/ 0 w 78"/>
                <a:gd name="T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8" h="74">
                  <a:moveTo>
                    <a:pt x="78" y="0"/>
                  </a:moveTo>
                  <a:cubicBezTo>
                    <a:pt x="70" y="56"/>
                    <a:pt x="0" y="74"/>
                    <a:pt x="0" y="74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3" name="Freeform 582"/>
            <p:cNvSpPr>
              <a:spLocks/>
            </p:cNvSpPr>
            <p:nvPr/>
          </p:nvSpPr>
          <p:spPr bwMode="auto">
            <a:xfrm>
              <a:off x="1879600" y="282576"/>
              <a:ext cx="128587" cy="96838"/>
            </a:xfrm>
            <a:custGeom>
              <a:avLst/>
              <a:gdLst>
                <a:gd name="T0" fmla="*/ 61 w 61"/>
                <a:gd name="T1" fmla="*/ 0 h 45"/>
                <a:gd name="T2" fmla="*/ 0 w 61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1" h="45">
                  <a:moveTo>
                    <a:pt x="61" y="0"/>
                  </a:moveTo>
                  <a:cubicBezTo>
                    <a:pt x="61" y="0"/>
                    <a:pt x="41" y="37"/>
                    <a:pt x="0" y="45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4" name="Freeform 583"/>
            <p:cNvSpPr>
              <a:spLocks/>
            </p:cNvSpPr>
            <p:nvPr/>
          </p:nvSpPr>
          <p:spPr bwMode="auto">
            <a:xfrm>
              <a:off x="2012950" y="282576"/>
              <a:ext cx="339725" cy="147638"/>
            </a:xfrm>
            <a:custGeom>
              <a:avLst/>
              <a:gdLst>
                <a:gd name="T0" fmla="*/ 0 w 160"/>
                <a:gd name="T1" fmla="*/ 0 h 69"/>
                <a:gd name="T2" fmla="*/ 160 w 160"/>
                <a:gd name="T3" fmla="*/ 5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0" h="69">
                  <a:moveTo>
                    <a:pt x="0" y="0"/>
                  </a:moveTo>
                  <a:cubicBezTo>
                    <a:pt x="76" y="69"/>
                    <a:pt x="160" y="57"/>
                    <a:pt x="160" y="57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5" name="Freeform 584"/>
            <p:cNvSpPr>
              <a:spLocks/>
            </p:cNvSpPr>
            <p:nvPr/>
          </p:nvSpPr>
          <p:spPr bwMode="auto">
            <a:xfrm>
              <a:off x="2038350" y="274638"/>
              <a:ext cx="284162" cy="92075"/>
            </a:xfrm>
            <a:custGeom>
              <a:avLst/>
              <a:gdLst>
                <a:gd name="T0" fmla="*/ 0 w 134"/>
                <a:gd name="T1" fmla="*/ 0 h 43"/>
                <a:gd name="T2" fmla="*/ 134 w 134"/>
                <a:gd name="T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4" h="43">
                  <a:moveTo>
                    <a:pt x="0" y="0"/>
                  </a:moveTo>
                  <a:cubicBezTo>
                    <a:pt x="74" y="40"/>
                    <a:pt x="134" y="43"/>
                    <a:pt x="134" y="43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6" name="Freeform 585"/>
            <p:cNvSpPr>
              <a:spLocks/>
            </p:cNvSpPr>
            <p:nvPr/>
          </p:nvSpPr>
          <p:spPr bwMode="auto">
            <a:xfrm>
              <a:off x="2089150" y="266701"/>
              <a:ext cx="182562" cy="50800"/>
            </a:xfrm>
            <a:custGeom>
              <a:avLst/>
              <a:gdLst>
                <a:gd name="T0" fmla="*/ 0 w 86"/>
                <a:gd name="T1" fmla="*/ 0 h 24"/>
                <a:gd name="T2" fmla="*/ 86 w 86"/>
                <a:gd name="T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6" h="24">
                  <a:moveTo>
                    <a:pt x="0" y="0"/>
                  </a:moveTo>
                  <a:cubicBezTo>
                    <a:pt x="39" y="17"/>
                    <a:pt x="71" y="24"/>
                    <a:pt x="86" y="24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7" name="Oval 586"/>
            <p:cNvSpPr>
              <a:spLocks noChangeArrowheads="1"/>
            </p:cNvSpPr>
            <p:nvPr/>
          </p:nvSpPr>
          <p:spPr bwMode="auto">
            <a:xfrm>
              <a:off x="1563688" y="1317626"/>
              <a:ext cx="12700" cy="12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8" name="Oval 587"/>
            <p:cNvSpPr>
              <a:spLocks noChangeArrowheads="1"/>
            </p:cNvSpPr>
            <p:nvPr/>
          </p:nvSpPr>
          <p:spPr bwMode="auto">
            <a:xfrm>
              <a:off x="1552575" y="1330326"/>
              <a:ext cx="6350" cy="9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9" name="Freeform 588"/>
            <p:cNvSpPr>
              <a:spLocks/>
            </p:cNvSpPr>
            <p:nvPr/>
          </p:nvSpPr>
          <p:spPr bwMode="auto">
            <a:xfrm>
              <a:off x="1622425" y="385763"/>
              <a:ext cx="114300" cy="60325"/>
            </a:xfrm>
            <a:custGeom>
              <a:avLst/>
              <a:gdLst>
                <a:gd name="T0" fmla="*/ 54 w 54"/>
                <a:gd name="T1" fmla="*/ 0 h 29"/>
                <a:gd name="T2" fmla="*/ 3 w 54"/>
                <a:gd name="T3" fmla="*/ 6 h 29"/>
                <a:gd name="T4" fmla="*/ 4 w 54"/>
                <a:gd name="T5" fmla="*/ 24 h 29"/>
                <a:gd name="T6" fmla="*/ 54 w 54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29">
                  <a:moveTo>
                    <a:pt x="54" y="0"/>
                  </a:moveTo>
                  <a:cubicBezTo>
                    <a:pt x="26" y="18"/>
                    <a:pt x="12" y="9"/>
                    <a:pt x="3" y="6"/>
                  </a:cubicBezTo>
                  <a:cubicBezTo>
                    <a:pt x="0" y="12"/>
                    <a:pt x="3" y="18"/>
                    <a:pt x="4" y="24"/>
                  </a:cubicBezTo>
                  <a:cubicBezTo>
                    <a:pt x="20" y="25"/>
                    <a:pt x="34" y="29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0" name="Freeform 589"/>
            <p:cNvSpPr>
              <a:spLocks/>
            </p:cNvSpPr>
            <p:nvPr/>
          </p:nvSpPr>
          <p:spPr bwMode="auto">
            <a:xfrm>
              <a:off x="1200150" y="1571626"/>
              <a:ext cx="65087" cy="101600"/>
            </a:xfrm>
            <a:custGeom>
              <a:avLst/>
              <a:gdLst>
                <a:gd name="T0" fmla="*/ 35 w 41"/>
                <a:gd name="T1" fmla="*/ 0 h 64"/>
                <a:gd name="T2" fmla="*/ 0 w 41"/>
                <a:gd name="T3" fmla="*/ 64 h 64"/>
                <a:gd name="T4" fmla="*/ 41 w 41"/>
                <a:gd name="T5" fmla="*/ 12 h 64"/>
                <a:gd name="T6" fmla="*/ 35 w 41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64">
                  <a:moveTo>
                    <a:pt x="35" y="0"/>
                  </a:moveTo>
                  <a:lnTo>
                    <a:pt x="0" y="64"/>
                  </a:lnTo>
                  <a:lnTo>
                    <a:pt x="41" y="12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1" name="Freeform 590"/>
            <p:cNvSpPr>
              <a:spLocks noEditPoints="1"/>
            </p:cNvSpPr>
            <p:nvPr/>
          </p:nvSpPr>
          <p:spPr bwMode="auto">
            <a:xfrm>
              <a:off x="3019425" y="2335213"/>
              <a:ext cx="957262" cy="1870075"/>
            </a:xfrm>
            <a:custGeom>
              <a:avLst/>
              <a:gdLst>
                <a:gd name="T0" fmla="*/ 399 w 451"/>
                <a:gd name="T1" fmla="*/ 140 h 882"/>
                <a:gd name="T2" fmla="*/ 338 w 451"/>
                <a:gd name="T3" fmla="*/ 61 h 882"/>
                <a:gd name="T4" fmla="*/ 327 w 451"/>
                <a:gd name="T5" fmla="*/ 46 h 882"/>
                <a:gd name="T6" fmla="*/ 303 w 451"/>
                <a:gd name="T7" fmla="*/ 25 h 882"/>
                <a:gd name="T8" fmla="*/ 290 w 451"/>
                <a:gd name="T9" fmla="*/ 17 h 882"/>
                <a:gd name="T10" fmla="*/ 265 w 451"/>
                <a:gd name="T11" fmla="*/ 6 h 882"/>
                <a:gd name="T12" fmla="*/ 244 w 451"/>
                <a:gd name="T13" fmla="*/ 2 h 882"/>
                <a:gd name="T14" fmla="*/ 220 w 451"/>
                <a:gd name="T15" fmla="*/ 0 h 882"/>
                <a:gd name="T16" fmla="*/ 209 w 451"/>
                <a:gd name="T17" fmla="*/ 1 h 882"/>
                <a:gd name="T18" fmla="*/ 194 w 451"/>
                <a:gd name="T19" fmla="*/ 4 h 882"/>
                <a:gd name="T20" fmla="*/ 188 w 451"/>
                <a:gd name="T21" fmla="*/ 5 h 882"/>
                <a:gd name="T22" fmla="*/ 172 w 451"/>
                <a:gd name="T23" fmla="*/ 11 h 882"/>
                <a:gd name="T24" fmla="*/ 157 w 451"/>
                <a:gd name="T25" fmla="*/ 19 h 882"/>
                <a:gd name="T26" fmla="*/ 134 w 451"/>
                <a:gd name="T27" fmla="*/ 36 h 882"/>
                <a:gd name="T28" fmla="*/ 123 w 451"/>
                <a:gd name="T29" fmla="*/ 48 h 882"/>
                <a:gd name="T30" fmla="*/ 110 w 451"/>
                <a:gd name="T31" fmla="*/ 66 h 882"/>
                <a:gd name="T32" fmla="*/ 103 w 451"/>
                <a:gd name="T33" fmla="*/ 80 h 882"/>
                <a:gd name="T34" fmla="*/ 100 w 451"/>
                <a:gd name="T35" fmla="*/ 87 h 882"/>
                <a:gd name="T36" fmla="*/ 77 w 451"/>
                <a:gd name="T37" fmla="*/ 184 h 882"/>
                <a:gd name="T38" fmla="*/ 2 w 451"/>
                <a:gd name="T39" fmla="*/ 313 h 882"/>
                <a:gd name="T40" fmla="*/ 78 w 451"/>
                <a:gd name="T41" fmla="*/ 351 h 882"/>
                <a:gd name="T42" fmla="*/ 88 w 451"/>
                <a:gd name="T43" fmla="*/ 371 h 882"/>
                <a:gd name="T44" fmla="*/ 87 w 451"/>
                <a:gd name="T45" fmla="*/ 379 h 882"/>
                <a:gd name="T46" fmla="*/ 88 w 451"/>
                <a:gd name="T47" fmla="*/ 392 h 882"/>
                <a:gd name="T48" fmla="*/ 93 w 451"/>
                <a:gd name="T49" fmla="*/ 401 h 882"/>
                <a:gd name="T50" fmla="*/ 101 w 451"/>
                <a:gd name="T51" fmla="*/ 410 h 882"/>
                <a:gd name="T52" fmla="*/ 96 w 451"/>
                <a:gd name="T53" fmla="*/ 417 h 882"/>
                <a:gd name="T54" fmla="*/ 139 w 451"/>
                <a:gd name="T55" fmla="*/ 517 h 882"/>
                <a:gd name="T56" fmla="*/ 135 w 451"/>
                <a:gd name="T57" fmla="*/ 530 h 882"/>
                <a:gd name="T58" fmla="*/ 126 w 451"/>
                <a:gd name="T59" fmla="*/ 557 h 882"/>
                <a:gd name="T60" fmla="*/ 118 w 451"/>
                <a:gd name="T61" fmla="*/ 580 h 882"/>
                <a:gd name="T62" fmla="*/ 105 w 451"/>
                <a:gd name="T63" fmla="*/ 610 h 882"/>
                <a:gd name="T64" fmla="*/ 98 w 451"/>
                <a:gd name="T65" fmla="*/ 625 h 882"/>
                <a:gd name="T66" fmla="*/ 95 w 451"/>
                <a:gd name="T67" fmla="*/ 632 h 882"/>
                <a:gd name="T68" fmla="*/ 99 w 451"/>
                <a:gd name="T69" fmla="*/ 635 h 882"/>
                <a:gd name="T70" fmla="*/ 106 w 451"/>
                <a:gd name="T71" fmla="*/ 639 h 882"/>
                <a:gd name="T72" fmla="*/ 113 w 451"/>
                <a:gd name="T73" fmla="*/ 641 h 882"/>
                <a:gd name="T74" fmla="*/ 29 w 451"/>
                <a:gd name="T75" fmla="*/ 797 h 882"/>
                <a:gd name="T76" fmla="*/ 204 w 451"/>
                <a:gd name="T77" fmla="*/ 653 h 882"/>
                <a:gd name="T78" fmla="*/ 244 w 451"/>
                <a:gd name="T79" fmla="*/ 654 h 882"/>
                <a:gd name="T80" fmla="*/ 299 w 451"/>
                <a:gd name="T81" fmla="*/ 830 h 882"/>
                <a:gd name="T82" fmla="*/ 340 w 451"/>
                <a:gd name="T83" fmla="*/ 648 h 882"/>
                <a:gd name="T84" fmla="*/ 355 w 451"/>
                <a:gd name="T85" fmla="*/ 645 h 882"/>
                <a:gd name="T86" fmla="*/ 360 w 451"/>
                <a:gd name="T87" fmla="*/ 643 h 882"/>
                <a:gd name="T88" fmla="*/ 363 w 451"/>
                <a:gd name="T89" fmla="*/ 641 h 882"/>
                <a:gd name="T90" fmla="*/ 362 w 451"/>
                <a:gd name="T91" fmla="*/ 637 h 882"/>
                <a:gd name="T92" fmla="*/ 362 w 451"/>
                <a:gd name="T93" fmla="*/ 630 h 882"/>
                <a:gd name="T94" fmla="*/ 360 w 451"/>
                <a:gd name="T95" fmla="*/ 605 h 882"/>
                <a:gd name="T96" fmla="*/ 358 w 451"/>
                <a:gd name="T97" fmla="*/ 582 h 882"/>
                <a:gd name="T98" fmla="*/ 337 w 451"/>
                <a:gd name="T99" fmla="*/ 502 h 882"/>
                <a:gd name="T100" fmla="*/ 333 w 451"/>
                <a:gd name="T101" fmla="*/ 493 h 882"/>
                <a:gd name="T102" fmla="*/ 372 w 451"/>
                <a:gd name="T103" fmla="*/ 351 h 882"/>
                <a:gd name="T104" fmla="*/ 449 w 451"/>
                <a:gd name="T105" fmla="*/ 313 h 882"/>
                <a:gd name="T106" fmla="*/ 144 w 451"/>
                <a:gd name="T107" fmla="*/ 433 h 882"/>
                <a:gd name="T108" fmla="*/ 321 w 451"/>
                <a:gd name="T109" fmla="*/ 9 h 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1" h="882">
                  <a:moveTo>
                    <a:pt x="451" y="311"/>
                  </a:moveTo>
                  <a:cubicBezTo>
                    <a:pt x="450" y="312"/>
                    <a:pt x="449" y="312"/>
                    <a:pt x="448" y="312"/>
                  </a:cubicBezTo>
                  <a:cubicBezTo>
                    <a:pt x="374" y="184"/>
                    <a:pt x="374" y="184"/>
                    <a:pt x="374" y="184"/>
                  </a:cubicBezTo>
                  <a:cubicBezTo>
                    <a:pt x="374" y="181"/>
                    <a:pt x="373" y="177"/>
                    <a:pt x="373" y="173"/>
                  </a:cubicBezTo>
                  <a:cubicBezTo>
                    <a:pt x="388" y="170"/>
                    <a:pt x="399" y="156"/>
                    <a:pt x="399" y="140"/>
                  </a:cubicBezTo>
                  <a:cubicBezTo>
                    <a:pt x="399" y="122"/>
                    <a:pt x="384" y="107"/>
                    <a:pt x="365" y="107"/>
                  </a:cubicBezTo>
                  <a:cubicBezTo>
                    <a:pt x="362" y="107"/>
                    <a:pt x="360" y="108"/>
                    <a:pt x="357" y="108"/>
                  </a:cubicBezTo>
                  <a:cubicBezTo>
                    <a:pt x="354" y="94"/>
                    <a:pt x="349" y="81"/>
                    <a:pt x="343" y="69"/>
                  </a:cubicBezTo>
                  <a:cubicBezTo>
                    <a:pt x="343" y="69"/>
                    <a:pt x="343" y="69"/>
                    <a:pt x="343" y="69"/>
                  </a:cubicBezTo>
                  <a:cubicBezTo>
                    <a:pt x="341" y="66"/>
                    <a:pt x="340" y="64"/>
                    <a:pt x="338" y="61"/>
                  </a:cubicBezTo>
                  <a:cubicBezTo>
                    <a:pt x="338" y="61"/>
                    <a:pt x="338" y="61"/>
                    <a:pt x="338" y="61"/>
                  </a:cubicBezTo>
                  <a:cubicBezTo>
                    <a:pt x="335" y="56"/>
                    <a:pt x="331" y="51"/>
                    <a:pt x="327" y="47"/>
                  </a:cubicBezTo>
                  <a:cubicBezTo>
                    <a:pt x="327" y="47"/>
                    <a:pt x="327" y="47"/>
                    <a:pt x="327" y="47"/>
                  </a:cubicBezTo>
                  <a:cubicBezTo>
                    <a:pt x="327" y="47"/>
                    <a:pt x="327" y="47"/>
                    <a:pt x="327" y="47"/>
                  </a:cubicBezTo>
                  <a:cubicBezTo>
                    <a:pt x="327" y="47"/>
                    <a:pt x="327" y="47"/>
                    <a:pt x="327" y="46"/>
                  </a:cubicBezTo>
                  <a:cubicBezTo>
                    <a:pt x="327" y="46"/>
                    <a:pt x="326" y="46"/>
                    <a:pt x="326" y="46"/>
                  </a:cubicBezTo>
                  <a:cubicBezTo>
                    <a:pt x="322" y="41"/>
                    <a:pt x="318" y="37"/>
                    <a:pt x="314" y="33"/>
                  </a:cubicBezTo>
                  <a:cubicBezTo>
                    <a:pt x="313" y="33"/>
                    <a:pt x="313" y="33"/>
                    <a:pt x="313" y="33"/>
                  </a:cubicBezTo>
                  <a:cubicBezTo>
                    <a:pt x="310" y="30"/>
                    <a:pt x="306" y="27"/>
                    <a:pt x="303" y="25"/>
                  </a:cubicBezTo>
                  <a:cubicBezTo>
                    <a:pt x="303" y="25"/>
                    <a:pt x="303" y="25"/>
                    <a:pt x="303" y="25"/>
                  </a:cubicBezTo>
                  <a:cubicBezTo>
                    <a:pt x="303" y="25"/>
                    <a:pt x="303" y="25"/>
                    <a:pt x="303" y="25"/>
                  </a:cubicBezTo>
                  <a:cubicBezTo>
                    <a:pt x="301" y="24"/>
                    <a:pt x="300" y="23"/>
                    <a:pt x="299" y="22"/>
                  </a:cubicBezTo>
                  <a:cubicBezTo>
                    <a:pt x="298" y="22"/>
                    <a:pt x="298" y="22"/>
                    <a:pt x="298" y="21"/>
                  </a:cubicBezTo>
                  <a:cubicBezTo>
                    <a:pt x="295" y="20"/>
                    <a:pt x="293" y="18"/>
                    <a:pt x="291" y="17"/>
                  </a:cubicBezTo>
                  <a:cubicBezTo>
                    <a:pt x="291" y="17"/>
                    <a:pt x="290" y="17"/>
                    <a:pt x="290" y="17"/>
                  </a:cubicBezTo>
                  <a:cubicBezTo>
                    <a:pt x="288" y="15"/>
                    <a:pt x="285" y="14"/>
                    <a:pt x="282" y="13"/>
                  </a:cubicBezTo>
                  <a:cubicBezTo>
                    <a:pt x="282" y="13"/>
                    <a:pt x="281" y="12"/>
                    <a:pt x="281" y="12"/>
                  </a:cubicBezTo>
                  <a:cubicBezTo>
                    <a:pt x="279" y="11"/>
                    <a:pt x="276" y="10"/>
                    <a:pt x="274" y="9"/>
                  </a:cubicBezTo>
                  <a:cubicBezTo>
                    <a:pt x="274" y="9"/>
                    <a:pt x="273" y="9"/>
                    <a:pt x="273" y="9"/>
                  </a:cubicBezTo>
                  <a:cubicBezTo>
                    <a:pt x="270" y="8"/>
                    <a:pt x="267" y="7"/>
                    <a:pt x="265" y="6"/>
                  </a:cubicBezTo>
                  <a:cubicBezTo>
                    <a:pt x="264" y="6"/>
                    <a:pt x="264" y="6"/>
                    <a:pt x="263" y="6"/>
                  </a:cubicBezTo>
                  <a:cubicBezTo>
                    <a:pt x="261" y="5"/>
                    <a:pt x="258" y="4"/>
                    <a:pt x="256" y="4"/>
                  </a:cubicBezTo>
                  <a:cubicBezTo>
                    <a:pt x="255" y="4"/>
                    <a:pt x="255" y="3"/>
                    <a:pt x="254" y="3"/>
                  </a:cubicBezTo>
                  <a:cubicBezTo>
                    <a:pt x="251" y="3"/>
                    <a:pt x="248" y="2"/>
                    <a:pt x="245" y="2"/>
                  </a:cubicBezTo>
                  <a:cubicBezTo>
                    <a:pt x="245" y="2"/>
                    <a:pt x="245" y="2"/>
                    <a:pt x="244" y="2"/>
                  </a:cubicBezTo>
                  <a:cubicBezTo>
                    <a:pt x="242" y="1"/>
                    <a:pt x="239" y="1"/>
                    <a:pt x="237" y="1"/>
                  </a:cubicBezTo>
                  <a:cubicBezTo>
                    <a:pt x="236" y="1"/>
                    <a:pt x="235" y="1"/>
                    <a:pt x="234" y="1"/>
                  </a:cubicBezTo>
                  <a:cubicBezTo>
                    <a:pt x="231" y="0"/>
                    <a:pt x="228" y="0"/>
                    <a:pt x="225" y="0"/>
                  </a:cubicBezTo>
                  <a:cubicBezTo>
                    <a:pt x="224" y="0"/>
                    <a:pt x="223" y="0"/>
                    <a:pt x="222" y="0"/>
                  </a:cubicBezTo>
                  <a:cubicBezTo>
                    <a:pt x="222" y="0"/>
                    <a:pt x="221" y="0"/>
                    <a:pt x="220" y="0"/>
                  </a:cubicBezTo>
                  <a:cubicBezTo>
                    <a:pt x="219" y="0"/>
                    <a:pt x="218" y="0"/>
                    <a:pt x="217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213" y="0"/>
                    <a:pt x="209" y="1"/>
                    <a:pt x="206" y="1"/>
                  </a:cubicBezTo>
                  <a:cubicBezTo>
                    <a:pt x="207" y="1"/>
                    <a:pt x="208" y="1"/>
                    <a:pt x="209" y="1"/>
                  </a:cubicBezTo>
                  <a:cubicBezTo>
                    <a:pt x="208" y="1"/>
                    <a:pt x="207" y="1"/>
                    <a:pt x="206" y="2"/>
                  </a:cubicBezTo>
                  <a:cubicBezTo>
                    <a:pt x="205" y="2"/>
                    <a:pt x="204" y="2"/>
                    <a:pt x="203" y="2"/>
                  </a:cubicBezTo>
                  <a:cubicBezTo>
                    <a:pt x="202" y="2"/>
                    <a:pt x="201" y="2"/>
                    <a:pt x="200" y="3"/>
                  </a:cubicBezTo>
                  <a:cubicBezTo>
                    <a:pt x="199" y="3"/>
                    <a:pt x="198" y="3"/>
                    <a:pt x="197" y="3"/>
                  </a:cubicBezTo>
                  <a:cubicBezTo>
                    <a:pt x="196" y="4"/>
                    <a:pt x="195" y="4"/>
                    <a:pt x="194" y="4"/>
                  </a:cubicBezTo>
                  <a:cubicBezTo>
                    <a:pt x="194" y="4"/>
                    <a:pt x="193" y="4"/>
                    <a:pt x="193" y="4"/>
                  </a:cubicBezTo>
                  <a:cubicBezTo>
                    <a:pt x="193" y="4"/>
                    <a:pt x="193" y="4"/>
                    <a:pt x="193" y="4"/>
                  </a:cubicBezTo>
                  <a:cubicBezTo>
                    <a:pt x="193" y="4"/>
                    <a:pt x="193" y="4"/>
                    <a:pt x="193" y="4"/>
                  </a:cubicBezTo>
                  <a:cubicBezTo>
                    <a:pt x="192" y="4"/>
                    <a:pt x="191" y="5"/>
                    <a:pt x="191" y="5"/>
                  </a:cubicBezTo>
                  <a:cubicBezTo>
                    <a:pt x="190" y="5"/>
                    <a:pt x="189" y="5"/>
                    <a:pt x="188" y="5"/>
                  </a:cubicBezTo>
                  <a:cubicBezTo>
                    <a:pt x="187" y="6"/>
                    <a:pt x="186" y="6"/>
                    <a:pt x="185" y="7"/>
                  </a:cubicBezTo>
                  <a:cubicBezTo>
                    <a:pt x="184" y="7"/>
                    <a:pt x="183" y="7"/>
                    <a:pt x="183" y="7"/>
                  </a:cubicBezTo>
                  <a:cubicBezTo>
                    <a:pt x="181" y="8"/>
                    <a:pt x="180" y="8"/>
                    <a:pt x="179" y="9"/>
                  </a:cubicBezTo>
                  <a:cubicBezTo>
                    <a:pt x="179" y="9"/>
                    <a:pt x="179" y="9"/>
                    <a:pt x="179" y="9"/>
                  </a:cubicBezTo>
                  <a:cubicBezTo>
                    <a:pt x="176" y="9"/>
                    <a:pt x="174" y="10"/>
                    <a:pt x="172" y="11"/>
                  </a:cubicBezTo>
                  <a:cubicBezTo>
                    <a:pt x="171" y="12"/>
                    <a:pt x="171" y="12"/>
                    <a:pt x="171" y="12"/>
                  </a:cubicBezTo>
                  <a:cubicBezTo>
                    <a:pt x="169" y="13"/>
                    <a:pt x="167" y="14"/>
                    <a:pt x="165" y="14"/>
                  </a:cubicBezTo>
                  <a:cubicBezTo>
                    <a:pt x="165" y="15"/>
                    <a:pt x="164" y="15"/>
                    <a:pt x="164" y="15"/>
                  </a:cubicBezTo>
                  <a:cubicBezTo>
                    <a:pt x="162" y="16"/>
                    <a:pt x="160" y="17"/>
                    <a:pt x="159" y="18"/>
                  </a:cubicBezTo>
                  <a:cubicBezTo>
                    <a:pt x="158" y="18"/>
                    <a:pt x="158" y="19"/>
                    <a:pt x="157" y="19"/>
                  </a:cubicBezTo>
                  <a:cubicBezTo>
                    <a:pt x="156" y="20"/>
                    <a:pt x="154" y="21"/>
                    <a:pt x="152" y="22"/>
                  </a:cubicBezTo>
                  <a:cubicBezTo>
                    <a:pt x="152" y="22"/>
                    <a:pt x="151" y="22"/>
                    <a:pt x="151" y="23"/>
                  </a:cubicBezTo>
                  <a:cubicBezTo>
                    <a:pt x="147" y="25"/>
                    <a:pt x="143" y="28"/>
                    <a:pt x="139" y="31"/>
                  </a:cubicBezTo>
                  <a:cubicBezTo>
                    <a:pt x="139" y="32"/>
                    <a:pt x="139" y="32"/>
                    <a:pt x="139" y="32"/>
                  </a:cubicBezTo>
                  <a:cubicBezTo>
                    <a:pt x="137" y="33"/>
                    <a:pt x="136" y="35"/>
                    <a:pt x="134" y="36"/>
                  </a:cubicBezTo>
                  <a:cubicBezTo>
                    <a:pt x="134" y="37"/>
                    <a:pt x="133" y="37"/>
                    <a:pt x="133" y="37"/>
                  </a:cubicBezTo>
                  <a:cubicBezTo>
                    <a:pt x="132" y="39"/>
                    <a:pt x="130" y="40"/>
                    <a:pt x="129" y="41"/>
                  </a:cubicBezTo>
                  <a:cubicBezTo>
                    <a:pt x="128" y="42"/>
                    <a:pt x="128" y="42"/>
                    <a:pt x="128" y="43"/>
                  </a:cubicBezTo>
                  <a:cubicBezTo>
                    <a:pt x="126" y="44"/>
                    <a:pt x="125" y="45"/>
                    <a:pt x="124" y="47"/>
                  </a:cubicBezTo>
                  <a:cubicBezTo>
                    <a:pt x="124" y="47"/>
                    <a:pt x="123" y="48"/>
                    <a:pt x="123" y="48"/>
                  </a:cubicBezTo>
                  <a:cubicBezTo>
                    <a:pt x="122" y="49"/>
                    <a:pt x="121" y="50"/>
                    <a:pt x="121" y="51"/>
                  </a:cubicBezTo>
                  <a:cubicBezTo>
                    <a:pt x="119" y="49"/>
                    <a:pt x="117" y="48"/>
                    <a:pt x="116" y="47"/>
                  </a:cubicBezTo>
                  <a:cubicBezTo>
                    <a:pt x="112" y="51"/>
                    <a:pt x="112" y="56"/>
                    <a:pt x="112" y="62"/>
                  </a:cubicBezTo>
                  <a:cubicBezTo>
                    <a:pt x="112" y="62"/>
                    <a:pt x="112" y="62"/>
                    <a:pt x="112" y="62"/>
                  </a:cubicBezTo>
                  <a:cubicBezTo>
                    <a:pt x="112" y="63"/>
                    <a:pt x="111" y="65"/>
                    <a:pt x="110" y="66"/>
                  </a:cubicBezTo>
                  <a:cubicBezTo>
                    <a:pt x="110" y="66"/>
                    <a:pt x="110" y="67"/>
                    <a:pt x="109" y="67"/>
                  </a:cubicBezTo>
                  <a:cubicBezTo>
                    <a:pt x="108" y="69"/>
                    <a:pt x="108" y="70"/>
                    <a:pt x="107" y="72"/>
                  </a:cubicBezTo>
                  <a:cubicBezTo>
                    <a:pt x="106" y="73"/>
                    <a:pt x="106" y="73"/>
                    <a:pt x="106" y="74"/>
                  </a:cubicBezTo>
                  <a:cubicBezTo>
                    <a:pt x="105" y="75"/>
                    <a:pt x="104" y="77"/>
                    <a:pt x="103" y="79"/>
                  </a:cubicBezTo>
                  <a:cubicBezTo>
                    <a:pt x="103" y="79"/>
                    <a:pt x="103" y="80"/>
                    <a:pt x="103" y="80"/>
                  </a:cubicBezTo>
                  <a:cubicBezTo>
                    <a:pt x="102" y="82"/>
                    <a:pt x="102" y="83"/>
                    <a:pt x="101" y="84"/>
                  </a:cubicBezTo>
                  <a:cubicBezTo>
                    <a:pt x="101" y="84"/>
                    <a:pt x="101" y="84"/>
                    <a:pt x="101" y="84"/>
                  </a:cubicBezTo>
                  <a:cubicBezTo>
                    <a:pt x="101" y="84"/>
                    <a:pt x="101" y="84"/>
                    <a:pt x="101" y="84"/>
                  </a:cubicBezTo>
                  <a:cubicBezTo>
                    <a:pt x="101" y="85"/>
                    <a:pt x="101" y="85"/>
                    <a:pt x="100" y="86"/>
                  </a:cubicBezTo>
                  <a:cubicBezTo>
                    <a:pt x="100" y="86"/>
                    <a:pt x="100" y="87"/>
                    <a:pt x="100" y="87"/>
                  </a:cubicBezTo>
                  <a:cubicBezTo>
                    <a:pt x="97" y="94"/>
                    <a:pt x="95" y="101"/>
                    <a:pt x="94" y="108"/>
                  </a:cubicBezTo>
                  <a:cubicBezTo>
                    <a:pt x="91" y="108"/>
                    <a:pt x="88" y="107"/>
                    <a:pt x="86" y="107"/>
                  </a:cubicBezTo>
                  <a:cubicBezTo>
                    <a:pt x="67" y="107"/>
                    <a:pt x="52" y="122"/>
                    <a:pt x="52" y="140"/>
                  </a:cubicBezTo>
                  <a:cubicBezTo>
                    <a:pt x="52" y="156"/>
                    <a:pt x="63" y="170"/>
                    <a:pt x="78" y="173"/>
                  </a:cubicBezTo>
                  <a:cubicBezTo>
                    <a:pt x="78" y="177"/>
                    <a:pt x="77" y="181"/>
                    <a:pt x="77" y="184"/>
                  </a:cubicBezTo>
                  <a:cubicBezTo>
                    <a:pt x="3" y="312"/>
                    <a:pt x="3" y="312"/>
                    <a:pt x="3" y="312"/>
                  </a:cubicBezTo>
                  <a:cubicBezTo>
                    <a:pt x="2" y="312"/>
                    <a:pt x="1" y="312"/>
                    <a:pt x="0" y="311"/>
                  </a:cubicBezTo>
                  <a:cubicBezTo>
                    <a:pt x="1" y="312"/>
                    <a:pt x="1" y="313"/>
                    <a:pt x="2" y="313"/>
                  </a:cubicBezTo>
                  <a:cubicBezTo>
                    <a:pt x="2" y="313"/>
                    <a:pt x="2" y="313"/>
                    <a:pt x="2" y="313"/>
                  </a:cubicBezTo>
                  <a:cubicBezTo>
                    <a:pt x="2" y="313"/>
                    <a:pt x="2" y="313"/>
                    <a:pt x="2" y="313"/>
                  </a:cubicBezTo>
                  <a:cubicBezTo>
                    <a:pt x="11" y="323"/>
                    <a:pt x="21" y="331"/>
                    <a:pt x="32" y="338"/>
                  </a:cubicBezTo>
                  <a:cubicBezTo>
                    <a:pt x="32" y="338"/>
                    <a:pt x="32" y="338"/>
                    <a:pt x="32" y="338"/>
                  </a:cubicBezTo>
                  <a:cubicBezTo>
                    <a:pt x="32" y="338"/>
                    <a:pt x="32" y="338"/>
                    <a:pt x="32" y="338"/>
                  </a:cubicBezTo>
                  <a:cubicBezTo>
                    <a:pt x="47" y="346"/>
                    <a:pt x="63" y="350"/>
                    <a:pt x="78" y="351"/>
                  </a:cubicBezTo>
                  <a:cubicBezTo>
                    <a:pt x="78" y="351"/>
                    <a:pt x="78" y="351"/>
                    <a:pt x="78" y="351"/>
                  </a:cubicBezTo>
                  <a:cubicBezTo>
                    <a:pt x="83" y="352"/>
                    <a:pt x="88" y="352"/>
                    <a:pt x="92" y="351"/>
                  </a:cubicBezTo>
                  <a:cubicBezTo>
                    <a:pt x="93" y="351"/>
                    <a:pt x="94" y="351"/>
                    <a:pt x="94" y="351"/>
                  </a:cubicBezTo>
                  <a:cubicBezTo>
                    <a:pt x="92" y="356"/>
                    <a:pt x="91" y="359"/>
                    <a:pt x="91" y="359"/>
                  </a:cubicBezTo>
                  <a:cubicBezTo>
                    <a:pt x="91" y="359"/>
                    <a:pt x="91" y="359"/>
                    <a:pt x="91" y="359"/>
                  </a:cubicBezTo>
                  <a:cubicBezTo>
                    <a:pt x="90" y="363"/>
                    <a:pt x="88" y="367"/>
                    <a:pt x="88" y="371"/>
                  </a:cubicBezTo>
                  <a:cubicBezTo>
                    <a:pt x="88" y="371"/>
                    <a:pt x="88" y="371"/>
                    <a:pt x="88" y="371"/>
                  </a:cubicBezTo>
                  <a:cubicBezTo>
                    <a:pt x="87" y="371"/>
                    <a:pt x="87" y="372"/>
                    <a:pt x="87" y="372"/>
                  </a:cubicBezTo>
                  <a:cubicBezTo>
                    <a:pt x="87" y="372"/>
                    <a:pt x="87" y="373"/>
                    <a:pt x="87" y="373"/>
                  </a:cubicBezTo>
                  <a:cubicBezTo>
                    <a:pt x="87" y="375"/>
                    <a:pt x="87" y="376"/>
                    <a:pt x="87" y="378"/>
                  </a:cubicBezTo>
                  <a:cubicBezTo>
                    <a:pt x="87" y="378"/>
                    <a:pt x="87" y="379"/>
                    <a:pt x="87" y="379"/>
                  </a:cubicBezTo>
                  <a:cubicBezTo>
                    <a:pt x="86" y="380"/>
                    <a:pt x="86" y="382"/>
                    <a:pt x="87" y="383"/>
                  </a:cubicBezTo>
                  <a:cubicBezTo>
                    <a:pt x="87" y="383"/>
                    <a:pt x="87" y="384"/>
                    <a:pt x="87" y="384"/>
                  </a:cubicBezTo>
                  <a:cubicBezTo>
                    <a:pt x="87" y="386"/>
                    <a:pt x="87" y="387"/>
                    <a:pt x="87" y="388"/>
                  </a:cubicBezTo>
                  <a:cubicBezTo>
                    <a:pt x="87" y="388"/>
                    <a:pt x="87" y="389"/>
                    <a:pt x="87" y="389"/>
                  </a:cubicBezTo>
                  <a:cubicBezTo>
                    <a:pt x="88" y="390"/>
                    <a:pt x="88" y="391"/>
                    <a:pt x="88" y="392"/>
                  </a:cubicBezTo>
                  <a:cubicBezTo>
                    <a:pt x="88" y="393"/>
                    <a:pt x="88" y="393"/>
                    <a:pt x="89" y="394"/>
                  </a:cubicBezTo>
                  <a:cubicBezTo>
                    <a:pt x="89" y="395"/>
                    <a:pt x="89" y="395"/>
                    <a:pt x="90" y="396"/>
                  </a:cubicBezTo>
                  <a:cubicBezTo>
                    <a:pt x="90" y="397"/>
                    <a:pt x="90" y="397"/>
                    <a:pt x="90" y="398"/>
                  </a:cubicBezTo>
                  <a:cubicBezTo>
                    <a:pt x="91" y="398"/>
                    <a:pt x="91" y="399"/>
                    <a:pt x="92" y="400"/>
                  </a:cubicBezTo>
                  <a:cubicBezTo>
                    <a:pt x="92" y="401"/>
                    <a:pt x="93" y="401"/>
                    <a:pt x="93" y="401"/>
                  </a:cubicBezTo>
                  <a:cubicBezTo>
                    <a:pt x="93" y="402"/>
                    <a:pt x="94" y="403"/>
                    <a:pt x="95" y="404"/>
                  </a:cubicBezTo>
                  <a:cubicBezTo>
                    <a:pt x="95" y="404"/>
                    <a:pt x="95" y="404"/>
                    <a:pt x="95" y="405"/>
                  </a:cubicBezTo>
                  <a:cubicBezTo>
                    <a:pt x="96" y="405"/>
                    <a:pt x="97" y="406"/>
                    <a:pt x="98" y="407"/>
                  </a:cubicBezTo>
                  <a:cubicBezTo>
                    <a:pt x="98" y="407"/>
                    <a:pt x="98" y="407"/>
                    <a:pt x="99" y="408"/>
                  </a:cubicBezTo>
                  <a:cubicBezTo>
                    <a:pt x="100" y="408"/>
                    <a:pt x="100" y="409"/>
                    <a:pt x="101" y="410"/>
                  </a:cubicBezTo>
                  <a:cubicBezTo>
                    <a:pt x="102" y="410"/>
                    <a:pt x="102" y="410"/>
                    <a:pt x="102" y="410"/>
                  </a:cubicBezTo>
                  <a:cubicBezTo>
                    <a:pt x="103" y="411"/>
                    <a:pt x="104" y="412"/>
                    <a:pt x="105" y="412"/>
                  </a:cubicBezTo>
                  <a:cubicBezTo>
                    <a:pt x="106" y="412"/>
                    <a:pt x="106" y="413"/>
                    <a:pt x="106" y="413"/>
                  </a:cubicBezTo>
                  <a:cubicBezTo>
                    <a:pt x="107" y="413"/>
                    <a:pt x="108" y="414"/>
                    <a:pt x="109" y="415"/>
                  </a:cubicBezTo>
                  <a:cubicBezTo>
                    <a:pt x="105" y="416"/>
                    <a:pt x="100" y="418"/>
                    <a:pt x="96" y="417"/>
                  </a:cubicBezTo>
                  <a:cubicBezTo>
                    <a:pt x="88" y="420"/>
                    <a:pt x="89" y="440"/>
                    <a:pt x="97" y="451"/>
                  </a:cubicBezTo>
                  <a:cubicBezTo>
                    <a:pt x="103" y="461"/>
                    <a:pt x="138" y="462"/>
                    <a:pt x="149" y="462"/>
                  </a:cubicBezTo>
                  <a:cubicBezTo>
                    <a:pt x="147" y="476"/>
                    <a:pt x="145" y="487"/>
                    <a:pt x="143" y="492"/>
                  </a:cubicBezTo>
                  <a:cubicBezTo>
                    <a:pt x="144" y="493"/>
                    <a:pt x="145" y="493"/>
                    <a:pt x="146" y="493"/>
                  </a:cubicBezTo>
                  <a:cubicBezTo>
                    <a:pt x="145" y="500"/>
                    <a:pt x="142" y="508"/>
                    <a:pt x="139" y="517"/>
                  </a:cubicBezTo>
                  <a:cubicBezTo>
                    <a:pt x="139" y="517"/>
                    <a:pt x="139" y="518"/>
                    <a:pt x="139" y="518"/>
                  </a:cubicBezTo>
                  <a:cubicBezTo>
                    <a:pt x="138" y="519"/>
                    <a:pt x="138" y="521"/>
                    <a:pt x="138" y="522"/>
                  </a:cubicBezTo>
                  <a:cubicBezTo>
                    <a:pt x="137" y="523"/>
                    <a:pt x="137" y="523"/>
                    <a:pt x="137" y="524"/>
                  </a:cubicBezTo>
                  <a:cubicBezTo>
                    <a:pt x="137" y="525"/>
                    <a:pt x="136" y="526"/>
                    <a:pt x="136" y="528"/>
                  </a:cubicBezTo>
                  <a:cubicBezTo>
                    <a:pt x="136" y="529"/>
                    <a:pt x="135" y="529"/>
                    <a:pt x="135" y="530"/>
                  </a:cubicBezTo>
                  <a:cubicBezTo>
                    <a:pt x="135" y="531"/>
                    <a:pt x="134" y="532"/>
                    <a:pt x="134" y="533"/>
                  </a:cubicBezTo>
                  <a:cubicBezTo>
                    <a:pt x="134" y="534"/>
                    <a:pt x="133" y="536"/>
                    <a:pt x="133" y="537"/>
                  </a:cubicBezTo>
                  <a:cubicBezTo>
                    <a:pt x="132" y="538"/>
                    <a:pt x="132" y="539"/>
                    <a:pt x="132" y="540"/>
                  </a:cubicBezTo>
                  <a:cubicBezTo>
                    <a:pt x="131" y="542"/>
                    <a:pt x="130" y="544"/>
                    <a:pt x="130" y="546"/>
                  </a:cubicBezTo>
                  <a:cubicBezTo>
                    <a:pt x="129" y="550"/>
                    <a:pt x="127" y="553"/>
                    <a:pt x="126" y="557"/>
                  </a:cubicBezTo>
                  <a:cubicBezTo>
                    <a:pt x="126" y="557"/>
                    <a:pt x="126" y="558"/>
                    <a:pt x="126" y="558"/>
                  </a:cubicBezTo>
                  <a:cubicBezTo>
                    <a:pt x="125" y="562"/>
                    <a:pt x="123" y="565"/>
                    <a:pt x="122" y="568"/>
                  </a:cubicBezTo>
                  <a:cubicBezTo>
                    <a:pt x="122" y="569"/>
                    <a:pt x="122" y="569"/>
                    <a:pt x="122" y="569"/>
                  </a:cubicBezTo>
                  <a:cubicBezTo>
                    <a:pt x="121" y="573"/>
                    <a:pt x="119" y="576"/>
                    <a:pt x="118" y="579"/>
                  </a:cubicBezTo>
                  <a:cubicBezTo>
                    <a:pt x="118" y="580"/>
                    <a:pt x="118" y="580"/>
                    <a:pt x="118" y="580"/>
                  </a:cubicBezTo>
                  <a:cubicBezTo>
                    <a:pt x="115" y="587"/>
                    <a:pt x="112" y="594"/>
                    <a:pt x="110" y="600"/>
                  </a:cubicBezTo>
                  <a:cubicBezTo>
                    <a:pt x="110" y="600"/>
                    <a:pt x="110" y="600"/>
                    <a:pt x="110" y="601"/>
                  </a:cubicBezTo>
                  <a:cubicBezTo>
                    <a:pt x="109" y="602"/>
                    <a:pt x="108" y="604"/>
                    <a:pt x="107" y="606"/>
                  </a:cubicBezTo>
                  <a:cubicBezTo>
                    <a:pt x="107" y="607"/>
                    <a:pt x="107" y="607"/>
                    <a:pt x="107" y="607"/>
                  </a:cubicBezTo>
                  <a:cubicBezTo>
                    <a:pt x="106" y="608"/>
                    <a:pt x="106" y="609"/>
                    <a:pt x="105" y="610"/>
                  </a:cubicBezTo>
                  <a:cubicBezTo>
                    <a:pt x="104" y="613"/>
                    <a:pt x="103" y="616"/>
                    <a:pt x="102" y="618"/>
                  </a:cubicBezTo>
                  <a:cubicBezTo>
                    <a:pt x="102" y="618"/>
                    <a:pt x="101" y="618"/>
                    <a:pt x="101" y="619"/>
                  </a:cubicBezTo>
                  <a:cubicBezTo>
                    <a:pt x="101" y="620"/>
                    <a:pt x="100" y="621"/>
                    <a:pt x="99" y="622"/>
                  </a:cubicBezTo>
                  <a:cubicBezTo>
                    <a:pt x="99" y="622"/>
                    <a:pt x="99" y="622"/>
                    <a:pt x="99" y="622"/>
                  </a:cubicBezTo>
                  <a:cubicBezTo>
                    <a:pt x="99" y="623"/>
                    <a:pt x="98" y="624"/>
                    <a:pt x="98" y="625"/>
                  </a:cubicBezTo>
                  <a:cubicBezTo>
                    <a:pt x="97" y="625"/>
                    <a:pt x="97" y="625"/>
                    <a:pt x="97" y="625"/>
                  </a:cubicBezTo>
                  <a:cubicBezTo>
                    <a:pt x="97" y="626"/>
                    <a:pt x="96" y="627"/>
                    <a:pt x="96" y="628"/>
                  </a:cubicBezTo>
                  <a:cubicBezTo>
                    <a:pt x="96" y="628"/>
                    <a:pt x="95" y="628"/>
                    <a:pt x="95" y="628"/>
                  </a:cubicBezTo>
                  <a:cubicBezTo>
                    <a:pt x="95" y="629"/>
                    <a:pt x="94" y="629"/>
                    <a:pt x="94" y="630"/>
                  </a:cubicBezTo>
                  <a:cubicBezTo>
                    <a:pt x="94" y="630"/>
                    <a:pt x="94" y="631"/>
                    <a:pt x="95" y="632"/>
                  </a:cubicBezTo>
                  <a:cubicBezTo>
                    <a:pt x="95" y="632"/>
                    <a:pt x="95" y="632"/>
                    <a:pt x="95" y="632"/>
                  </a:cubicBezTo>
                  <a:cubicBezTo>
                    <a:pt x="96" y="632"/>
                    <a:pt x="96" y="633"/>
                    <a:pt x="97" y="633"/>
                  </a:cubicBezTo>
                  <a:cubicBezTo>
                    <a:pt x="97" y="633"/>
                    <a:pt x="97" y="633"/>
                    <a:pt x="97" y="634"/>
                  </a:cubicBezTo>
                  <a:cubicBezTo>
                    <a:pt x="98" y="634"/>
                    <a:pt x="98" y="634"/>
                    <a:pt x="98" y="635"/>
                  </a:cubicBezTo>
                  <a:cubicBezTo>
                    <a:pt x="99" y="635"/>
                    <a:pt x="99" y="635"/>
                    <a:pt x="99" y="635"/>
                  </a:cubicBezTo>
                  <a:cubicBezTo>
                    <a:pt x="100" y="635"/>
                    <a:pt x="100" y="636"/>
                    <a:pt x="101" y="636"/>
                  </a:cubicBezTo>
                  <a:cubicBezTo>
                    <a:pt x="101" y="636"/>
                    <a:pt x="101" y="636"/>
                    <a:pt x="101" y="636"/>
                  </a:cubicBezTo>
                  <a:cubicBezTo>
                    <a:pt x="102" y="637"/>
                    <a:pt x="103" y="637"/>
                    <a:pt x="103" y="638"/>
                  </a:cubicBezTo>
                  <a:cubicBezTo>
                    <a:pt x="103" y="638"/>
                    <a:pt x="104" y="638"/>
                    <a:pt x="104" y="638"/>
                  </a:cubicBezTo>
                  <a:cubicBezTo>
                    <a:pt x="105" y="638"/>
                    <a:pt x="105" y="639"/>
                    <a:pt x="106" y="639"/>
                  </a:cubicBezTo>
                  <a:cubicBezTo>
                    <a:pt x="106" y="639"/>
                    <a:pt x="106" y="639"/>
                    <a:pt x="107" y="639"/>
                  </a:cubicBezTo>
                  <a:cubicBezTo>
                    <a:pt x="107" y="639"/>
                    <a:pt x="108" y="640"/>
                    <a:pt x="109" y="640"/>
                  </a:cubicBezTo>
                  <a:cubicBezTo>
                    <a:pt x="109" y="640"/>
                    <a:pt x="110" y="640"/>
                    <a:pt x="110" y="640"/>
                  </a:cubicBezTo>
                  <a:cubicBezTo>
                    <a:pt x="111" y="641"/>
                    <a:pt x="112" y="641"/>
                    <a:pt x="113" y="641"/>
                  </a:cubicBezTo>
                  <a:cubicBezTo>
                    <a:pt x="113" y="641"/>
                    <a:pt x="113" y="641"/>
                    <a:pt x="113" y="641"/>
                  </a:cubicBezTo>
                  <a:cubicBezTo>
                    <a:pt x="113" y="641"/>
                    <a:pt x="113" y="641"/>
                    <a:pt x="113" y="641"/>
                  </a:cubicBezTo>
                  <a:cubicBezTo>
                    <a:pt x="122" y="644"/>
                    <a:pt x="133" y="647"/>
                    <a:pt x="145" y="648"/>
                  </a:cubicBezTo>
                  <a:cubicBezTo>
                    <a:pt x="141" y="662"/>
                    <a:pt x="136" y="675"/>
                    <a:pt x="132" y="686"/>
                  </a:cubicBezTo>
                  <a:cubicBezTo>
                    <a:pt x="101" y="762"/>
                    <a:pt x="70" y="776"/>
                    <a:pt x="50" y="782"/>
                  </a:cubicBezTo>
                  <a:cubicBezTo>
                    <a:pt x="38" y="786"/>
                    <a:pt x="30" y="787"/>
                    <a:pt x="29" y="797"/>
                  </a:cubicBezTo>
                  <a:cubicBezTo>
                    <a:pt x="26" y="830"/>
                    <a:pt x="100" y="834"/>
                    <a:pt x="115" y="831"/>
                  </a:cubicBezTo>
                  <a:cubicBezTo>
                    <a:pt x="118" y="831"/>
                    <a:pt x="121" y="826"/>
                    <a:pt x="126" y="819"/>
                  </a:cubicBezTo>
                  <a:cubicBezTo>
                    <a:pt x="140" y="797"/>
                    <a:pt x="162" y="748"/>
                    <a:pt x="180" y="697"/>
                  </a:cubicBezTo>
                  <a:cubicBezTo>
                    <a:pt x="185" y="682"/>
                    <a:pt x="190" y="668"/>
                    <a:pt x="194" y="653"/>
                  </a:cubicBezTo>
                  <a:cubicBezTo>
                    <a:pt x="197" y="653"/>
                    <a:pt x="201" y="653"/>
                    <a:pt x="204" y="653"/>
                  </a:cubicBezTo>
                  <a:cubicBezTo>
                    <a:pt x="204" y="653"/>
                    <a:pt x="204" y="653"/>
                    <a:pt x="204" y="653"/>
                  </a:cubicBezTo>
                  <a:cubicBezTo>
                    <a:pt x="204" y="653"/>
                    <a:pt x="204" y="653"/>
                    <a:pt x="205" y="653"/>
                  </a:cubicBezTo>
                  <a:cubicBezTo>
                    <a:pt x="213" y="654"/>
                    <a:pt x="221" y="654"/>
                    <a:pt x="230" y="654"/>
                  </a:cubicBezTo>
                  <a:cubicBezTo>
                    <a:pt x="230" y="654"/>
                    <a:pt x="230" y="654"/>
                    <a:pt x="230" y="654"/>
                  </a:cubicBezTo>
                  <a:cubicBezTo>
                    <a:pt x="234" y="654"/>
                    <a:pt x="239" y="654"/>
                    <a:pt x="244" y="654"/>
                  </a:cubicBezTo>
                  <a:cubicBezTo>
                    <a:pt x="246" y="674"/>
                    <a:pt x="248" y="691"/>
                    <a:pt x="248" y="707"/>
                  </a:cubicBezTo>
                  <a:cubicBezTo>
                    <a:pt x="252" y="789"/>
                    <a:pt x="230" y="815"/>
                    <a:pt x="214" y="828"/>
                  </a:cubicBezTo>
                  <a:cubicBezTo>
                    <a:pt x="205" y="837"/>
                    <a:pt x="198" y="841"/>
                    <a:pt x="201" y="851"/>
                  </a:cubicBezTo>
                  <a:cubicBezTo>
                    <a:pt x="212" y="882"/>
                    <a:pt x="281" y="855"/>
                    <a:pt x="294" y="846"/>
                  </a:cubicBezTo>
                  <a:cubicBezTo>
                    <a:pt x="296" y="845"/>
                    <a:pt x="297" y="839"/>
                    <a:pt x="299" y="830"/>
                  </a:cubicBezTo>
                  <a:cubicBezTo>
                    <a:pt x="302" y="804"/>
                    <a:pt x="302" y="751"/>
                    <a:pt x="297" y="697"/>
                  </a:cubicBezTo>
                  <a:cubicBezTo>
                    <a:pt x="296" y="682"/>
                    <a:pt x="294" y="667"/>
                    <a:pt x="292" y="653"/>
                  </a:cubicBezTo>
                  <a:cubicBezTo>
                    <a:pt x="295" y="652"/>
                    <a:pt x="297" y="652"/>
                    <a:pt x="300" y="652"/>
                  </a:cubicBezTo>
                  <a:cubicBezTo>
                    <a:pt x="300" y="652"/>
                    <a:pt x="300" y="652"/>
                    <a:pt x="300" y="652"/>
                  </a:cubicBezTo>
                  <a:cubicBezTo>
                    <a:pt x="316" y="651"/>
                    <a:pt x="330" y="650"/>
                    <a:pt x="340" y="648"/>
                  </a:cubicBezTo>
                  <a:cubicBezTo>
                    <a:pt x="340" y="648"/>
                    <a:pt x="340" y="648"/>
                    <a:pt x="340" y="648"/>
                  </a:cubicBezTo>
                  <a:cubicBezTo>
                    <a:pt x="340" y="648"/>
                    <a:pt x="340" y="648"/>
                    <a:pt x="340" y="648"/>
                  </a:cubicBezTo>
                  <a:cubicBezTo>
                    <a:pt x="345" y="647"/>
                    <a:pt x="349" y="647"/>
                    <a:pt x="352" y="646"/>
                  </a:cubicBezTo>
                  <a:cubicBezTo>
                    <a:pt x="352" y="646"/>
                    <a:pt x="352" y="646"/>
                    <a:pt x="352" y="646"/>
                  </a:cubicBezTo>
                  <a:cubicBezTo>
                    <a:pt x="353" y="646"/>
                    <a:pt x="354" y="645"/>
                    <a:pt x="355" y="645"/>
                  </a:cubicBezTo>
                  <a:cubicBezTo>
                    <a:pt x="355" y="645"/>
                    <a:pt x="355" y="645"/>
                    <a:pt x="355" y="645"/>
                  </a:cubicBezTo>
                  <a:cubicBezTo>
                    <a:pt x="356" y="645"/>
                    <a:pt x="357" y="644"/>
                    <a:pt x="358" y="644"/>
                  </a:cubicBezTo>
                  <a:cubicBezTo>
                    <a:pt x="358" y="644"/>
                    <a:pt x="358" y="644"/>
                    <a:pt x="358" y="644"/>
                  </a:cubicBezTo>
                  <a:cubicBezTo>
                    <a:pt x="359" y="644"/>
                    <a:pt x="359" y="644"/>
                    <a:pt x="360" y="643"/>
                  </a:cubicBezTo>
                  <a:cubicBezTo>
                    <a:pt x="360" y="643"/>
                    <a:pt x="360" y="643"/>
                    <a:pt x="360" y="643"/>
                  </a:cubicBezTo>
                  <a:cubicBezTo>
                    <a:pt x="361" y="643"/>
                    <a:pt x="361" y="643"/>
                    <a:pt x="361" y="643"/>
                  </a:cubicBezTo>
                  <a:cubicBezTo>
                    <a:pt x="362" y="643"/>
                    <a:pt x="362" y="642"/>
                    <a:pt x="362" y="642"/>
                  </a:cubicBezTo>
                  <a:cubicBezTo>
                    <a:pt x="362" y="642"/>
                    <a:pt x="363" y="642"/>
                    <a:pt x="363" y="642"/>
                  </a:cubicBezTo>
                  <a:cubicBezTo>
                    <a:pt x="363" y="642"/>
                    <a:pt x="363" y="641"/>
                    <a:pt x="363" y="641"/>
                  </a:cubicBezTo>
                  <a:cubicBezTo>
                    <a:pt x="363" y="641"/>
                    <a:pt x="363" y="641"/>
                    <a:pt x="363" y="641"/>
                  </a:cubicBezTo>
                  <a:cubicBezTo>
                    <a:pt x="362" y="641"/>
                    <a:pt x="362" y="641"/>
                    <a:pt x="362" y="640"/>
                  </a:cubicBezTo>
                  <a:cubicBezTo>
                    <a:pt x="362" y="640"/>
                    <a:pt x="362" y="640"/>
                    <a:pt x="362" y="640"/>
                  </a:cubicBezTo>
                  <a:cubicBezTo>
                    <a:pt x="362" y="640"/>
                    <a:pt x="362" y="639"/>
                    <a:pt x="362" y="639"/>
                  </a:cubicBezTo>
                  <a:cubicBezTo>
                    <a:pt x="362" y="639"/>
                    <a:pt x="362" y="638"/>
                    <a:pt x="362" y="638"/>
                  </a:cubicBezTo>
                  <a:cubicBezTo>
                    <a:pt x="362" y="638"/>
                    <a:pt x="362" y="637"/>
                    <a:pt x="362" y="637"/>
                  </a:cubicBezTo>
                  <a:cubicBezTo>
                    <a:pt x="362" y="637"/>
                    <a:pt x="362" y="636"/>
                    <a:pt x="362" y="636"/>
                  </a:cubicBezTo>
                  <a:cubicBezTo>
                    <a:pt x="362" y="635"/>
                    <a:pt x="362" y="635"/>
                    <a:pt x="362" y="635"/>
                  </a:cubicBezTo>
                  <a:cubicBezTo>
                    <a:pt x="362" y="634"/>
                    <a:pt x="362" y="634"/>
                    <a:pt x="362" y="633"/>
                  </a:cubicBezTo>
                  <a:cubicBezTo>
                    <a:pt x="362" y="633"/>
                    <a:pt x="362" y="632"/>
                    <a:pt x="362" y="632"/>
                  </a:cubicBezTo>
                  <a:cubicBezTo>
                    <a:pt x="362" y="631"/>
                    <a:pt x="362" y="631"/>
                    <a:pt x="362" y="630"/>
                  </a:cubicBezTo>
                  <a:cubicBezTo>
                    <a:pt x="362" y="625"/>
                    <a:pt x="361" y="619"/>
                    <a:pt x="361" y="612"/>
                  </a:cubicBezTo>
                  <a:cubicBezTo>
                    <a:pt x="361" y="612"/>
                    <a:pt x="361" y="612"/>
                    <a:pt x="361" y="612"/>
                  </a:cubicBezTo>
                  <a:cubicBezTo>
                    <a:pt x="361" y="612"/>
                    <a:pt x="361" y="612"/>
                    <a:pt x="361" y="612"/>
                  </a:cubicBezTo>
                  <a:cubicBezTo>
                    <a:pt x="361" y="610"/>
                    <a:pt x="361" y="608"/>
                    <a:pt x="360" y="607"/>
                  </a:cubicBezTo>
                  <a:cubicBezTo>
                    <a:pt x="360" y="606"/>
                    <a:pt x="360" y="606"/>
                    <a:pt x="360" y="605"/>
                  </a:cubicBezTo>
                  <a:cubicBezTo>
                    <a:pt x="360" y="604"/>
                    <a:pt x="360" y="602"/>
                    <a:pt x="360" y="600"/>
                  </a:cubicBezTo>
                  <a:cubicBezTo>
                    <a:pt x="360" y="600"/>
                    <a:pt x="360" y="600"/>
                    <a:pt x="360" y="599"/>
                  </a:cubicBezTo>
                  <a:cubicBezTo>
                    <a:pt x="360" y="595"/>
                    <a:pt x="359" y="590"/>
                    <a:pt x="359" y="586"/>
                  </a:cubicBezTo>
                  <a:cubicBezTo>
                    <a:pt x="359" y="586"/>
                    <a:pt x="359" y="586"/>
                    <a:pt x="359" y="585"/>
                  </a:cubicBezTo>
                  <a:cubicBezTo>
                    <a:pt x="358" y="584"/>
                    <a:pt x="358" y="583"/>
                    <a:pt x="358" y="582"/>
                  </a:cubicBezTo>
                  <a:cubicBezTo>
                    <a:pt x="358" y="582"/>
                    <a:pt x="358" y="582"/>
                    <a:pt x="358" y="582"/>
                  </a:cubicBezTo>
                  <a:cubicBezTo>
                    <a:pt x="357" y="572"/>
                    <a:pt x="355" y="561"/>
                    <a:pt x="353" y="549"/>
                  </a:cubicBezTo>
                  <a:cubicBezTo>
                    <a:pt x="353" y="549"/>
                    <a:pt x="353" y="549"/>
                    <a:pt x="353" y="549"/>
                  </a:cubicBezTo>
                  <a:cubicBezTo>
                    <a:pt x="352" y="548"/>
                    <a:pt x="352" y="547"/>
                    <a:pt x="352" y="547"/>
                  </a:cubicBezTo>
                  <a:cubicBezTo>
                    <a:pt x="349" y="532"/>
                    <a:pt x="344" y="516"/>
                    <a:pt x="337" y="502"/>
                  </a:cubicBezTo>
                  <a:cubicBezTo>
                    <a:pt x="337" y="502"/>
                    <a:pt x="337" y="502"/>
                    <a:pt x="337" y="502"/>
                  </a:cubicBezTo>
                  <a:cubicBezTo>
                    <a:pt x="337" y="502"/>
                    <a:pt x="337" y="502"/>
                    <a:pt x="337" y="502"/>
                  </a:cubicBezTo>
                  <a:cubicBezTo>
                    <a:pt x="336" y="500"/>
                    <a:pt x="335" y="497"/>
                    <a:pt x="334" y="495"/>
                  </a:cubicBezTo>
                  <a:cubicBezTo>
                    <a:pt x="333" y="494"/>
                    <a:pt x="333" y="494"/>
                    <a:pt x="333" y="494"/>
                  </a:cubicBezTo>
                  <a:cubicBezTo>
                    <a:pt x="333" y="494"/>
                    <a:pt x="333" y="494"/>
                    <a:pt x="333" y="493"/>
                  </a:cubicBezTo>
                  <a:cubicBezTo>
                    <a:pt x="334" y="493"/>
                    <a:pt x="335" y="492"/>
                    <a:pt x="335" y="491"/>
                  </a:cubicBezTo>
                  <a:cubicBezTo>
                    <a:pt x="323" y="466"/>
                    <a:pt x="318" y="408"/>
                    <a:pt x="318" y="408"/>
                  </a:cubicBezTo>
                  <a:cubicBezTo>
                    <a:pt x="315" y="400"/>
                    <a:pt x="317" y="369"/>
                    <a:pt x="317" y="337"/>
                  </a:cubicBezTo>
                  <a:cubicBezTo>
                    <a:pt x="330" y="345"/>
                    <a:pt x="344" y="350"/>
                    <a:pt x="359" y="351"/>
                  </a:cubicBezTo>
                  <a:cubicBezTo>
                    <a:pt x="363" y="352"/>
                    <a:pt x="367" y="352"/>
                    <a:pt x="372" y="351"/>
                  </a:cubicBezTo>
                  <a:cubicBezTo>
                    <a:pt x="372" y="351"/>
                    <a:pt x="372" y="351"/>
                    <a:pt x="372" y="351"/>
                  </a:cubicBezTo>
                  <a:cubicBezTo>
                    <a:pt x="388" y="350"/>
                    <a:pt x="404" y="346"/>
                    <a:pt x="419" y="338"/>
                  </a:cubicBezTo>
                  <a:cubicBezTo>
                    <a:pt x="419" y="338"/>
                    <a:pt x="419" y="338"/>
                    <a:pt x="419" y="338"/>
                  </a:cubicBezTo>
                  <a:cubicBezTo>
                    <a:pt x="419" y="338"/>
                    <a:pt x="419" y="338"/>
                    <a:pt x="419" y="338"/>
                  </a:cubicBezTo>
                  <a:cubicBezTo>
                    <a:pt x="430" y="331"/>
                    <a:pt x="440" y="323"/>
                    <a:pt x="449" y="313"/>
                  </a:cubicBezTo>
                  <a:cubicBezTo>
                    <a:pt x="449" y="313"/>
                    <a:pt x="449" y="313"/>
                    <a:pt x="449" y="313"/>
                  </a:cubicBezTo>
                  <a:cubicBezTo>
                    <a:pt x="449" y="313"/>
                    <a:pt x="449" y="313"/>
                    <a:pt x="449" y="313"/>
                  </a:cubicBezTo>
                  <a:cubicBezTo>
                    <a:pt x="450" y="313"/>
                    <a:pt x="450" y="312"/>
                    <a:pt x="451" y="311"/>
                  </a:cubicBezTo>
                  <a:close/>
                  <a:moveTo>
                    <a:pt x="151" y="454"/>
                  </a:moveTo>
                  <a:cubicBezTo>
                    <a:pt x="144" y="433"/>
                    <a:pt x="144" y="433"/>
                    <a:pt x="144" y="433"/>
                  </a:cubicBezTo>
                  <a:cubicBezTo>
                    <a:pt x="151" y="454"/>
                    <a:pt x="151" y="454"/>
                    <a:pt x="151" y="454"/>
                  </a:cubicBezTo>
                  <a:close/>
                  <a:moveTo>
                    <a:pt x="321" y="21"/>
                  </a:moveTo>
                  <a:cubicBezTo>
                    <a:pt x="321" y="21"/>
                    <a:pt x="321" y="21"/>
                    <a:pt x="321" y="21"/>
                  </a:cubicBezTo>
                  <a:cubicBezTo>
                    <a:pt x="321" y="21"/>
                    <a:pt x="321" y="21"/>
                    <a:pt x="321" y="21"/>
                  </a:cubicBezTo>
                  <a:close/>
                  <a:moveTo>
                    <a:pt x="321" y="9"/>
                  </a:moveTo>
                  <a:cubicBezTo>
                    <a:pt x="321" y="9"/>
                    <a:pt x="321" y="9"/>
                    <a:pt x="321" y="9"/>
                  </a:cubicBezTo>
                  <a:cubicBezTo>
                    <a:pt x="321" y="9"/>
                    <a:pt x="321" y="9"/>
                    <a:pt x="321" y="9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2" name="Freeform 591"/>
            <p:cNvSpPr>
              <a:spLocks/>
            </p:cNvSpPr>
            <p:nvPr/>
          </p:nvSpPr>
          <p:spPr bwMode="auto">
            <a:xfrm>
              <a:off x="3087688" y="2551113"/>
              <a:ext cx="366712" cy="571500"/>
            </a:xfrm>
            <a:custGeom>
              <a:avLst/>
              <a:gdLst>
                <a:gd name="T0" fmla="*/ 94 w 173"/>
                <a:gd name="T1" fmla="*/ 0 h 269"/>
                <a:gd name="T2" fmla="*/ 0 w 173"/>
                <a:gd name="T3" fmla="*/ 201 h 269"/>
                <a:gd name="T4" fmla="*/ 173 w 173"/>
                <a:gd name="T5" fmla="*/ 147 h 269"/>
                <a:gd name="T6" fmla="*/ 94 w 173"/>
                <a:gd name="T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3" h="269">
                  <a:moveTo>
                    <a:pt x="94" y="0"/>
                  </a:moveTo>
                  <a:cubicBezTo>
                    <a:pt x="54" y="98"/>
                    <a:pt x="101" y="227"/>
                    <a:pt x="0" y="201"/>
                  </a:cubicBezTo>
                  <a:cubicBezTo>
                    <a:pt x="58" y="269"/>
                    <a:pt x="171" y="251"/>
                    <a:pt x="173" y="147"/>
                  </a:cubicBezTo>
                  <a:lnTo>
                    <a:pt x="94" y="0"/>
                  </a:lnTo>
                  <a:close/>
                </a:path>
              </a:pathLst>
            </a:custGeom>
            <a:solidFill>
              <a:srgbClr val="FABE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3" name="Freeform 592"/>
            <p:cNvSpPr>
              <a:spLocks/>
            </p:cNvSpPr>
            <p:nvPr/>
          </p:nvSpPr>
          <p:spPr bwMode="auto">
            <a:xfrm>
              <a:off x="3092450" y="2601913"/>
              <a:ext cx="239712" cy="469900"/>
            </a:xfrm>
            <a:custGeom>
              <a:avLst/>
              <a:gdLst>
                <a:gd name="T0" fmla="*/ 104 w 113"/>
                <a:gd name="T1" fmla="*/ 0 h 221"/>
                <a:gd name="T2" fmla="*/ 0 w 113"/>
                <a:gd name="T3" fmla="*/ 179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3" h="221">
                  <a:moveTo>
                    <a:pt x="104" y="0"/>
                  </a:moveTo>
                  <a:cubicBezTo>
                    <a:pt x="76" y="98"/>
                    <a:pt x="113" y="221"/>
                    <a:pt x="0" y="179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4" name="Freeform 593"/>
            <p:cNvSpPr>
              <a:spLocks/>
            </p:cNvSpPr>
            <p:nvPr/>
          </p:nvSpPr>
          <p:spPr bwMode="auto">
            <a:xfrm>
              <a:off x="3155950" y="2665413"/>
              <a:ext cx="192087" cy="401638"/>
            </a:xfrm>
            <a:custGeom>
              <a:avLst/>
              <a:gdLst>
                <a:gd name="T0" fmla="*/ 91 w 91"/>
                <a:gd name="T1" fmla="*/ 0 h 189"/>
                <a:gd name="T2" fmla="*/ 0 w 91"/>
                <a:gd name="T3" fmla="*/ 174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1" h="189">
                  <a:moveTo>
                    <a:pt x="91" y="0"/>
                  </a:moveTo>
                  <a:cubicBezTo>
                    <a:pt x="73" y="61"/>
                    <a:pt x="91" y="189"/>
                    <a:pt x="0" y="174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5" name="Freeform 594"/>
            <p:cNvSpPr>
              <a:spLocks/>
            </p:cNvSpPr>
            <p:nvPr/>
          </p:nvSpPr>
          <p:spPr bwMode="auto">
            <a:xfrm>
              <a:off x="3252788" y="2755901"/>
              <a:ext cx="142875" cy="331788"/>
            </a:xfrm>
            <a:custGeom>
              <a:avLst/>
              <a:gdLst>
                <a:gd name="T0" fmla="*/ 67 w 67"/>
                <a:gd name="T1" fmla="*/ 0 h 157"/>
                <a:gd name="T2" fmla="*/ 0 w 67"/>
                <a:gd name="T3" fmla="*/ 14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7" h="157">
                  <a:moveTo>
                    <a:pt x="67" y="0"/>
                  </a:moveTo>
                  <a:cubicBezTo>
                    <a:pt x="50" y="35"/>
                    <a:pt x="54" y="157"/>
                    <a:pt x="0" y="145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6" name="Freeform 595"/>
            <p:cNvSpPr>
              <a:spLocks/>
            </p:cNvSpPr>
            <p:nvPr/>
          </p:nvSpPr>
          <p:spPr bwMode="auto">
            <a:xfrm>
              <a:off x="3371850" y="2825751"/>
              <a:ext cx="61912" cy="206375"/>
            </a:xfrm>
            <a:custGeom>
              <a:avLst/>
              <a:gdLst>
                <a:gd name="T0" fmla="*/ 29 w 29"/>
                <a:gd name="T1" fmla="*/ 0 h 98"/>
                <a:gd name="T2" fmla="*/ 0 w 29"/>
                <a:gd name="T3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9" h="98">
                  <a:moveTo>
                    <a:pt x="29" y="0"/>
                  </a:moveTo>
                  <a:cubicBezTo>
                    <a:pt x="29" y="0"/>
                    <a:pt x="23" y="71"/>
                    <a:pt x="0" y="98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7" name="Freeform 596"/>
            <p:cNvSpPr>
              <a:spLocks/>
            </p:cNvSpPr>
            <p:nvPr/>
          </p:nvSpPr>
          <p:spPr bwMode="auto">
            <a:xfrm>
              <a:off x="3219450" y="2857501"/>
              <a:ext cx="265112" cy="379413"/>
            </a:xfrm>
            <a:custGeom>
              <a:avLst/>
              <a:gdLst>
                <a:gd name="T0" fmla="*/ 71 w 125"/>
                <a:gd name="T1" fmla="*/ 118 h 179"/>
                <a:gd name="T2" fmla="*/ 125 w 125"/>
                <a:gd name="T3" fmla="*/ 4 h 179"/>
                <a:gd name="T4" fmla="*/ 107 w 125"/>
                <a:gd name="T5" fmla="*/ 0 h 179"/>
                <a:gd name="T6" fmla="*/ 29 w 125"/>
                <a:gd name="T7" fmla="*/ 105 h 179"/>
                <a:gd name="T8" fmla="*/ 29 w 125"/>
                <a:gd name="T9" fmla="*/ 105 h 179"/>
                <a:gd name="T10" fmla="*/ 116 w 125"/>
                <a:gd name="T11" fmla="*/ 171 h 179"/>
                <a:gd name="T12" fmla="*/ 118 w 125"/>
                <a:gd name="T13" fmla="*/ 121 h 179"/>
                <a:gd name="T14" fmla="*/ 71 w 125"/>
                <a:gd name="T15" fmla="*/ 1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5" h="179">
                  <a:moveTo>
                    <a:pt x="71" y="118"/>
                  </a:moveTo>
                  <a:cubicBezTo>
                    <a:pt x="125" y="4"/>
                    <a:pt x="125" y="4"/>
                    <a:pt x="125" y="4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49" y="46"/>
                    <a:pt x="29" y="105"/>
                    <a:pt x="29" y="105"/>
                  </a:cubicBezTo>
                  <a:cubicBezTo>
                    <a:pt x="29" y="105"/>
                    <a:pt x="29" y="105"/>
                    <a:pt x="29" y="105"/>
                  </a:cubicBezTo>
                  <a:cubicBezTo>
                    <a:pt x="0" y="179"/>
                    <a:pt x="116" y="171"/>
                    <a:pt x="116" y="171"/>
                  </a:cubicBezTo>
                  <a:cubicBezTo>
                    <a:pt x="118" y="121"/>
                    <a:pt x="118" y="121"/>
                    <a:pt x="118" y="121"/>
                  </a:cubicBezTo>
                  <a:cubicBezTo>
                    <a:pt x="118" y="121"/>
                    <a:pt x="97" y="128"/>
                    <a:pt x="71" y="118"/>
                  </a:cubicBezTo>
                  <a:close/>
                </a:path>
              </a:pathLst>
            </a:custGeom>
            <a:solidFill>
              <a:srgbClr val="A7D4E5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8" name="Freeform 597"/>
            <p:cNvSpPr>
              <a:spLocks/>
            </p:cNvSpPr>
            <p:nvPr/>
          </p:nvSpPr>
          <p:spPr bwMode="auto">
            <a:xfrm>
              <a:off x="3675063" y="2551113"/>
              <a:ext cx="369887" cy="571500"/>
            </a:xfrm>
            <a:custGeom>
              <a:avLst/>
              <a:gdLst>
                <a:gd name="T0" fmla="*/ 80 w 174"/>
                <a:gd name="T1" fmla="*/ 0 h 269"/>
                <a:gd name="T2" fmla="*/ 174 w 174"/>
                <a:gd name="T3" fmla="*/ 201 h 269"/>
                <a:gd name="T4" fmla="*/ 0 w 174"/>
                <a:gd name="T5" fmla="*/ 147 h 269"/>
                <a:gd name="T6" fmla="*/ 80 w 174"/>
                <a:gd name="T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" h="269">
                  <a:moveTo>
                    <a:pt x="80" y="0"/>
                  </a:moveTo>
                  <a:cubicBezTo>
                    <a:pt x="119" y="98"/>
                    <a:pt x="73" y="227"/>
                    <a:pt x="174" y="201"/>
                  </a:cubicBezTo>
                  <a:cubicBezTo>
                    <a:pt x="116" y="269"/>
                    <a:pt x="3" y="251"/>
                    <a:pt x="0" y="147"/>
                  </a:cubicBezTo>
                  <a:lnTo>
                    <a:pt x="80" y="0"/>
                  </a:lnTo>
                  <a:close/>
                </a:path>
              </a:pathLst>
            </a:custGeom>
            <a:solidFill>
              <a:srgbClr val="FABE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9" name="Freeform 598"/>
            <p:cNvSpPr>
              <a:spLocks/>
            </p:cNvSpPr>
            <p:nvPr/>
          </p:nvSpPr>
          <p:spPr bwMode="auto">
            <a:xfrm>
              <a:off x="3800475" y="2601913"/>
              <a:ext cx="239712" cy="469900"/>
            </a:xfrm>
            <a:custGeom>
              <a:avLst/>
              <a:gdLst>
                <a:gd name="T0" fmla="*/ 9 w 113"/>
                <a:gd name="T1" fmla="*/ 0 h 221"/>
                <a:gd name="T2" fmla="*/ 113 w 113"/>
                <a:gd name="T3" fmla="*/ 179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3" h="221">
                  <a:moveTo>
                    <a:pt x="9" y="0"/>
                  </a:moveTo>
                  <a:cubicBezTo>
                    <a:pt x="37" y="98"/>
                    <a:pt x="0" y="221"/>
                    <a:pt x="113" y="179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0" name="Freeform 599"/>
            <p:cNvSpPr>
              <a:spLocks/>
            </p:cNvSpPr>
            <p:nvPr/>
          </p:nvSpPr>
          <p:spPr bwMode="auto">
            <a:xfrm>
              <a:off x="3783013" y="2665413"/>
              <a:ext cx="193675" cy="401638"/>
            </a:xfrm>
            <a:custGeom>
              <a:avLst/>
              <a:gdLst>
                <a:gd name="T0" fmla="*/ 0 w 91"/>
                <a:gd name="T1" fmla="*/ 0 h 189"/>
                <a:gd name="T2" fmla="*/ 91 w 91"/>
                <a:gd name="T3" fmla="*/ 174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1" h="189">
                  <a:moveTo>
                    <a:pt x="0" y="0"/>
                  </a:moveTo>
                  <a:cubicBezTo>
                    <a:pt x="18" y="61"/>
                    <a:pt x="0" y="189"/>
                    <a:pt x="91" y="174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1" name="Freeform 600"/>
            <p:cNvSpPr>
              <a:spLocks/>
            </p:cNvSpPr>
            <p:nvPr/>
          </p:nvSpPr>
          <p:spPr bwMode="auto">
            <a:xfrm>
              <a:off x="3736975" y="2755901"/>
              <a:ext cx="139700" cy="331788"/>
            </a:xfrm>
            <a:custGeom>
              <a:avLst/>
              <a:gdLst>
                <a:gd name="T0" fmla="*/ 0 w 66"/>
                <a:gd name="T1" fmla="*/ 0 h 157"/>
                <a:gd name="T2" fmla="*/ 66 w 66"/>
                <a:gd name="T3" fmla="*/ 14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6" h="157">
                  <a:moveTo>
                    <a:pt x="0" y="0"/>
                  </a:moveTo>
                  <a:cubicBezTo>
                    <a:pt x="17" y="35"/>
                    <a:pt x="13" y="157"/>
                    <a:pt x="66" y="145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2" name="Freeform 601"/>
            <p:cNvSpPr>
              <a:spLocks/>
            </p:cNvSpPr>
            <p:nvPr/>
          </p:nvSpPr>
          <p:spPr bwMode="auto">
            <a:xfrm>
              <a:off x="3698875" y="2825751"/>
              <a:ext cx="61912" cy="206375"/>
            </a:xfrm>
            <a:custGeom>
              <a:avLst/>
              <a:gdLst>
                <a:gd name="T0" fmla="*/ 0 w 29"/>
                <a:gd name="T1" fmla="*/ 0 h 98"/>
                <a:gd name="T2" fmla="*/ 29 w 29"/>
                <a:gd name="T3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9" h="98">
                  <a:moveTo>
                    <a:pt x="0" y="0"/>
                  </a:moveTo>
                  <a:cubicBezTo>
                    <a:pt x="0" y="0"/>
                    <a:pt x="6" y="71"/>
                    <a:pt x="29" y="98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3" name="Freeform 602"/>
            <p:cNvSpPr>
              <a:spLocks/>
            </p:cNvSpPr>
            <p:nvPr/>
          </p:nvSpPr>
          <p:spPr bwMode="auto">
            <a:xfrm>
              <a:off x="3508375" y="4073526"/>
              <a:ext cx="214312" cy="114300"/>
            </a:xfrm>
            <a:custGeom>
              <a:avLst/>
              <a:gdLst>
                <a:gd name="T0" fmla="*/ 20 w 101"/>
                <a:gd name="T1" fmla="*/ 7 h 54"/>
                <a:gd name="T2" fmla="*/ 16 w 101"/>
                <a:gd name="T3" fmla="*/ 0 h 54"/>
                <a:gd name="T4" fmla="*/ 3 w 101"/>
                <a:gd name="T5" fmla="*/ 23 h 54"/>
                <a:gd name="T6" fmla="*/ 96 w 101"/>
                <a:gd name="T7" fmla="*/ 18 h 54"/>
                <a:gd name="T8" fmla="*/ 101 w 101"/>
                <a:gd name="T9" fmla="*/ 2 h 54"/>
                <a:gd name="T10" fmla="*/ 20 w 101"/>
                <a:gd name="T11" fmla="*/ 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" h="54">
                  <a:moveTo>
                    <a:pt x="20" y="7"/>
                  </a:moveTo>
                  <a:cubicBezTo>
                    <a:pt x="19" y="6"/>
                    <a:pt x="17" y="3"/>
                    <a:pt x="16" y="0"/>
                  </a:cubicBezTo>
                  <a:cubicBezTo>
                    <a:pt x="7" y="9"/>
                    <a:pt x="0" y="13"/>
                    <a:pt x="3" y="23"/>
                  </a:cubicBezTo>
                  <a:cubicBezTo>
                    <a:pt x="14" y="54"/>
                    <a:pt x="83" y="27"/>
                    <a:pt x="96" y="18"/>
                  </a:cubicBezTo>
                  <a:cubicBezTo>
                    <a:pt x="98" y="17"/>
                    <a:pt x="99" y="11"/>
                    <a:pt x="101" y="2"/>
                  </a:cubicBezTo>
                  <a:cubicBezTo>
                    <a:pt x="74" y="12"/>
                    <a:pt x="46" y="20"/>
                    <a:pt x="20" y="7"/>
                  </a:cubicBezTo>
                  <a:close/>
                </a:path>
              </a:pathLst>
            </a:custGeom>
            <a:solidFill>
              <a:srgbClr val="000000"/>
            </a:solidFill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4" name="Freeform 603"/>
            <p:cNvSpPr>
              <a:spLocks/>
            </p:cNvSpPr>
            <p:nvPr/>
          </p:nvSpPr>
          <p:spPr bwMode="auto">
            <a:xfrm>
              <a:off x="3541713" y="3794126"/>
              <a:ext cx="187325" cy="322263"/>
            </a:xfrm>
            <a:custGeom>
              <a:avLst/>
              <a:gdLst>
                <a:gd name="T0" fmla="*/ 34 w 88"/>
                <a:gd name="T1" fmla="*/ 11 h 152"/>
                <a:gd name="T2" fmla="*/ 0 w 88"/>
                <a:gd name="T3" fmla="*/ 132 h 152"/>
                <a:gd name="T4" fmla="*/ 4 w 88"/>
                <a:gd name="T5" fmla="*/ 139 h 152"/>
                <a:gd name="T6" fmla="*/ 85 w 88"/>
                <a:gd name="T7" fmla="*/ 134 h 152"/>
                <a:gd name="T8" fmla="*/ 83 w 88"/>
                <a:gd name="T9" fmla="*/ 1 h 152"/>
                <a:gd name="T10" fmla="*/ 34 w 88"/>
                <a:gd name="T11" fmla="*/ 1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" h="152">
                  <a:moveTo>
                    <a:pt x="34" y="11"/>
                  </a:moveTo>
                  <a:cubicBezTo>
                    <a:pt x="38" y="93"/>
                    <a:pt x="16" y="119"/>
                    <a:pt x="0" y="132"/>
                  </a:cubicBezTo>
                  <a:cubicBezTo>
                    <a:pt x="1" y="135"/>
                    <a:pt x="3" y="138"/>
                    <a:pt x="4" y="139"/>
                  </a:cubicBezTo>
                  <a:cubicBezTo>
                    <a:pt x="30" y="152"/>
                    <a:pt x="58" y="144"/>
                    <a:pt x="85" y="134"/>
                  </a:cubicBezTo>
                  <a:cubicBezTo>
                    <a:pt x="88" y="108"/>
                    <a:pt x="88" y="55"/>
                    <a:pt x="83" y="1"/>
                  </a:cubicBezTo>
                  <a:cubicBezTo>
                    <a:pt x="67" y="0"/>
                    <a:pt x="50" y="5"/>
                    <a:pt x="34" y="11"/>
                  </a:cubicBezTo>
                  <a:close/>
                </a:path>
              </a:pathLst>
            </a:custGeom>
            <a:solidFill>
              <a:srgbClr val="595757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5" name="Freeform 604"/>
            <p:cNvSpPr>
              <a:spLocks/>
            </p:cNvSpPr>
            <p:nvPr/>
          </p:nvSpPr>
          <p:spPr bwMode="auto">
            <a:xfrm>
              <a:off x="3590925" y="3573463"/>
              <a:ext cx="127000" cy="244475"/>
            </a:xfrm>
            <a:custGeom>
              <a:avLst/>
              <a:gdLst>
                <a:gd name="T0" fmla="*/ 0 w 60"/>
                <a:gd name="T1" fmla="*/ 20 h 115"/>
                <a:gd name="T2" fmla="*/ 11 w 60"/>
                <a:gd name="T3" fmla="*/ 115 h 115"/>
                <a:gd name="T4" fmla="*/ 60 w 60"/>
                <a:gd name="T5" fmla="*/ 105 h 115"/>
                <a:gd name="T6" fmla="*/ 43 w 60"/>
                <a:gd name="T7" fmla="*/ 0 h 115"/>
                <a:gd name="T8" fmla="*/ 0 w 60"/>
                <a:gd name="T9" fmla="*/ 2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15">
                  <a:moveTo>
                    <a:pt x="0" y="20"/>
                  </a:moveTo>
                  <a:cubicBezTo>
                    <a:pt x="7" y="58"/>
                    <a:pt x="10" y="89"/>
                    <a:pt x="11" y="115"/>
                  </a:cubicBezTo>
                  <a:cubicBezTo>
                    <a:pt x="27" y="109"/>
                    <a:pt x="44" y="104"/>
                    <a:pt x="60" y="105"/>
                  </a:cubicBezTo>
                  <a:cubicBezTo>
                    <a:pt x="57" y="68"/>
                    <a:pt x="51" y="29"/>
                    <a:pt x="43" y="0"/>
                  </a:cubicBezTo>
                  <a:lnTo>
                    <a:pt x="0" y="20"/>
                  </a:ln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6" name="Freeform 605"/>
            <p:cNvSpPr>
              <a:spLocks/>
            </p:cNvSpPr>
            <p:nvPr/>
          </p:nvSpPr>
          <p:spPr bwMode="auto">
            <a:xfrm>
              <a:off x="3143250" y="3976688"/>
              <a:ext cx="211137" cy="109538"/>
            </a:xfrm>
            <a:custGeom>
              <a:avLst/>
              <a:gdLst>
                <a:gd name="T0" fmla="*/ 25 w 100"/>
                <a:gd name="T1" fmla="*/ 8 h 52"/>
                <a:gd name="T2" fmla="*/ 24 w 100"/>
                <a:gd name="T3" fmla="*/ 0 h 52"/>
                <a:gd name="T4" fmla="*/ 3 w 100"/>
                <a:gd name="T5" fmla="*/ 15 h 52"/>
                <a:gd name="T6" fmla="*/ 89 w 100"/>
                <a:gd name="T7" fmla="*/ 49 h 52"/>
                <a:gd name="T8" fmla="*/ 100 w 100"/>
                <a:gd name="T9" fmla="*/ 37 h 52"/>
                <a:gd name="T10" fmla="*/ 25 w 100"/>
                <a:gd name="T11" fmla="*/ 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" h="52">
                  <a:moveTo>
                    <a:pt x="25" y="8"/>
                  </a:moveTo>
                  <a:cubicBezTo>
                    <a:pt x="24" y="6"/>
                    <a:pt x="24" y="3"/>
                    <a:pt x="24" y="0"/>
                  </a:cubicBezTo>
                  <a:cubicBezTo>
                    <a:pt x="12" y="4"/>
                    <a:pt x="4" y="5"/>
                    <a:pt x="3" y="15"/>
                  </a:cubicBezTo>
                  <a:cubicBezTo>
                    <a:pt x="0" y="48"/>
                    <a:pt x="74" y="52"/>
                    <a:pt x="89" y="49"/>
                  </a:cubicBezTo>
                  <a:cubicBezTo>
                    <a:pt x="92" y="49"/>
                    <a:pt x="95" y="44"/>
                    <a:pt x="100" y="37"/>
                  </a:cubicBezTo>
                  <a:cubicBezTo>
                    <a:pt x="72" y="35"/>
                    <a:pt x="43" y="30"/>
                    <a:pt x="25" y="8"/>
                  </a:cubicBezTo>
                  <a:close/>
                </a:path>
              </a:pathLst>
            </a:custGeom>
            <a:solidFill>
              <a:srgbClr val="000000"/>
            </a:solidFill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7" name="Freeform 606"/>
            <p:cNvSpPr>
              <a:spLocks/>
            </p:cNvSpPr>
            <p:nvPr/>
          </p:nvSpPr>
          <p:spPr bwMode="auto">
            <a:xfrm>
              <a:off x="3194050" y="3773488"/>
              <a:ext cx="276225" cy="280988"/>
            </a:xfrm>
            <a:custGeom>
              <a:avLst/>
              <a:gdLst>
                <a:gd name="T0" fmla="*/ 82 w 130"/>
                <a:gd name="T1" fmla="*/ 0 h 133"/>
                <a:gd name="T2" fmla="*/ 0 w 130"/>
                <a:gd name="T3" fmla="*/ 96 h 133"/>
                <a:gd name="T4" fmla="*/ 1 w 130"/>
                <a:gd name="T5" fmla="*/ 104 h 133"/>
                <a:gd name="T6" fmla="*/ 76 w 130"/>
                <a:gd name="T7" fmla="*/ 133 h 133"/>
                <a:gd name="T8" fmla="*/ 130 w 130"/>
                <a:gd name="T9" fmla="*/ 11 h 133"/>
                <a:gd name="T10" fmla="*/ 82 w 130"/>
                <a:gd name="T11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133">
                  <a:moveTo>
                    <a:pt x="82" y="0"/>
                  </a:moveTo>
                  <a:cubicBezTo>
                    <a:pt x="51" y="76"/>
                    <a:pt x="20" y="90"/>
                    <a:pt x="0" y="96"/>
                  </a:cubicBezTo>
                  <a:cubicBezTo>
                    <a:pt x="0" y="99"/>
                    <a:pt x="0" y="102"/>
                    <a:pt x="1" y="104"/>
                  </a:cubicBezTo>
                  <a:cubicBezTo>
                    <a:pt x="19" y="126"/>
                    <a:pt x="48" y="131"/>
                    <a:pt x="76" y="133"/>
                  </a:cubicBezTo>
                  <a:cubicBezTo>
                    <a:pt x="90" y="111"/>
                    <a:pt x="112" y="62"/>
                    <a:pt x="130" y="11"/>
                  </a:cubicBezTo>
                  <a:cubicBezTo>
                    <a:pt x="116" y="3"/>
                    <a:pt x="98" y="1"/>
                    <a:pt x="82" y="0"/>
                  </a:cubicBezTo>
                  <a:close/>
                </a:path>
              </a:pathLst>
            </a:custGeom>
            <a:solidFill>
              <a:srgbClr val="595757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7" name="Freeform 608"/>
            <p:cNvSpPr>
              <a:spLocks/>
            </p:cNvSpPr>
            <p:nvPr/>
          </p:nvSpPr>
          <p:spPr bwMode="auto">
            <a:xfrm>
              <a:off x="3368675" y="3578226"/>
              <a:ext cx="160337" cy="217488"/>
            </a:xfrm>
            <a:custGeom>
              <a:avLst/>
              <a:gdLst>
                <a:gd name="T0" fmla="*/ 28 w 76"/>
                <a:gd name="T1" fmla="*/ 1 h 103"/>
                <a:gd name="T2" fmla="*/ 0 w 76"/>
                <a:gd name="T3" fmla="*/ 92 h 103"/>
                <a:gd name="T4" fmla="*/ 48 w 76"/>
                <a:gd name="T5" fmla="*/ 103 h 103"/>
                <a:gd name="T6" fmla="*/ 76 w 76"/>
                <a:gd name="T7" fmla="*/ 0 h 103"/>
                <a:gd name="T8" fmla="*/ 28 w 76"/>
                <a:gd name="T9" fmla="*/ 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03">
                  <a:moveTo>
                    <a:pt x="28" y="1"/>
                  </a:moveTo>
                  <a:cubicBezTo>
                    <a:pt x="19" y="38"/>
                    <a:pt x="9" y="68"/>
                    <a:pt x="0" y="92"/>
                  </a:cubicBezTo>
                  <a:cubicBezTo>
                    <a:pt x="16" y="93"/>
                    <a:pt x="34" y="95"/>
                    <a:pt x="48" y="103"/>
                  </a:cubicBezTo>
                  <a:cubicBezTo>
                    <a:pt x="60" y="67"/>
                    <a:pt x="71" y="30"/>
                    <a:pt x="76" y="0"/>
                  </a:cubicBezTo>
                  <a:lnTo>
                    <a:pt x="28" y="1"/>
                  </a:ln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8" name="Freeform 609"/>
            <p:cNvSpPr>
              <a:spLocks/>
            </p:cNvSpPr>
            <p:nvPr/>
          </p:nvSpPr>
          <p:spPr bwMode="auto">
            <a:xfrm>
              <a:off x="3238500" y="3789363"/>
              <a:ext cx="215900" cy="260350"/>
            </a:xfrm>
            <a:custGeom>
              <a:avLst/>
              <a:gdLst>
                <a:gd name="T0" fmla="*/ 84 w 102"/>
                <a:gd name="T1" fmla="*/ 0 h 123"/>
                <a:gd name="T2" fmla="*/ 0 w 102"/>
                <a:gd name="T3" fmla="*/ 100 h 123"/>
                <a:gd name="T4" fmla="*/ 51 w 102"/>
                <a:gd name="T5" fmla="*/ 118 h 123"/>
                <a:gd name="T6" fmla="*/ 102 w 102"/>
                <a:gd name="T7" fmla="*/ 7 h 123"/>
                <a:gd name="T8" fmla="*/ 84 w 102"/>
                <a:gd name="T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23">
                  <a:moveTo>
                    <a:pt x="84" y="0"/>
                  </a:moveTo>
                  <a:cubicBezTo>
                    <a:pt x="84" y="0"/>
                    <a:pt x="53" y="94"/>
                    <a:pt x="0" y="100"/>
                  </a:cubicBezTo>
                  <a:cubicBezTo>
                    <a:pt x="2" y="113"/>
                    <a:pt x="39" y="123"/>
                    <a:pt x="51" y="118"/>
                  </a:cubicBezTo>
                  <a:cubicBezTo>
                    <a:pt x="71" y="111"/>
                    <a:pt x="102" y="7"/>
                    <a:pt x="102" y="7"/>
                  </a:cubicBezTo>
                  <a:lnTo>
                    <a:pt x="84" y="0"/>
                  </a:ln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9" name="Freeform 610"/>
            <p:cNvSpPr>
              <a:spLocks/>
            </p:cNvSpPr>
            <p:nvPr/>
          </p:nvSpPr>
          <p:spPr bwMode="auto">
            <a:xfrm>
              <a:off x="3597275" y="3813176"/>
              <a:ext cx="144462" cy="295275"/>
            </a:xfrm>
            <a:custGeom>
              <a:avLst/>
              <a:gdLst>
                <a:gd name="T0" fmla="*/ 34 w 68"/>
                <a:gd name="T1" fmla="*/ 2 h 139"/>
                <a:gd name="T2" fmla="*/ 0 w 68"/>
                <a:gd name="T3" fmla="*/ 128 h 139"/>
                <a:gd name="T4" fmla="*/ 54 w 68"/>
                <a:gd name="T5" fmla="*/ 123 h 139"/>
                <a:gd name="T6" fmla="*/ 53 w 68"/>
                <a:gd name="T7" fmla="*/ 0 h 139"/>
                <a:gd name="T8" fmla="*/ 34 w 68"/>
                <a:gd name="T9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139">
                  <a:moveTo>
                    <a:pt x="34" y="2"/>
                  </a:moveTo>
                  <a:cubicBezTo>
                    <a:pt x="34" y="2"/>
                    <a:pt x="45" y="100"/>
                    <a:pt x="0" y="128"/>
                  </a:cubicBezTo>
                  <a:cubicBezTo>
                    <a:pt x="8" y="139"/>
                    <a:pt x="45" y="132"/>
                    <a:pt x="54" y="123"/>
                  </a:cubicBezTo>
                  <a:cubicBezTo>
                    <a:pt x="68" y="108"/>
                    <a:pt x="53" y="0"/>
                    <a:pt x="53" y="0"/>
                  </a:cubicBezTo>
                  <a:lnTo>
                    <a:pt x="34" y="2"/>
                  </a:ln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0" name="Oval 611"/>
            <p:cNvSpPr>
              <a:spLocks noChangeArrowheads="1"/>
            </p:cNvSpPr>
            <p:nvPr/>
          </p:nvSpPr>
          <p:spPr bwMode="auto">
            <a:xfrm>
              <a:off x="3157537" y="3998913"/>
              <a:ext cx="23812" cy="222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1" name="Oval 612"/>
            <p:cNvSpPr>
              <a:spLocks noChangeArrowheads="1"/>
            </p:cNvSpPr>
            <p:nvPr/>
          </p:nvSpPr>
          <p:spPr bwMode="auto">
            <a:xfrm>
              <a:off x="3521075" y="4094163"/>
              <a:ext cx="25400" cy="206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2" name="Freeform 613"/>
            <p:cNvSpPr>
              <a:spLocks/>
            </p:cNvSpPr>
            <p:nvPr/>
          </p:nvSpPr>
          <p:spPr bwMode="auto">
            <a:xfrm>
              <a:off x="3421062" y="3587751"/>
              <a:ext cx="103187" cy="198438"/>
            </a:xfrm>
            <a:custGeom>
              <a:avLst/>
              <a:gdLst>
                <a:gd name="T0" fmla="*/ 22 w 49"/>
                <a:gd name="T1" fmla="*/ 2 h 93"/>
                <a:gd name="T2" fmla="*/ 0 w 49"/>
                <a:gd name="T3" fmla="*/ 86 h 93"/>
                <a:gd name="T4" fmla="*/ 21 w 49"/>
                <a:gd name="T5" fmla="*/ 93 h 93"/>
                <a:gd name="T6" fmla="*/ 47 w 49"/>
                <a:gd name="T7" fmla="*/ 1 h 93"/>
                <a:gd name="T8" fmla="*/ 22 w 49"/>
                <a:gd name="T9" fmla="*/ 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93">
                  <a:moveTo>
                    <a:pt x="22" y="2"/>
                  </a:moveTo>
                  <a:cubicBezTo>
                    <a:pt x="0" y="86"/>
                    <a:pt x="0" y="86"/>
                    <a:pt x="0" y="86"/>
                  </a:cubicBezTo>
                  <a:cubicBezTo>
                    <a:pt x="21" y="93"/>
                    <a:pt x="21" y="93"/>
                    <a:pt x="21" y="93"/>
                  </a:cubicBezTo>
                  <a:cubicBezTo>
                    <a:pt x="21" y="93"/>
                    <a:pt x="49" y="3"/>
                    <a:pt x="47" y="1"/>
                  </a:cubicBezTo>
                  <a:cubicBezTo>
                    <a:pt x="45" y="0"/>
                    <a:pt x="22" y="2"/>
                    <a:pt x="22" y="2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3" name="Freeform 614"/>
            <p:cNvSpPr>
              <a:spLocks/>
            </p:cNvSpPr>
            <p:nvPr/>
          </p:nvSpPr>
          <p:spPr bwMode="auto">
            <a:xfrm>
              <a:off x="3635375" y="3584576"/>
              <a:ext cx="76200" cy="207963"/>
            </a:xfrm>
            <a:custGeom>
              <a:avLst/>
              <a:gdLst>
                <a:gd name="T0" fmla="*/ 0 w 36"/>
                <a:gd name="T1" fmla="*/ 12 h 98"/>
                <a:gd name="T2" fmla="*/ 14 w 36"/>
                <a:gd name="T3" fmla="*/ 98 h 98"/>
                <a:gd name="T4" fmla="*/ 36 w 36"/>
                <a:gd name="T5" fmla="*/ 95 h 98"/>
                <a:gd name="T6" fmla="*/ 23 w 36"/>
                <a:gd name="T7" fmla="*/ 1 h 98"/>
                <a:gd name="T8" fmla="*/ 0 w 36"/>
                <a:gd name="T9" fmla="*/ 1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98">
                  <a:moveTo>
                    <a:pt x="0" y="12"/>
                  </a:moveTo>
                  <a:cubicBezTo>
                    <a:pt x="14" y="98"/>
                    <a:pt x="14" y="98"/>
                    <a:pt x="14" y="98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6" y="95"/>
                    <a:pt x="25" y="2"/>
                    <a:pt x="23" y="1"/>
                  </a:cubicBezTo>
                  <a:cubicBezTo>
                    <a:pt x="21" y="0"/>
                    <a:pt x="0" y="12"/>
                    <a:pt x="0" y="12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4" name="Freeform 615"/>
            <p:cNvSpPr>
              <a:spLocks/>
            </p:cNvSpPr>
            <p:nvPr/>
          </p:nvSpPr>
          <p:spPr bwMode="auto">
            <a:xfrm>
              <a:off x="3287712" y="3322638"/>
              <a:ext cx="577850" cy="403225"/>
            </a:xfrm>
            <a:custGeom>
              <a:avLst/>
              <a:gdLst>
                <a:gd name="T0" fmla="*/ 226 w 273"/>
                <a:gd name="T1" fmla="*/ 0 h 190"/>
                <a:gd name="T2" fmla="*/ 269 w 273"/>
                <a:gd name="T3" fmla="*/ 168 h 190"/>
                <a:gd name="T4" fmla="*/ 0 w 273"/>
                <a:gd name="T5" fmla="*/ 156 h 190"/>
                <a:gd name="T6" fmla="*/ 56 w 273"/>
                <a:gd name="T7" fmla="*/ 7 h 190"/>
                <a:gd name="T8" fmla="*/ 226 w 273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190">
                  <a:moveTo>
                    <a:pt x="226" y="0"/>
                  </a:moveTo>
                  <a:cubicBezTo>
                    <a:pt x="273" y="59"/>
                    <a:pt x="266" y="167"/>
                    <a:pt x="269" y="168"/>
                  </a:cubicBezTo>
                  <a:cubicBezTo>
                    <a:pt x="254" y="182"/>
                    <a:pt x="22" y="190"/>
                    <a:pt x="0" y="156"/>
                  </a:cubicBezTo>
                  <a:cubicBezTo>
                    <a:pt x="18" y="138"/>
                    <a:pt x="56" y="7"/>
                    <a:pt x="56" y="7"/>
                  </a:cubicBezTo>
                  <a:lnTo>
                    <a:pt x="2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5" name="Freeform 616"/>
            <p:cNvSpPr>
              <a:spLocks/>
            </p:cNvSpPr>
            <p:nvPr/>
          </p:nvSpPr>
          <p:spPr bwMode="auto">
            <a:xfrm>
              <a:off x="3668712" y="3322638"/>
              <a:ext cx="17462" cy="4763"/>
            </a:xfrm>
            <a:custGeom>
              <a:avLst/>
              <a:gdLst>
                <a:gd name="T0" fmla="*/ 11 w 11"/>
                <a:gd name="T1" fmla="*/ 2 h 3"/>
                <a:gd name="T2" fmla="*/ 7 w 11"/>
                <a:gd name="T3" fmla="*/ 0 h 3"/>
                <a:gd name="T4" fmla="*/ 0 w 11"/>
                <a:gd name="T5" fmla="*/ 3 h 3"/>
                <a:gd name="T6" fmla="*/ 11 w 11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3">
                  <a:moveTo>
                    <a:pt x="11" y="2"/>
                  </a:moveTo>
                  <a:lnTo>
                    <a:pt x="7" y="0"/>
                  </a:lnTo>
                  <a:lnTo>
                    <a:pt x="0" y="3"/>
                  </a:lnTo>
                  <a:lnTo>
                    <a:pt x="11" y="2"/>
                  </a:lnTo>
                  <a:close/>
                </a:path>
              </a:pathLst>
            </a:custGeom>
            <a:solidFill>
              <a:srgbClr val="7EC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6" name="Freeform 617"/>
            <p:cNvSpPr>
              <a:spLocks/>
            </p:cNvSpPr>
            <p:nvPr/>
          </p:nvSpPr>
          <p:spPr bwMode="auto">
            <a:xfrm>
              <a:off x="3584575" y="3325813"/>
              <a:ext cx="173037" cy="73025"/>
            </a:xfrm>
            <a:custGeom>
              <a:avLst/>
              <a:gdLst>
                <a:gd name="T0" fmla="*/ 0 w 109"/>
                <a:gd name="T1" fmla="*/ 22 h 46"/>
                <a:gd name="T2" fmla="*/ 49 w 109"/>
                <a:gd name="T3" fmla="*/ 46 h 46"/>
                <a:gd name="T4" fmla="*/ 109 w 109"/>
                <a:gd name="T5" fmla="*/ 22 h 46"/>
                <a:gd name="T6" fmla="*/ 64 w 109"/>
                <a:gd name="T7" fmla="*/ 0 h 46"/>
                <a:gd name="T8" fmla="*/ 53 w 109"/>
                <a:gd name="T9" fmla="*/ 1 h 46"/>
                <a:gd name="T10" fmla="*/ 0 w 109"/>
                <a:gd name="T11" fmla="*/ 2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" h="46">
                  <a:moveTo>
                    <a:pt x="0" y="22"/>
                  </a:moveTo>
                  <a:lnTo>
                    <a:pt x="49" y="46"/>
                  </a:lnTo>
                  <a:lnTo>
                    <a:pt x="109" y="22"/>
                  </a:lnTo>
                  <a:lnTo>
                    <a:pt x="64" y="0"/>
                  </a:lnTo>
                  <a:lnTo>
                    <a:pt x="53" y="1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EC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7" name="Freeform 618"/>
            <p:cNvSpPr>
              <a:spLocks/>
            </p:cNvSpPr>
            <p:nvPr/>
          </p:nvSpPr>
          <p:spPr bwMode="auto">
            <a:xfrm>
              <a:off x="3754437" y="3419476"/>
              <a:ext cx="79375" cy="60325"/>
            </a:xfrm>
            <a:custGeom>
              <a:avLst/>
              <a:gdLst>
                <a:gd name="T0" fmla="*/ 35 w 38"/>
                <a:gd name="T1" fmla="*/ 29 h 29"/>
                <a:gd name="T2" fmla="*/ 38 w 38"/>
                <a:gd name="T3" fmla="*/ 28 h 29"/>
                <a:gd name="T4" fmla="*/ 30 w 38"/>
                <a:gd name="T5" fmla="*/ 0 h 29"/>
                <a:gd name="T6" fmla="*/ 0 w 38"/>
                <a:gd name="T7" fmla="*/ 12 h 29"/>
                <a:gd name="T8" fmla="*/ 35 w 38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9">
                  <a:moveTo>
                    <a:pt x="35" y="29"/>
                  </a:moveTo>
                  <a:cubicBezTo>
                    <a:pt x="38" y="28"/>
                    <a:pt x="38" y="28"/>
                    <a:pt x="38" y="28"/>
                  </a:cubicBezTo>
                  <a:cubicBezTo>
                    <a:pt x="36" y="18"/>
                    <a:pt x="33" y="9"/>
                    <a:pt x="30" y="0"/>
                  </a:cubicBezTo>
                  <a:cubicBezTo>
                    <a:pt x="0" y="12"/>
                    <a:pt x="0" y="12"/>
                    <a:pt x="0" y="12"/>
                  </a:cubicBezTo>
                  <a:lnTo>
                    <a:pt x="35" y="29"/>
                  </a:lnTo>
                  <a:close/>
                </a:path>
              </a:pathLst>
            </a:custGeom>
            <a:solidFill>
              <a:srgbClr val="7EC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8" name="Freeform 619"/>
            <p:cNvSpPr>
              <a:spLocks/>
            </p:cNvSpPr>
            <p:nvPr/>
          </p:nvSpPr>
          <p:spPr bwMode="auto">
            <a:xfrm>
              <a:off x="3578225" y="3476626"/>
              <a:ext cx="169862" cy="71438"/>
            </a:xfrm>
            <a:custGeom>
              <a:avLst/>
              <a:gdLst>
                <a:gd name="T0" fmla="*/ 0 w 107"/>
                <a:gd name="T1" fmla="*/ 22 h 45"/>
                <a:gd name="T2" fmla="*/ 48 w 107"/>
                <a:gd name="T3" fmla="*/ 45 h 45"/>
                <a:gd name="T4" fmla="*/ 107 w 107"/>
                <a:gd name="T5" fmla="*/ 22 h 45"/>
                <a:gd name="T6" fmla="*/ 60 w 107"/>
                <a:gd name="T7" fmla="*/ 0 h 45"/>
                <a:gd name="T8" fmla="*/ 0 w 107"/>
                <a:gd name="T9" fmla="*/ 2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45">
                  <a:moveTo>
                    <a:pt x="0" y="22"/>
                  </a:moveTo>
                  <a:lnTo>
                    <a:pt x="48" y="45"/>
                  </a:lnTo>
                  <a:lnTo>
                    <a:pt x="107" y="22"/>
                  </a:lnTo>
                  <a:lnTo>
                    <a:pt x="60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EC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9" name="Freeform 620"/>
            <p:cNvSpPr>
              <a:spLocks/>
            </p:cNvSpPr>
            <p:nvPr/>
          </p:nvSpPr>
          <p:spPr bwMode="auto">
            <a:xfrm>
              <a:off x="3744912" y="3556001"/>
              <a:ext cx="107950" cy="73025"/>
            </a:xfrm>
            <a:custGeom>
              <a:avLst/>
              <a:gdLst>
                <a:gd name="T0" fmla="*/ 0 w 51"/>
                <a:gd name="T1" fmla="*/ 17 h 34"/>
                <a:gd name="T2" fmla="*/ 35 w 51"/>
                <a:gd name="T3" fmla="*/ 34 h 34"/>
                <a:gd name="T4" fmla="*/ 51 w 51"/>
                <a:gd name="T5" fmla="*/ 28 h 34"/>
                <a:gd name="T6" fmla="*/ 49 w 51"/>
                <a:gd name="T7" fmla="*/ 1 h 34"/>
                <a:gd name="T8" fmla="*/ 45 w 51"/>
                <a:gd name="T9" fmla="*/ 0 h 34"/>
                <a:gd name="T10" fmla="*/ 0 w 51"/>
                <a:gd name="T11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34">
                  <a:moveTo>
                    <a:pt x="0" y="17"/>
                  </a:moveTo>
                  <a:cubicBezTo>
                    <a:pt x="35" y="34"/>
                    <a:pt x="35" y="34"/>
                    <a:pt x="35" y="34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0" y="20"/>
                    <a:pt x="50" y="11"/>
                    <a:pt x="49" y="1"/>
                  </a:cubicBezTo>
                  <a:cubicBezTo>
                    <a:pt x="45" y="0"/>
                    <a:pt x="45" y="0"/>
                    <a:pt x="45" y="0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7EC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0" name="Freeform 621"/>
            <p:cNvSpPr>
              <a:spLocks/>
            </p:cNvSpPr>
            <p:nvPr/>
          </p:nvSpPr>
          <p:spPr bwMode="auto">
            <a:xfrm>
              <a:off x="3402012" y="3344863"/>
              <a:ext cx="11112" cy="7938"/>
            </a:xfrm>
            <a:custGeom>
              <a:avLst/>
              <a:gdLst>
                <a:gd name="T0" fmla="*/ 5 w 5"/>
                <a:gd name="T1" fmla="*/ 2 h 4"/>
                <a:gd name="T2" fmla="*/ 1 w 5"/>
                <a:gd name="T3" fmla="*/ 0 h 4"/>
                <a:gd name="T4" fmla="*/ 0 w 5"/>
                <a:gd name="T5" fmla="*/ 4 h 4"/>
                <a:gd name="T6" fmla="*/ 5 w 5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2"/>
                    <a:pt x="0" y="4"/>
                  </a:cubicBezTo>
                  <a:lnTo>
                    <a:pt x="5" y="2"/>
                  </a:lnTo>
                  <a:close/>
                </a:path>
              </a:pathLst>
            </a:custGeom>
            <a:solidFill>
              <a:srgbClr val="7EC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1" name="Freeform 622"/>
            <p:cNvSpPr>
              <a:spLocks/>
            </p:cNvSpPr>
            <p:nvPr/>
          </p:nvSpPr>
          <p:spPr bwMode="auto">
            <a:xfrm>
              <a:off x="3408362" y="3392488"/>
              <a:ext cx="173037" cy="74613"/>
            </a:xfrm>
            <a:custGeom>
              <a:avLst/>
              <a:gdLst>
                <a:gd name="T0" fmla="*/ 49 w 109"/>
                <a:gd name="T1" fmla="*/ 47 h 47"/>
                <a:gd name="T2" fmla="*/ 109 w 109"/>
                <a:gd name="T3" fmla="*/ 25 h 47"/>
                <a:gd name="T4" fmla="*/ 60 w 109"/>
                <a:gd name="T5" fmla="*/ 0 h 47"/>
                <a:gd name="T6" fmla="*/ 0 w 109"/>
                <a:gd name="T7" fmla="*/ 25 h 47"/>
                <a:gd name="T8" fmla="*/ 49 w 109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47">
                  <a:moveTo>
                    <a:pt x="49" y="47"/>
                  </a:moveTo>
                  <a:lnTo>
                    <a:pt x="109" y="25"/>
                  </a:lnTo>
                  <a:lnTo>
                    <a:pt x="60" y="0"/>
                  </a:lnTo>
                  <a:lnTo>
                    <a:pt x="0" y="25"/>
                  </a:lnTo>
                  <a:lnTo>
                    <a:pt x="49" y="47"/>
                  </a:lnTo>
                  <a:close/>
                </a:path>
              </a:pathLst>
            </a:custGeom>
            <a:solidFill>
              <a:srgbClr val="7EC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2" name="Freeform 623"/>
            <p:cNvSpPr>
              <a:spLocks/>
            </p:cNvSpPr>
            <p:nvPr/>
          </p:nvSpPr>
          <p:spPr bwMode="auto">
            <a:xfrm>
              <a:off x="3346450" y="3476626"/>
              <a:ext cx="63500" cy="47625"/>
            </a:xfrm>
            <a:custGeom>
              <a:avLst/>
              <a:gdLst>
                <a:gd name="T0" fmla="*/ 8 w 30"/>
                <a:gd name="T1" fmla="*/ 0 h 23"/>
                <a:gd name="T2" fmla="*/ 0 w 30"/>
                <a:gd name="T3" fmla="*/ 23 h 23"/>
                <a:gd name="T4" fmla="*/ 30 w 30"/>
                <a:gd name="T5" fmla="*/ 11 h 23"/>
                <a:gd name="T6" fmla="*/ 8 w 30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3">
                  <a:moveTo>
                    <a:pt x="8" y="0"/>
                  </a:moveTo>
                  <a:cubicBezTo>
                    <a:pt x="5" y="8"/>
                    <a:pt x="3" y="15"/>
                    <a:pt x="0" y="23"/>
                  </a:cubicBezTo>
                  <a:cubicBezTo>
                    <a:pt x="30" y="11"/>
                    <a:pt x="30" y="11"/>
                    <a:pt x="30" y="11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7EC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3" name="Freeform 624"/>
            <p:cNvSpPr>
              <a:spLocks/>
            </p:cNvSpPr>
            <p:nvPr/>
          </p:nvSpPr>
          <p:spPr bwMode="auto">
            <a:xfrm>
              <a:off x="3406775" y="3543301"/>
              <a:ext cx="168275" cy="74613"/>
            </a:xfrm>
            <a:custGeom>
              <a:avLst/>
              <a:gdLst>
                <a:gd name="T0" fmla="*/ 106 w 106"/>
                <a:gd name="T1" fmla="*/ 23 h 47"/>
                <a:gd name="T2" fmla="*/ 60 w 106"/>
                <a:gd name="T3" fmla="*/ 0 h 47"/>
                <a:gd name="T4" fmla="*/ 0 w 106"/>
                <a:gd name="T5" fmla="*/ 24 h 47"/>
                <a:gd name="T6" fmla="*/ 46 w 106"/>
                <a:gd name="T7" fmla="*/ 47 h 47"/>
                <a:gd name="T8" fmla="*/ 106 w 106"/>
                <a:gd name="T9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7">
                  <a:moveTo>
                    <a:pt x="106" y="23"/>
                  </a:moveTo>
                  <a:lnTo>
                    <a:pt x="60" y="0"/>
                  </a:lnTo>
                  <a:lnTo>
                    <a:pt x="0" y="24"/>
                  </a:lnTo>
                  <a:lnTo>
                    <a:pt x="46" y="47"/>
                  </a:lnTo>
                  <a:lnTo>
                    <a:pt x="106" y="23"/>
                  </a:lnTo>
                  <a:close/>
                </a:path>
              </a:pathLst>
            </a:custGeom>
            <a:solidFill>
              <a:srgbClr val="7EC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4" name="Freeform 625"/>
            <p:cNvSpPr>
              <a:spLocks/>
            </p:cNvSpPr>
            <p:nvPr/>
          </p:nvSpPr>
          <p:spPr bwMode="auto">
            <a:xfrm>
              <a:off x="3573462" y="3624263"/>
              <a:ext cx="168275" cy="71438"/>
            </a:xfrm>
            <a:custGeom>
              <a:avLst/>
              <a:gdLst>
                <a:gd name="T0" fmla="*/ 0 w 106"/>
                <a:gd name="T1" fmla="*/ 24 h 45"/>
                <a:gd name="T2" fmla="*/ 47 w 106"/>
                <a:gd name="T3" fmla="*/ 45 h 45"/>
                <a:gd name="T4" fmla="*/ 106 w 106"/>
                <a:gd name="T5" fmla="*/ 23 h 45"/>
                <a:gd name="T6" fmla="*/ 60 w 106"/>
                <a:gd name="T7" fmla="*/ 0 h 45"/>
                <a:gd name="T8" fmla="*/ 0 w 106"/>
                <a:gd name="T9" fmla="*/ 2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">
                  <a:moveTo>
                    <a:pt x="0" y="24"/>
                  </a:moveTo>
                  <a:lnTo>
                    <a:pt x="47" y="45"/>
                  </a:lnTo>
                  <a:lnTo>
                    <a:pt x="106" y="23"/>
                  </a:lnTo>
                  <a:lnTo>
                    <a:pt x="6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7EC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5" name="Freeform 626"/>
            <p:cNvSpPr>
              <a:spLocks/>
            </p:cNvSpPr>
            <p:nvPr/>
          </p:nvSpPr>
          <p:spPr bwMode="auto">
            <a:xfrm>
              <a:off x="3287712" y="3611563"/>
              <a:ext cx="115887" cy="65088"/>
            </a:xfrm>
            <a:custGeom>
              <a:avLst/>
              <a:gdLst>
                <a:gd name="T0" fmla="*/ 20 w 55"/>
                <a:gd name="T1" fmla="*/ 0 h 31"/>
                <a:gd name="T2" fmla="*/ 10 w 55"/>
                <a:gd name="T3" fmla="*/ 4 h 31"/>
                <a:gd name="T4" fmla="*/ 0 w 55"/>
                <a:gd name="T5" fmla="*/ 20 h 31"/>
                <a:gd name="T6" fmla="*/ 19 w 55"/>
                <a:gd name="T7" fmla="*/ 31 h 31"/>
                <a:gd name="T8" fmla="*/ 55 w 55"/>
                <a:gd name="T9" fmla="*/ 17 h 31"/>
                <a:gd name="T10" fmla="*/ 20 w 55"/>
                <a:gd name="T1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31">
                  <a:moveTo>
                    <a:pt x="20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6" y="12"/>
                    <a:pt x="3" y="17"/>
                    <a:pt x="0" y="20"/>
                  </a:cubicBezTo>
                  <a:cubicBezTo>
                    <a:pt x="3" y="24"/>
                    <a:pt x="9" y="28"/>
                    <a:pt x="19" y="31"/>
                  </a:cubicBezTo>
                  <a:cubicBezTo>
                    <a:pt x="55" y="17"/>
                    <a:pt x="55" y="17"/>
                    <a:pt x="55" y="17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7EC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7" name="Freeform 627"/>
            <p:cNvSpPr>
              <a:spLocks/>
            </p:cNvSpPr>
            <p:nvPr/>
          </p:nvSpPr>
          <p:spPr bwMode="auto">
            <a:xfrm>
              <a:off x="3473450" y="3692526"/>
              <a:ext cx="47625" cy="9525"/>
            </a:xfrm>
            <a:custGeom>
              <a:avLst/>
              <a:gdLst>
                <a:gd name="T0" fmla="*/ 0 w 22"/>
                <a:gd name="T1" fmla="*/ 4 h 5"/>
                <a:gd name="T2" fmla="*/ 22 w 22"/>
                <a:gd name="T3" fmla="*/ 5 h 5"/>
                <a:gd name="T4" fmla="*/ 11 w 22"/>
                <a:gd name="T5" fmla="*/ 0 h 5"/>
                <a:gd name="T6" fmla="*/ 0 w 22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5">
                  <a:moveTo>
                    <a:pt x="0" y="4"/>
                  </a:moveTo>
                  <a:cubicBezTo>
                    <a:pt x="7" y="5"/>
                    <a:pt x="15" y="5"/>
                    <a:pt x="22" y="5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7EC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8" name="Freeform 628"/>
            <p:cNvSpPr>
              <a:spLocks/>
            </p:cNvSpPr>
            <p:nvPr/>
          </p:nvSpPr>
          <p:spPr bwMode="auto">
            <a:xfrm>
              <a:off x="3413125" y="3333751"/>
              <a:ext cx="171450" cy="58738"/>
            </a:xfrm>
            <a:custGeom>
              <a:avLst/>
              <a:gdLst>
                <a:gd name="T0" fmla="*/ 57 w 108"/>
                <a:gd name="T1" fmla="*/ 37 h 37"/>
                <a:gd name="T2" fmla="*/ 108 w 108"/>
                <a:gd name="T3" fmla="*/ 17 h 37"/>
                <a:gd name="T4" fmla="*/ 72 w 108"/>
                <a:gd name="T5" fmla="*/ 0 h 37"/>
                <a:gd name="T6" fmla="*/ 17 w 108"/>
                <a:gd name="T7" fmla="*/ 3 h 37"/>
                <a:gd name="T8" fmla="*/ 0 w 108"/>
                <a:gd name="T9" fmla="*/ 9 h 37"/>
                <a:gd name="T10" fmla="*/ 57 w 108"/>
                <a:gd name="T1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37">
                  <a:moveTo>
                    <a:pt x="57" y="37"/>
                  </a:moveTo>
                  <a:lnTo>
                    <a:pt x="108" y="17"/>
                  </a:lnTo>
                  <a:lnTo>
                    <a:pt x="72" y="0"/>
                  </a:lnTo>
                  <a:lnTo>
                    <a:pt x="17" y="3"/>
                  </a:lnTo>
                  <a:lnTo>
                    <a:pt x="0" y="9"/>
                  </a:lnTo>
                  <a:lnTo>
                    <a:pt x="57" y="37"/>
                  </a:lnTo>
                  <a:close/>
                </a:path>
              </a:pathLst>
            </a:custGeom>
            <a:solidFill>
              <a:srgbClr val="00B9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9" name="Freeform 629"/>
            <p:cNvSpPr>
              <a:spLocks/>
            </p:cNvSpPr>
            <p:nvPr/>
          </p:nvSpPr>
          <p:spPr bwMode="auto">
            <a:xfrm>
              <a:off x="3375025" y="3419476"/>
              <a:ext cx="33337" cy="25400"/>
            </a:xfrm>
            <a:custGeom>
              <a:avLst/>
              <a:gdLst>
                <a:gd name="T0" fmla="*/ 4 w 16"/>
                <a:gd name="T1" fmla="*/ 0 h 12"/>
                <a:gd name="T2" fmla="*/ 0 w 16"/>
                <a:gd name="T3" fmla="*/ 12 h 12"/>
                <a:gd name="T4" fmla="*/ 16 w 16"/>
                <a:gd name="T5" fmla="*/ 6 h 12"/>
                <a:gd name="T6" fmla="*/ 4 w 16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2">
                  <a:moveTo>
                    <a:pt x="4" y="0"/>
                  </a:moveTo>
                  <a:cubicBezTo>
                    <a:pt x="2" y="4"/>
                    <a:pt x="1" y="8"/>
                    <a:pt x="0" y="12"/>
                  </a:cubicBezTo>
                  <a:cubicBezTo>
                    <a:pt x="16" y="6"/>
                    <a:pt x="16" y="6"/>
                    <a:pt x="16" y="6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00B9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0" name="Freeform 630"/>
            <p:cNvSpPr>
              <a:spLocks/>
            </p:cNvSpPr>
            <p:nvPr/>
          </p:nvSpPr>
          <p:spPr bwMode="auto">
            <a:xfrm>
              <a:off x="3527425" y="3327401"/>
              <a:ext cx="141287" cy="33338"/>
            </a:xfrm>
            <a:custGeom>
              <a:avLst/>
              <a:gdLst>
                <a:gd name="T0" fmla="*/ 0 w 89"/>
                <a:gd name="T1" fmla="*/ 4 h 21"/>
                <a:gd name="T2" fmla="*/ 36 w 89"/>
                <a:gd name="T3" fmla="*/ 21 h 21"/>
                <a:gd name="T4" fmla="*/ 89 w 89"/>
                <a:gd name="T5" fmla="*/ 0 h 21"/>
                <a:gd name="T6" fmla="*/ 0 w 89"/>
                <a:gd name="T7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21">
                  <a:moveTo>
                    <a:pt x="0" y="4"/>
                  </a:moveTo>
                  <a:lnTo>
                    <a:pt x="36" y="21"/>
                  </a:lnTo>
                  <a:lnTo>
                    <a:pt x="89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BAE3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3" name="Freeform 631"/>
            <p:cNvSpPr>
              <a:spLocks/>
            </p:cNvSpPr>
            <p:nvPr/>
          </p:nvSpPr>
          <p:spPr bwMode="auto">
            <a:xfrm>
              <a:off x="3382962" y="3348038"/>
              <a:ext cx="120650" cy="84138"/>
            </a:xfrm>
            <a:custGeom>
              <a:avLst/>
              <a:gdLst>
                <a:gd name="T0" fmla="*/ 57 w 57"/>
                <a:gd name="T1" fmla="*/ 21 h 39"/>
                <a:gd name="T2" fmla="*/ 14 w 57"/>
                <a:gd name="T3" fmla="*/ 0 h 39"/>
                <a:gd name="T4" fmla="*/ 9 w 57"/>
                <a:gd name="T5" fmla="*/ 2 h 39"/>
                <a:gd name="T6" fmla="*/ 0 w 57"/>
                <a:gd name="T7" fmla="*/ 33 h 39"/>
                <a:gd name="T8" fmla="*/ 12 w 57"/>
                <a:gd name="T9" fmla="*/ 39 h 39"/>
                <a:gd name="T10" fmla="*/ 57 w 57"/>
                <a:gd name="T11" fmla="*/ 2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39">
                  <a:moveTo>
                    <a:pt x="57" y="21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7" y="8"/>
                    <a:pt x="4" y="19"/>
                    <a:pt x="0" y="33"/>
                  </a:cubicBezTo>
                  <a:cubicBezTo>
                    <a:pt x="12" y="39"/>
                    <a:pt x="12" y="39"/>
                    <a:pt x="12" y="39"/>
                  </a:cubicBezTo>
                  <a:lnTo>
                    <a:pt x="57" y="21"/>
                  </a:lnTo>
                  <a:close/>
                </a:path>
              </a:pathLst>
            </a:custGeom>
            <a:solidFill>
              <a:srgbClr val="BAE3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4" name="Freeform 632"/>
            <p:cNvSpPr>
              <a:spLocks/>
            </p:cNvSpPr>
            <p:nvPr/>
          </p:nvSpPr>
          <p:spPr bwMode="auto">
            <a:xfrm>
              <a:off x="3581400" y="3398838"/>
              <a:ext cx="173037" cy="77788"/>
            </a:xfrm>
            <a:custGeom>
              <a:avLst/>
              <a:gdLst>
                <a:gd name="T0" fmla="*/ 58 w 109"/>
                <a:gd name="T1" fmla="*/ 49 h 49"/>
                <a:gd name="T2" fmla="*/ 109 w 109"/>
                <a:gd name="T3" fmla="*/ 29 h 49"/>
                <a:gd name="T4" fmla="*/ 51 w 109"/>
                <a:gd name="T5" fmla="*/ 0 h 49"/>
                <a:gd name="T6" fmla="*/ 0 w 109"/>
                <a:gd name="T7" fmla="*/ 21 h 49"/>
                <a:gd name="T8" fmla="*/ 58 w 109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49">
                  <a:moveTo>
                    <a:pt x="58" y="49"/>
                  </a:moveTo>
                  <a:lnTo>
                    <a:pt x="109" y="29"/>
                  </a:lnTo>
                  <a:lnTo>
                    <a:pt x="51" y="0"/>
                  </a:lnTo>
                  <a:lnTo>
                    <a:pt x="0" y="21"/>
                  </a:lnTo>
                  <a:lnTo>
                    <a:pt x="58" y="49"/>
                  </a:lnTo>
                  <a:close/>
                </a:path>
              </a:pathLst>
            </a:custGeom>
            <a:solidFill>
              <a:srgbClr val="00B9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5" name="Freeform 633"/>
            <p:cNvSpPr>
              <a:spLocks/>
            </p:cNvSpPr>
            <p:nvPr/>
          </p:nvSpPr>
          <p:spPr bwMode="auto">
            <a:xfrm>
              <a:off x="3757612" y="3351213"/>
              <a:ext cx="44450" cy="31750"/>
            </a:xfrm>
            <a:custGeom>
              <a:avLst/>
              <a:gdLst>
                <a:gd name="T0" fmla="*/ 21 w 21"/>
                <a:gd name="T1" fmla="*/ 15 h 15"/>
                <a:gd name="T2" fmla="*/ 13 w 21"/>
                <a:gd name="T3" fmla="*/ 0 h 15"/>
                <a:gd name="T4" fmla="*/ 0 w 21"/>
                <a:gd name="T5" fmla="*/ 5 h 15"/>
                <a:gd name="T6" fmla="*/ 21 w 21"/>
                <a:gd name="T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5">
                  <a:moveTo>
                    <a:pt x="21" y="15"/>
                  </a:moveTo>
                  <a:cubicBezTo>
                    <a:pt x="19" y="10"/>
                    <a:pt x="16" y="5"/>
                    <a:pt x="13" y="0"/>
                  </a:cubicBezTo>
                  <a:cubicBezTo>
                    <a:pt x="0" y="5"/>
                    <a:pt x="0" y="5"/>
                    <a:pt x="0" y="5"/>
                  </a:cubicBezTo>
                  <a:lnTo>
                    <a:pt x="21" y="15"/>
                  </a:lnTo>
                  <a:close/>
                </a:path>
              </a:pathLst>
            </a:custGeom>
            <a:solidFill>
              <a:srgbClr val="00B9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6" name="Freeform 634"/>
            <p:cNvSpPr>
              <a:spLocks/>
            </p:cNvSpPr>
            <p:nvPr/>
          </p:nvSpPr>
          <p:spPr bwMode="auto">
            <a:xfrm>
              <a:off x="3314700" y="3548063"/>
              <a:ext cx="92075" cy="63500"/>
            </a:xfrm>
            <a:custGeom>
              <a:avLst/>
              <a:gdLst>
                <a:gd name="T0" fmla="*/ 43 w 43"/>
                <a:gd name="T1" fmla="*/ 16 h 30"/>
                <a:gd name="T2" fmla="*/ 11 w 43"/>
                <a:gd name="T3" fmla="*/ 0 h 30"/>
                <a:gd name="T4" fmla="*/ 0 w 43"/>
                <a:gd name="T5" fmla="*/ 26 h 30"/>
                <a:gd name="T6" fmla="*/ 7 w 43"/>
                <a:gd name="T7" fmla="*/ 30 h 30"/>
                <a:gd name="T8" fmla="*/ 43 w 43"/>
                <a:gd name="T9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0">
                  <a:moveTo>
                    <a:pt x="43" y="16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7" y="10"/>
                    <a:pt x="4" y="19"/>
                    <a:pt x="0" y="26"/>
                  </a:cubicBezTo>
                  <a:cubicBezTo>
                    <a:pt x="7" y="30"/>
                    <a:pt x="7" y="30"/>
                    <a:pt x="7" y="30"/>
                  </a:cubicBezTo>
                  <a:lnTo>
                    <a:pt x="43" y="16"/>
                  </a:lnTo>
                  <a:close/>
                </a:path>
              </a:pathLst>
            </a:custGeom>
            <a:solidFill>
              <a:srgbClr val="00B9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7" name="Freeform 635"/>
            <p:cNvSpPr>
              <a:spLocks/>
            </p:cNvSpPr>
            <p:nvPr/>
          </p:nvSpPr>
          <p:spPr bwMode="auto">
            <a:xfrm>
              <a:off x="3409950" y="3467101"/>
              <a:ext cx="168275" cy="76200"/>
            </a:xfrm>
            <a:custGeom>
              <a:avLst/>
              <a:gdLst>
                <a:gd name="T0" fmla="*/ 48 w 106"/>
                <a:gd name="T1" fmla="*/ 0 h 48"/>
                <a:gd name="T2" fmla="*/ 0 w 106"/>
                <a:gd name="T3" fmla="*/ 20 h 48"/>
                <a:gd name="T4" fmla="*/ 58 w 106"/>
                <a:gd name="T5" fmla="*/ 48 h 48"/>
                <a:gd name="T6" fmla="*/ 106 w 106"/>
                <a:gd name="T7" fmla="*/ 28 h 48"/>
                <a:gd name="T8" fmla="*/ 48 w 106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8">
                  <a:moveTo>
                    <a:pt x="48" y="0"/>
                  </a:moveTo>
                  <a:lnTo>
                    <a:pt x="0" y="20"/>
                  </a:lnTo>
                  <a:lnTo>
                    <a:pt x="58" y="48"/>
                  </a:lnTo>
                  <a:lnTo>
                    <a:pt x="106" y="28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00B9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8" name="Freeform 636"/>
            <p:cNvSpPr>
              <a:spLocks/>
            </p:cNvSpPr>
            <p:nvPr/>
          </p:nvSpPr>
          <p:spPr bwMode="auto">
            <a:xfrm>
              <a:off x="3662362" y="3360738"/>
              <a:ext cx="155575" cy="84138"/>
            </a:xfrm>
            <a:custGeom>
              <a:avLst/>
              <a:gdLst>
                <a:gd name="T0" fmla="*/ 73 w 73"/>
                <a:gd name="T1" fmla="*/ 27 h 39"/>
                <a:gd name="T2" fmla="*/ 66 w 73"/>
                <a:gd name="T3" fmla="*/ 10 h 39"/>
                <a:gd name="T4" fmla="*/ 45 w 73"/>
                <a:gd name="T5" fmla="*/ 0 h 39"/>
                <a:gd name="T6" fmla="*/ 0 w 73"/>
                <a:gd name="T7" fmla="*/ 18 h 39"/>
                <a:gd name="T8" fmla="*/ 43 w 73"/>
                <a:gd name="T9" fmla="*/ 39 h 39"/>
                <a:gd name="T10" fmla="*/ 73 w 73"/>
                <a:gd name="T11" fmla="*/ 2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39">
                  <a:moveTo>
                    <a:pt x="73" y="27"/>
                  </a:moveTo>
                  <a:cubicBezTo>
                    <a:pt x="71" y="21"/>
                    <a:pt x="69" y="16"/>
                    <a:pt x="66" y="1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43" y="39"/>
                    <a:pt x="43" y="39"/>
                    <a:pt x="43" y="39"/>
                  </a:cubicBezTo>
                  <a:lnTo>
                    <a:pt x="73" y="27"/>
                  </a:lnTo>
                  <a:close/>
                </a:path>
              </a:pathLst>
            </a:custGeom>
            <a:solidFill>
              <a:srgbClr val="BAE3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9" name="Freeform 637"/>
            <p:cNvSpPr>
              <a:spLocks/>
            </p:cNvSpPr>
            <p:nvPr/>
          </p:nvSpPr>
          <p:spPr bwMode="auto">
            <a:xfrm>
              <a:off x="3486150" y="3432176"/>
              <a:ext cx="187325" cy="79375"/>
            </a:xfrm>
            <a:custGeom>
              <a:avLst/>
              <a:gdLst>
                <a:gd name="T0" fmla="*/ 118 w 118"/>
                <a:gd name="T1" fmla="*/ 28 h 50"/>
                <a:gd name="T2" fmla="*/ 60 w 118"/>
                <a:gd name="T3" fmla="*/ 0 h 50"/>
                <a:gd name="T4" fmla="*/ 0 w 118"/>
                <a:gd name="T5" fmla="*/ 22 h 50"/>
                <a:gd name="T6" fmla="*/ 58 w 118"/>
                <a:gd name="T7" fmla="*/ 50 h 50"/>
                <a:gd name="T8" fmla="*/ 118 w 118"/>
                <a:gd name="T9" fmla="*/ 2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50">
                  <a:moveTo>
                    <a:pt x="118" y="28"/>
                  </a:moveTo>
                  <a:lnTo>
                    <a:pt x="60" y="0"/>
                  </a:lnTo>
                  <a:lnTo>
                    <a:pt x="0" y="22"/>
                  </a:lnTo>
                  <a:lnTo>
                    <a:pt x="58" y="50"/>
                  </a:lnTo>
                  <a:lnTo>
                    <a:pt x="118" y="28"/>
                  </a:lnTo>
                  <a:close/>
                </a:path>
              </a:pathLst>
            </a:custGeom>
            <a:solidFill>
              <a:srgbClr val="BAE3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0" name="Freeform 638"/>
            <p:cNvSpPr>
              <a:spLocks/>
            </p:cNvSpPr>
            <p:nvPr/>
          </p:nvSpPr>
          <p:spPr bwMode="auto">
            <a:xfrm>
              <a:off x="3338512" y="3498851"/>
              <a:ext cx="163512" cy="82550"/>
            </a:xfrm>
            <a:custGeom>
              <a:avLst/>
              <a:gdLst>
                <a:gd name="T0" fmla="*/ 77 w 77"/>
                <a:gd name="T1" fmla="*/ 21 h 39"/>
                <a:gd name="T2" fmla="*/ 34 w 77"/>
                <a:gd name="T3" fmla="*/ 0 h 39"/>
                <a:gd name="T4" fmla="*/ 4 w 77"/>
                <a:gd name="T5" fmla="*/ 12 h 39"/>
                <a:gd name="T6" fmla="*/ 0 w 77"/>
                <a:gd name="T7" fmla="*/ 23 h 39"/>
                <a:gd name="T8" fmla="*/ 32 w 77"/>
                <a:gd name="T9" fmla="*/ 39 h 39"/>
                <a:gd name="T10" fmla="*/ 77 w 77"/>
                <a:gd name="T11" fmla="*/ 2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39">
                  <a:moveTo>
                    <a:pt x="77" y="21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3" y="15"/>
                    <a:pt x="1" y="19"/>
                    <a:pt x="0" y="23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77" y="21"/>
                  </a:lnTo>
                  <a:close/>
                </a:path>
              </a:pathLst>
            </a:custGeom>
            <a:solidFill>
              <a:srgbClr val="BAE3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1" name="Freeform 639"/>
            <p:cNvSpPr>
              <a:spLocks/>
            </p:cNvSpPr>
            <p:nvPr/>
          </p:nvSpPr>
          <p:spPr bwMode="auto">
            <a:xfrm>
              <a:off x="3308350" y="3603626"/>
              <a:ext cx="20637" cy="15875"/>
            </a:xfrm>
            <a:custGeom>
              <a:avLst/>
              <a:gdLst>
                <a:gd name="T0" fmla="*/ 3 w 10"/>
                <a:gd name="T1" fmla="*/ 0 h 8"/>
                <a:gd name="T2" fmla="*/ 0 w 10"/>
                <a:gd name="T3" fmla="*/ 8 h 8"/>
                <a:gd name="T4" fmla="*/ 10 w 10"/>
                <a:gd name="T5" fmla="*/ 4 h 8"/>
                <a:gd name="T6" fmla="*/ 3 w 10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8">
                  <a:moveTo>
                    <a:pt x="3" y="0"/>
                  </a:moveTo>
                  <a:cubicBezTo>
                    <a:pt x="2" y="3"/>
                    <a:pt x="1" y="6"/>
                    <a:pt x="0" y="8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BAE3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2" name="Freeform 640"/>
            <p:cNvSpPr>
              <a:spLocks/>
            </p:cNvSpPr>
            <p:nvPr/>
          </p:nvSpPr>
          <p:spPr bwMode="auto">
            <a:xfrm>
              <a:off x="3575050" y="3548063"/>
              <a:ext cx="169862" cy="76200"/>
            </a:xfrm>
            <a:custGeom>
              <a:avLst/>
              <a:gdLst>
                <a:gd name="T0" fmla="*/ 0 w 107"/>
                <a:gd name="T1" fmla="*/ 20 h 48"/>
                <a:gd name="T2" fmla="*/ 59 w 107"/>
                <a:gd name="T3" fmla="*/ 48 h 48"/>
                <a:gd name="T4" fmla="*/ 107 w 107"/>
                <a:gd name="T5" fmla="*/ 28 h 48"/>
                <a:gd name="T6" fmla="*/ 50 w 107"/>
                <a:gd name="T7" fmla="*/ 0 h 48"/>
                <a:gd name="T8" fmla="*/ 0 w 107"/>
                <a:gd name="T9" fmla="*/ 2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48">
                  <a:moveTo>
                    <a:pt x="0" y="20"/>
                  </a:moveTo>
                  <a:lnTo>
                    <a:pt x="59" y="48"/>
                  </a:lnTo>
                  <a:lnTo>
                    <a:pt x="107" y="28"/>
                  </a:lnTo>
                  <a:lnTo>
                    <a:pt x="50" y="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B9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3" name="Freeform 641"/>
            <p:cNvSpPr>
              <a:spLocks/>
            </p:cNvSpPr>
            <p:nvPr/>
          </p:nvSpPr>
          <p:spPr bwMode="auto">
            <a:xfrm>
              <a:off x="3403600" y="3617913"/>
              <a:ext cx="169862" cy="74613"/>
            </a:xfrm>
            <a:custGeom>
              <a:avLst/>
              <a:gdLst>
                <a:gd name="T0" fmla="*/ 0 w 107"/>
                <a:gd name="T1" fmla="*/ 19 h 47"/>
                <a:gd name="T2" fmla="*/ 59 w 107"/>
                <a:gd name="T3" fmla="*/ 47 h 47"/>
                <a:gd name="T4" fmla="*/ 107 w 107"/>
                <a:gd name="T5" fmla="*/ 28 h 47"/>
                <a:gd name="T6" fmla="*/ 48 w 107"/>
                <a:gd name="T7" fmla="*/ 0 h 47"/>
                <a:gd name="T8" fmla="*/ 0 w 107"/>
                <a:gd name="T9" fmla="*/ 1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47">
                  <a:moveTo>
                    <a:pt x="0" y="19"/>
                  </a:moveTo>
                  <a:lnTo>
                    <a:pt x="59" y="47"/>
                  </a:lnTo>
                  <a:lnTo>
                    <a:pt x="107" y="28"/>
                  </a:lnTo>
                  <a:lnTo>
                    <a:pt x="4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B9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4" name="Freeform 642"/>
            <p:cNvSpPr>
              <a:spLocks/>
            </p:cNvSpPr>
            <p:nvPr/>
          </p:nvSpPr>
          <p:spPr bwMode="auto">
            <a:xfrm>
              <a:off x="3748087" y="3479801"/>
              <a:ext cx="98425" cy="76200"/>
            </a:xfrm>
            <a:custGeom>
              <a:avLst/>
              <a:gdLst>
                <a:gd name="T0" fmla="*/ 38 w 47"/>
                <a:gd name="T1" fmla="*/ 0 h 36"/>
                <a:gd name="T2" fmla="*/ 0 w 47"/>
                <a:gd name="T3" fmla="*/ 15 h 36"/>
                <a:gd name="T4" fmla="*/ 44 w 47"/>
                <a:gd name="T5" fmla="*/ 36 h 36"/>
                <a:gd name="T6" fmla="*/ 47 w 47"/>
                <a:gd name="T7" fmla="*/ 34 h 36"/>
                <a:gd name="T8" fmla="*/ 42 w 47"/>
                <a:gd name="T9" fmla="*/ 1 h 36"/>
                <a:gd name="T10" fmla="*/ 38 w 47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6">
                  <a:moveTo>
                    <a:pt x="38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6" y="24"/>
                    <a:pt x="44" y="12"/>
                    <a:pt x="42" y="1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00B9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5" name="Freeform 643"/>
            <p:cNvSpPr>
              <a:spLocks/>
            </p:cNvSpPr>
            <p:nvPr/>
          </p:nvSpPr>
          <p:spPr bwMode="auto">
            <a:xfrm>
              <a:off x="3827462" y="3478213"/>
              <a:ext cx="9525" cy="4763"/>
            </a:xfrm>
            <a:custGeom>
              <a:avLst/>
              <a:gdLst>
                <a:gd name="T0" fmla="*/ 4 w 4"/>
                <a:gd name="T1" fmla="*/ 2 h 2"/>
                <a:gd name="T2" fmla="*/ 3 w 4"/>
                <a:gd name="T3" fmla="*/ 0 h 2"/>
                <a:gd name="T4" fmla="*/ 0 w 4"/>
                <a:gd name="T5" fmla="*/ 1 h 2"/>
                <a:gd name="T6" fmla="*/ 4 w 4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cubicBezTo>
                    <a:pt x="3" y="1"/>
                    <a:pt x="3" y="0"/>
                    <a:pt x="3" y="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" y="2"/>
                  </a:lnTo>
                  <a:close/>
                </a:path>
              </a:pathLst>
            </a:custGeom>
            <a:solidFill>
              <a:srgbClr val="BAE3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6" name="Freeform 644"/>
            <p:cNvSpPr>
              <a:spLocks/>
            </p:cNvSpPr>
            <p:nvPr/>
          </p:nvSpPr>
          <p:spPr bwMode="auto">
            <a:xfrm>
              <a:off x="3654425" y="3511551"/>
              <a:ext cx="185737" cy="80963"/>
            </a:xfrm>
            <a:custGeom>
              <a:avLst/>
              <a:gdLst>
                <a:gd name="T0" fmla="*/ 57 w 117"/>
                <a:gd name="T1" fmla="*/ 51 h 51"/>
                <a:gd name="T2" fmla="*/ 117 w 117"/>
                <a:gd name="T3" fmla="*/ 28 h 51"/>
                <a:gd name="T4" fmla="*/ 59 w 117"/>
                <a:gd name="T5" fmla="*/ 0 h 51"/>
                <a:gd name="T6" fmla="*/ 0 w 117"/>
                <a:gd name="T7" fmla="*/ 23 h 51"/>
                <a:gd name="T8" fmla="*/ 57 w 117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51">
                  <a:moveTo>
                    <a:pt x="57" y="51"/>
                  </a:moveTo>
                  <a:lnTo>
                    <a:pt x="117" y="28"/>
                  </a:lnTo>
                  <a:lnTo>
                    <a:pt x="59" y="0"/>
                  </a:lnTo>
                  <a:lnTo>
                    <a:pt x="0" y="23"/>
                  </a:lnTo>
                  <a:lnTo>
                    <a:pt x="57" y="51"/>
                  </a:lnTo>
                  <a:close/>
                </a:path>
              </a:pathLst>
            </a:custGeom>
            <a:solidFill>
              <a:srgbClr val="BAE3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7" name="Freeform 645"/>
            <p:cNvSpPr>
              <a:spLocks/>
            </p:cNvSpPr>
            <p:nvPr/>
          </p:nvSpPr>
          <p:spPr bwMode="auto">
            <a:xfrm>
              <a:off x="3479800" y="3579813"/>
              <a:ext cx="188912" cy="82550"/>
            </a:xfrm>
            <a:custGeom>
              <a:avLst/>
              <a:gdLst>
                <a:gd name="T0" fmla="*/ 60 w 119"/>
                <a:gd name="T1" fmla="*/ 0 h 52"/>
                <a:gd name="T2" fmla="*/ 0 w 119"/>
                <a:gd name="T3" fmla="*/ 24 h 52"/>
                <a:gd name="T4" fmla="*/ 59 w 119"/>
                <a:gd name="T5" fmla="*/ 52 h 52"/>
                <a:gd name="T6" fmla="*/ 119 w 119"/>
                <a:gd name="T7" fmla="*/ 28 h 52"/>
                <a:gd name="T8" fmla="*/ 60 w 119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52">
                  <a:moveTo>
                    <a:pt x="60" y="0"/>
                  </a:moveTo>
                  <a:lnTo>
                    <a:pt x="0" y="24"/>
                  </a:lnTo>
                  <a:lnTo>
                    <a:pt x="59" y="52"/>
                  </a:lnTo>
                  <a:lnTo>
                    <a:pt x="119" y="28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BAE3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8" name="Freeform 646"/>
            <p:cNvSpPr>
              <a:spLocks/>
            </p:cNvSpPr>
            <p:nvPr/>
          </p:nvSpPr>
          <p:spPr bwMode="auto">
            <a:xfrm>
              <a:off x="3327400" y="3648076"/>
              <a:ext cx="169862" cy="52388"/>
            </a:xfrm>
            <a:custGeom>
              <a:avLst/>
              <a:gdLst>
                <a:gd name="T0" fmla="*/ 36 w 80"/>
                <a:gd name="T1" fmla="*/ 0 h 25"/>
                <a:gd name="T2" fmla="*/ 0 w 80"/>
                <a:gd name="T3" fmla="*/ 14 h 25"/>
                <a:gd name="T4" fmla="*/ 69 w 80"/>
                <a:gd name="T5" fmla="*/ 25 h 25"/>
                <a:gd name="T6" fmla="*/ 80 w 80"/>
                <a:gd name="T7" fmla="*/ 21 h 25"/>
                <a:gd name="T8" fmla="*/ 36 w 80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25">
                  <a:moveTo>
                    <a:pt x="36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16" y="20"/>
                    <a:pt x="41" y="23"/>
                    <a:pt x="69" y="25"/>
                  </a:cubicBezTo>
                  <a:cubicBezTo>
                    <a:pt x="80" y="21"/>
                    <a:pt x="80" y="21"/>
                    <a:pt x="80" y="21"/>
                  </a:cubicBezTo>
                  <a:lnTo>
                    <a:pt x="36" y="0"/>
                  </a:lnTo>
                  <a:close/>
                </a:path>
              </a:pathLst>
            </a:custGeom>
            <a:solidFill>
              <a:srgbClr val="BAE3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9" name="Freeform 647"/>
            <p:cNvSpPr>
              <a:spLocks/>
            </p:cNvSpPr>
            <p:nvPr/>
          </p:nvSpPr>
          <p:spPr bwMode="auto">
            <a:xfrm>
              <a:off x="3629025" y="3695701"/>
              <a:ext cx="31750" cy="9525"/>
            </a:xfrm>
            <a:custGeom>
              <a:avLst/>
              <a:gdLst>
                <a:gd name="T0" fmla="*/ 0 w 15"/>
                <a:gd name="T1" fmla="*/ 4 h 4"/>
                <a:gd name="T2" fmla="*/ 15 w 15"/>
                <a:gd name="T3" fmla="*/ 4 h 4"/>
                <a:gd name="T4" fmla="*/ 9 w 15"/>
                <a:gd name="T5" fmla="*/ 0 h 4"/>
                <a:gd name="T6" fmla="*/ 0 w 1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4">
                  <a:moveTo>
                    <a:pt x="0" y="4"/>
                  </a:moveTo>
                  <a:cubicBezTo>
                    <a:pt x="5" y="4"/>
                    <a:pt x="10" y="4"/>
                    <a:pt x="15" y="4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00B9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0" name="Freeform 648"/>
            <p:cNvSpPr>
              <a:spLocks/>
            </p:cNvSpPr>
            <p:nvPr/>
          </p:nvSpPr>
          <p:spPr bwMode="auto">
            <a:xfrm>
              <a:off x="3741737" y="3629026"/>
              <a:ext cx="115887" cy="63500"/>
            </a:xfrm>
            <a:custGeom>
              <a:avLst/>
              <a:gdLst>
                <a:gd name="T0" fmla="*/ 0 w 55"/>
                <a:gd name="T1" fmla="*/ 15 h 30"/>
                <a:gd name="T2" fmla="*/ 32 w 55"/>
                <a:gd name="T3" fmla="*/ 30 h 30"/>
                <a:gd name="T4" fmla="*/ 55 w 55"/>
                <a:gd name="T5" fmla="*/ 24 h 30"/>
                <a:gd name="T6" fmla="*/ 54 w 55"/>
                <a:gd name="T7" fmla="*/ 8 h 30"/>
                <a:gd name="T8" fmla="*/ 37 w 55"/>
                <a:gd name="T9" fmla="*/ 0 h 30"/>
                <a:gd name="T10" fmla="*/ 0 w 55"/>
                <a:gd name="T11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30">
                  <a:moveTo>
                    <a:pt x="0" y="15"/>
                  </a:moveTo>
                  <a:cubicBezTo>
                    <a:pt x="32" y="30"/>
                    <a:pt x="32" y="30"/>
                    <a:pt x="32" y="30"/>
                  </a:cubicBezTo>
                  <a:cubicBezTo>
                    <a:pt x="44" y="28"/>
                    <a:pt x="52" y="26"/>
                    <a:pt x="55" y="24"/>
                  </a:cubicBezTo>
                  <a:cubicBezTo>
                    <a:pt x="54" y="24"/>
                    <a:pt x="54" y="18"/>
                    <a:pt x="54" y="8"/>
                  </a:cubicBezTo>
                  <a:cubicBezTo>
                    <a:pt x="37" y="0"/>
                    <a:pt x="37" y="0"/>
                    <a:pt x="37" y="0"/>
                  </a:cubicBezTo>
                  <a:lnTo>
                    <a:pt x="0" y="15"/>
                  </a:lnTo>
                  <a:close/>
                </a:path>
              </a:pathLst>
            </a:custGeom>
            <a:solidFill>
              <a:srgbClr val="00B9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1" name="Freeform 649"/>
            <p:cNvSpPr>
              <a:spLocks/>
            </p:cNvSpPr>
            <p:nvPr/>
          </p:nvSpPr>
          <p:spPr bwMode="auto">
            <a:xfrm>
              <a:off x="3819525" y="3616326"/>
              <a:ext cx="36512" cy="28575"/>
            </a:xfrm>
            <a:custGeom>
              <a:avLst/>
              <a:gdLst>
                <a:gd name="T0" fmla="*/ 17 w 17"/>
                <a:gd name="T1" fmla="*/ 14 h 14"/>
                <a:gd name="T2" fmla="*/ 16 w 17"/>
                <a:gd name="T3" fmla="*/ 0 h 14"/>
                <a:gd name="T4" fmla="*/ 0 w 17"/>
                <a:gd name="T5" fmla="*/ 6 h 14"/>
                <a:gd name="T6" fmla="*/ 17 w 17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4">
                  <a:moveTo>
                    <a:pt x="17" y="14"/>
                  </a:moveTo>
                  <a:cubicBezTo>
                    <a:pt x="16" y="10"/>
                    <a:pt x="16" y="5"/>
                    <a:pt x="16" y="0"/>
                  </a:cubicBezTo>
                  <a:cubicBezTo>
                    <a:pt x="0" y="6"/>
                    <a:pt x="0" y="6"/>
                    <a:pt x="0" y="6"/>
                  </a:cubicBezTo>
                  <a:lnTo>
                    <a:pt x="17" y="14"/>
                  </a:lnTo>
                  <a:close/>
                </a:path>
              </a:pathLst>
            </a:custGeom>
            <a:solidFill>
              <a:srgbClr val="BAE3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2" name="Freeform 650"/>
            <p:cNvSpPr>
              <a:spLocks/>
            </p:cNvSpPr>
            <p:nvPr/>
          </p:nvSpPr>
          <p:spPr bwMode="auto">
            <a:xfrm>
              <a:off x="3648075" y="3660776"/>
              <a:ext cx="160337" cy="44450"/>
            </a:xfrm>
            <a:custGeom>
              <a:avLst/>
              <a:gdLst>
                <a:gd name="T0" fmla="*/ 0 w 76"/>
                <a:gd name="T1" fmla="*/ 17 h 21"/>
                <a:gd name="T2" fmla="*/ 6 w 76"/>
                <a:gd name="T3" fmla="*/ 21 h 21"/>
                <a:gd name="T4" fmla="*/ 76 w 76"/>
                <a:gd name="T5" fmla="*/ 15 h 21"/>
                <a:gd name="T6" fmla="*/ 44 w 76"/>
                <a:gd name="T7" fmla="*/ 0 h 21"/>
                <a:gd name="T8" fmla="*/ 0 w 76"/>
                <a:gd name="T9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21">
                  <a:moveTo>
                    <a:pt x="0" y="17"/>
                  </a:moveTo>
                  <a:cubicBezTo>
                    <a:pt x="6" y="21"/>
                    <a:pt x="6" y="21"/>
                    <a:pt x="6" y="21"/>
                  </a:cubicBezTo>
                  <a:cubicBezTo>
                    <a:pt x="34" y="20"/>
                    <a:pt x="59" y="18"/>
                    <a:pt x="76" y="15"/>
                  </a:cubicBezTo>
                  <a:cubicBezTo>
                    <a:pt x="44" y="0"/>
                    <a:pt x="44" y="0"/>
                    <a:pt x="44" y="0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BAE3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3" name="Freeform 651"/>
            <p:cNvSpPr>
              <a:spLocks/>
            </p:cNvSpPr>
            <p:nvPr/>
          </p:nvSpPr>
          <p:spPr bwMode="auto">
            <a:xfrm>
              <a:off x="3287712" y="3322638"/>
              <a:ext cx="577850" cy="403225"/>
            </a:xfrm>
            <a:custGeom>
              <a:avLst/>
              <a:gdLst>
                <a:gd name="T0" fmla="*/ 226 w 273"/>
                <a:gd name="T1" fmla="*/ 0 h 190"/>
                <a:gd name="T2" fmla="*/ 269 w 273"/>
                <a:gd name="T3" fmla="*/ 168 h 190"/>
                <a:gd name="T4" fmla="*/ 0 w 273"/>
                <a:gd name="T5" fmla="*/ 156 h 190"/>
                <a:gd name="T6" fmla="*/ 56 w 273"/>
                <a:gd name="T7" fmla="*/ 7 h 190"/>
                <a:gd name="T8" fmla="*/ 226 w 273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190">
                  <a:moveTo>
                    <a:pt x="226" y="0"/>
                  </a:moveTo>
                  <a:cubicBezTo>
                    <a:pt x="273" y="59"/>
                    <a:pt x="266" y="167"/>
                    <a:pt x="269" y="168"/>
                  </a:cubicBezTo>
                  <a:cubicBezTo>
                    <a:pt x="254" y="182"/>
                    <a:pt x="22" y="190"/>
                    <a:pt x="0" y="156"/>
                  </a:cubicBezTo>
                  <a:cubicBezTo>
                    <a:pt x="18" y="138"/>
                    <a:pt x="56" y="7"/>
                    <a:pt x="56" y="7"/>
                  </a:cubicBezTo>
                  <a:lnTo>
                    <a:pt x="226" y="0"/>
                  </a:lnTo>
                  <a:close/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4" name="Freeform 652"/>
            <p:cNvSpPr>
              <a:spLocks/>
            </p:cNvSpPr>
            <p:nvPr/>
          </p:nvSpPr>
          <p:spPr bwMode="auto">
            <a:xfrm>
              <a:off x="3390900" y="2840038"/>
              <a:ext cx="407987" cy="561975"/>
            </a:xfrm>
            <a:custGeom>
              <a:avLst/>
              <a:gdLst>
                <a:gd name="T0" fmla="*/ 26 w 192"/>
                <a:gd name="T1" fmla="*/ 18 h 265"/>
                <a:gd name="T2" fmla="*/ 0 w 192"/>
                <a:gd name="T3" fmla="*/ 246 h 265"/>
                <a:gd name="T4" fmla="*/ 192 w 192"/>
                <a:gd name="T5" fmla="*/ 245 h 265"/>
                <a:gd name="T6" fmla="*/ 175 w 192"/>
                <a:gd name="T7" fmla="*/ 162 h 265"/>
                <a:gd name="T8" fmla="*/ 159 w 192"/>
                <a:gd name="T9" fmla="*/ 19 h 265"/>
                <a:gd name="T10" fmla="*/ 129 w 192"/>
                <a:gd name="T11" fmla="*/ 8 h 265"/>
                <a:gd name="T12" fmla="*/ 26 w 192"/>
                <a:gd name="T13" fmla="*/ 18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265">
                  <a:moveTo>
                    <a:pt x="26" y="18"/>
                  </a:moveTo>
                  <a:cubicBezTo>
                    <a:pt x="26" y="18"/>
                    <a:pt x="11" y="216"/>
                    <a:pt x="0" y="246"/>
                  </a:cubicBezTo>
                  <a:cubicBezTo>
                    <a:pt x="20" y="258"/>
                    <a:pt x="180" y="265"/>
                    <a:pt x="192" y="245"/>
                  </a:cubicBezTo>
                  <a:cubicBezTo>
                    <a:pt x="180" y="220"/>
                    <a:pt x="175" y="162"/>
                    <a:pt x="175" y="162"/>
                  </a:cubicBezTo>
                  <a:cubicBezTo>
                    <a:pt x="170" y="146"/>
                    <a:pt x="183" y="39"/>
                    <a:pt x="159" y="19"/>
                  </a:cubicBezTo>
                  <a:cubicBezTo>
                    <a:pt x="135" y="0"/>
                    <a:pt x="129" y="8"/>
                    <a:pt x="129" y="8"/>
                  </a:cubicBezTo>
                  <a:lnTo>
                    <a:pt x="26" y="18"/>
                  </a:lnTo>
                  <a:close/>
                </a:path>
              </a:pathLst>
            </a:custGeom>
            <a:solidFill>
              <a:srgbClr val="C9E8F8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5" name="Freeform 653"/>
            <p:cNvSpPr>
              <a:spLocks/>
            </p:cNvSpPr>
            <p:nvPr/>
          </p:nvSpPr>
          <p:spPr bwMode="auto">
            <a:xfrm>
              <a:off x="3482975" y="2820988"/>
              <a:ext cx="303212" cy="561975"/>
            </a:xfrm>
            <a:custGeom>
              <a:avLst/>
              <a:gdLst>
                <a:gd name="T0" fmla="*/ 51 w 143"/>
                <a:gd name="T1" fmla="*/ 26 h 265"/>
                <a:gd name="T2" fmla="*/ 9 w 143"/>
                <a:gd name="T3" fmla="*/ 253 h 265"/>
                <a:gd name="T4" fmla="*/ 139 w 143"/>
                <a:gd name="T5" fmla="*/ 254 h 265"/>
                <a:gd name="T6" fmla="*/ 118 w 143"/>
                <a:gd name="T7" fmla="*/ 34 h 265"/>
                <a:gd name="T8" fmla="*/ 51 w 143"/>
                <a:gd name="T9" fmla="*/ 26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265">
                  <a:moveTo>
                    <a:pt x="51" y="26"/>
                  </a:moveTo>
                  <a:cubicBezTo>
                    <a:pt x="51" y="26"/>
                    <a:pt x="95" y="203"/>
                    <a:pt x="9" y="253"/>
                  </a:cubicBezTo>
                  <a:cubicBezTo>
                    <a:pt x="0" y="261"/>
                    <a:pt x="115" y="265"/>
                    <a:pt x="139" y="254"/>
                  </a:cubicBezTo>
                  <a:cubicBezTo>
                    <a:pt x="95" y="183"/>
                    <a:pt x="143" y="82"/>
                    <a:pt x="118" y="34"/>
                  </a:cubicBezTo>
                  <a:cubicBezTo>
                    <a:pt x="97" y="0"/>
                    <a:pt x="51" y="26"/>
                    <a:pt x="51" y="26"/>
                  </a:cubicBezTo>
                  <a:close/>
                </a:path>
              </a:pathLst>
            </a:custGeom>
            <a:solidFill>
              <a:srgbClr val="9FD3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6" name="Freeform 654"/>
            <p:cNvSpPr>
              <a:spLocks/>
            </p:cNvSpPr>
            <p:nvPr/>
          </p:nvSpPr>
          <p:spPr bwMode="auto">
            <a:xfrm>
              <a:off x="3529012" y="2865438"/>
              <a:ext cx="146050" cy="128588"/>
            </a:xfrm>
            <a:custGeom>
              <a:avLst/>
              <a:gdLst>
                <a:gd name="T0" fmla="*/ 0 w 69"/>
                <a:gd name="T1" fmla="*/ 9 h 61"/>
                <a:gd name="T2" fmla="*/ 25 w 69"/>
                <a:gd name="T3" fmla="*/ 58 h 61"/>
                <a:gd name="T4" fmla="*/ 69 w 69"/>
                <a:gd name="T5" fmla="*/ 0 h 61"/>
                <a:gd name="T6" fmla="*/ 0 w 69"/>
                <a:gd name="T7" fmla="*/ 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61">
                  <a:moveTo>
                    <a:pt x="0" y="9"/>
                  </a:moveTo>
                  <a:cubicBezTo>
                    <a:pt x="0" y="9"/>
                    <a:pt x="4" y="55"/>
                    <a:pt x="25" y="58"/>
                  </a:cubicBezTo>
                  <a:cubicBezTo>
                    <a:pt x="46" y="61"/>
                    <a:pt x="69" y="0"/>
                    <a:pt x="69" y="0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7" name="Freeform 655"/>
            <p:cNvSpPr>
              <a:spLocks/>
            </p:cNvSpPr>
            <p:nvPr/>
          </p:nvSpPr>
          <p:spPr bwMode="auto">
            <a:xfrm>
              <a:off x="3438525" y="2838451"/>
              <a:ext cx="90487" cy="122238"/>
            </a:xfrm>
            <a:custGeom>
              <a:avLst/>
              <a:gdLst>
                <a:gd name="T0" fmla="*/ 43 w 43"/>
                <a:gd name="T1" fmla="*/ 22 h 58"/>
                <a:gd name="T2" fmla="*/ 11 w 43"/>
                <a:gd name="T3" fmla="*/ 51 h 58"/>
                <a:gd name="T4" fmla="*/ 5 w 43"/>
                <a:gd name="T5" fmla="*/ 0 h 58"/>
                <a:gd name="T6" fmla="*/ 43 w 43"/>
                <a:gd name="T7" fmla="*/ 2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58">
                  <a:moveTo>
                    <a:pt x="43" y="22"/>
                  </a:moveTo>
                  <a:cubicBezTo>
                    <a:pt x="43" y="22"/>
                    <a:pt x="30" y="58"/>
                    <a:pt x="11" y="51"/>
                  </a:cubicBezTo>
                  <a:cubicBezTo>
                    <a:pt x="0" y="43"/>
                    <a:pt x="5" y="0"/>
                    <a:pt x="5" y="0"/>
                  </a:cubicBezTo>
                  <a:lnTo>
                    <a:pt x="43" y="22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8" name="Oval 656"/>
            <p:cNvSpPr>
              <a:spLocks noChangeArrowheads="1"/>
            </p:cNvSpPr>
            <p:nvPr/>
          </p:nvSpPr>
          <p:spPr bwMode="auto">
            <a:xfrm>
              <a:off x="3198812" y="2544763"/>
              <a:ext cx="141287" cy="142875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9" name="Freeform 657"/>
            <p:cNvSpPr>
              <a:spLocks/>
            </p:cNvSpPr>
            <p:nvPr/>
          </p:nvSpPr>
          <p:spPr bwMode="auto">
            <a:xfrm>
              <a:off x="3227387" y="2557463"/>
              <a:ext cx="101600" cy="114300"/>
            </a:xfrm>
            <a:custGeom>
              <a:avLst/>
              <a:gdLst>
                <a:gd name="T0" fmla="*/ 48 w 48"/>
                <a:gd name="T1" fmla="*/ 27 h 54"/>
                <a:gd name="T2" fmla="*/ 24 w 48"/>
                <a:gd name="T3" fmla="*/ 0 h 54"/>
                <a:gd name="T4" fmla="*/ 0 w 48"/>
                <a:gd name="T5" fmla="*/ 27 h 54"/>
                <a:gd name="T6" fmla="*/ 24 w 48"/>
                <a:gd name="T7" fmla="*/ 54 h 54"/>
                <a:gd name="T8" fmla="*/ 48 w 48"/>
                <a:gd name="T9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54">
                  <a:moveTo>
                    <a:pt x="48" y="27"/>
                  </a:moveTo>
                  <a:cubicBezTo>
                    <a:pt x="48" y="15"/>
                    <a:pt x="38" y="4"/>
                    <a:pt x="24" y="0"/>
                  </a:cubicBezTo>
                  <a:cubicBezTo>
                    <a:pt x="10" y="4"/>
                    <a:pt x="0" y="15"/>
                    <a:pt x="0" y="27"/>
                  </a:cubicBezTo>
                  <a:cubicBezTo>
                    <a:pt x="0" y="40"/>
                    <a:pt x="10" y="50"/>
                    <a:pt x="24" y="54"/>
                  </a:cubicBezTo>
                  <a:cubicBezTo>
                    <a:pt x="38" y="50"/>
                    <a:pt x="48" y="40"/>
                    <a:pt x="48" y="27"/>
                  </a:cubicBezTo>
                  <a:close/>
                </a:path>
              </a:pathLst>
            </a:custGeom>
            <a:solidFill>
              <a:srgbClr val="ED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0" name="Oval 658"/>
            <p:cNvSpPr>
              <a:spLocks noChangeArrowheads="1"/>
            </p:cNvSpPr>
            <p:nvPr/>
          </p:nvSpPr>
          <p:spPr bwMode="auto">
            <a:xfrm>
              <a:off x="3792537" y="2544763"/>
              <a:ext cx="141287" cy="142875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1" name="Freeform 659"/>
            <p:cNvSpPr>
              <a:spLocks/>
            </p:cNvSpPr>
            <p:nvPr/>
          </p:nvSpPr>
          <p:spPr bwMode="auto">
            <a:xfrm>
              <a:off x="3802062" y="2557463"/>
              <a:ext cx="101600" cy="114300"/>
            </a:xfrm>
            <a:custGeom>
              <a:avLst/>
              <a:gdLst>
                <a:gd name="T0" fmla="*/ 0 w 48"/>
                <a:gd name="T1" fmla="*/ 27 h 54"/>
                <a:gd name="T2" fmla="*/ 24 w 48"/>
                <a:gd name="T3" fmla="*/ 0 h 54"/>
                <a:gd name="T4" fmla="*/ 48 w 48"/>
                <a:gd name="T5" fmla="*/ 27 h 54"/>
                <a:gd name="T6" fmla="*/ 24 w 48"/>
                <a:gd name="T7" fmla="*/ 54 h 54"/>
                <a:gd name="T8" fmla="*/ 0 w 48"/>
                <a:gd name="T9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54">
                  <a:moveTo>
                    <a:pt x="0" y="27"/>
                  </a:moveTo>
                  <a:cubicBezTo>
                    <a:pt x="0" y="15"/>
                    <a:pt x="10" y="4"/>
                    <a:pt x="24" y="0"/>
                  </a:cubicBezTo>
                  <a:cubicBezTo>
                    <a:pt x="38" y="4"/>
                    <a:pt x="48" y="15"/>
                    <a:pt x="48" y="27"/>
                  </a:cubicBezTo>
                  <a:cubicBezTo>
                    <a:pt x="48" y="40"/>
                    <a:pt x="38" y="50"/>
                    <a:pt x="24" y="54"/>
                  </a:cubicBezTo>
                  <a:cubicBezTo>
                    <a:pt x="10" y="50"/>
                    <a:pt x="0" y="40"/>
                    <a:pt x="0" y="27"/>
                  </a:cubicBezTo>
                  <a:close/>
                </a:path>
              </a:pathLst>
            </a:custGeom>
            <a:solidFill>
              <a:srgbClr val="ED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2" name="Oval 660"/>
            <p:cNvSpPr>
              <a:spLocks noChangeArrowheads="1"/>
            </p:cNvSpPr>
            <p:nvPr/>
          </p:nvSpPr>
          <p:spPr bwMode="auto">
            <a:xfrm>
              <a:off x="3281362" y="2317751"/>
              <a:ext cx="569912" cy="568325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3" name="Freeform 661"/>
            <p:cNvSpPr>
              <a:spLocks/>
            </p:cNvSpPr>
            <p:nvPr/>
          </p:nvSpPr>
          <p:spPr bwMode="auto">
            <a:xfrm>
              <a:off x="3536950" y="2617788"/>
              <a:ext cx="57150" cy="26988"/>
            </a:xfrm>
            <a:custGeom>
              <a:avLst/>
              <a:gdLst>
                <a:gd name="T0" fmla="*/ 0 w 27"/>
                <a:gd name="T1" fmla="*/ 13 h 13"/>
                <a:gd name="T2" fmla="*/ 13 w 27"/>
                <a:gd name="T3" fmla="*/ 0 h 13"/>
                <a:gd name="T4" fmla="*/ 27 w 27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13">
                  <a:moveTo>
                    <a:pt x="0" y="13"/>
                  </a:moveTo>
                  <a:cubicBezTo>
                    <a:pt x="0" y="6"/>
                    <a:pt x="6" y="0"/>
                    <a:pt x="13" y="0"/>
                  </a:cubicBezTo>
                  <a:cubicBezTo>
                    <a:pt x="21" y="0"/>
                    <a:pt x="27" y="6"/>
                    <a:pt x="27" y="13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4" name="Freeform 662"/>
            <p:cNvSpPr>
              <a:spLocks/>
            </p:cNvSpPr>
            <p:nvPr/>
          </p:nvSpPr>
          <p:spPr bwMode="auto">
            <a:xfrm>
              <a:off x="3508375" y="2695576"/>
              <a:ext cx="115887" cy="79375"/>
            </a:xfrm>
            <a:custGeom>
              <a:avLst/>
              <a:gdLst>
                <a:gd name="T0" fmla="*/ 55 w 55"/>
                <a:gd name="T1" fmla="*/ 0 h 37"/>
                <a:gd name="T2" fmla="*/ 27 w 55"/>
                <a:gd name="T3" fmla="*/ 37 h 37"/>
                <a:gd name="T4" fmla="*/ 0 w 55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" h="37">
                  <a:moveTo>
                    <a:pt x="55" y="0"/>
                  </a:moveTo>
                  <a:cubicBezTo>
                    <a:pt x="55" y="21"/>
                    <a:pt x="43" y="37"/>
                    <a:pt x="27" y="37"/>
                  </a:cubicBezTo>
                  <a:cubicBezTo>
                    <a:pt x="12" y="37"/>
                    <a:pt x="0" y="21"/>
                    <a:pt x="0" y="0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5" name="Freeform 663"/>
            <p:cNvSpPr>
              <a:spLocks/>
            </p:cNvSpPr>
            <p:nvPr/>
          </p:nvSpPr>
          <p:spPr bwMode="auto">
            <a:xfrm>
              <a:off x="3524250" y="2317751"/>
              <a:ext cx="314325" cy="560388"/>
            </a:xfrm>
            <a:custGeom>
              <a:avLst/>
              <a:gdLst>
                <a:gd name="T0" fmla="*/ 14 w 148"/>
                <a:gd name="T1" fmla="*/ 0 h 264"/>
                <a:gd name="T2" fmla="*/ 0 w 148"/>
                <a:gd name="T3" fmla="*/ 1 h 264"/>
                <a:gd name="T4" fmla="*/ 120 w 148"/>
                <a:gd name="T5" fmla="*/ 132 h 264"/>
                <a:gd name="T6" fmla="*/ 0 w 148"/>
                <a:gd name="T7" fmla="*/ 264 h 264"/>
                <a:gd name="T8" fmla="*/ 14 w 148"/>
                <a:gd name="T9" fmla="*/ 264 h 264"/>
                <a:gd name="T10" fmla="*/ 148 w 148"/>
                <a:gd name="T11" fmla="*/ 132 h 264"/>
                <a:gd name="T12" fmla="*/ 14 w 148"/>
                <a:gd name="T13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264">
                  <a:moveTo>
                    <a:pt x="14" y="0"/>
                  </a:moveTo>
                  <a:cubicBezTo>
                    <a:pt x="9" y="0"/>
                    <a:pt x="4" y="0"/>
                    <a:pt x="0" y="1"/>
                  </a:cubicBezTo>
                  <a:cubicBezTo>
                    <a:pt x="67" y="8"/>
                    <a:pt x="120" y="64"/>
                    <a:pt x="120" y="132"/>
                  </a:cubicBezTo>
                  <a:cubicBezTo>
                    <a:pt x="120" y="201"/>
                    <a:pt x="67" y="257"/>
                    <a:pt x="0" y="264"/>
                  </a:cubicBezTo>
                  <a:cubicBezTo>
                    <a:pt x="4" y="264"/>
                    <a:pt x="9" y="264"/>
                    <a:pt x="14" y="264"/>
                  </a:cubicBezTo>
                  <a:cubicBezTo>
                    <a:pt x="88" y="264"/>
                    <a:pt x="148" y="205"/>
                    <a:pt x="148" y="132"/>
                  </a:cubicBezTo>
                  <a:cubicBezTo>
                    <a:pt x="148" y="59"/>
                    <a:pt x="88" y="0"/>
                    <a:pt x="14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6" name="Freeform 664"/>
            <p:cNvSpPr>
              <a:spLocks/>
            </p:cNvSpPr>
            <p:nvPr/>
          </p:nvSpPr>
          <p:spPr bwMode="auto">
            <a:xfrm>
              <a:off x="3768725" y="236220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7" name="Freeform 665"/>
            <p:cNvSpPr>
              <a:spLocks/>
            </p:cNvSpPr>
            <p:nvPr/>
          </p:nvSpPr>
          <p:spPr bwMode="auto">
            <a:xfrm>
              <a:off x="3467100" y="2346326"/>
              <a:ext cx="357187" cy="195263"/>
            </a:xfrm>
            <a:custGeom>
              <a:avLst/>
              <a:gdLst>
                <a:gd name="T0" fmla="*/ 46 w 168"/>
                <a:gd name="T1" fmla="*/ 0 h 92"/>
                <a:gd name="T2" fmla="*/ 0 w 168"/>
                <a:gd name="T3" fmla="*/ 8 h 92"/>
                <a:gd name="T4" fmla="*/ 168 w 168"/>
                <a:gd name="T5" fmla="*/ 77 h 92"/>
                <a:gd name="T6" fmla="*/ 46 w 168"/>
                <a:gd name="T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8" h="92">
                  <a:moveTo>
                    <a:pt x="46" y="0"/>
                  </a:moveTo>
                  <a:cubicBezTo>
                    <a:pt x="30" y="0"/>
                    <a:pt x="14" y="3"/>
                    <a:pt x="0" y="8"/>
                  </a:cubicBezTo>
                  <a:cubicBezTo>
                    <a:pt x="22" y="77"/>
                    <a:pt x="137" y="92"/>
                    <a:pt x="168" y="77"/>
                  </a:cubicBezTo>
                  <a:cubicBezTo>
                    <a:pt x="147" y="32"/>
                    <a:pt x="100" y="0"/>
                    <a:pt x="46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8" name="Freeform 666"/>
            <p:cNvSpPr>
              <a:spLocks/>
            </p:cNvSpPr>
            <p:nvPr/>
          </p:nvSpPr>
          <p:spPr bwMode="auto">
            <a:xfrm>
              <a:off x="3294062" y="2354263"/>
              <a:ext cx="198437" cy="188913"/>
            </a:xfrm>
            <a:custGeom>
              <a:avLst/>
              <a:gdLst>
                <a:gd name="T0" fmla="*/ 85 w 94"/>
                <a:gd name="T1" fmla="*/ 0 h 89"/>
                <a:gd name="T2" fmla="*/ 0 w 94"/>
                <a:gd name="T3" fmla="*/ 86 h 89"/>
                <a:gd name="T4" fmla="*/ 85 w 94"/>
                <a:gd name="T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" h="89">
                  <a:moveTo>
                    <a:pt x="85" y="0"/>
                  </a:moveTo>
                  <a:cubicBezTo>
                    <a:pt x="45" y="15"/>
                    <a:pt x="13" y="46"/>
                    <a:pt x="0" y="86"/>
                  </a:cubicBezTo>
                  <a:cubicBezTo>
                    <a:pt x="28" y="89"/>
                    <a:pt x="94" y="62"/>
                    <a:pt x="85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9" name="Freeform 667"/>
            <p:cNvSpPr>
              <a:spLocks/>
            </p:cNvSpPr>
            <p:nvPr/>
          </p:nvSpPr>
          <p:spPr bwMode="auto">
            <a:xfrm>
              <a:off x="3768725" y="233680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DD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0" name="Freeform 668"/>
            <p:cNvSpPr>
              <a:spLocks/>
            </p:cNvSpPr>
            <p:nvPr/>
          </p:nvSpPr>
          <p:spPr bwMode="auto">
            <a:xfrm>
              <a:off x="3467100" y="2317751"/>
              <a:ext cx="357187" cy="195263"/>
            </a:xfrm>
            <a:custGeom>
              <a:avLst/>
              <a:gdLst>
                <a:gd name="T0" fmla="*/ 46 w 168"/>
                <a:gd name="T1" fmla="*/ 0 h 92"/>
                <a:gd name="T2" fmla="*/ 0 w 168"/>
                <a:gd name="T3" fmla="*/ 9 h 92"/>
                <a:gd name="T4" fmla="*/ 168 w 168"/>
                <a:gd name="T5" fmla="*/ 77 h 92"/>
                <a:gd name="T6" fmla="*/ 46 w 168"/>
                <a:gd name="T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8" h="92">
                  <a:moveTo>
                    <a:pt x="46" y="0"/>
                  </a:moveTo>
                  <a:cubicBezTo>
                    <a:pt x="30" y="0"/>
                    <a:pt x="14" y="3"/>
                    <a:pt x="0" y="9"/>
                  </a:cubicBezTo>
                  <a:cubicBezTo>
                    <a:pt x="22" y="77"/>
                    <a:pt x="137" y="92"/>
                    <a:pt x="168" y="77"/>
                  </a:cubicBezTo>
                  <a:cubicBezTo>
                    <a:pt x="147" y="32"/>
                    <a:pt x="100" y="0"/>
                    <a:pt x="46" y="0"/>
                  </a:cubicBezTo>
                  <a:close/>
                </a:path>
              </a:pathLst>
            </a:custGeom>
            <a:solidFill>
              <a:srgbClr val="FDD0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1" name="Freeform 669"/>
            <p:cNvSpPr>
              <a:spLocks/>
            </p:cNvSpPr>
            <p:nvPr/>
          </p:nvSpPr>
          <p:spPr bwMode="auto">
            <a:xfrm>
              <a:off x="3294062" y="2336801"/>
              <a:ext cx="190500" cy="187325"/>
            </a:xfrm>
            <a:custGeom>
              <a:avLst/>
              <a:gdLst>
                <a:gd name="T0" fmla="*/ 82 w 90"/>
                <a:gd name="T1" fmla="*/ 0 h 88"/>
                <a:gd name="T2" fmla="*/ 0 w 90"/>
                <a:gd name="T3" fmla="*/ 85 h 88"/>
                <a:gd name="T4" fmla="*/ 82 w 90"/>
                <a:gd name="T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88">
                  <a:moveTo>
                    <a:pt x="82" y="0"/>
                  </a:moveTo>
                  <a:cubicBezTo>
                    <a:pt x="43" y="14"/>
                    <a:pt x="13" y="46"/>
                    <a:pt x="0" y="85"/>
                  </a:cubicBezTo>
                  <a:cubicBezTo>
                    <a:pt x="27" y="88"/>
                    <a:pt x="90" y="61"/>
                    <a:pt x="82" y="0"/>
                  </a:cubicBezTo>
                  <a:close/>
                </a:path>
              </a:pathLst>
            </a:custGeom>
            <a:solidFill>
              <a:srgbClr val="FDD0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2" name="Oval 670"/>
            <p:cNvSpPr>
              <a:spLocks noChangeArrowheads="1"/>
            </p:cNvSpPr>
            <p:nvPr/>
          </p:nvSpPr>
          <p:spPr bwMode="auto">
            <a:xfrm>
              <a:off x="3325812" y="2655888"/>
              <a:ext cx="100012" cy="100013"/>
            </a:xfrm>
            <a:prstGeom prst="ellipse">
              <a:avLst/>
            </a:prstGeom>
            <a:solidFill>
              <a:srgbClr val="F5B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3" name="Oval 671"/>
            <p:cNvSpPr>
              <a:spLocks noChangeArrowheads="1"/>
            </p:cNvSpPr>
            <p:nvPr/>
          </p:nvSpPr>
          <p:spPr bwMode="auto">
            <a:xfrm>
              <a:off x="3706812" y="2655888"/>
              <a:ext cx="100012" cy="100013"/>
            </a:xfrm>
            <a:prstGeom prst="ellipse">
              <a:avLst/>
            </a:prstGeom>
            <a:solidFill>
              <a:srgbClr val="F5B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4" name="Freeform 672"/>
            <p:cNvSpPr>
              <a:spLocks/>
            </p:cNvSpPr>
            <p:nvPr/>
          </p:nvSpPr>
          <p:spPr bwMode="auto">
            <a:xfrm>
              <a:off x="3302000" y="2341563"/>
              <a:ext cx="165100" cy="155575"/>
            </a:xfrm>
            <a:custGeom>
              <a:avLst/>
              <a:gdLst>
                <a:gd name="T0" fmla="*/ 78 w 78"/>
                <a:gd name="T1" fmla="*/ 0 h 73"/>
                <a:gd name="T2" fmla="*/ 0 w 78"/>
                <a:gd name="T3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8" h="73">
                  <a:moveTo>
                    <a:pt x="78" y="0"/>
                  </a:moveTo>
                  <a:cubicBezTo>
                    <a:pt x="70" y="55"/>
                    <a:pt x="0" y="73"/>
                    <a:pt x="0" y="73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5" name="Freeform 673"/>
            <p:cNvSpPr>
              <a:spLocks/>
            </p:cNvSpPr>
            <p:nvPr/>
          </p:nvSpPr>
          <p:spPr bwMode="auto">
            <a:xfrm>
              <a:off x="3338512" y="2336801"/>
              <a:ext cx="128587" cy="93663"/>
            </a:xfrm>
            <a:custGeom>
              <a:avLst/>
              <a:gdLst>
                <a:gd name="T0" fmla="*/ 61 w 61"/>
                <a:gd name="T1" fmla="*/ 0 h 44"/>
                <a:gd name="T2" fmla="*/ 0 w 61"/>
                <a:gd name="T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1" h="44">
                  <a:moveTo>
                    <a:pt x="61" y="0"/>
                  </a:moveTo>
                  <a:cubicBezTo>
                    <a:pt x="61" y="0"/>
                    <a:pt x="41" y="37"/>
                    <a:pt x="0" y="44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6" name="Freeform 674"/>
            <p:cNvSpPr>
              <a:spLocks/>
            </p:cNvSpPr>
            <p:nvPr/>
          </p:nvSpPr>
          <p:spPr bwMode="auto">
            <a:xfrm>
              <a:off x="3471862" y="2336801"/>
              <a:ext cx="339725" cy="147638"/>
            </a:xfrm>
            <a:custGeom>
              <a:avLst/>
              <a:gdLst>
                <a:gd name="T0" fmla="*/ 0 w 160"/>
                <a:gd name="T1" fmla="*/ 0 h 69"/>
                <a:gd name="T2" fmla="*/ 160 w 160"/>
                <a:gd name="T3" fmla="*/ 5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0" h="69">
                  <a:moveTo>
                    <a:pt x="0" y="0"/>
                  </a:moveTo>
                  <a:cubicBezTo>
                    <a:pt x="76" y="69"/>
                    <a:pt x="160" y="57"/>
                    <a:pt x="160" y="57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7" name="Freeform 675"/>
            <p:cNvSpPr>
              <a:spLocks/>
            </p:cNvSpPr>
            <p:nvPr/>
          </p:nvSpPr>
          <p:spPr bwMode="auto">
            <a:xfrm>
              <a:off x="3497262" y="2327276"/>
              <a:ext cx="284162" cy="90488"/>
            </a:xfrm>
            <a:custGeom>
              <a:avLst/>
              <a:gdLst>
                <a:gd name="T0" fmla="*/ 0 w 134"/>
                <a:gd name="T1" fmla="*/ 0 h 43"/>
                <a:gd name="T2" fmla="*/ 134 w 134"/>
                <a:gd name="T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4" h="43">
                  <a:moveTo>
                    <a:pt x="0" y="0"/>
                  </a:moveTo>
                  <a:cubicBezTo>
                    <a:pt x="74" y="40"/>
                    <a:pt x="134" y="43"/>
                    <a:pt x="134" y="43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8" name="Freeform 676"/>
            <p:cNvSpPr>
              <a:spLocks/>
            </p:cNvSpPr>
            <p:nvPr/>
          </p:nvSpPr>
          <p:spPr bwMode="auto">
            <a:xfrm>
              <a:off x="3548062" y="2317751"/>
              <a:ext cx="182562" cy="53975"/>
            </a:xfrm>
            <a:custGeom>
              <a:avLst/>
              <a:gdLst>
                <a:gd name="T0" fmla="*/ 0 w 86"/>
                <a:gd name="T1" fmla="*/ 0 h 25"/>
                <a:gd name="T2" fmla="*/ 86 w 86"/>
                <a:gd name="T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6" h="25">
                  <a:moveTo>
                    <a:pt x="0" y="0"/>
                  </a:moveTo>
                  <a:cubicBezTo>
                    <a:pt x="39" y="18"/>
                    <a:pt x="71" y="25"/>
                    <a:pt x="86" y="25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9" name="Freeform 677"/>
            <p:cNvSpPr>
              <a:spLocks/>
            </p:cNvSpPr>
            <p:nvPr/>
          </p:nvSpPr>
          <p:spPr bwMode="auto">
            <a:xfrm>
              <a:off x="3536950" y="2617788"/>
              <a:ext cx="57150" cy="26988"/>
            </a:xfrm>
            <a:custGeom>
              <a:avLst/>
              <a:gdLst>
                <a:gd name="T0" fmla="*/ 0 w 27"/>
                <a:gd name="T1" fmla="*/ 13 h 13"/>
                <a:gd name="T2" fmla="*/ 13 w 27"/>
                <a:gd name="T3" fmla="*/ 0 h 13"/>
                <a:gd name="T4" fmla="*/ 27 w 27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13">
                  <a:moveTo>
                    <a:pt x="0" y="13"/>
                  </a:moveTo>
                  <a:cubicBezTo>
                    <a:pt x="0" y="6"/>
                    <a:pt x="6" y="0"/>
                    <a:pt x="13" y="0"/>
                  </a:cubicBezTo>
                  <a:cubicBezTo>
                    <a:pt x="21" y="0"/>
                    <a:pt x="27" y="6"/>
                    <a:pt x="27" y="13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0" name="Oval 678"/>
            <p:cNvSpPr>
              <a:spLocks noChangeArrowheads="1"/>
            </p:cNvSpPr>
            <p:nvPr/>
          </p:nvSpPr>
          <p:spPr bwMode="auto">
            <a:xfrm>
              <a:off x="3375025" y="2505076"/>
              <a:ext cx="77787" cy="1381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1" name="Oval 679"/>
            <p:cNvSpPr>
              <a:spLocks noChangeArrowheads="1"/>
            </p:cNvSpPr>
            <p:nvPr/>
          </p:nvSpPr>
          <p:spPr bwMode="auto">
            <a:xfrm>
              <a:off x="3397250" y="2513013"/>
              <a:ext cx="53975" cy="9366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2" name="Oval 680"/>
            <p:cNvSpPr>
              <a:spLocks noChangeArrowheads="1"/>
            </p:cNvSpPr>
            <p:nvPr/>
          </p:nvSpPr>
          <p:spPr bwMode="auto">
            <a:xfrm>
              <a:off x="3679825" y="2505076"/>
              <a:ext cx="77787" cy="1381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3" name="Oval 681"/>
            <p:cNvSpPr>
              <a:spLocks noChangeArrowheads="1"/>
            </p:cNvSpPr>
            <p:nvPr/>
          </p:nvSpPr>
          <p:spPr bwMode="auto">
            <a:xfrm>
              <a:off x="3681412" y="2513013"/>
              <a:ext cx="53975" cy="9366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4" name="Rectangle 682"/>
            <p:cNvSpPr>
              <a:spLocks noChangeArrowheads="1"/>
            </p:cNvSpPr>
            <p:nvPr/>
          </p:nvSpPr>
          <p:spPr bwMode="auto">
            <a:xfrm>
              <a:off x="3340100" y="2927351"/>
              <a:ext cx="244475" cy="309563"/>
            </a:xfrm>
            <a:prstGeom prst="rect">
              <a:avLst/>
            </a:prstGeom>
            <a:solidFill>
              <a:srgbClr val="D7000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5" name="Freeform 683"/>
            <p:cNvSpPr>
              <a:spLocks/>
            </p:cNvSpPr>
            <p:nvPr/>
          </p:nvSpPr>
          <p:spPr bwMode="auto">
            <a:xfrm>
              <a:off x="3340100" y="2909888"/>
              <a:ext cx="254000" cy="19050"/>
            </a:xfrm>
            <a:custGeom>
              <a:avLst/>
              <a:gdLst>
                <a:gd name="T0" fmla="*/ 0 w 160"/>
                <a:gd name="T1" fmla="*/ 11 h 12"/>
                <a:gd name="T2" fmla="*/ 13 w 160"/>
                <a:gd name="T3" fmla="*/ 3 h 12"/>
                <a:gd name="T4" fmla="*/ 160 w 160"/>
                <a:gd name="T5" fmla="*/ 0 h 12"/>
                <a:gd name="T6" fmla="*/ 154 w 160"/>
                <a:gd name="T7" fmla="*/ 12 h 12"/>
                <a:gd name="T8" fmla="*/ 0 w 160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0" h="12">
                  <a:moveTo>
                    <a:pt x="0" y="11"/>
                  </a:moveTo>
                  <a:lnTo>
                    <a:pt x="13" y="3"/>
                  </a:lnTo>
                  <a:lnTo>
                    <a:pt x="160" y="0"/>
                  </a:lnTo>
                  <a:lnTo>
                    <a:pt x="154" y="12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6" name="Freeform 684"/>
            <p:cNvSpPr>
              <a:spLocks/>
            </p:cNvSpPr>
            <p:nvPr/>
          </p:nvSpPr>
          <p:spPr bwMode="auto">
            <a:xfrm>
              <a:off x="3584575" y="2909888"/>
              <a:ext cx="12700" cy="327025"/>
            </a:xfrm>
            <a:custGeom>
              <a:avLst/>
              <a:gdLst>
                <a:gd name="T0" fmla="*/ 6 w 8"/>
                <a:gd name="T1" fmla="*/ 0 h 206"/>
                <a:gd name="T2" fmla="*/ 0 w 8"/>
                <a:gd name="T3" fmla="*/ 12 h 206"/>
                <a:gd name="T4" fmla="*/ 0 w 8"/>
                <a:gd name="T5" fmla="*/ 206 h 206"/>
                <a:gd name="T6" fmla="*/ 8 w 8"/>
                <a:gd name="T7" fmla="*/ 196 h 206"/>
                <a:gd name="T8" fmla="*/ 6 w 8"/>
                <a:gd name="T9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06">
                  <a:moveTo>
                    <a:pt x="6" y="0"/>
                  </a:moveTo>
                  <a:lnTo>
                    <a:pt x="0" y="12"/>
                  </a:lnTo>
                  <a:lnTo>
                    <a:pt x="0" y="206"/>
                  </a:lnTo>
                  <a:lnTo>
                    <a:pt x="8" y="19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7" name="Freeform 685"/>
            <p:cNvSpPr>
              <a:spLocks/>
            </p:cNvSpPr>
            <p:nvPr/>
          </p:nvSpPr>
          <p:spPr bwMode="auto">
            <a:xfrm>
              <a:off x="3381375" y="2940051"/>
              <a:ext cx="193675" cy="287338"/>
            </a:xfrm>
            <a:custGeom>
              <a:avLst/>
              <a:gdLst>
                <a:gd name="T0" fmla="*/ 36 w 122"/>
                <a:gd name="T1" fmla="*/ 0 h 181"/>
                <a:gd name="T2" fmla="*/ 120 w 122"/>
                <a:gd name="T3" fmla="*/ 0 h 181"/>
                <a:gd name="T4" fmla="*/ 122 w 122"/>
                <a:gd name="T5" fmla="*/ 175 h 181"/>
                <a:gd name="T6" fmla="*/ 0 w 122"/>
                <a:gd name="T7" fmla="*/ 181 h 181"/>
                <a:gd name="T8" fmla="*/ 36 w 122"/>
                <a:gd name="T9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81">
                  <a:moveTo>
                    <a:pt x="36" y="0"/>
                  </a:moveTo>
                  <a:lnTo>
                    <a:pt x="120" y="0"/>
                  </a:lnTo>
                  <a:lnTo>
                    <a:pt x="122" y="175"/>
                  </a:lnTo>
                  <a:lnTo>
                    <a:pt x="0" y="181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B60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8" name="Freeform 686"/>
            <p:cNvSpPr>
              <a:spLocks/>
            </p:cNvSpPr>
            <p:nvPr/>
          </p:nvSpPr>
          <p:spPr bwMode="auto">
            <a:xfrm>
              <a:off x="3433762" y="3074988"/>
              <a:ext cx="138112" cy="158750"/>
            </a:xfrm>
            <a:custGeom>
              <a:avLst/>
              <a:gdLst>
                <a:gd name="T0" fmla="*/ 0 w 65"/>
                <a:gd name="T1" fmla="*/ 74 h 75"/>
                <a:gd name="T2" fmla="*/ 56 w 65"/>
                <a:gd name="T3" fmla="*/ 63 h 75"/>
                <a:gd name="T4" fmla="*/ 57 w 65"/>
                <a:gd name="T5" fmla="*/ 29 h 75"/>
                <a:gd name="T6" fmla="*/ 35 w 65"/>
                <a:gd name="T7" fmla="*/ 22 h 75"/>
                <a:gd name="T8" fmla="*/ 43 w 65"/>
                <a:gd name="T9" fmla="*/ 15 h 75"/>
                <a:gd name="T10" fmla="*/ 33 w 65"/>
                <a:gd name="T11" fmla="*/ 4 h 75"/>
                <a:gd name="T12" fmla="*/ 15 w 65"/>
                <a:gd name="T13" fmla="*/ 24 h 75"/>
                <a:gd name="T14" fmla="*/ 0 w 65"/>
                <a:gd name="T15" fmla="*/ 7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75">
                  <a:moveTo>
                    <a:pt x="0" y="74"/>
                  </a:moveTo>
                  <a:cubicBezTo>
                    <a:pt x="0" y="74"/>
                    <a:pt x="49" y="75"/>
                    <a:pt x="56" y="63"/>
                  </a:cubicBezTo>
                  <a:cubicBezTo>
                    <a:pt x="64" y="52"/>
                    <a:pt x="65" y="33"/>
                    <a:pt x="57" y="29"/>
                  </a:cubicBezTo>
                  <a:cubicBezTo>
                    <a:pt x="48" y="31"/>
                    <a:pt x="35" y="22"/>
                    <a:pt x="35" y="22"/>
                  </a:cubicBezTo>
                  <a:cubicBezTo>
                    <a:pt x="35" y="22"/>
                    <a:pt x="39" y="19"/>
                    <a:pt x="43" y="15"/>
                  </a:cubicBezTo>
                  <a:cubicBezTo>
                    <a:pt x="47" y="10"/>
                    <a:pt x="37" y="0"/>
                    <a:pt x="33" y="4"/>
                  </a:cubicBezTo>
                  <a:cubicBezTo>
                    <a:pt x="28" y="8"/>
                    <a:pt x="15" y="24"/>
                    <a:pt x="15" y="24"/>
                  </a:cubicBezTo>
                  <a:lnTo>
                    <a:pt x="0" y="74"/>
                  </a:ln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9" name="Freeform 687"/>
            <p:cNvSpPr>
              <a:spLocks/>
            </p:cNvSpPr>
            <p:nvPr/>
          </p:nvSpPr>
          <p:spPr bwMode="auto">
            <a:xfrm>
              <a:off x="3246437" y="3086101"/>
              <a:ext cx="223837" cy="147638"/>
            </a:xfrm>
            <a:custGeom>
              <a:avLst/>
              <a:gdLst>
                <a:gd name="T0" fmla="*/ 39 w 105"/>
                <a:gd name="T1" fmla="*/ 0 h 70"/>
                <a:gd name="T2" fmla="*/ 105 w 105"/>
                <a:gd name="T3" fmla="*/ 13 h 70"/>
                <a:gd name="T4" fmla="*/ 103 w 105"/>
                <a:gd name="T5" fmla="*/ 63 h 70"/>
                <a:gd name="T6" fmla="*/ 13 w 105"/>
                <a:gd name="T7" fmla="*/ 9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" h="70">
                  <a:moveTo>
                    <a:pt x="39" y="0"/>
                  </a:moveTo>
                  <a:cubicBezTo>
                    <a:pt x="73" y="24"/>
                    <a:pt x="105" y="13"/>
                    <a:pt x="105" y="13"/>
                  </a:cubicBezTo>
                  <a:cubicBezTo>
                    <a:pt x="103" y="63"/>
                    <a:pt x="103" y="63"/>
                    <a:pt x="103" y="63"/>
                  </a:cubicBezTo>
                  <a:cubicBezTo>
                    <a:pt x="103" y="63"/>
                    <a:pt x="0" y="70"/>
                    <a:pt x="13" y="9"/>
                  </a:cubicBezTo>
                </a:path>
              </a:pathLst>
            </a:custGeom>
            <a:solidFill>
              <a:srgbClr val="A7D4E5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0" name="Freeform 688"/>
            <p:cNvSpPr>
              <a:spLocks/>
            </p:cNvSpPr>
            <p:nvPr/>
          </p:nvSpPr>
          <p:spPr bwMode="auto">
            <a:xfrm>
              <a:off x="3246437" y="3086101"/>
              <a:ext cx="223837" cy="147638"/>
            </a:xfrm>
            <a:custGeom>
              <a:avLst/>
              <a:gdLst>
                <a:gd name="T0" fmla="*/ 39 w 105"/>
                <a:gd name="T1" fmla="*/ 0 h 70"/>
                <a:gd name="T2" fmla="*/ 105 w 105"/>
                <a:gd name="T3" fmla="*/ 13 h 70"/>
                <a:gd name="T4" fmla="*/ 103 w 105"/>
                <a:gd name="T5" fmla="*/ 63 h 70"/>
                <a:gd name="T6" fmla="*/ 13 w 105"/>
                <a:gd name="T7" fmla="*/ 9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" h="70">
                  <a:moveTo>
                    <a:pt x="39" y="0"/>
                  </a:moveTo>
                  <a:cubicBezTo>
                    <a:pt x="73" y="24"/>
                    <a:pt x="105" y="13"/>
                    <a:pt x="105" y="13"/>
                  </a:cubicBezTo>
                  <a:cubicBezTo>
                    <a:pt x="103" y="63"/>
                    <a:pt x="103" y="63"/>
                    <a:pt x="103" y="63"/>
                  </a:cubicBezTo>
                  <a:cubicBezTo>
                    <a:pt x="103" y="63"/>
                    <a:pt x="0" y="70"/>
                    <a:pt x="13" y="9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1" name="Freeform 689"/>
            <p:cNvSpPr>
              <a:spLocks/>
            </p:cNvSpPr>
            <p:nvPr/>
          </p:nvSpPr>
          <p:spPr bwMode="auto">
            <a:xfrm>
              <a:off x="3278187" y="3090863"/>
              <a:ext cx="179387" cy="123825"/>
            </a:xfrm>
            <a:custGeom>
              <a:avLst/>
              <a:gdLst>
                <a:gd name="T0" fmla="*/ 19 w 84"/>
                <a:gd name="T1" fmla="*/ 0 h 59"/>
                <a:gd name="T2" fmla="*/ 84 w 84"/>
                <a:gd name="T3" fmla="*/ 17 h 59"/>
                <a:gd name="T4" fmla="*/ 84 w 84"/>
                <a:gd name="T5" fmla="*/ 48 h 59"/>
                <a:gd name="T6" fmla="*/ 19 w 84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59">
                  <a:moveTo>
                    <a:pt x="19" y="0"/>
                  </a:moveTo>
                  <a:cubicBezTo>
                    <a:pt x="34" y="22"/>
                    <a:pt x="84" y="17"/>
                    <a:pt x="84" y="17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0" y="59"/>
                    <a:pt x="14" y="7"/>
                    <a:pt x="19" y="0"/>
                  </a:cubicBezTo>
                  <a:close/>
                </a:path>
              </a:pathLst>
            </a:custGeom>
            <a:solidFill>
              <a:srgbClr val="7DBC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2" name="Freeform 690"/>
            <p:cNvSpPr>
              <a:spLocks/>
            </p:cNvSpPr>
            <p:nvPr/>
          </p:nvSpPr>
          <p:spPr bwMode="auto">
            <a:xfrm>
              <a:off x="3275012" y="3141663"/>
              <a:ext cx="138112" cy="155575"/>
            </a:xfrm>
            <a:custGeom>
              <a:avLst/>
              <a:gdLst>
                <a:gd name="T0" fmla="*/ 65 w 65"/>
                <a:gd name="T1" fmla="*/ 74 h 74"/>
                <a:gd name="T2" fmla="*/ 9 w 65"/>
                <a:gd name="T3" fmla="*/ 63 h 74"/>
                <a:gd name="T4" fmla="*/ 8 w 65"/>
                <a:gd name="T5" fmla="*/ 29 h 74"/>
                <a:gd name="T6" fmla="*/ 30 w 65"/>
                <a:gd name="T7" fmla="*/ 22 h 74"/>
                <a:gd name="T8" fmla="*/ 22 w 65"/>
                <a:gd name="T9" fmla="*/ 14 h 74"/>
                <a:gd name="T10" fmla="*/ 32 w 65"/>
                <a:gd name="T11" fmla="*/ 4 h 74"/>
                <a:gd name="T12" fmla="*/ 50 w 65"/>
                <a:gd name="T13" fmla="*/ 24 h 74"/>
                <a:gd name="T14" fmla="*/ 65 w 65"/>
                <a:gd name="T15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74">
                  <a:moveTo>
                    <a:pt x="65" y="74"/>
                  </a:moveTo>
                  <a:cubicBezTo>
                    <a:pt x="65" y="74"/>
                    <a:pt x="16" y="74"/>
                    <a:pt x="9" y="63"/>
                  </a:cubicBezTo>
                  <a:cubicBezTo>
                    <a:pt x="1" y="52"/>
                    <a:pt x="0" y="32"/>
                    <a:pt x="8" y="29"/>
                  </a:cubicBezTo>
                  <a:cubicBezTo>
                    <a:pt x="17" y="31"/>
                    <a:pt x="30" y="22"/>
                    <a:pt x="30" y="22"/>
                  </a:cubicBezTo>
                  <a:cubicBezTo>
                    <a:pt x="30" y="22"/>
                    <a:pt x="27" y="19"/>
                    <a:pt x="22" y="14"/>
                  </a:cubicBezTo>
                  <a:cubicBezTo>
                    <a:pt x="18" y="10"/>
                    <a:pt x="28" y="0"/>
                    <a:pt x="32" y="4"/>
                  </a:cubicBezTo>
                  <a:cubicBezTo>
                    <a:pt x="37" y="8"/>
                    <a:pt x="50" y="24"/>
                    <a:pt x="50" y="24"/>
                  </a:cubicBezTo>
                  <a:lnTo>
                    <a:pt x="65" y="74"/>
                  </a:ln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3" name="Freeform 691"/>
            <p:cNvSpPr>
              <a:spLocks/>
            </p:cNvSpPr>
            <p:nvPr/>
          </p:nvSpPr>
          <p:spPr bwMode="auto">
            <a:xfrm>
              <a:off x="3381375" y="2844801"/>
              <a:ext cx="420687" cy="458788"/>
            </a:xfrm>
            <a:custGeom>
              <a:avLst/>
              <a:gdLst>
                <a:gd name="T0" fmla="*/ 163 w 199"/>
                <a:gd name="T1" fmla="*/ 12 h 217"/>
                <a:gd name="T2" fmla="*/ 87 w 199"/>
                <a:gd name="T3" fmla="*/ 123 h 217"/>
                <a:gd name="T4" fmla="*/ 0 w 199"/>
                <a:gd name="T5" fmla="*/ 164 h 217"/>
                <a:gd name="T6" fmla="*/ 16 w 199"/>
                <a:gd name="T7" fmla="*/ 217 h 217"/>
                <a:gd name="T8" fmla="*/ 132 w 199"/>
                <a:gd name="T9" fmla="*/ 148 h 217"/>
                <a:gd name="T10" fmla="*/ 163 w 199"/>
                <a:gd name="T11" fmla="*/ 12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9" h="217">
                  <a:moveTo>
                    <a:pt x="163" y="12"/>
                  </a:moveTo>
                  <a:cubicBezTo>
                    <a:pt x="126" y="0"/>
                    <a:pt x="87" y="123"/>
                    <a:pt x="87" y="12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16" y="217"/>
                    <a:pt x="16" y="217"/>
                    <a:pt x="16" y="217"/>
                  </a:cubicBezTo>
                  <a:cubicBezTo>
                    <a:pt x="16" y="217"/>
                    <a:pt x="118" y="174"/>
                    <a:pt x="132" y="148"/>
                  </a:cubicBezTo>
                  <a:cubicBezTo>
                    <a:pt x="145" y="123"/>
                    <a:pt x="199" y="31"/>
                    <a:pt x="163" y="12"/>
                  </a:cubicBezTo>
                  <a:close/>
                </a:path>
              </a:pathLst>
            </a:custGeom>
            <a:solidFill>
              <a:srgbClr val="C9E8F8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4" name="Freeform 692"/>
            <p:cNvSpPr>
              <a:spLocks/>
            </p:cNvSpPr>
            <p:nvPr/>
          </p:nvSpPr>
          <p:spPr bwMode="auto">
            <a:xfrm>
              <a:off x="3400425" y="2890838"/>
              <a:ext cx="344487" cy="398463"/>
            </a:xfrm>
            <a:custGeom>
              <a:avLst/>
              <a:gdLst>
                <a:gd name="T0" fmla="*/ 159 w 163"/>
                <a:gd name="T1" fmla="*/ 1 h 188"/>
                <a:gd name="T2" fmla="*/ 86 w 163"/>
                <a:gd name="T3" fmla="*/ 117 h 188"/>
                <a:gd name="T4" fmla="*/ 0 w 163"/>
                <a:gd name="T5" fmla="*/ 153 h 188"/>
                <a:gd name="T6" fmla="*/ 10 w 163"/>
                <a:gd name="T7" fmla="*/ 188 h 188"/>
                <a:gd name="T8" fmla="*/ 113 w 163"/>
                <a:gd name="T9" fmla="*/ 128 h 188"/>
                <a:gd name="T10" fmla="*/ 159 w 163"/>
                <a:gd name="T11" fmla="*/ 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" h="188">
                  <a:moveTo>
                    <a:pt x="159" y="1"/>
                  </a:moveTo>
                  <a:cubicBezTo>
                    <a:pt x="158" y="0"/>
                    <a:pt x="86" y="117"/>
                    <a:pt x="86" y="117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10" y="188"/>
                    <a:pt x="10" y="188"/>
                    <a:pt x="10" y="188"/>
                  </a:cubicBezTo>
                  <a:cubicBezTo>
                    <a:pt x="10" y="188"/>
                    <a:pt x="94" y="148"/>
                    <a:pt x="113" y="128"/>
                  </a:cubicBezTo>
                  <a:cubicBezTo>
                    <a:pt x="132" y="109"/>
                    <a:pt x="163" y="24"/>
                    <a:pt x="159" y="1"/>
                  </a:cubicBezTo>
                  <a:close/>
                </a:path>
              </a:pathLst>
            </a:custGeom>
            <a:solidFill>
              <a:srgbClr val="9FD3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5" name="Freeform 693"/>
            <p:cNvSpPr>
              <a:spLocks/>
            </p:cNvSpPr>
            <p:nvPr/>
          </p:nvSpPr>
          <p:spPr bwMode="auto">
            <a:xfrm>
              <a:off x="3352800" y="2936876"/>
              <a:ext cx="41275" cy="128588"/>
            </a:xfrm>
            <a:custGeom>
              <a:avLst/>
              <a:gdLst>
                <a:gd name="T0" fmla="*/ 0 w 26"/>
                <a:gd name="T1" fmla="*/ 0 h 81"/>
                <a:gd name="T2" fmla="*/ 26 w 26"/>
                <a:gd name="T3" fmla="*/ 2 h 81"/>
                <a:gd name="T4" fmla="*/ 5 w 26"/>
                <a:gd name="T5" fmla="*/ 81 h 81"/>
                <a:gd name="T6" fmla="*/ 0 w 26"/>
                <a:gd name="T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81">
                  <a:moveTo>
                    <a:pt x="0" y="0"/>
                  </a:moveTo>
                  <a:lnTo>
                    <a:pt x="26" y="2"/>
                  </a:lnTo>
                  <a:lnTo>
                    <a:pt x="5" y="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6" name="Oval 694"/>
            <p:cNvSpPr>
              <a:spLocks noChangeArrowheads="1"/>
            </p:cNvSpPr>
            <p:nvPr/>
          </p:nvSpPr>
          <p:spPr bwMode="auto">
            <a:xfrm>
              <a:off x="3675062" y="2897188"/>
              <a:ext cx="31750" cy="31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7" name="Oval 695"/>
            <p:cNvSpPr>
              <a:spLocks noChangeArrowheads="1"/>
            </p:cNvSpPr>
            <p:nvPr/>
          </p:nvSpPr>
          <p:spPr bwMode="auto">
            <a:xfrm>
              <a:off x="3667125" y="2927351"/>
              <a:ext cx="14287" cy="142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8" name="Freeform 696"/>
            <p:cNvSpPr>
              <a:spLocks/>
            </p:cNvSpPr>
            <p:nvPr/>
          </p:nvSpPr>
          <p:spPr bwMode="auto">
            <a:xfrm>
              <a:off x="3325812" y="2417763"/>
              <a:ext cx="101600" cy="57150"/>
            </a:xfrm>
            <a:custGeom>
              <a:avLst/>
              <a:gdLst>
                <a:gd name="T0" fmla="*/ 48 w 48"/>
                <a:gd name="T1" fmla="*/ 8 h 27"/>
                <a:gd name="T2" fmla="*/ 4 w 48"/>
                <a:gd name="T3" fmla="*/ 0 h 27"/>
                <a:gd name="T4" fmla="*/ 0 w 48"/>
                <a:gd name="T5" fmla="*/ 15 h 27"/>
                <a:gd name="T6" fmla="*/ 48 w 48"/>
                <a:gd name="T7" fmla="*/ 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27">
                  <a:moveTo>
                    <a:pt x="48" y="8"/>
                  </a:moveTo>
                  <a:cubicBezTo>
                    <a:pt x="19" y="16"/>
                    <a:pt x="11" y="5"/>
                    <a:pt x="4" y="0"/>
                  </a:cubicBezTo>
                  <a:cubicBezTo>
                    <a:pt x="0" y="4"/>
                    <a:pt x="0" y="9"/>
                    <a:pt x="0" y="15"/>
                  </a:cubicBezTo>
                  <a:cubicBezTo>
                    <a:pt x="12" y="20"/>
                    <a:pt x="24" y="27"/>
                    <a:pt x="48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9" name="Oval 697"/>
            <p:cNvSpPr>
              <a:spLocks noChangeArrowheads="1"/>
            </p:cNvSpPr>
            <p:nvPr/>
          </p:nvSpPr>
          <p:spPr bwMode="auto">
            <a:xfrm>
              <a:off x="3289300" y="3090863"/>
              <a:ext cx="17462" cy="142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0" name="Oval 698"/>
            <p:cNvSpPr>
              <a:spLocks noChangeArrowheads="1"/>
            </p:cNvSpPr>
            <p:nvPr/>
          </p:nvSpPr>
          <p:spPr bwMode="auto">
            <a:xfrm>
              <a:off x="3281362" y="3111501"/>
              <a:ext cx="9525" cy="12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1" name="Oval 699"/>
            <p:cNvSpPr>
              <a:spLocks noChangeArrowheads="1"/>
            </p:cNvSpPr>
            <p:nvPr/>
          </p:nvSpPr>
          <p:spPr bwMode="auto">
            <a:xfrm>
              <a:off x="3517900" y="3236913"/>
              <a:ext cx="28575" cy="158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2" name="Oval 700"/>
            <p:cNvSpPr>
              <a:spLocks noChangeArrowheads="1"/>
            </p:cNvSpPr>
            <p:nvPr/>
          </p:nvSpPr>
          <p:spPr bwMode="auto">
            <a:xfrm>
              <a:off x="3524250" y="3236913"/>
              <a:ext cx="15875" cy="142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3" name="Freeform 701"/>
            <p:cNvSpPr>
              <a:spLocks/>
            </p:cNvSpPr>
            <p:nvPr/>
          </p:nvSpPr>
          <p:spPr bwMode="auto">
            <a:xfrm>
              <a:off x="1381125" y="2352676"/>
              <a:ext cx="746125" cy="1809750"/>
            </a:xfrm>
            <a:custGeom>
              <a:avLst/>
              <a:gdLst>
                <a:gd name="T0" fmla="*/ 307 w 352"/>
                <a:gd name="T1" fmla="*/ 471 h 854"/>
                <a:gd name="T2" fmla="*/ 274 w 352"/>
                <a:gd name="T3" fmla="*/ 391 h 854"/>
                <a:gd name="T4" fmla="*/ 346 w 352"/>
                <a:gd name="T5" fmla="*/ 391 h 854"/>
                <a:gd name="T6" fmla="*/ 324 w 352"/>
                <a:gd name="T7" fmla="*/ 175 h 854"/>
                <a:gd name="T8" fmla="*/ 318 w 352"/>
                <a:gd name="T9" fmla="*/ 109 h 854"/>
                <a:gd name="T10" fmla="*/ 301 w 352"/>
                <a:gd name="T11" fmla="*/ 85 h 854"/>
                <a:gd name="T12" fmla="*/ 334 w 352"/>
                <a:gd name="T13" fmla="*/ 58 h 854"/>
                <a:gd name="T14" fmla="*/ 334 w 352"/>
                <a:gd name="T15" fmla="*/ 58 h 854"/>
                <a:gd name="T16" fmla="*/ 240 w 352"/>
                <a:gd name="T17" fmla="*/ 16 h 854"/>
                <a:gd name="T18" fmla="*/ 202 w 352"/>
                <a:gd name="T19" fmla="*/ 3 h 854"/>
                <a:gd name="T20" fmla="*/ 195 w 352"/>
                <a:gd name="T21" fmla="*/ 1 h 854"/>
                <a:gd name="T22" fmla="*/ 186 w 352"/>
                <a:gd name="T23" fmla="*/ 0 h 854"/>
                <a:gd name="T24" fmla="*/ 176 w 352"/>
                <a:gd name="T25" fmla="*/ 0 h 854"/>
                <a:gd name="T26" fmla="*/ 165 w 352"/>
                <a:gd name="T27" fmla="*/ 0 h 854"/>
                <a:gd name="T28" fmla="*/ 157 w 352"/>
                <a:gd name="T29" fmla="*/ 1 h 854"/>
                <a:gd name="T30" fmla="*/ 149 w 352"/>
                <a:gd name="T31" fmla="*/ 3 h 854"/>
                <a:gd name="T32" fmla="*/ 141 w 352"/>
                <a:gd name="T33" fmla="*/ 5 h 854"/>
                <a:gd name="T34" fmla="*/ 133 w 352"/>
                <a:gd name="T35" fmla="*/ 7 h 854"/>
                <a:gd name="T36" fmla="*/ 125 w 352"/>
                <a:gd name="T37" fmla="*/ 10 h 854"/>
                <a:gd name="T38" fmla="*/ 88 w 352"/>
                <a:gd name="T39" fmla="*/ 32 h 854"/>
                <a:gd name="T40" fmla="*/ 82 w 352"/>
                <a:gd name="T41" fmla="*/ 38 h 854"/>
                <a:gd name="T42" fmla="*/ 70 w 352"/>
                <a:gd name="T43" fmla="*/ 52 h 854"/>
                <a:gd name="T44" fmla="*/ 65 w 352"/>
                <a:gd name="T45" fmla="*/ 58 h 854"/>
                <a:gd name="T46" fmla="*/ 60 w 352"/>
                <a:gd name="T47" fmla="*/ 66 h 854"/>
                <a:gd name="T48" fmla="*/ 56 w 352"/>
                <a:gd name="T49" fmla="*/ 74 h 854"/>
                <a:gd name="T50" fmla="*/ 52 w 352"/>
                <a:gd name="T51" fmla="*/ 81 h 854"/>
                <a:gd name="T52" fmla="*/ 49 w 352"/>
                <a:gd name="T53" fmla="*/ 91 h 854"/>
                <a:gd name="T54" fmla="*/ 46 w 352"/>
                <a:gd name="T55" fmla="*/ 99 h 854"/>
                <a:gd name="T56" fmla="*/ 45 w 352"/>
                <a:gd name="T57" fmla="*/ 105 h 854"/>
                <a:gd name="T58" fmla="*/ 45 w 352"/>
                <a:gd name="T59" fmla="*/ 106 h 854"/>
                <a:gd name="T60" fmla="*/ 44 w 352"/>
                <a:gd name="T61" fmla="*/ 110 h 854"/>
                <a:gd name="T62" fmla="*/ 5 w 352"/>
                <a:gd name="T63" fmla="*/ 143 h 854"/>
                <a:gd name="T64" fmla="*/ 27 w 352"/>
                <a:gd name="T65" fmla="*/ 286 h 854"/>
                <a:gd name="T66" fmla="*/ 13 w 352"/>
                <a:gd name="T67" fmla="*/ 410 h 854"/>
                <a:gd name="T68" fmla="*/ 59 w 352"/>
                <a:gd name="T69" fmla="*/ 504 h 854"/>
                <a:gd name="T70" fmla="*/ 46 w 352"/>
                <a:gd name="T71" fmla="*/ 824 h 854"/>
                <a:gd name="T72" fmla="*/ 139 w 352"/>
                <a:gd name="T73" fmla="*/ 824 h 854"/>
                <a:gd name="T74" fmla="*/ 156 w 352"/>
                <a:gd name="T75" fmla="*/ 581 h 854"/>
                <a:gd name="T76" fmla="*/ 195 w 352"/>
                <a:gd name="T77" fmla="*/ 581 h 854"/>
                <a:gd name="T78" fmla="*/ 212 w 352"/>
                <a:gd name="T79" fmla="*/ 824 h 854"/>
                <a:gd name="T80" fmla="*/ 305 w 352"/>
                <a:gd name="T81" fmla="*/ 824 h 854"/>
                <a:gd name="T82" fmla="*/ 288 w 352"/>
                <a:gd name="T83" fmla="*/ 652 h 854"/>
                <a:gd name="T84" fmla="*/ 350 w 352"/>
                <a:gd name="T85" fmla="*/ 581 h 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2" h="854">
                  <a:moveTo>
                    <a:pt x="350" y="581"/>
                  </a:moveTo>
                  <a:cubicBezTo>
                    <a:pt x="350" y="581"/>
                    <a:pt x="321" y="481"/>
                    <a:pt x="307" y="471"/>
                  </a:cubicBezTo>
                  <a:cubicBezTo>
                    <a:pt x="303" y="468"/>
                    <a:pt x="296" y="470"/>
                    <a:pt x="288" y="474"/>
                  </a:cubicBezTo>
                  <a:cubicBezTo>
                    <a:pt x="274" y="391"/>
                    <a:pt x="274" y="391"/>
                    <a:pt x="274" y="391"/>
                  </a:cubicBezTo>
                  <a:cubicBezTo>
                    <a:pt x="290" y="410"/>
                    <a:pt x="317" y="432"/>
                    <a:pt x="339" y="410"/>
                  </a:cubicBezTo>
                  <a:cubicBezTo>
                    <a:pt x="345" y="405"/>
                    <a:pt x="346" y="398"/>
                    <a:pt x="346" y="391"/>
                  </a:cubicBezTo>
                  <a:cubicBezTo>
                    <a:pt x="351" y="359"/>
                    <a:pt x="336" y="314"/>
                    <a:pt x="324" y="286"/>
                  </a:cubicBezTo>
                  <a:cubicBezTo>
                    <a:pt x="324" y="175"/>
                    <a:pt x="324" y="175"/>
                    <a:pt x="324" y="175"/>
                  </a:cubicBezTo>
                  <a:cubicBezTo>
                    <a:pt x="340" y="173"/>
                    <a:pt x="352" y="159"/>
                    <a:pt x="352" y="143"/>
                  </a:cubicBezTo>
                  <a:cubicBezTo>
                    <a:pt x="352" y="124"/>
                    <a:pt x="337" y="109"/>
                    <a:pt x="318" y="109"/>
                  </a:cubicBezTo>
                  <a:cubicBezTo>
                    <a:pt x="315" y="109"/>
                    <a:pt x="311" y="110"/>
                    <a:pt x="308" y="111"/>
                  </a:cubicBezTo>
                  <a:cubicBezTo>
                    <a:pt x="306" y="102"/>
                    <a:pt x="304" y="93"/>
                    <a:pt x="301" y="85"/>
                  </a:cubicBezTo>
                  <a:cubicBezTo>
                    <a:pt x="301" y="85"/>
                    <a:pt x="301" y="85"/>
                    <a:pt x="301" y="85"/>
                  </a:cubicBezTo>
                  <a:cubicBezTo>
                    <a:pt x="314" y="78"/>
                    <a:pt x="326" y="69"/>
                    <a:pt x="334" y="58"/>
                  </a:cubicBezTo>
                  <a:cubicBezTo>
                    <a:pt x="334" y="58"/>
                    <a:pt x="334" y="58"/>
                    <a:pt x="334" y="58"/>
                  </a:cubicBezTo>
                  <a:cubicBezTo>
                    <a:pt x="334" y="58"/>
                    <a:pt x="334" y="58"/>
                    <a:pt x="334" y="58"/>
                  </a:cubicBezTo>
                  <a:cubicBezTo>
                    <a:pt x="341" y="47"/>
                    <a:pt x="346" y="33"/>
                    <a:pt x="346" y="17"/>
                  </a:cubicBezTo>
                  <a:cubicBezTo>
                    <a:pt x="240" y="16"/>
                    <a:pt x="240" y="16"/>
                    <a:pt x="240" y="16"/>
                  </a:cubicBezTo>
                  <a:cubicBezTo>
                    <a:pt x="228" y="10"/>
                    <a:pt x="216" y="5"/>
                    <a:pt x="203" y="3"/>
                  </a:cubicBezTo>
                  <a:cubicBezTo>
                    <a:pt x="203" y="3"/>
                    <a:pt x="202" y="3"/>
                    <a:pt x="202" y="3"/>
                  </a:cubicBezTo>
                  <a:cubicBezTo>
                    <a:pt x="200" y="2"/>
                    <a:pt x="198" y="2"/>
                    <a:pt x="196" y="2"/>
                  </a:cubicBezTo>
                  <a:cubicBezTo>
                    <a:pt x="196" y="2"/>
                    <a:pt x="195" y="1"/>
                    <a:pt x="195" y="1"/>
                  </a:cubicBezTo>
                  <a:cubicBezTo>
                    <a:pt x="193" y="1"/>
                    <a:pt x="191" y="1"/>
                    <a:pt x="189" y="1"/>
                  </a:cubicBezTo>
                  <a:cubicBezTo>
                    <a:pt x="188" y="1"/>
                    <a:pt x="187" y="1"/>
                    <a:pt x="186" y="0"/>
                  </a:cubicBezTo>
                  <a:cubicBezTo>
                    <a:pt x="185" y="0"/>
                    <a:pt x="184" y="0"/>
                    <a:pt x="183" y="0"/>
                  </a:cubicBezTo>
                  <a:cubicBezTo>
                    <a:pt x="180" y="0"/>
                    <a:pt x="178" y="0"/>
                    <a:pt x="176" y="0"/>
                  </a:cubicBezTo>
                  <a:cubicBezTo>
                    <a:pt x="173" y="0"/>
                    <a:pt x="170" y="0"/>
                    <a:pt x="168" y="0"/>
                  </a:cubicBezTo>
                  <a:cubicBezTo>
                    <a:pt x="167" y="0"/>
                    <a:pt x="166" y="0"/>
                    <a:pt x="165" y="0"/>
                  </a:cubicBezTo>
                  <a:cubicBezTo>
                    <a:pt x="163" y="1"/>
                    <a:pt x="161" y="1"/>
                    <a:pt x="159" y="1"/>
                  </a:cubicBezTo>
                  <a:cubicBezTo>
                    <a:pt x="159" y="1"/>
                    <a:pt x="158" y="1"/>
                    <a:pt x="157" y="1"/>
                  </a:cubicBezTo>
                  <a:cubicBezTo>
                    <a:pt x="155" y="2"/>
                    <a:pt x="153" y="2"/>
                    <a:pt x="150" y="3"/>
                  </a:cubicBezTo>
                  <a:cubicBezTo>
                    <a:pt x="150" y="3"/>
                    <a:pt x="150" y="3"/>
                    <a:pt x="149" y="3"/>
                  </a:cubicBezTo>
                  <a:cubicBezTo>
                    <a:pt x="147" y="3"/>
                    <a:pt x="144" y="4"/>
                    <a:pt x="141" y="5"/>
                  </a:cubicBezTo>
                  <a:cubicBezTo>
                    <a:pt x="141" y="5"/>
                    <a:pt x="141" y="5"/>
                    <a:pt x="141" y="5"/>
                  </a:cubicBezTo>
                  <a:cubicBezTo>
                    <a:pt x="138" y="5"/>
                    <a:pt x="136" y="6"/>
                    <a:pt x="134" y="7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0" y="8"/>
                    <a:pt x="128" y="9"/>
                    <a:pt x="125" y="10"/>
                  </a:cubicBezTo>
                  <a:cubicBezTo>
                    <a:pt x="125" y="10"/>
                    <a:pt x="125" y="10"/>
                    <a:pt x="125" y="10"/>
                  </a:cubicBezTo>
                  <a:cubicBezTo>
                    <a:pt x="112" y="15"/>
                    <a:pt x="100" y="23"/>
                    <a:pt x="89" y="32"/>
                  </a:cubicBezTo>
                  <a:cubicBezTo>
                    <a:pt x="89" y="32"/>
                    <a:pt x="89" y="32"/>
                    <a:pt x="88" y="32"/>
                  </a:cubicBezTo>
                  <a:cubicBezTo>
                    <a:pt x="86" y="34"/>
                    <a:pt x="84" y="36"/>
                    <a:pt x="82" y="38"/>
                  </a:cubicBezTo>
                  <a:cubicBezTo>
                    <a:pt x="82" y="38"/>
                    <a:pt x="82" y="38"/>
                    <a:pt x="82" y="38"/>
                  </a:cubicBezTo>
                  <a:cubicBezTo>
                    <a:pt x="78" y="42"/>
                    <a:pt x="74" y="46"/>
                    <a:pt x="71" y="51"/>
                  </a:cubicBezTo>
                  <a:cubicBezTo>
                    <a:pt x="71" y="51"/>
                    <a:pt x="70" y="51"/>
                    <a:pt x="70" y="52"/>
                  </a:cubicBezTo>
                  <a:cubicBezTo>
                    <a:pt x="69" y="54"/>
                    <a:pt x="67" y="56"/>
                    <a:pt x="65" y="58"/>
                  </a:cubicBezTo>
                  <a:cubicBezTo>
                    <a:pt x="65" y="58"/>
                    <a:pt x="65" y="58"/>
                    <a:pt x="65" y="58"/>
                  </a:cubicBezTo>
                  <a:cubicBezTo>
                    <a:pt x="64" y="61"/>
                    <a:pt x="62" y="63"/>
                    <a:pt x="61" y="65"/>
                  </a:cubicBezTo>
                  <a:cubicBezTo>
                    <a:pt x="61" y="66"/>
                    <a:pt x="60" y="66"/>
                    <a:pt x="60" y="66"/>
                  </a:cubicBezTo>
                  <a:cubicBezTo>
                    <a:pt x="59" y="68"/>
                    <a:pt x="58" y="70"/>
                    <a:pt x="57" y="72"/>
                  </a:cubicBezTo>
                  <a:cubicBezTo>
                    <a:pt x="56" y="73"/>
                    <a:pt x="56" y="73"/>
                    <a:pt x="56" y="74"/>
                  </a:cubicBezTo>
                  <a:cubicBezTo>
                    <a:pt x="55" y="76"/>
                    <a:pt x="54" y="78"/>
                    <a:pt x="53" y="81"/>
                  </a:cubicBezTo>
                  <a:cubicBezTo>
                    <a:pt x="53" y="81"/>
                    <a:pt x="53" y="81"/>
                    <a:pt x="52" y="81"/>
                  </a:cubicBezTo>
                  <a:cubicBezTo>
                    <a:pt x="51" y="84"/>
                    <a:pt x="50" y="86"/>
                    <a:pt x="49" y="89"/>
                  </a:cubicBezTo>
                  <a:cubicBezTo>
                    <a:pt x="49" y="90"/>
                    <a:pt x="49" y="90"/>
                    <a:pt x="49" y="91"/>
                  </a:cubicBezTo>
                  <a:cubicBezTo>
                    <a:pt x="48" y="93"/>
                    <a:pt x="48" y="95"/>
                    <a:pt x="47" y="97"/>
                  </a:cubicBezTo>
                  <a:cubicBezTo>
                    <a:pt x="47" y="98"/>
                    <a:pt x="47" y="98"/>
                    <a:pt x="46" y="99"/>
                  </a:cubicBezTo>
                  <a:cubicBezTo>
                    <a:pt x="46" y="101"/>
                    <a:pt x="45" y="103"/>
                    <a:pt x="45" y="105"/>
                  </a:cubicBezTo>
                  <a:cubicBezTo>
                    <a:pt x="45" y="105"/>
                    <a:pt x="45" y="105"/>
                    <a:pt x="45" y="105"/>
                  </a:cubicBezTo>
                  <a:cubicBezTo>
                    <a:pt x="45" y="105"/>
                    <a:pt x="45" y="105"/>
                    <a:pt x="45" y="105"/>
                  </a:cubicBezTo>
                  <a:cubicBezTo>
                    <a:pt x="45" y="105"/>
                    <a:pt x="45" y="106"/>
                    <a:pt x="45" y="106"/>
                  </a:cubicBezTo>
                  <a:cubicBezTo>
                    <a:pt x="45" y="106"/>
                    <a:pt x="45" y="107"/>
                    <a:pt x="44" y="107"/>
                  </a:cubicBezTo>
                  <a:cubicBezTo>
                    <a:pt x="44" y="108"/>
                    <a:pt x="44" y="109"/>
                    <a:pt x="44" y="110"/>
                  </a:cubicBezTo>
                  <a:cubicBezTo>
                    <a:pt x="42" y="109"/>
                    <a:pt x="40" y="109"/>
                    <a:pt x="39" y="109"/>
                  </a:cubicBezTo>
                  <a:cubicBezTo>
                    <a:pt x="20" y="109"/>
                    <a:pt x="5" y="124"/>
                    <a:pt x="5" y="143"/>
                  </a:cubicBezTo>
                  <a:cubicBezTo>
                    <a:pt x="5" y="157"/>
                    <a:pt x="14" y="169"/>
                    <a:pt x="27" y="174"/>
                  </a:cubicBezTo>
                  <a:cubicBezTo>
                    <a:pt x="27" y="286"/>
                    <a:pt x="27" y="286"/>
                    <a:pt x="27" y="286"/>
                  </a:cubicBezTo>
                  <a:cubicBezTo>
                    <a:pt x="16" y="314"/>
                    <a:pt x="0" y="359"/>
                    <a:pt x="6" y="391"/>
                  </a:cubicBezTo>
                  <a:cubicBezTo>
                    <a:pt x="5" y="398"/>
                    <a:pt x="7" y="405"/>
                    <a:pt x="13" y="410"/>
                  </a:cubicBezTo>
                  <a:cubicBezTo>
                    <a:pt x="35" y="432"/>
                    <a:pt x="61" y="410"/>
                    <a:pt x="77" y="391"/>
                  </a:cubicBezTo>
                  <a:cubicBezTo>
                    <a:pt x="59" y="504"/>
                    <a:pt x="59" y="504"/>
                    <a:pt x="59" y="504"/>
                  </a:cubicBezTo>
                  <a:cubicBezTo>
                    <a:pt x="59" y="504"/>
                    <a:pt x="65" y="507"/>
                    <a:pt x="77" y="511"/>
                  </a:cubicBezTo>
                  <a:cubicBezTo>
                    <a:pt x="46" y="824"/>
                    <a:pt x="46" y="824"/>
                    <a:pt x="46" y="824"/>
                  </a:cubicBezTo>
                  <a:cubicBezTo>
                    <a:pt x="41" y="830"/>
                    <a:pt x="28" y="847"/>
                    <a:pt x="53" y="849"/>
                  </a:cubicBezTo>
                  <a:cubicBezTo>
                    <a:pt x="107" y="854"/>
                    <a:pt x="132" y="831"/>
                    <a:pt x="139" y="824"/>
                  </a:cubicBezTo>
                  <a:cubicBezTo>
                    <a:pt x="148" y="824"/>
                    <a:pt x="148" y="824"/>
                    <a:pt x="148" y="824"/>
                  </a:cubicBezTo>
                  <a:cubicBezTo>
                    <a:pt x="156" y="581"/>
                    <a:pt x="156" y="581"/>
                    <a:pt x="156" y="581"/>
                  </a:cubicBezTo>
                  <a:cubicBezTo>
                    <a:pt x="176" y="581"/>
                    <a:pt x="176" y="581"/>
                    <a:pt x="176" y="581"/>
                  </a:cubicBezTo>
                  <a:cubicBezTo>
                    <a:pt x="195" y="581"/>
                    <a:pt x="195" y="581"/>
                    <a:pt x="195" y="581"/>
                  </a:cubicBezTo>
                  <a:cubicBezTo>
                    <a:pt x="203" y="824"/>
                    <a:pt x="203" y="824"/>
                    <a:pt x="203" y="824"/>
                  </a:cubicBezTo>
                  <a:cubicBezTo>
                    <a:pt x="212" y="824"/>
                    <a:pt x="212" y="824"/>
                    <a:pt x="212" y="824"/>
                  </a:cubicBezTo>
                  <a:cubicBezTo>
                    <a:pt x="219" y="831"/>
                    <a:pt x="244" y="854"/>
                    <a:pt x="297" y="849"/>
                  </a:cubicBezTo>
                  <a:cubicBezTo>
                    <a:pt x="322" y="847"/>
                    <a:pt x="310" y="831"/>
                    <a:pt x="305" y="824"/>
                  </a:cubicBezTo>
                  <a:cubicBezTo>
                    <a:pt x="305" y="824"/>
                    <a:pt x="305" y="824"/>
                    <a:pt x="305" y="824"/>
                  </a:cubicBezTo>
                  <a:cubicBezTo>
                    <a:pt x="288" y="652"/>
                    <a:pt x="288" y="652"/>
                    <a:pt x="288" y="652"/>
                  </a:cubicBezTo>
                  <a:cubicBezTo>
                    <a:pt x="300" y="651"/>
                    <a:pt x="300" y="651"/>
                    <a:pt x="300" y="651"/>
                  </a:cubicBezTo>
                  <a:lnTo>
                    <a:pt x="350" y="581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4" name="Freeform 702"/>
            <p:cNvSpPr>
              <a:spLocks/>
            </p:cNvSpPr>
            <p:nvPr/>
          </p:nvSpPr>
          <p:spPr bwMode="auto">
            <a:xfrm>
              <a:off x="1893887" y="4078288"/>
              <a:ext cx="250825" cy="69850"/>
            </a:xfrm>
            <a:custGeom>
              <a:avLst/>
              <a:gdLst>
                <a:gd name="T0" fmla="*/ 92 w 118"/>
                <a:gd name="T1" fmla="*/ 0 h 33"/>
                <a:gd name="T2" fmla="*/ 87 w 118"/>
                <a:gd name="T3" fmla="*/ 27 h 33"/>
                <a:gd name="T4" fmla="*/ 0 w 118"/>
                <a:gd name="T5" fmla="*/ 0 h 33"/>
                <a:gd name="T6" fmla="*/ 92 w 118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" h="33">
                  <a:moveTo>
                    <a:pt x="92" y="0"/>
                  </a:moveTo>
                  <a:cubicBezTo>
                    <a:pt x="92" y="0"/>
                    <a:pt x="118" y="25"/>
                    <a:pt x="87" y="27"/>
                  </a:cubicBezTo>
                  <a:cubicBezTo>
                    <a:pt x="23" y="33"/>
                    <a:pt x="0" y="0"/>
                    <a:pt x="0" y="0"/>
                  </a:cubicBezTo>
                  <a:lnTo>
                    <a:pt x="9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5" name="Freeform 703"/>
            <p:cNvSpPr>
              <a:spLocks/>
            </p:cNvSpPr>
            <p:nvPr/>
          </p:nvSpPr>
          <p:spPr bwMode="auto">
            <a:xfrm>
              <a:off x="1497012" y="4078288"/>
              <a:ext cx="249237" cy="69850"/>
            </a:xfrm>
            <a:custGeom>
              <a:avLst/>
              <a:gdLst>
                <a:gd name="T0" fmla="*/ 26 w 117"/>
                <a:gd name="T1" fmla="*/ 0 h 33"/>
                <a:gd name="T2" fmla="*/ 30 w 117"/>
                <a:gd name="T3" fmla="*/ 27 h 33"/>
                <a:gd name="T4" fmla="*/ 117 w 117"/>
                <a:gd name="T5" fmla="*/ 0 h 33"/>
                <a:gd name="T6" fmla="*/ 26 w 117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33">
                  <a:moveTo>
                    <a:pt x="26" y="0"/>
                  </a:moveTo>
                  <a:cubicBezTo>
                    <a:pt x="26" y="0"/>
                    <a:pt x="0" y="25"/>
                    <a:pt x="30" y="27"/>
                  </a:cubicBezTo>
                  <a:cubicBezTo>
                    <a:pt x="94" y="33"/>
                    <a:pt x="117" y="0"/>
                    <a:pt x="117" y="0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6" name="Freeform 704"/>
            <p:cNvSpPr>
              <a:spLocks/>
            </p:cNvSpPr>
            <p:nvPr/>
          </p:nvSpPr>
          <p:spPr bwMode="auto">
            <a:xfrm>
              <a:off x="1546225" y="3392488"/>
              <a:ext cx="549275" cy="688975"/>
            </a:xfrm>
            <a:custGeom>
              <a:avLst/>
              <a:gdLst>
                <a:gd name="T0" fmla="*/ 346 w 346"/>
                <a:gd name="T1" fmla="*/ 434 h 434"/>
                <a:gd name="T2" fmla="*/ 305 w 346"/>
                <a:gd name="T3" fmla="*/ 0 h 434"/>
                <a:gd name="T4" fmla="*/ 174 w 346"/>
                <a:gd name="T5" fmla="*/ 11 h 434"/>
                <a:gd name="T6" fmla="*/ 43 w 346"/>
                <a:gd name="T7" fmla="*/ 0 h 434"/>
                <a:gd name="T8" fmla="*/ 0 w 346"/>
                <a:gd name="T9" fmla="*/ 434 h 434"/>
                <a:gd name="T10" fmla="*/ 136 w 346"/>
                <a:gd name="T11" fmla="*/ 434 h 434"/>
                <a:gd name="T12" fmla="*/ 147 w 346"/>
                <a:gd name="T13" fmla="*/ 110 h 434"/>
                <a:gd name="T14" fmla="*/ 174 w 346"/>
                <a:gd name="T15" fmla="*/ 110 h 434"/>
                <a:gd name="T16" fmla="*/ 199 w 346"/>
                <a:gd name="T17" fmla="*/ 110 h 434"/>
                <a:gd name="T18" fmla="*/ 210 w 346"/>
                <a:gd name="T19" fmla="*/ 434 h 434"/>
                <a:gd name="T20" fmla="*/ 346 w 346"/>
                <a:gd name="T21" fmla="*/ 434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6" h="434">
                  <a:moveTo>
                    <a:pt x="346" y="434"/>
                  </a:moveTo>
                  <a:lnTo>
                    <a:pt x="305" y="0"/>
                  </a:lnTo>
                  <a:lnTo>
                    <a:pt x="174" y="11"/>
                  </a:lnTo>
                  <a:lnTo>
                    <a:pt x="43" y="0"/>
                  </a:lnTo>
                  <a:lnTo>
                    <a:pt x="0" y="434"/>
                  </a:lnTo>
                  <a:lnTo>
                    <a:pt x="136" y="434"/>
                  </a:lnTo>
                  <a:lnTo>
                    <a:pt x="147" y="110"/>
                  </a:lnTo>
                  <a:lnTo>
                    <a:pt x="174" y="110"/>
                  </a:lnTo>
                  <a:lnTo>
                    <a:pt x="199" y="110"/>
                  </a:lnTo>
                  <a:lnTo>
                    <a:pt x="210" y="434"/>
                  </a:lnTo>
                  <a:lnTo>
                    <a:pt x="346" y="434"/>
                  </a:lnTo>
                  <a:close/>
                </a:path>
              </a:pathLst>
            </a:custGeom>
            <a:solidFill>
              <a:srgbClr val="1C298C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7" name="Freeform 705"/>
            <p:cNvSpPr>
              <a:spLocks/>
            </p:cNvSpPr>
            <p:nvPr/>
          </p:nvSpPr>
          <p:spPr bwMode="auto">
            <a:xfrm>
              <a:off x="1633537" y="3403601"/>
              <a:ext cx="368300" cy="663575"/>
            </a:xfrm>
            <a:custGeom>
              <a:avLst/>
              <a:gdLst>
                <a:gd name="T0" fmla="*/ 45 w 232"/>
                <a:gd name="T1" fmla="*/ 6 h 418"/>
                <a:gd name="T2" fmla="*/ 0 w 232"/>
                <a:gd name="T3" fmla="*/ 418 h 418"/>
                <a:gd name="T4" fmla="*/ 68 w 232"/>
                <a:gd name="T5" fmla="*/ 417 h 418"/>
                <a:gd name="T6" fmla="*/ 84 w 232"/>
                <a:gd name="T7" fmla="*/ 99 h 418"/>
                <a:gd name="T8" fmla="*/ 150 w 232"/>
                <a:gd name="T9" fmla="*/ 96 h 418"/>
                <a:gd name="T10" fmla="*/ 166 w 232"/>
                <a:gd name="T11" fmla="*/ 418 h 418"/>
                <a:gd name="T12" fmla="*/ 232 w 232"/>
                <a:gd name="T13" fmla="*/ 417 h 418"/>
                <a:gd name="T14" fmla="*/ 195 w 232"/>
                <a:gd name="T15" fmla="*/ 0 h 418"/>
                <a:gd name="T16" fmla="*/ 45 w 232"/>
                <a:gd name="T17" fmla="*/ 6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418">
                  <a:moveTo>
                    <a:pt x="45" y="6"/>
                  </a:moveTo>
                  <a:lnTo>
                    <a:pt x="0" y="418"/>
                  </a:lnTo>
                  <a:lnTo>
                    <a:pt x="68" y="417"/>
                  </a:lnTo>
                  <a:lnTo>
                    <a:pt x="84" y="99"/>
                  </a:lnTo>
                  <a:lnTo>
                    <a:pt x="150" y="96"/>
                  </a:lnTo>
                  <a:lnTo>
                    <a:pt x="166" y="418"/>
                  </a:lnTo>
                  <a:lnTo>
                    <a:pt x="232" y="417"/>
                  </a:lnTo>
                  <a:lnTo>
                    <a:pt x="195" y="0"/>
                  </a:lnTo>
                  <a:lnTo>
                    <a:pt x="45" y="6"/>
                  </a:lnTo>
                  <a:close/>
                </a:path>
              </a:pathLst>
            </a:custGeom>
            <a:solidFill>
              <a:srgbClr val="162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8" name="Freeform 706"/>
            <p:cNvSpPr>
              <a:spLocks/>
            </p:cNvSpPr>
            <p:nvPr/>
          </p:nvSpPr>
          <p:spPr bwMode="auto">
            <a:xfrm>
              <a:off x="1574800" y="2832101"/>
              <a:ext cx="495300" cy="620713"/>
            </a:xfrm>
            <a:custGeom>
              <a:avLst/>
              <a:gdLst>
                <a:gd name="T0" fmla="*/ 189 w 234"/>
                <a:gd name="T1" fmla="*/ 0 h 293"/>
                <a:gd name="T2" fmla="*/ 117 w 234"/>
                <a:gd name="T3" fmla="*/ 7 h 293"/>
                <a:gd name="T4" fmla="*/ 45 w 234"/>
                <a:gd name="T5" fmla="*/ 0 h 293"/>
                <a:gd name="T6" fmla="*/ 0 w 234"/>
                <a:gd name="T7" fmla="*/ 270 h 293"/>
                <a:gd name="T8" fmla="*/ 117 w 234"/>
                <a:gd name="T9" fmla="*/ 293 h 293"/>
                <a:gd name="T10" fmla="*/ 234 w 234"/>
                <a:gd name="T11" fmla="*/ 270 h 293"/>
                <a:gd name="T12" fmla="*/ 189 w 234"/>
                <a:gd name="T1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4" h="293">
                  <a:moveTo>
                    <a:pt x="189" y="0"/>
                  </a:moveTo>
                  <a:cubicBezTo>
                    <a:pt x="117" y="7"/>
                    <a:pt x="117" y="7"/>
                    <a:pt x="117" y="7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270"/>
                    <a:pt x="0" y="270"/>
                    <a:pt x="0" y="270"/>
                  </a:cubicBezTo>
                  <a:cubicBezTo>
                    <a:pt x="0" y="270"/>
                    <a:pt x="43" y="293"/>
                    <a:pt x="117" y="293"/>
                  </a:cubicBezTo>
                  <a:cubicBezTo>
                    <a:pt x="190" y="293"/>
                    <a:pt x="234" y="270"/>
                    <a:pt x="234" y="270"/>
                  </a:cubicBezTo>
                  <a:lnTo>
                    <a:pt x="189" y="0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9" name="Freeform 707"/>
            <p:cNvSpPr>
              <a:spLocks/>
            </p:cNvSpPr>
            <p:nvPr/>
          </p:nvSpPr>
          <p:spPr bwMode="auto">
            <a:xfrm>
              <a:off x="1703387" y="2870201"/>
              <a:ext cx="358775" cy="587375"/>
            </a:xfrm>
            <a:custGeom>
              <a:avLst/>
              <a:gdLst>
                <a:gd name="T0" fmla="*/ 56 w 169"/>
                <a:gd name="T1" fmla="*/ 17 h 277"/>
                <a:gd name="T2" fmla="*/ 0 w 169"/>
                <a:gd name="T3" fmla="*/ 259 h 277"/>
                <a:gd name="T4" fmla="*/ 169 w 169"/>
                <a:gd name="T5" fmla="*/ 249 h 277"/>
                <a:gd name="T6" fmla="*/ 128 w 169"/>
                <a:gd name="T7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9" h="277">
                  <a:moveTo>
                    <a:pt x="56" y="17"/>
                  </a:moveTo>
                  <a:cubicBezTo>
                    <a:pt x="56" y="17"/>
                    <a:pt x="78" y="215"/>
                    <a:pt x="0" y="259"/>
                  </a:cubicBezTo>
                  <a:cubicBezTo>
                    <a:pt x="89" y="277"/>
                    <a:pt x="169" y="249"/>
                    <a:pt x="169" y="249"/>
                  </a:cubicBezTo>
                  <a:cubicBezTo>
                    <a:pt x="128" y="0"/>
                    <a:pt x="128" y="0"/>
                    <a:pt x="128" y="0"/>
                  </a:cubicBezTo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0" name="Freeform 708"/>
            <p:cNvSpPr>
              <a:spLocks/>
            </p:cNvSpPr>
            <p:nvPr/>
          </p:nvSpPr>
          <p:spPr bwMode="auto">
            <a:xfrm>
              <a:off x="1985962" y="3314701"/>
              <a:ext cx="204787" cy="400050"/>
            </a:xfrm>
            <a:custGeom>
              <a:avLst/>
              <a:gdLst>
                <a:gd name="T0" fmla="*/ 0 w 97"/>
                <a:gd name="T1" fmla="*/ 39 h 189"/>
                <a:gd name="T2" fmla="*/ 54 w 97"/>
                <a:gd name="T3" fmla="*/ 9 h 189"/>
                <a:gd name="T4" fmla="*/ 97 w 97"/>
                <a:gd name="T5" fmla="*/ 119 h 189"/>
                <a:gd name="T6" fmla="*/ 47 w 97"/>
                <a:gd name="T7" fmla="*/ 189 h 189"/>
                <a:gd name="T8" fmla="*/ 0 w 97"/>
                <a:gd name="T9" fmla="*/ 3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189">
                  <a:moveTo>
                    <a:pt x="0" y="39"/>
                  </a:moveTo>
                  <a:cubicBezTo>
                    <a:pt x="0" y="39"/>
                    <a:pt x="40" y="0"/>
                    <a:pt x="54" y="9"/>
                  </a:cubicBezTo>
                  <a:cubicBezTo>
                    <a:pt x="68" y="19"/>
                    <a:pt x="97" y="119"/>
                    <a:pt x="97" y="119"/>
                  </a:cubicBezTo>
                  <a:cubicBezTo>
                    <a:pt x="47" y="189"/>
                    <a:pt x="47" y="189"/>
                    <a:pt x="47" y="189"/>
                  </a:cubicBezTo>
                  <a:lnTo>
                    <a:pt x="0" y="39"/>
                  </a:lnTo>
                  <a:close/>
                </a:path>
              </a:pathLst>
            </a:custGeom>
            <a:solidFill>
              <a:srgbClr val="5C8033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1" name="Oval 709"/>
            <p:cNvSpPr>
              <a:spLocks noChangeArrowheads="1"/>
            </p:cNvSpPr>
            <p:nvPr/>
          </p:nvSpPr>
          <p:spPr bwMode="auto">
            <a:xfrm>
              <a:off x="1546225" y="4102101"/>
              <a:ext cx="25400" cy="12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2" name="Oval 710"/>
            <p:cNvSpPr>
              <a:spLocks noChangeArrowheads="1"/>
            </p:cNvSpPr>
            <p:nvPr/>
          </p:nvSpPr>
          <p:spPr bwMode="auto">
            <a:xfrm>
              <a:off x="1571625" y="4117976"/>
              <a:ext cx="12700" cy="47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3" name="Oval 711"/>
            <p:cNvSpPr>
              <a:spLocks noChangeArrowheads="1"/>
            </p:cNvSpPr>
            <p:nvPr/>
          </p:nvSpPr>
          <p:spPr bwMode="auto">
            <a:xfrm>
              <a:off x="2070100" y="4098926"/>
              <a:ext cx="26987" cy="111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4" name="Oval 712"/>
            <p:cNvSpPr>
              <a:spLocks noChangeArrowheads="1"/>
            </p:cNvSpPr>
            <p:nvPr/>
          </p:nvSpPr>
          <p:spPr bwMode="auto">
            <a:xfrm>
              <a:off x="2057400" y="4114801"/>
              <a:ext cx="12700" cy="63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5" name="Freeform 713"/>
            <p:cNvSpPr>
              <a:spLocks/>
            </p:cNvSpPr>
            <p:nvPr/>
          </p:nvSpPr>
          <p:spPr bwMode="auto">
            <a:xfrm>
              <a:off x="1935162" y="3390901"/>
              <a:ext cx="149225" cy="334963"/>
            </a:xfrm>
            <a:custGeom>
              <a:avLst/>
              <a:gdLst>
                <a:gd name="T0" fmla="*/ 26 w 71"/>
                <a:gd name="T1" fmla="*/ 3 h 158"/>
                <a:gd name="T2" fmla="*/ 33 w 71"/>
                <a:gd name="T3" fmla="*/ 158 h 158"/>
                <a:gd name="T4" fmla="*/ 71 w 71"/>
                <a:gd name="T5" fmla="*/ 153 h 158"/>
                <a:gd name="T6" fmla="*/ 26 w 71"/>
                <a:gd name="T7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158">
                  <a:moveTo>
                    <a:pt x="26" y="3"/>
                  </a:moveTo>
                  <a:cubicBezTo>
                    <a:pt x="0" y="5"/>
                    <a:pt x="33" y="158"/>
                    <a:pt x="33" y="158"/>
                  </a:cubicBezTo>
                  <a:cubicBezTo>
                    <a:pt x="71" y="153"/>
                    <a:pt x="71" y="153"/>
                    <a:pt x="71" y="153"/>
                  </a:cubicBezTo>
                  <a:cubicBezTo>
                    <a:pt x="71" y="153"/>
                    <a:pt x="53" y="0"/>
                    <a:pt x="26" y="3"/>
                  </a:cubicBezTo>
                  <a:close/>
                </a:path>
              </a:pathLst>
            </a:custGeom>
            <a:solidFill>
              <a:srgbClr val="465F2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6" name="Freeform 714"/>
            <p:cNvSpPr>
              <a:spLocks/>
            </p:cNvSpPr>
            <p:nvPr/>
          </p:nvSpPr>
          <p:spPr bwMode="auto">
            <a:xfrm>
              <a:off x="1628775" y="2971801"/>
              <a:ext cx="390525" cy="455613"/>
            </a:xfrm>
            <a:custGeom>
              <a:avLst/>
              <a:gdLst>
                <a:gd name="T0" fmla="*/ 23 w 246"/>
                <a:gd name="T1" fmla="*/ 0 h 287"/>
                <a:gd name="T2" fmla="*/ 246 w 246"/>
                <a:gd name="T3" fmla="*/ 284 h 287"/>
                <a:gd name="T4" fmla="*/ 214 w 246"/>
                <a:gd name="T5" fmla="*/ 287 h 287"/>
                <a:gd name="T6" fmla="*/ 0 w 246"/>
                <a:gd name="T7" fmla="*/ 17 h 287"/>
                <a:gd name="T8" fmla="*/ 23 w 246"/>
                <a:gd name="T9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287">
                  <a:moveTo>
                    <a:pt x="23" y="0"/>
                  </a:moveTo>
                  <a:lnTo>
                    <a:pt x="246" y="284"/>
                  </a:lnTo>
                  <a:lnTo>
                    <a:pt x="214" y="287"/>
                  </a:lnTo>
                  <a:lnTo>
                    <a:pt x="0" y="1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2F3F17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7" name="Freeform 715"/>
            <p:cNvSpPr>
              <a:spLocks/>
            </p:cNvSpPr>
            <p:nvPr/>
          </p:nvSpPr>
          <p:spPr bwMode="auto">
            <a:xfrm>
              <a:off x="2006600" y="2884488"/>
              <a:ext cx="220662" cy="320675"/>
            </a:xfrm>
            <a:custGeom>
              <a:avLst/>
              <a:gdLst>
                <a:gd name="T0" fmla="*/ 76 w 104"/>
                <a:gd name="T1" fmla="*/ 151 h 151"/>
                <a:gd name="T2" fmla="*/ 49 w 104"/>
                <a:gd name="T3" fmla="*/ 0 h 151"/>
                <a:gd name="T4" fmla="*/ 0 w 104"/>
                <a:gd name="T5" fmla="*/ 21 h 151"/>
                <a:gd name="T6" fmla="*/ 76 w 104"/>
                <a:gd name="T7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151">
                  <a:moveTo>
                    <a:pt x="76" y="151"/>
                  </a:moveTo>
                  <a:cubicBezTo>
                    <a:pt x="104" y="107"/>
                    <a:pt x="49" y="0"/>
                    <a:pt x="49" y="0"/>
                  </a:cubicBezTo>
                  <a:cubicBezTo>
                    <a:pt x="0" y="21"/>
                    <a:pt x="0" y="21"/>
                    <a:pt x="0" y="21"/>
                  </a:cubicBezTo>
                  <a:lnTo>
                    <a:pt x="76" y="151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8" name="Freeform 716"/>
            <p:cNvSpPr>
              <a:spLocks/>
            </p:cNvSpPr>
            <p:nvPr/>
          </p:nvSpPr>
          <p:spPr bwMode="auto">
            <a:xfrm>
              <a:off x="2081212" y="2901951"/>
              <a:ext cx="90487" cy="233363"/>
            </a:xfrm>
            <a:custGeom>
              <a:avLst/>
              <a:gdLst>
                <a:gd name="T0" fmla="*/ 10 w 43"/>
                <a:gd name="T1" fmla="*/ 0 h 110"/>
                <a:gd name="T2" fmla="*/ 36 w 43"/>
                <a:gd name="T3" fmla="*/ 110 h 110"/>
                <a:gd name="T4" fmla="*/ 0 w 43"/>
                <a:gd name="T5" fmla="*/ 96 h 110"/>
                <a:gd name="T6" fmla="*/ 10 w 43"/>
                <a:gd name="T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10">
                  <a:moveTo>
                    <a:pt x="10" y="0"/>
                  </a:moveTo>
                  <a:cubicBezTo>
                    <a:pt x="43" y="66"/>
                    <a:pt x="36" y="110"/>
                    <a:pt x="36" y="110"/>
                  </a:cubicBezTo>
                  <a:cubicBezTo>
                    <a:pt x="0" y="96"/>
                    <a:pt x="0" y="96"/>
                    <a:pt x="0" y="96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DC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9" name="Freeform 717"/>
            <p:cNvSpPr>
              <a:spLocks/>
            </p:cNvSpPr>
            <p:nvPr/>
          </p:nvSpPr>
          <p:spPr bwMode="auto">
            <a:xfrm>
              <a:off x="1414462" y="2884488"/>
              <a:ext cx="220662" cy="320675"/>
            </a:xfrm>
            <a:custGeom>
              <a:avLst/>
              <a:gdLst>
                <a:gd name="T0" fmla="*/ 29 w 104"/>
                <a:gd name="T1" fmla="*/ 151 h 151"/>
                <a:gd name="T2" fmla="*/ 56 w 104"/>
                <a:gd name="T3" fmla="*/ 0 h 151"/>
                <a:gd name="T4" fmla="*/ 104 w 104"/>
                <a:gd name="T5" fmla="*/ 21 h 151"/>
                <a:gd name="T6" fmla="*/ 29 w 104"/>
                <a:gd name="T7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151">
                  <a:moveTo>
                    <a:pt x="29" y="151"/>
                  </a:moveTo>
                  <a:cubicBezTo>
                    <a:pt x="0" y="107"/>
                    <a:pt x="56" y="0"/>
                    <a:pt x="56" y="0"/>
                  </a:cubicBezTo>
                  <a:cubicBezTo>
                    <a:pt x="104" y="21"/>
                    <a:pt x="104" y="21"/>
                    <a:pt x="104" y="21"/>
                  </a:cubicBezTo>
                  <a:lnTo>
                    <a:pt x="29" y="151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0" name="Freeform 718"/>
            <p:cNvSpPr>
              <a:spLocks/>
            </p:cNvSpPr>
            <p:nvPr/>
          </p:nvSpPr>
          <p:spPr bwMode="auto">
            <a:xfrm>
              <a:off x="1471612" y="2901951"/>
              <a:ext cx="92075" cy="233363"/>
            </a:xfrm>
            <a:custGeom>
              <a:avLst/>
              <a:gdLst>
                <a:gd name="T0" fmla="*/ 32 w 43"/>
                <a:gd name="T1" fmla="*/ 0 h 110"/>
                <a:gd name="T2" fmla="*/ 7 w 43"/>
                <a:gd name="T3" fmla="*/ 110 h 110"/>
                <a:gd name="T4" fmla="*/ 43 w 43"/>
                <a:gd name="T5" fmla="*/ 96 h 110"/>
                <a:gd name="T6" fmla="*/ 32 w 43"/>
                <a:gd name="T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10">
                  <a:moveTo>
                    <a:pt x="32" y="0"/>
                  </a:moveTo>
                  <a:cubicBezTo>
                    <a:pt x="0" y="66"/>
                    <a:pt x="7" y="110"/>
                    <a:pt x="7" y="110"/>
                  </a:cubicBezTo>
                  <a:cubicBezTo>
                    <a:pt x="43" y="96"/>
                    <a:pt x="43" y="96"/>
                    <a:pt x="43" y="96"/>
                  </a:cubicBezTo>
                  <a:lnTo>
                    <a:pt x="32" y="0"/>
                  </a:lnTo>
                  <a:close/>
                </a:path>
              </a:pathLst>
            </a:custGeom>
            <a:solidFill>
              <a:srgbClr val="DC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1" name="Oval 719"/>
            <p:cNvSpPr>
              <a:spLocks noChangeArrowheads="1"/>
            </p:cNvSpPr>
            <p:nvPr/>
          </p:nvSpPr>
          <p:spPr bwMode="auto">
            <a:xfrm>
              <a:off x="2052637" y="2566988"/>
              <a:ext cx="142875" cy="141288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2" name="Freeform 720"/>
            <p:cNvSpPr>
              <a:spLocks/>
            </p:cNvSpPr>
            <p:nvPr/>
          </p:nvSpPr>
          <p:spPr bwMode="auto">
            <a:xfrm>
              <a:off x="2063750" y="2579688"/>
              <a:ext cx="101600" cy="114300"/>
            </a:xfrm>
            <a:custGeom>
              <a:avLst/>
              <a:gdLst>
                <a:gd name="T0" fmla="*/ 0 w 48"/>
                <a:gd name="T1" fmla="*/ 27 h 54"/>
                <a:gd name="T2" fmla="*/ 24 w 48"/>
                <a:gd name="T3" fmla="*/ 0 h 54"/>
                <a:gd name="T4" fmla="*/ 48 w 48"/>
                <a:gd name="T5" fmla="*/ 27 h 54"/>
                <a:gd name="T6" fmla="*/ 24 w 48"/>
                <a:gd name="T7" fmla="*/ 54 h 54"/>
                <a:gd name="T8" fmla="*/ 0 w 48"/>
                <a:gd name="T9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54">
                  <a:moveTo>
                    <a:pt x="0" y="27"/>
                  </a:moveTo>
                  <a:cubicBezTo>
                    <a:pt x="0" y="15"/>
                    <a:pt x="10" y="4"/>
                    <a:pt x="24" y="0"/>
                  </a:cubicBezTo>
                  <a:cubicBezTo>
                    <a:pt x="38" y="4"/>
                    <a:pt x="48" y="15"/>
                    <a:pt x="48" y="27"/>
                  </a:cubicBezTo>
                  <a:cubicBezTo>
                    <a:pt x="48" y="40"/>
                    <a:pt x="38" y="51"/>
                    <a:pt x="24" y="54"/>
                  </a:cubicBezTo>
                  <a:cubicBezTo>
                    <a:pt x="10" y="51"/>
                    <a:pt x="0" y="40"/>
                    <a:pt x="0" y="27"/>
                  </a:cubicBezTo>
                  <a:close/>
                </a:path>
              </a:pathLst>
            </a:custGeom>
            <a:solidFill>
              <a:srgbClr val="ED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3" name="Oval 721"/>
            <p:cNvSpPr>
              <a:spLocks noChangeArrowheads="1"/>
            </p:cNvSpPr>
            <p:nvPr/>
          </p:nvSpPr>
          <p:spPr bwMode="auto">
            <a:xfrm>
              <a:off x="1458912" y="2566988"/>
              <a:ext cx="142875" cy="141288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4" name="Freeform 722"/>
            <p:cNvSpPr>
              <a:spLocks/>
            </p:cNvSpPr>
            <p:nvPr/>
          </p:nvSpPr>
          <p:spPr bwMode="auto">
            <a:xfrm>
              <a:off x="1489075" y="2579688"/>
              <a:ext cx="101600" cy="114300"/>
            </a:xfrm>
            <a:custGeom>
              <a:avLst/>
              <a:gdLst>
                <a:gd name="T0" fmla="*/ 48 w 48"/>
                <a:gd name="T1" fmla="*/ 27 h 54"/>
                <a:gd name="T2" fmla="*/ 24 w 48"/>
                <a:gd name="T3" fmla="*/ 0 h 54"/>
                <a:gd name="T4" fmla="*/ 0 w 48"/>
                <a:gd name="T5" fmla="*/ 27 h 54"/>
                <a:gd name="T6" fmla="*/ 24 w 48"/>
                <a:gd name="T7" fmla="*/ 54 h 54"/>
                <a:gd name="T8" fmla="*/ 48 w 48"/>
                <a:gd name="T9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54">
                  <a:moveTo>
                    <a:pt x="48" y="27"/>
                  </a:moveTo>
                  <a:cubicBezTo>
                    <a:pt x="48" y="15"/>
                    <a:pt x="38" y="4"/>
                    <a:pt x="24" y="0"/>
                  </a:cubicBezTo>
                  <a:cubicBezTo>
                    <a:pt x="10" y="4"/>
                    <a:pt x="0" y="15"/>
                    <a:pt x="0" y="27"/>
                  </a:cubicBezTo>
                  <a:cubicBezTo>
                    <a:pt x="0" y="40"/>
                    <a:pt x="10" y="51"/>
                    <a:pt x="24" y="54"/>
                  </a:cubicBezTo>
                  <a:cubicBezTo>
                    <a:pt x="38" y="51"/>
                    <a:pt x="48" y="40"/>
                    <a:pt x="48" y="27"/>
                  </a:cubicBezTo>
                  <a:close/>
                </a:path>
              </a:pathLst>
            </a:custGeom>
            <a:solidFill>
              <a:srgbClr val="ED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5" name="Oval 723"/>
            <p:cNvSpPr>
              <a:spLocks noChangeArrowheads="1"/>
            </p:cNvSpPr>
            <p:nvPr/>
          </p:nvSpPr>
          <p:spPr bwMode="auto">
            <a:xfrm>
              <a:off x="1538287" y="2335213"/>
              <a:ext cx="568325" cy="568325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6" name="Freeform 724"/>
            <p:cNvSpPr>
              <a:spLocks/>
            </p:cNvSpPr>
            <p:nvPr/>
          </p:nvSpPr>
          <p:spPr bwMode="auto">
            <a:xfrm>
              <a:off x="1931987" y="2382838"/>
              <a:ext cx="25400" cy="12700"/>
            </a:xfrm>
            <a:custGeom>
              <a:avLst/>
              <a:gdLst>
                <a:gd name="T0" fmla="*/ 0 w 12"/>
                <a:gd name="T1" fmla="*/ 0 h 6"/>
                <a:gd name="T2" fmla="*/ 12 w 12"/>
                <a:gd name="T3" fmla="*/ 6 h 6"/>
                <a:gd name="T4" fmla="*/ 0 w 12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6">
                  <a:moveTo>
                    <a:pt x="0" y="0"/>
                  </a:moveTo>
                  <a:cubicBezTo>
                    <a:pt x="0" y="1"/>
                    <a:pt x="4" y="3"/>
                    <a:pt x="12" y="6"/>
                  </a:cubicBezTo>
                  <a:cubicBezTo>
                    <a:pt x="8" y="4"/>
                    <a:pt x="4" y="2"/>
                    <a:pt x="0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7" name="Freeform 725"/>
            <p:cNvSpPr>
              <a:spLocks/>
            </p:cNvSpPr>
            <p:nvPr/>
          </p:nvSpPr>
          <p:spPr bwMode="auto">
            <a:xfrm>
              <a:off x="1682750" y="2360613"/>
              <a:ext cx="406400" cy="244475"/>
            </a:xfrm>
            <a:custGeom>
              <a:avLst/>
              <a:gdLst>
                <a:gd name="T0" fmla="*/ 130 w 192"/>
                <a:gd name="T1" fmla="*/ 16 h 115"/>
                <a:gd name="T2" fmla="*/ 118 w 192"/>
                <a:gd name="T3" fmla="*/ 10 h 115"/>
                <a:gd name="T4" fmla="*/ 66 w 192"/>
                <a:gd name="T5" fmla="*/ 0 h 115"/>
                <a:gd name="T6" fmla="*/ 0 w 192"/>
                <a:gd name="T7" fmla="*/ 17 h 115"/>
                <a:gd name="T8" fmla="*/ 2 w 192"/>
                <a:gd name="T9" fmla="*/ 24 h 115"/>
                <a:gd name="T10" fmla="*/ 191 w 192"/>
                <a:gd name="T11" fmla="*/ 85 h 115"/>
                <a:gd name="T12" fmla="*/ 192 w 192"/>
                <a:gd name="T13" fmla="*/ 84 h 115"/>
                <a:gd name="T14" fmla="*/ 177 w 192"/>
                <a:gd name="T15" fmla="*/ 29 h 115"/>
                <a:gd name="T16" fmla="*/ 130 w 192"/>
                <a:gd name="T17" fmla="*/ 1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115">
                  <a:moveTo>
                    <a:pt x="130" y="16"/>
                  </a:moveTo>
                  <a:cubicBezTo>
                    <a:pt x="122" y="13"/>
                    <a:pt x="118" y="11"/>
                    <a:pt x="118" y="10"/>
                  </a:cubicBezTo>
                  <a:cubicBezTo>
                    <a:pt x="102" y="4"/>
                    <a:pt x="84" y="0"/>
                    <a:pt x="66" y="0"/>
                  </a:cubicBezTo>
                  <a:cubicBezTo>
                    <a:pt x="42" y="0"/>
                    <a:pt x="19" y="6"/>
                    <a:pt x="0" y="17"/>
                  </a:cubicBezTo>
                  <a:cubicBezTo>
                    <a:pt x="0" y="17"/>
                    <a:pt x="1" y="20"/>
                    <a:pt x="2" y="24"/>
                  </a:cubicBezTo>
                  <a:cubicBezTo>
                    <a:pt x="27" y="96"/>
                    <a:pt x="130" y="115"/>
                    <a:pt x="191" y="85"/>
                  </a:cubicBezTo>
                  <a:cubicBezTo>
                    <a:pt x="191" y="85"/>
                    <a:pt x="192" y="85"/>
                    <a:pt x="192" y="84"/>
                  </a:cubicBezTo>
                  <a:cubicBezTo>
                    <a:pt x="184" y="67"/>
                    <a:pt x="181" y="48"/>
                    <a:pt x="177" y="29"/>
                  </a:cubicBezTo>
                  <a:cubicBezTo>
                    <a:pt x="158" y="27"/>
                    <a:pt x="141" y="21"/>
                    <a:pt x="130" y="16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8" name="Freeform 726"/>
            <p:cNvSpPr>
              <a:spLocks/>
            </p:cNvSpPr>
            <p:nvPr/>
          </p:nvSpPr>
          <p:spPr bwMode="auto">
            <a:xfrm>
              <a:off x="1538287" y="2397126"/>
              <a:ext cx="188912" cy="247650"/>
            </a:xfrm>
            <a:custGeom>
              <a:avLst/>
              <a:gdLst>
                <a:gd name="T0" fmla="*/ 76 w 89"/>
                <a:gd name="T1" fmla="*/ 7 h 117"/>
                <a:gd name="T2" fmla="*/ 73 w 89"/>
                <a:gd name="T3" fmla="*/ 0 h 117"/>
                <a:gd name="T4" fmla="*/ 0 w 89"/>
                <a:gd name="T5" fmla="*/ 117 h 117"/>
                <a:gd name="T6" fmla="*/ 76 w 89"/>
                <a:gd name="T7" fmla="*/ 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117">
                  <a:moveTo>
                    <a:pt x="76" y="7"/>
                  </a:moveTo>
                  <a:cubicBezTo>
                    <a:pt x="75" y="5"/>
                    <a:pt x="74" y="3"/>
                    <a:pt x="73" y="0"/>
                  </a:cubicBezTo>
                  <a:cubicBezTo>
                    <a:pt x="29" y="23"/>
                    <a:pt x="0" y="67"/>
                    <a:pt x="0" y="117"/>
                  </a:cubicBezTo>
                  <a:cubicBezTo>
                    <a:pt x="89" y="88"/>
                    <a:pt x="81" y="27"/>
                    <a:pt x="76" y="7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9" name="Freeform 727"/>
            <p:cNvSpPr>
              <a:spLocks/>
            </p:cNvSpPr>
            <p:nvPr/>
          </p:nvSpPr>
          <p:spPr bwMode="auto">
            <a:xfrm>
              <a:off x="1682750" y="23971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0" name="Freeform 728"/>
            <p:cNvSpPr>
              <a:spLocks/>
            </p:cNvSpPr>
            <p:nvPr/>
          </p:nvSpPr>
          <p:spPr bwMode="auto">
            <a:xfrm>
              <a:off x="1682750" y="2397126"/>
              <a:ext cx="3175" cy="14288"/>
            </a:xfrm>
            <a:custGeom>
              <a:avLst/>
              <a:gdLst>
                <a:gd name="T0" fmla="*/ 2 w 2"/>
                <a:gd name="T1" fmla="*/ 7 h 7"/>
                <a:gd name="T2" fmla="*/ 0 w 2"/>
                <a:gd name="T3" fmla="*/ 0 h 7"/>
                <a:gd name="T4" fmla="*/ 0 w 2"/>
                <a:gd name="T5" fmla="*/ 0 h 7"/>
                <a:gd name="T6" fmla="*/ 2 w 2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7">
                  <a:moveTo>
                    <a:pt x="2" y="7"/>
                  </a:moveTo>
                  <a:cubicBezTo>
                    <a:pt x="1" y="3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3"/>
                    <a:pt x="1" y="5"/>
                    <a:pt x="2" y="7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1" name="Freeform 729"/>
            <p:cNvSpPr>
              <a:spLocks/>
            </p:cNvSpPr>
            <p:nvPr/>
          </p:nvSpPr>
          <p:spPr bwMode="auto">
            <a:xfrm>
              <a:off x="1931987" y="2355851"/>
              <a:ext cx="25400" cy="14288"/>
            </a:xfrm>
            <a:custGeom>
              <a:avLst/>
              <a:gdLst>
                <a:gd name="T0" fmla="*/ 0 w 12"/>
                <a:gd name="T1" fmla="*/ 0 h 6"/>
                <a:gd name="T2" fmla="*/ 12 w 12"/>
                <a:gd name="T3" fmla="*/ 6 h 6"/>
                <a:gd name="T4" fmla="*/ 0 w 12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6">
                  <a:moveTo>
                    <a:pt x="0" y="0"/>
                  </a:moveTo>
                  <a:cubicBezTo>
                    <a:pt x="0" y="0"/>
                    <a:pt x="4" y="3"/>
                    <a:pt x="12" y="6"/>
                  </a:cubicBezTo>
                  <a:cubicBezTo>
                    <a:pt x="8" y="4"/>
                    <a:pt x="4" y="2"/>
                    <a:pt x="0" y="0"/>
                  </a:cubicBezTo>
                  <a:close/>
                </a:path>
              </a:pathLst>
            </a:custGeom>
            <a:solidFill>
              <a:srgbClr val="8F573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2" name="Freeform 730"/>
            <p:cNvSpPr>
              <a:spLocks/>
            </p:cNvSpPr>
            <p:nvPr/>
          </p:nvSpPr>
          <p:spPr bwMode="auto">
            <a:xfrm>
              <a:off x="1682750" y="2335213"/>
              <a:ext cx="500062" cy="244475"/>
            </a:xfrm>
            <a:custGeom>
              <a:avLst/>
              <a:gdLst>
                <a:gd name="T0" fmla="*/ 130 w 236"/>
                <a:gd name="T1" fmla="*/ 16 h 115"/>
                <a:gd name="T2" fmla="*/ 118 w 236"/>
                <a:gd name="T3" fmla="*/ 10 h 115"/>
                <a:gd name="T4" fmla="*/ 66 w 236"/>
                <a:gd name="T5" fmla="*/ 0 h 115"/>
                <a:gd name="T6" fmla="*/ 0 w 236"/>
                <a:gd name="T7" fmla="*/ 17 h 115"/>
                <a:gd name="T8" fmla="*/ 2 w 236"/>
                <a:gd name="T9" fmla="*/ 24 h 115"/>
                <a:gd name="T10" fmla="*/ 191 w 236"/>
                <a:gd name="T11" fmla="*/ 85 h 115"/>
                <a:gd name="T12" fmla="*/ 236 w 236"/>
                <a:gd name="T13" fmla="*/ 17 h 115"/>
                <a:gd name="T14" fmla="*/ 130 w 236"/>
                <a:gd name="T15" fmla="*/ 1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6" h="115">
                  <a:moveTo>
                    <a:pt x="130" y="16"/>
                  </a:moveTo>
                  <a:cubicBezTo>
                    <a:pt x="122" y="13"/>
                    <a:pt x="118" y="10"/>
                    <a:pt x="118" y="10"/>
                  </a:cubicBezTo>
                  <a:cubicBezTo>
                    <a:pt x="102" y="4"/>
                    <a:pt x="84" y="0"/>
                    <a:pt x="66" y="0"/>
                  </a:cubicBezTo>
                  <a:cubicBezTo>
                    <a:pt x="42" y="0"/>
                    <a:pt x="19" y="6"/>
                    <a:pt x="0" y="17"/>
                  </a:cubicBezTo>
                  <a:cubicBezTo>
                    <a:pt x="0" y="17"/>
                    <a:pt x="1" y="20"/>
                    <a:pt x="2" y="24"/>
                  </a:cubicBezTo>
                  <a:cubicBezTo>
                    <a:pt x="27" y="96"/>
                    <a:pt x="130" y="115"/>
                    <a:pt x="191" y="85"/>
                  </a:cubicBezTo>
                  <a:cubicBezTo>
                    <a:pt x="217" y="72"/>
                    <a:pt x="236" y="49"/>
                    <a:pt x="236" y="17"/>
                  </a:cubicBezTo>
                  <a:cubicBezTo>
                    <a:pt x="199" y="41"/>
                    <a:pt x="152" y="26"/>
                    <a:pt x="130" y="16"/>
                  </a:cubicBezTo>
                  <a:close/>
                </a:path>
              </a:pathLst>
            </a:custGeom>
            <a:solidFill>
              <a:srgbClr val="8F573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3" name="Freeform 731"/>
            <p:cNvSpPr>
              <a:spLocks/>
            </p:cNvSpPr>
            <p:nvPr/>
          </p:nvSpPr>
          <p:spPr bwMode="auto">
            <a:xfrm>
              <a:off x="1538287" y="2371726"/>
              <a:ext cx="176212" cy="247650"/>
            </a:xfrm>
            <a:custGeom>
              <a:avLst/>
              <a:gdLst>
                <a:gd name="T0" fmla="*/ 70 w 83"/>
                <a:gd name="T1" fmla="*/ 7 h 117"/>
                <a:gd name="T2" fmla="*/ 68 w 83"/>
                <a:gd name="T3" fmla="*/ 0 h 117"/>
                <a:gd name="T4" fmla="*/ 0 w 83"/>
                <a:gd name="T5" fmla="*/ 117 h 117"/>
                <a:gd name="T6" fmla="*/ 70 w 83"/>
                <a:gd name="T7" fmla="*/ 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117">
                  <a:moveTo>
                    <a:pt x="70" y="7"/>
                  </a:moveTo>
                  <a:cubicBezTo>
                    <a:pt x="69" y="5"/>
                    <a:pt x="69" y="3"/>
                    <a:pt x="68" y="0"/>
                  </a:cubicBezTo>
                  <a:cubicBezTo>
                    <a:pt x="27" y="23"/>
                    <a:pt x="0" y="67"/>
                    <a:pt x="0" y="117"/>
                  </a:cubicBezTo>
                  <a:cubicBezTo>
                    <a:pt x="83" y="88"/>
                    <a:pt x="75" y="27"/>
                    <a:pt x="70" y="7"/>
                  </a:cubicBezTo>
                  <a:close/>
                </a:path>
              </a:pathLst>
            </a:custGeom>
            <a:solidFill>
              <a:srgbClr val="8F573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4" name="Freeform 732"/>
            <p:cNvSpPr>
              <a:spLocks/>
            </p:cNvSpPr>
            <p:nvPr/>
          </p:nvSpPr>
          <p:spPr bwMode="auto">
            <a:xfrm>
              <a:off x="1682750" y="23717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F573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5" name="Freeform 733"/>
            <p:cNvSpPr>
              <a:spLocks/>
            </p:cNvSpPr>
            <p:nvPr/>
          </p:nvSpPr>
          <p:spPr bwMode="auto">
            <a:xfrm>
              <a:off x="1682750" y="2371726"/>
              <a:ext cx="3175" cy="14288"/>
            </a:xfrm>
            <a:custGeom>
              <a:avLst/>
              <a:gdLst>
                <a:gd name="T0" fmla="*/ 2 w 2"/>
                <a:gd name="T1" fmla="*/ 7 h 7"/>
                <a:gd name="T2" fmla="*/ 0 w 2"/>
                <a:gd name="T3" fmla="*/ 0 h 7"/>
                <a:gd name="T4" fmla="*/ 0 w 2"/>
                <a:gd name="T5" fmla="*/ 0 h 7"/>
                <a:gd name="T6" fmla="*/ 2 w 2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7">
                  <a:moveTo>
                    <a:pt x="2" y="7"/>
                  </a:moveTo>
                  <a:cubicBezTo>
                    <a:pt x="1" y="3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3"/>
                    <a:pt x="1" y="5"/>
                    <a:pt x="2" y="7"/>
                  </a:cubicBezTo>
                  <a:close/>
                </a:path>
              </a:pathLst>
            </a:custGeom>
            <a:solidFill>
              <a:srgbClr val="8F573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6" name="Oval 734"/>
            <p:cNvSpPr>
              <a:spLocks noChangeArrowheads="1"/>
            </p:cNvSpPr>
            <p:nvPr/>
          </p:nvSpPr>
          <p:spPr bwMode="auto">
            <a:xfrm>
              <a:off x="1935162" y="2555876"/>
              <a:ext cx="77787" cy="134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7" name="Oval 735"/>
            <p:cNvSpPr>
              <a:spLocks noChangeArrowheads="1"/>
            </p:cNvSpPr>
            <p:nvPr/>
          </p:nvSpPr>
          <p:spPr bwMode="auto">
            <a:xfrm>
              <a:off x="1954212" y="2581276"/>
              <a:ext cx="52387" cy="93663"/>
            </a:xfrm>
            <a:prstGeom prst="ellipse">
              <a:avLst/>
            </a:prstGeom>
            <a:solidFill>
              <a:srgbClr val="630E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8" name="Oval 736"/>
            <p:cNvSpPr>
              <a:spLocks noChangeArrowheads="1"/>
            </p:cNvSpPr>
            <p:nvPr/>
          </p:nvSpPr>
          <p:spPr bwMode="auto">
            <a:xfrm>
              <a:off x="1631950" y="2555876"/>
              <a:ext cx="76200" cy="134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9" name="Oval 737"/>
            <p:cNvSpPr>
              <a:spLocks noChangeArrowheads="1"/>
            </p:cNvSpPr>
            <p:nvPr/>
          </p:nvSpPr>
          <p:spPr bwMode="auto">
            <a:xfrm>
              <a:off x="1652587" y="2581276"/>
              <a:ext cx="55562" cy="93663"/>
            </a:xfrm>
            <a:prstGeom prst="ellipse">
              <a:avLst/>
            </a:prstGeom>
            <a:solidFill>
              <a:srgbClr val="630E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0" name="Oval 738"/>
            <p:cNvSpPr>
              <a:spLocks noChangeArrowheads="1"/>
            </p:cNvSpPr>
            <p:nvPr/>
          </p:nvSpPr>
          <p:spPr bwMode="auto">
            <a:xfrm>
              <a:off x="1565275" y="2519363"/>
              <a:ext cx="219075" cy="219075"/>
            </a:xfrm>
            <a:prstGeom prst="ellipse">
              <a:avLst/>
            </a:pr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1" name="Oval 739"/>
            <p:cNvSpPr>
              <a:spLocks noChangeArrowheads="1"/>
            </p:cNvSpPr>
            <p:nvPr/>
          </p:nvSpPr>
          <p:spPr bwMode="auto">
            <a:xfrm>
              <a:off x="1865312" y="2519363"/>
              <a:ext cx="217487" cy="219075"/>
            </a:xfrm>
            <a:prstGeom prst="ellipse">
              <a:avLst/>
            </a:pr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2" name="Freeform 740"/>
            <p:cNvSpPr>
              <a:spLocks/>
            </p:cNvSpPr>
            <p:nvPr/>
          </p:nvSpPr>
          <p:spPr bwMode="auto">
            <a:xfrm>
              <a:off x="1793875" y="2633663"/>
              <a:ext cx="55562" cy="28575"/>
            </a:xfrm>
            <a:custGeom>
              <a:avLst/>
              <a:gdLst>
                <a:gd name="T0" fmla="*/ 26 w 26"/>
                <a:gd name="T1" fmla="*/ 13 h 13"/>
                <a:gd name="T2" fmla="*/ 13 w 26"/>
                <a:gd name="T3" fmla="*/ 0 h 13"/>
                <a:gd name="T4" fmla="*/ 0 w 26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13">
                  <a:moveTo>
                    <a:pt x="26" y="13"/>
                  </a:moveTo>
                  <a:cubicBezTo>
                    <a:pt x="26" y="6"/>
                    <a:pt x="20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3" name="Freeform 741"/>
            <p:cNvSpPr>
              <a:spLocks/>
            </p:cNvSpPr>
            <p:nvPr/>
          </p:nvSpPr>
          <p:spPr bwMode="auto">
            <a:xfrm>
              <a:off x="1822450" y="2627313"/>
              <a:ext cx="312737" cy="469900"/>
            </a:xfrm>
            <a:custGeom>
              <a:avLst/>
              <a:gdLst>
                <a:gd name="T0" fmla="*/ 0 w 197"/>
                <a:gd name="T1" fmla="*/ 43 h 296"/>
                <a:gd name="T2" fmla="*/ 17 w 197"/>
                <a:gd name="T3" fmla="*/ 43 h 296"/>
                <a:gd name="T4" fmla="*/ 197 w 197"/>
                <a:gd name="T5" fmla="*/ 0 h 296"/>
                <a:gd name="T6" fmla="*/ 197 w 197"/>
                <a:gd name="T7" fmla="*/ 245 h 296"/>
                <a:gd name="T8" fmla="*/ 17 w 197"/>
                <a:gd name="T9" fmla="*/ 296 h 296"/>
                <a:gd name="T10" fmla="*/ 0 w 197"/>
                <a:gd name="T11" fmla="*/ 296 h 296"/>
                <a:gd name="T12" fmla="*/ 0 w 197"/>
                <a:gd name="T13" fmla="*/ 43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7" h="296">
                  <a:moveTo>
                    <a:pt x="0" y="43"/>
                  </a:moveTo>
                  <a:lnTo>
                    <a:pt x="17" y="43"/>
                  </a:lnTo>
                  <a:lnTo>
                    <a:pt x="197" y="0"/>
                  </a:lnTo>
                  <a:lnTo>
                    <a:pt x="197" y="245"/>
                  </a:lnTo>
                  <a:lnTo>
                    <a:pt x="17" y="296"/>
                  </a:lnTo>
                  <a:lnTo>
                    <a:pt x="0" y="296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rgbClr val="7EA8D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4" name="Freeform 742"/>
            <p:cNvSpPr>
              <a:spLocks/>
            </p:cNvSpPr>
            <p:nvPr/>
          </p:nvSpPr>
          <p:spPr bwMode="auto">
            <a:xfrm>
              <a:off x="1544637" y="2371726"/>
              <a:ext cx="138112" cy="185738"/>
            </a:xfrm>
            <a:custGeom>
              <a:avLst/>
              <a:gdLst>
                <a:gd name="T0" fmla="*/ 65 w 65"/>
                <a:gd name="T1" fmla="*/ 0 h 88"/>
                <a:gd name="T2" fmla="*/ 0 w 65"/>
                <a:gd name="T3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5" h="88">
                  <a:moveTo>
                    <a:pt x="65" y="0"/>
                  </a:moveTo>
                  <a:cubicBezTo>
                    <a:pt x="51" y="67"/>
                    <a:pt x="0" y="88"/>
                    <a:pt x="0" y="88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5" name="Freeform 743"/>
            <p:cNvSpPr>
              <a:spLocks/>
            </p:cNvSpPr>
            <p:nvPr/>
          </p:nvSpPr>
          <p:spPr bwMode="auto">
            <a:xfrm>
              <a:off x="1692275" y="2317751"/>
              <a:ext cx="490537" cy="204788"/>
            </a:xfrm>
            <a:custGeom>
              <a:avLst/>
              <a:gdLst>
                <a:gd name="T0" fmla="*/ 0 w 231"/>
                <a:gd name="T1" fmla="*/ 23 h 96"/>
                <a:gd name="T2" fmla="*/ 231 w 231"/>
                <a:gd name="T3" fmla="*/ 2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31" h="96">
                  <a:moveTo>
                    <a:pt x="0" y="23"/>
                  </a:moveTo>
                  <a:cubicBezTo>
                    <a:pt x="83" y="0"/>
                    <a:pt x="180" y="96"/>
                    <a:pt x="231" y="25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6" name="Freeform 744"/>
            <p:cNvSpPr>
              <a:spLocks/>
            </p:cNvSpPr>
            <p:nvPr/>
          </p:nvSpPr>
          <p:spPr bwMode="auto">
            <a:xfrm>
              <a:off x="1692275" y="2371726"/>
              <a:ext cx="465137" cy="160338"/>
            </a:xfrm>
            <a:custGeom>
              <a:avLst/>
              <a:gdLst>
                <a:gd name="T0" fmla="*/ 0 w 219"/>
                <a:gd name="T1" fmla="*/ 10 h 76"/>
                <a:gd name="T2" fmla="*/ 219 w 219"/>
                <a:gd name="T3" fmla="*/ 4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19" h="76">
                  <a:moveTo>
                    <a:pt x="0" y="10"/>
                  </a:moveTo>
                  <a:cubicBezTo>
                    <a:pt x="28" y="0"/>
                    <a:pt x="150" y="76"/>
                    <a:pt x="219" y="41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7" name="Freeform 745"/>
            <p:cNvSpPr>
              <a:spLocks/>
            </p:cNvSpPr>
            <p:nvPr/>
          </p:nvSpPr>
          <p:spPr bwMode="auto">
            <a:xfrm>
              <a:off x="1714500" y="2436813"/>
              <a:ext cx="373062" cy="101600"/>
            </a:xfrm>
            <a:custGeom>
              <a:avLst/>
              <a:gdLst>
                <a:gd name="T0" fmla="*/ 0 w 176"/>
                <a:gd name="T1" fmla="*/ 0 h 48"/>
                <a:gd name="T2" fmla="*/ 176 w 176"/>
                <a:gd name="T3" fmla="*/ 3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76" h="48">
                  <a:moveTo>
                    <a:pt x="0" y="0"/>
                  </a:moveTo>
                  <a:cubicBezTo>
                    <a:pt x="51" y="0"/>
                    <a:pt x="93" y="48"/>
                    <a:pt x="176" y="37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8" name="Freeform 746"/>
            <p:cNvSpPr>
              <a:spLocks/>
            </p:cNvSpPr>
            <p:nvPr/>
          </p:nvSpPr>
          <p:spPr bwMode="auto">
            <a:xfrm>
              <a:off x="1506537" y="2627313"/>
              <a:ext cx="315912" cy="469900"/>
            </a:xfrm>
            <a:custGeom>
              <a:avLst/>
              <a:gdLst>
                <a:gd name="T0" fmla="*/ 199 w 199"/>
                <a:gd name="T1" fmla="*/ 43 h 296"/>
                <a:gd name="T2" fmla="*/ 180 w 199"/>
                <a:gd name="T3" fmla="*/ 43 h 296"/>
                <a:gd name="T4" fmla="*/ 0 w 199"/>
                <a:gd name="T5" fmla="*/ 0 h 296"/>
                <a:gd name="T6" fmla="*/ 0 w 199"/>
                <a:gd name="T7" fmla="*/ 245 h 296"/>
                <a:gd name="T8" fmla="*/ 180 w 199"/>
                <a:gd name="T9" fmla="*/ 296 h 296"/>
                <a:gd name="T10" fmla="*/ 199 w 199"/>
                <a:gd name="T11" fmla="*/ 296 h 296"/>
                <a:gd name="T12" fmla="*/ 199 w 199"/>
                <a:gd name="T13" fmla="*/ 43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9" h="296">
                  <a:moveTo>
                    <a:pt x="199" y="43"/>
                  </a:moveTo>
                  <a:lnTo>
                    <a:pt x="180" y="43"/>
                  </a:lnTo>
                  <a:lnTo>
                    <a:pt x="0" y="0"/>
                  </a:lnTo>
                  <a:lnTo>
                    <a:pt x="0" y="245"/>
                  </a:lnTo>
                  <a:lnTo>
                    <a:pt x="180" y="296"/>
                  </a:lnTo>
                  <a:lnTo>
                    <a:pt x="199" y="296"/>
                  </a:lnTo>
                  <a:lnTo>
                    <a:pt x="199" y="43"/>
                  </a:lnTo>
                  <a:close/>
                </a:path>
              </a:pathLst>
            </a:custGeom>
            <a:solidFill>
              <a:srgbClr val="86B3E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9" name="Freeform 747"/>
            <p:cNvSpPr>
              <a:spLocks/>
            </p:cNvSpPr>
            <p:nvPr/>
          </p:nvSpPr>
          <p:spPr bwMode="auto">
            <a:xfrm>
              <a:off x="1508125" y="2930526"/>
              <a:ext cx="233362" cy="198438"/>
            </a:xfrm>
            <a:custGeom>
              <a:avLst/>
              <a:gdLst>
                <a:gd name="T0" fmla="*/ 55 w 110"/>
                <a:gd name="T1" fmla="*/ 93 h 93"/>
                <a:gd name="T2" fmla="*/ 99 w 110"/>
                <a:gd name="T3" fmla="*/ 38 h 93"/>
                <a:gd name="T4" fmla="*/ 45 w 110"/>
                <a:gd name="T5" fmla="*/ 8 h 93"/>
                <a:gd name="T6" fmla="*/ 24 w 110"/>
                <a:gd name="T7" fmla="*/ 38 h 93"/>
                <a:gd name="T8" fmla="*/ 17 w 110"/>
                <a:gd name="T9" fmla="*/ 17 h 93"/>
                <a:gd name="T10" fmla="*/ 0 w 110"/>
                <a:gd name="T11" fmla="*/ 22 h 93"/>
                <a:gd name="T12" fmla="*/ 12 w 110"/>
                <a:gd name="T13" fmla="*/ 62 h 93"/>
                <a:gd name="T14" fmla="*/ 55 w 110"/>
                <a:gd name="T1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0" h="93">
                  <a:moveTo>
                    <a:pt x="55" y="93"/>
                  </a:moveTo>
                  <a:cubicBezTo>
                    <a:pt x="55" y="93"/>
                    <a:pt x="87" y="73"/>
                    <a:pt x="99" y="38"/>
                  </a:cubicBezTo>
                  <a:cubicBezTo>
                    <a:pt x="110" y="3"/>
                    <a:pt x="52" y="0"/>
                    <a:pt x="45" y="8"/>
                  </a:cubicBezTo>
                  <a:cubicBezTo>
                    <a:pt x="41" y="15"/>
                    <a:pt x="24" y="38"/>
                    <a:pt x="24" y="38"/>
                  </a:cubicBezTo>
                  <a:cubicBezTo>
                    <a:pt x="24" y="38"/>
                    <a:pt x="25" y="25"/>
                    <a:pt x="17" y="17"/>
                  </a:cubicBezTo>
                  <a:cubicBezTo>
                    <a:pt x="5" y="7"/>
                    <a:pt x="0" y="22"/>
                    <a:pt x="0" y="22"/>
                  </a:cubicBezTo>
                  <a:cubicBezTo>
                    <a:pt x="0" y="22"/>
                    <a:pt x="12" y="63"/>
                    <a:pt x="12" y="62"/>
                  </a:cubicBezTo>
                  <a:lnTo>
                    <a:pt x="55" y="93"/>
                  </a:ln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0" name="Freeform 748"/>
            <p:cNvSpPr>
              <a:spLocks/>
            </p:cNvSpPr>
            <p:nvPr/>
          </p:nvSpPr>
          <p:spPr bwMode="auto">
            <a:xfrm>
              <a:off x="1423987" y="3049588"/>
              <a:ext cx="222250" cy="228600"/>
            </a:xfrm>
            <a:custGeom>
              <a:avLst/>
              <a:gdLst>
                <a:gd name="T0" fmla="*/ 50 w 105"/>
                <a:gd name="T1" fmla="*/ 0 h 108"/>
                <a:gd name="T2" fmla="*/ 105 w 105"/>
                <a:gd name="T3" fmla="*/ 34 h 108"/>
                <a:gd name="T4" fmla="*/ 25 w 105"/>
                <a:gd name="T5" fmla="*/ 73 h 108"/>
                <a:gd name="T6" fmla="*/ 50 w 105"/>
                <a:gd name="T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" h="108">
                  <a:moveTo>
                    <a:pt x="50" y="0"/>
                  </a:moveTo>
                  <a:cubicBezTo>
                    <a:pt x="105" y="34"/>
                    <a:pt x="105" y="34"/>
                    <a:pt x="105" y="34"/>
                  </a:cubicBezTo>
                  <a:cubicBezTo>
                    <a:pt x="105" y="34"/>
                    <a:pt x="59" y="108"/>
                    <a:pt x="25" y="73"/>
                  </a:cubicBezTo>
                  <a:cubicBezTo>
                    <a:pt x="0" y="48"/>
                    <a:pt x="50" y="0"/>
                    <a:pt x="50" y="0"/>
                  </a:cubicBez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1" name="Freeform 749"/>
            <p:cNvSpPr>
              <a:spLocks/>
            </p:cNvSpPr>
            <p:nvPr/>
          </p:nvSpPr>
          <p:spPr bwMode="auto">
            <a:xfrm>
              <a:off x="1790700" y="2695576"/>
              <a:ext cx="63500" cy="401638"/>
            </a:xfrm>
            <a:custGeom>
              <a:avLst/>
              <a:gdLst>
                <a:gd name="T0" fmla="*/ 0 w 40"/>
                <a:gd name="T1" fmla="*/ 0 h 253"/>
                <a:gd name="T2" fmla="*/ 1 w 40"/>
                <a:gd name="T3" fmla="*/ 253 h 253"/>
                <a:gd name="T4" fmla="*/ 37 w 40"/>
                <a:gd name="T5" fmla="*/ 253 h 253"/>
                <a:gd name="T6" fmla="*/ 40 w 40"/>
                <a:gd name="T7" fmla="*/ 0 h 253"/>
                <a:gd name="T8" fmla="*/ 0 w 40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253">
                  <a:moveTo>
                    <a:pt x="0" y="0"/>
                  </a:moveTo>
                  <a:lnTo>
                    <a:pt x="1" y="253"/>
                  </a:lnTo>
                  <a:lnTo>
                    <a:pt x="37" y="253"/>
                  </a:lnTo>
                  <a:lnTo>
                    <a:pt x="4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7DB9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2" name="Freeform 750"/>
            <p:cNvSpPr>
              <a:spLocks/>
            </p:cNvSpPr>
            <p:nvPr/>
          </p:nvSpPr>
          <p:spPr bwMode="auto">
            <a:xfrm>
              <a:off x="1879600" y="2646363"/>
              <a:ext cx="241300" cy="420688"/>
            </a:xfrm>
            <a:custGeom>
              <a:avLst/>
              <a:gdLst>
                <a:gd name="T0" fmla="*/ 79 w 152"/>
                <a:gd name="T1" fmla="*/ 19 h 265"/>
                <a:gd name="T2" fmla="*/ 0 w 152"/>
                <a:gd name="T3" fmla="*/ 265 h 265"/>
                <a:gd name="T4" fmla="*/ 152 w 152"/>
                <a:gd name="T5" fmla="*/ 227 h 265"/>
                <a:gd name="T6" fmla="*/ 152 w 152"/>
                <a:gd name="T7" fmla="*/ 0 h 265"/>
                <a:gd name="T8" fmla="*/ 79 w 152"/>
                <a:gd name="T9" fmla="*/ 19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265">
                  <a:moveTo>
                    <a:pt x="79" y="19"/>
                  </a:moveTo>
                  <a:lnTo>
                    <a:pt x="0" y="265"/>
                  </a:lnTo>
                  <a:lnTo>
                    <a:pt x="152" y="227"/>
                  </a:lnTo>
                  <a:lnTo>
                    <a:pt x="152" y="0"/>
                  </a:lnTo>
                  <a:lnTo>
                    <a:pt x="79" y="19"/>
                  </a:lnTo>
                  <a:close/>
                </a:path>
              </a:pathLst>
            </a:custGeom>
            <a:solidFill>
              <a:srgbClr val="497A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3" name="Freeform 751"/>
            <p:cNvSpPr>
              <a:spLocks/>
            </p:cNvSpPr>
            <p:nvPr/>
          </p:nvSpPr>
          <p:spPr bwMode="auto">
            <a:xfrm>
              <a:off x="1506537" y="2619376"/>
              <a:ext cx="284162" cy="76200"/>
            </a:xfrm>
            <a:custGeom>
              <a:avLst/>
              <a:gdLst>
                <a:gd name="T0" fmla="*/ 179 w 179"/>
                <a:gd name="T1" fmla="*/ 48 h 48"/>
                <a:gd name="T2" fmla="*/ 31 w 179"/>
                <a:gd name="T3" fmla="*/ 0 h 48"/>
                <a:gd name="T4" fmla="*/ 0 w 179"/>
                <a:gd name="T5" fmla="*/ 5 h 48"/>
                <a:gd name="T6" fmla="*/ 179 w 179"/>
                <a:gd name="T7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9" h="48">
                  <a:moveTo>
                    <a:pt x="179" y="48"/>
                  </a:moveTo>
                  <a:lnTo>
                    <a:pt x="31" y="0"/>
                  </a:lnTo>
                  <a:lnTo>
                    <a:pt x="0" y="5"/>
                  </a:lnTo>
                  <a:lnTo>
                    <a:pt x="179" y="48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4" name="Freeform 752"/>
            <p:cNvSpPr>
              <a:spLocks/>
            </p:cNvSpPr>
            <p:nvPr/>
          </p:nvSpPr>
          <p:spPr bwMode="auto">
            <a:xfrm>
              <a:off x="1854200" y="2619376"/>
              <a:ext cx="280987" cy="76200"/>
            </a:xfrm>
            <a:custGeom>
              <a:avLst/>
              <a:gdLst>
                <a:gd name="T0" fmla="*/ 0 w 177"/>
                <a:gd name="T1" fmla="*/ 48 h 48"/>
                <a:gd name="T2" fmla="*/ 148 w 177"/>
                <a:gd name="T3" fmla="*/ 0 h 48"/>
                <a:gd name="T4" fmla="*/ 177 w 177"/>
                <a:gd name="T5" fmla="*/ 5 h 48"/>
                <a:gd name="T6" fmla="*/ 0 w 177"/>
                <a:gd name="T7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7" h="48">
                  <a:moveTo>
                    <a:pt x="0" y="48"/>
                  </a:moveTo>
                  <a:lnTo>
                    <a:pt x="148" y="0"/>
                  </a:lnTo>
                  <a:lnTo>
                    <a:pt x="177" y="5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5" name="Freeform 753"/>
            <p:cNvSpPr>
              <a:spLocks/>
            </p:cNvSpPr>
            <p:nvPr/>
          </p:nvSpPr>
          <p:spPr bwMode="auto">
            <a:xfrm>
              <a:off x="1455737" y="3098801"/>
              <a:ext cx="177800" cy="127000"/>
            </a:xfrm>
            <a:custGeom>
              <a:avLst/>
              <a:gdLst>
                <a:gd name="T0" fmla="*/ 63 w 84"/>
                <a:gd name="T1" fmla="*/ 0 h 60"/>
                <a:gd name="T2" fmla="*/ 10 w 84"/>
                <a:gd name="T3" fmla="*/ 37 h 60"/>
                <a:gd name="T4" fmla="*/ 34 w 84"/>
                <a:gd name="T5" fmla="*/ 55 h 60"/>
                <a:gd name="T6" fmla="*/ 84 w 84"/>
                <a:gd name="T7" fmla="*/ 12 h 60"/>
                <a:gd name="T8" fmla="*/ 63 w 84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60">
                  <a:moveTo>
                    <a:pt x="63" y="0"/>
                  </a:moveTo>
                  <a:cubicBezTo>
                    <a:pt x="63" y="0"/>
                    <a:pt x="34" y="39"/>
                    <a:pt x="10" y="37"/>
                  </a:cubicBezTo>
                  <a:cubicBezTo>
                    <a:pt x="0" y="37"/>
                    <a:pt x="18" y="60"/>
                    <a:pt x="34" y="55"/>
                  </a:cubicBezTo>
                  <a:cubicBezTo>
                    <a:pt x="57" y="48"/>
                    <a:pt x="84" y="12"/>
                    <a:pt x="84" y="12"/>
                  </a:cubicBezTo>
                  <a:lnTo>
                    <a:pt x="63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6" name="Freeform 754"/>
            <p:cNvSpPr>
              <a:spLocks/>
            </p:cNvSpPr>
            <p:nvPr/>
          </p:nvSpPr>
          <p:spPr bwMode="auto">
            <a:xfrm>
              <a:off x="1589087" y="2946401"/>
              <a:ext cx="133350" cy="158750"/>
            </a:xfrm>
            <a:custGeom>
              <a:avLst/>
              <a:gdLst>
                <a:gd name="T0" fmla="*/ 56 w 63"/>
                <a:gd name="T1" fmla="*/ 13 h 75"/>
                <a:gd name="T2" fmla="*/ 0 w 63"/>
                <a:gd name="T3" fmla="*/ 61 h 75"/>
                <a:gd name="T4" fmla="*/ 25 w 63"/>
                <a:gd name="T5" fmla="*/ 75 h 75"/>
                <a:gd name="T6" fmla="*/ 56 w 63"/>
                <a:gd name="T7" fmla="*/ 1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75">
                  <a:moveTo>
                    <a:pt x="56" y="13"/>
                  </a:moveTo>
                  <a:cubicBezTo>
                    <a:pt x="54" y="0"/>
                    <a:pt x="0" y="61"/>
                    <a:pt x="0" y="61"/>
                  </a:cubicBezTo>
                  <a:cubicBezTo>
                    <a:pt x="25" y="75"/>
                    <a:pt x="25" y="75"/>
                    <a:pt x="25" y="75"/>
                  </a:cubicBezTo>
                  <a:cubicBezTo>
                    <a:pt x="25" y="75"/>
                    <a:pt x="63" y="43"/>
                    <a:pt x="56" y="13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7" name="Freeform 755"/>
            <p:cNvSpPr>
              <a:spLocks/>
            </p:cNvSpPr>
            <p:nvPr/>
          </p:nvSpPr>
          <p:spPr bwMode="auto">
            <a:xfrm>
              <a:off x="1903412" y="2930526"/>
              <a:ext cx="231775" cy="198438"/>
            </a:xfrm>
            <a:custGeom>
              <a:avLst/>
              <a:gdLst>
                <a:gd name="T0" fmla="*/ 55 w 110"/>
                <a:gd name="T1" fmla="*/ 93 h 93"/>
                <a:gd name="T2" fmla="*/ 11 w 110"/>
                <a:gd name="T3" fmla="*/ 38 h 93"/>
                <a:gd name="T4" fmla="*/ 64 w 110"/>
                <a:gd name="T5" fmla="*/ 8 h 93"/>
                <a:gd name="T6" fmla="*/ 86 w 110"/>
                <a:gd name="T7" fmla="*/ 38 h 93"/>
                <a:gd name="T8" fmla="*/ 92 w 110"/>
                <a:gd name="T9" fmla="*/ 17 h 93"/>
                <a:gd name="T10" fmla="*/ 110 w 110"/>
                <a:gd name="T11" fmla="*/ 22 h 93"/>
                <a:gd name="T12" fmla="*/ 98 w 110"/>
                <a:gd name="T13" fmla="*/ 62 h 93"/>
                <a:gd name="T14" fmla="*/ 55 w 110"/>
                <a:gd name="T1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0" h="93">
                  <a:moveTo>
                    <a:pt x="55" y="93"/>
                  </a:moveTo>
                  <a:cubicBezTo>
                    <a:pt x="55" y="93"/>
                    <a:pt x="22" y="73"/>
                    <a:pt x="11" y="38"/>
                  </a:cubicBezTo>
                  <a:cubicBezTo>
                    <a:pt x="0" y="3"/>
                    <a:pt x="58" y="0"/>
                    <a:pt x="64" y="8"/>
                  </a:cubicBezTo>
                  <a:cubicBezTo>
                    <a:pt x="69" y="15"/>
                    <a:pt x="86" y="38"/>
                    <a:pt x="86" y="38"/>
                  </a:cubicBezTo>
                  <a:cubicBezTo>
                    <a:pt x="86" y="38"/>
                    <a:pt x="85" y="25"/>
                    <a:pt x="92" y="17"/>
                  </a:cubicBezTo>
                  <a:cubicBezTo>
                    <a:pt x="104" y="7"/>
                    <a:pt x="110" y="22"/>
                    <a:pt x="110" y="22"/>
                  </a:cubicBezTo>
                  <a:cubicBezTo>
                    <a:pt x="110" y="22"/>
                    <a:pt x="97" y="63"/>
                    <a:pt x="98" y="62"/>
                  </a:cubicBezTo>
                  <a:lnTo>
                    <a:pt x="55" y="93"/>
                  </a:ln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8" name="Freeform 756"/>
            <p:cNvSpPr>
              <a:spLocks/>
            </p:cNvSpPr>
            <p:nvPr/>
          </p:nvSpPr>
          <p:spPr bwMode="auto">
            <a:xfrm>
              <a:off x="1998662" y="3049588"/>
              <a:ext cx="222250" cy="228600"/>
            </a:xfrm>
            <a:custGeom>
              <a:avLst/>
              <a:gdLst>
                <a:gd name="T0" fmla="*/ 55 w 105"/>
                <a:gd name="T1" fmla="*/ 0 h 108"/>
                <a:gd name="T2" fmla="*/ 0 w 105"/>
                <a:gd name="T3" fmla="*/ 34 h 108"/>
                <a:gd name="T4" fmla="*/ 80 w 105"/>
                <a:gd name="T5" fmla="*/ 73 h 108"/>
                <a:gd name="T6" fmla="*/ 55 w 105"/>
                <a:gd name="T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" h="108">
                  <a:moveTo>
                    <a:pt x="55" y="0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45" y="108"/>
                    <a:pt x="80" y="73"/>
                  </a:cubicBezTo>
                  <a:cubicBezTo>
                    <a:pt x="105" y="48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9" name="Freeform 757"/>
            <p:cNvSpPr>
              <a:spLocks/>
            </p:cNvSpPr>
            <p:nvPr/>
          </p:nvSpPr>
          <p:spPr bwMode="auto">
            <a:xfrm>
              <a:off x="2011362" y="3098801"/>
              <a:ext cx="177800" cy="127000"/>
            </a:xfrm>
            <a:custGeom>
              <a:avLst/>
              <a:gdLst>
                <a:gd name="T0" fmla="*/ 21 w 84"/>
                <a:gd name="T1" fmla="*/ 0 h 60"/>
                <a:gd name="T2" fmla="*/ 74 w 84"/>
                <a:gd name="T3" fmla="*/ 37 h 60"/>
                <a:gd name="T4" fmla="*/ 50 w 84"/>
                <a:gd name="T5" fmla="*/ 55 h 60"/>
                <a:gd name="T6" fmla="*/ 0 w 84"/>
                <a:gd name="T7" fmla="*/ 12 h 60"/>
                <a:gd name="T8" fmla="*/ 21 w 84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60">
                  <a:moveTo>
                    <a:pt x="21" y="0"/>
                  </a:moveTo>
                  <a:cubicBezTo>
                    <a:pt x="21" y="0"/>
                    <a:pt x="49" y="39"/>
                    <a:pt x="74" y="37"/>
                  </a:cubicBezTo>
                  <a:cubicBezTo>
                    <a:pt x="84" y="37"/>
                    <a:pt x="66" y="60"/>
                    <a:pt x="50" y="55"/>
                  </a:cubicBezTo>
                  <a:cubicBezTo>
                    <a:pt x="27" y="48"/>
                    <a:pt x="0" y="12"/>
                    <a:pt x="0" y="12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0" name="Freeform 758"/>
            <p:cNvSpPr>
              <a:spLocks/>
            </p:cNvSpPr>
            <p:nvPr/>
          </p:nvSpPr>
          <p:spPr bwMode="auto">
            <a:xfrm>
              <a:off x="1903412" y="2954338"/>
              <a:ext cx="158750" cy="157163"/>
            </a:xfrm>
            <a:custGeom>
              <a:avLst/>
              <a:gdLst>
                <a:gd name="T0" fmla="*/ 19 w 75"/>
                <a:gd name="T1" fmla="*/ 8 h 74"/>
                <a:gd name="T2" fmla="*/ 75 w 75"/>
                <a:gd name="T3" fmla="*/ 53 h 74"/>
                <a:gd name="T4" fmla="*/ 48 w 75"/>
                <a:gd name="T5" fmla="*/ 74 h 74"/>
                <a:gd name="T6" fmla="*/ 19 w 75"/>
                <a:gd name="T7" fmla="*/ 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74">
                  <a:moveTo>
                    <a:pt x="19" y="8"/>
                  </a:moveTo>
                  <a:cubicBezTo>
                    <a:pt x="31" y="0"/>
                    <a:pt x="75" y="53"/>
                    <a:pt x="75" y="53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48" y="74"/>
                    <a:pt x="0" y="28"/>
                    <a:pt x="19" y="8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1" name="Line 759"/>
            <p:cNvSpPr>
              <a:spLocks noChangeShapeType="1"/>
            </p:cNvSpPr>
            <p:nvPr/>
          </p:nvSpPr>
          <p:spPr bwMode="auto">
            <a:xfrm>
              <a:off x="1993900" y="3425826"/>
              <a:ext cx="49212" cy="293688"/>
            </a:xfrm>
            <a:prstGeom prst="line">
              <a:avLst/>
            </a:pr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2" name="Line 760"/>
            <p:cNvSpPr>
              <a:spLocks noChangeShapeType="1"/>
            </p:cNvSpPr>
            <p:nvPr/>
          </p:nvSpPr>
          <p:spPr bwMode="auto">
            <a:xfrm flipH="1">
              <a:off x="2052637" y="3444876"/>
              <a:ext cx="98425" cy="82550"/>
            </a:xfrm>
            <a:prstGeom prst="line">
              <a:avLst/>
            </a:pr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3" name="Freeform 761"/>
            <p:cNvSpPr>
              <a:spLocks/>
            </p:cNvSpPr>
            <p:nvPr/>
          </p:nvSpPr>
          <p:spPr bwMode="auto">
            <a:xfrm>
              <a:off x="2000250" y="3328988"/>
              <a:ext cx="93662" cy="84138"/>
            </a:xfrm>
            <a:custGeom>
              <a:avLst/>
              <a:gdLst>
                <a:gd name="T0" fmla="*/ 44 w 44"/>
                <a:gd name="T1" fmla="*/ 5 h 39"/>
                <a:gd name="T2" fmla="*/ 0 w 44"/>
                <a:gd name="T3" fmla="*/ 28 h 39"/>
                <a:gd name="T4" fmla="*/ 10 w 44"/>
                <a:gd name="T5" fmla="*/ 39 h 39"/>
                <a:gd name="T6" fmla="*/ 44 w 44"/>
                <a:gd name="T7" fmla="*/ 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9">
                  <a:moveTo>
                    <a:pt x="44" y="5"/>
                  </a:moveTo>
                  <a:cubicBezTo>
                    <a:pt x="32" y="0"/>
                    <a:pt x="0" y="28"/>
                    <a:pt x="0" y="28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38" y="13"/>
                    <a:pt x="44" y="5"/>
                  </a:cubicBezTo>
                  <a:close/>
                </a:path>
              </a:pathLst>
            </a:custGeom>
            <a:solidFill>
              <a:srgbClr val="46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4" name="Freeform 762"/>
            <p:cNvSpPr>
              <a:spLocks/>
            </p:cNvSpPr>
            <p:nvPr/>
          </p:nvSpPr>
          <p:spPr bwMode="auto">
            <a:xfrm>
              <a:off x="2090737" y="3460751"/>
              <a:ext cx="90487" cy="231775"/>
            </a:xfrm>
            <a:custGeom>
              <a:avLst/>
              <a:gdLst>
                <a:gd name="T0" fmla="*/ 34 w 57"/>
                <a:gd name="T1" fmla="*/ 0 h 146"/>
                <a:gd name="T2" fmla="*/ 0 w 57"/>
                <a:gd name="T3" fmla="*/ 30 h 146"/>
                <a:gd name="T4" fmla="*/ 3 w 57"/>
                <a:gd name="T5" fmla="*/ 146 h 146"/>
                <a:gd name="T6" fmla="*/ 57 w 57"/>
                <a:gd name="T7" fmla="*/ 68 h 146"/>
                <a:gd name="T8" fmla="*/ 34 w 57"/>
                <a:gd name="T9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46">
                  <a:moveTo>
                    <a:pt x="34" y="0"/>
                  </a:moveTo>
                  <a:lnTo>
                    <a:pt x="0" y="30"/>
                  </a:lnTo>
                  <a:lnTo>
                    <a:pt x="3" y="146"/>
                  </a:lnTo>
                  <a:lnTo>
                    <a:pt x="57" y="68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536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5" name="Freeform 763"/>
            <p:cNvSpPr>
              <a:spLocks/>
            </p:cNvSpPr>
            <p:nvPr/>
          </p:nvSpPr>
          <p:spPr bwMode="auto">
            <a:xfrm>
              <a:off x="2062162" y="3492501"/>
              <a:ext cx="22225" cy="31750"/>
            </a:xfrm>
            <a:custGeom>
              <a:avLst/>
              <a:gdLst>
                <a:gd name="T0" fmla="*/ 10 w 11"/>
                <a:gd name="T1" fmla="*/ 7 h 15"/>
                <a:gd name="T2" fmla="*/ 7 w 11"/>
                <a:gd name="T3" fmla="*/ 15 h 15"/>
                <a:gd name="T4" fmla="*/ 1 w 11"/>
                <a:gd name="T5" fmla="*/ 9 h 15"/>
                <a:gd name="T6" fmla="*/ 4 w 11"/>
                <a:gd name="T7" fmla="*/ 1 h 15"/>
                <a:gd name="T8" fmla="*/ 10 w 11"/>
                <a:gd name="T9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5">
                  <a:moveTo>
                    <a:pt x="10" y="7"/>
                  </a:moveTo>
                  <a:cubicBezTo>
                    <a:pt x="11" y="10"/>
                    <a:pt x="10" y="14"/>
                    <a:pt x="7" y="15"/>
                  </a:cubicBezTo>
                  <a:cubicBezTo>
                    <a:pt x="5" y="15"/>
                    <a:pt x="2" y="12"/>
                    <a:pt x="1" y="9"/>
                  </a:cubicBezTo>
                  <a:cubicBezTo>
                    <a:pt x="0" y="5"/>
                    <a:pt x="2" y="1"/>
                    <a:pt x="4" y="1"/>
                  </a:cubicBezTo>
                  <a:cubicBezTo>
                    <a:pt x="7" y="0"/>
                    <a:pt x="9" y="3"/>
                    <a:pt x="10" y="7"/>
                  </a:cubicBezTo>
                  <a:close/>
                </a:path>
              </a:pathLst>
            </a:custGeom>
            <a:solidFill>
              <a:srgbClr val="465F2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6" name="Oval 764"/>
            <p:cNvSpPr>
              <a:spLocks noChangeArrowheads="1"/>
            </p:cNvSpPr>
            <p:nvPr/>
          </p:nvSpPr>
          <p:spPr bwMode="auto">
            <a:xfrm>
              <a:off x="2065337" y="3503613"/>
              <a:ext cx="6350" cy="63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7" name="Freeform 765"/>
            <p:cNvSpPr>
              <a:spLocks/>
            </p:cNvSpPr>
            <p:nvPr/>
          </p:nvSpPr>
          <p:spPr bwMode="auto">
            <a:xfrm>
              <a:off x="2089150" y="3344863"/>
              <a:ext cx="52387" cy="139700"/>
            </a:xfrm>
            <a:custGeom>
              <a:avLst/>
              <a:gdLst>
                <a:gd name="T0" fmla="*/ 0 w 25"/>
                <a:gd name="T1" fmla="*/ 5 h 66"/>
                <a:gd name="T2" fmla="*/ 1 w 25"/>
                <a:gd name="T3" fmla="*/ 65 h 66"/>
                <a:gd name="T4" fmla="*/ 25 w 25"/>
                <a:gd name="T5" fmla="*/ 47 h 66"/>
                <a:gd name="T6" fmla="*/ 4 w 25"/>
                <a:gd name="T7" fmla="*/ 0 h 66"/>
                <a:gd name="T8" fmla="*/ 0 w 25"/>
                <a:gd name="T9" fmla="*/ 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66">
                  <a:moveTo>
                    <a:pt x="0" y="5"/>
                  </a:moveTo>
                  <a:cubicBezTo>
                    <a:pt x="0" y="5"/>
                    <a:pt x="0" y="66"/>
                    <a:pt x="1" y="65"/>
                  </a:cubicBezTo>
                  <a:cubicBezTo>
                    <a:pt x="2" y="64"/>
                    <a:pt x="25" y="47"/>
                    <a:pt x="25" y="47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536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8" name="Freeform 766"/>
            <p:cNvSpPr>
              <a:spLocks/>
            </p:cNvSpPr>
            <p:nvPr/>
          </p:nvSpPr>
          <p:spPr bwMode="auto">
            <a:xfrm>
              <a:off x="2119312" y="3446463"/>
              <a:ext cx="22225" cy="31750"/>
            </a:xfrm>
            <a:custGeom>
              <a:avLst/>
              <a:gdLst>
                <a:gd name="T0" fmla="*/ 10 w 11"/>
                <a:gd name="T1" fmla="*/ 6 h 15"/>
                <a:gd name="T2" fmla="*/ 8 w 11"/>
                <a:gd name="T3" fmla="*/ 14 h 15"/>
                <a:gd name="T4" fmla="*/ 1 w 11"/>
                <a:gd name="T5" fmla="*/ 9 h 15"/>
                <a:gd name="T6" fmla="*/ 4 w 11"/>
                <a:gd name="T7" fmla="*/ 0 h 15"/>
                <a:gd name="T8" fmla="*/ 10 w 11"/>
                <a:gd name="T9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5">
                  <a:moveTo>
                    <a:pt x="10" y="6"/>
                  </a:moveTo>
                  <a:cubicBezTo>
                    <a:pt x="11" y="10"/>
                    <a:pt x="10" y="13"/>
                    <a:pt x="8" y="14"/>
                  </a:cubicBezTo>
                  <a:cubicBezTo>
                    <a:pt x="5" y="15"/>
                    <a:pt x="3" y="12"/>
                    <a:pt x="1" y="9"/>
                  </a:cubicBezTo>
                  <a:cubicBezTo>
                    <a:pt x="0" y="5"/>
                    <a:pt x="1" y="1"/>
                    <a:pt x="4" y="0"/>
                  </a:cubicBezTo>
                  <a:cubicBezTo>
                    <a:pt x="6" y="0"/>
                    <a:pt x="9" y="2"/>
                    <a:pt x="10" y="6"/>
                  </a:cubicBezTo>
                  <a:close/>
                </a:path>
              </a:pathLst>
            </a:custGeom>
            <a:solidFill>
              <a:srgbClr val="465F2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9" name="Oval 767"/>
            <p:cNvSpPr>
              <a:spLocks noChangeArrowheads="1"/>
            </p:cNvSpPr>
            <p:nvPr/>
          </p:nvSpPr>
          <p:spPr bwMode="auto">
            <a:xfrm>
              <a:off x="2122487" y="3454401"/>
              <a:ext cx="6350" cy="63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0" name="Freeform 768"/>
            <p:cNvSpPr>
              <a:spLocks/>
            </p:cNvSpPr>
            <p:nvPr/>
          </p:nvSpPr>
          <p:spPr bwMode="auto">
            <a:xfrm>
              <a:off x="2027237" y="3365501"/>
              <a:ext cx="55562" cy="92075"/>
            </a:xfrm>
            <a:custGeom>
              <a:avLst/>
              <a:gdLst>
                <a:gd name="T0" fmla="*/ 0 w 26"/>
                <a:gd name="T1" fmla="*/ 24 h 43"/>
                <a:gd name="T2" fmla="*/ 10 w 26"/>
                <a:gd name="T3" fmla="*/ 41 h 43"/>
                <a:gd name="T4" fmla="*/ 26 w 26"/>
                <a:gd name="T5" fmla="*/ 0 h 43"/>
                <a:gd name="T6" fmla="*/ 0 w 26"/>
                <a:gd name="T7" fmla="*/ 2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43">
                  <a:moveTo>
                    <a:pt x="0" y="24"/>
                  </a:moveTo>
                  <a:cubicBezTo>
                    <a:pt x="0" y="24"/>
                    <a:pt x="10" y="43"/>
                    <a:pt x="10" y="41"/>
                  </a:cubicBezTo>
                  <a:cubicBezTo>
                    <a:pt x="10" y="40"/>
                    <a:pt x="26" y="0"/>
                    <a:pt x="26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1" name="Oval 769"/>
            <p:cNvSpPr>
              <a:spLocks noChangeArrowheads="1"/>
            </p:cNvSpPr>
            <p:nvPr/>
          </p:nvSpPr>
          <p:spPr bwMode="auto">
            <a:xfrm>
              <a:off x="1620837" y="3460751"/>
              <a:ext cx="33337" cy="349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2" name="Oval 770"/>
            <p:cNvSpPr>
              <a:spLocks noChangeArrowheads="1"/>
            </p:cNvSpPr>
            <p:nvPr/>
          </p:nvSpPr>
          <p:spPr bwMode="auto">
            <a:xfrm>
              <a:off x="1622425" y="3517901"/>
              <a:ext cx="15875" cy="158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3" name="Freeform 771"/>
            <p:cNvSpPr>
              <a:spLocks/>
            </p:cNvSpPr>
            <p:nvPr/>
          </p:nvSpPr>
          <p:spPr bwMode="auto">
            <a:xfrm>
              <a:off x="1931987" y="2382838"/>
              <a:ext cx="111125" cy="71438"/>
            </a:xfrm>
            <a:custGeom>
              <a:avLst/>
              <a:gdLst>
                <a:gd name="T0" fmla="*/ 0 w 52"/>
                <a:gd name="T1" fmla="*/ 31 h 34"/>
                <a:gd name="T2" fmla="*/ 36 w 52"/>
                <a:gd name="T3" fmla="*/ 0 h 34"/>
                <a:gd name="T4" fmla="*/ 52 w 52"/>
                <a:gd name="T5" fmla="*/ 6 h 34"/>
                <a:gd name="T6" fmla="*/ 0 w 52"/>
                <a:gd name="T7" fmla="*/ 3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34">
                  <a:moveTo>
                    <a:pt x="0" y="31"/>
                  </a:moveTo>
                  <a:cubicBezTo>
                    <a:pt x="33" y="21"/>
                    <a:pt x="32" y="9"/>
                    <a:pt x="36" y="0"/>
                  </a:cubicBezTo>
                  <a:cubicBezTo>
                    <a:pt x="42" y="2"/>
                    <a:pt x="48" y="1"/>
                    <a:pt x="52" y="6"/>
                  </a:cubicBezTo>
                  <a:cubicBezTo>
                    <a:pt x="43" y="19"/>
                    <a:pt x="35" y="34"/>
                    <a:pt x="0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4" name="Freeform 772"/>
            <p:cNvSpPr>
              <a:spLocks/>
            </p:cNvSpPr>
            <p:nvPr/>
          </p:nvSpPr>
          <p:spPr bwMode="auto">
            <a:xfrm>
              <a:off x="1527175" y="2652713"/>
              <a:ext cx="47625" cy="201613"/>
            </a:xfrm>
            <a:custGeom>
              <a:avLst/>
              <a:gdLst>
                <a:gd name="T0" fmla="*/ 0 w 30"/>
                <a:gd name="T1" fmla="*/ 0 h 127"/>
                <a:gd name="T2" fmla="*/ 1 w 30"/>
                <a:gd name="T3" fmla="*/ 127 h 127"/>
                <a:gd name="T4" fmla="*/ 30 w 30"/>
                <a:gd name="T5" fmla="*/ 10 h 127"/>
                <a:gd name="T6" fmla="*/ 0 w 30"/>
                <a:gd name="T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127">
                  <a:moveTo>
                    <a:pt x="0" y="0"/>
                  </a:moveTo>
                  <a:lnTo>
                    <a:pt x="1" y="127"/>
                  </a:lnTo>
                  <a:lnTo>
                    <a:pt x="30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5" name="Freeform 773"/>
            <p:cNvSpPr>
              <a:spLocks/>
            </p:cNvSpPr>
            <p:nvPr/>
          </p:nvSpPr>
          <p:spPr bwMode="auto">
            <a:xfrm>
              <a:off x="1811337" y="2706688"/>
              <a:ext cx="31750" cy="374650"/>
            </a:xfrm>
            <a:custGeom>
              <a:avLst/>
              <a:gdLst>
                <a:gd name="T0" fmla="*/ 9 w 20"/>
                <a:gd name="T1" fmla="*/ 1 h 236"/>
                <a:gd name="T2" fmla="*/ 0 w 20"/>
                <a:gd name="T3" fmla="*/ 236 h 236"/>
                <a:gd name="T4" fmla="*/ 20 w 20"/>
                <a:gd name="T5" fmla="*/ 236 h 236"/>
                <a:gd name="T6" fmla="*/ 19 w 20"/>
                <a:gd name="T7" fmla="*/ 0 h 236"/>
                <a:gd name="T8" fmla="*/ 9 w 20"/>
                <a:gd name="T9" fmla="*/ 1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36">
                  <a:moveTo>
                    <a:pt x="9" y="1"/>
                  </a:moveTo>
                  <a:lnTo>
                    <a:pt x="0" y="236"/>
                  </a:lnTo>
                  <a:lnTo>
                    <a:pt x="20" y="236"/>
                  </a:lnTo>
                  <a:lnTo>
                    <a:pt x="19" y="0"/>
                  </a:lnTo>
                  <a:lnTo>
                    <a:pt x="9" y="1"/>
                  </a:lnTo>
                  <a:close/>
                </a:path>
              </a:pathLst>
            </a:custGeom>
            <a:solidFill>
              <a:srgbClr val="0447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6" name="Line 774"/>
            <p:cNvSpPr>
              <a:spLocks noChangeShapeType="1"/>
            </p:cNvSpPr>
            <p:nvPr/>
          </p:nvSpPr>
          <p:spPr bwMode="auto">
            <a:xfrm>
              <a:off x="1784350" y="2619376"/>
              <a:ext cx="80962" cy="0"/>
            </a:xfrm>
            <a:prstGeom prst="line">
              <a:avLst/>
            </a:pr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7" name="Oval 775"/>
            <p:cNvSpPr>
              <a:spLocks noChangeArrowheads="1"/>
            </p:cNvSpPr>
            <p:nvPr/>
          </p:nvSpPr>
          <p:spPr bwMode="auto">
            <a:xfrm>
              <a:off x="1698625" y="2538413"/>
              <a:ext cx="15875" cy="158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8" name="Oval 776"/>
            <p:cNvSpPr>
              <a:spLocks noChangeArrowheads="1"/>
            </p:cNvSpPr>
            <p:nvPr/>
          </p:nvSpPr>
          <p:spPr bwMode="auto">
            <a:xfrm>
              <a:off x="1716087" y="2554288"/>
              <a:ext cx="6350" cy="7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9" name="Oval 777"/>
            <p:cNvSpPr>
              <a:spLocks noChangeArrowheads="1"/>
            </p:cNvSpPr>
            <p:nvPr/>
          </p:nvSpPr>
          <p:spPr bwMode="auto">
            <a:xfrm>
              <a:off x="1900237" y="2560638"/>
              <a:ext cx="12700" cy="12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0" name="Oval 778"/>
            <p:cNvSpPr>
              <a:spLocks noChangeArrowheads="1"/>
            </p:cNvSpPr>
            <p:nvPr/>
          </p:nvSpPr>
          <p:spPr bwMode="auto">
            <a:xfrm>
              <a:off x="1892300" y="2574926"/>
              <a:ext cx="6350" cy="7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1" name="Oval 779"/>
            <p:cNvSpPr>
              <a:spLocks noChangeArrowheads="1"/>
            </p:cNvSpPr>
            <p:nvPr/>
          </p:nvSpPr>
          <p:spPr bwMode="auto">
            <a:xfrm>
              <a:off x="1614487" y="2965451"/>
              <a:ext cx="25400" cy="269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2" name="Oval 780"/>
            <p:cNvSpPr>
              <a:spLocks noChangeArrowheads="1"/>
            </p:cNvSpPr>
            <p:nvPr/>
          </p:nvSpPr>
          <p:spPr bwMode="auto">
            <a:xfrm>
              <a:off x="1601787" y="2992438"/>
              <a:ext cx="11112" cy="7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3" name="Oval 781"/>
            <p:cNvSpPr>
              <a:spLocks noChangeArrowheads="1"/>
            </p:cNvSpPr>
            <p:nvPr/>
          </p:nvSpPr>
          <p:spPr bwMode="auto">
            <a:xfrm>
              <a:off x="5083175" y="5300663"/>
              <a:ext cx="17462" cy="174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4" name="Oval 782"/>
            <p:cNvSpPr>
              <a:spLocks noChangeArrowheads="1"/>
            </p:cNvSpPr>
            <p:nvPr/>
          </p:nvSpPr>
          <p:spPr bwMode="auto">
            <a:xfrm>
              <a:off x="5087937" y="5305426"/>
              <a:ext cx="7937" cy="7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5" name="Oval 783"/>
            <p:cNvSpPr>
              <a:spLocks noChangeArrowheads="1"/>
            </p:cNvSpPr>
            <p:nvPr/>
          </p:nvSpPr>
          <p:spPr bwMode="auto">
            <a:xfrm>
              <a:off x="5078412" y="5297488"/>
              <a:ext cx="25400" cy="254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6" name="Oval 784"/>
            <p:cNvSpPr>
              <a:spLocks noChangeArrowheads="1"/>
            </p:cNvSpPr>
            <p:nvPr/>
          </p:nvSpPr>
          <p:spPr bwMode="auto">
            <a:xfrm>
              <a:off x="5087937" y="5305426"/>
              <a:ext cx="7937" cy="79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7" name="Oval 785"/>
            <p:cNvSpPr>
              <a:spLocks noChangeArrowheads="1"/>
            </p:cNvSpPr>
            <p:nvPr/>
          </p:nvSpPr>
          <p:spPr bwMode="auto">
            <a:xfrm>
              <a:off x="5084762" y="5303838"/>
              <a:ext cx="12700" cy="12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8" name="Freeform 786"/>
            <p:cNvSpPr>
              <a:spLocks noEditPoints="1"/>
            </p:cNvSpPr>
            <p:nvPr/>
          </p:nvSpPr>
          <p:spPr bwMode="auto">
            <a:xfrm>
              <a:off x="2889250" y="128588"/>
              <a:ext cx="1216025" cy="2033588"/>
            </a:xfrm>
            <a:custGeom>
              <a:avLst/>
              <a:gdLst>
                <a:gd name="T0" fmla="*/ 490 w 574"/>
                <a:gd name="T1" fmla="*/ 38 h 959"/>
                <a:gd name="T2" fmla="*/ 503 w 574"/>
                <a:gd name="T3" fmla="*/ 34 h 959"/>
                <a:gd name="T4" fmla="*/ 503 w 574"/>
                <a:gd name="T5" fmla="*/ 51 h 959"/>
                <a:gd name="T6" fmla="*/ 574 w 574"/>
                <a:gd name="T7" fmla="*/ 65 h 959"/>
                <a:gd name="T8" fmla="*/ 290 w 574"/>
                <a:gd name="T9" fmla="*/ 133 h 959"/>
                <a:gd name="T10" fmla="*/ 523 w 574"/>
                <a:gd name="T11" fmla="*/ 272 h 959"/>
                <a:gd name="T12" fmla="*/ 455 w 574"/>
                <a:gd name="T13" fmla="*/ 74 h 959"/>
                <a:gd name="T14" fmla="*/ 435 w 574"/>
                <a:gd name="T15" fmla="*/ 15 h 959"/>
                <a:gd name="T16" fmla="*/ 435 w 574"/>
                <a:gd name="T17" fmla="*/ 154 h 959"/>
                <a:gd name="T18" fmla="*/ 366 w 574"/>
                <a:gd name="T19" fmla="*/ 170 h 959"/>
                <a:gd name="T20" fmla="*/ 354 w 574"/>
                <a:gd name="T21" fmla="*/ 140 h 959"/>
                <a:gd name="T22" fmla="*/ 346 w 574"/>
                <a:gd name="T23" fmla="*/ 170 h 959"/>
                <a:gd name="T24" fmla="*/ 328 w 574"/>
                <a:gd name="T25" fmla="*/ 219 h 959"/>
                <a:gd name="T26" fmla="*/ 318 w 574"/>
                <a:gd name="T27" fmla="*/ 189 h 959"/>
                <a:gd name="T28" fmla="*/ 309 w 574"/>
                <a:gd name="T29" fmla="*/ 173 h 959"/>
                <a:gd name="T30" fmla="*/ 299 w 574"/>
                <a:gd name="T31" fmla="*/ 159 h 959"/>
                <a:gd name="T32" fmla="*/ 297 w 574"/>
                <a:gd name="T33" fmla="*/ 157 h 959"/>
                <a:gd name="T34" fmla="*/ 277 w 574"/>
                <a:gd name="T35" fmla="*/ 139 h 959"/>
                <a:gd name="T36" fmla="*/ 276 w 574"/>
                <a:gd name="T37" fmla="*/ 138 h 959"/>
                <a:gd name="T38" fmla="*/ 197 w 574"/>
                <a:gd name="T39" fmla="*/ 0 h 959"/>
                <a:gd name="T40" fmla="*/ 118 w 574"/>
                <a:gd name="T41" fmla="*/ 138 h 959"/>
                <a:gd name="T42" fmla="*/ 109 w 574"/>
                <a:gd name="T43" fmla="*/ 144 h 959"/>
                <a:gd name="T44" fmla="*/ 101 w 574"/>
                <a:gd name="T45" fmla="*/ 153 h 959"/>
                <a:gd name="T46" fmla="*/ 94 w 574"/>
                <a:gd name="T47" fmla="*/ 160 h 959"/>
                <a:gd name="T48" fmla="*/ 90 w 574"/>
                <a:gd name="T49" fmla="*/ 165 h 959"/>
                <a:gd name="T50" fmla="*/ 88 w 574"/>
                <a:gd name="T51" fmla="*/ 165 h 959"/>
                <a:gd name="T52" fmla="*/ 82 w 574"/>
                <a:gd name="T53" fmla="*/ 177 h 959"/>
                <a:gd name="T54" fmla="*/ 77 w 574"/>
                <a:gd name="T55" fmla="*/ 186 h 959"/>
                <a:gd name="T56" fmla="*/ 72 w 574"/>
                <a:gd name="T57" fmla="*/ 196 h 959"/>
                <a:gd name="T58" fmla="*/ 72 w 574"/>
                <a:gd name="T59" fmla="*/ 197 h 959"/>
                <a:gd name="T60" fmla="*/ 67 w 574"/>
                <a:gd name="T61" fmla="*/ 211 h 959"/>
                <a:gd name="T62" fmla="*/ 55 w 574"/>
                <a:gd name="T63" fmla="*/ 219 h 959"/>
                <a:gd name="T64" fmla="*/ 68 w 574"/>
                <a:gd name="T65" fmla="*/ 283 h 959"/>
                <a:gd name="T66" fmla="*/ 121 w 574"/>
                <a:gd name="T67" fmla="*/ 359 h 959"/>
                <a:gd name="T68" fmla="*/ 4 w 574"/>
                <a:gd name="T69" fmla="*/ 675 h 959"/>
                <a:gd name="T70" fmla="*/ 40 w 574"/>
                <a:gd name="T71" fmla="*/ 681 h 959"/>
                <a:gd name="T72" fmla="*/ 61 w 574"/>
                <a:gd name="T73" fmla="*/ 664 h 959"/>
                <a:gd name="T74" fmla="*/ 107 w 574"/>
                <a:gd name="T75" fmla="*/ 932 h 959"/>
                <a:gd name="T76" fmla="*/ 174 w 574"/>
                <a:gd name="T77" fmla="*/ 801 h 959"/>
                <a:gd name="T78" fmla="*/ 209 w 574"/>
                <a:gd name="T79" fmla="*/ 802 h 959"/>
                <a:gd name="T80" fmla="*/ 219 w 574"/>
                <a:gd name="T81" fmla="*/ 959 h 959"/>
                <a:gd name="T82" fmla="*/ 342 w 574"/>
                <a:gd name="T83" fmla="*/ 769 h 959"/>
                <a:gd name="T84" fmla="*/ 365 w 574"/>
                <a:gd name="T85" fmla="*/ 364 h 959"/>
                <a:gd name="T86" fmla="*/ 438 w 574"/>
                <a:gd name="T87" fmla="*/ 219 h 959"/>
                <a:gd name="T88" fmla="*/ 481 w 574"/>
                <a:gd name="T89" fmla="*/ 286 h 959"/>
                <a:gd name="T90" fmla="*/ 524 w 574"/>
                <a:gd name="T91" fmla="*/ 275 h 959"/>
                <a:gd name="T92" fmla="*/ 357 w 574"/>
                <a:gd name="T93" fmla="*/ 228 h 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74" h="959">
                  <a:moveTo>
                    <a:pt x="490" y="38"/>
                  </a:moveTo>
                  <a:cubicBezTo>
                    <a:pt x="490" y="38"/>
                    <a:pt x="461" y="11"/>
                    <a:pt x="432" y="11"/>
                  </a:cubicBezTo>
                  <a:lnTo>
                    <a:pt x="490" y="38"/>
                  </a:lnTo>
                  <a:close/>
                  <a:moveTo>
                    <a:pt x="522" y="42"/>
                  </a:moveTo>
                  <a:cubicBezTo>
                    <a:pt x="517" y="39"/>
                    <a:pt x="511" y="39"/>
                    <a:pt x="507" y="40"/>
                  </a:cubicBezTo>
                  <a:cubicBezTo>
                    <a:pt x="507" y="38"/>
                    <a:pt x="505" y="36"/>
                    <a:pt x="503" y="34"/>
                  </a:cubicBezTo>
                  <a:cubicBezTo>
                    <a:pt x="498" y="32"/>
                    <a:pt x="492" y="34"/>
                    <a:pt x="490" y="38"/>
                  </a:cubicBezTo>
                  <a:cubicBezTo>
                    <a:pt x="487" y="43"/>
                    <a:pt x="489" y="49"/>
                    <a:pt x="493" y="51"/>
                  </a:cubicBezTo>
                  <a:cubicBezTo>
                    <a:pt x="497" y="53"/>
                    <a:pt x="500" y="53"/>
                    <a:pt x="503" y="51"/>
                  </a:cubicBezTo>
                  <a:cubicBezTo>
                    <a:pt x="505" y="54"/>
                    <a:pt x="508" y="58"/>
                    <a:pt x="512" y="60"/>
                  </a:cubicBezTo>
                  <a:cubicBezTo>
                    <a:pt x="560" y="92"/>
                    <a:pt x="560" y="92"/>
                    <a:pt x="560" y="92"/>
                  </a:cubicBezTo>
                  <a:cubicBezTo>
                    <a:pt x="563" y="86"/>
                    <a:pt x="571" y="71"/>
                    <a:pt x="574" y="65"/>
                  </a:cubicBezTo>
                  <a:lnTo>
                    <a:pt x="522" y="42"/>
                  </a:lnTo>
                  <a:close/>
                  <a:moveTo>
                    <a:pt x="290" y="133"/>
                  </a:moveTo>
                  <a:cubicBezTo>
                    <a:pt x="290" y="133"/>
                    <a:pt x="290" y="133"/>
                    <a:pt x="290" y="133"/>
                  </a:cubicBezTo>
                  <a:cubicBezTo>
                    <a:pt x="290" y="133"/>
                    <a:pt x="290" y="133"/>
                    <a:pt x="290" y="133"/>
                  </a:cubicBezTo>
                  <a:close/>
                  <a:moveTo>
                    <a:pt x="521" y="272"/>
                  </a:moveTo>
                  <a:cubicBezTo>
                    <a:pt x="523" y="272"/>
                    <a:pt x="523" y="272"/>
                    <a:pt x="523" y="272"/>
                  </a:cubicBezTo>
                  <a:cubicBezTo>
                    <a:pt x="492" y="182"/>
                    <a:pt x="492" y="182"/>
                    <a:pt x="492" y="182"/>
                  </a:cubicBezTo>
                  <a:cubicBezTo>
                    <a:pt x="506" y="155"/>
                    <a:pt x="487" y="123"/>
                    <a:pt x="474" y="129"/>
                  </a:cubicBezTo>
                  <a:cubicBezTo>
                    <a:pt x="455" y="74"/>
                    <a:pt x="455" y="74"/>
                    <a:pt x="455" y="74"/>
                  </a:cubicBezTo>
                  <a:cubicBezTo>
                    <a:pt x="455" y="74"/>
                    <a:pt x="455" y="74"/>
                    <a:pt x="455" y="74"/>
                  </a:cubicBezTo>
                  <a:cubicBezTo>
                    <a:pt x="455" y="74"/>
                    <a:pt x="455" y="74"/>
                    <a:pt x="455" y="74"/>
                  </a:cubicBezTo>
                  <a:cubicBezTo>
                    <a:pt x="435" y="15"/>
                    <a:pt x="435" y="15"/>
                    <a:pt x="435" y="15"/>
                  </a:cubicBezTo>
                  <a:cubicBezTo>
                    <a:pt x="433" y="10"/>
                    <a:pt x="422" y="9"/>
                    <a:pt x="410" y="13"/>
                  </a:cubicBezTo>
                  <a:cubicBezTo>
                    <a:pt x="398" y="17"/>
                    <a:pt x="390" y="25"/>
                    <a:pt x="392" y="30"/>
                  </a:cubicBezTo>
                  <a:cubicBezTo>
                    <a:pt x="435" y="154"/>
                    <a:pt x="435" y="154"/>
                    <a:pt x="435" y="154"/>
                  </a:cubicBezTo>
                  <a:cubicBezTo>
                    <a:pt x="431" y="163"/>
                    <a:pt x="428" y="173"/>
                    <a:pt x="427" y="176"/>
                  </a:cubicBezTo>
                  <a:cubicBezTo>
                    <a:pt x="371" y="226"/>
                    <a:pt x="371" y="226"/>
                    <a:pt x="371" y="226"/>
                  </a:cubicBezTo>
                  <a:cubicBezTo>
                    <a:pt x="366" y="170"/>
                    <a:pt x="366" y="170"/>
                    <a:pt x="366" y="170"/>
                  </a:cubicBezTo>
                  <a:cubicBezTo>
                    <a:pt x="366" y="164"/>
                    <a:pt x="364" y="159"/>
                    <a:pt x="361" y="157"/>
                  </a:cubicBezTo>
                  <a:cubicBezTo>
                    <a:pt x="363" y="155"/>
                    <a:pt x="364" y="153"/>
                    <a:pt x="364" y="150"/>
                  </a:cubicBezTo>
                  <a:cubicBezTo>
                    <a:pt x="364" y="145"/>
                    <a:pt x="359" y="140"/>
                    <a:pt x="354" y="140"/>
                  </a:cubicBezTo>
                  <a:cubicBezTo>
                    <a:pt x="349" y="140"/>
                    <a:pt x="345" y="145"/>
                    <a:pt x="345" y="150"/>
                  </a:cubicBezTo>
                  <a:cubicBezTo>
                    <a:pt x="345" y="154"/>
                    <a:pt x="347" y="157"/>
                    <a:pt x="349" y="158"/>
                  </a:cubicBezTo>
                  <a:cubicBezTo>
                    <a:pt x="347" y="161"/>
                    <a:pt x="346" y="165"/>
                    <a:pt x="346" y="170"/>
                  </a:cubicBezTo>
                  <a:cubicBezTo>
                    <a:pt x="342" y="220"/>
                    <a:pt x="342" y="220"/>
                    <a:pt x="342" y="220"/>
                  </a:cubicBezTo>
                  <a:cubicBezTo>
                    <a:pt x="340" y="219"/>
                    <a:pt x="337" y="219"/>
                    <a:pt x="335" y="219"/>
                  </a:cubicBezTo>
                  <a:cubicBezTo>
                    <a:pt x="332" y="219"/>
                    <a:pt x="330" y="219"/>
                    <a:pt x="328" y="219"/>
                  </a:cubicBezTo>
                  <a:cubicBezTo>
                    <a:pt x="326" y="209"/>
                    <a:pt x="323" y="199"/>
                    <a:pt x="318" y="189"/>
                  </a:cubicBezTo>
                  <a:cubicBezTo>
                    <a:pt x="318" y="189"/>
                    <a:pt x="318" y="189"/>
                    <a:pt x="318" y="189"/>
                  </a:cubicBezTo>
                  <a:cubicBezTo>
                    <a:pt x="318" y="189"/>
                    <a:pt x="318" y="189"/>
                    <a:pt x="318" y="189"/>
                  </a:cubicBezTo>
                  <a:cubicBezTo>
                    <a:pt x="317" y="186"/>
                    <a:pt x="316" y="184"/>
                    <a:pt x="314" y="181"/>
                  </a:cubicBezTo>
                  <a:cubicBezTo>
                    <a:pt x="314" y="181"/>
                    <a:pt x="314" y="181"/>
                    <a:pt x="314" y="181"/>
                  </a:cubicBezTo>
                  <a:cubicBezTo>
                    <a:pt x="312" y="178"/>
                    <a:pt x="311" y="176"/>
                    <a:pt x="309" y="173"/>
                  </a:cubicBezTo>
                  <a:cubicBezTo>
                    <a:pt x="309" y="173"/>
                    <a:pt x="309" y="173"/>
                    <a:pt x="309" y="173"/>
                  </a:cubicBezTo>
                  <a:cubicBezTo>
                    <a:pt x="306" y="168"/>
                    <a:pt x="302" y="163"/>
                    <a:pt x="299" y="159"/>
                  </a:cubicBezTo>
                  <a:cubicBezTo>
                    <a:pt x="299" y="159"/>
                    <a:pt x="299" y="159"/>
                    <a:pt x="299" y="159"/>
                  </a:cubicBezTo>
                  <a:cubicBezTo>
                    <a:pt x="299" y="159"/>
                    <a:pt x="299" y="159"/>
                    <a:pt x="299" y="159"/>
                  </a:cubicBezTo>
                  <a:cubicBezTo>
                    <a:pt x="298" y="159"/>
                    <a:pt x="298" y="158"/>
                    <a:pt x="298" y="158"/>
                  </a:cubicBezTo>
                  <a:cubicBezTo>
                    <a:pt x="298" y="158"/>
                    <a:pt x="298" y="158"/>
                    <a:pt x="297" y="157"/>
                  </a:cubicBezTo>
                  <a:cubicBezTo>
                    <a:pt x="294" y="153"/>
                    <a:pt x="290" y="149"/>
                    <a:pt x="285" y="145"/>
                  </a:cubicBezTo>
                  <a:cubicBezTo>
                    <a:pt x="285" y="145"/>
                    <a:pt x="284" y="144"/>
                    <a:pt x="284" y="144"/>
                  </a:cubicBezTo>
                  <a:cubicBezTo>
                    <a:pt x="282" y="142"/>
                    <a:pt x="280" y="141"/>
                    <a:pt x="277" y="139"/>
                  </a:cubicBezTo>
                  <a:cubicBezTo>
                    <a:pt x="277" y="139"/>
                    <a:pt x="277" y="139"/>
                    <a:pt x="277" y="139"/>
                  </a:cubicBezTo>
                  <a:cubicBezTo>
                    <a:pt x="277" y="138"/>
                    <a:pt x="276" y="138"/>
                    <a:pt x="276" y="138"/>
                  </a:cubicBezTo>
                  <a:cubicBezTo>
                    <a:pt x="276" y="138"/>
                    <a:pt x="276" y="138"/>
                    <a:pt x="276" y="138"/>
                  </a:cubicBezTo>
                  <a:cubicBezTo>
                    <a:pt x="276" y="120"/>
                    <a:pt x="276" y="120"/>
                    <a:pt x="276" y="120"/>
                  </a:cubicBezTo>
                  <a:cubicBezTo>
                    <a:pt x="349" y="81"/>
                    <a:pt x="349" y="81"/>
                    <a:pt x="349" y="81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118" y="120"/>
                    <a:pt x="118" y="120"/>
                    <a:pt x="118" y="120"/>
                  </a:cubicBezTo>
                  <a:cubicBezTo>
                    <a:pt x="118" y="138"/>
                    <a:pt x="118" y="138"/>
                    <a:pt x="118" y="138"/>
                  </a:cubicBezTo>
                  <a:cubicBezTo>
                    <a:pt x="118" y="138"/>
                    <a:pt x="118" y="138"/>
                    <a:pt x="118" y="138"/>
                  </a:cubicBezTo>
                  <a:cubicBezTo>
                    <a:pt x="115" y="139"/>
                    <a:pt x="113" y="141"/>
                    <a:pt x="111" y="143"/>
                  </a:cubicBezTo>
                  <a:cubicBezTo>
                    <a:pt x="110" y="143"/>
                    <a:pt x="110" y="144"/>
                    <a:pt x="109" y="144"/>
                  </a:cubicBezTo>
                  <a:cubicBezTo>
                    <a:pt x="108" y="145"/>
                    <a:pt x="107" y="147"/>
                    <a:pt x="106" y="148"/>
                  </a:cubicBezTo>
                  <a:cubicBezTo>
                    <a:pt x="105" y="148"/>
                    <a:pt x="104" y="149"/>
                    <a:pt x="104" y="149"/>
                  </a:cubicBezTo>
                  <a:cubicBezTo>
                    <a:pt x="103" y="150"/>
                    <a:pt x="102" y="152"/>
                    <a:pt x="101" y="153"/>
                  </a:cubicBezTo>
                  <a:cubicBezTo>
                    <a:pt x="100" y="153"/>
                    <a:pt x="99" y="154"/>
                    <a:pt x="99" y="155"/>
                  </a:cubicBezTo>
                  <a:cubicBezTo>
                    <a:pt x="98" y="156"/>
                    <a:pt x="97" y="157"/>
                    <a:pt x="96" y="158"/>
                  </a:cubicBezTo>
                  <a:cubicBezTo>
                    <a:pt x="95" y="159"/>
                    <a:pt x="95" y="159"/>
                    <a:pt x="94" y="160"/>
                  </a:cubicBezTo>
                  <a:cubicBezTo>
                    <a:pt x="93" y="161"/>
                    <a:pt x="92" y="163"/>
                    <a:pt x="91" y="164"/>
                  </a:cubicBezTo>
                  <a:cubicBezTo>
                    <a:pt x="89" y="165"/>
                    <a:pt x="89" y="165"/>
                    <a:pt x="89" y="165"/>
                  </a:cubicBezTo>
                  <a:cubicBezTo>
                    <a:pt x="90" y="165"/>
                    <a:pt x="90" y="165"/>
                    <a:pt x="90" y="165"/>
                  </a:cubicBezTo>
                  <a:cubicBezTo>
                    <a:pt x="90" y="165"/>
                    <a:pt x="90" y="165"/>
                    <a:pt x="90" y="165"/>
                  </a:cubicBezTo>
                  <a:cubicBezTo>
                    <a:pt x="89" y="166"/>
                    <a:pt x="89" y="166"/>
                    <a:pt x="89" y="166"/>
                  </a:cubicBezTo>
                  <a:cubicBezTo>
                    <a:pt x="89" y="166"/>
                    <a:pt x="88" y="166"/>
                    <a:pt x="88" y="165"/>
                  </a:cubicBezTo>
                  <a:cubicBezTo>
                    <a:pt x="85" y="168"/>
                    <a:pt x="82" y="172"/>
                    <a:pt x="81" y="175"/>
                  </a:cubicBezTo>
                  <a:cubicBezTo>
                    <a:pt x="82" y="176"/>
                    <a:pt x="82" y="176"/>
                    <a:pt x="82" y="176"/>
                  </a:cubicBezTo>
                  <a:cubicBezTo>
                    <a:pt x="82" y="176"/>
                    <a:pt x="82" y="177"/>
                    <a:pt x="82" y="177"/>
                  </a:cubicBezTo>
                  <a:cubicBezTo>
                    <a:pt x="81" y="178"/>
                    <a:pt x="81" y="179"/>
                    <a:pt x="80" y="179"/>
                  </a:cubicBezTo>
                  <a:cubicBezTo>
                    <a:pt x="80" y="181"/>
                    <a:pt x="79" y="182"/>
                    <a:pt x="78" y="183"/>
                  </a:cubicBezTo>
                  <a:cubicBezTo>
                    <a:pt x="78" y="184"/>
                    <a:pt x="77" y="185"/>
                    <a:pt x="77" y="186"/>
                  </a:cubicBezTo>
                  <a:cubicBezTo>
                    <a:pt x="76" y="187"/>
                    <a:pt x="76" y="189"/>
                    <a:pt x="75" y="190"/>
                  </a:cubicBezTo>
                  <a:cubicBezTo>
                    <a:pt x="75" y="191"/>
                    <a:pt x="74" y="192"/>
                    <a:pt x="74" y="192"/>
                  </a:cubicBezTo>
                  <a:cubicBezTo>
                    <a:pt x="73" y="193"/>
                    <a:pt x="73" y="195"/>
                    <a:pt x="72" y="196"/>
                  </a:cubicBezTo>
                  <a:cubicBezTo>
                    <a:pt x="72" y="196"/>
                    <a:pt x="72" y="196"/>
                    <a:pt x="72" y="196"/>
                  </a:cubicBezTo>
                  <a:cubicBezTo>
                    <a:pt x="72" y="196"/>
                    <a:pt x="72" y="196"/>
                    <a:pt x="72" y="196"/>
                  </a:cubicBezTo>
                  <a:cubicBezTo>
                    <a:pt x="72" y="196"/>
                    <a:pt x="72" y="197"/>
                    <a:pt x="72" y="197"/>
                  </a:cubicBezTo>
                  <a:cubicBezTo>
                    <a:pt x="72" y="198"/>
                    <a:pt x="71" y="198"/>
                    <a:pt x="71" y="199"/>
                  </a:cubicBezTo>
                  <a:cubicBezTo>
                    <a:pt x="70" y="201"/>
                    <a:pt x="70" y="203"/>
                    <a:pt x="69" y="205"/>
                  </a:cubicBezTo>
                  <a:cubicBezTo>
                    <a:pt x="68" y="207"/>
                    <a:pt x="67" y="209"/>
                    <a:pt x="67" y="211"/>
                  </a:cubicBezTo>
                  <a:cubicBezTo>
                    <a:pt x="67" y="211"/>
                    <a:pt x="67" y="211"/>
                    <a:pt x="67" y="211"/>
                  </a:cubicBezTo>
                  <a:cubicBezTo>
                    <a:pt x="67" y="214"/>
                    <a:pt x="66" y="217"/>
                    <a:pt x="65" y="220"/>
                  </a:cubicBezTo>
                  <a:cubicBezTo>
                    <a:pt x="62" y="219"/>
                    <a:pt x="58" y="219"/>
                    <a:pt x="55" y="219"/>
                  </a:cubicBezTo>
                  <a:cubicBezTo>
                    <a:pt x="36" y="219"/>
                    <a:pt x="21" y="234"/>
                    <a:pt x="21" y="252"/>
                  </a:cubicBezTo>
                  <a:cubicBezTo>
                    <a:pt x="21" y="271"/>
                    <a:pt x="36" y="285"/>
                    <a:pt x="55" y="285"/>
                  </a:cubicBezTo>
                  <a:cubicBezTo>
                    <a:pt x="59" y="285"/>
                    <a:pt x="64" y="285"/>
                    <a:pt x="68" y="283"/>
                  </a:cubicBezTo>
                  <a:cubicBezTo>
                    <a:pt x="76" y="313"/>
                    <a:pt x="95" y="339"/>
                    <a:pt x="120" y="356"/>
                  </a:cubicBezTo>
                  <a:cubicBezTo>
                    <a:pt x="120" y="356"/>
                    <a:pt x="120" y="356"/>
                    <a:pt x="120" y="356"/>
                  </a:cubicBezTo>
                  <a:cubicBezTo>
                    <a:pt x="120" y="356"/>
                    <a:pt x="121" y="357"/>
                    <a:pt x="121" y="359"/>
                  </a:cubicBezTo>
                  <a:cubicBezTo>
                    <a:pt x="22" y="543"/>
                    <a:pt x="0" y="638"/>
                    <a:pt x="0" y="638"/>
                  </a:cubicBezTo>
                  <a:cubicBezTo>
                    <a:pt x="13" y="644"/>
                    <a:pt x="13" y="644"/>
                    <a:pt x="13" y="644"/>
                  </a:cubicBezTo>
                  <a:cubicBezTo>
                    <a:pt x="7" y="656"/>
                    <a:pt x="4" y="671"/>
                    <a:pt x="4" y="675"/>
                  </a:cubicBezTo>
                  <a:cubicBezTo>
                    <a:pt x="4" y="682"/>
                    <a:pt x="20" y="692"/>
                    <a:pt x="27" y="688"/>
                  </a:cubicBezTo>
                  <a:cubicBezTo>
                    <a:pt x="34" y="684"/>
                    <a:pt x="41" y="660"/>
                    <a:pt x="41" y="660"/>
                  </a:cubicBezTo>
                  <a:cubicBezTo>
                    <a:pt x="41" y="660"/>
                    <a:pt x="39" y="675"/>
                    <a:pt x="40" y="681"/>
                  </a:cubicBezTo>
                  <a:cubicBezTo>
                    <a:pt x="41" y="687"/>
                    <a:pt x="56" y="686"/>
                    <a:pt x="56" y="681"/>
                  </a:cubicBezTo>
                  <a:cubicBezTo>
                    <a:pt x="56" y="678"/>
                    <a:pt x="56" y="669"/>
                    <a:pt x="56" y="662"/>
                  </a:cubicBezTo>
                  <a:cubicBezTo>
                    <a:pt x="61" y="664"/>
                    <a:pt x="61" y="664"/>
                    <a:pt x="61" y="664"/>
                  </a:cubicBezTo>
                  <a:cubicBezTo>
                    <a:pt x="55" y="702"/>
                    <a:pt x="51" y="738"/>
                    <a:pt x="51" y="769"/>
                  </a:cubicBezTo>
                  <a:cubicBezTo>
                    <a:pt x="57" y="777"/>
                    <a:pt x="88" y="785"/>
                    <a:pt x="118" y="791"/>
                  </a:cubicBezTo>
                  <a:cubicBezTo>
                    <a:pt x="106" y="860"/>
                    <a:pt x="107" y="932"/>
                    <a:pt x="107" y="932"/>
                  </a:cubicBezTo>
                  <a:cubicBezTo>
                    <a:pt x="107" y="932"/>
                    <a:pt x="123" y="959"/>
                    <a:pt x="174" y="959"/>
                  </a:cubicBezTo>
                  <a:cubicBezTo>
                    <a:pt x="199" y="959"/>
                    <a:pt x="180" y="938"/>
                    <a:pt x="180" y="938"/>
                  </a:cubicBezTo>
                  <a:cubicBezTo>
                    <a:pt x="180" y="938"/>
                    <a:pt x="167" y="857"/>
                    <a:pt x="174" y="801"/>
                  </a:cubicBezTo>
                  <a:cubicBezTo>
                    <a:pt x="181" y="802"/>
                    <a:pt x="185" y="802"/>
                    <a:pt x="185" y="802"/>
                  </a:cubicBezTo>
                  <a:cubicBezTo>
                    <a:pt x="197" y="766"/>
                    <a:pt x="197" y="766"/>
                    <a:pt x="197" y="766"/>
                  </a:cubicBezTo>
                  <a:cubicBezTo>
                    <a:pt x="209" y="802"/>
                    <a:pt x="209" y="802"/>
                    <a:pt x="209" y="802"/>
                  </a:cubicBezTo>
                  <a:cubicBezTo>
                    <a:pt x="209" y="802"/>
                    <a:pt x="213" y="802"/>
                    <a:pt x="220" y="801"/>
                  </a:cubicBezTo>
                  <a:cubicBezTo>
                    <a:pt x="226" y="857"/>
                    <a:pt x="214" y="938"/>
                    <a:pt x="214" y="938"/>
                  </a:cubicBezTo>
                  <a:cubicBezTo>
                    <a:pt x="214" y="938"/>
                    <a:pt x="195" y="959"/>
                    <a:pt x="219" y="959"/>
                  </a:cubicBezTo>
                  <a:cubicBezTo>
                    <a:pt x="271" y="959"/>
                    <a:pt x="287" y="932"/>
                    <a:pt x="287" y="932"/>
                  </a:cubicBezTo>
                  <a:cubicBezTo>
                    <a:pt x="287" y="932"/>
                    <a:pt x="288" y="860"/>
                    <a:pt x="275" y="791"/>
                  </a:cubicBezTo>
                  <a:cubicBezTo>
                    <a:pt x="306" y="785"/>
                    <a:pt x="337" y="777"/>
                    <a:pt x="342" y="769"/>
                  </a:cubicBezTo>
                  <a:cubicBezTo>
                    <a:pt x="342" y="676"/>
                    <a:pt x="308" y="536"/>
                    <a:pt x="283" y="447"/>
                  </a:cubicBezTo>
                  <a:cubicBezTo>
                    <a:pt x="380" y="417"/>
                    <a:pt x="380" y="417"/>
                    <a:pt x="380" y="417"/>
                  </a:cubicBezTo>
                  <a:cubicBezTo>
                    <a:pt x="380" y="417"/>
                    <a:pt x="372" y="394"/>
                    <a:pt x="365" y="364"/>
                  </a:cubicBezTo>
                  <a:cubicBezTo>
                    <a:pt x="372" y="392"/>
                    <a:pt x="379" y="414"/>
                    <a:pt x="379" y="414"/>
                  </a:cubicBezTo>
                  <a:cubicBezTo>
                    <a:pt x="379" y="414"/>
                    <a:pt x="400" y="341"/>
                    <a:pt x="381" y="277"/>
                  </a:cubicBezTo>
                  <a:cubicBezTo>
                    <a:pt x="405" y="252"/>
                    <a:pt x="431" y="224"/>
                    <a:pt x="438" y="219"/>
                  </a:cubicBezTo>
                  <a:cubicBezTo>
                    <a:pt x="444" y="218"/>
                    <a:pt x="450" y="216"/>
                    <a:pt x="456" y="214"/>
                  </a:cubicBezTo>
                  <a:cubicBezTo>
                    <a:pt x="481" y="286"/>
                    <a:pt x="481" y="286"/>
                    <a:pt x="481" y="286"/>
                  </a:cubicBezTo>
                  <a:cubicBezTo>
                    <a:pt x="481" y="286"/>
                    <a:pt x="481" y="286"/>
                    <a:pt x="481" y="286"/>
                  </a:cubicBezTo>
                  <a:cubicBezTo>
                    <a:pt x="480" y="288"/>
                    <a:pt x="480" y="289"/>
                    <a:pt x="481" y="290"/>
                  </a:cubicBezTo>
                  <a:cubicBezTo>
                    <a:pt x="482" y="295"/>
                    <a:pt x="493" y="295"/>
                    <a:pt x="505" y="291"/>
                  </a:cubicBezTo>
                  <a:cubicBezTo>
                    <a:pt x="517" y="287"/>
                    <a:pt x="525" y="280"/>
                    <a:pt x="524" y="275"/>
                  </a:cubicBezTo>
                  <a:cubicBezTo>
                    <a:pt x="523" y="274"/>
                    <a:pt x="522" y="273"/>
                    <a:pt x="521" y="272"/>
                  </a:cubicBezTo>
                  <a:close/>
                  <a:moveTo>
                    <a:pt x="362" y="234"/>
                  </a:moveTo>
                  <a:cubicBezTo>
                    <a:pt x="361" y="232"/>
                    <a:pt x="359" y="230"/>
                    <a:pt x="357" y="228"/>
                  </a:cubicBezTo>
                  <a:cubicBezTo>
                    <a:pt x="362" y="228"/>
                    <a:pt x="366" y="228"/>
                    <a:pt x="369" y="228"/>
                  </a:cubicBezTo>
                  <a:lnTo>
                    <a:pt x="362" y="234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9" name="Freeform 787"/>
            <p:cNvSpPr>
              <a:spLocks/>
            </p:cNvSpPr>
            <p:nvPr/>
          </p:nvSpPr>
          <p:spPr bwMode="auto">
            <a:xfrm>
              <a:off x="3224212" y="854076"/>
              <a:ext cx="290512" cy="271463"/>
            </a:xfrm>
            <a:custGeom>
              <a:avLst/>
              <a:gdLst>
                <a:gd name="T0" fmla="*/ 0 w 183"/>
                <a:gd name="T1" fmla="*/ 1 h 171"/>
                <a:gd name="T2" fmla="*/ 95 w 183"/>
                <a:gd name="T3" fmla="*/ 171 h 171"/>
                <a:gd name="T4" fmla="*/ 183 w 183"/>
                <a:gd name="T5" fmla="*/ 5 h 171"/>
                <a:gd name="T6" fmla="*/ 1 w 183"/>
                <a:gd name="T7" fmla="*/ 0 h 171"/>
                <a:gd name="T8" fmla="*/ 0 w 183"/>
                <a:gd name="T9" fmla="*/ 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71">
                  <a:moveTo>
                    <a:pt x="0" y="1"/>
                  </a:moveTo>
                  <a:lnTo>
                    <a:pt x="95" y="171"/>
                  </a:lnTo>
                  <a:lnTo>
                    <a:pt x="183" y="5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0" name="Freeform 788"/>
            <p:cNvSpPr>
              <a:spLocks/>
            </p:cNvSpPr>
            <p:nvPr/>
          </p:nvSpPr>
          <p:spPr bwMode="auto">
            <a:xfrm>
              <a:off x="3224212" y="854076"/>
              <a:ext cx="290512" cy="271463"/>
            </a:xfrm>
            <a:custGeom>
              <a:avLst/>
              <a:gdLst>
                <a:gd name="T0" fmla="*/ 0 w 183"/>
                <a:gd name="T1" fmla="*/ 1 h 171"/>
                <a:gd name="T2" fmla="*/ 95 w 183"/>
                <a:gd name="T3" fmla="*/ 171 h 171"/>
                <a:gd name="T4" fmla="*/ 183 w 183"/>
                <a:gd name="T5" fmla="*/ 5 h 171"/>
                <a:gd name="T6" fmla="*/ 1 w 183"/>
                <a:gd name="T7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3" h="171">
                  <a:moveTo>
                    <a:pt x="0" y="1"/>
                  </a:moveTo>
                  <a:lnTo>
                    <a:pt x="95" y="171"/>
                  </a:lnTo>
                  <a:lnTo>
                    <a:pt x="183" y="5"/>
                  </a:lnTo>
                  <a:lnTo>
                    <a:pt x="1" y="0"/>
                  </a:lnTo>
                </a:path>
              </a:pathLst>
            </a:cu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1" name="Freeform 789"/>
            <p:cNvSpPr>
              <a:spLocks/>
            </p:cNvSpPr>
            <p:nvPr/>
          </p:nvSpPr>
          <p:spPr bwMode="auto">
            <a:xfrm>
              <a:off x="2965450" y="1436688"/>
              <a:ext cx="112712" cy="141288"/>
            </a:xfrm>
            <a:custGeom>
              <a:avLst/>
              <a:gdLst>
                <a:gd name="T0" fmla="*/ 26 w 53"/>
                <a:gd name="T1" fmla="*/ 0 h 67"/>
                <a:gd name="T2" fmla="*/ 25 w 53"/>
                <a:gd name="T3" fmla="*/ 1 h 67"/>
                <a:gd name="T4" fmla="*/ 0 w 53"/>
                <a:gd name="T5" fmla="*/ 50 h 67"/>
                <a:gd name="T6" fmla="*/ 23 w 53"/>
                <a:gd name="T7" fmla="*/ 63 h 67"/>
                <a:gd name="T8" fmla="*/ 37 w 53"/>
                <a:gd name="T9" fmla="*/ 35 h 67"/>
                <a:gd name="T10" fmla="*/ 36 w 53"/>
                <a:gd name="T11" fmla="*/ 56 h 67"/>
                <a:gd name="T12" fmla="*/ 52 w 53"/>
                <a:gd name="T13" fmla="*/ 56 h 67"/>
                <a:gd name="T14" fmla="*/ 52 w 53"/>
                <a:gd name="T15" fmla="*/ 24 h 67"/>
                <a:gd name="T16" fmla="*/ 26 w 53"/>
                <a:gd name="T1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67">
                  <a:moveTo>
                    <a:pt x="26" y="0"/>
                  </a:moveTo>
                  <a:cubicBezTo>
                    <a:pt x="26" y="1"/>
                    <a:pt x="26" y="1"/>
                    <a:pt x="25" y="1"/>
                  </a:cubicBezTo>
                  <a:cubicBezTo>
                    <a:pt x="9" y="6"/>
                    <a:pt x="0" y="43"/>
                    <a:pt x="0" y="50"/>
                  </a:cubicBezTo>
                  <a:cubicBezTo>
                    <a:pt x="0" y="57"/>
                    <a:pt x="16" y="67"/>
                    <a:pt x="23" y="63"/>
                  </a:cubicBezTo>
                  <a:cubicBezTo>
                    <a:pt x="30" y="59"/>
                    <a:pt x="37" y="35"/>
                    <a:pt x="37" y="35"/>
                  </a:cubicBezTo>
                  <a:cubicBezTo>
                    <a:pt x="37" y="35"/>
                    <a:pt x="35" y="50"/>
                    <a:pt x="36" y="56"/>
                  </a:cubicBezTo>
                  <a:cubicBezTo>
                    <a:pt x="37" y="62"/>
                    <a:pt x="52" y="61"/>
                    <a:pt x="52" y="56"/>
                  </a:cubicBezTo>
                  <a:cubicBezTo>
                    <a:pt x="53" y="50"/>
                    <a:pt x="52" y="25"/>
                    <a:pt x="52" y="24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2" name="Oval 790"/>
            <p:cNvSpPr>
              <a:spLocks noChangeArrowheads="1"/>
            </p:cNvSpPr>
            <p:nvPr/>
          </p:nvSpPr>
          <p:spPr bwMode="auto">
            <a:xfrm>
              <a:off x="3594100" y="576263"/>
              <a:ext cx="142875" cy="139700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3" name="Freeform 791"/>
            <p:cNvSpPr>
              <a:spLocks/>
            </p:cNvSpPr>
            <p:nvPr/>
          </p:nvSpPr>
          <p:spPr bwMode="auto">
            <a:xfrm>
              <a:off x="3605212" y="588963"/>
              <a:ext cx="101600" cy="114300"/>
            </a:xfrm>
            <a:custGeom>
              <a:avLst/>
              <a:gdLst>
                <a:gd name="T0" fmla="*/ 0 w 48"/>
                <a:gd name="T1" fmla="*/ 27 h 54"/>
                <a:gd name="T2" fmla="*/ 24 w 48"/>
                <a:gd name="T3" fmla="*/ 0 h 54"/>
                <a:gd name="T4" fmla="*/ 48 w 48"/>
                <a:gd name="T5" fmla="*/ 27 h 54"/>
                <a:gd name="T6" fmla="*/ 24 w 48"/>
                <a:gd name="T7" fmla="*/ 54 h 54"/>
                <a:gd name="T8" fmla="*/ 0 w 48"/>
                <a:gd name="T9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54">
                  <a:moveTo>
                    <a:pt x="0" y="27"/>
                  </a:moveTo>
                  <a:cubicBezTo>
                    <a:pt x="0" y="14"/>
                    <a:pt x="10" y="4"/>
                    <a:pt x="24" y="0"/>
                  </a:cubicBezTo>
                  <a:cubicBezTo>
                    <a:pt x="38" y="4"/>
                    <a:pt x="48" y="14"/>
                    <a:pt x="48" y="27"/>
                  </a:cubicBezTo>
                  <a:cubicBezTo>
                    <a:pt x="48" y="39"/>
                    <a:pt x="38" y="50"/>
                    <a:pt x="24" y="54"/>
                  </a:cubicBezTo>
                  <a:cubicBezTo>
                    <a:pt x="10" y="50"/>
                    <a:pt x="0" y="39"/>
                    <a:pt x="0" y="27"/>
                  </a:cubicBezTo>
                  <a:close/>
                </a:path>
              </a:pathLst>
            </a:custGeom>
            <a:solidFill>
              <a:srgbClr val="ED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4" name="Freeform 792"/>
            <p:cNvSpPr>
              <a:spLocks/>
            </p:cNvSpPr>
            <p:nvPr/>
          </p:nvSpPr>
          <p:spPr bwMode="auto">
            <a:xfrm>
              <a:off x="3325812" y="881063"/>
              <a:ext cx="107950" cy="112713"/>
            </a:xfrm>
            <a:custGeom>
              <a:avLst/>
              <a:gdLst>
                <a:gd name="T0" fmla="*/ 0 w 68"/>
                <a:gd name="T1" fmla="*/ 31 h 71"/>
                <a:gd name="T2" fmla="*/ 20 w 68"/>
                <a:gd name="T3" fmla="*/ 71 h 71"/>
                <a:gd name="T4" fmla="*/ 43 w 68"/>
                <a:gd name="T5" fmla="*/ 71 h 71"/>
                <a:gd name="T6" fmla="*/ 68 w 68"/>
                <a:gd name="T7" fmla="*/ 29 h 71"/>
                <a:gd name="T8" fmla="*/ 31 w 68"/>
                <a:gd name="T9" fmla="*/ 0 h 71"/>
                <a:gd name="T10" fmla="*/ 0 w 68"/>
                <a:gd name="T11" fmla="*/ 3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71">
                  <a:moveTo>
                    <a:pt x="0" y="31"/>
                  </a:moveTo>
                  <a:lnTo>
                    <a:pt x="20" y="71"/>
                  </a:lnTo>
                  <a:lnTo>
                    <a:pt x="43" y="71"/>
                  </a:lnTo>
                  <a:lnTo>
                    <a:pt x="68" y="29"/>
                  </a:lnTo>
                  <a:lnTo>
                    <a:pt x="31" y="0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008C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5" name="Freeform 793"/>
            <p:cNvSpPr>
              <a:spLocks/>
            </p:cNvSpPr>
            <p:nvPr/>
          </p:nvSpPr>
          <p:spPr bwMode="auto">
            <a:xfrm>
              <a:off x="3328987" y="993776"/>
              <a:ext cx="90487" cy="125413"/>
            </a:xfrm>
            <a:custGeom>
              <a:avLst/>
              <a:gdLst>
                <a:gd name="T0" fmla="*/ 18 w 57"/>
                <a:gd name="T1" fmla="*/ 0 h 79"/>
                <a:gd name="T2" fmla="*/ 0 w 57"/>
                <a:gd name="T3" fmla="*/ 79 h 79"/>
                <a:gd name="T4" fmla="*/ 57 w 57"/>
                <a:gd name="T5" fmla="*/ 79 h 79"/>
                <a:gd name="T6" fmla="*/ 41 w 57"/>
                <a:gd name="T7" fmla="*/ 0 h 79"/>
                <a:gd name="T8" fmla="*/ 18 w 57"/>
                <a:gd name="T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79">
                  <a:moveTo>
                    <a:pt x="18" y="0"/>
                  </a:moveTo>
                  <a:lnTo>
                    <a:pt x="0" y="79"/>
                  </a:lnTo>
                  <a:lnTo>
                    <a:pt x="57" y="79"/>
                  </a:lnTo>
                  <a:lnTo>
                    <a:pt x="41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8C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6" name="Freeform 794"/>
            <p:cNvSpPr>
              <a:spLocks/>
            </p:cNvSpPr>
            <p:nvPr/>
          </p:nvSpPr>
          <p:spPr bwMode="auto">
            <a:xfrm>
              <a:off x="3370262" y="1001713"/>
              <a:ext cx="36512" cy="111125"/>
            </a:xfrm>
            <a:custGeom>
              <a:avLst/>
              <a:gdLst>
                <a:gd name="T0" fmla="*/ 4 w 23"/>
                <a:gd name="T1" fmla="*/ 2 h 70"/>
                <a:gd name="T2" fmla="*/ 0 w 23"/>
                <a:gd name="T3" fmla="*/ 70 h 70"/>
                <a:gd name="T4" fmla="*/ 23 w 23"/>
                <a:gd name="T5" fmla="*/ 70 h 70"/>
                <a:gd name="T6" fmla="*/ 11 w 23"/>
                <a:gd name="T7" fmla="*/ 0 h 70"/>
                <a:gd name="T8" fmla="*/ 4 w 23"/>
                <a:gd name="T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70">
                  <a:moveTo>
                    <a:pt x="4" y="2"/>
                  </a:moveTo>
                  <a:lnTo>
                    <a:pt x="0" y="70"/>
                  </a:lnTo>
                  <a:lnTo>
                    <a:pt x="23" y="70"/>
                  </a:lnTo>
                  <a:lnTo>
                    <a:pt x="11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0068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7" name="Freeform 795"/>
            <p:cNvSpPr>
              <a:spLocks/>
            </p:cNvSpPr>
            <p:nvPr/>
          </p:nvSpPr>
          <p:spPr bwMode="auto">
            <a:xfrm>
              <a:off x="3375025" y="904876"/>
              <a:ext cx="46037" cy="82550"/>
            </a:xfrm>
            <a:custGeom>
              <a:avLst/>
              <a:gdLst>
                <a:gd name="T0" fmla="*/ 0 w 29"/>
                <a:gd name="T1" fmla="*/ 24 h 52"/>
                <a:gd name="T2" fmla="*/ 0 w 29"/>
                <a:gd name="T3" fmla="*/ 52 h 52"/>
                <a:gd name="T4" fmla="*/ 8 w 29"/>
                <a:gd name="T5" fmla="*/ 52 h 52"/>
                <a:gd name="T6" fmla="*/ 29 w 29"/>
                <a:gd name="T7" fmla="*/ 18 h 52"/>
                <a:gd name="T8" fmla="*/ 0 w 29"/>
                <a:gd name="T9" fmla="*/ 0 h 52"/>
                <a:gd name="T10" fmla="*/ 0 w 29"/>
                <a:gd name="T11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52">
                  <a:moveTo>
                    <a:pt x="0" y="24"/>
                  </a:moveTo>
                  <a:lnTo>
                    <a:pt x="0" y="52"/>
                  </a:lnTo>
                  <a:lnTo>
                    <a:pt x="8" y="52"/>
                  </a:lnTo>
                  <a:lnTo>
                    <a:pt x="29" y="18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68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8" name="Freeform 796"/>
            <p:cNvSpPr>
              <a:spLocks/>
            </p:cNvSpPr>
            <p:nvPr/>
          </p:nvSpPr>
          <p:spPr bwMode="auto">
            <a:xfrm>
              <a:off x="3211512" y="849313"/>
              <a:ext cx="163512" cy="133350"/>
            </a:xfrm>
            <a:custGeom>
              <a:avLst/>
              <a:gdLst>
                <a:gd name="T0" fmla="*/ 77 w 77"/>
                <a:gd name="T1" fmla="*/ 29 h 63"/>
                <a:gd name="T2" fmla="*/ 32 w 77"/>
                <a:gd name="T3" fmla="*/ 63 h 63"/>
                <a:gd name="T4" fmla="*/ 0 w 77"/>
                <a:gd name="T5" fmla="*/ 8 h 63"/>
                <a:gd name="T6" fmla="*/ 42 w 77"/>
                <a:gd name="T7" fmla="*/ 0 h 63"/>
                <a:gd name="T8" fmla="*/ 77 w 77"/>
                <a:gd name="T9" fmla="*/ 2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63">
                  <a:moveTo>
                    <a:pt x="77" y="29"/>
                  </a:moveTo>
                  <a:cubicBezTo>
                    <a:pt x="77" y="29"/>
                    <a:pt x="47" y="63"/>
                    <a:pt x="32" y="63"/>
                  </a:cubicBezTo>
                  <a:cubicBezTo>
                    <a:pt x="16" y="63"/>
                    <a:pt x="0" y="8"/>
                    <a:pt x="0" y="8"/>
                  </a:cubicBezTo>
                  <a:cubicBezTo>
                    <a:pt x="42" y="0"/>
                    <a:pt x="42" y="0"/>
                    <a:pt x="42" y="0"/>
                  </a:cubicBezTo>
                  <a:lnTo>
                    <a:pt x="77" y="29"/>
                  </a:lnTo>
                  <a:close/>
                </a:path>
              </a:pathLst>
            </a:custGeom>
            <a:solidFill>
              <a:srgbClr val="7ECEF4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9" name="Freeform 797"/>
            <p:cNvSpPr>
              <a:spLocks/>
            </p:cNvSpPr>
            <p:nvPr/>
          </p:nvSpPr>
          <p:spPr bwMode="auto">
            <a:xfrm>
              <a:off x="3375025" y="849313"/>
              <a:ext cx="160337" cy="133350"/>
            </a:xfrm>
            <a:custGeom>
              <a:avLst/>
              <a:gdLst>
                <a:gd name="T0" fmla="*/ 0 w 76"/>
                <a:gd name="T1" fmla="*/ 29 h 63"/>
                <a:gd name="T2" fmla="*/ 45 w 76"/>
                <a:gd name="T3" fmla="*/ 63 h 63"/>
                <a:gd name="T4" fmla="*/ 76 w 76"/>
                <a:gd name="T5" fmla="*/ 8 h 63"/>
                <a:gd name="T6" fmla="*/ 35 w 76"/>
                <a:gd name="T7" fmla="*/ 0 h 63"/>
                <a:gd name="T8" fmla="*/ 0 w 76"/>
                <a:gd name="T9" fmla="*/ 2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63">
                  <a:moveTo>
                    <a:pt x="0" y="29"/>
                  </a:moveTo>
                  <a:cubicBezTo>
                    <a:pt x="0" y="29"/>
                    <a:pt x="29" y="63"/>
                    <a:pt x="45" y="63"/>
                  </a:cubicBezTo>
                  <a:cubicBezTo>
                    <a:pt x="61" y="63"/>
                    <a:pt x="76" y="8"/>
                    <a:pt x="76" y="8"/>
                  </a:cubicBezTo>
                  <a:cubicBezTo>
                    <a:pt x="35" y="0"/>
                    <a:pt x="35" y="0"/>
                    <a:pt x="35" y="0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rgbClr val="7ECEF4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822" name="Picture 79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7600" y="606426"/>
              <a:ext cx="177800" cy="395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0" name="Freeform 799"/>
            <p:cNvSpPr>
              <a:spLocks/>
            </p:cNvSpPr>
            <p:nvPr/>
          </p:nvSpPr>
          <p:spPr bwMode="auto">
            <a:xfrm>
              <a:off x="3671887" y="617538"/>
              <a:ext cx="153987" cy="371475"/>
            </a:xfrm>
            <a:custGeom>
              <a:avLst/>
              <a:gdLst>
                <a:gd name="T0" fmla="*/ 17 w 73"/>
                <a:gd name="T1" fmla="*/ 12 h 175"/>
                <a:gd name="T2" fmla="*/ 27 w 73"/>
                <a:gd name="T3" fmla="*/ 0 h 175"/>
                <a:gd name="T4" fmla="*/ 42 w 73"/>
                <a:gd name="T5" fmla="*/ 175 h 175"/>
                <a:gd name="T6" fmla="*/ 17 w 73"/>
                <a:gd name="T7" fmla="*/ 12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" h="175">
                  <a:moveTo>
                    <a:pt x="17" y="12"/>
                  </a:moveTo>
                  <a:cubicBezTo>
                    <a:pt x="17" y="12"/>
                    <a:pt x="21" y="1"/>
                    <a:pt x="27" y="0"/>
                  </a:cubicBezTo>
                  <a:cubicBezTo>
                    <a:pt x="73" y="69"/>
                    <a:pt x="42" y="175"/>
                    <a:pt x="42" y="175"/>
                  </a:cubicBezTo>
                  <a:cubicBezTo>
                    <a:pt x="42" y="175"/>
                    <a:pt x="0" y="44"/>
                    <a:pt x="17" y="12"/>
                  </a:cubicBezTo>
                  <a:close/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1" name="Freeform 800"/>
            <p:cNvSpPr>
              <a:spLocks/>
            </p:cNvSpPr>
            <p:nvPr/>
          </p:nvSpPr>
          <p:spPr bwMode="auto">
            <a:xfrm>
              <a:off x="3656012" y="369888"/>
              <a:ext cx="385762" cy="422275"/>
            </a:xfrm>
            <a:custGeom>
              <a:avLst/>
              <a:gdLst>
                <a:gd name="T0" fmla="*/ 0 w 182"/>
                <a:gd name="T1" fmla="*/ 141 h 199"/>
                <a:gd name="T2" fmla="*/ 103 w 182"/>
                <a:gd name="T3" fmla="*/ 49 h 199"/>
                <a:gd name="T4" fmla="*/ 144 w 182"/>
                <a:gd name="T5" fmla="*/ 7 h 199"/>
                <a:gd name="T6" fmla="*/ 154 w 182"/>
                <a:gd name="T7" fmla="*/ 71 h 199"/>
                <a:gd name="T8" fmla="*/ 108 w 182"/>
                <a:gd name="T9" fmla="*/ 97 h 199"/>
                <a:gd name="T10" fmla="*/ 11 w 182"/>
                <a:gd name="T11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2" h="199">
                  <a:moveTo>
                    <a:pt x="0" y="141"/>
                  </a:moveTo>
                  <a:cubicBezTo>
                    <a:pt x="103" y="49"/>
                    <a:pt x="103" y="49"/>
                    <a:pt x="103" y="49"/>
                  </a:cubicBezTo>
                  <a:cubicBezTo>
                    <a:pt x="103" y="49"/>
                    <a:pt x="129" y="15"/>
                    <a:pt x="144" y="7"/>
                  </a:cubicBezTo>
                  <a:cubicBezTo>
                    <a:pt x="159" y="0"/>
                    <a:pt x="182" y="43"/>
                    <a:pt x="154" y="71"/>
                  </a:cubicBezTo>
                  <a:cubicBezTo>
                    <a:pt x="148" y="80"/>
                    <a:pt x="134" y="92"/>
                    <a:pt x="108" y="97"/>
                  </a:cubicBezTo>
                  <a:cubicBezTo>
                    <a:pt x="95" y="107"/>
                    <a:pt x="11" y="199"/>
                    <a:pt x="11" y="199"/>
                  </a:cubicBezTo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2" name="Freeform 801"/>
            <p:cNvSpPr>
              <a:spLocks/>
            </p:cNvSpPr>
            <p:nvPr/>
          </p:nvSpPr>
          <p:spPr bwMode="auto">
            <a:xfrm>
              <a:off x="3656012" y="369888"/>
              <a:ext cx="385762" cy="422275"/>
            </a:xfrm>
            <a:custGeom>
              <a:avLst/>
              <a:gdLst>
                <a:gd name="T0" fmla="*/ 0 w 182"/>
                <a:gd name="T1" fmla="*/ 141 h 199"/>
                <a:gd name="T2" fmla="*/ 103 w 182"/>
                <a:gd name="T3" fmla="*/ 49 h 199"/>
                <a:gd name="T4" fmla="*/ 144 w 182"/>
                <a:gd name="T5" fmla="*/ 7 h 199"/>
                <a:gd name="T6" fmla="*/ 154 w 182"/>
                <a:gd name="T7" fmla="*/ 71 h 199"/>
                <a:gd name="T8" fmla="*/ 108 w 182"/>
                <a:gd name="T9" fmla="*/ 97 h 199"/>
                <a:gd name="T10" fmla="*/ 11 w 182"/>
                <a:gd name="T11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2" h="199">
                  <a:moveTo>
                    <a:pt x="0" y="141"/>
                  </a:moveTo>
                  <a:cubicBezTo>
                    <a:pt x="103" y="49"/>
                    <a:pt x="103" y="49"/>
                    <a:pt x="103" y="49"/>
                  </a:cubicBezTo>
                  <a:cubicBezTo>
                    <a:pt x="103" y="49"/>
                    <a:pt x="129" y="15"/>
                    <a:pt x="144" y="7"/>
                  </a:cubicBezTo>
                  <a:cubicBezTo>
                    <a:pt x="159" y="0"/>
                    <a:pt x="182" y="43"/>
                    <a:pt x="154" y="71"/>
                  </a:cubicBezTo>
                  <a:cubicBezTo>
                    <a:pt x="148" y="80"/>
                    <a:pt x="134" y="92"/>
                    <a:pt x="108" y="97"/>
                  </a:cubicBezTo>
                  <a:cubicBezTo>
                    <a:pt x="95" y="107"/>
                    <a:pt x="11" y="199"/>
                    <a:pt x="11" y="199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3" name="Freeform 802"/>
            <p:cNvSpPr>
              <a:spLocks/>
            </p:cNvSpPr>
            <p:nvPr/>
          </p:nvSpPr>
          <p:spPr bwMode="auto">
            <a:xfrm>
              <a:off x="3787775" y="142876"/>
              <a:ext cx="277812" cy="574675"/>
            </a:xfrm>
            <a:custGeom>
              <a:avLst/>
              <a:gdLst>
                <a:gd name="T0" fmla="*/ 0 w 175"/>
                <a:gd name="T1" fmla="*/ 20 h 362"/>
                <a:gd name="T2" fmla="*/ 119 w 175"/>
                <a:gd name="T3" fmla="*/ 362 h 362"/>
                <a:gd name="T4" fmla="*/ 175 w 175"/>
                <a:gd name="T5" fmla="*/ 344 h 362"/>
                <a:gd name="T6" fmla="*/ 57 w 175"/>
                <a:gd name="T7" fmla="*/ 0 h 362"/>
                <a:gd name="T8" fmla="*/ 0 w 175"/>
                <a:gd name="T9" fmla="*/ 2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362">
                  <a:moveTo>
                    <a:pt x="0" y="20"/>
                  </a:moveTo>
                  <a:lnTo>
                    <a:pt x="119" y="362"/>
                  </a:lnTo>
                  <a:lnTo>
                    <a:pt x="175" y="344"/>
                  </a:lnTo>
                  <a:lnTo>
                    <a:pt x="57" y="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E6001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4" name="Freeform 803"/>
            <p:cNvSpPr>
              <a:spLocks/>
            </p:cNvSpPr>
            <p:nvPr/>
          </p:nvSpPr>
          <p:spPr bwMode="auto">
            <a:xfrm>
              <a:off x="3824287" y="155576"/>
              <a:ext cx="239712" cy="561975"/>
            </a:xfrm>
            <a:custGeom>
              <a:avLst/>
              <a:gdLst>
                <a:gd name="T0" fmla="*/ 0 w 151"/>
                <a:gd name="T1" fmla="*/ 12 h 354"/>
                <a:gd name="T2" fmla="*/ 119 w 151"/>
                <a:gd name="T3" fmla="*/ 354 h 354"/>
                <a:gd name="T4" fmla="*/ 151 w 151"/>
                <a:gd name="T5" fmla="*/ 344 h 354"/>
                <a:gd name="T6" fmla="*/ 32 w 151"/>
                <a:gd name="T7" fmla="*/ 0 h 354"/>
                <a:gd name="T8" fmla="*/ 0 w 151"/>
                <a:gd name="T9" fmla="*/ 12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354">
                  <a:moveTo>
                    <a:pt x="0" y="12"/>
                  </a:moveTo>
                  <a:lnTo>
                    <a:pt x="119" y="354"/>
                  </a:lnTo>
                  <a:lnTo>
                    <a:pt x="151" y="344"/>
                  </a:lnTo>
                  <a:lnTo>
                    <a:pt x="32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C700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5" name="Line 804"/>
            <p:cNvSpPr>
              <a:spLocks noChangeShapeType="1"/>
            </p:cNvSpPr>
            <p:nvPr/>
          </p:nvSpPr>
          <p:spPr bwMode="auto">
            <a:xfrm>
              <a:off x="3697287" y="282576"/>
              <a:ext cx="7937" cy="134938"/>
            </a:xfrm>
            <a:prstGeom prst="line">
              <a:avLst/>
            </a:pr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6" name="Oval 805"/>
            <p:cNvSpPr>
              <a:spLocks noChangeArrowheads="1"/>
            </p:cNvSpPr>
            <p:nvPr/>
          </p:nvSpPr>
          <p:spPr bwMode="auto">
            <a:xfrm>
              <a:off x="3687762" y="407988"/>
              <a:ext cx="41275" cy="4286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7" name="Freeform 806"/>
            <p:cNvSpPr>
              <a:spLocks/>
            </p:cNvSpPr>
            <p:nvPr/>
          </p:nvSpPr>
          <p:spPr bwMode="auto">
            <a:xfrm>
              <a:off x="3679825" y="439738"/>
              <a:ext cx="63500" cy="155575"/>
            </a:xfrm>
            <a:custGeom>
              <a:avLst/>
              <a:gdLst>
                <a:gd name="T0" fmla="*/ 25 w 30"/>
                <a:gd name="T1" fmla="*/ 15 h 73"/>
                <a:gd name="T2" fmla="*/ 15 w 30"/>
                <a:gd name="T3" fmla="*/ 0 h 73"/>
                <a:gd name="T4" fmla="*/ 5 w 30"/>
                <a:gd name="T5" fmla="*/ 15 h 73"/>
                <a:gd name="T6" fmla="*/ 0 w 30"/>
                <a:gd name="T7" fmla="*/ 73 h 73"/>
                <a:gd name="T8" fmla="*/ 30 w 30"/>
                <a:gd name="T9" fmla="*/ 73 h 73"/>
                <a:gd name="T10" fmla="*/ 25 w 30"/>
                <a:gd name="T11" fmla="*/ 1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73">
                  <a:moveTo>
                    <a:pt x="25" y="15"/>
                  </a:moveTo>
                  <a:cubicBezTo>
                    <a:pt x="25" y="7"/>
                    <a:pt x="21" y="0"/>
                    <a:pt x="15" y="0"/>
                  </a:cubicBezTo>
                  <a:cubicBezTo>
                    <a:pt x="9" y="0"/>
                    <a:pt x="5" y="7"/>
                    <a:pt x="5" y="15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7" y="73"/>
                    <a:pt x="23" y="73"/>
                    <a:pt x="30" y="73"/>
                  </a:cubicBezTo>
                  <a:lnTo>
                    <a:pt x="25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8" name="Freeform 807"/>
            <p:cNvSpPr>
              <a:spLocks/>
            </p:cNvSpPr>
            <p:nvPr/>
          </p:nvSpPr>
          <p:spPr bwMode="auto">
            <a:xfrm>
              <a:off x="3871912" y="134938"/>
              <a:ext cx="123825" cy="57150"/>
            </a:xfrm>
            <a:custGeom>
              <a:avLst/>
              <a:gdLst>
                <a:gd name="T0" fmla="*/ 0 w 58"/>
                <a:gd name="T1" fmla="*/ 0 h 27"/>
                <a:gd name="T2" fmla="*/ 58 w 58"/>
                <a:gd name="T3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8" h="27">
                  <a:moveTo>
                    <a:pt x="0" y="0"/>
                  </a:moveTo>
                  <a:cubicBezTo>
                    <a:pt x="29" y="0"/>
                    <a:pt x="58" y="27"/>
                    <a:pt x="58" y="27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809"/>
            <p:cNvSpPr>
              <a:spLocks/>
            </p:cNvSpPr>
            <p:nvPr/>
          </p:nvSpPr>
          <p:spPr bwMode="auto">
            <a:xfrm>
              <a:off x="3989388" y="179388"/>
              <a:ext cx="46037" cy="46038"/>
            </a:xfrm>
            <a:custGeom>
              <a:avLst/>
              <a:gdLst>
                <a:gd name="T0" fmla="*/ 16 w 22"/>
                <a:gd name="T1" fmla="*/ 2 h 22"/>
                <a:gd name="T2" fmla="*/ 20 w 22"/>
                <a:gd name="T3" fmla="*/ 16 h 22"/>
                <a:gd name="T4" fmla="*/ 6 w 22"/>
                <a:gd name="T5" fmla="*/ 19 h 22"/>
                <a:gd name="T6" fmla="*/ 3 w 22"/>
                <a:gd name="T7" fmla="*/ 6 h 22"/>
                <a:gd name="T8" fmla="*/ 16 w 22"/>
                <a:gd name="T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16" y="2"/>
                  </a:moveTo>
                  <a:cubicBezTo>
                    <a:pt x="20" y="5"/>
                    <a:pt x="22" y="11"/>
                    <a:pt x="20" y="16"/>
                  </a:cubicBezTo>
                  <a:cubicBezTo>
                    <a:pt x="17" y="20"/>
                    <a:pt x="11" y="22"/>
                    <a:pt x="6" y="19"/>
                  </a:cubicBezTo>
                  <a:cubicBezTo>
                    <a:pt x="2" y="17"/>
                    <a:pt x="0" y="11"/>
                    <a:pt x="3" y="6"/>
                  </a:cubicBezTo>
                  <a:cubicBezTo>
                    <a:pt x="5" y="2"/>
                    <a:pt x="11" y="0"/>
                    <a:pt x="16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810"/>
            <p:cNvSpPr>
              <a:spLocks/>
            </p:cNvSpPr>
            <p:nvPr/>
          </p:nvSpPr>
          <p:spPr bwMode="auto">
            <a:xfrm>
              <a:off x="4016375" y="192088"/>
              <a:ext cx="157162" cy="114300"/>
            </a:xfrm>
            <a:custGeom>
              <a:avLst/>
              <a:gdLst>
                <a:gd name="T0" fmla="*/ 22 w 74"/>
                <a:gd name="T1" fmla="*/ 4 h 54"/>
                <a:gd name="T2" fmla="*/ 3 w 74"/>
                <a:gd name="T3" fmla="*/ 5 h 54"/>
                <a:gd name="T4" fmla="*/ 12 w 74"/>
                <a:gd name="T5" fmla="*/ 22 h 54"/>
                <a:gd name="T6" fmla="*/ 60 w 74"/>
                <a:gd name="T7" fmla="*/ 54 h 54"/>
                <a:gd name="T8" fmla="*/ 74 w 74"/>
                <a:gd name="T9" fmla="*/ 27 h 54"/>
                <a:gd name="T10" fmla="*/ 22 w 74"/>
                <a:gd name="T11" fmla="*/ 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54">
                  <a:moveTo>
                    <a:pt x="22" y="4"/>
                  </a:moveTo>
                  <a:cubicBezTo>
                    <a:pt x="14" y="0"/>
                    <a:pt x="6" y="0"/>
                    <a:pt x="3" y="5"/>
                  </a:cubicBezTo>
                  <a:cubicBezTo>
                    <a:pt x="0" y="10"/>
                    <a:pt x="4" y="18"/>
                    <a:pt x="12" y="22"/>
                  </a:cubicBezTo>
                  <a:cubicBezTo>
                    <a:pt x="60" y="54"/>
                    <a:pt x="60" y="54"/>
                    <a:pt x="60" y="54"/>
                  </a:cubicBezTo>
                  <a:cubicBezTo>
                    <a:pt x="63" y="48"/>
                    <a:pt x="71" y="33"/>
                    <a:pt x="74" y="27"/>
                  </a:cubicBezTo>
                  <a:lnTo>
                    <a:pt x="22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811"/>
            <p:cNvSpPr>
              <a:spLocks/>
            </p:cNvSpPr>
            <p:nvPr/>
          </p:nvSpPr>
          <p:spPr bwMode="auto">
            <a:xfrm>
              <a:off x="3051175" y="111126"/>
              <a:ext cx="646112" cy="344488"/>
            </a:xfrm>
            <a:custGeom>
              <a:avLst/>
              <a:gdLst>
                <a:gd name="T0" fmla="*/ 204 w 407"/>
                <a:gd name="T1" fmla="*/ 0 h 217"/>
                <a:gd name="T2" fmla="*/ 0 w 407"/>
                <a:gd name="T3" fmla="*/ 108 h 217"/>
                <a:gd name="T4" fmla="*/ 204 w 407"/>
                <a:gd name="T5" fmla="*/ 217 h 217"/>
                <a:gd name="T6" fmla="*/ 407 w 407"/>
                <a:gd name="T7" fmla="*/ 108 h 217"/>
                <a:gd name="T8" fmla="*/ 204 w 407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217">
                  <a:moveTo>
                    <a:pt x="204" y="0"/>
                  </a:moveTo>
                  <a:lnTo>
                    <a:pt x="0" y="108"/>
                  </a:lnTo>
                  <a:lnTo>
                    <a:pt x="204" y="217"/>
                  </a:lnTo>
                  <a:lnTo>
                    <a:pt x="407" y="108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rgbClr val="0000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812"/>
            <p:cNvSpPr>
              <a:spLocks/>
            </p:cNvSpPr>
            <p:nvPr/>
          </p:nvSpPr>
          <p:spPr bwMode="auto">
            <a:xfrm>
              <a:off x="3179763" y="1758951"/>
              <a:ext cx="158750" cy="341313"/>
            </a:xfrm>
            <a:custGeom>
              <a:avLst/>
              <a:gdLst>
                <a:gd name="T0" fmla="*/ 70 w 75"/>
                <a:gd name="T1" fmla="*/ 12 h 161"/>
                <a:gd name="T2" fmla="*/ 75 w 75"/>
                <a:gd name="T3" fmla="*/ 161 h 161"/>
                <a:gd name="T4" fmla="*/ 2 w 75"/>
                <a:gd name="T5" fmla="*/ 155 h 161"/>
                <a:gd name="T6" fmla="*/ 16 w 75"/>
                <a:gd name="T7" fmla="*/ 0 h 161"/>
                <a:gd name="T8" fmla="*/ 70 w 75"/>
                <a:gd name="T9" fmla="*/ 12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61">
                  <a:moveTo>
                    <a:pt x="70" y="12"/>
                  </a:moveTo>
                  <a:cubicBezTo>
                    <a:pt x="61" y="69"/>
                    <a:pt x="75" y="161"/>
                    <a:pt x="75" y="161"/>
                  </a:cubicBezTo>
                  <a:cubicBezTo>
                    <a:pt x="2" y="155"/>
                    <a:pt x="2" y="155"/>
                    <a:pt x="2" y="155"/>
                  </a:cubicBezTo>
                  <a:cubicBezTo>
                    <a:pt x="2" y="155"/>
                    <a:pt x="0" y="73"/>
                    <a:pt x="16" y="0"/>
                  </a:cubicBezTo>
                  <a:lnTo>
                    <a:pt x="70" y="12"/>
                  </a:lnTo>
                  <a:close/>
                </a:path>
              </a:pathLst>
            </a:custGeom>
            <a:solidFill>
              <a:srgbClr val="8F573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813"/>
            <p:cNvSpPr>
              <a:spLocks/>
            </p:cNvSpPr>
            <p:nvPr/>
          </p:nvSpPr>
          <p:spPr bwMode="auto">
            <a:xfrm>
              <a:off x="3182938" y="2087563"/>
              <a:ext cx="195262" cy="57150"/>
            </a:xfrm>
            <a:custGeom>
              <a:avLst/>
              <a:gdLst>
                <a:gd name="T0" fmla="*/ 73 w 92"/>
                <a:gd name="T1" fmla="*/ 6 h 27"/>
                <a:gd name="T2" fmla="*/ 67 w 92"/>
                <a:gd name="T3" fmla="*/ 27 h 27"/>
                <a:gd name="T4" fmla="*/ 0 w 92"/>
                <a:gd name="T5" fmla="*/ 0 h 27"/>
                <a:gd name="T6" fmla="*/ 73 w 92"/>
                <a:gd name="T7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27">
                  <a:moveTo>
                    <a:pt x="73" y="6"/>
                  </a:moveTo>
                  <a:cubicBezTo>
                    <a:pt x="73" y="6"/>
                    <a:pt x="92" y="27"/>
                    <a:pt x="67" y="27"/>
                  </a:cubicBezTo>
                  <a:cubicBezTo>
                    <a:pt x="16" y="27"/>
                    <a:pt x="0" y="0"/>
                    <a:pt x="0" y="0"/>
                  </a:cubicBezTo>
                  <a:lnTo>
                    <a:pt x="73" y="6"/>
                  </a:lnTo>
                  <a:close/>
                </a:path>
              </a:pathLst>
            </a:custGeom>
            <a:solidFill>
              <a:srgbClr val="0000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814"/>
            <p:cNvSpPr>
              <a:spLocks/>
            </p:cNvSpPr>
            <p:nvPr/>
          </p:nvSpPr>
          <p:spPr bwMode="auto">
            <a:xfrm>
              <a:off x="3232150" y="1789113"/>
              <a:ext cx="95250" cy="306388"/>
            </a:xfrm>
            <a:custGeom>
              <a:avLst/>
              <a:gdLst>
                <a:gd name="T0" fmla="*/ 14 w 45"/>
                <a:gd name="T1" fmla="*/ 0 h 145"/>
                <a:gd name="T2" fmla="*/ 0 w 45"/>
                <a:gd name="T3" fmla="*/ 138 h 145"/>
                <a:gd name="T4" fmla="*/ 45 w 45"/>
                <a:gd name="T5" fmla="*/ 142 h 145"/>
                <a:gd name="T6" fmla="*/ 38 w 45"/>
                <a:gd name="T7" fmla="*/ 2 h 145"/>
                <a:gd name="T8" fmla="*/ 14 w 45"/>
                <a:gd name="T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45">
                  <a:moveTo>
                    <a:pt x="14" y="0"/>
                  </a:moveTo>
                  <a:cubicBezTo>
                    <a:pt x="0" y="138"/>
                    <a:pt x="0" y="138"/>
                    <a:pt x="0" y="138"/>
                  </a:cubicBezTo>
                  <a:cubicBezTo>
                    <a:pt x="0" y="138"/>
                    <a:pt x="45" y="145"/>
                    <a:pt x="45" y="142"/>
                  </a:cubicBezTo>
                  <a:cubicBezTo>
                    <a:pt x="45" y="139"/>
                    <a:pt x="29" y="28"/>
                    <a:pt x="38" y="2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724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Oval 815"/>
            <p:cNvSpPr>
              <a:spLocks noChangeArrowheads="1"/>
            </p:cNvSpPr>
            <p:nvPr/>
          </p:nvSpPr>
          <p:spPr bwMode="auto">
            <a:xfrm>
              <a:off x="3265488" y="2105026"/>
              <a:ext cx="25400" cy="190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Oval 816"/>
            <p:cNvSpPr>
              <a:spLocks noChangeArrowheads="1"/>
            </p:cNvSpPr>
            <p:nvPr/>
          </p:nvSpPr>
          <p:spPr bwMode="auto">
            <a:xfrm>
              <a:off x="3287713" y="2119313"/>
              <a:ext cx="14287" cy="111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817"/>
            <p:cNvSpPr>
              <a:spLocks/>
            </p:cNvSpPr>
            <p:nvPr/>
          </p:nvSpPr>
          <p:spPr bwMode="auto">
            <a:xfrm>
              <a:off x="3409950" y="1758951"/>
              <a:ext cx="157162" cy="341313"/>
            </a:xfrm>
            <a:custGeom>
              <a:avLst/>
              <a:gdLst>
                <a:gd name="T0" fmla="*/ 5 w 74"/>
                <a:gd name="T1" fmla="*/ 12 h 161"/>
                <a:gd name="T2" fmla="*/ 0 w 74"/>
                <a:gd name="T3" fmla="*/ 161 h 161"/>
                <a:gd name="T4" fmla="*/ 73 w 74"/>
                <a:gd name="T5" fmla="*/ 155 h 161"/>
                <a:gd name="T6" fmla="*/ 59 w 74"/>
                <a:gd name="T7" fmla="*/ 0 h 161"/>
                <a:gd name="T8" fmla="*/ 5 w 74"/>
                <a:gd name="T9" fmla="*/ 12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161">
                  <a:moveTo>
                    <a:pt x="5" y="12"/>
                  </a:moveTo>
                  <a:cubicBezTo>
                    <a:pt x="14" y="69"/>
                    <a:pt x="0" y="161"/>
                    <a:pt x="0" y="161"/>
                  </a:cubicBezTo>
                  <a:cubicBezTo>
                    <a:pt x="73" y="155"/>
                    <a:pt x="73" y="155"/>
                    <a:pt x="73" y="155"/>
                  </a:cubicBezTo>
                  <a:cubicBezTo>
                    <a:pt x="73" y="155"/>
                    <a:pt x="74" y="73"/>
                    <a:pt x="59" y="0"/>
                  </a:cubicBezTo>
                  <a:lnTo>
                    <a:pt x="5" y="12"/>
                  </a:lnTo>
                  <a:close/>
                </a:path>
              </a:pathLst>
            </a:custGeom>
            <a:solidFill>
              <a:srgbClr val="8F5732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818"/>
            <p:cNvSpPr>
              <a:spLocks/>
            </p:cNvSpPr>
            <p:nvPr/>
          </p:nvSpPr>
          <p:spPr bwMode="auto">
            <a:xfrm>
              <a:off x="3370263" y="2087563"/>
              <a:ext cx="195262" cy="57150"/>
            </a:xfrm>
            <a:custGeom>
              <a:avLst/>
              <a:gdLst>
                <a:gd name="T0" fmla="*/ 19 w 92"/>
                <a:gd name="T1" fmla="*/ 6 h 27"/>
                <a:gd name="T2" fmla="*/ 24 w 92"/>
                <a:gd name="T3" fmla="*/ 27 h 27"/>
                <a:gd name="T4" fmla="*/ 92 w 92"/>
                <a:gd name="T5" fmla="*/ 0 h 27"/>
                <a:gd name="T6" fmla="*/ 19 w 92"/>
                <a:gd name="T7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27">
                  <a:moveTo>
                    <a:pt x="19" y="6"/>
                  </a:moveTo>
                  <a:cubicBezTo>
                    <a:pt x="19" y="6"/>
                    <a:pt x="0" y="27"/>
                    <a:pt x="24" y="27"/>
                  </a:cubicBezTo>
                  <a:cubicBezTo>
                    <a:pt x="76" y="27"/>
                    <a:pt x="92" y="0"/>
                    <a:pt x="92" y="0"/>
                  </a:cubicBezTo>
                  <a:lnTo>
                    <a:pt x="19" y="6"/>
                  </a:lnTo>
                  <a:close/>
                </a:path>
              </a:pathLst>
            </a:custGeom>
            <a:solidFill>
              <a:srgbClr val="0000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819"/>
            <p:cNvSpPr>
              <a:spLocks/>
            </p:cNvSpPr>
            <p:nvPr/>
          </p:nvSpPr>
          <p:spPr bwMode="auto">
            <a:xfrm>
              <a:off x="3421063" y="1789113"/>
              <a:ext cx="95250" cy="306388"/>
            </a:xfrm>
            <a:custGeom>
              <a:avLst/>
              <a:gdLst>
                <a:gd name="T0" fmla="*/ 30 w 45"/>
                <a:gd name="T1" fmla="*/ 0 h 145"/>
                <a:gd name="T2" fmla="*/ 45 w 45"/>
                <a:gd name="T3" fmla="*/ 138 h 145"/>
                <a:gd name="T4" fmla="*/ 0 w 45"/>
                <a:gd name="T5" fmla="*/ 142 h 145"/>
                <a:gd name="T6" fmla="*/ 7 w 45"/>
                <a:gd name="T7" fmla="*/ 2 h 145"/>
                <a:gd name="T8" fmla="*/ 30 w 45"/>
                <a:gd name="T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45">
                  <a:moveTo>
                    <a:pt x="30" y="0"/>
                  </a:moveTo>
                  <a:cubicBezTo>
                    <a:pt x="45" y="138"/>
                    <a:pt x="45" y="138"/>
                    <a:pt x="45" y="138"/>
                  </a:cubicBezTo>
                  <a:cubicBezTo>
                    <a:pt x="45" y="138"/>
                    <a:pt x="0" y="145"/>
                    <a:pt x="0" y="142"/>
                  </a:cubicBezTo>
                  <a:cubicBezTo>
                    <a:pt x="0" y="139"/>
                    <a:pt x="16" y="28"/>
                    <a:pt x="7" y="2"/>
                  </a:cubicBezTo>
                  <a:lnTo>
                    <a:pt x="30" y="0"/>
                  </a:lnTo>
                  <a:close/>
                </a:path>
              </a:pathLst>
            </a:custGeom>
            <a:solidFill>
              <a:srgbClr val="724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Oval 820"/>
            <p:cNvSpPr>
              <a:spLocks noChangeArrowheads="1"/>
            </p:cNvSpPr>
            <p:nvPr/>
          </p:nvSpPr>
          <p:spPr bwMode="auto">
            <a:xfrm>
              <a:off x="3457575" y="2105026"/>
              <a:ext cx="25400" cy="190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Oval 821"/>
            <p:cNvSpPr>
              <a:spLocks noChangeArrowheads="1"/>
            </p:cNvSpPr>
            <p:nvPr/>
          </p:nvSpPr>
          <p:spPr bwMode="auto">
            <a:xfrm>
              <a:off x="3446463" y="2119313"/>
              <a:ext cx="12700" cy="111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822"/>
            <p:cNvSpPr>
              <a:spLocks/>
            </p:cNvSpPr>
            <p:nvPr/>
          </p:nvSpPr>
          <p:spPr bwMode="auto">
            <a:xfrm>
              <a:off x="3460750" y="609601"/>
              <a:ext cx="301625" cy="466725"/>
            </a:xfrm>
            <a:custGeom>
              <a:avLst/>
              <a:gdLst>
                <a:gd name="T0" fmla="*/ 20 w 142"/>
                <a:gd name="T1" fmla="*/ 129 h 220"/>
                <a:gd name="T2" fmla="*/ 0 w 142"/>
                <a:gd name="T3" fmla="*/ 100 h 220"/>
                <a:gd name="T4" fmla="*/ 124 w 142"/>
                <a:gd name="T5" fmla="*/ 0 h 220"/>
                <a:gd name="T6" fmla="*/ 142 w 142"/>
                <a:gd name="T7" fmla="*/ 182 h 220"/>
                <a:gd name="T8" fmla="*/ 19 w 142"/>
                <a:gd name="T9" fmla="*/ 220 h 220"/>
                <a:gd name="T10" fmla="*/ 20 w 142"/>
                <a:gd name="T11" fmla="*/ 12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220">
                  <a:moveTo>
                    <a:pt x="20" y="129"/>
                  </a:moveTo>
                  <a:cubicBezTo>
                    <a:pt x="0" y="100"/>
                    <a:pt x="0" y="100"/>
                    <a:pt x="0" y="100"/>
                  </a:cubicBezTo>
                  <a:cubicBezTo>
                    <a:pt x="0" y="100"/>
                    <a:pt x="122" y="1"/>
                    <a:pt x="124" y="0"/>
                  </a:cubicBezTo>
                  <a:cubicBezTo>
                    <a:pt x="98" y="52"/>
                    <a:pt x="142" y="182"/>
                    <a:pt x="142" y="182"/>
                  </a:cubicBezTo>
                  <a:cubicBezTo>
                    <a:pt x="19" y="220"/>
                    <a:pt x="19" y="220"/>
                    <a:pt x="19" y="220"/>
                  </a:cubicBezTo>
                  <a:lnTo>
                    <a:pt x="20" y="129"/>
                  </a:lnTo>
                  <a:close/>
                </a:path>
              </a:pathLst>
            </a:custGeom>
            <a:solidFill>
              <a:srgbClr val="0000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823"/>
            <p:cNvSpPr>
              <a:spLocks/>
            </p:cNvSpPr>
            <p:nvPr/>
          </p:nvSpPr>
          <p:spPr bwMode="auto">
            <a:xfrm>
              <a:off x="2955925" y="863601"/>
              <a:ext cx="301625" cy="669925"/>
            </a:xfrm>
            <a:custGeom>
              <a:avLst/>
              <a:gdLst>
                <a:gd name="T0" fmla="*/ 123 w 142"/>
                <a:gd name="T1" fmla="*/ 0 h 316"/>
                <a:gd name="T2" fmla="*/ 0 w 142"/>
                <a:gd name="T3" fmla="*/ 283 h 316"/>
                <a:gd name="T4" fmla="*/ 79 w 142"/>
                <a:gd name="T5" fmla="*/ 316 h 316"/>
                <a:gd name="T6" fmla="*/ 142 w 142"/>
                <a:gd name="T7" fmla="*/ 7 h 316"/>
                <a:gd name="T8" fmla="*/ 123 w 142"/>
                <a:gd name="T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16">
                  <a:moveTo>
                    <a:pt x="123" y="0"/>
                  </a:moveTo>
                  <a:cubicBezTo>
                    <a:pt x="22" y="186"/>
                    <a:pt x="0" y="283"/>
                    <a:pt x="0" y="283"/>
                  </a:cubicBezTo>
                  <a:cubicBezTo>
                    <a:pt x="79" y="316"/>
                    <a:pt x="79" y="316"/>
                    <a:pt x="79" y="316"/>
                  </a:cubicBezTo>
                  <a:cubicBezTo>
                    <a:pt x="142" y="7"/>
                    <a:pt x="142" y="7"/>
                    <a:pt x="142" y="7"/>
                  </a:cubicBez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824"/>
            <p:cNvSpPr>
              <a:spLocks/>
            </p:cNvSpPr>
            <p:nvPr/>
          </p:nvSpPr>
          <p:spPr bwMode="auto">
            <a:xfrm>
              <a:off x="3065463" y="881063"/>
              <a:ext cx="309562" cy="930275"/>
            </a:xfrm>
            <a:custGeom>
              <a:avLst/>
              <a:gdLst>
                <a:gd name="T0" fmla="*/ 85 w 146"/>
                <a:gd name="T1" fmla="*/ 0 h 439"/>
                <a:gd name="T2" fmla="*/ 0 w 146"/>
                <a:gd name="T3" fmla="*/ 406 h 439"/>
                <a:gd name="T4" fmla="*/ 134 w 146"/>
                <a:gd name="T5" fmla="*/ 439 h 439"/>
                <a:gd name="T6" fmla="*/ 146 w 146"/>
                <a:gd name="T7" fmla="*/ 403 h 439"/>
                <a:gd name="T8" fmla="*/ 146 w 146"/>
                <a:gd name="T9" fmla="*/ 99 h 439"/>
                <a:gd name="T10" fmla="*/ 85 w 146"/>
                <a:gd name="T11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" h="439">
                  <a:moveTo>
                    <a:pt x="85" y="0"/>
                  </a:moveTo>
                  <a:cubicBezTo>
                    <a:pt x="85" y="0"/>
                    <a:pt x="0" y="261"/>
                    <a:pt x="0" y="406"/>
                  </a:cubicBezTo>
                  <a:cubicBezTo>
                    <a:pt x="12" y="423"/>
                    <a:pt x="134" y="439"/>
                    <a:pt x="134" y="439"/>
                  </a:cubicBezTo>
                  <a:cubicBezTo>
                    <a:pt x="146" y="403"/>
                    <a:pt x="146" y="403"/>
                    <a:pt x="146" y="403"/>
                  </a:cubicBezTo>
                  <a:cubicBezTo>
                    <a:pt x="146" y="99"/>
                    <a:pt x="146" y="99"/>
                    <a:pt x="146" y="99"/>
                  </a:cubicBez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Line 825"/>
            <p:cNvSpPr>
              <a:spLocks noChangeShapeType="1"/>
            </p:cNvSpPr>
            <p:nvPr/>
          </p:nvSpPr>
          <p:spPr bwMode="auto">
            <a:xfrm>
              <a:off x="3201988" y="1038226"/>
              <a:ext cx="174625" cy="57150"/>
            </a:xfrm>
            <a:prstGeom prst="line">
              <a:avLst/>
            </a:pr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826"/>
            <p:cNvSpPr>
              <a:spLocks/>
            </p:cNvSpPr>
            <p:nvPr/>
          </p:nvSpPr>
          <p:spPr bwMode="auto">
            <a:xfrm>
              <a:off x="3375025" y="881063"/>
              <a:ext cx="306387" cy="930275"/>
            </a:xfrm>
            <a:custGeom>
              <a:avLst/>
              <a:gdLst>
                <a:gd name="T0" fmla="*/ 61 w 145"/>
                <a:gd name="T1" fmla="*/ 0 h 439"/>
                <a:gd name="T2" fmla="*/ 145 w 145"/>
                <a:gd name="T3" fmla="*/ 406 h 439"/>
                <a:gd name="T4" fmla="*/ 12 w 145"/>
                <a:gd name="T5" fmla="*/ 439 h 439"/>
                <a:gd name="T6" fmla="*/ 0 w 145"/>
                <a:gd name="T7" fmla="*/ 403 h 439"/>
                <a:gd name="T8" fmla="*/ 0 w 145"/>
                <a:gd name="T9" fmla="*/ 103 h 439"/>
                <a:gd name="T10" fmla="*/ 61 w 145"/>
                <a:gd name="T11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439">
                  <a:moveTo>
                    <a:pt x="61" y="0"/>
                  </a:moveTo>
                  <a:cubicBezTo>
                    <a:pt x="61" y="0"/>
                    <a:pt x="145" y="261"/>
                    <a:pt x="145" y="406"/>
                  </a:cubicBezTo>
                  <a:cubicBezTo>
                    <a:pt x="134" y="423"/>
                    <a:pt x="12" y="439"/>
                    <a:pt x="12" y="439"/>
                  </a:cubicBezTo>
                  <a:cubicBezTo>
                    <a:pt x="0" y="403"/>
                    <a:pt x="0" y="403"/>
                    <a:pt x="0" y="403"/>
                  </a:cubicBezTo>
                  <a:cubicBezTo>
                    <a:pt x="0" y="103"/>
                    <a:pt x="0" y="103"/>
                    <a:pt x="0" y="103"/>
                  </a:cubicBezTo>
                  <a:lnTo>
                    <a:pt x="61" y="0"/>
                  </a:lnTo>
                  <a:close/>
                </a:path>
              </a:pathLst>
            </a:custGeom>
            <a:solidFill>
              <a:srgbClr val="0000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Line 827"/>
            <p:cNvSpPr>
              <a:spLocks noChangeShapeType="1"/>
            </p:cNvSpPr>
            <p:nvPr/>
          </p:nvSpPr>
          <p:spPr bwMode="auto">
            <a:xfrm flipH="1">
              <a:off x="3376613" y="1038226"/>
              <a:ext cx="169862" cy="57150"/>
            </a:xfrm>
            <a:prstGeom prst="line">
              <a:avLst/>
            </a:pr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Oval 828"/>
            <p:cNvSpPr>
              <a:spLocks noChangeArrowheads="1"/>
            </p:cNvSpPr>
            <p:nvPr/>
          </p:nvSpPr>
          <p:spPr bwMode="auto">
            <a:xfrm>
              <a:off x="3000375" y="576263"/>
              <a:ext cx="142875" cy="139700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829"/>
            <p:cNvSpPr>
              <a:spLocks/>
            </p:cNvSpPr>
            <p:nvPr/>
          </p:nvSpPr>
          <p:spPr bwMode="auto">
            <a:xfrm>
              <a:off x="3030538" y="588963"/>
              <a:ext cx="101600" cy="114300"/>
            </a:xfrm>
            <a:custGeom>
              <a:avLst/>
              <a:gdLst>
                <a:gd name="T0" fmla="*/ 48 w 48"/>
                <a:gd name="T1" fmla="*/ 27 h 54"/>
                <a:gd name="T2" fmla="*/ 24 w 48"/>
                <a:gd name="T3" fmla="*/ 0 h 54"/>
                <a:gd name="T4" fmla="*/ 0 w 48"/>
                <a:gd name="T5" fmla="*/ 27 h 54"/>
                <a:gd name="T6" fmla="*/ 24 w 48"/>
                <a:gd name="T7" fmla="*/ 54 h 54"/>
                <a:gd name="T8" fmla="*/ 48 w 48"/>
                <a:gd name="T9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54">
                  <a:moveTo>
                    <a:pt x="48" y="27"/>
                  </a:moveTo>
                  <a:cubicBezTo>
                    <a:pt x="48" y="14"/>
                    <a:pt x="38" y="4"/>
                    <a:pt x="24" y="0"/>
                  </a:cubicBezTo>
                  <a:cubicBezTo>
                    <a:pt x="10" y="4"/>
                    <a:pt x="0" y="14"/>
                    <a:pt x="0" y="27"/>
                  </a:cubicBezTo>
                  <a:cubicBezTo>
                    <a:pt x="0" y="39"/>
                    <a:pt x="10" y="50"/>
                    <a:pt x="24" y="54"/>
                  </a:cubicBezTo>
                  <a:cubicBezTo>
                    <a:pt x="38" y="50"/>
                    <a:pt x="48" y="39"/>
                    <a:pt x="48" y="27"/>
                  </a:cubicBezTo>
                  <a:close/>
                </a:path>
              </a:pathLst>
            </a:custGeom>
            <a:solidFill>
              <a:srgbClr val="ED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Oval 830"/>
            <p:cNvSpPr>
              <a:spLocks noChangeArrowheads="1"/>
            </p:cNvSpPr>
            <p:nvPr/>
          </p:nvSpPr>
          <p:spPr bwMode="auto">
            <a:xfrm>
              <a:off x="3090863" y="349251"/>
              <a:ext cx="566737" cy="568325"/>
            </a:xfrm>
            <a:prstGeom prst="ellipse">
              <a:avLst/>
            </a:pr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831"/>
            <p:cNvSpPr>
              <a:spLocks/>
            </p:cNvSpPr>
            <p:nvPr/>
          </p:nvSpPr>
          <p:spPr bwMode="auto">
            <a:xfrm>
              <a:off x="3346450" y="647701"/>
              <a:ext cx="55562" cy="28575"/>
            </a:xfrm>
            <a:custGeom>
              <a:avLst/>
              <a:gdLst>
                <a:gd name="T0" fmla="*/ 0 w 26"/>
                <a:gd name="T1" fmla="*/ 13 h 13"/>
                <a:gd name="T2" fmla="*/ 13 w 26"/>
                <a:gd name="T3" fmla="*/ 0 h 13"/>
                <a:gd name="T4" fmla="*/ 26 w 26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13">
                  <a:moveTo>
                    <a:pt x="0" y="13"/>
                  </a:moveTo>
                  <a:cubicBezTo>
                    <a:pt x="0" y="6"/>
                    <a:pt x="6" y="0"/>
                    <a:pt x="13" y="0"/>
                  </a:cubicBezTo>
                  <a:cubicBezTo>
                    <a:pt x="20" y="0"/>
                    <a:pt x="26" y="6"/>
                    <a:pt x="26" y="13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832"/>
            <p:cNvSpPr>
              <a:spLocks/>
            </p:cNvSpPr>
            <p:nvPr/>
          </p:nvSpPr>
          <p:spPr bwMode="auto">
            <a:xfrm>
              <a:off x="3289300" y="727076"/>
              <a:ext cx="169862" cy="77788"/>
            </a:xfrm>
            <a:custGeom>
              <a:avLst/>
              <a:gdLst>
                <a:gd name="T0" fmla="*/ 80 w 80"/>
                <a:gd name="T1" fmla="*/ 0 h 37"/>
                <a:gd name="T2" fmla="*/ 40 w 80"/>
                <a:gd name="T3" fmla="*/ 37 h 37"/>
                <a:gd name="T4" fmla="*/ 0 w 80"/>
                <a:gd name="T5" fmla="*/ 0 h 37"/>
                <a:gd name="T6" fmla="*/ 80 w 80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37">
                  <a:moveTo>
                    <a:pt x="80" y="0"/>
                  </a:moveTo>
                  <a:cubicBezTo>
                    <a:pt x="80" y="20"/>
                    <a:pt x="62" y="37"/>
                    <a:pt x="40" y="37"/>
                  </a:cubicBezTo>
                  <a:cubicBezTo>
                    <a:pt x="18" y="37"/>
                    <a:pt x="0" y="20"/>
                    <a:pt x="0" y="0"/>
                  </a:cubicBezTo>
                  <a:lnTo>
                    <a:pt x="80" y="0"/>
                  </a:lnTo>
                  <a:close/>
                </a:path>
              </a:pathLst>
            </a:custGeom>
            <a:solidFill>
              <a:srgbClr val="FFFFFF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833"/>
            <p:cNvSpPr>
              <a:spLocks/>
            </p:cNvSpPr>
            <p:nvPr/>
          </p:nvSpPr>
          <p:spPr bwMode="auto">
            <a:xfrm>
              <a:off x="3862388" y="387351"/>
              <a:ext cx="63500" cy="160338"/>
            </a:xfrm>
            <a:custGeom>
              <a:avLst/>
              <a:gdLst>
                <a:gd name="T0" fmla="*/ 0 w 30"/>
                <a:gd name="T1" fmla="*/ 48 h 76"/>
                <a:gd name="T2" fmla="*/ 18 w 30"/>
                <a:gd name="T3" fmla="*/ 6 h 76"/>
                <a:gd name="T4" fmla="*/ 30 w 30"/>
                <a:gd name="T5" fmla="*/ 17 h 76"/>
                <a:gd name="T6" fmla="*/ 22 w 30"/>
                <a:gd name="T7" fmla="*/ 39 h 76"/>
                <a:gd name="T8" fmla="*/ 13 w 30"/>
                <a:gd name="T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76">
                  <a:moveTo>
                    <a:pt x="0" y="48"/>
                  </a:moveTo>
                  <a:cubicBezTo>
                    <a:pt x="0" y="48"/>
                    <a:pt x="9" y="12"/>
                    <a:pt x="18" y="6"/>
                  </a:cubicBezTo>
                  <a:cubicBezTo>
                    <a:pt x="27" y="0"/>
                    <a:pt x="30" y="9"/>
                    <a:pt x="30" y="17"/>
                  </a:cubicBezTo>
                  <a:cubicBezTo>
                    <a:pt x="30" y="26"/>
                    <a:pt x="22" y="39"/>
                    <a:pt x="22" y="39"/>
                  </a:cubicBezTo>
                  <a:cubicBezTo>
                    <a:pt x="22" y="39"/>
                    <a:pt x="26" y="62"/>
                    <a:pt x="13" y="76"/>
                  </a:cubicBezTo>
                </a:path>
              </a:pathLst>
            </a:custGeom>
            <a:solidFill>
              <a:srgbClr val="FBE3D6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834"/>
            <p:cNvSpPr>
              <a:spLocks/>
            </p:cNvSpPr>
            <p:nvPr/>
          </p:nvSpPr>
          <p:spPr bwMode="auto">
            <a:xfrm>
              <a:off x="3862388" y="387351"/>
              <a:ext cx="63500" cy="160338"/>
            </a:xfrm>
            <a:custGeom>
              <a:avLst/>
              <a:gdLst>
                <a:gd name="T0" fmla="*/ 0 w 30"/>
                <a:gd name="T1" fmla="*/ 48 h 76"/>
                <a:gd name="T2" fmla="*/ 18 w 30"/>
                <a:gd name="T3" fmla="*/ 6 h 76"/>
                <a:gd name="T4" fmla="*/ 30 w 30"/>
                <a:gd name="T5" fmla="*/ 17 h 76"/>
                <a:gd name="T6" fmla="*/ 22 w 30"/>
                <a:gd name="T7" fmla="*/ 39 h 76"/>
                <a:gd name="T8" fmla="*/ 13 w 30"/>
                <a:gd name="T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76">
                  <a:moveTo>
                    <a:pt x="0" y="48"/>
                  </a:moveTo>
                  <a:cubicBezTo>
                    <a:pt x="0" y="48"/>
                    <a:pt x="9" y="12"/>
                    <a:pt x="18" y="6"/>
                  </a:cubicBezTo>
                  <a:cubicBezTo>
                    <a:pt x="27" y="0"/>
                    <a:pt x="30" y="9"/>
                    <a:pt x="30" y="17"/>
                  </a:cubicBezTo>
                  <a:cubicBezTo>
                    <a:pt x="30" y="26"/>
                    <a:pt x="22" y="39"/>
                    <a:pt x="22" y="39"/>
                  </a:cubicBezTo>
                  <a:cubicBezTo>
                    <a:pt x="22" y="39"/>
                    <a:pt x="26" y="62"/>
                    <a:pt x="13" y="76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835"/>
            <p:cNvSpPr>
              <a:spLocks/>
            </p:cNvSpPr>
            <p:nvPr/>
          </p:nvSpPr>
          <p:spPr bwMode="auto">
            <a:xfrm>
              <a:off x="3327400" y="349251"/>
              <a:ext cx="314325" cy="558800"/>
            </a:xfrm>
            <a:custGeom>
              <a:avLst/>
              <a:gdLst>
                <a:gd name="T0" fmla="*/ 14 w 148"/>
                <a:gd name="T1" fmla="*/ 0 h 264"/>
                <a:gd name="T2" fmla="*/ 0 w 148"/>
                <a:gd name="T3" fmla="*/ 1 h 264"/>
                <a:gd name="T4" fmla="*/ 120 w 148"/>
                <a:gd name="T5" fmla="*/ 132 h 264"/>
                <a:gd name="T6" fmla="*/ 0 w 148"/>
                <a:gd name="T7" fmla="*/ 263 h 264"/>
                <a:gd name="T8" fmla="*/ 14 w 148"/>
                <a:gd name="T9" fmla="*/ 264 h 264"/>
                <a:gd name="T10" fmla="*/ 148 w 148"/>
                <a:gd name="T11" fmla="*/ 132 h 264"/>
                <a:gd name="T12" fmla="*/ 14 w 148"/>
                <a:gd name="T13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264">
                  <a:moveTo>
                    <a:pt x="14" y="0"/>
                  </a:moveTo>
                  <a:cubicBezTo>
                    <a:pt x="9" y="0"/>
                    <a:pt x="5" y="0"/>
                    <a:pt x="0" y="1"/>
                  </a:cubicBezTo>
                  <a:cubicBezTo>
                    <a:pt x="67" y="8"/>
                    <a:pt x="120" y="64"/>
                    <a:pt x="120" y="132"/>
                  </a:cubicBezTo>
                  <a:cubicBezTo>
                    <a:pt x="120" y="200"/>
                    <a:pt x="67" y="257"/>
                    <a:pt x="0" y="263"/>
                  </a:cubicBezTo>
                  <a:cubicBezTo>
                    <a:pt x="5" y="264"/>
                    <a:pt x="9" y="264"/>
                    <a:pt x="14" y="264"/>
                  </a:cubicBezTo>
                  <a:cubicBezTo>
                    <a:pt x="88" y="264"/>
                    <a:pt x="148" y="205"/>
                    <a:pt x="148" y="132"/>
                  </a:cubicBezTo>
                  <a:cubicBezTo>
                    <a:pt x="148" y="59"/>
                    <a:pt x="88" y="0"/>
                    <a:pt x="14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836"/>
            <p:cNvSpPr>
              <a:spLocks/>
            </p:cNvSpPr>
            <p:nvPr/>
          </p:nvSpPr>
          <p:spPr bwMode="auto">
            <a:xfrm>
              <a:off x="3571875" y="39370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837"/>
            <p:cNvSpPr>
              <a:spLocks/>
            </p:cNvSpPr>
            <p:nvPr/>
          </p:nvSpPr>
          <p:spPr bwMode="auto">
            <a:xfrm>
              <a:off x="3270250" y="376238"/>
              <a:ext cx="355600" cy="187325"/>
            </a:xfrm>
            <a:custGeom>
              <a:avLst/>
              <a:gdLst>
                <a:gd name="T0" fmla="*/ 47 w 168"/>
                <a:gd name="T1" fmla="*/ 0 h 88"/>
                <a:gd name="T2" fmla="*/ 0 w 168"/>
                <a:gd name="T3" fmla="*/ 8 h 88"/>
                <a:gd name="T4" fmla="*/ 168 w 168"/>
                <a:gd name="T5" fmla="*/ 74 h 88"/>
                <a:gd name="T6" fmla="*/ 47 w 168"/>
                <a:gd name="T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8" h="88">
                  <a:moveTo>
                    <a:pt x="47" y="0"/>
                  </a:moveTo>
                  <a:cubicBezTo>
                    <a:pt x="30" y="0"/>
                    <a:pt x="14" y="3"/>
                    <a:pt x="0" y="8"/>
                  </a:cubicBezTo>
                  <a:cubicBezTo>
                    <a:pt x="23" y="74"/>
                    <a:pt x="137" y="88"/>
                    <a:pt x="168" y="74"/>
                  </a:cubicBezTo>
                  <a:cubicBezTo>
                    <a:pt x="147" y="30"/>
                    <a:pt x="100" y="0"/>
                    <a:pt x="47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838"/>
            <p:cNvSpPr>
              <a:spLocks/>
            </p:cNvSpPr>
            <p:nvPr/>
          </p:nvSpPr>
          <p:spPr bwMode="auto">
            <a:xfrm>
              <a:off x="3098800" y="385763"/>
              <a:ext cx="220662" cy="177800"/>
            </a:xfrm>
            <a:custGeom>
              <a:avLst/>
              <a:gdLst>
                <a:gd name="T0" fmla="*/ 94 w 104"/>
                <a:gd name="T1" fmla="*/ 0 h 84"/>
                <a:gd name="T2" fmla="*/ 0 w 104"/>
                <a:gd name="T3" fmla="*/ 82 h 84"/>
                <a:gd name="T4" fmla="*/ 94 w 104"/>
                <a:gd name="T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4" h="84">
                  <a:moveTo>
                    <a:pt x="94" y="0"/>
                  </a:moveTo>
                  <a:cubicBezTo>
                    <a:pt x="49" y="14"/>
                    <a:pt x="14" y="44"/>
                    <a:pt x="0" y="82"/>
                  </a:cubicBezTo>
                  <a:cubicBezTo>
                    <a:pt x="30" y="84"/>
                    <a:pt x="104" y="59"/>
                    <a:pt x="94" y="0"/>
                  </a:cubicBezTo>
                  <a:close/>
                </a:path>
              </a:pathLst>
            </a:custGeom>
            <a:solidFill>
              <a:srgbClr val="F4CB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Oval 839"/>
            <p:cNvSpPr>
              <a:spLocks noChangeArrowheads="1"/>
            </p:cNvSpPr>
            <p:nvPr/>
          </p:nvSpPr>
          <p:spPr bwMode="auto">
            <a:xfrm>
              <a:off x="3509963" y="685801"/>
              <a:ext cx="100012" cy="98425"/>
            </a:xfrm>
            <a:prstGeom prst="ellipse">
              <a:avLst/>
            </a:prstGeom>
            <a:solidFill>
              <a:srgbClr val="F5B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840"/>
            <p:cNvSpPr>
              <a:spLocks/>
            </p:cNvSpPr>
            <p:nvPr/>
          </p:nvSpPr>
          <p:spPr bwMode="auto">
            <a:xfrm>
              <a:off x="3575050" y="3667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DD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841"/>
            <p:cNvSpPr>
              <a:spLocks/>
            </p:cNvSpPr>
            <p:nvPr/>
          </p:nvSpPr>
          <p:spPr bwMode="auto">
            <a:xfrm>
              <a:off x="3275013" y="349251"/>
              <a:ext cx="355600" cy="192088"/>
            </a:xfrm>
            <a:custGeom>
              <a:avLst/>
              <a:gdLst>
                <a:gd name="T0" fmla="*/ 47 w 168"/>
                <a:gd name="T1" fmla="*/ 0 h 91"/>
                <a:gd name="T2" fmla="*/ 0 w 168"/>
                <a:gd name="T3" fmla="*/ 8 h 91"/>
                <a:gd name="T4" fmla="*/ 168 w 168"/>
                <a:gd name="T5" fmla="*/ 77 h 91"/>
                <a:gd name="T6" fmla="*/ 47 w 168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8" h="91">
                  <a:moveTo>
                    <a:pt x="47" y="0"/>
                  </a:moveTo>
                  <a:cubicBezTo>
                    <a:pt x="30" y="0"/>
                    <a:pt x="15" y="3"/>
                    <a:pt x="0" y="8"/>
                  </a:cubicBezTo>
                  <a:cubicBezTo>
                    <a:pt x="23" y="77"/>
                    <a:pt x="138" y="91"/>
                    <a:pt x="168" y="77"/>
                  </a:cubicBezTo>
                  <a:cubicBezTo>
                    <a:pt x="147" y="32"/>
                    <a:pt x="101" y="0"/>
                    <a:pt x="47" y="0"/>
                  </a:cubicBezTo>
                  <a:close/>
                </a:path>
              </a:pathLst>
            </a:custGeom>
            <a:solidFill>
              <a:srgbClr val="FDD0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842"/>
            <p:cNvSpPr>
              <a:spLocks/>
            </p:cNvSpPr>
            <p:nvPr/>
          </p:nvSpPr>
          <p:spPr bwMode="auto">
            <a:xfrm>
              <a:off x="3103563" y="366713"/>
              <a:ext cx="190500" cy="185738"/>
            </a:xfrm>
            <a:custGeom>
              <a:avLst/>
              <a:gdLst>
                <a:gd name="T0" fmla="*/ 81 w 90"/>
                <a:gd name="T1" fmla="*/ 0 h 88"/>
                <a:gd name="T2" fmla="*/ 0 w 90"/>
                <a:gd name="T3" fmla="*/ 86 h 88"/>
                <a:gd name="T4" fmla="*/ 81 w 90"/>
                <a:gd name="T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88">
                  <a:moveTo>
                    <a:pt x="81" y="0"/>
                  </a:moveTo>
                  <a:cubicBezTo>
                    <a:pt x="42" y="15"/>
                    <a:pt x="12" y="46"/>
                    <a:pt x="0" y="86"/>
                  </a:cubicBezTo>
                  <a:cubicBezTo>
                    <a:pt x="26" y="88"/>
                    <a:pt x="90" y="62"/>
                    <a:pt x="81" y="0"/>
                  </a:cubicBezTo>
                  <a:close/>
                </a:path>
              </a:pathLst>
            </a:custGeom>
            <a:solidFill>
              <a:srgbClr val="FDD0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Oval 843"/>
            <p:cNvSpPr>
              <a:spLocks noChangeArrowheads="1"/>
            </p:cNvSpPr>
            <p:nvPr/>
          </p:nvSpPr>
          <p:spPr bwMode="auto">
            <a:xfrm>
              <a:off x="3128963" y="685801"/>
              <a:ext cx="98425" cy="98425"/>
            </a:xfrm>
            <a:prstGeom prst="ellipse">
              <a:avLst/>
            </a:prstGeom>
            <a:solidFill>
              <a:srgbClr val="F5B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844"/>
            <p:cNvSpPr>
              <a:spLocks/>
            </p:cNvSpPr>
            <p:nvPr/>
          </p:nvSpPr>
          <p:spPr bwMode="auto">
            <a:xfrm>
              <a:off x="3109913" y="369888"/>
              <a:ext cx="165100" cy="157163"/>
            </a:xfrm>
            <a:custGeom>
              <a:avLst/>
              <a:gdLst>
                <a:gd name="T0" fmla="*/ 78 w 78"/>
                <a:gd name="T1" fmla="*/ 0 h 74"/>
                <a:gd name="T2" fmla="*/ 0 w 78"/>
                <a:gd name="T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8" h="74">
                  <a:moveTo>
                    <a:pt x="78" y="0"/>
                  </a:moveTo>
                  <a:cubicBezTo>
                    <a:pt x="70" y="56"/>
                    <a:pt x="0" y="74"/>
                    <a:pt x="0" y="74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845"/>
            <p:cNvSpPr>
              <a:spLocks/>
            </p:cNvSpPr>
            <p:nvPr/>
          </p:nvSpPr>
          <p:spPr bwMode="auto">
            <a:xfrm>
              <a:off x="3144838" y="366713"/>
              <a:ext cx="130175" cy="95250"/>
            </a:xfrm>
            <a:custGeom>
              <a:avLst/>
              <a:gdLst>
                <a:gd name="T0" fmla="*/ 61 w 61"/>
                <a:gd name="T1" fmla="*/ 0 h 45"/>
                <a:gd name="T2" fmla="*/ 0 w 61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1" h="45">
                  <a:moveTo>
                    <a:pt x="61" y="0"/>
                  </a:moveTo>
                  <a:cubicBezTo>
                    <a:pt x="61" y="0"/>
                    <a:pt x="41" y="37"/>
                    <a:pt x="0" y="45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846"/>
            <p:cNvSpPr>
              <a:spLocks/>
            </p:cNvSpPr>
            <p:nvPr/>
          </p:nvSpPr>
          <p:spPr bwMode="auto">
            <a:xfrm>
              <a:off x="3278188" y="366713"/>
              <a:ext cx="339725" cy="146050"/>
            </a:xfrm>
            <a:custGeom>
              <a:avLst/>
              <a:gdLst>
                <a:gd name="T0" fmla="*/ 0 w 160"/>
                <a:gd name="T1" fmla="*/ 0 h 69"/>
                <a:gd name="T2" fmla="*/ 160 w 160"/>
                <a:gd name="T3" fmla="*/ 5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0" h="69">
                  <a:moveTo>
                    <a:pt x="0" y="0"/>
                  </a:moveTo>
                  <a:cubicBezTo>
                    <a:pt x="76" y="69"/>
                    <a:pt x="160" y="57"/>
                    <a:pt x="160" y="57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847"/>
            <p:cNvSpPr>
              <a:spLocks/>
            </p:cNvSpPr>
            <p:nvPr/>
          </p:nvSpPr>
          <p:spPr bwMode="auto">
            <a:xfrm>
              <a:off x="3303588" y="357188"/>
              <a:ext cx="287337" cy="92075"/>
            </a:xfrm>
            <a:custGeom>
              <a:avLst/>
              <a:gdLst>
                <a:gd name="T0" fmla="*/ 0 w 135"/>
                <a:gd name="T1" fmla="*/ 0 h 43"/>
                <a:gd name="T2" fmla="*/ 135 w 135"/>
                <a:gd name="T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5" h="43">
                  <a:moveTo>
                    <a:pt x="0" y="0"/>
                  </a:moveTo>
                  <a:cubicBezTo>
                    <a:pt x="74" y="40"/>
                    <a:pt x="135" y="43"/>
                    <a:pt x="135" y="43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848"/>
            <p:cNvSpPr>
              <a:spLocks/>
            </p:cNvSpPr>
            <p:nvPr/>
          </p:nvSpPr>
          <p:spPr bwMode="auto">
            <a:xfrm>
              <a:off x="3354388" y="349251"/>
              <a:ext cx="182562" cy="50800"/>
            </a:xfrm>
            <a:custGeom>
              <a:avLst/>
              <a:gdLst>
                <a:gd name="T0" fmla="*/ 0 w 86"/>
                <a:gd name="T1" fmla="*/ 0 h 24"/>
                <a:gd name="T2" fmla="*/ 86 w 86"/>
                <a:gd name="T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6" h="24">
                  <a:moveTo>
                    <a:pt x="0" y="0"/>
                  </a:moveTo>
                  <a:cubicBezTo>
                    <a:pt x="39" y="17"/>
                    <a:pt x="71" y="24"/>
                    <a:pt x="86" y="24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849"/>
            <p:cNvSpPr>
              <a:spLocks/>
            </p:cNvSpPr>
            <p:nvPr/>
          </p:nvSpPr>
          <p:spPr bwMode="auto">
            <a:xfrm>
              <a:off x="3206750" y="212726"/>
              <a:ext cx="334962" cy="293688"/>
            </a:xfrm>
            <a:custGeom>
              <a:avLst/>
              <a:gdLst>
                <a:gd name="T0" fmla="*/ 106 w 211"/>
                <a:gd name="T1" fmla="*/ 0 h 185"/>
                <a:gd name="T2" fmla="*/ 0 w 211"/>
                <a:gd name="T3" fmla="*/ 46 h 185"/>
                <a:gd name="T4" fmla="*/ 0 w 211"/>
                <a:gd name="T5" fmla="*/ 121 h 185"/>
                <a:gd name="T6" fmla="*/ 103 w 211"/>
                <a:gd name="T7" fmla="*/ 182 h 185"/>
                <a:gd name="T8" fmla="*/ 106 w 211"/>
                <a:gd name="T9" fmla="*/ 185 h 185"/>
                <a:gd name="T10" fmla="*/ 108 w 211"/>
                <a:gd name="T11" fmla="*/ 182 h 185"/>
                <a:gd name="T12" fmla="*/ 211 w 211"/>
                <a:gd name="T13" fmla="*/ 121 h 185"/>
                <a:gd name="T14" fmla="*/ 211 w 211"/>
                <a:gd name="T15" fmla="*/ 46 h 185"/>
                <a:gd name="T16" fmla="*/ 106 w 211"/>
                <a:gd name="T1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1" h="185">
                  <a:moveTo>
                    <a:pt x="106" y="0"/>
                  </a:moveTo>
                  <a:lnTo>
                    <a:pt x="0" y="46"/>
                  </a:lnTo>
                  <a:lnTo>
                    <a:pt x="0" y="121"/>
                  </a:lnTo>
                  <a:lnTo>
                    <a:pt x="103" y="182"/>
                  </a:lnTo>
                  <a:lnTo>
                    <a:pt x="106" y="185"/>
                  </a:lnTo>
                  <a:lnTo>
                    <a:pt x="108" y="182"/>
                  </a:lnTo>
                  <a:lnTo>
                    <a:pt x="211" y="121"/>
                  </a:lnTo>
                  <a:lnTo>
                    <a:pt x="211" y="46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000000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850"/>
            <p:cNvSpPr>
              <a:spLocks/>
            </p:cNvSpPr>
            <p:nvPr/>
          </p:nvSpPr>
          <p:spPr bwMode="auto">
            <a:xfrm>
              <a:off x="3971925" y="682626"/>
              <a:ext cx="98425" cy="53975"/>
            </a:xfrm>
            <a:custGeom>
              <a:avLst/>
              <a:gdLst>
                <a:gd name="T0" fmla="*/ 45 w 46"/>
                <a:gd name="T1" fmla="*/ 6 h 26"/>
                <a:gd name="T2" fmla="*/ 26 w 46"/>
                <a:gd name="T3" fmla="*/ 22 h 26"/>
                <a:gd name="T4" fmla="*/ 2 w 46"/>
                <a:gd name="T5" fmla="*/ 21 h 26"/>
                <a:gd name="T6" fmla="*/ 20 w 46"/>
                <a:gd name="T7" fmla="*/ 4 h 26"/>
                <a:gd name="T8" fmla="*/ 45 w 46"/>
                <a:gd name="T9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6">
                  <a:moveTo>
                    <a:pt x="45" y="6"/>
                  </a:moveTo>
                  <a:cubicBezTo>
                    <a:pt x="46" y="11"/>
                    <a:pt x="38" y="18"/>
                    <a:pt x="26" y="22"/>
                  </a:cubicBezTo>
                  <a:cubicBezTo>
                    <a:pt x="14" y="26"/>
                    <a:pt x="3" y="26"/>
                    <a:pt x="2" y="21"/>
                  </a:cubicBezTo>
                  <a:cubicBezTo>
                    <a:pt x="0" y="15"/>
                    <a:pt x="8" y="8"/>
                    <a:pt x="20" y="4"/>
                  </a:cubicBezTo>
                  <a:cubicBezTo>
                    <a:pt x="32" y="0"/>
                    <a:pt x="43" y="1"/>
                    <a:pt x="45" y="6"/>
                  </a:cubicBezTo>
                  <a:close/>
                </a:path>
              </a:pathLst>
            </a:custGeom>
            <a:solidFill>
              <a:srgbClr val="B60005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851"/>
            <p:cNvSpPr>
              <a:spLocks/>
            </p:cNvSpPr>
            <p:nvPr/>
          </p:nvSpPr>
          <p:spPr bwMode="auto">
            <a:xfrm>
              <a:off x="3783013" y="130176"/>
              <a:ext cx="98425" cy="57150"/>
            </a:xfrm>
            <a:custGeom>
              <a:avLst/>
              <a:gdLst>
                <a:gd name="T0" fmla="*/ 45 w 46"/>
                <a:gd name="T1" fmla="*/ 6 h 27"/>
                <a:gd name="T2" fmla="*/ 26 w 46"/>
                <a:gd name="T3" fmla="*/ 22 h 27"/>
                <a:gd name="T4" fmla="*/ 2 w 46"/>
                <a:gd name="T5" fmla="*/ 21 h 27"/>
                <a:gd name="T6" fmla="*/ 20 w 46"/>
                <a:gd name="T7" fmla="*/ 4 h 27"/>
                <a:gd name="T8" fmla="*/ 45 w 46"/>
                <a:gd name="T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7">
                  <a:moveTo>
                    <a:pt x="45" y="6"/>
                  </a:moveTo>
                  <a:cubicBezTo>
                    <a:pt x="46" y="11"/>
                    <a:pt x="38" y="18"/>
                    <a:pt x="26" y="22"/>
                  </a:cubicBezTo>
                  <a:cubicBezTo>
                    <a:pt x="14" y="27"/>
                    <a:pt x="3" y="26"/>
                    <a:pt x="2" y="21"/>
                  </a:cubicBezTo>
                  <a:cubicBezTo>
                    <a:pt x="0" y="16"/>
                    <a:pt x="8" y="8"/>
                    <a:pt x="20" y="4"/>
                  </a:cubicBezTo>
                  <a:cubicBezTo>
                    <a:pt x="32" y="0"/>
                    <a:pt x="43" y="1"/>
                    <a:pt x="45" y="6"/>
                  </a:cubicBezTo>
                  <a:close/>
                </a:path>
              </a:pathLst>
            </a:custGeom>
            <a:solidFill>
              <a:srgbClr val="B60005"/>
            </a:solidFill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876" name="Picture 85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3088" y="1092201"/>
              <a:ext cx="184150" cy="484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4" name="Oval 853"/>
            <p:cNvSpPr>
              <a:spLocks noChangeArrowheads="1"/>
            </p:cNvSpPr>
            <p:nvPr/>
          </p:nvSpPr>
          <p:spPr bwMode="auto">
            <a:xfrm>
              <a:off x="3182938" y="534988"/>
              <a:ext cx="76200" cy="136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Oval 854"/>
            <p:cNvSpPr>
              <a:spLocks noChangeArrowheads="1"/>
            </p:cNvSpPr>
            <p:nvPr/>
          </p:nvSpPr>
          <p:spPr bwMode="auto">
            <a:xfrm>
              <a:off x="3205163" y="541338"/>
              <a:ext cx="53975" cy="968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Oval 855"/>
            <p:cNvSpPr>
              <a:spLocks noChangeArrowheads="1"/>
            </p:cNvSpPr>
            <p:nvPr/>
          </p:nvSpPr>
          <p:spPr bwMode="auto">
            <a:xfrm>
              <a:off x="3486150" y="534988"/>
              <a:ext cx="79375" cy="136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Oval 856"/>
            <p:cNvSpPr>
              <a:spLocks noChangeArrowheads="1"/>
            </p:cNvSpPr>
            <p:nvPr/>
          </p:nvSpPr>
          <p:spPr bwMode="auto">
            <a:xfrm>
              <a:off x="3489325" y="541338"/>
              <a:ext cx="52387" cy="968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881" name="Picture 85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3100" y="269876"/>
              <a:ext cx="58737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82" name="Picture 85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4988" y="188913"/>
              <a:ext cx="184150" cy="120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" name="Freeform 859"/>
            <p:cNvSpPr>
              <a:spLocks/>
            </p:cNvSpPr>
            <p:nvPr/>
          </p:nvSpPr>
          <p:spPr bwMode="auto">
            <a:xfrm>
              <a:off x="3128963" y="461963"/>
              <a:ext cx="84137" cy="41275"/>
            </a:xfrm>
            <a:custGeom>
              <a:avLst/>
              <a:gdLst>
                <a:gd name="T0" fmla="*/ 40 w 40"/>
                <a:gd name="T1" fmla="*/ 10 h 20"/>
                <a:gd name="T2" fmla="*/ 7 w 40"/>
                <a:gd name="T3" fmla="*/ 0 h 20"/>
                <a:gd name="T4" fmla="*/ 0 w 40"/>
                <a:gd name="T5" fmla="*/ 10 h 20"/>
                <a:gd name="T6" fmla="*/ 40 w 40"/>
                <a:gd name="T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20">
                  <a:moveTo>
                    <a:pt x="40" y="10"/>
                  </a:moveTo>
                  <a:cubicBezTo>
                    <a:pt x="17" y="13"/>
                    <a:pt x="12" y="4"/>
                    <a:pt x="7" y="0"/>
                  </a:cubicBezTo>
                  <a:cubicBezTo>
                    <a:pt x="4" y="3"/>
                    <a:pt x="1" y="7"/>
                    <a:pt x="0" y="10"/>
                  </a:cubicBezTo>
                  <a:cubicBezTo>
                    <a:pt x="9" y="15"/>
                    <a:pt x="20" y="20"/>
                    <a:pt x="40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860"/>
            <p:cNvSpPr>
              <a:spLocks/>
            </p:cNvSpPr>
            <p:nvPr/>
          </p:nvSpPr>
          <p:spPr bwMode="auto">
            <a:xfrm>
              <a:off x="3833813" y="268288"/>
              <a:ext cx="87312" cy="47625"/>
            </a:xfrm>
            <a:custGeom>
              <a:avLst/>
              <a:gdLst>
                <a:gd name="T0" fmla="*/ 0 w 41"/>
                <a:gd name="T1" fmla="*/ 19 h 22"/>
                <a:gd name="T2" fmla="*/ 41 w 41"/>
                <a:gd name="T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1" h="22">
                  <a:moveTo>
                    <a:pt x="0" y="19"/>
                  </a:moveTo>
                  <a:cubicBezTo>
                    <a:pt x="0" y="19"/>
                    <a:pt x="26" y="22"/>
                    <a:pt x="41" y="0"/>
                  </a:cubicBezTo>
                </a:path>
              </a:pathLst>
            </a:custGeom>
            <a:noFill/>
            <a:ln w="7938" cap="rnd">
              <a:solidFill>
                <a:srgbClr val="630E1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Oval 861"/>
            <p:cNvSpPr>
              <a:spLocks noChangeArrowheads="1"/>
            </p:cNvSpPr>
            <p:nvPr/>
          </p:nvSpPr>
          <p:spPr bwMode="auto">
            <a:xfrm>
              <a:off x="3806825" y="200026"/>
              <a:ext cx="23812" cy="222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Oval 862"/>
            <p:cNvSpPr>
              <a:spLocks noChangeArrowheads="1"/>
            </p:cNvSpPr>
            <p:nvPr/>
          </p:nvSpPr>
          <p:spPr bwMode="auto">
            <a:xfrm>
              <a:off x="3821113" y="228601"/>
              <a:ext cx="4762" cy="63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Oval 863"/>
            <p:cNvSpPr>
              <a:spLocks noChangeArrowheads="1"/>
            </p:cNvSpPr>
            <p:nvPr/>
          </p:nvSpPr>
          <p:spPr bwMode="auto">
            <a:xfrm>
              <a:off x="3346450" y="949326"/>
              <a:ext cx="17462" cy="158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Oval 864"/>
            <p:cNvSpPr>
              <a:spLocks noChangeArrowheads="1"/>
            </p:cNvSpPr>
            <p:nvPr/>
          </p:nvSpPr>
          <p:spPr bwMode="auto">
            <a:xfrm>
              <a:off x="3357563" y="971551"/>
              <a:ext cx="6350" cy="63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6" name="Oval 865"/>
            <p:cNvSpPr>
              <a:spLocks noChangeArrowheads="1"/>
            </p:cNvSpPr>
            <p:nvPr/>
          </p:nvSpPr>
          <p:spPr bwMode="auto">
            <a:xfrm>
              <a:off x="3359150" y="1014413"/>
              <a:ext cx="4762" cy="63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64" name="矩形 863"/>
          <p:cNvSpPr/>
          <p:nvPr/>
        </p:nvSpPr>
        <p:spPr>
          <a:xfrm>
            <a:off x="0" y="0"/>
            <a:ext cx="12190413" cy="1367553"/>
          </a:xfrm>
          <a:prstGeom prst="rect">
            <a:avLst/>
          </a:prstGeom>
          <a:solidFill>
            <a:srgbClr val="FF77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5" name="矩形 864"/>
          <p:cNvSpPr/>
          <p:nvPr/>
        </p:nvSpPr>
        <p:spPr>
          <a:xfrm>
            <a:off x="555869" y="52924"/>
            <a:ext cx="1107867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7200" b="1" spc="300" dirty="0" smtClean="0">
                <a:solidFill>
                  <a:schemeClr val="bg1"/>
                </a:solidFill>
                <a:latin typeface="+mj-ea"/>
                <a:ea typeface="+mj-ea"/>
              </a:rPr>
              <a:t>赠送超赞可编辑图标素材</a:t>
            </a:r>
            <a:endParaRPr lang="zh-CN" altLang="en-US" sz="6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866" name="组合 865"/>
          <p:cNvGrpSpPr/>
          <p:nvPr/>
        </p:nvGrpSpPr>
        <p:grpSpPr>
          <a:xfrm>
            <a:off x="465450" y="2468476"/>
            <a:ext cx="577850" cy="777875"/>
            <a:chOff x="4776788" y="1228725"/>
            <a:chExt cx="577850" cy="777875"/>
          </a:xfrm>
        </p:grpSpPr>
        <p:sp>
          <p:nvSpPr>
            <p:cNvPr id="867" name="Freeform 52"/>
            <p:cNvSpPr>
              <a:spLocks/>
            </p:cNvSpPr>
            <p:nvPr/>
          </p:nvSpPr>
          <p:spPr bwMode="auto">
            <a:xfrm>
              <a:off x="4776788" y="1228725"/>
              <a:ext cx="577850" cy="777875"/>
            </a:xfrm>
            <a:custGeom>
              <a:avLst/>
              <a:gdLst>
                <a:gd name="T0" fmla="*/ 154 w 154"/>
                <a:gd name="T1" fmla="*/ 194 h 207"/>
                <a:gd name="T2" fmla="*/ 141 w 154"/>
                <a:gd name="T3" fmla="*/ 207 h 207"/>
                <a:gd name="T4" fmla="*/ 13 w 154"/>
                <a:gd name="T5" fmla="*/ 207 h 207"/>
                <a:gd name="T6" fmla="*/ 0 w 154"/>
                <a:gd name="T7" fmla="*/ 194 h 207"/>
                <a:gd name="T8" fmla="*/ 0 w 154"/>
                <a:gd name="T9" fmla="*/ 13 h 207"/>
                <a:gd name="T10" fmla="*/ 13 w 154"/>
                <a:gd name="T11" fmla="*/ 0 h 207"/>
                <a:gd name="T12" fmla="*/ 141 w 154"/>
                <a:gd name="T13" fmla="*/ 0 h 207"/>
                <a:gd name="T14" fmla="*/ 154 w 154"/>
                <a:gd name="T15" fmla="*/ 13 h 207"/>
                <a:gd name="T16" fmla="*/ 154 w 154"/>
                <a:gd name="T17" fmla="*/ 19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207">
                  <a:moveTo>
                    <a:pt x="154" y="194"/>
                  </a:moveTo>
                  <a:cubicBezTo>
                    <a:pt x="154" y="201"/>
                    <a:pt x="148" y="207"/>
                    <a:pt x="141" y="207"/>
                  </a:cubicBezTo>
                  <a:cubicBezTo>
                    <a:pt x="13" y="207"/>
                    <a:pt x="13" y="207"/>
                    <a:pt x="13" y="207"/>
                  </a:cubicBezTo>
                  <a:cubicBezTo>
                    <a:pt x="5" y="207"/>
                    <a:pt x="0" y="201"/>
                    <a:pt x="0" y="19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8" y="0"/>
                    <a:pt x="154" y="6"/>
                    <a:pt x="154" y="13"/>
                  </a:cubicBezTo>
                  <a:lnTo>
                    <a:pt x="154" y="194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8" name="Freeform 53"/>
            <p:cNvSpPr>
              <a:spLocks/>
            </p:cNvSpPr>
            <p:nvPr/>
          </p:nvSpPr>
          <p:spPr bwMode="auto">
            <a:xfrm>
              <a:off x="4829175" y="1611313"/>
              <a:ext cx="101600" cy="98425"/>
            </a:xfrm>
            <a:custGeom>
              <a:avLst/>
              <a:gdLst>
                <a:gd name="T0" fmla="*/ 27 w 27"/>
                <a:gd name="T1" fmla="*/ 22 h 26"/>
                <a:gd name="T2" fmla="*/ 23 w 27"/>
                <a:gd name="T3" fmla="*/ 26 h 26"/>
                <a:gd name="T4" fmla="*/ 4 w 27"/>
                <a:gd name="T5" fmla="*/ 26 h 26"/>
                <a:gd name="T6" fmla="*/ 0 w 27"/>
                <a:gd name="T7" fmla="*/ 22 h 26"/>
                <a:gd name="T8" fmla="*/ 0 w 27"/>
                <a:gd name="T9" fmla="*/ 3 h 26"/>
                <a:gd name="T10" fmla="*/ 4 w 27"/>
                <a:gd name="T11" fmla="*/ 0 h 26"/>
                <a:gd name="T12" fmla="*/ 23 w 27"/>
                <a:gd name="T13" fmla="*/ 0 h 26"/>
                <a:gd name="T14" fmla="*/ 27 w 27"/>
                <a:gd name="T15" fmla="*/ 3 h 26"/>
                <a:gd name="T16" fmla="*/ 27 w 27"/>
                <a:gd name="T17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26">
                  <a:moveTo>
                    <a:pt x="27" y="22"/>
                  </a:moveTo>
                  <a:cubicBezTo>
                    <a:pt x="27" y="24"/>
                    <a:pt x="25" y="26"/>
                    <a:pt x="23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2" y="26"/>
                    <a:pt x="0" y="24"/>
                    <a:pt x="0" y="2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7" y="1"/>
                    <a:pt x="27" y="3"/>
                  </a:cubicBezTo>
                  <a:lnTo>
                    <a:pt x="27" y="22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9" name="Freeform 54"/>
            <p:cNvSpPr>
              <a:spLocks/>
            </p:cNvSpPr>
            <p:nvPr/>
          </p:nvSpPr>
          <p:spPr bwMode="auto">
            <a:xfrm>
              <a:off x="4818063" y="1322388"/>
              <a:ext cx="492125" cy="104775"/>
            </a:xfrm>
            <a:custGeom>
              <a:avLst/>
              <a:gdLst>
                <a:gd name="T0" fmla="*/ 131 w 131"/>
                <a:gd name="T1" fmla="*/ 24 h 28"/>
                <a:gd name="T2" fmla="*/ 127 w 131"/>
                <a:gd name="T3" fmla="*/ 28 h 28"/>
                <a:gd name="T4" fmla="*/ 4 w 131"/>
                <a:gd name="T5" fmla="*/ 28 h 28"/>
                <a:gd name="T6" fmla="*/ 0 w 131"/>
                <a:gd name="T7" fmla="*/ 24 h 28"/>
                <a:gd name="T8" fmla="*/ 0 w 131"/>
                <a:gd name="T9" fmla="*/ 4 h 28"/>
                <a:gd name="T10" fmla="*/ 4 w 131"/>
                <a:gd name="T11" fmla="*/ 0 h 28"/>
                <a:gd name="T12" fmla="*/ 127 w 131"/>
                <a:gd name="T13" fmla="*/ 0 h 28"/>
                <a:gd name="T14" fmla="*/ 131 w 131"/>
                <a:gd name="T15" fmla="*/ 4 h 28"/>
                <a:gd name="T16" fmla="*/ 131 w 131"/>
                <a:gd name="T1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28">
                  <a:moveTo>
                    <a:pt x="131" y="24"/>
                  </a:moveTo>
                  <a:cubicBezTo>
                    <a:pt x="131" y="26"/>
                    <a:pt x="129" y="28"/>
                    <a:pt x="127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2" y="28"/>
                    <a:pt x="0" y="26"/>
                    <a:pt x="0" y="2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9" y="0"/>
                    <a:pt x="131" y="2"/>
                    <a:pt x="131" y="4"/>
                  </a:cubicBezTo>
                  <a:lnTo>
                    <a:pt x="131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0" name="Freeform 55"/>
            <p:cNvSpPr>
              <a:spLocks/>
            </p:cNvSpPr>
            <p:nvPr/>
          </p:nvSpPr>
          <p:spPr bwMode="auto">
            <a:xfrm>
              <a:off x="4953000" y="1611313"/>
              <a:ext cx="96838" cy="98425"/>
            </a:xfrm>
            <a:custGeom>
              <a:avLst/>
              <a:gdLst>
                <a:gd name="T0" fmla="*/ 26 w 26"/>
                <a:gd name="T1" fmla="*/ 22 h 26"/>
                <a:gd name="T2" fmla="*/ 23 w 26"/>
                <a:gd name="T3" fmla="*/ 26 h 26"/>
                <a:gd name="T4" fmla="*/ 3 w 26"/>
                <a:gd name="T5" fmla="*/ 26 h 26"/>
                <a:gd name="T6" fmla="*/ 0 w 26"/>
                <a:gd name="T7" fmla="*/ 22 h 26"/>
                <a:gd name="T8" fmla="*/ 0 w 26"/>
                <a:gd name="T9" fmla="*/ 3 h 26"/>
                <a:gd name="T10" fmla="*/ 3 w 26"/>
                <a:gd name="T11" fmla="*/ 0 h 26"/>
                <a:gd name="T12" fmla="*/ 23 w 26"/>
                <a:gd name="T13" fmla="*/ 0 h 26"/>
                <a:gd name="T14" fmla="*/ 26 w 26"/>
                <a:gd name="T15" fmla="*/ 3 h 26"/>
                <a:gd name="T16" fmla="*/ 26 w 26"/>
                <a:gd name="T17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6">
                  <a:moveTo>
                    <a:pt x="26" y="22"/>
                  </a:moveTo>
                  <a:cubicBezTo>
                    <a:pt x="26" y="24"/>
                    <a:pt x="25" y="26"/>
                    <a:pt x="23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1" y="26"/>
                    <a:pt x="0" y="24"/>
                    <a:pt x="0" y="2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1" name="Freeform 56"/>
            <p:cNvSpPr>
              <a:spLocks/>
            </p:cNvSpPr>
            <p:nvPr/>
          </p:nvSpPr>
          <p:spPr bwMode="auto">
            <a:xfrm>
              <a:off x="5073650" y="1611313"/>
              <a:ext cx="101600" cy="98425"/>
            </a:xfrm>
            <a:custGeom>
              <a:avLst/>
              <a:gdLst>
                <a:gd name="T0" fmla="*/ 27 w 27"/>
                <a:gd name="T1" fmla="*/ 22 h 26"/>
                <a:gd name="T2" fmla="*/ 23 w 27"/>
                <a:gd name="T3" fmla="*/ 26 h 26"/>
                <a:gd name="T4" fmla="*/ 4 w 27"/>
                <a:gd name="T5" fmla="*/ 26 h 26"/>
                <a:gd name="T6" fmla="*/ 0 w 27"/>
                <a:gd name="T7" fmla="*/ 22 h 26"/>
                <a:gd name="T8" fmla="*/ 0 w 27"/>
                <a:gd name="T9" fmla="*/ 3 h 26"/>
                <a:gd name="T10" fmla="*/ 4 w 27"/>
                <a:gd name="T11" fmla="*/ 0 h 26"/>
                <a:gd name="T12" fmla="*/ 23 w 27"/>
                <a:gd name="T13" fmla="*/ 0 h 26"/>
                <a:gd name="T14" fmla="*/ 27 w 27"/>
                <a:gd name="T15" fmla="*/ 3 h 26"/>
                <a:gd name="T16" fmla="*/ 27 w 27"/>
                <a:gd name="T17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26">
                  <a:moveTo>
                    <a:pt x="27" y="22"/>
                  </a:moveTo>
                  <a:cubicBezTo>
                    <a:pt x="27" y="24"/>
                    <a:pt x="25" y="26"/>
                    <a:pt x="23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2" y="26"/>
                    <a:pt x="0" y="24"/>
                    <a:pt x="0" y="2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7" y="1"/>
                    <a:pt x="27" y="3"/>
                  </a:cubicBezTo>
                  <a:lnTo>
                    <a:pt x="27" y="22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2" name="Freeform 57"/>
            <p:cNvSpPr>
              <a:spLocks/>
            </p:cNvSpPr>
            <p:nvPr/>
          </p:nvSpPr>
          <p:spPr bwMode="auto">
            <a:xfrm>
              <a:off x="5197475" y="1611313"/>
              <a:ext cx="96838" cy="98425"/>
            </a:xfrm>
            <a:custGeom>
              <a:avLst/>
              <a:gdLst>
                <a:gd name="T0" fmla="*/ 26 w 26"/>
                <a:gd name="T1" fmla="*/ 22 h 26"/>
                <a:gd name="T2" fmla="*/ 23 w 26"/>
                <a:gd name="T3" fmla="*/ 26 h 26"/>
                <a:gd name="T4" fmla="*/ 4 w 26"/>
                <a:gd name="T5" fmla="*/ 26 h 26"/>
                <a:gd name="T6" fmla="*/ 0 w 26"/>
                <a:gd name="T7" fmla="*/ 22 h 26"/>
                <a:gd name="T8" fmla="*/ 0 w 26"/>
                <a:gd name="T9" fmla="*/ 3 h 26"/>
                <a:gd name="T10" fmla="*/ 4 w 26"/>
                <a:gd name="T11" fmla="*/ 0 h 26"/>
                <a:gd name="T12" fmla="*/ 23 w 26"/>
                <a:gd name="T13" fmla="*/ 0 h 26"/>
                <a:gd name="T14" fmla="*/ 26 w 26"/>
                <a:gd name="T15" fmla="*/ 3 h 26"/>
                <a:gd name="T16" fmla="*/ 26 w 26"/>
                <a:gd name="T17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6">
                  <a:moveTo>
                    <a:pt x="26" y="22"/>
                  </a:moveTo>
                  <a:cubicBezTo>
                    <a:pt x="26" y="24"/>
                    <a:pt x="25" y="26"/>
                    <a:pt x="23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2" y="26"/>
                    <a:pt x="0" y="24"/>
                    <a:pt x="0" y="2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3" name="Freeform 58"/>
            <p:cNvSpPr>
              <a:spLocks/>
            </p:cNvSpPr>
            <p:nvPr/>
          </p:nvSpPr>
          <p:spPr bwMode="auto">
            <a:xfrm>
              <a:off x="4829175" y="1495425"/>
              <a:ext cx="101600" cy="96838"/>
            </a:xfrm>
            <a:custGeom>
              <a:avLst/>
              <a:gdLst>
                <a:gd name="T0" fmla="*/ 27 w 27"/>
                <a:gd name="T1" fmla="*/ 23 h 26"/>
                <a:gd name="T2" fmla="*/ 23 w 27"/>
                <a:gd name="T3" fmla="*/ 26 h 26"/>
                <a:gd name="T4" fmla="*/ 4 w 27"/>
                <a:gd name="T5" fmla="*/ 26 h 26"/>
                <a:gd name="T6" fmla="*/ 0 w 27"/>
                <a:gd name="T7" fmla="*/ 23 h 26"/>
                <a:gd name="T8" fmla="*/ 0 w 27"/>
                <a:gd name="T9" fmla="*/ 4 h 26"/>
                <a:gd name="T10" fmla="*/ 4 w 27"/>
                <a:gd name="T11" fmla="*/ 0 h 26"/>
                <a:gd name="T12" fmla="*/ 23 w 27"/>
                <a:gd name="T13" fmla="*/ 0 h 26"/>
                <a:gd name="T14" fmla="*/ 27 w 27"/>
                <a:gd name="T15" fmla="*/ 4 h 26"/>
                <a:gd name="T16" fmla="*/ 27 w 27"/>
                <a:gd name="T17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26">
                  <a:moveTo>
                    <a:pt x="27" y="23"/>
                  </a:moveTo>
                  <a:cubicBezTo>
                    <a:pt x="27" y="25"/>
                    <a:pt x="25" y="26"/>
                    <a:pt x="23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2" y="26"/>
                    <a:pt x="0" y="25"/>
                    <a:pt x="0" y="2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7" y="2"/>
                    <a:pt x="27" y="4"/>
                  </a:cubicBezTo>
                  <a:lnTo>
                    <a:pt x="27" y="23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4" name="Freeform 59"/>
            <p:cNvSpPr>
              <a:spLocks/>
            </p:cNvSpPr>
            <p:nvPr/>
          </p:nvSpPr>
          <p:spPr bwMode="auto">
            <a:xfrm>
              <a:off x="4953000" y="1495425"/>
              <a:ext cx="96838" cy="96838"/>
            </a:xfrm>
            <a:custGeom>
              <a:avLst/>
              <a:gdLst>
                <a:gd name="T0" fmla="*/ 26 w 26"/>
                <a:gd name="T1" fmla="*/ 23 h 26"/>
                <a:gd name="T2" fmla="*/ 23 w 26"/>
                <a:gd name="T3" fmla="*/ 26 h 26"/>
                <a:gd name="T4" fmla="*/ 3 w 26"/>
                <a:gd name="T5" fmla="*/ 26 h 26"/>
                <a:gd name="T6" fmla="*/ 0 w 26"/>
                <a:gd name="T7" fmla="*/ 23 h 26"/>
                <a:gd name="T8" fmla="*/ 0 w 26"/>
                <a:gd name="T9" fmla="*/ 4 h 26"/>
                <a:gd name="T10" fmla="*/ 3 w 26"/>
                <a:gd name="T11" fmla="*/ 0 h 26"/>
                <a:gd name="T12" fmla="*/ 23 w 26"/>
                <a:gd name="T13" fmla="*/ 0 h 26"/>
                <a:gd name="T14" fmla="*/ 26 w 26"/>
                <a:gd name="T15" fmla="*/ 4 h 26"/>
                <a:gd name="T16" fmla="*/ 26 w 26"/>
                <a:gd name="T17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6">
                  <a:moveTo>
                    <a:pt x="26" y="23"/>
                  </a:moveTo>
                  <a:cubicBezTo>
                    <a:pt x="26" y="25"/>
                    <a:pt x="25" y="26"/>
                    <a:pt x="23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1" y="26"/>
                    <a:pt x="0" y="25"/>
                    <a:pt x="0" y="2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2"/>
                    <a:pt x="26" y="4"/>
                  </a:cubicBezTo>
                  <a:lnTo>
                    <a:pt x="26" y="23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5" name="Freeform 60"/>
            <p:cNvSpPr>
              <a:spLocks/>
            </p:cNvSpPr>
            <p:nvPr/>
          </p:nvSpPr>
          <p:spPr bwMode="auto">
            <a:xfrm>
              <a:off x="5073650" y="1495425"/>
              <a:ext cx="101600" cy="96838"/>
            </a:xfrm>
            <a:custGeom>
              <a:avLst/>
              <a:gdLst>
                <a:gd name="T0" fmla="*/ 27 w 27"/>
                <a:gd name="T1" fmla="*/ 23 h 26"/>
                <a:gd name="T2" fmla="*/ 23 w 27"/>
                <a:gd name="T3" fmla="*/ 26 h 26"/>
                <a:gd name="T4" fmla="*/ 4 w 27"/>
                <a:gd name="T5" fmla="*/ 26 h 26"/>
                <a:gd name="T6" fmla="*/ 0 w 27"/>
                <a:gd name="T7" fmla="*/ 23 h 26"/>
                <a:gd name="T8" fmla="*/ 0 w 27"/>
                <a:gd name="T9" fmla="*/ 4 h 26"/>
                <a:gd name="T10" fmla="*/ 4 w 27"/>
                <a:gd name="T11" fmla="*/ 0 h 26"/>
                <a:gd name="T12" fmla="*/ 23 w 27"/>
                <a:gd name="T13" fmla="*/ 0 h 26"/>
                <a:gd name="T14" fmla="*/ 27 w 27"/>
                <a:gd name="T15" fmla="*/ 4 h 26"/>
                <a:gd name="T16" fmla="*/ 27 w 27"/>
                <a:gd name="T17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26">
                  <a:moveTo>
                    <a:pt x="27" y="23"/>
                  </a:moveTo>
                  <a:cubicBezTo>
                    <a:pt x="27" y="25"/>
                    <a:pt x="25" y="26"/>
                    <a:pt x="23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2" y="26"/>
                    <a:pt x="0" y="25"/>
                    <a:pt x="0" y="2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7" y="2"/>
                    <a:pt x="27" y="4"/>
                  </a:cubicBezTo>
                  <a:lnTo>
                    <a:pt x="27" y="23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6" name="Freeform 61"/>
            <p:cNvSpPr>
              <a:spLocks/>
            </p:cNvSpPr>
            <p:nvPr/>
          </p:nvSpPr>
          <p:spPr bwMode="auto">
            <a:xfrm>
              <a:off x="5197475" y="1495425"/>
              <a:ext cx="96838" cy="96838"/>
            </a:xfrm>
            <a:custGeom>
              <a:avLst/>
              <a:gdLst>
                <a:gd name="T0" fmla="*/ 26 w 26"/>
                <a:gd name="T1" fmla="*/ 23 h 26"/>
                <a:gd name="T2" fmla="*/ 23 w 26"/>
                <a:gd name="T3" fmla="*/ 26 h 26"/>
                <a:gd name="T4" fmla="*/ 4 w 26"/>
                <a:gd name="T5" fmla="*/ 26 h 26"/>
                <a:gd name="T6" fmla="*/ 0 w 26"/>
                <a:gd name="T7" fmla="*/ 23 h 26"/>
                <a:gd name="T8" fmla="*/ 0 w 26"/>
                <a:gd name="T9" fmla="*/ 4 h 26"/>
                <a:gd name="T10" fmla="*/ 4 w 26"/>
                <a:gd name="T11" fmla="*/ 0 h 26"/>
                <a:gd name="T12" fmla="*/ 23 w 26"/>
                <a:gd name="T13" fmla="*/ 0 h 26"/>
                <a:gd name="T14" fmla="*/ 26 w 26"/>
                <a:gd name="T15" fmla="*/ 4 h 26"/>
                <a:gd name="T16" fmla="*/ 26 w 26"/>
                <a:gd name="T17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6">
                  <a:moveTo>
                    <a:pt x="26" y="23"/>
                  </a:moveTo>
                  <a:cubicBezTo>
                    <a:pt x="26" y="25"/>
                    <a:pt x="25" y="26"/>
                    <a:pt x="23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2" y="26"/>
                    <a:pt x="0" y="25"/>
                    <a:pt x="0" y="2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2"/>
                    <a:pt x="26" y="4"/>
                  </a:cubicBezTo>
                  <a:lnTo>
                    <a:pt x="26" y="23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7" name="Freeform 62"/>
            <p:cNvSpPr>
              <a:spLocks/>
            </p:cNvSpPr>
            <p:nvPr/>
          </p:nvSpPr>
          <p:spPr bwMode="auto">
            <a:xfrm>
              <a:off x="4829175" y="1724025"/>
              <a:ext cx="101600" cy="101600"/>
            </a:xfrm>
            <a:custGeom>
              <a:avLst/>
              <a:gdLst>
                <a:gd name="T0" fmla="*/ 27 w 27"/>
                <a:gd name="T1" fmla="*/ 23 h 27"/>
                <a:gd name="T2" fmla="*/ 23 w 27"/>
                <a:gd name="T3" fmla="*/ 27 h 27"/>
                <a:gd name="T4" fmla="*/ 4 w 27"/>
                <a:gd name="T5" fmla="*/ 27 h 27"/>
                <a:gd name="T6" fmla="*/ 0 w 27"/>
                <a:gd name="T7" fmla="*/ 23 h 27"/>
                <a:gd name="T8" fmla="*/ 0 w 27"/>
                <a:gd name="T9" fmla="*/ 4 h 27"/>
                <a:gd name="T10" fmla="*/ 4 w 27"/>
                <a:gd name="T11" fmla="*/ 0 h 27"/>
                <a:gd name="T12" fmla="*/ 23 w 27"/>
                <a:gd name="T13" fmla="*/ 0 h 27"/>
                <a:gd name="T14" fmla="*/ 27 w 27"/>
                <a:gd name="T15" fmla="*/ 4 h 27"/>
                <a:gd name="T16" fmla="*/ 27 w 27"/>
                <a:gd name="T17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27">
                  <a:moveTo>
                    <a:pt x="27" y="23"/>
                  </a:moveTo>
                  <a:cubicBezTo>
                    <a:pt x="27" y="25"/>
                    <a:pt x="25" y="27"/>
                    <a:pt x="23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2" y="27"/>
                    <a:pt x="0" y="25"/>
                    <a:pt x="0" y="2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7" y="2"/>
                    <a:pt x="27" y="4"/>
                  </a:cubicBezTo>
                  <a:lnTo>
                    <a:pt x="27" y="23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8" name="Freeform 63"/>
            <p:cNvSpPr>
              <a:spLocks/>
            </p:cNvSpPr>
            <p:nvPr/>
          </p:nvSpPr>
          <p:spPr bwMode="auto">
            <a:xfrm>
              <a:off x="4953000" y="1724025"/>
              <a:ext cx="96838" cy="101600"/>
            </a:xfrm>
            <a:custGeom>
              <a:avLst/>
              <a:gdLst>
                <a:gd name="T0" fmla="*/ 26 w 26"/>
                <a:gd name="T1" fmla="*/ 23 h 27"/>
                <a:gd name="T2" fmla="*/ 23 w 26"/>
                <a:gd name="T3" fmla="*/ 27 h 27"/>
                <a:gd name="T4" fmla="*/ 3 w 26"/>
                <a:gd name="T5" fmla="*/ 27 h 27"/>
                <a:gd name="T6" fmla="*/ 0 w 26"/>
                <a:gd name="T7" fmla="*/ 23 h 27"/>
                <a:gd name="T8" fmla="*/ 0 w 26"/>
                <a:gd name="T9" fmla="*/ 4 h 27"/>
                <a:gd name="T10" fmla="*/ 3 w 26"/>
                <a:gd name="T11" fmla="*/ 0 h 27"/>
                <a:gd name="T12" fmla="*/ 23 w 26"/>
                <a:gd name="T13" fmla="*/ 0 h 27"/>
                <a:gd name="T14" fmla="*/ 26 w 26"/>
                <a:gd name="T15" fmla="*/ 4 h 27"/>
                <a:gd name="T16" fmla="*/ 26 w 26"/>
                <a:gd name="T17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7">
                  <a:moveTo>
                    <a:pt x="26" y="23"/>
                  </a:moveTo>
                  <a:cubicBezTo>
                    <a:pt x="26" y="25"/>
                    <a:pt x="25" y="27"/>
                    <a:pt x="2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1" y="27"/>
                    <a:pt x="0" y="25"/>
                    <a:pt x="0" y="2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2"/>
                    <a:pt x="26" y="4"/>
                  </a:cubicBezTo>
                  <a:lnTo>
                    <a:pt x="26" y="23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9" name="Freeform 64"/>
            <p:cNvSpPr>
              <a:spLocks/>
            </p:cNvSpPr>
            <p:nvPr/>
          </p:nvSpPr>
          <p:spPr bwMode="auto">
            <a:xfrm>
              <a:off x="5073650" y="1724025"/>
              <a:ext cx="101600" cy="101600"/>
            </a:xfrm>
            <a:custGeom>
              <a:avLst/>
              <a:gdLst>
                <a:gd name="T0" fmla="*/ 27 w 27"/>
                <a:gd name="T1" fmla="*/ 23 h 27"/>
                <a:gd name="T2" fmla="*/ 23 w 27"/>
                <a:gd name="T3" fmla="*/ 27 h 27"/>
                <a:gd name="T4" fmla="*/ 4 w 27"/>
                <a:gd name="T5" fmla="*/ 27 h 27"/>
                <a:gd name="T6" fmla="*/ 0 w 27"/>
                <a:gd name="T7" fmla="*/ 23 h 27"/>
                <a:gd name="T8" fmla="*/ 0 w 27"/>
                <a:gd name="T9" fmla="*/ 4 h 27"/>
                <a:gd name="T10" fmla="*/ 4 w 27"/>
                <a:gd name="T11" fmla="*/ 0 h 27"/>
                <a:gd name="T12" fmla="*/ 23 w 27"/>
                <a:gd name="T13" fmla="*/ 0 h 27"/>
                <a:gd name="T14" fmla="*/ 27 w 27"/>
                <a:gd name="T15" fmla="*/ 4 h 27"/>
                <a:gd name="T16" fmla="*/ 27 w 27"/>
                <a:gd name="T17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27">
                  <a:moveTo>
                    <a:pt x="27" y="23"/>
                  </a:moveTo>
                  <a:cubicBezTo>
                    <a:pt x="27" y="25"/>
                    <a:pt x="25" y="27"/>
                    <a:pt x="23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2" y="27"/>
                    <a:pt x="0" y="25"/>
                    <a:pt x="0" y="2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7" y="2"/>
                    <a:pt x="27" y="4"/>
                  </a:cubicBezTo>
                  <a:lnTo>
                    <a:pt x="27" y="23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0" name="Freeform 65"/>
            <p:cNvSpPr>
              <a:spLocks/>
            </p:cNvSpPr>
            <p:nvPr/>
          </p:nvSpPr>
          <p:spPr bwMode="auto">
            <a:xfrm>
              <a:off x="4829175" y="1841500"/>
              <a:ext cx="101600" cy="100013"/>
            </a:xfrm>
            <a:custGeom>
              <a:avLst/>
              <a:gdLst>
                <a:gd name="T0" fmla="*/ 27 w 27"/>
                <a:gd name="T1" fmla="*/ 23 h 27"/>
                <a:gd name="T2" fmla="*/ 23 w 27"/>
                <a:gd name="T3" fmla="*/ 27 h 27"/>
                <a:gd name="T4" fmla="*/ 4 w 27"/>
                <a:gd name="T5" fmla="*/ 27 h 27"/>
                <a:gd name="T6" fmla="*/ 0 w 27"/>
                <a:gd name="T7" fmla="*/ 23 h 27"/>
                <a:gd name="T8" fmla="*/ 0 w 27"/>
                <a:gd name="T9" fmla="*/ 4 h 27"/>
                <a:gd name="T10" fmla="*/ 4 w 27"/>
                <a:gd name="T11" fmla="*/ 0 h 27"/>
                <a:gd name="T12" fmla="*/ 23 w 27"/>
                <a:gd name="T13" fmla="*/ 0 h 27"/>
                <a:gd name="T14" fmla="*/ 27 w 27"/>
                <a:gd name="T15" fmla="*/ 4 h 27"/>
                <a:gd name="T16" fmla="*/ 27 w 27"/>
                <a:gd name="T17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27">
                  <a:moveTo>
                    <a:pt x="27" y="23"/>
                  </a:moveTo>
                  <a:cubicBezTo>
                    <a:pt x="27" y="25"/>
                    <a:pt x="25" y="27"/>
                    <a:pt x="23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2" y="27"/>
                    <a:pt x="0" y="25"/>
                    <a:pt x="0" y="2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7" y="2"/>
                    <a:pt x="27" y="4"/>
                  </a:cubicBezTo>
                  <a:lnTo>
                    <a:pt x="27" y="23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1" name="Freeform 66"/>
            <p:cNvSpPr>
              <a:spLocks/>
            </p:cNvSpPr>
            <p:nvPr/>
          </p:nvSpPr>
          <p:spPr bwMode="auto">
            <a:xfrm>
              <a:off x="4953000" y="1841500"/>
              <a:ext cx="96838" cy="100013"/>
            </a:xfrm>
            <a:custGeom>
              <a:avLst/>
              <a:gdLst>
                <a:gd name="T0" fmla="*/ 26 w 26"/>
                <a:gd name="T1" fmla="*/ 23 h 27"/>
                <a:gd name="T2" fmla="*/ 23 w 26"/>
                <a:gd name="T3" fmla="*/ 27 h 27"/>
                <a:gd name="T4" fmla="*/ 3 w 26"/>
                <a:gd name="T5" fmla="*/ 27 h 27"/>
                <a:gd name="T6" fmla="*/ 0 w 26"/>
                <a:gd name="T7" fmla="*/ 23 h 27"/>
                <a:gd name="T8" fmla="*/ 0 w 26"/>
                <a:gd name="T9" fmla="*/ 4 h 27"/>
                <a:gd name="T10" fmla="*/ 3 w 26"/>
                <a:gd name="T11" fmla="*/ 0 h 27"/>
                <a:gd name="T12" fmla="*/ 23 w 26"/>
                <a:gd name="T13" fmla="*/ 0 h 27"/>
                <a:gd name="T14" fmla="*/ 26 w 26"/>
                <a:gd name="T15" fmla="*/ 4 h 27"/>
                <a:gd name="T16" fmla="*/ 26 w 26"/>
                <a:gd name="T17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7">
                  <a:moveTo>
                    <a:pt x="26" y="23"/>
                  </a:moveTo>
                  <a:cubicBezTo>
                    <a:pt x="26" y="25"/>
                    <a:pt x="25" y="27"/>
                    <a:pt x="2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1" y="27"/>
                    <a:pt x="0" y="25"/>
                    <a:pt x="0" y="2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2"/>
                    <a:pt x="26" y="4"/>
                  </a:cubicBezTo>
                  <a:lnTo>
                    <a:pt x="26" y="23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2" name="Freeform 67"/>
            <p:cNvSpPr>
              <a:spLocks/>
            </p:cNvSpPr>
            <p:nvPr/>
          </p:nvSpPr>
          <p:spPr bwMode="auto">
            <a:xfrm>
              <a:off x="5073650" y="1841500"/>
              <a:ext cx="101600" cy="100013"/>
            </a:xfrm>
            <a:custGeom>
              <a:avLst/>
              <a:gdLst>
                <a:gd name="T0" fmla="*/ 27 w 27"/>
                <a:gd name="T1" fmla="*/ 23 h 27"/>
                <a:gd name="T2" fmla="*/ 23 w 27"/>
                <a:gd name="T3" fmla="*/ 27 h 27"/>
                <a:gd name="T4" fmla="*/ 4 w 27"/>
                <a:gd name="T5" fmla="*/ 27 h 27"/>
                <a:gd name="T6" fmla="*/ 0 w 27"/>
                <a:gd name="T7" fmla="*/ 23 h 27"/>
                <a:gd name="T8" fmla="*/ 0 w 27"/>
                <a:gd name="T9" fmla="*/ 4 h 27"/>
                <a:gd name="T10" fmla="*/ 4 w 27"/>
                <a:gd name="T11" fmla="*/ 0 h 27"/>
                <a:gd name="T12" fmla="*/ 23 w 27"/>
                <a:gd name="T13" fmla="*/ 0 h 27"/>
                <a:gd name="T14" fmla="*/ 27 w 27"/>
                <a:gd name="T15" fmla="*/ 4 h 27"/>
                <a:gd name="T16" fmla="*/ 27 w 27"/>
                <a:gd name="T17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27">
                  <a:moveTo>
                    <a:pt x="27" y="23"/>
                  </a:moveTo>
                  <a:cubicBezTo>
                    <a:pt x="27" y="25"/>
                    <a:pt x="25" y="27"/>
                    <a:pt x="23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2" y="27"/>
                    <a:pt x="0" y="25"/>
                    <a:pt x="0" y="2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7" y="2"/>
                    <a:pt x="27" y="4"/>
                  </a:cubicBezTo>
                  <a:lnTo>
                    <a:pt x="27" y="23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3" name="Freeform 68"/>
            <p:cNvSpPr>
              <a:spLocks/>
            </p:cNvSpPr>
            <p:nvPr/>
          </p:nvSpPr>
          <p:spPr bwMode="auto">
            <a:xfrm>
              <a:off x="5197475" y="1724025"/>
              <a:ext cx="96838" cy="217488"/>
            </a:xfrm>
            <a:custGeom>
              <a:avLst/>
              <a:gdLst>
                <a:gd name="T0" fmla="*/ 26 w 26"/>
                <a:gd name="T1" fmla="*/ 15 h 58"/>
                <a:gd name="T2" fmla="*/ 26 w 26"/>
                <a:gd name="T3" fmla="*/ 4 h 58"/>
                <a:gd name="T4" fmla="*/ 23 w 26"/>
                <a:gd name="T5" fmla="*/ 0 h 58"/>
                <a:gd name="T6" fmla="*/ 4 w 26"/>
                <a:gd name="T7" fmla="*/ 0 h 58"/>
                <a:gd name="T8" fmla="*/ 0 w 26"/>
                <a:gd name="T9" fmla="*/ 4 h 58"/>
                <a:gd name="T10" fmla="*/ 0 w 26"/>
                <a:gd name="T11" fmla="*/ 15 h 58"/>
                <a:gd name="T12" fmla="*/ 0 w 26"/>
                <a:gd name="T13" fmla="*/ 23 h 58"/>
                <a:gd name="T14" fmla="*/ 0 w 26"/>
                <a:gd name="T15" fmla="*/ 54 h 58"/>
                <a:gd name="T16" fmla="*/ 4 w 26"/>
                <a:gd name="T17" fmla="*/ 58 h 58"/>
                <a:gd name="T18" fmla="*/ 23 w 26"/>
                <a:gd name="T19" fmla="*/ 58 h 58"/>
                <a:gd name="T20" fmla="*/ 26 w 26"/>
                <a:gd name="T21" fmla="*/ 54 h 58"/>
                <a:gd name="T22" fmla="*/ 26 w 26"/>
                <a:gd name="T23" fmla="*/ 15 h 58"/>
                <a:gd name="T24" fmla="*/ 26 w 26"/>
                <a:gd name="T25" fmla="*/ 1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58">
                  <a:moveTo>
                    <a:pt x="26" y="15"/>
                  </a:move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0"/>
                    <a:pt x="2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6"/>
                    <a:pt x="2" y="58"/>
                    <a:pt x="4" y="58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25" y="58"/>
                    <a:pt x="26" y="56"/>
                    <a:pt x="26" y="54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15"/>
                    <a:pt x="26" y="15"/>
                    <a:pt x="26" y="15"/>
                  </a:cubicBezTo>
                  <a:close/>
                </a:path>
              </a:pathLst>
            </a:custGeom>
            <a:solidFill>
              <a:srgbClr val="D643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84" name="组合 883"/>
          <p:cNvGrpSpPr/>
          <p:nvPr/>
        </p:nvGrpSpPr>
        <p:grpSpPr>
          <a:xfrm>
            <a:off x="410681" y="5880211"/>
            <a:ext cx="687388" cy="785813"/>
            <a:chOff x="8404225" y="852488"/>
            <a:chExt cx="687388" cy="785813"/>
          </a:xfrm>
        </p:grpSpPr>
        <p:sp>
          <p:nvSpPr>
            <p:cNvPr id="885" name="Freeform 72"/>
            <p:cNvSpPr>
              <a:spLocks/>
            </p:cNvSpPr>
            <p:nvPr/>
          </p:nvSpPr>
          <p:spPr bwMode="auto">
            <a:xfrm>
              <a:off x="8404225" y="852488"/>
              <a:ext cx="687388" cy="785813"/>
            </a:xfrm>
            <a:custGeom>
              <a:avLst/>
              <a:gdLst>
                <a:gd name="T0" fmla="*/ 175 w 183"/>
                <a:gd name="T1" fmla="*/ 178 h 209"/>
                <a:gd name="T2" fmla="*/ 118 w 183"/>
                <a:gd name="T3" fmla="*/ 58 h 209"/>
                <a:gd name="T4" fmla="*/ 118 w 183"/>
                <a:gd name="T5" fmla="*/ 14 h 209"/>
                <a:gd name="T6" fmla="*/ 103 w 183"/>
                <a:gd name="T7" fmla="*/ 1 h 209"/>
                <a:gd name="T8" fmla="*/ 77 w 183"/>
                <a:gd name="T9" fmla="*/ 1 h 209"/>
                <a:gd name="T10" fmla="*/ 65 w 183"/>
                <a:gd name="T11" fmla="*/ 14 h 209"/>
                <a:gd name="T12" fmla="*/ 66 w 183"/>
                <a:gd name="T13" fmla="*/ 58 h 209"/>
                <a:gd name="T14" fmla="*/ 8 w 183"/>
                <a:gd name="T15" fmla="*/ 178 h 209"/>
                <a:gd name="T16" fmla="*/ 28 w 183"/>
                <a:gd name="T17" fmla="*/ 209 h 209"/>
                <a:gd name="T18" fmla="*/ 92 w 183"/>
                <a:gd name="T19" fmla="*/ 209 h 209"/>
                <a:gd name="T20" fmla="*/ 156 w 183"/>
                <a:gd name="T21" fmla="*/ 209 h 209"/>
                <a:gd name="T22" fmla="*/ 175 w 183"/>
                <a:gd name="T23" fmla="*/ 178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3" h="209">
                  <a:moveTo>
                    <a:pt x="175" y="178"/>
                  </a:moveTo>
                  <a:cubicBezTo>
                    <a:pt x="118" y="58"/>
                    <a:pt x="118" y="58"/>
                    <a:pt x="118" y="58"/>
                  </a:cubicBezTo>
                  <a:cubicBezTo>
                    <a:pt x="118" y="58"/>
                    <a:pt x="118" y="27"/>
                    <a:pt x="118" y="14"/>
                  </a:cubicBezTo>
                  <a:cubicBezTo>
                    <a:pt x="118" y="1"/>
                    <a:pt x="109" y="1"/>
                    <a:pt x="103" y="1"/>
                  </a:cubicBezTo>
                  <a:cubicBezTo>
                    <a:pt x="98" y="1"/>
                    <a:pt x="81" y="1"/>
                    <a:pt x="77" y="1"/>
                  </a:cubicBezTo>
                  <a:cubicBezTo>
                    <a:pt x="73" y="1"/>
                    <a:pt x="65" y="0"/>
                    <a:pt x="65" y="14"/>
                  </a:cubicBezTo>
                  <a:cubicBezTo>
                    <a:pt x="65" y="30"/>
                    <a:pt x="66" y="58"/>
                    <a:pt x="66" y="58"/>
                  </a:cubicBezTo>
                  <a:cubicBezTo>
                    <a:pt x="8" y="178"/>
                    <a:pt x="8" y="178"/>
                    <a:pt x="8" y="178"/>
                  </a:cubicBezTo>
                  <a:cubicBezTo>
                    <a:pt x="0" y="195"/>
                    <a:pt x="9" y="209"/>
                    <a:pt x="28" y="209"/>
                  </a:cubicBezTo>
                  <a:cubicBezTo>
                    <a:pt x="92" y="209"/>
                    <a:pt x="92" y="209"/>
                    <a:pt x="92" y="209"/>
                  </a:cubicBezTo>
                  <a:cubicBezTo>
                    <a:pt x="156" y="209"/>
                    <a:pt x="156" y="209"/>
                    <a:pt x="156" y="209"/>
                  </a:cubicBezTo>
                  <a:cubicBezTo>
                    <a:pt x="174" y="209"/>
                    <a:pt x="183" y="195"/>
                    <a:pt x="175" y="178"/>
                  </a:cubicBez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6" name="Freeform 73"/>
            <p:cNvSpPr>
              <a:spLocks/>
            </p:cNvSpPr>
            <p:nvPr/>
          </p:nvSpPr>
          <p:spPr bwMode="auto">
            <a:xfrm>
              <a:off x="8483600" y="1284288"/>
              <a:ext cx="533400" cy="301625"/>
            </a:xfrm>
            <a:custGeom>
              <a:avLst/>
              <a:gdLst>
                <a:gd name="T0" fmla="*/ 115 w 142"/>
                <a:gd name="T1" fmla="*/ 13 h 80"/>
                <a:gd name="T2" fmla="*/ 33 w 142"/>
                <a:gd name="T3" fmla="*/ 0 h 80"/>
                <a:gd name="T4" fmla="*/ 6 w 142"/>
                <a:gd name="T5" fmla="*/ 56 h 80"/>
                <a:gd name="T6" fmla="*/ 22 w 142"/>
                <a:gd name="T7" fmla="*/ 80 h 80"/>
                <a:gd name="T8" fmla="*/ 71 w 142"/>
                <a:gd name="T9" fmla="*/ 80 h 80"/>
                <a:gd name="T10" fmla="*/ 120 w 142"/>
                <a:gd name="T11" fmla="*/ 80 h 80"/>
                <a:gd name="T12" fmla="*/ 136 w 142"/>
                <a:gd name="T13" fmla="*/ 56 h 80"/>
                <a:gd name="T14" fmla="*/ 115 w 142"/>
                <a:gd name="T15" fmla="*/ 1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80">
                  <a:moveTo>
                    <a:pt x="115" y="13"/>
                  </a:moveTo>
                  <a:cubicBezTo>
                    <a:pt x="86" y="17"/>
                    <a:pt x="59" y="1"/>
                    <a:pt x="33" y="0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0" y="69"/>
                    <a:pt x="7" y="80"/>
                    <a:pt x="22" y="80"/>
                  </a:cubicBezTo>
                  <a:cubicBezTo>
                    <a:pt x="71" y="80"/>
                    <a:pt x="71" y="80"/>
                    <a:pt x="71" y="8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135" y="80"/>
                    <a:pt x="142" y="69"/>
                    <a:pt x="136" y="56"/>
                  </a:cubicBezTo>
                  <a:lnTo>
                    <a:pt x="115" y="13"/>
                  </a:lnTo>
                  <a:close/>
                </a:path>
              </a:pathLst>
            </a:custGeom>
            <a:solidFill>
              <a:srgbClr val="FAA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7" name="Oval 74"/>
            <p:cNvSpPr>
              <a:spLocks noChangeArrowheads="1"/>
            </p:cNvSpPr>
            <p:nvPr/>
          </p:nvSpPr>
          <p:spPr bwMode="auto">
            <a:xfrm>
              <a:off x="8558213" y="1457325"/>
              <a:ext cx="82550" cy="79375"/>
            </a:xfrm>
            <a:prstGeom prst="ellipse">
              <a:avLst/>
            </a:prstGeom>
            <a:solidFill>
              <a:srgbClr val="DED2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8" name="Oval 75"/>
            <p:cNvSpPr>
              <a:spLocks noChangeArrowheads="1"/>
            </p:cNvSpPr>
            <p:nvPr/>
          </p:nvSpPr>
          <p:spPr bwMode="auto">
            <a:xfrm>
              <a:off x="8874125" y="1479550"/>
              <a:ext cx="66675" cy="68263"/>
            </a:xfrm>
            <a:prstGeom prst="ellipse">
              <a:avLst/>
            </a:prstGeom>
            <a:solidFill>
              <a:srgbClr val="DED2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9" name="Oval 76"/>
            <p:cNvSpPr>
              <a:spLocks noChangeArrowheads="1"/>
            </p:cNvSpPr>
            <p:nvPr/>
          </p:nvSpPr>
          <p:spPr bwMode="auto">
            <a:xfrm>
              <a:off x="8659813" y="1366838"/>
              <a:ext cx="66675" cy="68263"/>
            </a:xfrm>
            <a:prstGeom prst="ellipse">
              <a:avLst/>
            </a:prstGeom>
            <a:solidFill>
              <a:srgbClr val="DED2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0" name="Oval 77"/>
            <p:cNvSpPr>
              <a:spLocks noChangeArrowheads="1"/>
            </p:cNvSpPr>
            <p:nvPr/>
          </p:nvSpPr>
          <p:spPr bwMode="auto">
            <a:xfrm>
              <a:off x="8745538" y="1462088"/>
              <a:ext cx="57150" cy="58738"/>
            </a:xfrm>
            <a:prstGeom prst="ellipse">
              <a:avLst/>
            </a:prstGeom>
            <a:solidFill>
              <a:srgbClr val="DED2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1" name="Oval 78"/>
            <p:cNvSpPr>
              <a:spLocks noChangeArrowheads="1"/>
            </p:cNvSpPr>
            <p:nvPr/>
          </p:nvSpPr>
          <p:spPr bwMode="auto">
            <a:xfrm>
              <a:off x="8816975" y="1377950"/>
              <a:ext cx="60325" cy="60325"/>
            </a:xfrm>
            <a:prstGeom prst="ellipse">
              <a:avLst/>
            </a:prstGeom>
            <a:solidFill>
              <a:srgbClr val="DED2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92" name="组合 891"/>
          <p:cNvGrpSpPr/>
          <p:nvPr/>
        </p:nvGrpSpPr>
        <p:grpSpPr>
          <a:xfrm>
            <a:off x="467038" y="4644542"/>
            <a:ext cx="574675" cy="817563"/>
            <a:chOff x="4749800" y="3103563"/>
            <a:chExt cx="574675" cy="817563"/>
          </a:xfrm>
        </p:grpSpPr>
        <p:sp>
          <p:nvSpPr>
            <p:cNvPr id="893" name="Freeform 90"/>
            <p:cNvSpPr>
              <a:spLocks/>
            </p:cNvSpPr>
            <p:nvPr/>
          </p:nvSpPr>
          <p:spPr bwMode="auto">
            <a:xfrm>
              <a:off x="4749800" y="3103563"/>
              <a:ext cx="574675" cy="817563"/>
            </a:xfrm>
            <a:custGeom>
              <a:avLst/>
              <a:gdLst>
                <a:gd name="T0" fmla="*/ 104 w 153"/>
                <a:gd name="T1" fmla="*/ 89 h 218"/>
                <a:gd name="T2" fmla="*/ 104 w 153"/>
                <a:gd name="T3" fmla="*/ 18 h 218"/>
                <a:gd name="T4" fmla="*/ 87 w 153"/>
                <a:gd name="T5" fmla="*/ 0 h 218"/>
                <a:gd name="T6" fmla="*/ 77 w 153"/>
                <a:gd name="T7" fmla="*/ 0 h 218"/>
                <a:gd name="T8" fmla="*/ 67 w 153"/>
                <a:gd name="T9" fmla="*/ 0 h 218"/>
                <a:gd name="T10" fmla="*/ 50 w 153"/>
                <a:gd name="T11" fmla="*/ 18 h 218"/>
                <a:gd name="T12" fmla="*/ 50 w 153"/>
                <a:gd name="T13" fmla="*/ 89 h 218"/>
                <a:gd name="T14" fmla="*/ 0 w 153"/>
                <a:gd name="T15" fmla="*/ 160 h 218"/>
                <a:gd name="T16" fmla="*/ 18 w 153"/>
                <a:gd name="T17" fmla="*/ 208 h 218"/>
                <a:gd name="T18" fmla="*/ 37 w 153"/>
                <a:gd name="T19" fmla="*/ 218 h 218"/>
                <a:gd name="T20" fmla="*/ 77 w 153"/>
                <a:gd name="T21" fmla="*/ 218 h 218"/>
                <a:gd name="T22" fmla="*/ 116 w 153"/>
                <a:gd name="T23" fmla="*/ 218 h 218"/>
                <a:gd name="T24" fmla="*/ 136 w 153"/>
                <a:gd name="T25" fmla="*/ 208 h 218"/>
                <a:gd name="T26" fmla="*/ 153 w 153"/>
                <a:gd name="T27" fmla="*/ 160 h 218"/>
                <a:gd name="T28" fmla="*/ 104 w 153"/>
                <a:gd name="T29" fmla="*/ 89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3" h="218">
                  <a:moveTo>
                    <a:pt x="104" y="89"/>
                  </a:moveTo>
                  <a:cubicBezTo>
                    <a:pt x="104" y="18"/>
                    <a:pt x="104" y="18"/>
                    <a:pt x="104" y="18"/>
                  </a:cubicBezTo>
                  <a:cubicBezTo>
                    <a:pt x="104" y="8"/>
                    <a:pt x="96" y="0"/>
                    <a:pt x="87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8" y="0"/>
                    <a:pt x="50" y="8"/>
                    <a:pt x="50" y="18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21" y="99"/>
                    <a:pt x="0" y="127"/>
                    <a:pt x="0" y="160"/>
                  </a:cubicBezTo>
                  <a:cubicBezTo>
                    <a:pt x="0" y="178"/>
                    <a:pt x="7" y="195"/>
                    <a:pt x="18" y="208"/>
                  </a:cubicBezTo>
                  <a:cubicBezTo>
                    <a:pt x="21" y="212"/>
                    <a:pt x="28" y="218"/>
                    <a:pt x="37" y="218"/>
                  </a:cubicBezTo>
                  <a:cubicBezTo>
                    <a:pt x="53" y="218"/>
                    <a:pt x="66" y="218"/>
                    <a:pt x="77" y="218"/>
                  </a:cubicBezTo>
                  <a:cubicBezTo>
                    <a:pt x="88" y="218"/>
                    <a:pt x="100" y="218"/>
                    <a:pt x="116" y="218"/>
                  </a:cubicBezTo>
                  <a:cubicBezTo>
                    <a:pt x="126" y="218"/>
                    <a:pt x="133" y="212"/>
                    <a:pt x="136" y="208"/>
                  </a:cubicBezTo>
                  <a:cubicBezTo>
                    <a:pt x="147" y="195"/>
                    <a:pt x="153" y="178"/>
                    <a:pt x="153" y="160"/>
                  </a:cubicBezTo>
                  <a:cubicBezTo>
                    <a:pt x="153" y="127"/>
                    <a:pt x="133" y="99"/>
                    <a:pt x="104" y="89"/>
                  </a:cubicBez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4" name="Freeform 91"/>
            <p:cNvSpPr>
              <a:spLocks/>
            </p:cNvSpPr>
            <p:nvPr/>
          </p:nvSpPr>
          <p:spPr bwMode="auto">
            <a:xfrm>
              <a:off x="4810125" y="3632200"/>
              <a:ext cx="450850" cy="244475"/>
            </a:xfrm>
            <a:custGeom>
              <a:avLst/>
              <a:gdLst>
                <a:gd name="T0" fmla="*/ 81 w 120"/>
                <a:gd name="T1" fmla="*/ 15 h 65"/>
                <a:gd name="T2" fmla="*/ 0 w 120"/>
                <a:gd name="T3" fmla="*/ 14 h 65"/>
                <a:gd name="T4" fmla="*/ 0 w 120"/>
                <a:gd name="T5" fmla="*/ 19 h 65"/>
                <a:gd name="T6" fmla="*/ 14 w 120"/>
                <a:gd name="T7" fmla="*/ 58 h 65"/>
                <a:gd name="T8" fmla="*/ 29 w 120"/>
                <a:gd name="T9" fmla="*/ 65 h 65"/>
                <a:gd name="T10" fmla="*/ 99 w 120"/>
                <a:gd name="T11" fmla="*/ 65 h 65"/>
                <a:gd name="T12" fmla="*/ 120 w 120"/>
                <a:gd name="T13" fmla="*/ 19 h 65"/>
                <a:gd name="T14" fmla="*/ 119 w 120"/>
                <a:gd name="T15" fmla="*/ 8 h 65"/>
                <a:gd name="T16" fmla="*/ 81 w 120"/>
                <a:gd name="T17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" h="65">
                  <a:moveTo>
                    <a:pt x="81" y="15"/>
                  </a:moveTo>
                  <a:cubicBezTo>
                    <a:pt x="54" y="17"/>
                    <a:pt x="25" y="0"/>
                    <a:pt x="0" y="14"/>
                  </a:cubicBezTo>
                  <a:cubicBezTo>
                    <a:pt x="0" y="16"/>
                    <a:pt x="0" y="17"/>
                    <a:pt x="0" y="19"/>
                  </a:cubicBezTo>
                  <a:cubicBezTo>
                    <a:pt x="0" y="34"/>
                    <a:pt x="5" y="47"/>
                    <a:pt x="14" y="58"/>
                  </a:cubicBezTo>
                  <a:cubicBezTo>
                    <a:pt x="16" y="60"/>
                    <a:pt x="22" y="65"/>
                    <a:pt x="29" y="65"/>
                  </a:cubicBezTo>
                  <a:cubicBezTo>
                    <a:pt x="60" y="65"/>
                    <a:pt x="73" y="65"/>
                    <a:pt x="99" y="65"/>
                  </a:cubicBezTo>
                  <a:cubicBezTo>
                    <a:pt x="112" y="54"/>
                    <a:pt x="120" y="38"/>
                    <a:pt x="120" y="19"/>
                  </a:cubicBezTo>
                  <a:cubicBezTo>
                    <a:pt x="120" y="15"/>
                    <a:pt x="120" y="11"/>
                    <a:pt x="119" y="8"/>
                  </a:cubicBezTo>
                  <a:cubicBezTo>
                    <a:pt x="107" y="13"/>
                    <a:pt x="94" y="14"/>
                    <a:pt x="81" y="15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5" name="Oval 92"/>
            <p:cNvSpPr>
              <a:spLocks noChangeArrowheads="1"/>
            </p:cNvSpPr>
            <p:nvPr/>
          </p:nvSpPr>
          <p:spPr bwMode="auto">
            <a:xfrm>
              <a:off x="4908550" y="3794125"/>
              <a:ext cx="44450" cy="44450"/>
            </a:xfrm>
            <a:prstGeom prst="ellipse">
              <a:avLst/>
            </a:prstGeom>
            <a:solidFill>
              <a:srgbClr val="DED2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6" name="Oval 93"/>
            <p:cNvSpPr>
              <a:spLocks noChangeArrowheads="1"/>
            </p:cNvSpPr>
            <p:nvPr/>
          </p:nvSpPr>
          <p:spPr bwMode="auto">
            <a:xfrm>
              <a:off x="5118100" y="3797300"/>
              <a:ext cx="44450" cy="46038"/>
            </a:xfrm>
            <a:prstGeom prst="ellipse">
              <a:avLst/>
            </a:prstGeom>
            <a:solidFill>
              <a:srgbClr val="DED2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7" name="Oval 94"/>
            <p:cNvSpPr>
              <a:spLocks noChangeArrowheads="1"/>
            </p:cNvSpPr>
            <p:nvPr/>
          </p:nvSpPr>
          <p:spPr bwMode="auto">
            <a:xfrm>
              <a:off x="5181600" y="3719513"/>
              <a:ext cx="46038" cy="41275"/>
            </a:xfrm>
            <a:prstGeom prst="ellipse">
              <a:avLst/>
            </a:prstGeom>
            <a:solidFill>
              <a:srgbClr val="DED2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8" name="Oval 95"/>
            <p:cNvSpPr>
              <a:spLocks noChangeArrowheads="1"/>
            </p:cNvSpPr>
            <p:nvPr/>
          </p:nvSpPr>
          <p:spPr bwMode="auto">
            <a:xfrm>
              <a:off x="5038725" y="3763963"/>
              <a:ext cx="46038" cy="44450"/>
            </a:xfrm>
            <a:prstGeom prst="ellipse">
              <a:avLst/>
            </a:prstGeom>
            <a:solidFill>
              <a:srgbClr val="DED2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9" name="Oval 96"/>
            <p:cNvSpPr>
              <a:spLocks noChangeArrowheads="1"/>
            </p:cNvSpPr>
            <p:nvPr/>
          </p:nvSpPr>
          <p:spPr bwMode="auto">
            <a:xfrm>
              <a:off x="4862513" y="3722688"/>
              <a:ext cx="38100" cy="33338"/>
            </a:xfrm>
            <a:prstGeom prst="ellipse">
              <a:avLst/>
            </a:prstGeom>
            <a:solidFill>
              <a:srgbClr val="DED2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0" name="Oval 97"/>
            <p:cNvSpPr>
              <a:spLocks noChangeArrowheads="1"/>
            </p:cNvSpPr>
            <p:nvPr/>
          </p:nvSpPr>
          <p:spPr bwMode="auto">
            <a:xfrm>
              <a:off x="4967288" y="3703638"/>
              <a:ext cx="38100" cy="33338"/>
            </a:xfrm>
            <a:prstGeom prst="ellipse">
              <a:avLst/>
            </a:prstGeom>
            <a:solidFill>
              <a:srgbClr val="DED2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01" name="组合 900"/>
          <p:cNvGrpSpPr/>
          <p:nvPr/>
        </p:nvGrpSpPr>
        <p:grpSpPr>
          <a:xfrm>
            <a:off x="370137" y="3664459"/>
            <a:ext cx="768477" cy="561975"/>
            <a:chOff x="4295775" y="1938338"/>
            <a:chExt cx="1187450" cy="868363"/>
          </a:xfrm>
        </p:grpSpPr>
        <p:sp>
          <p:nvSpPr>
            <p:cNvPr id="902" name="Freeform 151"/>
            <p:cNvSpPr>
              <a:spLocks noEditPoints="1"/>
            </p:cNvSpPr>
            <p:nvPr/>
          </p:nvSpPr>
          <p:spPr bwMode="auto">
            <a:xfrm>
              <a:off x="4295775" y="1938338"/>
              <a:ext cx="1187450" cy="868363"/>
            </a:xfrm>
            <a:custGeom>
              <a:avLst/>
              <a:gdLst>
                <a:gd name="T0" fmla="*/ 310 w 316"/>
                <a:gd name="T1" fmla="*/ 224 h 231"/>
                <a:gd name="T2" fmla="*/ 308 w 316"/>
                <a:gd name="T3" fmla="*/ 231 h 231"/>
                <a:gd name="T4" fmla="*/ 12 w 316"/>
                <a:gd name="T5" fmla="*/ 231 h 231"/>
                <a:gd name="T6" fmla="*/ 0 w 316"/>
                <a:gd name="T7" fmla="*/ 219 h 231"/>
                <a:gd name="T8" fmla="*/ 0 w 316"/>
                <a:gd name="T9" fmla="*/ 8 h 231"/>
                <a:gd name="T10" fmla="*/ 10 w 316"/>
                <a:gd name="T11" fmla="*/ 4 h 231"/>
                <a:gd name="T12" fmla="*/ 310 w 316"/>
                <a:gd name="T13" fmla="*/ 224 h 231"/>
                <a:gd name="T14" fmla="*/ 52 w 316"/>
                <a:gd name="T15" fmla="*/ 167 h 231"/>
                <a:gd name="T16" fmla="*/ 64 w 316"/>
                <a:gd name="T17" fmla="*/ 179 h 231"/>
                <a:gd name="T18" fmla="*/ 148 w 316"/>
                <a:gd name="T19" fmla="*/ 179 h 231"/>
                <a:gd name="T20" fmla="*/ 151 w 316"/>
                <a:gd name="T21" fmla="*/ 172 h 231"/>
                <a:gd name="T22" fmla="*/ 62 w 316"/>
                <a:gd name="T23" fmla="*/ 107 h 231"/>
                <a:gd name="T24" fmla="*/ 52 w 316"/>
                <a:gd name="T25" fmla="*/ 112 h 231"/>
                <a:gd name="T26" fmla="*/ 52 w 316"/>
                <a:gd name="T27" fmla="*/ 167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6" h="231">
                  <a:moveTo>
                    <a:pt x="310" y="224"/>
                  </a:moveTo>
                  <a:cubicBezTo>
                    <a:pt x="316" y="228"/>
                    <a:pt x="314" y="231"/>
                    <a:pt x="308" y="231"/>
                  </a:cubicBezTo>
                  <a:cubicBezTo>
                    <a:pt x="12" y="231"/>
                    <a:pt x="12" y="231"/>
                    <a:pt x="12" y="231"/>
                  </a:cubicBezTo>
                  <a:cubicBezTo>
                    <a:pt x="5" y="231"/>
                    <a:pt x="0" y="226"/>
                    <a:pt x="0" y="21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2"/>
                    <a:pt x="4" y="0"/>
                    <a:pt x="10" y="4"/>
                  </a:cubicBezTo>
                  <a:lnTo>
                    <a:pt x="310" y="224"/>
                  </a:lnTo>
                  <a:close/>
                  <a:moveTo>
                    <a:pt x="52" y="167"/>
                  </a:moveTo>
                  <a:cubicBezTo>
                    <a:pt x="52" y="174"/>
                    <a:pt x="58" y="179"/>
                    <a:pt x="64" y="179"/>
                  </a:cubicBezTo>
                  <a:cubicBezTo>
                    <a:pt x="148" y="179"/>
                    <a:pt x="148" y="179"/>
                    <a:pt x="148" y="179"/>
                  </a:cubicBezTo>
                  <a:cubicBezTo>
                    <a:pt x="155" y="179"/>
                    <a:pt x="156" y="176"/>
                    <a:pt x="151" y="172"/>
                  </a:cubicBezTo>
                  <a:cubicBezTo>
                    <a:pt x="62" y="107"/>
                    <a:pt x="62" y="107"/>
                    <a:pt x="62" y="107"/>
                  </a:cubicBezTo>
                  <a:cubicBezTo>
                    <a:pt x="57" y="103"/>
                    <a:pt x="52" y="105"/>
                    <a:pt x="52" y="112"/>
                  </a:cubicBezTo>
                  <a:lnTo>
                    <a:pt x="52" y="167"/>
                  </a:lnTo>
                  <a:close/>
                </a:path>
              </a:pathLst>
            </a:custGeom>
            <a:solidFill>
              <a:srgbClr val="FAA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3" name="Rectangle 152"/>
            <p:cNvSpPr>
              <a:spLocks noChangeArrowheads="1"/>
            </p:cNvSpPr>
            <p:nvPr/>
          </p:nvSpPr>
          <p:spPr bwMode="auto">
            <a:xfrm>
              <a:off x="4427538" y="2711450"/>
              <a:ext cx="14288" cy="95250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4" name="Rectangle 153"/>
            <p:cNvSpPr>
              <a:spLocks noChangeArrowheads="1"/>
            </p:cNvSpPr>
            <p:nvPr/>
          </p:nvSpPr>
          <p:spPr bwMode="auto">
            <a:xfrm>
              <a:off x="4460875" y="2757488"/>
              <a:ext cx="15875" cy="49213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5" name="Rectangle 154"/>
            <p:cNvSpPr>
              <a:spLocks noChangeArrowheads="1"/>
            </p:cNvSpPr>
            <p:nvPr/>
          </p:nvSpPr>
          <p:spPr bwMode="auto">
            <a:xfrm>
              <a:off x="4494213" y="2757488"/>
              <a:ext cx="15875" cy="49213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6" name="Rectangle 155"/>
            <p:cNvSpPr>
              <a:spLocks noChangeArrowheads="1"/>
            </p:cNvSpPr>
            <p:nvPr/>
          </p:nvSpPr>
          <p:spPr bwMode="auto">
            <a:xfrm>
              <a:off x="4529138" y="2757488"/>
              <a:ext cx="14288" cy="49213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7" name="Rectangle 156"/>
            <p:cNvSpPr>
              <a:spLocks noChangeArrowheads="1"/>
            </p:cNvSpPr>
            <p:nvPr/>
          </p:nvSpPr>
          <p:spPr bwMode="auto">
            <a:xfrm>
              <a:off x="4562475" y="2757488"/>
              <a:ext cx="14288" cy="49213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8" name="Rectangle 157"/>
            <p:cNvSpPr>
              <a:spLocks noChangeArrowheads="1"/>
            </p:cNvSpPr>
            <p:nvPr/>
          </p:nvSpPr>
          <p:spPr bwMode="auto">
            <a:xfrm>
              <a:off x="4595813" y="2711450"/>
              <a:ext cx="11113" cy="95250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9" name="Rectangle 158"/>
            <p:cNvSpPr>
              <a:spLocks noChangeArrowheads="1"/>
            </p:cNvSpPr>
            <p:nvPr/>
          </p:nvSpPr>
          <p:spPr bwMode="auto">
            <a:xfrm>
              <a:off x="4630738" y="2757488"/>
              <a:ext cx="11113" cy="49213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0" name="Rectangle 159"/>
            <p:cNvSpPr>
              <a:spLocks noChangeArrowheads="1"/>
            </p:cNvSpPr>
            <p:nvPr/>
          </p:nvSpPr>
          <p:spPr bwMode="auto">
            <a:xfrm>
              <a:off x="4664075" y="2757488"/>
              <a:ext cx="11113" cy="49213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1" name="Rectangle 160"/>
            <p:cNvSpPr>
              <a:spLocks noChangeArrowheads="1"/>
            </p:cNvSpPr>
            <p:nvPr/>
          </p:nvSpPr>
          <p:spPr bwMode="auto">
            <a:xfrm>
              <a:off x="4694238" y="2757488"/>
              <a:ext cx="14288" cy="49213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2" name="Rectangle 161"/>
            <p:cNvSpPr>
              <a:spLocks noChangeArrowheads="1"/>
            </p:cNvSpPr>
            <p:nvPr/>
          </p:nvSpPr>
          <p:spPr bwMode="auto">
            <a:xfrm>
              <a:off x="4727575" y="2757488"/>
              <a:ext cx="15875" cy="49213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3" name="Rectangle 162"/>
            <p:cNvSpPr>
              <a:spLocks noChangeArrowheads="1"/>
            </p:cNvSpPr>
            <p:nvPr/>
          </p:nvSpPr>
          <p:spPr bwMode="auto">
            <a:xfrm>
              <a:off x="4760913" y="2711450"/>
              <a:ext cx="15875" cy="95250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4" name="Rectangle 163"/>
            <p:cNvSpPr>
              <a:spLocks noChangeArrowheads="1"/>
            </p:cNvSpPr>
            <p:nvPr/>
          </p:nvSpPr>
          <p:spPr bwMode="auto">
            <a:xfrm>
              <a:off x="4795838" y="2757488"/>
              <a:ext cx="14288" cy="49213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5" name="Rectangle 164"/>
            <p:cNvSpPr>
              <a:spLocks noChangeArrowheads="1"/>
            </p:cNvSpPr>
            <p:nvPr/>
          </p:nvSpPr>
          <p:spPr bwMode="auto">
            <a:xfrm>
              <a:off x="4829175" y="2757488"/>
              <a:ext cx="14288" cy="49213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6" name="Rectangle 165"/>
            <p:cNvSpPr>
              <a:spLocks noChangeArrowheads="1"/>
            </p:cNvSpPr>
            <p:nvPr/>
          </p:nvSpPr>
          <p:spPr bwMode="auto">
            <a:xfrm>
              <a:off x="4862513" y="2757488"/>
              <a:ext cx="15875" cy="49213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7" name="Rectangle 166"/>
            <p:cNvSpPr>
              <a:spLocks noChangeArrowheads="1"/>
            </p:cNvSpPr>
            <p:nvPr/>
          </p:nvSpPr>
          <p:spPr bwMode="auto">
            <a:xfrm>
              <a:off x="4897438" y="2757488"/>
              <a:ext cx="14288" cy="49213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8" name="Rectangle 167"/>
            <p:cNvSpPr>
              <a:spLocks noChangeArrowheads="1"/>
            </p:cNvSpPr>
            <p:nvPr/>
          </p:nvSpPr>
          <p:spPr bwMode="auto">
            <a:xfrm>
              <a:off x="4930775" y="2711450"/>
              <a:ext cx="14288" cy="95250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9" name="Rectangle 168"/>
            <p:cNvSpPr>
              <a:spLocks noChangeArrowheads="1"/>
            </p:cNvSpPr>
            <p:nvPr/>
          </p:nvSpPr>
          <p:spPr bwMode="auto">
            <a:xfrm>
              <a:off x="4964113" y="2757488"/>
              <a:ext cx="15875" cy="49213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0" name="Rectangle 169"/>
            <p:cNvSpPr>
              <a:spLocks noChangeArrowheads="1"/>
            </p:cNvSpPr>
            <p:nvPr/>
          </p:nvSpPr>
          <p:spPr bwMode="auto">
            <a:xfrm>
              <a:off x="4997450" y="2757488"/>
              <a:ext cx="11113" cy="49213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1" name="Rectangle 170"/>
            <p:cNvSpPr>
              <a:spLocks noChangeArrowheads="1"/>
            </p:cNvSpPr>
            <p:nvPr/>
          </p:nvSpPr>
          <p:spPr bwMode="auto">
            <a:xfrm>
              <a:off x="5032375" y="2757488"/>
              <a:ext cx="11113" cy="49213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2" name="Rectangle 171"/>
            <p:cNvSpPr>
              <a:spLocks noChangeArrowheads="1"/>
            </p:cNvSpPr>
            <p:nvPr/>
          </p:nvSpPr>
          <p:spPr bwMode="auto">
            <a:xfrm>
              <a:off x="5065713" y="2757488"/>
              <a:ext cx="11113" cy="49213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3" name="Rectangle 172"/>
            <p:cNvSpPr>
              <a:spLocks noChangeArrowheads="1"/>
            </p:cNvSpPr>
            <p:nvPr/>
          </p:nvSpPr>
          <p:spPr bwMode="auto">
            <a:xfrm>
              <a:off x="5099050" y="2711450"/>
              <a:ext cx="11113" cy="95250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4" name="Rectangle 173"/>
            <p:cNvSpPr>
              <a:spLocks noChangeArrowheads="1"/>
            </p:cNvSpPr>
            <p:nvPr/>
          </p:nvSpPr>
          <p:spPr bwMode="auto">
            <a:xfrm>
              <a:off x="5129213" y="2757488"/>
              <a:ext cx="15875" cy="49213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5" name="Rectangle 174"/>
            <p:cNvSpPr>
              <a:spLocks noChangeArrowheads="1"/>
            </p:cNvSpPr>
            <p:nvPr/>
          </p:nvSpPr>
          <p:spPr bwMode="auto">
            <a:xfrm>
              <a:off x="5162550" y="2757488"/>
              <a:ext cx="15875" cy="49213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6" name="Rectangle 175"/>
            <p:cNvSpPr>
              <a:spLocks noChangeArrowheads="1"/>
            </p:cNvSpPr>
            <p:nvPr/>
          </p:nvSpPr>
          <p:spPr bwMode="auto">
            <a:xfrm>
              <a:off x="5197475" y="2757488"/>
              <a:ext cx="14288" cy="49213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7" name="Rectangle 176"/>
            <p:cNvSpPr>
              <a:spLocks noChangeArrowheads="1"/>
            </p:cNvSpPr>
            <p:nvPr/>
          </p:nvSpPr>
          <p:spPr bwMode="auto">
            <a:xfrm>
              <a:off x="5230813" y="2757488"/>
              <a:ext cx="15875" cy="49213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8" name="Rectangle 177"/>
            <p:cNvSpPr>
              <a:spLocks noChangeArrowheads="1"/>
            </p:cNvSpPr>
            <p:nvPr/>
          </p:nvSpPr>
          <p:spPr bwMode="auto">
            <a:xfrm>
              <a:off x="5264150" y="2711450"/>
              <a:ext cx="15875" cy="95250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29" name="Freeform 186"/>
          <p:cNvSpPr>
            <a:spLocks noEditPoints="1"/>
          </p:cNvSpPr>
          <p:nvPr/>
        </p:nvSpPr>
        <p:spPr bwMode="auto">
          <a:xfrm>
            <a:off x="444019" y="1429655"/>
            <a:ext cx="620713" cy="620713"/>
          </a:xfrm>
          <a:custGeom>
            <a:avLst/>
            <a:gdLst>
              <a:gd name="T0" fmla="*/ 117 w 233"/>
              <a:gd name="T1" fmla="*/ 0 h 233"/>
              <a:gd name="T2" fmla="*/ 0 w 233"/>
              <a:gd name="T3" fmla="*/ 116 h 233"/>
              <a:gd name="T4" fmla="*/ 117 w 233"/>
              <a:gd name="T5" fmla="*/ 233 h 233"/>
              <a:gd name="T6" fmla="*/ 233 w 233"/>
              <a:gd name="T7" fmla="*/ 116 h 233"/>
              <a:gd name="T8" fmla="*/ 117 w 233"/>
              <a:gd name="T9" fmla="*/ 0 h 233"/>
              <a:gd name="T10" fmla="*/ 117 w 233"/>
              <a:gd name="T11" fmla="*/ 164 h 233"/>
              <a:gd name="T12" fmla="*/ 69 w 233"/>
              <a:gd name="T13" fmla="*/ 116 h 233"/>
              <a:gd name="T14" fmla="*/ 117 w 233"/>
              <a:gd name="T15" fmla="*/ 69 h 233"/>
              <a:gd name="T16" fmla="*/ 164 w 233"/>
              <a:gd name="T17" fmla="*/ 116 h 233"/>
              <a:gd name="T18" fmla="*/ 117 w 233"/>
              <a:gd name="T19" fmla="*/ 164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3" h="233">
                <a:moveTo>
                  <a:pt x="117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1"/>
                  <a:pt x="52" y="233"/>
                  <a:pt x="117" y="233"/>
                </a:cubicBezTo>
                <a:cubicBezTo>
                  <a:pt x="181" y="233"/>
                  <a:pt x="233" y="181"/>
                  <a:pt x="233" y="116"/>
                </a:cubicBezTo>
                <a:cubicBezTo>
                  <a:pt x="233" y="52"/>
                  <a:pt x="181" y="0"/>
                  <a:pt x="117" y="0"/>
                </a:cubicBezTo>
                <a:close/>
                <a:moveTo>
                  <a:pt x="117" y="164"/>
                </a:moveTo>
                <a:cubicBezTo>
                  <a:pt x="91" y="164"/>
                  <a:pt x="69" y="143"/>
                  <a:pt x="69" y="116"/>
                </a:cubicBezTo>
                <a:cubicBezTo>
                  <a:pt x="69" y="90"/>
                  <a:pt x="91" y="69"/>
                  <a:pt x="117" y="69"/>
                </a:cubicBezTo>
                <a:cubicBezTo>
                  <a:pt x="143" y="69"/>
                  <a:pt x="164" y="90"/>
                  <a:pt x="164" y="116"/>
                </a:cubicBezTo>
                <a:cubicBezTo>
                  <a:pt x="164" y="143"/>
                  <a:pt x="143" y="164"/>
                  <a:pt x="117" y="164"/>
                </a:cubicBezTo>
                <a:close/>
              </a:path>
            </a:pathLst>
          </a:custGeom>
          <a:solidFill>
            <a:srgbClr val="0F30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73" name="组合 972"/>
          <p:cNvGrpSpPr/>
          <p:nvPr/>
        </p:nvGrpSpPr>
        <p:grpSpPr>
          <a:xfrm>
            <a:off x="1470358" y="4949264"/>
            <a:ext cx="647186" cy="642938"/>
            <a:chOff x="7419975" y="5702300"/>
            <a:chExt cx="725488" cy="720726"/>
          </a:xfrm>
        </p:grpSpPr>
        <p:sp>
          <p:nvSpPr>
            <p:cNvPr id="974" name="Freeform 5"/>
            <p:cNvSpPr>
              <a:spLocks/>
            </p:cNvSpPr>
            <p:nvPr/>
          </p:nvSpPr>
          <p:spPr bwMode="auto">
            <a:xfrm>
              <a:off x="7785100" y="6059488"/>
              <a:ext cx="258763" cy="363538"/>
            </a:xfrm>
            <a:custGeom>
              <a:avLst/>
              <a:gdLst>
                <a:gd name="T0" fmla="*/ 1 w 69"/>
                <a:gd name="T1" fmla="*/ 0 h 97"/>
                <a:gd name="T2" fmla="*/ 0 w 69"/>
                <a:gd name="T3" fmla="*/ 0 h 97"/>
                <a:gd name="T4" fmla="*/ 1 w 69"/>
                <a:gd name="T5" fmla="*/ 1 h 97"/>
                <a:gd name="T6" fmla="*/ 0 w 69"/>
                <a:gd name="T7" fmla="*/ 0 h 97"/>
                <a:gd name="T8" fmla="*/ 0 w 69"/>
                <a:gd name="T9" fmla="*/ 97 h 97"/>
                <a:gd name="T10" fmla="*/ 69 w 69"/>
                <a:gd name="T11" fmla="*/ 68 h 97"/>
                <a:gd name="T12" fmla="*/ 1 w 69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97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7" y="97"/>
                    <a:pt x="51" y="86"/>
                    <a:pt x="69" y="68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5" name="Freeform 6"/>
            <p:cNvSpPr>
              <a:spLocks/>
            </p:cNvSpPr>
            <p:nvPr/>
          </p:nvSpPr>
          <p:spPr bwMode="auto">
            <a:xfrm>
              <a:off x="7419975" y="6059488"/>
              <a:ext cx="365125" cy="363538"/>
            </a:xfrm>
            <a:custGeom>
              <a:avLst/>
              <a:gdLst>
                <a:gd name="T0" fmla="*/ 0 w 97"/>
                <a:gd name="T1" fmla="*/ 1 h 97"/>
                <a:gd name="T2" fmla="*/ 97 w 97"/>
                <a:gd name="T3" fmla="*/ 97 h 97"/>
                <a:gd name="T4" fmla="*/ 97 w 97"/>
                <a:gd name="T5" fmla="*/ 97 h 97"/>
                <a:gd name="T6" fmla="*/ 97 w 97"/>
                <a:gd name="T7" fmla="*/ 0 h 97"/>
                <a:gd name="T8" fmla="*/ 0 w 97"/>
                <a:gd name="T9" fmla="*/ 0 h 97"/>
                <a:gd name="T10" fmla="*/ 0 w 97"/>
                <a:gd name="T11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97">
                  <a:moveTo>
                    <a:pt x="0" y="1"/>
                  </a:moveTo>
                  <a:cubicBezTo>
                    <a:pt x="0" y="54"/>
                    <a:pt x="44" y="97"/>
                    <a:pt x="97" y="97"/>
                  </a:cubicBezTo>
                  <a:cubicBezTo>
                    <a:pt x="97" y="97"/>
                    <a:pt x="97" y="97"/>
                    <a:pt x="97" y="97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6CA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6" name="Freeform 7"/>
            <p:cNvSpPr>
              <a:spLocks/>
            </p:cNvSpPr>
            <p:nvPr/>
          </p:nvSpPr>
          <p:spPr bwMode="auto">
            <a:xfrm>
              <a:off x="7626350" y="5702300"/>
              <a:ext cx="158750" cy="352425"/>
            </a:xfrm>
            <a:custGeom>
              <a:avLst/>
              <a:gdLst>
                <a:gd name="T0" fmla="*/ 42 w 42"/>
                <a:gd name="T1" fmla="*/ 0 h 94"/>
                <a:gd name="T2" fmla="*/ 42 w 42"/>
                <a:gd name="T3" fmla="*/ 0 h 94"/>
                <a:gd name="T4" fmla="*/ 0 w 42"/>
                <a:gd name="T5" fmla="*/ 9 h 94"/>
                <a:gd name="T6" fmla="*/ 42 w 42"/>
                <a:gd name="T7" fmla="*/ 94 h 94"/>
                <a:gd name="T8" fmla="*/ 42 w 42"/>
                <a:gd name="T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94">
                  <a:moveTo>
                    <a:pt x="42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27" y="0"/>
                    <a:pt x="12" y="3"/>
                    <a:pt x="0" y="9"/>
                  </a:cubicBezTo>
                  <a:cubicBezTo>
                    <a:pt x="42" y="94"/>
                    <a:pt x="42" y="94"/>
                    <a:pt x="42" y="94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7" name="Freeform 8"/>
            <p:cNvSpPr>
              <a:spLocks/>
            </p:cNvSpPr>
            <p:nvPr/>
          </p:nvSpPr>
          <p:spPr bwMode="auto">
            <a:xfrm>
              <a:off x="7419975" y="5735638"/>
              <a:ext cx="365125" cy="323850"/>
            </a:xfrm>
            <a:custGeom>
              <a:avLst/>
              <a:gdLst>
                <a:gd name="T0" fmla="*/ 55 w 97"/>
                <a:gd name="T1" fmla="*/ 0 h 86"/>
                <a:gd name="T2" fmla="*/ 29 w 97"/>
                <a:gd name="T3" fmla="*/ 18 h 86"/>
                <a:gd name="T4" fmla="*/ 0 w 97"/>
                <a:gd name="T5" fmla="*/ 86 h 86"/>
                <a:gd name="T6" fmla="*/ 97 w 97"/>
                <a:gd name="T7" fmla="*/ 86 h 86"/>
                <a:gd name="T8" fmla="*/ 97 w 97"/>
                <a:gd name="T9" fmla="*/ 85 h 86"/>
                <a:gd name="T10" fmla="*/ 55 w 97"/>
                <a:gd name="T1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86">
                  <a:moveTo>
                    <a:pt x="55" y="0"/>
                  </a:moveTo>
                  <a:cubicBezTo>
                    <a:pt x="45" y="5"/>
                    <a:pt x="37" y="11"/>
                    <a:pt x="29" y="18"/>
                  </a:cubicBezTo>
                  <a:cubicBezTo>
                    <a:pt x="12" y="36"/>
                    <a:pt x="1" y="60"/>
                    <a:pt x="0" y="86"/>
                  </a:cubicBezTo>
                  <a:cubicBezTo>
                    <a:pt x="97" y="86"/>
                    <a:pt x="97" y="86"/>
                    <a:pt x="97" y="86"/>
                  </a:cubicBezTo>
                  <a:cubicBezTo>
                    <a:pt x="97" y="85"/>
                    <a:pt x="97" y="85"/>
                    <a:pt x="97" y="85"/>
                  </a:cubicBezTo>
                  <a:lnTo>
                    <a:pt x="55" y="0"/>
                  </a:lnTo>
                  <a:close/>
                </a:path>
              </a:pathLst>
            </a:cu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8" name="Freeform 9"/>
            <p:cNvSpPr>
              <a:spLocks/>
            </p:cNvSpPr>
            <p:nvPr/>
          </p:nvSpPr>
          <p:spPr bwMode="auto">
            <a:xfrm>
              <a:off x="7785100" y="5702300"/>
              <a:ext cx="360363" cy="612775"/>
            </a:xfrm>
            <a:custGeom>
              <a:avLst/>
              <a:gdLst>
                <a:gd name="T0" fmla="*/ 96 w 96"/>
                <a:gd name="T1" fmla="*/ 95 h 163"/>
                <a:gd name="T2" fmla="*/ 0 w 96"/>
                <a:gd name="T3" fmla="*/ 0 h 163"/>
                <a:gd name="T4" fmla="*/ 0 w 96"/>
                <a:gd name="T5" fmla="*/ 95 h 163"/>
                <a:gd name="T6" fmla="*/ 1 w 96"/>
                <a:gd name="T7" fmla="*/ 95 h 163"/>
                <a:gd name="T8" fmla="*/ 69 w 96"/>
                <a:gd name="T9" fmla="*/ 163 h 163"/>
                <a:gd name="T10" fmla="*/ 96 w 96"/>
                <a:gd name="T11" fmla="*/ 96 h 163"/>
                <a:gd name="T12" fmla="*/ 96 w 96"/>
                <a:gd name="T13" fmla="*/ 9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3">
                  <a:moveTo>
                    <a:pt x="96" y="95"/>
                  </a:moveTo>
                  <a:cubicBezTo>
                    <a:pt x="96" y="43"/>
                    <a:pt x="53" y="0"/>
                    <a:pt x="0" y="0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1" y="95"/>
                    <a:pt x="1" y="95"/>
                    <a:pt x="1" y="95"/>
                  </a:cubicBezTo>
                  <a:cubicBezTo>
                    <a:pt x="69" y="163"/>
                    <a:pt x="69" y="163"/>
                    <a:pt x="69" y="163"/>
                  </a:cubicBezTo>
                  <a:cubicBezTo>
                    <a:pt x="86" y="146"/>
                    <a:pt x="96" y="122"/>
                    <a:pt x="96" y="96"/>
                  </a:cubicBezTo>
                  <a:cubicBezTo>
                    <a:pt x="96" y="96"/>
                    <a:pt x="96" y="96"/>
                    <a:pt x="96" y="95"/>
                  </a:cubicBezTo>
                  <a:close/>
                </a:path>
              </a:pathLst>
            </a:custGeom>
            <a:solidFill>
              <a:srgbClr val="FAA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79" name="组合 978"/>
          <p:cNvGrpSpPr/>
          <p:nvPr/>
        </p:nvGrpSpPr>
        <p:grpSpPr>
          <a:xfrm>
            <a:off x="1446984" y="5937671"/>
            <a:ext cx="693934" cy="693933"/>
            <a:chOff x="6061075" y="4514850"/>
            <a:chExt cx="965201" cy="965200"/>
          </a:xfrm>
        </p:grpSpPr>
        <p:sp>
          <p:nvSpPr>
            <p:cNvPr id="980" name="Freeform 134"/>
            <p:cNvSpPr>
              <a:spLocks noEditPoints="1"/>
            </p:cNvSpPr>
            <p:nvPr/>
          </p:nvSpPr>
          <p:spPr bwMode="auto">
            <a:xfrm>
              <a:off x="6402388" y="4514850"/>
              <a:ext cx="315913" cy="931863"/>
            </a:xfrm>
            <a:custGeom>
              <a:avLst/>
              <a:gdLst>
                <a:gd name="T0" fmla="*/ 42 w 84"/>
                <a:gd name="T1" fmla="*/ 248 h 248"/>
                <a:gd name="T2" fmla="*/ 0 w 84"/>
                <a:gd name="T3" fmla="*/ 124 h 248"/>
                <a:gd name="T4" fmla="*/ 42 w 84"/>
                <a:gd name="T5" fmla="*/ 0 h 248"/>
                <a:gd name="T6" fmla="*/ 84 w 84"/>
                <a:gd name="T7" fmla="*/ 124 h 248"/>
                <a:gd name="T8" fmla="*/ 42 w 84"/>
                <a:gd name="T9" fmla="*/ 248 h 248"/>
                <a:gd name="T10" fmla="*/ 42 w 84"/>
                <a:gd name="T11" fmla="*/ 4 h 248"/>
                <a:gd name="T12" fmla="*/ 5 w 84"/>
                <a:gd name="T13" fmla="*/ 124 h 248"/>
                <a:gd name="T14" fmla="*/ 42 w 84"/>
                <a:gd name="T15" fmla="*/ 244 h 248"/>
                <a:gd name="T16" fmla="*/ 79 w 84"/>
                <a:gd name="T17" fmla="*/ 124 h 248"/>
                <a:gd name="T18" fmla="*/ 42 w 84"/>
                <a:gd name="T19" fmla="*/ 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248">
                  <a:moveTo>
                    <a:pt x="42" y="248"/>
                  </a:moveTo>
                  <a:cubicBezTo>
                    <a:pt x="18" y="248"/>
                    <a:pt x="0" y="194"/>
                    <a:pt x="0" y="124"/>
                  </a:cubicBezTo>
                  <a:cubicBezTo>
                    <a:pt x="0" y="54"/>
                    <a:pt x="18" y="0"/>
                    <a:pt x="42" y="0"/>
                  </a:cubicBezTo>
                  <a:cubicBezTo>
                    <a:pt x="65" y="0"/>
                    <a:pt x="84" y="54"/>
                    <a:pt x="84" y="124"/>
                  </a:cubicBezTo>
                  <a:cubicBezTo>
                    <a:pt x="84" y="194"/>
                    <a:pt x="65" y="248"/>
                    <a:pt x="42" y="248"/>
                  </a:cubicBezTo>
                  <a:close/>
                  <a:moveTo>
                    <a:pt x="42" y="4"/>
                  </a:moveTo>
                  <a:cubicBezTo>
                    <a:pt x="24" y="4"/>
                    <a:pt x="5" y="52"/>
                    <a:pt x="5" y="124"/>
                  </a:cubicBezTo>
                  <a:cubicBezTo>
                    <a:pt x="5" y="196"/>
                    <a:pt x="24" y="244"/>
                    <a:pt x="42" y="244"/>
                  </a:cubicBezTo>
                  <a:cubicBezTo>
                    <a:pt x="60" y="244"/>
                    <a:pt x="79" y="196"/>
                    <a:pt x="79" y="124"/>
                  </a:cubicBezTo>
                  <a:cubicBezTo>
                    <a:pt x="79" y="52"/>
                    <a:pt x="60" y="4"/>
                    <a:pt x="42" y="4"/>
                  </a:cubicBezTo>
                  <a:close/>
                </a:path>
              </a:pathLst>
            </a:custGeom>
            <a:solidFill>
              <a:srgbClr val="6CA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1" name="Freeform 135"/>
            <p:cNvSpPr>
              <a:spLocks noEditPoints="1"/>
            </p:cNvSpPr>
            <p:nvPr/>
          </p:nvSpPr>
          <p:spPr bwMode="auto">
            <a:xfrm>
              <a:off x="6091238" y="4822825"/>
              <a:ext cx="935038" cy="315913"/>
            </a:xfrm>
            <a:custGeom>
              <a:avLst/>
              <a:gdLst>
                <a:gd name="T0" fmla="*/ 125 w 249"/>
                <a:gd name="T1" fmla="*/ 84 h 84"/>
                <a:gd name="T2" fmla="*/ 0 w 249"/>
                <a:gd name="T3" fmla="*/ 42 h 84"/>
                <a:gd name="T4" fmla="*/ 125 w 249"/>
                <a:gd name="T5" fmla="*/ 0 h 84"/>
                <a:gd name="T6" fmla="*/ 249 w 249"/>
                <a:gd name="T7" fmla="*/ 42 h 84"/>
                <a:gd name="T8" fmla="*/ 125 w 249"/>
                <a:gd name="T9" fmla="*/ 84 h 84"/>
                <a:gd name="T10" fmla="*/ 125 w 249"/>
                <a:gd name="T11" fmla="*/ 5 h 84"/>
                <a:gd name="T12" fmla="*/ 5 w 249"/>
                <a:gd name="T13" fmla="*/ 42 h 84"/>
                <a:gd name="T14" fmla="*/ 125 w 249"/>
                <a:gd name="T15" fmla="*/ 79 h 84"/>
                <a:gd name="T16" fmla="*/ 244 w 249"/>
                <a:gd name="T17" fmla="*/ 42 h 84"/>
                <a:gd name="T18" fmla="*/ 125 w 249"/>
                <a:gd name="T19" fmla="*/ 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9" h="84">
                  <a:moveTo>
                    <a:pt x="125" y="84"/>
                  </a:moveTo>
                  <a:cubicBezTo>
                    <a:pt x="55" y="84"/>
                    <a:pt x="0" y="66"/>
                    <a:pt x="0" y="42"/>
                  </a:cubicBezTo>
                  <a:cubicBezTo>
                    <a:pt x="0" y="18"/>
                    <a:pt x="55" y="0"/>
                    <a:pt x="125" y="0"/>
                  </a:cubicBezTo>
                  <a:cubicBezTo>
                    <a:pt x="194" y="0"/>
                    <a:pt x="249" y="18"/>
                    <a:pt x="249" y="42"/>
                  </a:cubicBezTo>
                  <a:cubicBezTo>
                    <a:pt x="249" y="66"/>
                    <a:pt x="194" y="84"/>
                    <a:pt x="125" y="84"/>
                  </a:cubicBezTo>
                  <a:close/>
                  <a:moveTo>
                    <a:pt x="125" y="5"/>
                  </a:moveTo>
                  <a:cubicBezTo>
                    <a:pt x="53" y="5"/>
                    <a:pt x="5" y="24"/>
                    <a:pt x="5" y="42"/>
                  </a:cubicBezTo>
                  <a:cubicBezTo>
                    <a:pt x="5" y="60"/>
                    <a:pt x="53" y="79"/>
                    <a:pt x="125" y="79"/>
                  </a:cubicBezTo>
                  <a:cubicBezTo>
                    <a:pt x="196" y="79"/>
                    <a:pt x="244" y="60"/>
                    <a:pt x="244" y="42"/>
                  </a:cubicBezTo>
                  <a:cubicBezTo>
                    <a:pt x="244" y="24"/>
                    <a:pt x="196" y="5"/>
                    <a:pt x="125" y="5"/>
                  </a:cubicBezTo>
                  <a:close/>
                </a:path>
              </a:pathLst>
            </a:custGeom>
            <a:solidFill>
              <a:srgbClr val="6CA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2" name="Freeform 136"/>
            <p:cNvSpPr>
              <a:spLocks noEditPoints="1"/>
            </p:cNvSpPr>
            <p:nvPr/>
          </p:nvSpPr>
          <p:spPr bwMode="auto">
            <a:xfrm>
              <a:off x="6240463" y="4679950"/>
              <a:ext cx="657225" cy="601663"/>
            </a:xfrm>
            <a:custGeom>
              <a:avLst/>
              <a:gdLst>
                <a:gd name="T0" fmla="*/ 153 w 175"/>
                <a:gd name="T1" fmla="*/ 160 h 160"/>
                <a:gd name="T2" fmla="*/ 64 w 175"/>
                <a:gd name="T3" fmla="*/ 100 h 160"/>
                <a:gd name="T4" fmla="*/ 16 w 175"/>
                <a:gd name="T5" fmla="*/ 41 h 160"/>
                <a:gd name="T6" fmla="*/ 8 w 175"/>
                <a:gd name="T7" fmla="*/ 3 h 160"/>
                <a:gd name="T8" fmla="*/ 16 w 175"/>
                <a:gd name="T9" fmla="*/ 0 h 160"/>
                <a:gd name="T10" fmla="*/ 105 w 175"/>
                <a:gd name="T11" fmla="*/ 60 h 160"/>
                <a:gd name="T12" fmla="*/ 162 w 175"/>
                <a:gd name="T13" fmla="*/ 157 h 160"/>
                <a:gd name="T14" fmla="*/ 153 w 175"/>
                <a:gd name="T15" fmla="*/ 160 h 160"/>
                <a:gd name="T16" fmla="*/ 16 w 175"/>
                <a:gd name="T17" fmla="*/ 5 h 160"/>
                <a:gd name="T18" fmla="*/ 11 w 175"/>
                <a:gd name="T19" fmla="*/ 6 h 160"/>
                <a:gd name="T20" fmla="*/ 20 w 175"/>
                <a:gd name="T21" fmla="*/ 39 h 160"/>
                <a:gd name="T22" fmla="*/ 68 w 175"/>
                <a:gd name="T23" fmla="*/ 97 h 160"/>
                <a:gd name="T24" fmla="*/ 153 w 175"/>
                <a:gd name="T25" fmla="*/ 155 h 160"/>
                <a:gd name="T26" fmla="*/ 158 w 175"/>
                <a:gd name="T27" fmla="*/ 154 h 160"/>
                <a:gd name="T28" fmla="*/ 102 w 175"/>
                <a:gd name="T29" fmla="*/ 63 h 160"/>
                <a:gd name="T30" fmla="*/ 16 w 175"/>
                <a:gd name="T31" fmla="*/ 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5" h="160">
                  <a:moveTo>
                    <a:pt x="153" y="160"/>
                  </a:moveTo>
                  <a:cubicBezTo>
                    <a:pt x="136" y="160"/>
                    <a:pt x="99" y="135"/>
                    <a:pt x="64" y="100"/>
                  </a:cubicBezTo>
                  <a:cubicBezTo>
                    <a:pt x="44" y="80"/>
                    <a:pt x="27" y="59"/>
                    <a:pt x="16" y="41"/>
                  </a:cubicBezTo>
                  <a:cubicBezTo>
                    <a:pt x="8" y="28"/>
                    <a:pt x="0" y="11"/>
                    <a:pt x="8" y="3"/>
                  </a:cubicBezTo>
                  <a:cubicBezTo>
                    <a:pt x="10" y="1"/>
                    <a:pt x="13" y="0"/>
                    <a:pt x="16" y="0"/>
                  </a:cubicBezTo>
                  <a:cubicBezTo>
                    <a:pt x="34" y="0"/>
                    <a:pt x="70" y="25"/>
                    <a:pt x="105" y="60"/>
                  </a:cubicBezTo>
                  <a:cubicBezTo>
                    <a:pt x="142" y="97"/>
                    <a:pt x="175" y="144"/>
                    <a:pt x="162" y="157"/>
                  </a:cubicBezTo>
                  <a:cubicBezTo>
                    <a:pt x="160" y="159"/>
                    <a:pt x="157" y="160"/>
                    <a:pt x="153" y="160"/>
                  </a:cubicBezTo>
                  <a:close/>
                  <a:moveTo>
                    <a:pt x="16" y="5"/>
                  </a:moveTo>
                  <a:cubicBezTo>
                    <a:pt x="14" y="5"/>
                    <a:pt x="12" y="5"/>
                    <a:pt x="11" y="6"/>
                  </a:cubicBezTo>
                  <a:cubicBezTo>
                    <a:pt x="7" y="10"/>
                    <a:pt x="11" y="23"/>
                    <a:pt x="20" y="39"/>
                  </a:cubicBezTo>
                  <a:cubicBezTo>
                    <a:pt x="31" y="56"/>
                    <a:pt x="48" y="77"/>
                    <a:pt x="68" y="97"/>
                  </a:cubicBezTo>
                  <a:cubicBezTo>
                    <a:pt x="101" y="131"/>
                    <a:pt x="137" y="155"/>
                    <a:pt x="153" y="155"/>
                  </a:cubicBezTo>
                  <a:cubicBezTo>
                    <a:pt x="156" y="155"/>
                    <a:pt x="157" y="155"/>
                    <a:pt x="158" y="154"/>
                  </a:cubicBezTo>
                  <a:cubicBezTo>
                    <a:pt x="166" y="146"/>
                    <a:pt x="145" y="106"/>
                    <a:pt x="102" y="63"/>
                  </a:cubicBezTo>
                  <a:cubicBezTo>
                    <a:pt x="68" y="29"/>
                    <a:pt x="32" y="5"/>
                    <a:pt x="16" y="5"/>
                  </a:cubicBezTo>
                  <a:close/>
                </a:path>
              </a:pathLst>
            </a:custGeom>
            <a:solidFill>
              <a:srgbClr val="FAA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3" name="Freeform 137"/>
            <p:cNvSpPr>
              <a:spLocks noEditPoints="1"/>
            </p:cNvSpPr>
            <p:nvPr/>
          </p:nvSpPr>
          <p:spPr bwMode="auto">
            <a:xfrm>
              <a:off x="6223000" y="4679950"/>
              <a:ext cx="652463" cy="601663"/>
            </a:xfrm>
            <a:custGeom>
              <a:avLst/>
              <a:gdLst>
                <a:gd name="T0" fmla="*/ 21 w 174"/>
                <a:gd name="T1" fmla="*/ 160 h 160"/>
                <a:gd name="T2" fmla="*/ 13 w 174"/>
                <a:gd name="T3" fmla="*/ 157 h 160"/>
                <a:gd name="T4" fmla="*/ 69 w 174"/>
                <a:gd name="T5" fmla="*/ 60 h 160"/>
                <a:gd name="T6" fmla="*/ 158 w 174"/>
                <a:gd name="T7" fmla="*/ 0 h 160"/>
                <a:gd name="T8" fmla="*/ 167 w 174"/>
                <a:gd name="T9" fmla="*/ 3 h 160"/>
                <a:gd name="T10" fmla="*/ 158 w 174"/>
                <a:gd name="T11" fmla="*/ 41 h 160"/>
                <a:gd name="T12" fmla="*/ 110 w 174"/>
                <a:gd name="T13" fmla="*/ 100 h 160"/>
                <a:gd name="T14" fmla="*/ 21 w 174"/>
                <a:gd name="T15" fmla="*/ 160 h 160"/>
                <a:gd name="T16" fmla="*/ 158 w 174"/>
                <a:gd name="T17" fmla="*/ 5 h 160"/>
                <a:gd name="T18" fmla="*/ 73 w 174"/>
                <a:gd name="T19" fmla="*/ 63 h 160"/>
                <a:gd name="T20" fmla="*/ 16 w 174"/>
                <a:gd name="T21" fmla="*/ 154 h 160"/>
                <a:gd name="T22" fmla="*/ 21 w 174"/>
                <a:gd name="T23" fmla="*/ 155 h 160"/>
                <a:gd name="T24" fmla="*/ 107 w 174"/>
                <a:gd name="T25" fmla="*/ 97 h 160"/>
                <a:gd name="T26" fmla="*/ 154 w 174"/>
                <a:gd name="T27" fmla="*/ 39 h 160"/>
                <a:gd name="T28" fmla="*/ 163 w 174"/>
                <a:gd name="T29" fmla="*/ 6 h 160"/>
                <a:gd name="T30" fmla="*/ 158 w 174"/>
                <a:gd name="T31" fmla="*/ 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4" h="160">
                  <a:moveTo>
                    <a:pt x="21" y="160"/>
                  </a:moveTo>
                  <a:cubicBezTo>
                    <a:pt x="18" y="160"/>
                    <a:pt x="15" y="159"/>
                    <a:pt x="13" y="157"/>
                  </a:cubicBezTo>
                  <a:cubicBezTo>
                    <a:pt x="0" y="144"/>
                    <a:pt x="32" y="97"/>
                    <a:pt x="69" y="60"/>
                  </a:cubicBezTo>
                  <a:cubicBezTo>
                    <a:pt x="104" y="25"/>
                    <a:pt x="141" y="0"/>
                    <a:pt x="158" y="0"/>
                  </a:cubicBezTo>
                  <a:cubicBezTo>
                    <a:pt x="162" y="0"/>
                    <a:pt x="165" y="1"/>
                    <a:pt x="167" y="3"/>
                  </a:cubicBezTo>
                  <a:cubicBezTo>
                    <a:pt x="174" y="11"/>
                    <a:pt x="166" y="28"/>
                    <a:pt x="158" y="41"/>
                  </a:cubicBezTo>
                  <a:cubicBezTo>
                    <a:pt x="147" y="59"/>
                    <a:pt x="130" y="80"/>
                    <a:pt x="110" y="100"/>
                  </a:cubicBezTo>
                  <a:cubicBezTo>
                    <a:pt x="75" y="135"/>
                    <a:pt x="39" y="160"/>
                    <a:pt x="21" y="160"/>
                  </a:cubicBezTo>
                  <a:close/>
                  <a:moveTo>
                    <a:pt x="158" y="5"/>
                  </a:moveTo>
                  <a:cubicBezTo>
                    <a:pt x="142" y="5"/>
                    <a:pt x="106" y="29"/>
                    <a:pt x="73" y="63"/>
                  </a:cubicBezTo>
                  <a:cubicBezTo>
                    <a:pt x="29" y="106"/>
                    <a:pt x="8" y="145"/>
                    <a:pt x="16" y="154"/>
                  </a:cubicBezTo>
                  <a:cubicBezTo>
                    <a:pt x="17" y="155"/>
                    <a:pt x="19" y="155"/>
                    <a:pt x="21" y="155"/>
                  </a:cubicBezTo>
                  <a:cubicBezTo>
                    <a:pt x="37" y="155"/>
                    <a:pt x="73" y="131"/>
                    <a:pt x="107" y="97"/>
                  </a:cubicBezTo>
                  <a:cubicBezTo>
                    <a:pt x="127" y="77"/>
                    <a:pt x="144" y="56"/>
                    <a:pt x="154" y="39"/>
                  </a:cubicBezTo>
                  <a:cubicBezTo>
                    <a:pt x="164" y="23"/>
                    <a:pt x="167" y="10"/>
                    <a:pt x="163" y="6"/>
                  </a:cubicBezTo>
                  <a:cubicBezTo>
                    <a:pt x="162" y="5"/>
                    <a:pt x="161" y="5"/>
                    <a:pt x="158" y="5"/>
                  </a:cubicBezTo>
                  <a:close/>
                </a:path>
              </a:pathLst>
            </a:custGeom>
            <a:solidFill>
              <a:srgbClr val="FAA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4" name="Oval 138"/>
            <p:cNvSpPr>
              <a:spLocks noChangeArrowheads="1"/>
            </p:cNvSpPr>
            <p:nvPr/>
          </p:nvSpPr>
          <p:spPr bwMode="auto">
            <a:xfrm>
              <a:off x="6797675" y="4657725"/>
              <a:ext cx="82550" cy="82550"/>
            </a:xfrm>
            <a:prstGeom prst="ellipse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5" name="Oval 139"/>
            <p:cNvSpPr>
              <a:spLocks noChangeArrowheads="1"/>
            </p:cNvSpPr>
            <p:nvPr/>
          </p:nvSpPr>
          <p:spPr bwMode="auto">
            <a:xfrm>
              <a:off x="6797675" y="5218113"/>
              <a:ext cx="82550" cy="82550"/>
            </a:xfrm>
            <a:prstGeom prst="ellipse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6" name="Oval 140"/>
            <p:cNvSpPr>
              <a:spLocks noChangeArrowheads="1"/>
            </p:cNvSpPr>
            <p:nvPr/>
          </p:nvSpPr>
          <p:spPr bwMode="auto">
            <a:xfrm>
              <a:off x="6518275" y="5397500"/>
              <a:ext cx="84138" cy="82550"/>
            </a:xfrm>
            <a:prstGeom prst="ellipse">
              <a:avLst/>
            </a:pr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7" name="Oval 141"/>
            <p:cNvSpPr>
              <a:spLocks noChangeArrowheads="1"/>
            </p:cNvSpPr>
            <p:nvPr/>
          </p:nvSpPr>
          <p:spPr bwMode="auto">
            <a:xfrm>
              <a:off x="6424613" y="4575175"/>
              <a:ext cx="82550" cy="82550"/>
            </a:xfrm>
            <a:prstGeom prst="ellipse">
              <a:avLst/>
            </a:pr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8" name="Oval 142"/>
            <p:cNvSpPr>
              <a:spLocks noChangeArrowheads="1"/>
            </p:cNvSpPr>
            <p:nvPr/>
          </p:nvSpPr>
          <p:spPr bwMode="auto">
            <a:xfrm>
              <a:off x="6526213" y="4935538"/>
              <a:ext cx="93663" cy="90488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9" name="Oval 143"/>
            <p:cNvSpPr>
              <a:spLocks noChangeArrowheads="1"/>
            </p:cNvSpPr>
            <p:nvPr/>
          </p:nvSpPr>
          <p:spPr bwMode="auto">
            <a:xfrm>
              <a:off x="6061075" y="4940300"/>
              <a:ext cx="82550" cy="82550"/>
            </a:xfrm>
            <a:prstGeom prst="ellipse">
              <a:avLst/>
            </a:pr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90" name="组合 989"/>
          <p:cNvGrpSpPr/>
          <p:nvPr/>
        </p:nvGrpSpPr>
        <p:grpSpPr>
          <a:xfrm>
            <a:off x="1572091" y="1485578"/>
            <a:ext cx="443720" cy="1011235"/>
            <a:chOff x="6350000" y="2925763"/>
            <a:chExt cx="506413" cy="1154112"/>
          </a:xfrm>
        </p:grpSpPr>
        <p:sp>
          <p:nvSpPr>
            <p:cNvPr id="991" name="Freeform 245"/>
            <p:cNvSpPr>
              <a:spLocks/>
            </p:cNvSpPr>
            <p:nvPr/>
          </p:nvSpPr>
          <p:spPr bwMode="auto">
            <a:xfrm>
              <a:off x="6465888" y="2925763"/>
              <a:ext cx="236538" cy="131763"/>
            </a:xfrm>
            <a:custGeom>
              <a:avLst/>
              <a:gdLst>
                <a:gd name="T0" fmla="*/ 0 w 63"/>
                <a:gd name="T1" fmla="*/ 18 h 35"/>
                <a:gd name="T2" fmla="*/ 4 w 63"/>
                <a:gd name="T3" fmla="*/ 22 h 35"/>
                <a:gd name="T4" fmla="*/ 11 w 63"/>
                <a:gd name="T5" fmla="*/ 22 h 35"/>
                <a:gd name="T6" fmla="*/ 17 w 63"/>
                <a:gd name="T7" fmla="*/ 25 h 35"/>
                <a:gd name="T8" fmla="*/ 23 w 63"/>
                <a:gd name="T9" fmla="*/ 32 h 35"/>
                <a:gd name="T10" fmla="*/ 26 w 63"/>
                <a:gd name="T11" fmla="*/ 35 h 35"/>
                <a:gd name="T12" fmla="*/ 41 w 63"/>
                <a:gd name="T13" fmla="*/ 34 h 35"/>
                <a:gd name="T14" fmla="*/ 43 w 63"/>
                <a:gd name="T15" fmla="*/ 32 h 35"/>
                <a:gd name="T16" fmla="*/ 48 w 63"/>
                <a:gd name="T17" fmla="*/ 26 h 35"/>
                <a:gd name="T18" fmla="*/ 54 w 63"/>
                <a:gd name="T19" fmla="*/ 23 h 35"/>
                <a:gd name="T20" fmla="*/ 59 w 63"/>
                <a:gd name="T21" fmla="*/ 23 h 35"/>
                <a:gd name="T22" fmla="*/ 63 w 63"/>
                <a:gd name="T23" fmla="*/ 19 h 35"/>
                <a:gd name="T24" fmla="*/ 63 w 63"/>
                <a:gd name="T25" fmla="*/ 5 h 35"/>
                <a:gd name="T26" fmla="*/ 60 w 63"/>
                <a:gd name="T27" fmla="*/ 1 h 35"/>
                <a:gd name="T28" fmla="*/ 4 w 63"/>
                <a:gd name="T29" fmla="*/ 0 h 35"/>
                <a:gd name="T30" fmla="*/ 1 w 63"/>
                <a:gd name="T31" fmla="*/ 4 h 35"/>
                <a:gd name="T32" fmla="*/ 0 w 63"/>
                <a:gd name="T33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35">
                  <a:moveTo>
                    <a:pt x="0" y="18"/>
                  </a:moveTo>
                  <a:cubicBezTo>
                    <a:pt x="0" y="20"/>
                    <a:pt x="2" y="22"/>
                    <a:pt x="4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3" y="22"/>
                    <a:pt x="15" y="23"/>
                    <a:pt x="17" y="25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4" y="34"/>
                    <a:pt x="26" y="35"/>
                    <a:pt x="26" y="35"/>
                  </a:cubicBezTo>
                  <a:cubicBezTo>
                    <a:pt x="41" y="34"/>
                    <a:pt x="41" y="34"/>
                    <a:pt x="41" y="34"/>
                  </a:cubicBezTo>
                  <a:cubicBezTo>
                    <a:pt x="41" y="34"/>
                    <a:pt x="42" y="34"/>
                    <a:pt x="43" y="32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50" y="24"/>
                    <a:pt x="52" y="23"/>
                    <a:pt x="54" y="23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61" y="23"/>
                    <a:pt x="63" y="21"/>
                    <a:pt x="63" y="19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3"/>
                    <a:pt x="62" y="1"/>
                    <a:pt x="60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2" name="Freeform 246"/>
            <p:cNvSpPr>
              <a:spLocks/>
            </p:cNvSpPr>
            <p:nvPr/>
          </p:nvSpPr>
          <p:spPr bwMode="auto">
            <a:xfrm>
              <a:off x="6465888" y="3376613"/>
              <a:ext cx="46038" cy="52388"/>
            </a:xfrm>
            <a:custGeom>
              <a:avLst/>
              <a:gdLst>
                <a:gd name="T0" fmla="*/ 29 w 29"/>
                <a:gd name="T1" fmla="*/ 0 h 33"/>
                <a:gd name="T2" fmla="*/ 0 w 29"/>
                <a:gd name="T3" fmla="*/ 0 h 33"/>
                <a:gd name="T4" fmla="*/ 0 w 29"/>
                <a:gd name="T5" fmla="*/ 31 h 33"/>
                <a:gd name="T6" fmla="*/ 26 w 29"/>
                <a:gd name="T7" fmla="*/ 33 h 33"/>
                <a:gd name="T8" fmla="*/ 29 w 29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3">
                  <a:moveTo>
                    <a:pt x="29" y="0"/>
                  </a:moveTo>
                  <a:lnTo>
                    <a:pt x="0" y="0"/>
                  </a:lnTo>
                  <a:lnTo>
                    <a:pt x="0" y="31"/>
                  </a:lnTo>
                  <a:lnTo>
                    <a:pt x="26" y="33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3" name="Freeform 247"/>
            <p:cNvSpPr>
              <a:spLocks/>
            </p:cNvSpPr>
            <p:nvPr/>
          </p:nvSpPr>
          <p:spPr bwMode="auto">
            <a:xfrm>
              <a:off x="6477000" y="3181350"/>
              <a:ext cx="38100" cy="49213"/>
            </a:xfrm>
            <a:custGeom>
              <a:avLst/>
              <a:gdLst>
                <a:gd name="T0" fmla="*/ 24 w 24"/>
                <a:gd name="T1" fmla="*/ 0 h 31"/>
                <a:gd name="T2" fmla="*/ 0 w 24"/>
                <a:gd name="T3" fmla="*/ 0 h 31"/>
                <a:gd name="T4" fmla="*/ 0 w 24"/>
                <a:gd name="T5" fmla="*/ 31 h 31"/>
                <a:gd name="T6" fmla="*/ 22 w 24"/>
                <a:gd name="T7" fmla="*/ 31 h 31"/>
                <a:gd name="T8" fmla="*/ 24 w 24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1">
                  <a:moveTo>
                    <a:pt x="24" y="0"/>
                  </a:moveTo>
                  <a:lnTo>
                    <a:pt x="0" y="0"/>
                  </a:lnTo>
                  <a:lnTo>
                    <a:pt x="0" y="31"/>
                  </a:lnTo>
                  <a:lnTo>
                    <a:pt x="22" y="3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4" name="Freeform 248"/>
            <p:cNvSpPr>
              <a:spLocks noEditPoints="1"/>
            </p:cNvSpPr>
            <p:nvPr/>
          </p:nvSpPr>
          <p:spPr bwMode="auto">
            <a:xfrm>
              <a:off x="6350000" y="3054350"/>
              <a:ext cx="506413" cy="1025525"/>
            </a:xfrm>
            <a:custGeom>
              <a:avLst/>
              <a:gdLst>
                <a:gd name="T0" fmla="*/ 74 w 135"/>
                <a:gd name="T1" fmla="*/ 47 h 273"/>
                <a:gd name="T2" fmla="*/ 73 w 135"/>
                <a:gd name="T3" fmla="*/ 49 h 273"/>
                <a:gd name="T4" fmla="*/ 72 w 135"/>
                <a:gd name="T5" fmla="*/ 0 h 273"/>
                <a:gd name="T6" fmla="*/ 57 w 135"/>
                <a:gd name="T7" fmla="*/ 1 h 273"/>
                <a:gd name="T8" fmla="*/ 56 w 135"/>
                <a:gd name="T9" fmla="*/ 27 h 273"/>
                <a:gd name="T10" fmla="*/ 44 w 135"/>
                <a:gd name="T11" fmla="*/ 27 h 273"/>
                <a:gd name="T12" fmla="*/ 43 w 135"/>
                <a:gd name="T13" fmla="*/ 54 h 273"/>
                <a:gd name="T14" fmla="*/ 55 w 135"/>
                <a:gd name="T15" fmla="*/ 54 h 273"/>
                <a:gd name="T16" fmla="*/ 54 w 135"/>
                <a:gd name="T17" fmla="*/ 79 h 273"/>
                <a:gd name="T18" fmla="*/ 43 w 135"/>
                <a:gd name="T19" fmla="*/ 79 h 273"/>
                <a:gd name="T20" fmla="*/ 42 w 135"/>
                <a:gd name="T21" fmla="*/ 107 h 273"/>
                <a:gd name="T22" fmla="*/ 53 w 135"/>
                <a:gd name="T23" fmla="*/ 107 h 273"/>
                <a:gd name="T24" fmla="*/ 52 w 135"/>
                <a:gd name="T25" fmla="*/ 132 h 273"/>
                <a:gd name="T26" fmla="*/ 42 w 135"/>
                <a:gd name="T27" fmla="*/ 132 h 273"/>
                <a:gd name="T28" fmla="*/ 41 w 135"/>
                <a:gd name="T29" fmla="*/ 159 h 273"/>
                <a:gd name="T30" fmla="*/ 51 w 135"/>
                <a:gd name="T31" fmla="*/ 159 h 273"/>
                <a:gd name="T32" fmla="*/ 50 w 135"/>
                <a:gd name="T33" fmla="*/ 171 h 273"/>
                <a:gd name="T34" fmla="*/ 47 w 135"/>
                <a:gd name="T35" fmla="*/ 184 h 273"/>
                <a:gd name="T36" fmla="*/ 47 w 135"/>
                <a:gd name="T37" fmla="*/ 184 h 273"/>
                <a:gd name="T38" fmla="*/ 47 w 135"/>
                <a:gd name="T39" fmla="*/ 184 h 273"/>
                <a:gd name="T40" fmla="*/ 46 w 135"/>
                <a:gd name="T41" fmla="*/ 189 h 273"/>
                <a:gd name="T42" fmla="*/ 1 w 135"/>
                <a:gd name="T43" fmla="*/ 269 h 273"/>
                <a:gd name="T44" fmla="*/ 2 w 135"/>
                <a:gd name="T45" fmla="*/ 272 h 273"/>
                <a:gd name="T46" fmla="*/ 117 w 135"/>
                <a:gd name="T47" fmla="*/ 273 h 273"/>
                <a:gd name="T48" fmla="*/ 119 w 135"/>
                <a:gd name="T49" fmla="*/ 268 h 273"/>
                <a:gd name="T50" fmla="*/ 85 w 135"/>
                <a:gd name="T51" fmla="*/ 190 h 273"/>
                <a:gd name="T52" fmla="*/ 83 w 135"/>
                <a:gd name="T53" fmla="*/ 185 h 273"/>
                <a:gd name="T54" fmla="*/ 83 w 135"/>
                <a:gd name="T55" fmla="*/ 185 h 273"/>
                <a:gd name="T56" fmla="*/ 83 w 135"/>
                <a:gd name="T57" fmla="*/ 185 h 273"/>
                <a:gd name="T58" fmla="*/ 81 w 135"/>
                <a:gd name="T59" fmla="*/ 177 h 273"/>
                <a:gd name="T60" fmla="*/ 96 w 135"/>
                <a:gd name="T61" fmla="*/ 184 h 273"/>
                <a:gd name="T62" fmla="*/ 134 w 135"/>
                <a:gd name="T63" fmla="*/ 106 h 273"/>
                <a:gd name="T64" fmla="*/ 99 w 135"/>
                <a:gd name="T65" fmla="*/ 27 h 273"/>
                <a:gd name="T66" fmla="*/ 74 w 135"/>
                <a:gd name="T67" fmla="*/ 47 h 273"/>
                <a:gd name="T68" fmla="*/ 77 w 135"/>
                <a:gd name="T69" fmla="*/ 105 h 273"/>
                <a:gd name="T70" fmla="*/ 99 w 135"/>
                <a:gd name="T71" fmla="*/ 42 h 273"/>
                <a:gd name="T72" fmla="*/ 118 w 135"/>
                <a:gd name="T73" fmla="*/ 106 h 273"/>
                <a:gd name="T74" fmla="*/ 97 w 135"/>
                <a:gd name="T75" fmla="*/ 169 h 273"/>
                <a:gd name="T76" fmla="*/ 77 w 135"/>
                <a:gd name="T77" fmla="*/ 105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5" h="273">
                  <a:moveTo>
                    <a:pt x="74" y="47"/>
                  </a:moveTo>
                  <a:cubicBezTo>
                    <a:pt x="74" y="48"/>
                    <a:pt x="73" y="49"/>
                    <a:pt x="73" y="49"/>
                  </a:cubicBezTo>
                  <a:cubicBezTo>
                    <a:pt x="72" y="22"/>
                    <a:pt x="72" y="0"/>
                    <a:pt x="72" y="0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57" y="1"/>
                    <a:pt x="56" y="11"/>
                    <a:pt x="56" y="27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5" y="62"/>
                    <a:pt x="54" y="71"/>
                    <a:pt x="54" y="79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2" y="107"/>
                    <a:pt x="42" y="107"/>
                    <a:pt x="42" y="107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16"/>
                    <a:pt x="52" y="124"/>
                    <a:pt x="52" y="132"/>
                  </a:cubicBezTo>
                  <a:cubicBezTo>
                    <a:pt x="42" y="132"/>
                    <a:pt x="42" y="132"/>
                    <a:pt x="42" y="132"/>
                  </a:cubicBezTo>
                  <a:cubicBezTo>
                    <a:pt x="41" y="159"/>
                    <a:pt x="41" y="159"/>
                    <a:pt x="41" y="159"/>
                  </a:cubicBezTo>
                  <a:cubicBezTo>
                    <a:pt x="51" y="159"/>
                    <a:pt x="51" y="159"/>
                    <a:pt x="51" y="159"/>
                  </a:cubicBezTo>
                  <a:cubicBezTo>
                    <a:pt x="50" y="164"/>
                    <a:pt x="50" y="168"/>
                    <a:pt x="50" y="171"/>
                  </a:cubicBezTo>
                  <a:cubicBezTo>
                    <a:pt x="50" y="174"/>
                    <a:pt x="48" y="181"/>
                    <a:pt x="47" y="184"/>
                  </a:cubicBezTo>
                  <a:cubicBezTo>
                    <a:pt x="47" y="184"/>
                    <a:pt x="47" y="184"/>
                    <a:pt x="47" y="184"/>
                  </a:cubicBezTo>
                  <a:cubicBezTo>
                    <a:pt x="47" y="184"/>
                    <a:pt x="47" y="184"/>
                    <a:pt x="47" y="184"/>
                  </a:cubicBezTo>
                  <a:cubicBezTo>
                    <a:pt x="47" y="184"/>
                    <a:pt x="47" y="186"/>
                    <a:pt x="46" y="189"/>
                  </a:cubicBezTo>
                  <a:cubicBezTo>
                    <a:pt x="33" y="224"/>
                    <a:pt x="1" y="269"/>
                    <a:pt x="1" y="269"/>
                  </a:cubicBezTo>
                  <a:cubicBezTo>
                    <a:pt x="0" y="271"/>
                    <a:pt x="0" y="272"/>
                    <a:pt x="2" y="272"/>
                  </a:cubicBezTo>
                  <a:cubicBezTo>
                    <a:pt x="117" y="273"/>
                    <a:pt x="117" y="273"/>
                    <a:pt x="117" y="273"/>
                  </a:cubicBezTo>
                  <a:cubicBezTo>
                    <a:pt x="119" y="272"/>
                    <a:pt x="120" y="270"/>
                    <a:pt x="119" y="268"/>
                  </a:cubicBezTo>
                  <a:cubicBezTo>
                    <a:pt x="119" y="268"/>
                    <a:pt x="97" y="222"/>
                    <a:pt x="85" y="190"/>
                  </a:cubicBezTo>
                  <a:cubicBezTo>
                    <a:pt x="84" y="187"/>
                    <a:pt x="83" y="185"/>
                    <a:pt x="83" y="185"/>
                  </a:cubicBezTo>
                  <a:cubicBezTo>
                    <a:pt x="83" y="185"/>
                    <a:pt x="83" y="185"/>
                    <a:pt x="83" y="185"/>
                  </a:cubicBezTo>
                  <a:cubicBezTo>
                    <a:pt x="83" y="185"/>
                    <a:pt x="83" y="185"/>
                    <a:pt x="83" y="185"/>
                  </a:cubicBezTo>
                  <a:cubicBezTo>
                    <a:pt x="83" y="183"/>
                    <a:pt x="81" y="179"/>
                    <a:pt x="81" y="177"/>
                  </a:cubicBezTo>
                  <a:cubicBezTo>
                    <a:pt x="85" y="181"/>
                    <a:pt x="90" y="184"/>
                    <a:pt x="96" y="184"/>
                  </a:cubicBezTo>
                  <a:cubicBezTo>
                    <a:pt x="120" y="185"/>
                    <a:pt x="133" y="145"/>
                    <a:pt x="134" y="106"/>
                  </a:cubicBezTo>
                  <a:cubicBezTo>
                    <a:pt x="135" y="67"/>
                    <a:pt x="123" y="28"/>
                    <a:pt x="99" y="27"/>
                  </a:cubicBezTo>
                  <a:cubicBezTo>
                    <a:pt x="89" y="27"/>
                    <a:pt x="80" y="35"/>
                    <a:pt x="74" y="47"/>
                  </a:cubicBezTo>
                  <a:close/>
                  <a:moveTo>
                    <a:pt x="77" y="105"/>
                  </a:moveTo>
                  <a:cubicBezTo>
                    <a:pt x="78" y="67"/>
                    <a:pt x="91" y="42"/>
                    <a:pt x="99" y="42"/>
                  </a:cubicBezTo>
                  <a:cubicBezTo>
                    <a:pt x="107" y="43"/>
                    <a:pt x="119" y="68"/>
                    <a:pt x="118" y="106"/>
                  </a:cubicBezTo>
                  <a:cubicBezTo>
                    <a:pt x="118" y="144"/>
                    <a:pt x="105" y="169"/>
                    <a:pt x="97" y="169"/>
                  </a:cubicBezTo>
                  <a:cubicBezTo>
                    <a:pt x="88" y="169"/>
                    <a:pt x="76" y="143"/>
                    <a:pt x="77" y="105"/>
                  </a:cubicBezTo>
                  <a:close/>
                </a:path>
              </a:pathLst>
            </a:custGeom>
            <a:solidFill>
              <a:srgbClr val="FAA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5" name="Freeform 249"/>
            <p:cNvSpPr>
              <a:spLocks/>
            </p:cNvSpPr>
            <p:nvPr/>
          </p:nvSpPr>
          <p:spPr bwMode="auto">
            <a:xfrm>
              <a:off x="6470650" y="3576638"/>
              <a:ext cx="36513" cy="47625"/>
            </a:xfrm>
            <a:custGeom>
              <a:avLst/>
              <a:gdLst>
                <a:gd name="T0" fmla="*/ 23 w 23"/>
                <a:gd name="T1" fmla="*/ 0 h 30"/>
                <a:gd name="T2" fmla="*/ 0 w 23"/>
                <a:gd name="T3" fmla="*/ 0 h 30"/>
                <a:gd name="T4" fmla="*/ 0 w 23"/>
                <a:gd name="T5" fmla="*/ 30 h 30"/>
                <a:gd name="T6" fmla="*/ 21 w 23"/>
                <a:gd name="T7" fmla="*/ 30 h 30"/>
                <a:gd name="T8" fmla="*/ 23 w 23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0">
                  <a:moveTo>
                    <a:pt x="23" y="0"/>
                  </a:moveTo>
                  <a:lnTo>
                    <a:pt x="0" y="0"/>
                  </a:lnTo>
                  <a:lnTo>
                    <a:pt x="0" y="30"/>
                  </a:lnTo>
                  <a:lnTo>
                    <a:pt x="21" y="3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6" name="Freeform 250"/>
            <p:cNvSpPr>
              <a:spLocks/>
            </p:cNvSpPr>
            <p:nvPr/>
          </p:nvSpPr>
          <p:spPr bwMode="auto">
            <a:xfrm>
              <a:off x="6440488" y="3128963"/>
              <a:ext cx="41275" cy="150813"/>
            </a:xfrm>
            <a:custGeom>
              <a:avLst/>
              <a:gdLst>
                <a:gd name="T0" fmla="*/ 11 w 11"/>
                <a:gd name="T1" fmla="*/ 4 h 40"/>
                <a:gd name="T2" fmla="*/ 7 w 11"/>
                <a:gd name="T3" fmla="*/ 0 h 40"/>
                <a:gd name="T4" fmla="*/ 4 w 11"/>
                <a:gd name="T5" fmla="*/ 0 h 40"/>
                <a:gd name="T6" fmla="*/ 0 w 11"/>
                <a:gd name="T7" fmla="*/ 4 h 40"/>
                <a:gd name="T8" fmla="*/ 0 w 11"/>
                <a:gd name="T9" fmla="*/ 37 h 40"/>
                <a:gd name="T10" fmla="*/ 3 w 11"/>
                <a:gd name="T11" fmla="*/ 40 h 40"/>
                <a:gd name="T12" fmla="*/ 6 w 11"/>
                <a:gd name="T13" fmla="*/ 40 h 40"/>
                <a:gd name="T14" fmla="*/ 10 w 11"/>
                <a:gd name="T15" fmla="*/ 37 h 40"/>
                <a:gd name="T16" fmla="*/ 11 w 11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0">
                  <a:moveTo>
                    <a:pt x="11" y="4"/>
                  </a:moveTo>
                  <a:cubicBezTo>
                    <a:pt x="11" y="2"/>
                    <a:pt x="9" y="0"/>
                    <a:pt x="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1" y="40"/>
                    <a:pt x="3" y="40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8" y="40"/>
                    <a:pt x="10" y="39"/>
                    <a:pt x="10" y="37"/>
                  </a:cubicBezTo>
                  <a:lnTo>
                    <a:pt x="11" y="4"/>
                  </a:ln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7" name="Freeform 251"/>
            <p:cNvSpPr>
              <a:spLocks/>
            </p:cNvSpPr>
            <p:nvPr/>
          </p:nvSpPr>
          <p:spPr bwMode="auto">
            <a:xfrm>
              <a:off x="6429375" y="3324225"/>
              <a:ext cx="41275" cy="150813"/>
            </a:xfrm>
            <a:custGeom>
              <a:avLst/>
              <a:gdLst>
                <a:gd name="T0" fmla="*/ 11 w 11"/>
                <a:gd name="T1" fmla="*/ 10 h 40"/>
                <a:gd name="T2" fmla="*/ 11 w 11"/>
                <a:gd name="T3" fmla="*/ 9 h 40"/>
                <a:gd name="T4" fmla="*/ 11 w 11"/>
                <a:gd name="T5" fmla="*/ 3 h 40"/>
                <a:gd name="T6" fmla="*/ 7 w 11"/>
                <a:gd name="T7" fmla="*/ 0 h 40"/>
                <a:gd name="T8" fmla="*/ 4 w 11"/>
                <a:gd name="T9" fmla="*/ 0 h 40"/>
                <a:gd name="T10" fmla="*/ 0 w 11"/>
                <a:gd name="T11" fmla="*/ 3 h 40"/>
                <a:gd name="T12" fmla="*/ 0 w 11"/>
                <a:gd name="T13" fmla="*/ 36 h 40"/>
                <a:gd name="T14" fmla="*/ 3 w 11"/>
                <a:gd name="T15" fmla="*/ 40 h 40"/>
                <a:gd name="T16" fmla="*/ 6 w 11"/>
                <a:gd name="T17" fmla="*/ 40 h 40"/>
                <a:gd name="T18" fmla="*/ 10 w 11"/>
                <a:gd name="T19" fmla="*/ 36 h 40"/>
                <a:gd name="T20" fmla="*/ 11 w 11"/>
                <a:gd name="T21" fmla="*/ 1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40">
                  <a:moveTo>
                    <a:pt x="11" y="10"/>
                  </a:moveTo>
                  <a:cubicBezTo>
                    <a:pt x="11" y="9"/>
                    <a:pt x="11" y="9"/>
                    <a:pt x="11" y="9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1"/>
                    <a:pt x="9" y="0"/>
                    <a:pt x="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8"/>
                    <a:pt x="1" y="40"/>
                    <a:pt x="3" y="40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8" y="40"/>
                    <a:pt x="10" y="38"/>
                    <a:pt x="10" y="36"/>
                  </a:cubicBezTo>
                  <a:cubicBezTo>
                    <a:pt x="10" y="36"/>
                    <a:pt x="11" y="12"/>
                    <a:pt x="11" y="10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8" name="Freeform 252"/>
            <p:cNvSpPr>
              <a:spLocks/>
            </p:cNvSpPr>
            <p:nvPr/>
          </p:nvSpPr>
          <p:spPr bwMode="auto">
            <a:xfrm>
              <a:off x="6432550" y="3524250"/>
              <a:ext cx="41275" cy="149225"/>
            </a:xfrm>
            <a:custGeom>
              <a:avLst/>
              <a:gdLst>
                <a:gd name="T0" fmla="*/ 11 w 11"/>
                <a:gd name="T1" fmla="*/ 4 h 40"/>
                <a:gd name="T2" fmla="*/ 7 w 11"/>
                <a:gd name="T3" fmla="*/ 0 h 40"/>
                <a:gd name="T4" fmla="*/ 4 w 11"/>
                <a:gd name="T5" fmla="*/ 0 h 40"/>
                <a:gd name="T6" fmla="*/ 0 w 11"/>
                <a:gd name="T7" fmla="*/ 4 h 40"/>
                <a:gd name="T8" fmla="*/ 0 w 11"/>
                <a:gd name="T9" fmla="*/ 36 h 40"/>
                <a:gd name="T10" fmla="*/ 3 w 11"/>
                <a:gd name="T11" fmla="*/ 40 h 40"/>
                <a:gd name="T12" fmla="*/ 6 w 11"/>
                <a:gd name="T13" fmla="*/ 40 h 40"/>
                <a:gd name="T14" fmla="*/ 10 w 11"/>
                <a:gd name="T15" fmla="*/ 37 h 40"/>
                <a:gd name="T16" fmla="*/ 11 w 11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0">
                  <a:moveTo>
                    <a:pt x="11" y="4"/>
                  </a:moveTo>
                  <a:cubicBezTo>
                    <a:pt x="11" y="2"/>
                    <a:pt x="9" y="0"/>
                    <a:pt x="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8"/>
                    <a:pt x="1" y="40"/>
                    <a:pt x="3" y="40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8" y="40"/>
                    <a:pt x="10" y="39"/>
                    <a:pt x="10" y="37"/>
                  </a:cubicBezTo>
                  <a:lnTo>
                    <a:pt x="11" y="4"/>
                  </a:ln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99" name="组合 998"/>
          <p:cNvGrpSpPr/>
          <p:nvPr/>
        </p:nvGrpSpPr>
        <p:grpSpPr>
          <a:xfrm>
            <a:off x="1450257" y="3746547"/>
            <a:ext cx="687388" cy="857250"/>
            <a:chOff x="5621338" y="2249488"/>
            <a:chExt cx="687388" cy="857250"/>
          </a:xfrm>
        </p:grpSpPr>
        <p:sp>
          <p:nvSpPr>
            <p:cNvPr id="1000" name="Rectangle 263"/>
            <p:cNvSpPr>
              <a:spLocks noChangeArrowheads="1"/>
            </p:cNvSpPr>
            <p:nvPr/>
          </p:nvSpPr>
          <p:spPr bwMode="auto">
            <a:xfrm>
              <a:off x="5910263" y="2963863"/>
              <a:ext cx="161925" cy="98425"/>
            </a:xfrm>
            <a:prstGeom prst="rect">
              <a:avLst/>
            </a:pr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1" name="Freeform 264"/>
            <p:cNvSpPr>
              <a:spLocks/>
            </p:cNvSpPr>
            <p:nvPr/>
          </p:nvSpPr>
          <p:spPr bwMode="auto">
            <a:xfrm>
              <a:off x="5797550" y="2287588"/>
              <a:ext cx="398463" cy="661988"/>
            </a:xfrm>
            <a:custGeom>
              <a:avLst/>
              <a:gdLst>
                <a:gd name="T0" fmla="*/ 213 w 251"/>
                <a:gd name="T1" fmla="*/ 417 h 417"/>
                <a:gd name="T2" fmla="*/ 251 w 251"/>
                <a:gd name="T3" fmla="*/ 400 h 417"/>
                <a:gd name="T4" fmla="*/ 36 w 251"/>
                <a:gd name="T5" fmla="*/ 0 h 417"/>
                <a:gd name="T6" fmla="*/ 0 w 251"/>
                <a:gd name="T7" fmla="*/ 19 h 417"/>
                <a:gd name="T8" fmla="*/ 213 w 251"/>
                <a:gd name="T9" fmla="*/ 417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1" h="417">
                  <a:moveTo>
                    <a:pt x="213" y="417"/>
                  </a:moveTo>
                  <a:lnTo>
                    <a:pt x="251" y="400"/>
                  </a:lnTo>
                  <a:lnTo>
                    <a:pt x="36" y="0"/>
                  </a:lnTo>
                  <a:lnTo>
                    <a:pt x="0" y="19"/>
                  </a:lnTo>
                  <a:lnTo>
                    <a:pt x="213" y="417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2" name="Freeform 265"/>
            <p:cNvSpPr>
              <a:spLocks/>
            </p:cNvSpPr>
            <p:nvPr/>
          </p:nvSpPr>
          <p:spPr bwMode="auto">
            <a:xfrm>
              <a:off x="5621338" y="2249488"/>
              <a:ext cx="687388" cy="747713"/>
            </a:xfrm>
            <a:custGeom>
              <a:avLst/>
              <a:gdLst>
                <a:gd name="T0" fmla="*/ 75 w 183"/>
                <a:gd name="T1" fmla="*/ 14 h 199"/>
                <a:gd name="T2" fmla="*/ 14 w 183"/>
                <a:gd name="T3" fmla="*/ 98 h 199"/>
                <a:gd name="T4" fmla="*/ 101 w 183"/>
                <a:gd name="T5" fmla="*/ 185 h 199"/>
                <a:gd name="T6" fmla="*/ 160 w 183"/>
                <a:gd name="T7" fmla="*/ 162 h 199"/>
                <a:gd name="T8" fmla="*/ 167 w 183"/>
                <a:gd name="T9" fmla="*/ 174 h 199"/>
                <a:gd name="T10" fmla="*/ 101 w 183"/>
                <a:gd name="T11" fmla="*/ 199 h 199"/>
                <a:gd name="T12" fmla="*/ 0 w 183"/>
                <a:gd name="T13" fmla="*/ 98 h 199"/>
                <a:gd name="T14" fmla="*/ 69 w 183"/>
                <a:gd name="T15" fmla="*/ 2 h 199"/>
                <a:gd name="T16" fmla="*/ 75 w 183"/>
                <a:gd name="T17" fmla="*/ 14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3" h="199">
                  <a:moveTo>
                    <a:pt x="75" y="14"/>
                  </a:moveTo>
                  <a:cubicBezTo>
                    <a:pt x="40" y="30"/>
                    <a:pt x="14" y="58"/>
                    <a:pt x="14" y="98"/>
                  </a:cubicBezTo>
                  <a:cubicBezTo>
                    <a:pt x="14" y="146"/>
                    <a:pt x="53" y="185"/>
                    <a:pt x="101" y="185"/>
                  </a:cubicBezTo>
                  <a:cubicBezTo>
                    <a:pt x="123" y="185"/>
                    <a:pt x="153" y="170"/>
                    <a:pt x="160" y="162"/>
                  </a:cubicBezTo>
                  <a:cubicBezTo>
                    <a:pt x="166" y="154"/>
                    <a:pt x="183" y="162"/>
                    <a:pt x="167" y="174"/>
                  </a:cubicBezTo>
                  <a:cubicBezTo>
                    <a:pt x="150" y="186"/>
                    <a:pt x="126" y="199"/>
                    <a:pt x="101" y="199"/>
                  </a:cubicBezTo>
                  <a:cubicBezTo>
                    <a:pt x="45" y="199"/>
                    <a:pt x="0" y="153"/>
                    <a:pt x="0" y="98"/>
                  </a:cubicBezTo>
                  <a:cubicBezTo>
                    <a:pt x="0" y="53"/>
                    <a:pt x="36" y="8"/>
                    <a:pt x="69" y="2"/>
                  </a:cubicBezTo>
                  <a:cubicBezTo>
                    <a:pt x="79" y="0"/>
                    <a:pt x="89" y="8"/>
                    <a:pt x="75" y="14"/>
                  </a:cubicBezTo>
                  <a:close/>
                </a:path>
              </a:pathLst>
            </a:custGeom>
            <a:solidFill>
              <a:srgbClr val="D643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3" name="Freeform 266"/>
            <p:cNvSpPr>
              <a:spLocks/>
            </p:cNvSpPr>
            <p:nvPr/>
          </p:nvSpPr>
          <p:spPr bwMode="auto">
            <a:xfrm>
              <a:off x="5767388" y="3046413"/>
              <a:ext cx="447675" cy="60325"/>
            </a:xfrm>
            <a:custGeom>
              <a:avLst/>
              <a:gdLst>
                <a:gd name="T0" fmla="*/ 0 w 119"/>
                <a:gd name="T1" fmla="*/ 16 h 16"/>
                <a:gd name="T2" fmla="*/ 61 w 119"/>
                <a:gd name="T3" fmla="*/ 0 h 16"/>
                <a:gd name="T4" fmla="*/ 119 w 119"/>
                <a:gd name="T5" fmla="*/ 16 h 16"/>
                <a:gd name="T6" fmla="*/ 0 w 119"/>
                <a:gd name="T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" h="16">
                  <a:moveTo>
                    <a:pt x="0" y="16"/>
                  </a:moveTo>
                  <a:cubicBezTo>
                    <a:pt x="0" y="2"/>
                    <a:pt x="28" y="0"/>
                    <a:pt x="61" y="0"/>
                  </a:cubicBezTo>
                  <a:cubicBezTo>
                    <a:pt x="94" y="0"/>
                    <a:pt x="119" y="2"/>
                    <a:pt x="119" y="16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D643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4" name="Oval 267"/>
            <p:cNvSpPr>
              <a:spLocks noChangeArrowheads="1"/>
            </p:cNvSpPr>
            <p:nvPr/>
          </p:nvSpPr>
          <p:spPr bwMode="auto">
            <a:xfrm>
              <a:off x="5726113" y="2339975"/>
              <a:ext cx="560388" cy="555625"/>
            </a:xfrm>
            <a:prstGeom prst="ellipse">
              <a:avLst/>
            </a:prstGeom>
            <a:solidFill>
              <a:srgbClr val="6CA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5" name="Freeform 268"/>
            <p:cNvSpPr>
              <a:spLocks noEditPoints="1"/>
            </p:cNvSpPr>
            <p:nvPr/>
          </p:nvSpPr>
          <p:spPr bwMode="auto">
            <a:xfrm>
              <a:off x="5726113" y="2339975"/>
              <a:ext cx="549275" cy="555625"/>
            </a:xfrm>
            <a:custGeom>
              <a:avLst/>
              <a:gdLst>
                <a:gd name="T0" fmla="*/ 140 w 146"/>
                <a:gd name="T1" fmla="*/ 53 h 148"/>
                <a:gd name="T2" fmla="*/ 138 w 146"/>
                <a:gd name="T3" fmla="*/ 42 h 148"/>
                <a:gd name="T4" fmla="*/ 128 w 146"/>
                <a:gd name="T5" fmla="*/ 38 h 148"/>
                <a:gd name="T6" fmla="*/ 130 w 146"/>
                <a:gd name="T7" fmla="*/ 46 h 148"/>
                <a:gd name="T8" fmla="*/ 123 w 146"/>
                <a:gd name="T9" fmla="*/ 40 h 148"/>
                <a:gd name="T10" fmla="*/ 111 w 146"/>
                <a:gd name="T11" fmla="*/ 47 h 148"/>
                <a:gd name="T12" fmla="*/ 113 w 146"/>
                <a:gd name="T13" fmla="*/ 40 h 148"/>
                <a:gd name="T14" fmla="*/ 122 w 146"/>
                <a:gd name="T15" fmla="*/ 29 h 148"/>
                <a:gd name="T16" fmla="*/ 119 w 146"/>
                <a:gd name="T17" fmla="*/ 25 h 148"/>
                <a:gd name="T18" fmla="*/ 31 w 146"/>
                <a:gd name="T19" fmla="*/ 14 h 148"/>
                <a:gd name="T20" fmla="*/ 44 w 146"/>
                <a:gd name="T21" fmla="*/ 15 h 148"/>
                <a:gd name="T22" fmla="*/ 45 w 146"/>
                <a:gd name="T23" fmla="*/ 10 h 148"/>
                <a:gd name="T24" fmla="*/ 48 w 146"/>
                <a:gd name="T25" fmla="*/ 14 h 148"/>
                <a:gd name="T26" fmla="*/ 55 w 146"/>
                <a:gd name="T27" fmla="*/ 13 h 148"/>
                <a:gd name="T28" fmla="*/ 62 w 146"/>
                <a:gd name="T29" fmla="*/ 16 h 148"/>
                <a:gd name="T30" fmla="*/ 79 w 146"/>
                <a:gd name="T31" fmla="*/ 17 h 148"/>
                <a:gd name="T32" fmla="*/ 70 w 146"/>
                <a:gd name="T33" fmla="*/ 15 h 148"/>
                <a:gd name="T34" fmla="*/ 61 w 146"/>
                <a:gd name="T35" fmla="*/ 18 h 148"/>
                <a:gd name="T36" fmla="*/ 58 w 146"/>
                <a:gd name="T37" fmla="*/ 21 h 148"/>
                <a:gd name="T38" fmla="*/ 54 w 146"/>
                <a:gd name="T39" fmla="*/ 28 h 148"/>
                <a:gd name="T40" fmla="*/ 63 w 146"/>
                <a:gd name="T41" fmla="*/ 21 h 148"/>
                <a:gd name="T42" fmla="*/ 77 w 146"/>
                <a:gd name="T43" fmla="*/ 30 h 148"/>
                <a:gd name="T44" fmla="*/ 76 w 146"/>
                <a:gd name="T45" fmla="*/ 37 h 148"/>
                <a:gd name="T46" fmla="*/ 73 w 146"/>
                <a:gd name="T47" fmla="*/ 33 h 148"/>
                <a:gd name="T48" fmla="*/ 68 w 146"/>
                <a:gd name="T49" fmla="*/ 34 h 148"/>
                <a:gd name="T50" fmla="*/ 66 w 146"/>
                <a:gd name="T51" fmla="*/ 35 h 148"/>
                <a:gd name="T52" fmla="*/ 61 w 146"/>
                <a:gd name="T53" fmla="*/ 39 h 148"/>
                <a:gd name="T54" fmla="*/ 44 w 146"/>
                <a:gd name="T55" fmla="*/ 54 h 148"/>
                <a:gd name="T56" fmla="*/ 26 w 146"/>
                <a:gd name="T57" fmla="*/ 60 h 148"/>
                <a:gd name="T58" fmla="*/ 35 w 146"/>
                <a:gd name="T59" fmla="*/ 68 h 148"/>
                <a:gd name="T60" fmla="*/ 55 w 146"/>
                <a:gd name="T61" fmla="*/ 75 h 148"/>
                <a:gd name="T62" fmla="*/ 71 w 146"/>
                <a:gd name="T63" fmla="*/ 82 h 148"/>
                <a:gd name="T64" fmla="*/ 88 w 146"/>
                <a:gd name="T65" fmla="*/ 94 h 148"/>
                <a:gd name="T66" fmla="*/ 76 w 146"/>
                <a:gd name="T67" fmla="*/ 117 h 148"/>
                <a:gd name="T68" fmla="*/ 65 w 146"/>
                <a:gd name="T69" fmla="*/ 130 h 148"/>
                <a:gd name="T70" fmla="*/ 65 w 146"/>
                <a:gd name="T71" fmla="*/ 138 h 148"/>
                <a:gd name="T72" fmla="*/ 55 w 146"/>
                <a:gd name="T73" fmla="*/ 133 h 148"/>
                <a:gd name="T74" fmla="*/ 48 w 146"/>
                <a:gd name="T75" fmla="*/ 101 h 148"/>
                <a:gd name="T76" fmla="*/ 45 w 146"/>
                <a:gd name="T77" fmla="*/ 82 h 148"/>
                <a:gd name="T78" fmla="*/ 29 w 146"/>
                <a:gd name="T79" fmla="*/ 69 h 148"/>
                <a:gd name="T80" fmla="*/ 14 w 146"/>
                <a:gd name="T81" fmla="*/ 56 h 148"/>
                <a:gd name="T82" fmla="*/ 12 w 146"/>
                <a:gd name="T83" fmla="*/ 62 h 148"/>
                <a:gd name="T84" fmla="*/ 75 w 146"/>
                <a:gd name="T85" fmla="*/ 148 h 148"/>
                <a:gd name="T86" fmla="*/ 125 w 146"/>
                <a:gd name="T87" fmla="*/ 104 h 148"/>
                <a:gd name="T88" fmla="*/ 117 w 146"/>
                <a:gd name="T89" fmla="*/ 79 h 148"/>
                <a:gd name="T90" fmla="*/ 96 w 146"/>
                <a:gd name="T91" fmla="*/ 73 h 148"/>
                <a:gd name="T92" fmla="*/ 103 w 146"/>
                <a:gd name="T93" fmla="*/ 55 h 148"/>
                <a:gd name="T94" fmla="*/ 123 w 146"/>
                <a:gd name="T95" fmla="*/ 47 h 148"/>
                <a:gd name="T96" fmla="*/ 113 w 146"/>
                <a:gd name="T97" fmla="*/ 27 h 148"/>
                <a:gd name="T98" fmla="*/ 110 w 146"/>
                <a:gd name="T99" fmla="*/ 33 h 148"/>
                <a:gd name="T100" fmla="*/ 109 w 146"/>
                <a:gd name="T101" fmla="*/ 26 h 148"/>
                <a:gd name="T102" fmla="*/ 107 w 146"/>
                <a:gd name="T103" fmla="*/ 32 h 148"/>
                <a:gd name="T104" fmla="*/ 64 w 146"/>
                <a:gd name="T105" fmla="*/ 38 h 148"/>
                <a:gd name="T106" fmla="*/ 68 w 146"/>
                <a:gd name="T107" fmla="*/ 40 h 148"/>
                <a:gd name="T108" fmla="*/ 69 w 146"/>
                <a:gd name="T109" fmla="*/ 3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6" h="148">
                  <a:moveTo>
                    <a:pt x="130" y="53"/>
                  </a:moveTo>
                  <a:cubicBezTo>
                    <a:pt x="131" y="53"/>
                    <a:pt x="131" y="53"/>
                    <a:pt x="131" y="53"/>
                  </a:cubicBezTo>
                  <a:cubicBezTo>
                    <a:pt x="132" y="53"/>
                    <a:pt x="132" y="53"/>
                    <a:pt x="132" y="53"/>
                  </a:cubicBezTo>
                  <a:cubicBezTo>
                    <a:pt x="132" y="51"/>
                    <a:pt x="132" y="51"/>
                    <a:pt x="132" y="51"/>
                  </a:cubicBezTo>
                  <a:cubicBezTo>
                    <a:pt x="136" y="51"/>
                    <a:pt x="136" y="51"/>
                    <a:pt x="136" y="51"/>
                  </a:cubicBezTo>
                  <a:cubicBezTo>
                    <a:pt x="140" y="53"/>
                    <a:pt x="140" y="53"/>
                    <a:pt x="140" y="53"/>
                  </a:cubicBezTo>
                  <a:cubicBezTo>
                    <a:pt x="146" y="53"/>
                    <a:pt x="146" y="53"/>
                    <a:pt x="146" y="53"/>
                  </a:cubicBezTo>
                  <a:cubicBezTo>
                    <a:pt x="146" y="53"/>
                    <a:pt x="146" y="53"/>
                    <a:pt x="146" y="53"/>
                  </a:cubicBezTo>
                  <a:cubicBezTo>
                    <a:pt x="146" y="51"/>
                    <a:pt x="145" y="49"/>
                    <a:pt x="144" y="47"/>
                  </a:cubicBezTo>
                  <a:cubicBezTo>
                    <a:pt x="140" y="47"/>
                    <a:pt x="140" y="47"/>
                    <a:pt x="140" y="47"/>
                  </a:cubicBezTo>
                  <a:cubicBezTo>
                    <a:pt x="138" y="45"/>
                    <a:pt x="138" y="45"/>
                    <a:pt x="138" y="45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136" y="43"/>
                    <a:pt x="136" y="43"/>
                    <a:pt x="136" y="43"/>
                  </a:cubicBezTo>
                  <a:cubicBezTo>
                    <a:pt x="135" y="47"/>
                    <a:pt x="135" y="47"/>
                    <a:pt x="135" y="47"/>
                  </a:cubicBezTo>
                  <a:cubicBezTo>
                    <a:pt x="132" y="44"/>
                    <a:pt x="132" y="44"/>
                    <a:pt x="132" y="44"/>
                  </a:cubicBezTo>
                  <a:cubicBezTo>
                    <a:pt x="132" y="41"/>
                    <a:pt x="132" y="41"/>
                    <a:pt x="132" y="41"/>
                  </a:cubicBezTo>
                  <a:cubicBezTo>
                    <a:pt x="129" y="39"/>
                    <a:pt x="129" y="39"/>
                    <a:pt x="129" y="39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5" y="38"/>
                    <a:pt x="125" y="38"/>
                    <a:pt x="125" y="38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30" y="43"/>
                    <a:pt x="130" y="43"/>
                    <a:pt x="130" y="43"/>
                  </a:cubicBezTo>
                  <a:cubicBezTo>
                    <a:pt x="131" y="43"/>
                    <a:pt x="131" y="43"/>
                    <a:pt x="131" y="43"/>
                  </a:cubicBezTo>
                  <a:cubicBezTo>
                    <a:pt x="130" y="44"/>
                    <a:pt x="130" y="44"/>
                    <a:pt x="130" y="44"/>
                  </a:cubicBezTo>
                  <a:cubicBezTo>
                    <a:pt x="130" y="46"/>
                    <a:pt x="130" y="46"/>
                    <a:pt x="130" y="46"/>
                  </a:cubicBezTo>
                  <a:cubicBezTo>
                    <a:pt x="128" y="47"/>
                    <a:pt x="128" y="47"/>
                    <a:pt x="128" y="47"/>
                  </a:cubicBezTo>
                  <a:cubicBezTo>
                    <a:pt x="126" y="46"/>
                    <a:pt x="126" y="46"/>
                    <a:pt x="126" y="46"/>
                  </a:cubicBezTo>
                  <a:cubicBezTo>
                    <a:pt x="125" y="45"/>
                    <a:pt x="125" y="45"/>
                    <a:pt x="125" y="45"/>
                  </a:cubicBezTo>
                  <a:cubicBezTo>
                    <a:pt x="128" y="45"/>
                    <a:pt x="128" y="45"/>
                    <a:pt x="128" y="45"/>
                  </a:cubicBezTo>
                  <a:cubicBezTo>
                    <a:pt x="129" y="44"/>
                    <a:pt x="129" y="44"/>
                    <a:pt x="129" y="44"/>
                  </a:cubicBezTo>
                  <a:cubicBezTo>
                    <a:pt x="123" y="40"/>
                    <a:pt x="123" y="40"/>
                    <a:pt x="123" y="40"/>
                  </a:cubicBezTo>
                  <a:cubicBezTo>
                    <a:pt x="122" y="39"/>
                    <a:pt x="122" y="39"/>
                    <a:pt x="122" y="39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18" y="40"/>
                    <a:pt x="118" y="40"/>
                    <a:pt x="118" y="40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13" y="47"/>
                    <a:pt x="113" y="47"/>
                    <a:pt x="113" y="47"/>
                  </a:cubicBezTo>
                  <a:cubicBezTo>
                    <a:pt x="111" y="47"/>
                    <a:pt x="111" y="47"/>
                    <a:pt x="111" y="47"/>
                  </a:cubicBezTo>
                  <a:cubicBezTo>
                    <a:pt x="107" y="47"/>
                    <a:pt x="107" y="47"/>
                    <a:pt x="107" y="47"/>
                  </a:cubicBezTo>
                  <a:cubicBezTo>
                    <a:pt x="105" y="46"/>
                    <a:pt x="105" y="46"/>
                    <a:pt x="105" y="46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105" y="40"/>
                    <a:pt x="105" y="40"/>
                    <a:pt x="105" y="40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13" y="40"/>
                    <a:pt x="113" y="40"/>
                    <a:pt x="113" y="40"/>
                  </a:cubicBezTo>
                  <a:cubicBezTo>
                    <a:pt x="113" y="38"/>
                    <a:pt x="113" y="38"/>
                    <a:pt x="113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34"/>
                    <a:pt x="112" y="34"/>
                    <a:pt x="112" y="34"/>
                  </a:cubicBezTo>
                  <a:cubicBezTo>
                    <a:pt x="116" y="34"/>
                    <a:pt x="116" y="34"/>
                    <a:pt x="116" y="34"/>
                  </a:cubicBezTo>
                  <a:cubicBezTo>
                    <a:pt x="119" y="30"/>
                    <a:pt x="119" y="30"/>
                    <a:pt x="119" y="30"/>
                  </a:cubicBezTo>
                  <a:cubicBezTo>
                    <a:pt x="122" y="29"/>
                    <a:pt x="122" y="29"/>
                    <a:pt x="122" y="29"/>
                  </a:cubicBezTo>
                  <a:cubicBezTo>
                    <a:pt x="124" y="30"/>
                    <a:pt x="124" y="30"/>
                    <a:pt x="124" y="30"/>
                  </a:cubicBezTo>
                  <a:cubicBezTo>
                    <a:pt x="125" y="30"/>
                    <a:pt x="125" y="30"/>
                    <a:pt x="125" y="30"/>
                  </a:cubicBezTo>
                  <a:cubicBezTo>
                    <a:pt x="124" y="26"/>
                    <a:pt x="124" y="26"/>
                    <a:pt x="124" y="26"/>
                  </a:cubicBezTo>
                  <a:cubicBezTo>
                    <a:pt x="121" y="27"/>
                    <a:pt x="121" y="27"/>
                    <a:pt x="121" y="27"/>
                  </a:cubicBezTo>
                  <a:cubicBezTo>
                    <a:pt x="120" y="25"/>
                    <a:pt x="120" y="25"/>
                    <a:pt x="120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4" y="18"/>
                    <a:pt x="124" y="18"/>
                    <a:pt x="124" y="18"/>
                  </a:cubicBezTo>
                  <a:cubicBezTo>
                    <a:pt x="111" y="7"/>
                    <a:pt x="94" y="0"/>
                    <a:pt x="75" y="0"/>
                  </a:cubicBezTo>
                  <a:cubicBezTo>
                    <a:pt x="59" y="0"/>
                    <a:pt x="43" y="5"/>
                    <a:pt x="31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1" y="14"/>
                    <a:pt x="47" y="14"/>
                    <a:pt x="48" y="14"/>
                  </a:cubicBezTo>
                  <a:cubicBezTo>
                    <a:pt x="48" y="14"/>
                    <a:pt x="48" y="17"/>
                    <a:pt x="48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9" y="11"/>
                    <a:pt x="69" y="11"/>
                    <a:pt x="69" y="11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9" y="17"/>
                    <a:pt x="79" y="17"/>
                    <a:pt x="79" y="17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4" y="19"/>
                    <a:pt x="74" y="19"/>
                    <a:pt x="74" y="19"/>
                  </a:cubicBezTo>
                  <a:cubicBezTo>
                    <a:pt x="73" y="21"/>
                    <a:pt x="73" y="21"/>
                    <a:pt x="73" y="21"/>
                  </a:cubicBezTo>
                  <a:cubicBezTo>
                    <a:pt x="66" y="20"/>
                    <a:pt x="66" y="20"/>
                    <a:pt x="66" y="20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7" y="29"/>
                    <a:pt x="57" y="29"/>
                    <a:pt x="57" y="29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9" y="22"/>
                    <a:pt x="69" y="22"/>
                    <a:pt x="69" y="22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74" y="23"/>
                    <a:pt x="74" y="23"/>
                    <a:pt x="74" y="23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7" y="30"/>
                    <a:pt x="77" y="30"/>
                    <a:pt x="77" y="30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74" y="34"/>
                    <a:pt x="74" y="34"/>
                    <a:pt x="74" y="34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7" y="37"/>
                    <a:pt x="77" y="37"/>
                    <a:pt x="77" y="37"/>
                  </a:cubicBezTo>
                  <a:cubicBezTo>
                    <a:pt x="76" y="37"/>
                    <a:pt x="76" y="37"/>
                    <a:pt x="76" y="37"/>
                  </a:cubicBezTo>
                  <a:cubicBezTo>
                    <a:pt x="76" y="37"/>
                    <a:pt x="76" y="37"/>
                    <a:pt x="76" y="37"/>
                  </a:cubicBezTo>
                  <a:cubicBezTo>
                    <a:pt x="72" y="36"/>
                    <a:pt x="72" y="36"/>
                    <a:pt x="72" y="36"/>
                  </a:cubicBezTo>
                  <a:cubicBezTo>
                    <a:pt x="72" y="35"/>
                    <a:pt x="72" y="35"/>
                    <a:pt x="72" y="35"/>
                  </a:cubicBezTo>
                  <a:cubicBezTo>
                    <a:pt x="72" y="35"/>
                    <a:pt x="72" y="35"/>
                    <a:pt x="72" y="35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67" y="32"/>
                    <a:pt x="67" y="32"/>
                    <a:pt x="67" y="32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4" y="34"/>
                    <a:pt x="64" y="34"/>
                    <a:pt x="64" y="34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7" y="35"/>
                    <a:pt x="67" y="35"/>
                    <a:pt x="67" y="35"/>
                  </a:cubicBezTo>
                  <a:cubicBezTo>
                    <a:pt x="67" y="35"/>
                    <a:pt x="67" y="35"/>
                    <a:pt x="67" y="35"/>
                  </a:cubicBezTo>
                  <a:cubicBezTo>
                    <a:pt x="66" y="36"/>
                    <a:pt x="66" y="36"/>
                    <a:pt x="66" y="36"/>
                  </a:cubicBezTo>
                  <a:cubicBezTo>
                    <a:pt x="65" y="36"/>
                    <a:pt x="65" y="36"/>
                    <a:pt x="65" y="36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28" y="57"/>
                    <a:pt x="28" y="57"/>
                    <a:pt x="28" y="57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30" y="66"/>
                    <a:pt x="30" y="66"/>
                    <a:pt x="30" y="66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5" y="68"/>
                    <a:pt x="35" y="68"/>
                    <a:pt x="35" y="68"/>
                  </a:cubicBezTo>
                  <a:cubicBezTo>
                    <a:pt x="39" y="68"/>
                    <a:pt x="39" y="68"/>
                    <a:pt x="39" y="68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45" y="76"/>
                    <a:pt x="45" y="76"/>
                    <a:pt x="45" y="76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54" y="73"/>
                    <a:pt x="54" y="73"/>
                    <a:pt x="54" y="73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60" y="75"/>
                    <a:pt x="60" y="75"/>
                    <a:pt x="60" y="75"/>
                  </a:cubicBezTo>
                  <a:cubicBezTo>
                    <a:pt x="60" y="73"/>
                    <a:pt x="60" y="73"/>
                    <a:pt x="60" y="73"/>
                  </a:cubicBezTo>
                  <a:cubicBezTo>
                    <a:pt x="62" y="75"/>
                    <a:pt x="62" y="75"/>
                    <a:pt x="62" y="75"/>
                  </a:cubicBezTo>
                  <a:cubicBezTo>
                    <a:pt x="65" y="79"/>
                    <a:pt x="65" y="79"/>
                    <a:pt x="6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1" y="82"/>
                    <a:pt x="71" y="82"/>
                    <a:pt x="71" y="82"/>
                  </a:cubicBezTo>
                  <a:cubicBezTo>
                    <a:pt x="72" y="86"/>
                    <a:pt x="72" y="86"/>
                    <a:pt x="72" y="86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88" y="92"/>
                    <a:pt x="88" y="92"/>
                    <a:pt x="88" y="92"/>
                  </a:cubicBezTo>
                  <a:cubicBezTo>
                    <a:pt x="88" y="94"/>
                    <a:pt x="88" y="94"/>
                    <a:pt x="88" y="94"/>
                  </a:cubicBezTo>
                  <a:cubicBezTo>
                    <a:pt x="85" y="98"/>
                    <a:pt x="85" y="98"/>
                    <a:pt x="85" y="98"/>
                  </a:cubicBezTo>
                  <a:cubicBezTo>
                    <a:pt x="84" y="107"/>
                    <a:pt x="84" y="107"/>
                    <a:pt x="84" y="107"/>
                  </a:cubicBezTo>
                  <a:cubicBezTo>
                    <a:pt x="81" y="110"/>
                    <a:pt x="81" y="110"/>
                    <a:pt x="81" y="110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71" y="123"/>
                    <a:pt x="71" y="123"/>
                    <a:pt x="71" y="123"/>
                  </a:cubicBezTo>
                  <a:cubicBezTo>
                    <a:pt x="70" y="125"/>
                    <a:pt x="70" y="125"/>
                    <a:pt x="70" y="125"/>
                  </a:cubicBezTo>
                  <a:cubicBezTo>
                    <a:pt x="66" y="127"/>
                    <a:pt x="66" y="127"/>
                    <a:pt x="66" y="127"/>
                  </a:cubicBezTo>
                  <a:cubicBezTo>
                    <a:pt x="63" y="128"/>
                    <a:pt x="63" y="128"/>
                    <a:pt x="63" y="128"/>
                  </a:cubicBezTo>
                  <a:cubicBezTo>
                    <a:pt x="63" y="129"/>
                    <a:pt x="63" y="129"/>
                    <a:pt x="63" y="129"/>
                  </a:cubicBezTo>
                  <a:cubicBezTo>
                    <a:pt x="65" y="130"/>
                    <a:pt x="65" y="130"/>
                    <a:pt x="65" y="130"/>
                  </a:cubicBezTo>
                  <a:cubicBezTo>
                    <a:pt x="64" y="131"/>
                    <a:pt x="64" y="131"/>
                    <a:pt x="64" y="131"/>
                  </a:cubicBezTo>
                  <a:cubicBezTo>
                    <a:pt x="62" y="133"/>
                    <a:pt x="62" y="133"/>
                    <a:pt x="62" y="133"/>
                  </a:cubicBezTo>
                  <a:cubicBezTo>
                    <a:pt x="64" y="134"/>
                    <a:pt x="64" y="134"/>
                    <a:pt x="64" y="134"/>
                  </a:cubicBezTo>
                  <a:cubicBezTo>
                    <a:pt x="66" y="134"/>
                    <a:pt x="66" y="134"/>
                    <a:pt x="66" y="134"/>
                  </a:cubicBezTo>
                  <a:cubicBezTo>
                    <a:pt x="66" y="136"/>
                    <a:pt x="66" y="136"/>
                    <a:pt x="66" y="136"/>
                  </a:cubicBezTo>
                  <a:cubicBezTo>
                    <a:pt x="65" y="138"/>
                    <a:pt x="65" y="138"/>
                    <a:pt x="65" y="138"/>
                  </a:cubicBezTo>
                  <a:cubicBezTo>
                    <a:pt x="65" y="139"/>
                    <a:pt x="65" y="139"/>
                    <a:pt x="65" y="139"/>
                  </a:cubicBezTo>
                  <a:cubicBezTo>
                    <a:pt x="68" y="142"/>
                    <a:pt x="68" y="142"/>
                    <a:pt x="68" y="142"/>
                  </a:cubicBezTo>
                  <a:cubicBezTo>
                    <a:pt x="68" y="143"/>
                    <a:pt x="68" y="143"/>
                    <a:pt x="68" y="143"/>
                  </a:cubicBezTo>
                  <a:cubicBezTo>
                    <a:pt x="63" y="143"/>
                    <a:pt x="63" y="143"/>
                    <a:pt x="63" y="143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5" y="133"/>
                    <a:pt x="55" y="133"/>
                    <a:pt x="55" y="133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4" y="118"/>
                    <a:pt x="54" y="118"/>
                    <a:pt x="54" y="118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3" y="105"/>
                    <a:pt x="53" y="105"/>
                    <a:pt x="53" y="105"/>
                  </a:cubicBezTo>
                  <a:cubicBezTo>
                    <a:pt x="53" y="105"/>
                    <a:pt x="48" y="101"/>
                    <a:pt x="48" y="101"/>
                  </a:cubicBezTo>
                  <a:cubicBezTo>
                    <a:pt x="48" y="101"/>
                    <a:pt x="46" y="101"/>
                    <a:pt x="46" y="101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0" y="91"/>
                    <a:pt x="40" y="91"/>
                    <a:pt x="40" y="91"/>
                  </a:cubicBezTo>
                  <a:cubicBezTo>
                    <a:pt x="40" y="89"/>
                    <a:pt x="40" y="89"/>
                    <a:pt x="40" y="89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38" y="77"/>
                    <a:pt x="38" y="77"/>
                    <a:pt x="38" y="77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29" y="71"/>
                    <a:pt x="29" y="71"/>
                    <a:pt x="29" y="71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8" y="62"/>
                    <a:pt x="18" y="62"/>
                    <a:pt x="18" y="62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3" y="54"/>
                    <a:pt x="0" y="64"/>
                    <a:pt x="0" y="74"/>
                  </a:cubicBezTo>
                  <a:cubicBezTo>
                    <a:pt x="0" y="115"/>
                    <a:pt x="34" y="148"/>
                    <a:pt x="75" y="148"/>
                  </a:cubicBezTo>
                  <a:cubicBezTo>
                    <a:pt x="98" y="148"/>
                    <a:pt x="119" y="138"/>
                    <a:pt x="133" y="121"/>
                  </a:cubicBezTo>
                  <a:cubicBezTo>
                    <a:pt x="130" y="121"/>
                    <a:pt x="130" y="121"/>
                    <a:pt x="130" y="121"/>
                  </a:cubicBezTo>
                  <a:cubicBezTo>
                    <a:pt x="130" y="116"/>
                    <a:pt x="130" y="116"/>
                    <a:pt x="130" y="116"/>
                  </a:cubicBezTo>
                  <a:cubicBezTo>
                    <a:pt x="127" y="112"/>
                    <a:pt x="127" y="112"/>
                    <a:pt x="127" y="112"/>
                  </a:cubicBezTo>
                  <a:cubicBezTo>
                    <a:pt x="127" y="106"/>
                    <a:pt x="127" y="106"/>
                    <a:pt x="127" y="106"/>
                  </a:cubicBezTo>
                  <a:cubicBezTo>
                    <a:pt x="125" y="104"/>
                    <a:pt x="125" y="104"/>
                    <a:pt x="125" y="104"/>
                  </a:cubicBezTo>
                  <a:cubicBezTo>
                    <a:pt x="125" y="102"/>
                    <a:pt x="125" y="102"/>
                    <a:pt x="125" y="102"/>
                  </a:cubicBezTo>
                  <a:cubicBezTo>
                    <a:pt x="128" y="96"/>
                    <a:pt x="128" y="96"/>
                    <a:pt x="128" y="96"/>
                  </a:cubicBezTo>
                  <a:cubicBezTo>
                    <a:pt x="122" y="87"/>
                    <a:pt x="122" y="87"/>
                    <a:pt x="122" y="87"/>
                  </a:cubicBezTo>
                  <a:cubicBezTo>
                    <a:pt x="123" y="81"/>
                    <a:pt x="123" y="81"/>
                    <a:pt x="123" y="81"/>
                  </a:cubicBezTo>
                  <a:cubicBezTo>
                    <a:pt x="118" y="80"/>
                    <a:pt x="118" y="80"/>
                    <a:pt x="118" y="80"/>
                  </a:cubicBezTo>
                  <a:cubicBezTo>
                    <a:pt x="117" y="79"/>
                    <a:pt x="117" y="79"/>
                    <a:pt x="117" y="79"/>
                  </a:cubicBezTo>
                  <a:cubicBezTo>
                    <a:pt x="113" y="79"/>
                    <a:pt x="113" y="79"/>
                    <a:pt x="113" y="79"/>
                  </a:cubicBezTo>
                  <a:cubicBezTo>
                    <a:pt x="112" y="80"/>
                    <a:pt x="112" y="80"/>
                    <a:pt x="112" y="80"/>
                  </a:cubicBezTo>
                  <a:cubicBezTo>
                    <a:pt x="106" y="80"/>
                    <a:pt x="106" y="80"/>
                    <a:pt x="106" y="80"/>
                  </a:cubicBezTo>
                  <a:cubicBezTo>
                    <a:pt x="106" y="81"/>
                    <a:pt x="106" y="81"/>
                    <a:pt x="106" y="81"/>
                  </a:cubicBezTo>
                  <a:cubicBezTo>
                    <a:pt x="103" y="81"/>
                    <a:pt x="103" y="81"/>
                    <a:pt x="103" y="81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96" y="66"/>
                    <a:pt x="96" y="66"/>
                    <a:pt x="96" y="66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98" y="63"/>
                    <a:pt x="98" y="63"/>
                    <a:pt x="98" y="63"/>
                  </a:cubicBezTo>
                  <a:cubicBezTo>
                    <a:pt x="96" y="63"/>
                    <a:pt x="96" y="63"/>
                    <a:pt x="96" y="63"/>
                  </a:cubicBezTo>
                  <a:cubicBezTo>
                    <a:pt x="95" y="61"/>
                    <a:pt x="95" y="61"/>
                    <a:pt x="95" y="61"/>
                  </a:cubicBezTo>
                  <a:cubicBezTo>
                    <a:pt x="103" y="55"/>
                    <a:pt x="103" y="55"/>
                    <a:pt x="103" y="55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8" y="48"/>
                    <a:pt x="108" y="48"/>
                    <a:pt x="108" y="48"/>
                  </a:cubicBezTo>
                  <a:cubicBezTo>
                    <a:pt x="109" y="49"/>
                    <a:pt x="109" y="49"/>
                    <a:pt x="109" y="49"/>
                  </a:cubicBezTo>
                  <a:cubicBezTo>
                    <a:pt x="112" y="49"/>
                    <a:pt x="112" y="49"/>
                    <a:pt x="112" y="49"/>
                  </a:cubicBezTo>
                  <a:cubicBezTo>
                    <a:pt x="115" y="47"/>
                    <a:pt x="115" y="47"/>
                    <a:pt x="115" y="47"/>
                  </a:cubicBezTo>
                  <a:cubicBezTo>
                    <a:pt x="123" y="47"/>
                    <a:pt x="123" y="47"/>
                    <a:pt x="123" y="47"/>
                  </a:cubicBezTo>
                  <a:cubicBezTo>
                    <a:pt x="123" y="51"/>
                    <a:pt x="123" y="51"/>
                    <a:pt x="123" y="51"/>
                  </a:cubicBezTo>
                  <a:lnTo>
                    <a:pt x="130" y="53"/>
                  </a:lnTo>
                  <a:close/>
                  <a:moveTo>
                    <a:pt x="109" y="26"/>
                  </a:moveTo>
                  <a:cubicBezTo>
                    <a:pt x="110" y="25"/>
                    <a:pt x="110" y="25"/>
                    <a:pt x="110" y="25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3" y="27"/>
                    <a:pt x="113" y="27"/>
                    <a:pt x="113" y="27"/>
                  </a:cubicBezTo>
                  <a:cubicBezTo>
                    <a:pt x="114" y="30"/>
                    <a:pt x="114" y="30"/>
                    <a:pt x="114" y="30"/>
                  </a:cubicBezTo>
                  <a:cubicBezTo>
                    <a:pt x="115" y="31"/>
                    <a:pt x="115" y="31"/>
                    <a:pt x="115" y="31"/>
                  </a:cubicBezTo>
                  <a:cubicBezTo>
                    <a:pt x="117" y="31"/>
                    <a:pt x="117" y="31"/>
                    <a:pt x="117" y="31"/>
                  </a:cubicBezTo>
                  <a:cubicBezTo>
                    <a:pt x="115" y="33"/>
                    <a:pt x="115" y="33"/>
                    <a:pt x="115" y="33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0" y="33"/>
                    <a:pt x="110" y="33"/>
                    <a:pt x="110" y="33"/>
                  </a:cubicBezTo>
                  <a:cubicBezTo>
                    <a:pt x="110" y="31"/>
                    <a:pt x="110" y="31"/>
                    <a:pt x="110" y="31"/>
                  </a:cubicBezTo>
                  <a:cubicBezTo>
                    <a:pt x="112" y="30"/>
                    <a:pt x="112" y="30"/>
                    <a:pt x="112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09" y="27"/>
                    <a:pt x="109" y="27"/>
                    <a:pt x="109" y="27"/>
                  </a:cubicBezTo>
                  <a:lnTo>
                    <a:pt x="109" y="26"/>
                  </a:lnTo>
                  <a:close/>
                  <a:moveTo>
                    <a:pt x="105" y="31"/>
                  </a:moveTo>
                  <a:cubicBezTo>
                    <a:pt x="107" y="28"/>
                    <a:pt x="107" y="28"/>
                    <a:pt x="107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5" y="32"/>
                    <a:pt x="105" y="32"/>
                    <a:pt x="105" y="32"/>
                  </a:cubicBezTo>
                  <a:lnTo>
                    <a:pt x="105" y="31"/>
                  </a:lnTo>
                  <a:close/>
                  <a:moveTo>
                    <a:pt x="65" y="40"/>
                  </a:moveTo>
                  <a:cubicBezTo>
                    <a:pt x="63" y="40"/>
                    <a:pt x="63" y="40"/>
                    <a:pt x="63" y="40"/>
                  </a:cubicBezTo>
                  <a:cubicBezTo>
                    <a:pt x="63" y="39"/>
                    <a:pt x="63" y="39"/>
                    <a:pt x="63" y="39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65" y="39"/>
                    <a:pt x="65" y="39"/>
                    <a:pt x="65" y="39"/>
                  </a:cubicBezTo>
                  <a:lnTo>
                    <a:pt x="65" y="40"/>
                  </a:lnTo>
                  <a:close/>
                  <a:moveTo>
                    <a:pt x="70" y="38"/>
                  </a:moveTo>
                  <a:cubicBezTo>
                    <a:pt x="69" y="38"/>
                    <a:pt x="69" y="38"/>
                    <a:pt x="69" y="38"/>
                  </a:cubicBezTo>
                  <a:cubicBezTo>
                    <a:pt x="69" y="39"/>
                    <a:pt x="69" y="39"/>
                    <a:pt x="69" y="39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68" y="38"/>
                    <a:pt x="68" y="38"/>
                    <a:pt x="68" y="38"/>
                  </a:cubicBezTo>
                  <a:cubicBezTo>
                    <a:pt x="69" y="37"/>
                    <a:pt x="69" y="37"/>
                    <a:pt x="69" y="37"/>
                  </a:cubicBezTo>
                  <a:cubicBezTo>
                    <a:pt x="70" y="37"/>
                    <a:pt x="70" y="37"/>
                    <a:pt x="70" y="37"/>
                  </a:cubicBezTo>
                  <a:cubicBezTo>
                    <a:pt x="71" y="37"/>
                    <a:pt x="71" y="37"/>
                    <a:pt x="71" y="37"/>
                  </a:cubicBezTo>
                  <a:lnTo>
                    <a:pt x="70" y="38"/>
                  </a:lnTo>
                  <a:close/>
                </a:path>
              </a:pathLst>
            </a:cu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06" name="组合 1005"/>
          <p:cNvGrpSpPr/>
          <p:nvPr/>
        </p:nvGrpSpPr>
        <p:grpSpPr>
          <a:xfrm>
            <a:off x="1512170" y="2842280"/>
            <a:ext cx="563563" cy="558800"/>
            <a:chOff x="5580063" y="3422650"/>
            <a:chExt cx="563563" cy="558800"/>
          </a:xfrm>
        </p:grpSpPr>
        <p:sp>
          <p:nvSpPr>
            <p:cNvPr id="1007" name="Oval 274"/>
            <p:cNvSpPr>
              <a:spLocks noChangeArrowheads="1"/>
            </p:cNvSpPr>
            <p:nvPr/>
          </p:nvSpPr>
          <p:spPr bwMode="auto">
            <a:xfrm>
              <a:off x="5580063" y="3422650"/>
              <a:ext cx="563563" cy="558800"/>
            </a:xfrm>
            <a:prstGeom prst="ellipse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8" name="Freeform 275"/>
            <p:cNvSpPr>
              <a:spLocks/>
            </p:cNvSpPr>
            <p:nvPr/>
          </p:nvSpPr>
          <p:spPr bwMode="auto">
            <a:xfrm>
              <a:off x="5838825" y="3535363"/>
              <a:ext cx="304800" cy="269875"/>
            </a:xfrm>
            <a:custGeom>
              <a:avLst/>
              <a:gdLst>
                <a:gd name="T0" fmla="*/ 0 w 81"/>
                <a:gd name="T1" fmla="*/ 13 h 72"/>
                <a:gd name="T2" fmla="*/ 4 w 81"/>
                <a:gd name="T3" fmla="*/ 7 h 72"/>
                <a:gd name="T4" fmla="*/ 9 w 81"/>
                <a:gd name="T5" fmla="*/ 0 h 72"/>
                <a:gd name="T6" fmla="*/ 52 w 81"/>
                <a:gd name="T7" fmla="*/ 9 h 72"/>
                <a:gd name="T8" fmla="*/ 73 w 81"/>
                <a:gd name="T9" fmla="*/ 12 h 72"/>
                <a:gd name="T10" fmla="*/ 81 w 81"/>
                <a:gd name="T11" fmla="*/ 45 h 72"/>
                <a:gd name="T12" fmla="*/ 75 w 81"/>
                <a:gd name="T13" fmla="*/ 72 h 72"/>
                <a:gd name="T14" fmla="*/ 0 w 81"/>
                <a:gd name="T15" fmla="*/ 1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72">
                  <a:moveTo>
                    <a:pt x="0" y="13"/>
                  </a:moveTo>
                  <a:cubicBezTo>
                    <a:pt x="1" y="11"/>
                    <a:pt x="2" y="9"/>
                    <a:pt x="4" y="7"/>
                  </a:cubicBezTo>
                  <a:cubicBezTo>
                    <a:pt x="6" y="5"/>
                    <a:pt x="7" y="2"/>
                    <a:pt x="9" y="0"/>
                  </a:cubicBezTo>
                  <a:cubicBezTo>
                    <a:pt x="24" y="7"/>
                    <a:pt x="39" y="8"/>
                    <a:pt x="52" y="9"/>
                  </a:cubicBezTo>
                  <a:cubicBezTo>
                    <a:pt x="60" y="10"/>
                    <a:pt x="67" y="11"/>
                    <a:pt x="73" y="12"/>
                  </a:cubicBezTo>
                  <a:cubicBezTo>
                    <a:pt x="78" y="22"/>
                    <a:pt x="81" y="33"/>
                    <a:pt x="81" y="45"/>
                  </a:cubicBezTo>
                  <a:cubicBezTo>
                    <a:pt x="81" y="54"/>
                    <a:pt x="79" y="64"/>
                    <a:pt x="75" y="72"/>
                  </a:cubicBezTo>
                  <a:cubicBezTo>
                    <a:pt x="59" y="46"/>
                    <a:pt x="29" y="26"/>
                    <a:pt x="0" y="13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9" name="Freeform 276"/>
            <p:cNvSpPr>
              <a:spLocks/>
            </p:cNvSpPr>
            <p:nvPr/>
          </p:nvSpPr>
          <p:spPr bwMode="auto">
            <a:xfrm>
              <a:off x="5580063" y="3636963"/>
              <a:ext cx="195263" cy="288925"/>
            </a:xfrm>
            <a:custGeom>
              <a:avLst/>
              <a:gdLst>
                <a:gd name="T0" fmla="*/ 14 w 52"/>
                <a:gd name="T1" fmla="*/ 13 h 77"/>
                <a:gd name="T2" fmla="*/ 52 w 52"/>
                <a:gd name="T3" fmla="*/ 6 h 77"/>
                <a:gd name="T4" fmla="*/ 31 w 52"/>
                <a:gd name="T5" fmla="*/ 67 h 77"/>
                <a:gd name="T6" fmla="*/ 30 w 52"/>
                <a:gd name="T7" fmla="*/ 77 h 77"/>
                <a:gd name="T8" fmla="*/ 0 w 52"/>
                <a:gd name="T9" fmla="*/ 24 h 77"/>
                <a:gd name="T10" fmla="*/ 14 w 52"/>
                <a:gd name="T11" fmla="*/ 13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77">
                  <a:moveTo>
                    <a:pt x="14" y="13"/>
                  </a:moveTo>
                  <a:cubicBezTo>
                    <a:pt x="25" y="5"/>
                    <a:pt x="38" y="0"/>
                    <a:pt x="52" y="6"/>
                  </a:cubicBezTo>
                  <a:cubicBezTo>
                    <a:pt x="41" y="25"/>
                    <a:pt x="33" y="46"/>
                    <a:pt x="31" y="67"/>
                  </a:cubicBezTo>
                  <a:cubicBezTo>
                    <a:pt x="30" y="70"/>
                    <a:pt x="30" y="74"/>
                    <a:pt x="30" y="77"/>
                  </a:cubicBezTo>
                  <a:cubicBezTo>
                    <a:pt x="13" y="65"/>
                    <a:pt x="2" y="46"/>
                    <a:pt x="0" y="24"/>
                  </a:cubicBezTo>
                  <a:cubicBezTo>
                    <a:pt x="4" y="20"/>
                    <a:pt x="9" y="16"/>
                    <a:pt x="14" y="13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0" name="Freeform 277"/>
            <p:cNvSpPr>
              <a:spLocks/>
            </p:cNvSpPr>
            <p:nvPr/>
          </p:nvSpPr>
          <p:spPr bwMode="auto">
            <a:xfrm>
              <a:off x="5797550" y="3598863"/>
              <a:ext cx="315913" cy="371475"/>
            </a:xfrm>
            <a:custGeom>
              <a:avLst/>
              <a:gdLst>
                <a:gd name="T0" fmla="*/ 0 w 84"/>
                <a:gd name="T1" fmla="*/ 14 h 99"/>
                <a:gd name="T2" fmla="*/ 8 w 84"/>
                <a:gd name="T3" fmla="*/ 0 h 99"/>
                <a:gd name="T4" fmla="*/ 9 w 84"/>
                <a:gd name="T5" fmla="*/ 0 h 99"/>
                <a:gd name="T6" fmla="*/ 84 w 84"/>
                <a:gd name="T7" fmla="*/ 60 h 99"/>
                <a:gd name="T8" fmla="*/ 39 w 84"/>
                <a:gd name="T9" fmla="*/ 99 h 99"/>
                <a:gd name="T10" fmla="*/ 0 w 84"/>
                <a:gd name="T11" fmla="*/ 1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99">
                  <a:moveTo>
                    <a:pt x="0" y="14"/>
                  </a:moveTo>
                  <a:cubicBezTo>
                    <a:pt x="3" y="9"/>
                    <a:pt x="5" y="4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9" y="13"/>
                    <a:pt x="68" y="33"/>
                    <a:pt x="84" y="60"/>
                  </a:cubicBezTo>
                  <a:cubicBezTo>
                    <a:pt x="75" y="79"/>
                    <a:pt x="59" y="93"/>
                    <a:pt x="39" y="99"/>
                  </a:cubicBezTo>
                  <a:cubicBezTo>
                    <a:pt x="32" y="68"/>
                    <a:pt x="22" y="26"/>
                    <a:pt x="0" y="14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1" name="Freeform 278"/>
            <p:cNvSpPr>
              <a:spLocks/>
            </p:cNvSpPr>
            <p:nvPr/>
          </p:nvSpPr>
          <p:spPr bwMode="auto">
            <a:xfrm>
              <a:off x="5707063" y="3667125"/>
              <a:ext cx="222250" cy="314325"/>
            </a:xfrm>
            <a:custGeom>
              <a:avLst/>
              <a:gdLst>
                <a:gd name="T0" fmla="*/ 22 w 59"/>
                <a:gd name="T1" fmla="*/ 0 h 84"/>
                <a:gd name="T2" fmla="*/ 59 w 59"/>
                <a:gd name="T3" fmla="*/ 82 h 84"/>
                <a:gd name="T4" fmla="*/ 41 w 59"/>
                <a:gd name="T5" fmla="*/ 84 h 84"/>
                <a:gd name="T6" fmla="*/ 0 w 59"/>
                <a:gd name="T7" fmla="*/ 72 h 84"/>
                <a:gd name="T8" fmla="*/ 1 w 59"/>
                <a:gd name="T9" fmla="*/ 60 h 84"/>
                <a:gd name="T10" fmla="*/ 22 w 59"/>
                <a:gd name="T11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" h="84">
                  <a:moveTo>
                    <a:pt x="22" y="0"/>
                  </a:moveTo>
                  <a:cubicBezTo>
                    <a:pt x="42" y="11"/>
                    <a:pt x="52" y="52"/>
                    <a:pt x="59" y="82"/>
                  </a:cubicBezTo>
                  <a:cubicBezTo>
                    <a:pt x="53" y="84"/>
                    <a:pt x="47" y="84"/>
                    <a:pt x="41" y="84"/>
                  </a:cubicBezTo>
                  <a:cubicBezTo>
                    <a:pt x="26" y="84"/>
                    <a:pt x="12" y="80"/>
                    <a:pt x="0" y="72"/>
                  </a:cubicBezTo>
                  <a:cubicBezTo>
                    <a:pt x="0" y="68"/>
                    <a:pt x="1" y="64"/>
                    <a:pt x="1" y="60"/>
                  </a:cubicBezTo>
                  <a:cubicBezTo>
                    <a:pt x="4" y="39"/>
                    <a:pt x="11" y="18"/>
                    <a:pt x="22" y="0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2" name="Freeform 279"/>
            <p:cNvSpPr>
              <a:spLocks/>
            </p:cNvSpPr>
            <p:nvPr/>
          </p:nvSpPr>
          <p:spPr bwMode="auto">
            <a:xfrm>
              <a:off x="5648325" y="3436938"/>
              <a:ext cx="209550" cy="139700"/>
            </a:xfrm>
            <a:custGeom>
              <a:avLst/>
              <a:gdLst>
                <a:gd name="T0" fmla="*/ 56 w 56"/>
                <a:gd name="T1" fmla="*/ 24 h 37"/>
                <a:gd name="T2" fmla="*/ 51 w 56"/>
                <a:gd name="T3" fmla="*/ 31 h 37"/>
                <a:gd name="T4" fmla="*/ 47 w 56"/>
                <a:gd name="T5" fmla="*/ 37 h 37"/>
                <a:gd name="T6" fmla="*/ 0 w 56"/>
                <a:gd name="T7" fmla="*/ 22 h 37"/>
                <a:gd name="T8" fmla="*/ 33 w 56"/>
                <a:gd name="T9" fmla="*/ 0 h 37"/>
                <a:gd name="T10" fmla="*/ 56 w 56"/>
                <a:gd name="T11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37">
                  <a:moveTo>
                    <a:pt x="56" y="24"/>
                  </a:moveTo>
                  <a:cubicBezTo>
                    <a:pt x="54" y="26"/>
                    <a:pt x="53" y="28"/>
                    <a:pt x="51" y="31"/>
                  </a:cubicBezTo>
                  <a:cubicBezTo>
                    <a:pt x="50" y="33"/>
                    <a:pt x="48" y="35"/>
                    <a:pt x="47" y="37"/>
                  </a:cubicBezTo>
                  <a:cubicBezTo>
                    <a:pt x="30" y="30"/>
                    <a:pt x="14" y="25"/>
                    <a:pt x="0" y="22"/>
                  </a:cubicBezTo>
                  <a:cubicBezTo>
                    <a:pt x="9" y="12"/>
                    <a:pt x="20" y="4"/>
                    <a:pt x="33" y="0"/>
                  </a:cubicBezTo>
                  <a:cubicBezTo>
                    <a:pt x="35" y="8"/>
                    <a:pt x="42" y="16"/>
                    <a:pt x="56" y="24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3" name="Freeform 280"/>
            <p:cNvSpPr>
              <a:spLocks/>
            </p:cNvSpPr>
            <p:nvPr/>
          </p:nvSpPr>
          <p:spPr bwMode="auto">
            <a:xfrm>
              <a:off x="5791200" y="3422650"/>
              <a:ext cx="153988" cy="88900"/>
            </a:xfrm>
            <a:custGeom>
              <a:avLst/>
              <a:gdLst>
                <a:gd name="T0" fmla="*/ 21 w 41"/>
                <a:gd name="T1" fmla="*/ 24 h 24"/>
                <a:gd name="T2" fmla="*/ 0 w 41"/>
                <a:gd name="T3" fmla="*/ 2 h 24"/>
                <a:gd name="T4" fmla="*/ 19 w 41"/>
                <a:gd name="T5" fmla="*/ 0 h 24"/>
                <a:gd name="T6" fmla="*/ 41 w 41"/>
                <a:gd name="T7" fmla="*/ 3 h 24"/>
                <a:gd name="T8" fmla="*/ 21 w 41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24">
                  <a:moveTo>
                    <a:pt x="21" y="24"/>
                  </a:moveTo>
                  <a:cubicBezTo>
                    <a:pt x="8" y="17"/>
                    <a:pt x="2" y="9"/>
                    <a:pt x="0" y="2"/>
                  </a:cubicBezTo>
                  <a:cubicBezTo>
                    <a:pt x="6" y="1"/>
                    <a:pt x="12" y="0"/>
                    <a:pt x="19" y="0"/>
                  </a:cubicBezTo>
                  <a:cubicBezTo>
                    <a:pt x="27" y="0"/>
                    <a:pt x="34" y="1"/>
                    <a:pt x="41" y="3"/>
                  </a:cubicBezTo>
                  <a:cubicBezTo>
                    <a:pt x="35" y="9"/>
                    <a:pt x="28" y="16"/>
                    <a:pt x="21" y="24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4" name="Freeform 281"/>
            <p:cNvSpPr>
              <a:spLocks/>
            </p:cNvSpPr>
            <p:nvPr/>
          </p:nvSpPr>
          <p:spPr bwMode="auto">
            <a:xfrm>
              <a:off x="5884863" y="3441700"/>
              <a:ext cx="220663" cy="119063"/>
            </a:xfrm>
            <a:custGeom>
              <a:avLst/>
              <a:gdLst>
                <a:gd name="T0" fmla="*/ 0 w 59"/>
                <a:gd name="T1" fmla="*/ 21 h 32"/>
                <a:gd name="T2" fmla="*/ 21 w 59"/>
                <a:gd name="T3" fmla="*/ 0 h 32"/>
                <a:gd name="T4" fmla="*/ 59 w 59"/>
                <a:gd name="T5" fmla="*/ 32 h 32"/>
                <a:gd name="T6" fmla="*/ 41 w 59"/>
                <a:gd name="T7" fmla="*/ 30 h 32"/>
                <a:gd name="T8" fmla="*/ 0 w 59"/>
                <a:gd name="T9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32">
                  <a:moveTo>
                    <a:pt x="0" y="21"/>
                  </a:moveTo>
                  <a:cubicBezTo>
                    <a:pt x="7" y="12"/>
                    <a:pt x="15" y="5"/>
                    <a:pt x="21" y="0"/>
                  </a:cubicBezTo>
                  <a:cubicBezTo>
                    <a:pt x="37" y="6"/>
                    <a:pt x="50" y="18"/>
                    <a:pt x="59" y="32"/>
                  </a:cubicBezTo>
                  <a:cubicBezTo>
                    <a:pt x="53" y="31"/>
                    <a:pt x="47" y="30"/>
                    <a:pt x="41" y="30"/>
                  </a:cubicBezTo>
                  <a:cubicBezTo>
                    <a:pt x="28" y="29"/>
                    <a:pt x="14" y="27"/>
                    <a:pt x="0" y="21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5" name="Freeform 282"/>
            <p:cNvSpPr>
              <a:spLocks/>
            </p:cNvSpPr>
            <p:nvPr/>
          </p:nvSpPr>
          <p:spPr bwMode="auto">
            <a:xfrm>
              <a:off x="5580063" y="3535363"/>
              <a:ext cx="233363" cy="168275"/>
            </a:xfrm>
            <a:custGeom>
              <a:avLst/>
              <a:gdLst>
                <a:gd name="T0" fmla="*/ 54 w 62"/>
                <a:gd name="T1" fmla="*/ 29 h 45"/>
                <a:gd name="T2" fmla="*/ 11 w 62"/>
                <a:gd name="T3" fmla="*/ 36 h 45"/>
                <a:gd name="T4" fmla="*/ 0 w 62"/>
                <a:gd name="T5" fmla="*/ 45 h 45"/>
                <a:gd name="T6" fmla="*/ 0 w 62"/>
                <a:gd name="T7" fmla="*/ 45 h 45"/>
                <a:gd name="T8" fmla="*/ 15 w 62"/>
                <a:gd name="T9" fmla="*/ 0 h 45"/>
                <a:gd name="T10" fmla="*/ 62 w 62"/>
                <a:gd name="T11" fmla="*/ 15 h 45"/>
                <a:gd name="T12" fmla="*/ 54 w 62"/>
                <a:gd name="T13" fmla="*/ 2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45">
                  <a:moveTo>
                    <a:pt x="54" y="29"/>
                  </a:moveTo>
                  <a:cubicBezTo>
                    <a:pt x="38" y="22"/>
                    <a:pt x="23" y="27"/>
                    <a:pt x="11" y="36"/>
                  </a:cubicBezTo>
                  <a:cubicBezTo>
                    <a:pt x="7" y="39"/>
                    <a:pt x="4" y="42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28"/>
                    <a:pt x="6" y="13"/>
                    <a:pt x="15" y="0"/>
                  </a:cubicBezTo>
                  <a:cubicBezTo>
                    <a:pt x="29" y="3"/>
                    <a:pt x="45" y="8"/>
                    <a:pt x="62" y="15"/>
                  </a:cubicBezTo>
                  <a:cubicBezTo>
                    <a:pt x="59" y="19"/>
                    <a:pt x="56" y="24"/>
                    <a:pt x="54" y="29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16" name="组合 1015"/>
          <p:cNvGrpSpPr/>
          <p:nvPr/>
        </p:nvGrpSpPr>
        <p:grpSpPr>
          <a:xfrm>
            <a:off x="2351676" y="2616965"/>
            <a:ext cx="1157691" cy="658830"/>
            <a:chOff x="7092950" y="1739900"/>
            <a:chExt cx="1550988" cy="882651"/>
          </a:xfrm>
        </p:grpSpPr>
        <p:sp>
          <p:nvSpPr>
            <p:cNvPr id="1017" name="Freeform 10"/>
            <p:cNvSpPr>
              <a:spLocks noEditPoints="1"/>
            </p:cNvSpPr>
            <p:nvPr/>
          </p:nvSpPr>
          <p:spPr bwMode="auto">
            <a:xfrm>
              <a:off x="7142163" y="2051050"/>
              <a:ext cx="593725" cy="514350"/>
            </a:xfrm>
            <a:custGeom>
              <a:avLst/>
              <a:gdLst>
                <a:gd name="T0" fmla="*/ 279 w 374"/>
                <a:gd name="T1" fmla="*/ 324 h 324"/>
                <a:gd name="T2" fmla="*/ 92 w 374"/>
                <a:gd name="T3" fmla="*/ 324 h 324"/>
                <a:gd name="T4" fmla="*/ 0 w 374"/>
                <a:gd name="T5" fmla="*/ 161 h 324"/>
                <a:gd name="T6" fmla="*/ 92 w 374"/>
                <a:gd name="T7" fmla="*/ 0 h 324"/>
                <a:gd name="T8" fmla="*/ 279 w 374"/>
                <a:gd name="T9" fmla="*/ 0 h 324"/>
                <a:gd name="T10" fmla="*/ 374 w 374"/>
                <a:gd name="T11" fmla="*/ 161 h 324"/>
                <a:gd name="T12" fmla="*/ 279 w 374"/>
                <a:gd name="T13" fmla="*/ 324 h 324"/>
                <a:gd name="T14" fmla="*/ 102 w 374"/>
                <a:gd name="T15" fmla="*/ 310 h 324"/>
                <a:gd name="T16" fmla="*/ 272 w 374"/>
                <a:gd name="T17" fmla="*/ 310 h 324"/>
                <a:gd name="T18" fmla="*/ 357 w 374"/>
                <a:gd name="T19" fmla="*/ 161 h 324"/>
                <a:gd name="T20" fmla="*/ 272 w 374"/>
                <a:gd name="T21" fmla="*/ 12 h 324"/>
                <a:gd name="T22" fmla="*/ 102 w 374"/>
                <a:gd name="T23" fmla="*/ 12 h 324"/>
                <a:gd name="T24" fmla="*/ 14 w 374"/>
                <a:gd name="T25" fmla="*/ 161 h 324"/>
                <a:gd name="T26" fmla="*/ 102 w 374"/>
                <a:gd name="T27" fmla="*/ 31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4" h="324">
                  <a:moveTo>
                    <a:pt x="279" y="324"/>
                  </a:moveTo>
                  <a:lnTo>
                    <a:pt x="92" y="324"/>
                  </a:lnTo>
                  <a:lnTo>
                    <a:pt x="0" y="161"/>
                  </a:lnTo>
                  <a:lnTo>
                    <a:pt x="92" y="0"/>
                  </a:lnTo>
                  <a:lnTo>
                    <a:pt x="279" y="0"/>
                  </a:lnTo>
                  <a:lnTo>
                    <a:pt x="374" y="161"/>
                  </a:lnTo>
                  <a:lnTo>
                    <a:pt x="279" y="324"/>
                  </a:lnTo>
                  <a:close/>
                  <a:moveTo>
                    <a:pt x="102" y="310"/>
                  </a:moveTo>
                  <a:lnTo>
                    <a:pt x="272" y="310"/>
                  </a:lnTo>
                  <a:lnTo>
                    <a:pt x="357" y="161"/>
                  </a:lnTo>
                  <a:lnTo>
                    <a:pt x="272" y="12"/>
                  </a:lnTo>
                  <a:lnTo>
                    <a:pt x="102" y="12"/>
                  </a:lnTo>
                  <a:lnTo>
                    <a:pt x="14" y="161"/>
                  </a:lnTo>
                  <a:lnTo>
                    <a:pt x="102" y="310"/>
                  </a:lnTo>
                  <a:close/>
                </a:path>
              </a:pathLst>
            </a:cu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8" name="Freeform 11"/>
            <p:cNvSpPr>
              <a:spLocks noEditPoints="1"/>
            </p:cNvSpPr>
            <p:nvPr/>
          </p:nvSpPr>
          <p:spPr bwMode="auto">
            <a:xfrm>
              <a:off x="7566025" y="1795463"/>
              <a:ext cx="593725" cy="514350"/>
            </a:xfrm>
            <a:custGeom>
              <a:avLst/>
              <a:gdLst>
                <a:gd name="T0" fmla="*/ 280 w 374"/>
                <a:gd name="T1" fmla="*/ 324 h 324"/>
                <a:gd name="T2" fmla="*/ 93 w 374"/>
                <a:gd name="T3" fmla="*/ 324 h 324"/>
                <a:gd name="T4" fmla="*/ 0 w 374"/>
                <a:gd name="T5" fmla="*/ 161 h 324"/>
                <a:gd name="T6" fmla="*/ 93 w 374"/>
                <a:gd name="T7" fmla="*/ 0 h 324"/>
                <a:gd name="T8" fmla="*/ 280 w 374"/>
                <a:gd name="T9" fmla="*/ 0 h 324"/>
                <a:gd name="T10" fmla="*/ 374 w 374"/>
                <a:gd name="T11" fmla="*/ 161 h 324"/>
                <a:gd name="T12" fmla="*/ 280 w 374"/>
                <a:gd name="T13" fmla="*/ 324 h 324"/>
                <a:gd name="T14" fmla="*/ 100 w 374"/>
                <a:gd name="T15" fmla="*/ 310 h 324"/>
                <a:gd name="T16" fmla="*/ 273 w 374"/>
                <a:gd name="T17" fmla="*/ 310 h 324"/>
                <a:gd name="T18" fmla="*/ 358 w 374"/>
                <a:gd name="T19" fmla="*/ 161 h 324"/>
                <a:gd name="T20" fmla="*/ 273 w 374"/>
                <a:gd name="T21" fmla="*/ 14 h 324"/>
                <a:gd name="T22" fmla="*/ 100 w 374"/>
                <a:gd name="T23" fmla="*/ 14 h 324"/>
                <a:gd name="T24" fmla="*/ 15 w 374"/>
                <a:gd name="T25" fmla="*/ 161 h 324"/>
                <a:gd name="T26" fmla="*/ 100 w 374"/>
                <a:gd name="T27" fmla="*/ 31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4" h="324">
                  <a:moveTo>
                    <a:pt x="280" y="324"/>
                  </a:moveTo>
                  <a:lnTo>
                    <a:pt x="93" y="324"/>
                  </a:lnTo>
                  <a:lnTo>
                    <a:pt x="0" y="161"/>
                  </a:lnTo>
                  <a:lnTo>
                    <a:pt x="93" y="0"/>
                  </a:lnTo>
                  <a:lnTo>
                    <a:pt x="280" y="0"/>
                  </a:lnTo>
                  <a:lnTo>
                    <a:pt x="374" y="161"/>
                  </a:lnTo>
                  <a:lnTo>
                    <a:pt x="280" y="324"/>
                  </a:lnTo>
                  <a:close/>
                  <a:moveTo>
                    <a:pt x="100" y="310"/>
                  </a:moveTo>
                  <a:lnTo>
                    <a:pt x="273" y="310"/>
                  </a:lnTo>
                  <a:lnTo>
                    <a:pt x="358" y="161"/>
                  </a:lnTo>
                  <a:lnTo>
                    <a:pt x="273" y="14"/>
                  </a:lnTo>
                  <a:lnTo>
                    <a:pt x="100" y="14"/>
                  </a:lnTo>
                  <a:lnTo>
                    <a:pt x="15" y="161"/>
                  </a:lnTo>
                  <a:lnTo>
                    <a:pt x="100" y="310"/>
                  </a:lnTo>
                  <a:close/>
                </a:path>
              </a:pathLst>
            </a:cu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9" name="Oval 12"/>
            <p:cNvSpPr>
              <a:spLocks noChangeArrowheads="1"/>
            </p:cNvSpPr>
            <p:nvPr/>
          </p:nvSpPr>
          <p:spPr bwMode="auto">
            <a:xfrm>
              <a:off x="7650163" y="1739900"/>
              <a:ext cx="134938" cy="134938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0" name="Oval 13"/>
            <p:cNvSpPr>
              <a:spLocks noChangeArrowheads="1"/>
            </p:cNvSpPr>
            <p:nvPr/>
          </p:nvSpPr>
          <p:spPr bwMode="auto">
            <a:xfrm>
              <a:off x="7931150" y="1739900"/>
              <a:ext cx="134938" cy="134938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1" name="Oval 14"/>
            <p:cNvSpPr>
              <a:spLocks noChangeArrowheads="1"/>
            </p:cNvSpPr>
            <p:nvPr/>
          </p:nvSpPr>
          <p:spPr bwMode="auto">
            <a:xfrm>
              <a:off x="7513638" y="1990725"/>
              <a:ext cx="136525" cy="134938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2" name="Freeform 15"/>
            <p:cNvSpPr>
              <a:spLocks noEditPoints="1"/>
            </p:cNvSpPr>
            <p:nvPr/>
          </p:nvSpPr>
          <p:spPr bwMode="auto">
            <a:xfrm>
              <a:off x="7994650" y="2039938"/>
              <a:ext cx="593725" cy="514350"/>
            </a:xfrm>
            <a:custGeom>
              <a:avLst/>
              <a:gdLst>
                <a:gd name="T0" fmla="*/ 282 w 374"/>
                <a:gd name="T1" fmla="*/ 324 h 324"/>
                <a:gd name="T2" fmla="*/ 95 w 374"/>
                <a:gd name="T3" fmla="*/ 324 h 324"/>
                <a:gd name="T4" fmla="*/ 0 w 374"/>
                <a:gd name="T5" fmla="*/ 161 h 324"/>
                <a:gd name="T6" fmla="*/ 95 w 374"/>
                <a:gd name="T7" fmla="*/ 0 h 324"/>
                <a:gd name="T8" fmla="*/ 282 w 374"/>
                <a:gd name="T9" fmla="*/ 0 h 324"/>
                <a:gd name="T10" fmla="*/ 374 w 374"/>
                <a:gd name="T11" fmla="*/ 161 h 324"/>
                <a:gd name="T12" fmla="*/ 282 w 374"/>
                <a:gd name="T13" fmla="*/ 324 h 324"/>
                <a:gd name="T14" fmla="*/ 102 w 374"/>
                <a:gd name="T15" fmla="*/ 310 h 324"/>
                <a:gd name="T16" fmla="*/ 275 w 374"/>
                <a:gd name="T17" fmla="*/ 310 h 324"/>
                <a:gd name="T18" fmla="*/ 360 w 374"/>
                <a:gd name="T19" fmla="*/ 161 h 324"/>
                <a:gd name="T20" fmla="*/ 275 w 374"/>
                <a:gd name="T21" fmla="*/ 14 h 324"/>
                <a:gd name="T22" fmla="*/ 102 w 374"/>
                <a:gd name="T23" fmla="*/ 14 h 324"/>
                <a:gd name="T24" fmla="*/ 17 w 374"/>
                <a:gd name="T25" fmla="*/ 161 h 324"/>
                <a:gd name="T26" fmla="*/ 102 w 374"/>
                <a:gd name="T27" fmla="*/ 31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4" h="324">
                  <a:moveTo>
                    <a:pt x="282" y="324"/>
                  </a:moveTo>
                  <a:lnTo>
                    <a:pt x="95" y="324"/>
                  </a:lnTo>
                  <a:lnTo>
                    <a:pt x="0" y="161"/>
                  </a:lnTo>
                  <a:lnTo>
                    <a:pt x="95" y="0"/>
                  </a:lnTo>
                  <a:lnTo>
                    <a:pt x="282" y="0"/>
                  </a:lnTo>
                  <a:lnTo>
                    <a:pt x="374" y="161"/>
                  </a:lnTo>
                  <a:lnTo>
                    <a:pt x="282" y="324"/>
                  </a:lnTo>
                  <a:close/>
                  <a:moveTo>
                    <a:pt x="102" y="310"/>
                  </a:moveTo>
                  <a:lnTo>
                    <a:pt x="275" y="310"/>
                  </a:lnTo>
                  <a:lnTo>
                    <a:pt x="360" y="161"/>
                  </a:lnTo>
                  <a:lnTo>
                    <a:pt x="275" y="14"/>
                  </a:lnTo>
                  <a:lnTo>
                    <a:pt x="102" y="14"/>
                  </a:lnTo>
                  <a:lnTo>
                    <a:pt x="17" y="161"/>
                  </a:lnTo>
                  <a:lnTo>
                    <a:pt x="102" y="310"/>
                  </a:lnTo>
                  <a:close/>
                </a:path>
              </a:pathLst>
            </a:cu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3" name="Oval 16"/>
            <p:cNvSpPr>
              <a:spLocks noChangeArrowheads="1"/>
            </p:cNvSpPr>
            <p:nvPr/>
          </p:nvSpPr>
          <p:spPr bwMode="auto">
            <a:xfrm>
              <a:off x="8081963" y="1982788"/>
              <a:ext cx="130175" cy="136525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4" name="Oval 17"/>
            <p:cNvSpPr>
              <a:spLocks noChangeArrowheads="1"/>
            </p:cNvSpPr>
            <p:nvPr/>
          </p:nvSpPr>
          <p:spPr bwMode="auto">
            <a:xfrm>
              <a:off x="8362950" y="1982788"/>
              <a:ext cx="134938" cy="136525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5" name="Oval 18"/>
            <p:cNvSpPr>
              <a:spLocks noChangeArrowheads="1"/>
            </p:cNvSpPr>
            <p:nvPr/>
          </p:nvSpPr>
          <p:spPr bwMode="auto">
            <a:xfrm>
              <a:off x="8509000" y="2220913"/>
              <a:ext cx="134938" cy="130175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6" name="Oval 19"/>
            <p:cNvSpPr>
              <a:spLocks noChangeArrowheads="1"/>
            </p:cNvSpPr>
            <p:nvPr/>
          </p:nvSpPr>
          <p:spPr bwMode="auto">
            <a:xfrm>
              <a:off x="8362950" y="2474913"/>
              <a:ext cx="134938" cy="136525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7" name="Oval 20"/>
            <p:cNvSpPr>
              <a:spLocks noChangeArrowheads="1"/>
            </p:cNvSpPr>
            <p:nvPr/>
          </p:nvSpPr>
          <p:spPr bwMode="auto">
            <a:xfrm>
              <a:off x="8085138" y="2474913"/>
              <a:ext cx="134938" cy="136525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8" name="Oval 21"/>
            <p:cNvSpPr>
              <a:spLocks noChangeArrowheads="1"/>
            </p:cNvSpPr>
            <p:nvPr/>
          </p:nvSpPr>
          <p:spPr bwMode="auto">
            <a:xfrm>
              <a:off x="7945438" y="2235200"/>
              <a:ext cx="131763" cy="134938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9" name="Freeform 22"/>
            <p:cNvSpPr>
              <a:spLocks noEditPoints="1"/>
            </p:cNvSpPr>
            <p:nvPr/>
          </p:nvSpPr>
          <p:spPr bwMode="auto">
            <a:xfrm>
              <a:off x="8099425" y="2130425"/>
              <a:ext cx="384175" cy="333375"/>
            </a:xfrm>
            <a:custGeom>
              <a:avLst/>
              <a:gdLst>
                <a:gd name="T0" fmla="*/ 183 w 242"/>
                <a:gd name="T1" fmla="*/ 210 h 210"/>
                <a:gd name="T2" fmla="*/ 62 w 242"/>
                <a:gd name="T3" fmla="*/ 210 h 210"/>
                <a:gd name="T4" fmla="*/ 0 w 242"/>
                <a:gd name="T5" fmla="*/ 104 h 210"/>
                <a:gd name="T6" fmla="*/ 62 w 242"/>
                <a:gd name="T7" fmla="*/ 0 h 210"/>
                <a:gd name="T8" fmla="*/ 183 w 242"/>
                <a:gd name="T9" fmla="*/ 0 h 210"/>
                <a:gd name="T10" fmla="*/ 242 w 242"/>
                <a:gd name="T11" fmla="*/ 104 h 210"/>
                <a:gd name="T12" fmla="*/ 183 w 242"/>
                <a:gd name="T13" fmla="*/ 210 h 210"/>
                <a:gd name="T14" fmla="*/ 67 w 242"/>
                <a:gd name="T15" fmla="*/ 198 h 210"/>
                <a:gd name="T16" fmla="*/ 175 w 242"/>
                <a:gd name="T17" fmla="*/ 198 h 210"/>
                <a:gd name="T18" fmla="*/ 230 w 242"/>
                <a:gd name="T19" fmla="*/ 104 h 210"/>
                <a:gd name="T20" fmla="*/ 175 w 242"/>
                <a:gd name="T21" fmla="*/ 12 h 210"/>
                <a:gd name="T22" fmla="*/ 67 w 242"/>
                <a:gd name="T23" fmla="*/ 12 h 210"/>
                <a:gd name="T24" fmla="*/ 15 w 242"/>
                <a:gd name="T25" fmla="*/ 104 h 210"/>
                <a:gd name="T26" fmla="*/ 67 w 242"/>
                <a:gd name="T27" fmla="*/ 19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2" h="210">
                  <a:moveTo>
                    <a:pt x="183" y="210"/>
                  </a:moveTo>
                  <a:lnTo>
                    <a:pt x="62" y="210"/>
                  </a:lnTo>
                  <a:lnTo>
                    <a:pt x="0" y="104"/>
                  </a:lnTo>
                  <a:lnTo>
                    <a:pt x="62" y="0"/>
                  </a:lnTo>
                  <a:lnTo>
                    <a:pt x="183" y="0"/>
                  </a:lnTo>
                  <a:lnTo>
                    <a:pt x="242" y="104"/>
                  </a:lnTo>
                  <a:lnTo>
                    <a:pt x="183" y="210"/>
                  </a:lnTo>
                  <a:close/>
                  <a:moveTo>
                    <a:pt x="67" y="198"/>
                  </a:moveTo>
                  <a:lnTo>
                    <a:pt x="175" y="198"/>
                  </a:lnTo>
                  <a:lnTo>
                    <a:pt x="230" y="104"/>
                  </a:lnTo>
                  <a:lnTo>
                    <a:pt x="175" y="12"/>
                  </a:lnTo>
                  <a:lnTo>
                    <a:pt x="67" y="12"/>
                  </a:lnTo>
                  <a:lnTo>
                    <a:pt x="15" y="104"/>
                  </a:lnTo>
                  <a:lnTo>
                    <a:pt x="67" y="198"/>
                  </a:lnTo>
                  <a:close/>
                </a:path>
              </a:pathLst>
            </a:cu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0" name="Freeform 23"/>
            <p:cNvSpPr>
              <a:spLocks noEditPoints="1"/>
            </p:cNvSpPr>
            <p:nvPr/>
          </p:nvSpPr>
          <p:spPr bwMode="auto">
            <a:xfrm>
              <a:off x="7672388" y="1885950"/>
              <a:ext cx="382588" cy="334963"/>
            </a:xfrm>
            <a:custGeom>
              <a:avLst/>
              <a:gdLst>
                <a:gd name="T0" fmla="*/ 180 w 241"/>
                <a:gd name="T1" fmla="*/ 211 h 211"/>
                <a:gd name="T2" fmla="*/ 59 w 241"/>
                <a:gd name="T3" fmla="*/ 211 h 211"/>
                <a:gd name="T4" fmla="*/ 0 w 241"/>
                <a:gd name="T5" fmla="*/ 104 h 211"/>
                <a:gd name="T6" fmla="*/ 59 w 241"/>
                <a:gd name="T7" fmla="*/ 0 h 211"/>
                <a:gd name="T8" fmla="*/ 180 w 241"/>
                <a:gd name="T9" fmla="*/ 0 h 211"/>
                <a:gd name="T10" fmla="*/ 241 w 241"/>
                <a:gd name="T11" fmla="*/ 104 h 211"/>
                <a:gd name="T12" fmla="*/ 180 w 241"/>
                <a:gd name="T13" fmla="*/ 211 h 211"/>
                <a:gd name="T14" fmla="*/ 66 w 241"/>
                <a:gd name="T15" fmla="*/ 199 h 211"/>
                <a:gd name="T16" fmla="*/ 172 w 241"/>
                <a:gd name="T17" fmla="*/ 199 h 211"/>
                <a:gd name="T18" fmla="*/ 227 w 241"/>
                <a:gd name="T19" fmla="*/ 104 h 211"/>
                <a:gd name="T20" fmla="*/ 172 w 241"/>
                <a:gd name="T21" fmla="*/ 12 h 211"/>
                <a:gd name="T22" fmla="*/ 66 w 241"/>
                <a:gd name="T23" fmla="*/ 12 h 211"/>
                <a:gd name="T24" fmla="*/ 12 w 241"/>
                <a:gd name="T25" fmla="*/ 104 h 211"/>
                <a:gd name="T26" fmla="*/ 66 w 241"/>
                <a:gd name="T27" fmla="*/ 199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1" h="211">
                  <a:moveTo>
                    <a:pt x="180" y="211"/>
                  </a:moveTo>
                  <a:lnTo>
                    <a:pt x="59" y="211"/>
                  </a:lnTo>
                  <a:lnTo>
                    <a:pt x="0" y="104"/>
                  </a:lnTo>
                  <a:lnTo>
                    <a:pt x="59" y="0"/>
                  </a:lnTo>
                  <a:lnTo>
                    <a:pt x="180" y="0"/>
                  </a:lnTo>
                  <a:lnTo>
                    <a:pt x="241" y="104"/>
                  </a:lnTo>
                  <a:lnTo>
                    <a:pt x="180" y="211"/>
                  </a:lnTo>
                  <a:close/>
                  <a:moveTo>
                    <a:pt x="66" y="199"/>
                  </a:moveTo>
                  <a:lnTo>
                    <a:pt x="172" y="199"/>
                  </a:lnTo>
                  <a:lnTo>
                    <a:pt x="227" y="104"/>
                  </a:lnTo>
                  <a:lnTo>
                    <a:pt x="172" y="12"/>
                  </a:lnTo>
                  <a:lnTo>
                    <a:pt x="66" y="12"/>
                  </a:lnTo>
                  <a:lnTo>
                    <a:pt x="12" y="104"/>
                  </a:lnTo>
                  <a:lnTo>
                    <a:pt x="66" y="199"/>
                  </a:lnTo>
                  <a:close/>
                </a:path>
              </a:pathLst>
            </a:cu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1" name="Freeform 24"/>
            <p:cNvSpPr>
              <a:spLocks noEditPoints="1"/>
            </p:cNvSpPr>
            <p:nvPr/>
          </p:nvSpPr>
          <p:spPr bwMode="auto">
            <a:xfrm>
              <a:off x="7251700" y="2149475"/>
              <a:ext cx="382588" cy="330200"/>
            </a:xfrm>
            <a:custGeom>
              <a:avLst/>
              <a:gdLst>
                <a:gd name="T0" fmla="*/ 180 w 241"/>
                <a:gd name="T1" fmla="*/ 208 h 208"/>
                <a:gd name="T2" fmla="*/ 59 w 241"/>
                <a:gd name="T3" fmla="*/ 208 h 208"/>
                <a:gd name="T4" fmla="*/ 0 w 241"/>
                <a:gd name="T5" fmla="*/ 104 h 208"/>
                <a:gd name="T6" fmla="*/ 59 w 241"/>
                <a:gd name="T7" fmla="*/ 0 h 208"/>
                <a:gd name="T8" fmla="*/ 180 w 241"/>
                <a:gd name="T9" fmla="*/ 0 h 208"/>
                <a:gd name="T10" fmla="*/ 241 w 241"/>
                <a:gd name="T11" fmla="*/ 104 h 208"/>
                <a:gd name="T12" fmla="*/ 180 w 241"/>
                <a:gd name="T13" fmla="*/ 208 h 208"/>
                <a:gd name="T14" fmla="*/ 66 w 241"/>
                <a:gd name="T15" fmla="*/ 196 h 208"/>
                <a:gd name="T16" fmla="*/ 175 w 241"/>
                <a:gd name="T17" fmla="*/ 196 h 208"/>
                <a:gd name="T18" fmla="*/ 229 w 241"/>
                <a:gd name="T19" fmla="*/ 104 h 208"/>
                <a:gd name="T20" fmla="*/ 175 w 241"/>
                <a:gd name="T21" fmla="*/ 9 h 208"/>
                <a:gd name="T22" fmla="*/ 66 w 241"/>
                <a:gd name="T23" fmla="*/ 9 h 208"/>
                <a:gd name="T24" fmla="*/ 12 w 241"/>
                <a:gd name="T25" fmla="*/ 104 h 208"/>
                <a:gd name="T26" fmla="*/ 66 w 241"/>
                <a:gd name="T27" fmla="*/ 196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1" h="208">
                  <a:moveTo>
                    <a:pt x="180" y="208"/>
                  </a:moveTo>
                  <a:lnTo>
                    <a:pt x="59" y="208"/>
                  </a:lnTo>
                  <a:lnTo>
                    <a:pt x="0" y="104"/>
                  </a:lnTo>
                  <a:lnTo>
                    <a:pt x="59" y="0"/>
                  </a:lnTo>
                  <a:lnTo>
                    <a:pt x="180" y="0"/>
                  </a:lnTo>
                  <a:lnTo>
                    <a:pt x="241" y="104"/>
                  </a:lnTo>
                  <a:lnTo>
                    <a:pt x="180" y="208"/>
                  </a:lnTo>
                  <a:close/>
                  <a:moveTo>
                    <a:pt x="66" y="196"/>
                  </a:moveTo>
                  <a:lnTo>
                    <a:pt x="175" y="196"/>
                  </a:lnTo>
                  <a:lnTo>
                    <a:pt x="229" y="104"/>
                  </a:lnTo>
                  <a:lnTo>
                    <a:pt x="175" y="9"/>
                  </a:lnTo>
                  <a:lnTo>
                    <a:pt x="66" y="9"/>
                  </a:lnTo>
                  <a:lnTo>
                    <a:pt x="12" y="104"/>
                  </a:lnTo>
                  <a:lnTo>
                    <a:pt x="66" y="196"/>
                  </a:lnTo>
                  <a:close/>
                </a:path>
              </a:pathLst>
            </a:cu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2" name="Oval 25"/>
            <p:cNvSpPr>
              <a:spLocks noChangeArrowheads="1"/>
            </p:cNvSpPr>
            <p:nvPr/>
          </p:nvSpPr>
          <p:spPr bwMode="auto">
            <a:xfrm>
              <a:off x="7224713" y="1995488"/>
              <a:ext cx="134938" cy="130175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3" name="Oval 26"/>
            <p:cNvSpPr>
              <a:spLocks noChangeArrowheads="1"/>
            </p:cNvSpPr>
            <p:nvPr/>
          </p:nvSpPr>
          <p:spPr bwMode="auto">
            <a:xfrm>
              <a:off x="7507288" y="2487613"/>
              <a:ext cx="134938" cy="134938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4" name="Oval 27"/>
            <p:cNvSpPr>
              <a:spLocks noChangeArrowheads="1"/>
            </p:cNvSpPr>
            <p:nvPr/>
          </p:nvSpPr>
          <p:spPr bwMode="auto">
            <a:xfrm>
              <a:off x="7224713" y="2487613"/>
              <a:ext cx="134938" cy="134938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5" name="Oval 28"/>
            <p:cNvSpPr>
              <a:spLocks noChangeArrowheads="1"/>
            </p:cNvSpPr>
            <p:nvPr/>
          </p:nvSpPr>
          <p:spPr bwMode="auto">
            <a:xfrm>
              <a:off x="7092950" y="2238375"/>
              <a:ext cx="136525" cy="136525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6" name="Freeform 29"/>
            <p:cNvSpPr>
              <a:spLocks/>
            </p:cNvSpPr>
            <p:nvPr/>
          </p:nvSpPr>
          <p:spPr bwMode="auto">
            <a:xfrm>
              <a:off x="7656513" y="2227263"/>
              <a:ext cx="131763" cy="134938"/>
            </a:xfrm>
            <a:custGeom>
              <a:avLst/>
              <a:gdLst>
                <a:gd name="T0" fmla="*/ 35 w 35"/>
                <a:gd name="T1" fmla="*/ 18 h 36"/>
                <a:gd name="T2" fmla="*/ 17 w 35"/>
                <a:gd name="T3" fmla="*/ 36 h 36"/>
                <a:gd name="T4" fmla="*/ 0 w 35"/>
                <a:gd name="T5" fmla="*/ 18 h 36"/>
                <a:gd name="T6" fmla="*/ 17 w 35"/>
                <a:gd name="T7" fmla="*/ 0 h 36"/>
                <a:gd name="T8" fmla="*/ 35 w 35"/>
                <a:gd name="T9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6">
                  <a:moveTo>
                    <a:pt x="35" y="18"/>
                  </a:moveTo>
                  <a:cubicBezTo>
                    <a:pt x="35" y="30"/>
                    <a:pt x="30" y="36"/>
                    <a:pt x="17" y="36"/>
                  </a:cubicBez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7" y="0"/>
                    <a:pt x="35" y="8"/>
                    <a:pt x="35" y="18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37" name="组合 1036"/>
          <p:cNvGrpSpPr/>
          <p:nvPr/>
        </p:nvGrpSpPr>
        <p:grpSpPr>
          <a:xfrm>
            <a:off x="2458369" y="3771611"/>
            <a:ext cx="944304" cy="392114"/>
            <a:chOff x="5749925" y="1597025"/>
            <a:chExt cx="1020763" cy="423863"/>
          </a:xfrm>
        </p:grpSpPr>
        <p:sp>
          <p:nvSpPr>
            <p:cNvPr id="1038" name="Freeform 69"/>
            <p:cNvSpPr>
              <a:spLocks noEditPoints="1"/>
            </p:cNvSpPr>
            <p:nvPr/>
          </p:nvSpPr>
          <p:spPr bwMode="auto">
            <a:xfrm>
              <a:off x="5749925" y="1603375"/>
              <a:ext cx="341313" cy="414338"/>
            </a:xfrm>
            <a:custGeom>
              <a:avLst/>
              <a:gdLst>
                <a:gd name="T0" fmla="*/ 26 w 91"/>
                <a:gd name="T1" fmla="*/ 75 h 110"/>
                <a:gd name="T2" fmla="*/ 14 w 91"/>
                <a:gd name="T3" fmla="*/ 110 h 110"/>
                <a:gd name="T4" fmla="*/ 0 w 91"/>
                <a:gd name="T5" fmla="*/ 110 h 110"/>
                <a:gd name="T6" fmla="*/ 37 w 91"/>
                <a:gd name="T7" fmla="*/ 0 h 110"/>
                <a:gd name="T8" fmla="*/ 54 w 91"/>
                <a:gd name="T9" fmla="*/ 0 h 110"/>
                <a:gd name="T10" fmla="*/ 91 w 91"/>
                <a:gd name="T11" fmla="*/ 110 h 110"/>
                <a:gd name="T12" fmla="*/ 76 w 91"/>
                <a:gd name="T13" fmla="*/ 110 h 110"/>
                <a:gd name="T14" fmla="*/ 64 w 91"/>
                <a:gd name="T15" fmla="*/ 75 h 110"/>
                <a:gd name="T16" fmla="*/ 26 w 91"/>
                <a:gd name="T17" fmla="*/ 75 h 110"/>
                <a:gd name="T18" fmla="*/ 62 w 91"/>
                <a:gd name="T19" fmla="*/ 64 h 110"/>
                <a:gd name="T20" fmla="*/ 51 w 91"/>
                <a:gd name="T21" fmla="*/ 33 h 110"/>
                <a:gd name="T22" fmla="*/ 45 w 91"/>
                <a:gd name="T23" fmla="*/ 13 h 110"/>
                <a:gd name="T24" fmla="*/ 45 w 91"/>
                <a:gd name="T25" fmla="*/ 13 h 110"/>
                <a:gd name="T26" fmla="*/ 39 w 91"/>
                <a:gd name="T27" fmla="*/ 33 h 110"/>
                <a:gd name="T28" fmla="*/ 29 w 91"/>
                <a:gd name="T29" fmla="*/ 64 h 110"/>
                <a:gd name="T30" fmla="*/ 62 w 91"/>
                <a:gd name="T31" fmla="*/ 6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" h="110">
                  <a:moveTo>
                    <a:pt x="26" y="75"/>
                  </a:moveTo>
                  <a:cubicBezTo>
                    <a:pt x="14" y="110"/>
                    <a:pt x="14" y="110"/>
                    <a:pt x="14" y="110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91" y="110"/>
                    <a:pt x="91" y="110"/>
                    <a:pt x="91" y="110"/>
                  </a:cubicBezTo>
                  <a:cubicBezTo>
                    <a:pt x="76" y="110"/>
                    <a:pt x="76" y="110"/>
                    <a:pt x="76" y="110"/>
                  </a:cubicBezTo>
                  <a:cubicBezTo>
                    <a:pt x="64" y="75"/>
                    <a:pt x="64" y="75"/>
                    <a:pt x="64" y="75"/>
                  </a:cubicBezTo>
                  <a:lnTo>
                    <a:pt x="26" y="75"/>
                  </a:lnTo>
                  <a:close/>
                  <a:moveTo>
                    <a:pt x="62" y="64"/>
                  </a:moveTo>
                  <a:cubicBezTo>
                    <a:pt x="51" y="33"/>
                    <a:pt x="51" y="33"/>
                    <a:pt x="51" y="33"/>
                  </a:cubicBezTo>
                  <a:cubicBezTo>
                    <a:pt x="48" y="26"/>
                    <a:pt x="47" y="19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3" y="19"/>
                    <a:pt x="41" y="26"/>
                    <a:pt x="39" y="33"/>
                  </a:cubicBezTo>
                  <a:cubicBezTo>
                    <a:pt x="29" y="64"/>
                    <a:pt x="29" y="64"/>
                    <a:pt x="29" y="64"/>
                  </a:cubicBezTo>
                  <a:lnTo>
                    <a:pt x="62" y="64"/>
                  </a:lnTo>
                  <a:close/>
                </a:path>
              </a:pathLst>
            </a:custGeom>
            <a:solidFill>
              <a:srgbClr val="FAA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9" name="Freeform 70"/>
            <p:cNvSpPr>
              <a:spLocks noEditPoints="1"/>
            </p:cNvSpPr>
            <p:nvPr/>
          </p:nvSpPr>
          <p:spPr bwMode="auto">
            <a:xfrm>
              <a:off x="6151563" y="1600200"/>
              <a:ext cx="258763" cy="420688"/>
            </a:xfrm>
            <a:custGeom>
              <a:avLst/>
              <a:gdLst>
                <a:gd name="T0" fmla="*/ 0 w 69"/>
                <a:gd name="T1" fmla="*/ 3 h 112"/>
                <a:gd name="T2" fmla="*/ 26 w 69"/>
                <a:gd name="T3" fmla="*/ 0 h 112"/>
                <a:gd name="T4" fmla="*/ 56 w 69"/>
                <a:gd name="T5" fmla="*/ 8 h 112"/>
                <a:gd name="T6" fmla="*/ 65 w 69"/>
                <a:gd name="T7" fmla="*/ 28 h 112"/>
                <a:gd name="T8" fmla="*/ 47 w 69"/>
                <a:gd name="T9" fmla="*/ 52 h 112"/>
                <a:gd name="T10" fmla="*/ 47 w 69"/>
                <a:gd name="T11" fmla="*/ 52 h 112"/>
                <a:gd name="T12" fmla="*/ 69 w 69"/>
                <a:gd name="T13" fmla="*/ 79 h 112"/>
                <a:gd name="T14" fmla="*/ 60 w 69"/>
                <a:gd name="T15" fmla="*/ 101 h 112"/>
                <a:gd name="T16" fmla="*/ 22 w 69"/>
                <a:gd name="T17" fmla="*/ 112 h 112"/>
                <a:gd name="T18" fmla="*/ 0 w 69"/>
                <a:gd name="T19" fmla="*/ 110 h 112"/>
                <a:gd name="T20" fmla="*/ 0 w 69"/>
                <a:gd name="T21" fmla="*/ 3 h 112"/>
                <a:gd name="T22" fmla="*/ 14 w 69"/>
                <a:gd name="T23" fmla="*/ 47 h 112"/>
                <a:gd name="T24" fmla="*/ 27 w 69"/>
                <a:gd name="T25" fmla="*/ 47 h 112"/>
                <a:gd name="T26" fmla="*/ 51 w 69"/>
                <a:gd name="T27" fmla="*/ 29 h 112"/>
                <a:gd name="T28" fmla="*/ 27 w 69"/>
                <a:gd name="T29" fmla="*/ 11 h 112"/>
                <a:gd name="T30" fmla="*/ 14 w 69"/>
                <a:gd name="T31" fmla="*/ 12 h 112"/>
                <a:gd name="T32" fmla="*/ 14 w 69"/>
                <a:gd name="T33" fmla="*/ 47 h 112"/>
                <a:gd name="T34" fmla="*/ 14 w 69"/>
                <a:gd name="T35" fmla="*/ 100 h 112"/>
                <a:gd name="T36" fmla="*/ 26 w 69"/>
                <a:gd name="T37" fmla="*/ 101 h 112"/>
                <a:gd name="T38" fmla="*/ 54 w 69"/>
                <a:gd name="T39" fmla="*/ 79 h 112"/>
                <a:gd name="T40" fmla="*/ 26 w 69"/>
                <a:gd name="T41" fmla="*/ 58 h 112"/>
                <a:gd name="T42" fmla="*/ 14 w 69"/>
                <a:gd name="T43" fmla="*/ 58 h 112"/>
                <a:gd name="T44" fmla="*/ 14 w 69"/>
                <a:gd name="T45" fmla="*/ 10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9" h="112">
                  <a:moveTo>
                    <a:pt x="0" y="3"/>
                  </a:moveTo>
                  <a:cubicBezTo>
                    <a:pt x="7" y="1"/>
                    <a:pt x="16" y="0"/>
                    <a:pt x="26" y="0"/>
                  </a:cubicBezTo>
                  <a:cubicBezTo>
                    <a:pt x="40" y="0"/>
                    <a:pt x="49" y="3"/>
                    <a:pt x="56" y="8"/>
                  </a:cubicBezTo>
                  <a:cubicBezTo>
                    <a:pt x="62" y="13"/>
                    <a:pt x="65" y="19"/>
                    <a:pt x="65" y="28"/>
                  </a:cubicBezTo>
                  <a:cubicBezTo>
                    <a:pt x="65" y="38"/>
                    <a:pt x="58" y="47"/>
                    <a:pt x="47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7" y="55"/>
                    <a:pt x="69" y="63"/>
                    <a:pt x="69" y="79"/>
                  </a:cubicBezTo>
                  <a:cubicBezTo>
                    <a:pt x="69" y="89"/>
                    <a:pt x="66" y="96"/>
                    <a:pt x="60" y="101"/>
                  </a:cubicBezTo>
                  <a:cubicBezTo>
                    <a:pt x="52" y="108"/>
                    <a:pt x="40" y="112"/>
                    <a:pt x="22" y="112"/>
                  </a:cubicBezTo>
                  <a:cubicBezTo>
                    <a:pt x="13" y="112"/>
                    <a:pt x="5" y="111"/>
                    <a:pt x="0" y="110"/>
                  </a:cubicBezTo>
                  <a:lnTo>
                    <a:pt x="0" y="3"/>
                  </a:lnTo>
                  <a:close/>
                  <a:moveTo>
                    <a:pt x="14" y="47"/>
                  </a:moveTo>
                  <a:cubicBezTo>
                    <a:pt x="27" y="47"/>
                    <a:pt x="27" y="47"/>
                    <a:pt x="27" y="47"/>
                  </a:cubicBezTo>
                  <a:cubicBezTo>
                    <a:pt x="42" y="47"/>
                    <a:pt x="51" y="40"/>
                    <a:pt x="51" y="29"/>
                  </a:cubicBezTo>
                  <a:cubicBezTo>
                    <a:pt x="51" y="16"/>
                    <a:pt x="41" y="11"/>
                    <a:pt x="27" y="11"/>
                  </a:cubicBezTo>
                  <a:cubicBezTo>
                    <a:pt x="20" y="11"/>
                    <a:pt x="17" y="12"/>
                    <a:pt x="14" y="12"/>
                  </a:cubicBezTo>
                  <a:lnTo>
                    <a:pt x="14" y="47"/>
                  </a:lnTo>
                  <a:close/>
                  <a:moveTo>
                    <a:pt x="14" y="100"/>
                  </a:moveTo>
                  <a:cubicBezTo>
                    <a:pt x="17" y="100"/>
                    <a:pt x="21" y="101"/>
                    <a:pt x="26" y="101"/>
                  </a:cubicBezTo>
                  <a:cubicBezTo>
                    <a:pt x="41" y="101"/>
                    <a:pt x="54" y="95"/>
                    <a:pt x="54" y="79"/>
                  </a:cubicBezTo>
                  <a:cubicBezTo>
                    <a:pt x="54" y="64"/>
                    <a:pt x="42" y="58"/>
                    <a:pt x="26" y="58"/>
                  </a:cubicBezTo>
                  <a:cubicBezTo>
                    <a:pt x="14" y="58"/>
                    <a:pt x="14" y="58"/>
                    <a:pt x="14" y="58"/>
                  </a:cubicBezTo>
                  <a:lnTo>
                    <a:pt x="14" y="100"/>
                  </a:ln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0" name="Freeform 71"/>
            <p:cNvSpPr>
              <a:spLocks/>
            </p:cNvSpPr>
            <p:nvPr/>
          </p:nvSpPr>
          <p:spPr bwMode="auto">
            <a:xfrm>
              <a:off x="6459538" y="1597025"/>
              <a:ext cx="311150" cy="423863"/>
            </a:xfrm>
            <a:custGeom>
              <a:avLst/>
              <a:gdLst>
                <a:gd name="T0" fmla="*/ 83 w 83"/>
                <a:gd name="T1" fmla="*/ 108 h 113"/>
                <a:gd name="T2" fmla="*/ 54 w 83"/>
                <a:gd name="T3" fmla="*/ 113 h 113"/>
                <a:gd name="T4" fmla="*/ 0 w 83"/>
                <a:gd name="T5" fmla="*/ 58 h 113"/>
                <a:gd name="T6" fmla="*/ 57 w 83"/>
                <a:gd name="T7" fmla="*/ 0 h 113"/>
                <a:gd name="T8" fmla="*/ 83 w 83"/>
                <a:gd name="T9" fmla="*/ 5 h 113"/>
                <a:gd name="T10" fmla="*/ 80 w 83"/>
                <a:gd name="T11" fmla="*/ 17 h 113"/>
                <a:gd name="T12" fmla="*/ 57 w 83"/>
                <a:gd name="T13" fmla="*/ 12 h 113"/>
                <a:gd name="T14" fmla="*/ 15 w 83"/>
                <a:gd name="T15" fmla="*/ 57 h 113"/>
                <a:gd name="T16" fmla="*/ 57 w 83"/>
                <a:gd name="T17" fmla="*/ 101 h 113"/>
                <a:gd name="T18" fmla="*/ 80 w 83"/>
                <a:gd name="T19" fmla="*/ 97 h 113"/>
                <a:gd name="T20" fmla="*/ 83 w 83"/>
                <a:gd name="T21" fmla="*/ 10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3" h="113">
                  <a:moveTo>
                    <a:pt x="83" y="108"/>
                  </a:moveTo>
                  <a:cubicBezTo>
                    <a:pt x="78" y="111"/>
                    <a:pt x="67" y="113"/>
                    <a:pt x="54" y="113"/>
                  </a:cubicBezTo>
                  <a:cubicBezTo>
                    <a:pt x="23" y="113"/>
                    <a:pt x="0" y="94"/>
                    <a:pt x="0" y="58"/>
                  </a:cubicBezTo>
                  <a:cubicBezTo>
                    <a:pt x="0" y="24"/>
                    <a:pt x="23" y="0"/>
                    <a:pt x="57" y="0"/>
                  </a:cubicBezTo>
                  <a:cubicBezTo>
                    <a:pt x="71" y="0"/>
                    <a:pt x="79" y="3"/>
                    <a:pt x="83" y="5"/>
                  </a:cubicBezTo>
                  <a:cubicBezTo>
                    <a:pt x="80" y="17"/>
                    <a:pt x="80" y="17"/>
                    <a:pt x="80" y="17"/>
                  </a:cubicBezTo>
                  <a:cubicBezTo>
                    <a:pt x="74" y="14"/>
                    <a:pt x="67" y="12"/>
                    <a:pt x="57" y="12"/>
                  </a:cubicBezTo>
                  <a:cubicBezTo>
                    <a:pt x="32" y="12"/>
                    <a:pt x="15" y="29"/>
                    <a:pt x="15" y="57"/>
                  </a:cubicBezTo>
                  <a:cubicBezTo>
                    <a:pt x="15" y="84"/>
                    <a:pt x="30" y="101"/>
                    <a:pt x="57" y="101"/>
                  </a:cubicBezTo>
                  <a:cubicBezTo>
                    <a:pt x="65" y="101"/>
                    <a:pt x="74" y="100"/>
                    <a:pt x="80" y="97"/>
                  </a:cubicBezTo>
                  <a:lnTo>
                    <a:pt x="83" y="108"/>
                  </a:lnTo>
                  <a:close/>
                </a:path>
              </a:pathLst>
            </a:cu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41" name="Freeform 79"/>
          <p:cNvSpPr>
            <a:spLocks/>
          </p:cNvSpPr>
          <p:nvPr/>
        </p:nvSpPr>
        <p:spPr bwMode="auto">
          <a:xfrm>
            <a:off x="2575715" y="1557586"/>
            <a:ext cx="709613" cy="563563"/>
          </a:xfrm>
          <a:custGeom>
            <a:avLst/>
            <a:gdLst>
              <a:gd name="T0" fmla="*/ 152 w 189"/>
              <a:gd name="T1" fmla="*/ 8 h 150"/>
              <a:gd name="T2" fmla="*/ 95 w 189"/>
              <a:gd name="T3" fmla="*/ 37 h 150"/>
              <a:gd name="T4" fmla="*/ 37 w 189"/>
              <a:gd name="T5" fmla="*/ 8 h 150"/>
              <a:gd name="T6" fmla="*/ 8 w 189"/>
              <a:gd name="T7" fmla="*/ 66 h 150"/>
              <a:gd name="T8" fmla="*/ 94 w 189"/>
              <a:gd name="T9" fmla="*/ 150 h 150"/>
              <a:gd name="T10" fmla="*/ 181 w 189"/>
              <a:gd name="T11" fmla="*/ 66 h 150"/>
              <a:gd name="T12" fmla="*/ 152 w 189"/>
              <a:gd name="T13" fmla="*/ 8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9" h="150">
                <a:moveTo>
                  <a:pt x="152" y="8"/>
                </a:moveTo>
                <a:cubicBezTo>
                  <a:pt x="128" y="0"/>
                  <a:pt x="103" y="13"/>
                  <a:pt x="95" y="37"/>
                </a:cubicBezTo>
                <a:cubicBezTo>
                  <a:pt x="87" y="13"/>
                  <a:pt x="61" y="0"/>
                  <a:pt x="37" y="8"/>
                </a:cubicBezTo>
                <a:cubicBezTo>
                  <a:pt x="14" y="16"/>
                  <a:pt x="0" y="42"/>
                  <a:pt x="8" y="66"/>
                </a:cubicBezTo>
                <a:cubicBezTo>
                  <a:pt x="16" y="89"/>
                  <a:pt x="85" y="150"/>
                  <a:pt x="94" y="150"/>
                </a:cubicBezTo>
                <a:cubicBezTo>
                  <a:pt x="103" y="150"/>
                  <a:pt x="174" y="89"/>
                  <a:pt x="181" y="66"/>
                </a:cubicBezTo>
                <a:cubicBezTo>
                  <a:pt x="189" y="42"/>
                  <a:pt x="176" y="16"/>
                  <a:pt x="152" y="8"/>
                </a:cubicBezTo>
                <a:close/>
              </a:path>
            </a:pathLst>
          </a:custGeom>
          <a:solidFill>
            <a:srgbClr val="F05C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042" name="组合 1041"/>
          <p:cNvGrpSpPr/>
          <p:nvPr/>
        </p:nvGrpSpPr>
        <p:grpSpPr>
          <a:xfrm>
            <a:off x="2393946" y="4659541"/>
            <a:ext cx="1073150" cy="733425"/>
            <a:chOff x="7304088" y="4556125"/>
            <a:chExt cx="1073150" cy="733425"/>
          </a:xfrm>
        </p:grpSpPr>
        <p:sp>
          <p:nvSpPr>
            <p:cNvPr id="1043" name="Freeform 98"/>
            <p:cNvSpPr>
              <a:spLocks/>
            </p:cNvSpPr>
            <p:nvPr/>
          </p:nvSpPr>
          <p:spPr bwMode="auto">
            <a:xfrm>
              <a:off x="7304088" y="4556125"/>
              <a:ext cx="1073150" cy="733425"/>
            </a:xfrm>
            <a:custGeom>
              <a:avLst/>
              <a:gdLst>
                <a:gd name="T0" fmla="*/ 214 w 286"/>
                <a:gd name="T1" fmla="*/ 0 h 195"/>
                <a:gd name="T2" fmla="*/ 143 w 286"/>
                <a:gd name="T3" fmla="*/ 8 h 195"/>
                <a:gd name="T4" fmla="*/ 72 w 286"/>
                <a:gd name="T5" fmla="*/ 0 h 195"/>
                <a:gd name="T6" fmla="*/ 0 w 286"/>
                <a:gd name="T7" fmla="*/ 8 h 195"/>
                <a:gd name="T8" fmla="*/ 0 w 286"/>
                <a:gd name="T9" fmla="*/ 195 h 195"/>
                <a:gd name="T10" fmla="*/ 72 w 286"/>
                <a:gd name="T11" fmla="*/ 187 h 195"/>
                <a:gd name="T12" fmla="*/ 143 w 286"/>
                <a:gd name="T13" fmla="*/ 195 h 195"/>
                <a:gd name="T14" fmla="*/ 144 w 286"/>
                <a:gd name="T15" fmla="*/ 195 h 195"/>
                <a:gd name="T16" fmla="*/ 214 w 286"/>
                <a:gd name="T17" fmla="*/ 187 h 195"/>
                <a:gd name="T18" fmla="*/ 286 w 286"/>
                <a:gd name="T19" fmla="*/ 195 h 195"/>
                <a:gd name="T20" fmla="*/ 286 w 286"/>
                <a:gd name="T21" fmla="*/ 8 h 195"/>
                <a:gd name="T22" fmla="*/ 214 w 286"/>
                <a:gd name="T23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6" h="195">
                  <a:moveTo>
                    <a:pt x="214" y="0"/>
                  </a:moveTo>
                  <a:cubicBezTo>
                    <a:pt x="186" y="0"/>
                    <a:pt x="148" y="7"/>
                    <a:pt x="143" y="8"/>
                  </a:cubicBezTo>
                  <a:cubicBezTo>
                    <a:pt x="139" y="7"/>
                    <a:pt x="100" y="0"/>
                    <a:pt x="72" y="0"/>
                  </a:cubicBezTo>
                  <a:cubicBezTo>
                    <a:pt x="42" y="0"/>
                    <a:pt x="0" y="8"/>
                    <a:pt x="0" y="8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195"/>
                    <a:pt x="44" y="187"/>
                    <a:pt x="72" y="187"/>
                  </a:cubicBezTo>
                  <a:cubicBezTo>
                    <a:pt x="98" y="187"/>
                    <a:pt x="137" y="194"/>
                    <a:pt x="143" y="195"/>
                  </a:cubicBezTo>
                  <a:cubicBezTo>
                    <a:pt x="144" y="195"/>
                    <a:pt x="144" y="195"/>
                    <a:pt x="144" y="195"/>
                  </a:cubicBezTo>
                  <a:cubicBezTo>
                    <a:pt x="150" y="194"/>
                    <a:pt x="189" y="187"/>
                    <a:pt x="214" y="187"/>
                  </a:cubicBezTo>
                  <a:cubicBezTo>
                    <a:pt x="242" y="187"/>
                    <a:pt x="286" y="195"/>
                    <a:pt x="286" y="195"/>
                  </a:cubicBezTo>
                  <a:cubicBezTo>
                    <a:pt x="286" y="8"/>
                    <a:pt x="286" y="8"/>
                    <a:pt x="286" y="8"/>
                  </a:cubicBezTo>
                  <a:cubicBezTo>
                    <a:pt x="286" y="8"/>
                    <a:pt x="245" y="0"/>
                    <a:pt x="214" y="0"/>
                  </a:cubicBezTo>
                  <a:close/>
                </a:path>
              </a:pathLst>
            </a:custGeom>
            <a:solidFill>
              <a:srgbClr val="FAA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4" name="Freeform 99"/>
            <p:cNvSpPr>
              <a:spLocks/>
            </p:cNvSpPr>
            <p:nvPr/>
          </p:nvSpPr>
          <p:spPr bwMode="auto">
            <a:xfrm>
              <a:off x="7345363" y="4560888"/>
              <a:ext cx="500063" cy="679450"/>
            </a:xfrm>
            <a:custGeom>
              <a:avLst/>
              <a:gdLst>
                <a:gd name="T0" fmla="*/ 133 w 133"/>
                <a:gd name="T1" fmla="*/ 181 h 181"/>
                <a:gd name="T2" fmla="*/ 66 w 133"/>
                <a:gd name="T3" fmla="*/ 174 h 181"/>
                <a:gd name="T4" fmla="*/ 0 w 133"/>
                <a:gd name="T5" fmla="*/ 181 h 181"/>
                <a:gd name="T6" fmla="*/ 0 w 133"/>
                <a:gd name="T7" fmla="*/ 7 h 181"/>
                <a:gd name="T8" fmla="*/ 66 w 133"/>
                <a:gd name="T9" fmla="*/ 0 h 181"/>
                <a:gd name="T10" fmla="*/ 133 w 133"/>
                <a:gd name="T11" fmla="*/ 7 h 181"/>
                <a:gd name="T12" fmla="*/ 133 w 133"/>
                <a:gd name="T13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181">
                  <a:moveTo>
                    <a:pt x="133" y="181"/>
                  </a:moveTo>
                  <a:cubicBezTo>
                    <a:pt x="133" y="181"/>
                    <a:pt x="92" y="174"/>
                    <a:pt x="66" y="174"/>
                  </a:cubicBezTo>
                  <a:cubicBezTo>
                    <a:pt x="40" y="174"/>
                    <a:pt x="0" y="181"/>
                    <a:pt x="0" y="18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38" y="0"/>
                    <a:pt x="66" y="0"/>
                  </a:cubicBezTo>
                  <a:cubicBezTo>
                    <a:pt x="94" y="0"/>
                    <a:pt x="133" y="7"/>
                    <a:pt x="133" y="7"/>
                  </a:cubicBezTo>
                  <a:lnTo>
                    <a:pt x="133" y="181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5" name="Freeform 100"/>
            <p:cNvSpPr>
              <a:spLocks/>
            </p:cNvSpPr>
            <p:nvPr/>
          </p:nvSpPr>
          <p:spPr bwMode="auto">
            <a:xfrm>
              <a:off x="7840663" y="4560888"/>
              <a:ext cx="500063" cy="679450"/>
            </a:xfrm>
            <a:custGeom>
              <a:avLst/>
              <a:gdLst>
                <a:gd name="T0" fmla="*/ 133 w 133"/>
                <a:gd name="T1" fmla="*/ 181 h 181"/>
                <a:gd name="T2" fmla="*/ 66 w 133"/>
                <a:gd name="T3" fmla="*/ 174 h 181"/>
                <a:gd name="T4" fmla="*/ 0 w 133"/>
                <a:gd name="T5" fmla="*/ 181 h 181"/>
                <a:gd name="T6" fmla="*/ 0 w 133"/>
                <a:gd name="T7" fmla="*/ 7 h 181"/>
                <a:gd name="T8" fmla="*/ 66 w 133"/>
                <a:gd name="T9" fmla="*/ 0 h 181"/>
                <a:gd name="T10" fmla="*/ 133 w 133"/>
                <a:gd name="T11" fmla="*/ 7 h 181"/>
                <a:gd name="T12" fmla="*/ 133 w 133"/>
                <a:gd name="T13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181">
                  <a:moveTo>
                    <a:pt x="133" y="181"/>
                  </a:moveTo>
                  <a:cubicBezTo>
                    <a:pt x="133" y="181"/>
                    <a:pt x="92" y="174"/>
                    <a:pt x="66" y="174"/>
                  </a:cubicBezTo>
                  <a:cubicBezTo>
                    <a:pt x="40" y="174"/>
                    <a:pt x="0" y="181"/>
                    <a:pt x="0" y="18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38" y="0"/>
                    <a:pt x="66" y="0"/>
                  </a:cubicBezTo>
                  <a:cubicBezTo>
                    <a:pt x="94" y="0"/>
                    <a:pt x="133" y="7"/>
                    <a:pt x="133" y="7"/>
                  </a:cubicBezTo>
                  <a:lnTo>
                    <a:pt x="133" y="181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6" name="Freeform 101"/>
            <p:cNvSpPr>
              <a:spLocks/>
            </p:cNvSpPr>
            <p:nvPr/>
          </p:nvSpPr>
          <p:spPr bwMode="auto">
            <a:xfrm>
              <a:off x="7837488" y="4586288"/>
              <a:ext cx="11113" cy="654050"/>
            </a:xfrm>
            <a:custGeom>
              <a:avLst/>
              <a:gdLst>
                <a:gd name="T0" fmla="*/ 0 w 7"/>
                <a:gd name="T1" fmla="*/ 0 h 412"/>
                <a:gd name="T2" fmla="*/ 7 w 7"/>
                <a:gd name="T3" fmla="*/ 0 h 412"/>
                <a:gd name="T4" fmla="*/ 7 w 7"/>
                <a:gd name="T5" fmla="*/ 410 h 412"/>
                <a:gd name="T6" fmla="*/ 2 w 7"/>
                <a:gd name="T7" fmla="*/ 412 h 412"/>
                <a:gd name="T8" fmla="*/ 0 w 7"/>
                <a:gd name="T9" fmla="*/ 410 h 412"/>
                <a:gd name="T10" fmla="*/ 0 w 7"/>
                <a:gd name="T11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412">
                  <a:moveTo>
                    <a:pt x="0" y="0"/>
                  </a:moveTo>
                  <a:lnTo>
                    <a:pt x="7" y="0"/>
                  </a:lnTo>
                  <a:lnTo>
                    <a:pt x="7" y="410"/>
                  </a:lnTo>
                  <a:lnTo>
                    <a:pt x="2" y="412"/>
                  </a:lnTo>
                  <a:lnTo>
                    <a:pt x="0" y="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0C6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7" name="Freeform 102"/>
            <p:cNvSpPr>
              <a:spLocks/>
            </p:cNvSpPr>
            <p:nvPr/>
          </p:nvSpPr>
          <p:spPr bwMode="auto">
            <a:xfrm>
              <a:off x="7431088" y="4654550"/>
              <a:ext cx="346075" cy="41275"/>
            </a:xfrm>
            <a:custGeom>
              <a:avLst/>
              <a:gdLst>
                <a:gd name="T0" fmla="*/ 91 w 92"/>
                <a:gd name="T1" fmla="*/ 11 h 11"/>
                <a:gd name="T2" fmla="*/ 1 w 92"/>
                <a:gd name="T3" fmla="*/ 11 h 11"/>
                <a:gd name="T4" fmla="*/ 0 w 92"/>
                <a:gd name="T5" fmla="*/ 8 h 11"/>
                <a:gd name="T6" fmla="*/ 92 w 92"/>
                <a:gd name="T7" fmla="*/ 8 h 11"/>
                <a:gd name="T8" fmla="*/ 91 w 92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1">
                  <a:moveTo>
                    <a:pt x="91" y="11"/>
                  </a:moveTo>
                  <a:cubicBezTo>
                    <a:pt x="91" y="11"/>
                    <a:pt x="43" y="3"/>
                    <a:pt x="1" y="1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3" y="0"/>
                    <a:pt x="92" y="8"/>
                    <a:pt x="92" y="8"/>
                  </a:cubicBezTo>
                  <a:lnTo>
                    <a:pt x="91" y="11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8" name="Freeform 103"/>
            <p:cNvSpPr>
              <a:spLocks/>
            </p:cNvSpPr>
            <p:nvPr/>
          </p:nvSpPr>
          <p:spPr bwMode="auto">
            <a:xfrm>
              <a:off x="7431088" y="4706938"/>
              <a:ext cx="346075" cy="41275"/>
            </a:xfrm>
            <a:custGeom>
              <a:avLst/>
              <a:gdLst>
                <a:gd name="T0" fmla="*/ 91 w 92"/>
                <a:gd name="T1" fmla="*/ 11 h 11"/>
                <a:gd name="T2" fmla="*/ 1 w 92"/>
                <a:gd name="T3" fmla="*/ 11 h 11"/>
                <a:gd name="T4" fmla="*/ 0 w 92"/>
                <a:gd name="T5" fmla="*/ 8 h 11"/>
                <a:gd name="T6" fmla="*/ 92 w 92"/>
                <a:gd name="T7" fmla="*/ 8 h 11"/>
                <a:gd name="T8" fmla="*/ 91 w 92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1">
                  <a:moveTo>
                    <a:pt x="91" y="11"/>
                  </a:moveTo>
                  <a:cubicBezTo>
                    <a:pt x="91" y="11"/>
                    <a:pt x="43" y="3"/>
                    <a:pt x="1" y="1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3" y="0"/>
                    <a:pt x="92" y="7"/>
                    <a:pt x="92" y="8"/>
                  </a:cubicBezTo>
                  <a:lnTo>
                    <a:pt x="91" y="11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9" name="Freeform 104"/>
            <p:cNvSpPr>
              <a:spLocks/>
            </p:cNvSpPr>
            <p:nvPr/>
          </p:nvSpPr>
          <p:spPr bwMode="auto">
            <a:xfrm>
              <a:off x="7431088" y="4759325"/>
              <a:ext cx="346075" cy="38100"/>
            </a:xfrm>
            <a:custGeom>
              <a:avLst/>
              <a:gdLst>
                <a:gd name="T0" fmla="*/ 91 w 92"/>
                <a:gd name="T1" fmla="*/ 10 h 10"/>
                <a:gd name="T2" fmla="*/ 1 w 92"/>
                <a:gd name="T3" fmla="*/ 10 h 10"/>
                <a:gd name="T4" fmla="*/ 0 w 92"/>
                <a:gd name="T5" fmla="*/ 7 h 10"/>
                <a:gd name="T6" fmla="*/ 92 w 92"/>
                <a:gd name="T7" fmla="*/ 7 h 10"/>
                <a:gd name="T8" fmla="*/ 91 w 92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0">
                  <a:moveTo>
                    <a:pt x="91" y="10"/>
                  </a:moveTo>
                  <a:cubicBezTo>
                    <a:pt x="91" y="10"/>
                    <a:pt x="43" y="3"/>
                    <a:pt x="1" y="1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43" y="0"/>
                    <a:pt x="92" y="7"/>
                    <a:pt x="92" y="7"/>
                  </a:cubicBezTo>
                  <a:lnTo>
                    <a:pt x="91" y="10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0" name="Freeform 105"/>
            <p:cNvSpPr>
              <a:spLocks/>
            </p:cNvSpPr>
            <p:nvPr/>
          </p:nvSpPr>
          <p:spPr bwMode="auto">
            <a:xfrm>
              <a:off x="7431088" y="4808538"/>
              <a:ext cx="346075" cy="41275"/>
            </a:xfrm>
            <a:custGeom>
              <a:avLst/>
              <a:gdLst>
                <a:gd name="T0" fmla="*/ 91 w 92"/>
                <a:gd name="T1" fmla="*/ 11 h 11"/>
                <a:gd name="T2" fmla="*/ 1 w 92"/>
                <a:gd name="T3" fmla="*/ 11 h 11"/>
                <a:gd name="T4" fmla="*/ 0 w 92"/>
                <a:gd name="T5" fmla="*/ 8 h 11"/>
                <a:gd name="T6" fmla="*/ 92 w 92"/>
                <a:gd name="T7" fmla="*/ 8 h 11"/>
                <a:gd name="T8" fmla="*/ 91 w 92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1">
                  <a:moveTo>
                    <a:pt x="91" y="11"/>
                  </a:moveTo>
                  <a:cubicBezTo>
                    <a:pt x="91" y="11"/>
                    <a:pt x="43" y="3"/>
                    <a:pt x="1" y="1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3" y="0"/>
                    <a:pt x="92" y="8"/>
                    <a:pt x="92" y="8"/>
                  </a:cubicBezTo>
                  <a:lnTo>
                    <a:pt x="91" y="11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1" name="Freeform 106"/>
            <p:cNvSpPr>
              <a:spLocks/>
            </p:cNvSpPr>
            <p:nvPr/>
          </p:nvSpPr>
          <p:spPr bwMode="auto">
            <a:xfrm>
              <a:off x="7431088" y="4860925"/>
              <a:ext cx="346075" cy="38100"/>
            </a:xfrm>
            <a:custGeom>
              <a:avLst/>
              <a:gdLst>
                <a:gd name="T0" fmla="*/ 91 w 92"/>
                <a:gd name="T1" fmla="*/ 10 h 10"/>
                <a:gd name="T2" fmla="*/ 1 w 92"/>
                <a:gd name="T3" fmla="*/ 10 h 10"/>
                <a:gd name="T4" fmla="*/ 0 w 92"/>
                <a:gd name="T5" fmla="*/ 7 h 10"/>
                <a:gd name="T6" fmla="*/ 92 w 92"/>
                <a:gd name="T7" fmla="*/ 7 h 10"/>
                <a:gd name="T8" fmla="*/ 91 w 92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0">
                  <a:moveTo>
                    <a:pt x="91" y="10"/>
                  </a:moveTo>
                  <a:cubicBezTo>
                    <a:pt x="91" y="10"/>
                    <a:pt x="43" y="3"/>
                    <a:pt x="1" y="1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43" y="0"/>
                    <a:pt x="92" y="7"/>
                    <a:pt x="92" y="7"/>
                  </a:cubicBezTo>
                  <a:lnTo>
                    <a:pt x="91" y="10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2" name="Freeform 107"/>
            <p:cNvSpPr>
              <a:spLocks/>
            </p:cNvSpPr>
            <p:nvPr/>
          </p:nvSpPr>
          <p:spPr bwMode="auto">
            <a:xfrm>
              <a:off x="7431088" y="4910138"/>
              <a:ext cx="346075" cy="41275"/>
            </a:xfrm>
            <a:custGeom>
              <a:avLst/>
              <a:gdLst>
                <a:gd name="T0" fmla="*/ 91 w 92"/>
                <a:gd name="T1" fmla="*/ 11 h 11"/>
                <a:gd name="T2" fmla="*/ 1 w 92"/>
                <a:gd name="T3" fmla="*/ 11 h 11"/>
                <a:gd name="T4" fmla="*/ 0 w 92"/>
                <a:gd name="T5" fmla="*/ 8 h 11"/>
                <a:gd name="T6" fmla="*/ 92 w 92"/>
                <a:gd name="T7" fmla="*/ 8 h 11"/>
                <a:gd name="T8" fmla="*/ 91 w 92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1">
                  <a:moveTo>
                    <a:pt x="91" y="11"/>
                  </a:moveTo>
                  <a:cubicBezTo>
                    <a:pt x="91" y="11"/>
                    <a:pt x="43" y="3"/>
                    <a:pt x="1" y="1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3" y="0"/>
                    <a:pt x="92" y="8"/>
                    <a:pt x="92" y="8"/>
                  </a:cubicBezTo>
                  <a:lnTo>
                    <a:pt x="91" y="11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3" name="Freeform 108"/>
            <p:cNvSpPr>
              <a:spLocks/>
            </p:cNvSpPr>
            <p:nvPr/>
          </p:nvSpPr>
          <p:spPr bwMode="auto">
            <a:xfrm>
              <a:off x="7427913" y="4962525"/>
              <a:ext cx="346075" cy="41275"/>
            </a:xfrm>
            <a:custGeom>
              <a:avLst/>
              <a:gdLst>
                <a:gd name="T0" fmla="*/ 92 w 92"/>
                <a:gd name="T1" fmla="*/ 11 h 11"/>
                <a:gd name="T2" fmla="*/ 1 w 92"/>
                <a:gd name="T3" fmla="*/ 11 h 11"/>
                <a:gd name="T4" fmla="*/ 0 w 92"/>
                <a:gd name="T5" fmla="*/ 8 h 11"/>
                <a:gd name="T6" fmla="*/ 92 w 92"/>
                <a:gd name="T7" fmla="*/ 8 h 11"/>
                <a:gd name="T8" fmla="*/ 92 w 92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1">
                  <a:moveTo>
                    <a:pt x="92" y="11"/>
                  </a:moveTo>
                  <a:cubicBezTo>
                    <a:pt x="91" y="11"/>
                    <a:pt x="43" y="3"/>
                    <a:pt x="1" y="1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3" y="0"/>
                    <a:pt x="92" y="8"/>
                    <a:pt x="92" y="8"/>
                  </a:cubicBezTo>
                  <a:lnTo>
                    <a:pt x="92" y="11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4" name="Freeform 109"/>
            <p:cNvSpPr>
              <a:spLocks/>
            </p:cNvSpPr>
            <p:nvPr/>
          </p:nvSpPr>
          <p:spPr bwMode="auto">
            <a:xfrm>
              <a:off x="7435850" y="5014913"/>
              <a:ext cx="341313" cy="120650"/>
            </a:xfrm>
            <a:custGeom>
              <a:avLst/>
              <a:gdLst>
                <a:gd name="T0" fmla="*/ 89 w 91"/>
                <a:gd name="T1" fmla="*/ 32 h 32"/>
                <a:gd name="T2" fmla="*/ 0 w 91"/>
                <a:gd name="T3" fmla="*/ 32 h 32"/>
                <a:gd name="T4" fmla="*/ 0 w 91"/>
                <a:gd name="T5" fmla="*/ 4 h 32"/>
                <a:gd name="T6" fmla="*/ 91 w 91"/>
                <a:gd name="T7" fmla="*/ 4 h 32"/>
                <a:gd name="T8" fmla="*/ 89 w 91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32">
                  <a:moveTo>
                    <a:pt x="89" y="32"/>
                  </a:moveTo>
                  <a:cubicBezTo>
                    <a:pt x="89" y="32"/>
                    <a:pt x="40" y="28"/>
                    <a:pt x="0" y="3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43" y="0"/>
                    <a:pt x="88" y="4"/>
                    <a:pt x="91" y="4"/>
                  </a:cubicBezTo>
                  <a:lnTo>
                    <a:pt x="89" y="32"/>
                  </a:ln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5" name="Freeform 110"/>
            <p:cNvSpPr>
              <a:spLocks/>
            </p:cNvSpPr>
            <p:nvPr/>
          </p:nvSpPr>
          <p:spPr bwMode="auto">
            <a:xfrm>
              <a:off x="7915275" y="4673600"/>
              <a:ext cx="180975" cy="22225"/>
            </a:xfrm>
            <a:custGeom>
              <a:avLst/>
              <a:gdLst>
                <a:gd name="T0" fmla="*/ 1 w 48"/>
                <a:gd name="T1" fmla="*/ 6 h 6"/>
                <a:gd name="T2" fmla="*/ 0 w 48"/>
                <a:gd name="T3" fmla="*/ 3 h 6"/>
                <a:gd name="T4" fmla="*/ 48 w 48"/>
                <a:gd name="T5" fmla="*/ 0 h 6"/>
                <a:gd name="T6" fmla="*/ 48 w 48"/>
                <a:gd name="T7" fmla="*/ 3 h 6"/>
                <a:gd name="T8" fmla="*/ 1 w 4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6">
                  <a:moveTo>
                    <a:pt x="1" y="6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4" y="1"/>
                    <a:pt x="30" y="0"/>
                    <a:pt x="48" y="0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31" y="3"/>
                    <a:pt x="15" y="4"/>
                    <a:pt x="1" y="6"/>
                  </a:cubicBez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6" name="Freeform 111"/>
            <p:cNvSpPr>
              <a:spLocks/>
            </p:cNvSpPr>
            <p:nvPr/>
          </p:nvSpPr>
          <p:spPr bwMode="auto">
            <a:xfrm>
              <a:off x="7915275" y="4721225"/>
              <a:ext cx="180975" cy="26988"/>
            </a:xfrm>
            <a:custGeom>
              <a:avLst/>
              <a:gdLst>
                <a:gd name="T0" fmla="*/ 1 w 48"/>
                <a:gd name="T1" fmla="*/ 7 h 7"/>
                <a:gd name="T2" fmla="*/ 0 w 48"/>
                <a:gd name="T3" fmla="*/ 4 h 7"/>
                <a:gd name="T4" fmla="*/ 48 w 48"/>
                <a:gd name="T5" fmla="*/ 0 h 7"/>
                <a:gd name="T6" fmla="*/ 48 w 48"/>
                <a:gd name="T7" fmla="*/ 4 h 7"/>
                <a:gd name="T8" fmla="*/ 1 w 4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7">
                  <a:moveTo>
                    <a:pt x="1" y="7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4" y="1"/>
                    <a:pt x="30" y="0"/>
                    <a:pt x="48" y="0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31" y="3"/>
                    <a:pt x="15" y="4"/>
                    <a:pt x="1" y="7"/>
                  </a:cubicBez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7" name="Freeform 112"/>
            <p:cNvSpPr>
              <a:spLocks/>
            </p:cNvSpPr>
            <p:nvPr/>
          </p:nvSpPr>
          <p:spPr bwMode="auto">
            <a:xfrm>
              <a:off x="7915275" y="4775200"/>
              <a:ext cx="180975" cy="22225"/>
            </a:xfrm>
            <a:custGeom>
              <a:avLst/>
              <a:gdLst>
                <a:gd name="T0" fmla="*/ 1 w 48"/>
                <a:gd name="T1" fmla="*/ 6 h 6"/>
                <a:gd name="T2" fmla="*/ 0 w 48"/>
                <a:gd name="T3" fmla="*/ 3 h 6"/>
                <a:gd name="T4" fmla="*/ 48 w 48"/>
                <a:gd name="T5" fmla="*/ 0 h 6"/>
                <a:gd name="T6" fmla="*/ 48 w 48"/>
                <a:gd name="T7" fmla="*/ 3 h 6"/>
                <a:gd name="T8" fmla="*/ 1 w 4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6">
                  <a:moveTo>
                    <a:pt x="1" y="6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4" y="1"/>
                    <a:pt x="30" y="0"/>
                    <a:pt x="48" y="0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31" y="3"/>
                    <a:pt x="15" y="4"/>
                    <a:pt x="1" y="6"/>
                  </a:cubicBez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8" name="Freeform 113"/>
            <p:cNvSpPr>
              <a:spLocks/>
            </p:cNvSpPr>
            <p:nvPr/>
          </p:nvSpPr>
          <p:spPr bwMode="auto">
            <a:xfrm>
              <a:off x="7915275" y="4822825"/>
              <a:ext cx="180975" cy="26988"/>
            </a:xfrm>
            <a:custGeom>
              <a:avLst/>
              <a:gdLst>
                <a:gd name="T0" fmla="*/ 1 w 48"/>
                <a:gd name="T1" fmla="*/ 7 h 7"/>
                <a:gd name="T2" fmla="*/ 0 w 48"/>
                <a:gd name="T3" fmla="*/ 4 h 7"/>
                <a:gd name="T4" fmla="*/ 48 w 48"/>
                <a:gd name="T5" fmla="*/ 1 h 7"/>
                <a:gd name="T6" fmla="*/ 48 w 48"/>
                <a:gd name="T7" fmla="*/ 4 h 7"/>
                <a:gd name="T8" fmla="*/ 1 w 4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7">
                  <a:moveTo>
                    <a:pt x="1" y="7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4" y="1"/>
                    <a:pt x="30" y="0"/>
                    <a:pt x="48" y="1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31" y="3"/>
                    <a:pt x="15" y="5"/>
                    <a:pt x="1" y="7"/>
                  </a:cubicBez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9" name="Freeform 114"/>
            <p:cNvSpPr>
              <a:spLocks/>
            </p:cNvSpPr>
            <p:nvPr/>
          </p:nvSpPr>
          <p:spPr bwMode="auto">
            <a:xfrm>
              <a:off x="7915275" y="4875213"/>
              <a:ext cx="180975" cy="26988"/>
            </a:xfrm>
            <a:custGeom>
              <a:avLst/>
              <a:gdLst>
                <a:gd name="T0" fmla="*/ 1 w 48"/>
                <a:gd name="T1" fmla="*/ 7 h 7"/>
                <a:gd name="T2" fmla="*/ 0 w 48"/>
                <a:gd name="T3" fmla="*/ 4 h 7"/>
                <a:gd name="T4" fmla="*/ 48 w 48"/>
                <a:gd name="T5" fmla="*/ 0 h 7"/>
                <a:gd name="T6" fmla="*/ 48 w 48"/>
                <a:gd name="T7" fmla="*/ 3 h 7"/>
                <a:gd name="T8" fmla="*/ 1 w 4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7">
                  <a:moveTo>
                    <a:pt x="1" y="7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4" y="1"/>
                    <a:pt x="30" y="0"/>
                    <a:pt x="48" y="0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31" y="3"/>
                    <a:pt x="15" y="4"/>
                    <a:pt x="1" y="7"/>
                  </a:cubicBez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0" name="Freeform 115"/>
            <p:cNvSpPr>
              <a:spLocks/>
            </p:cNvSpPr>
            <p:nvPr/>
          </p:nvSpPr>
          <p:spPr bwMode="auto">
            <a:xfrm>
              <a:off x="7915275" y="4913313"/>
              <a:ext cx="346075" cy="38100"/>
            </a:xfrm>
            <a:custGeom>
              <a:avLst/>
              <a:gdLst>
                <a:gd name="T0" fmla="*/ 91 w 92"/>
                <a:gd name="T1" fmla="*/ 10 h 10"/>
                <a:gd name="T2" fmla="*/ 1 w 92"/>
                <a:gd name="T3" fmla="*/ 10 h 10"/>
                <a:gd name="T4" fmla="*/ 0 w 92"/>
                <a:gd name="T5" fmla="*/ 7 h 10"/>
                <a:gd name="T6" fmla="*/ 92 w 92"/>
                <a:gd name="T7" fmla="*/ 7 h 10"/>
                <a:gd name="T8" fmla="*/ 91 w 92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0">
                  <a:moveTo>
                    <a:pt x="91" y="10"/>
                  </a:moveTo>
                  <a:cubicBezTo>
                    <a:pt x="91" y="10"/>
                    <a:pt x="42" y="3"/>
                    <a:pt x="1" y="1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42" y="0"/>
                    <a:pt x="91" y="7"/>
                    <a:pt x="92" y="7"/>
                  </a:cubicBezTo>
                  <a:lnTo>
                    <a:pt x="91" y="10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1" name="Freeform 116"/>
            <p:cNvSpPr>
              <a:spLocks/>
            </p:cNvSpPr>
            <p:nvPr/>
          </p:nvSpPr>
          <p:spPr bwMode="auto">
            <a:xfrm>
              <a:off x="7915275" y="4962525"/>
              <a:ext cx="346075" cy="41275"/>
            </a:xfrm>
            <a:custGeom>
              <a:avLst/>
              <a:gdLst>
                <a:gd name="T0" fmla="*/ 91 w 92"/>
                <a:gd name="T1" fmla="*/ 11 h 11"/>
                <a:gd name="T2" fmla="*/ 1 w 92"/>
                <a:gd name="T3" fmla="*/ 11 h 11"/>
                <a:gd name="T4" fmla="*/ 0 w 92"/>
                <a:gd name="T5" fmla="*/ 8 h 11"/>
                <a:gd name="T6" fmla="*/ 92 w 92"/>
                <a:gd name="T7" fmla="*/ 8 h 11"/>
                <a:gd name="T8" fmla="*/ 91 w 92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1">
                  <a:moveTo>
                    <a:pt x="91" y="11"/>
                  </a:moveTo>
                  <a:cubicBezTo>
                    <a:pt x="91" y="11"/>
                    <a:pt x="42" y="3"/>
                    <a:pt x="1" y="1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2" y="0"/>
                    <a:pt x="91" y="8"/>
                    <a:pt x="92" y="8"/>
                  </a:cubicBezTo>
                  <a:lnTo>
                    <a:pt x="91" y="11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2" name="Freeform 117"/>
            <p:cNvSpPr>
              <a:spLocks/>
            </p:cNvSpPr>
            <p:nvPr/>
          </p:nvSpPr>
          <p:spPr bwMode="auto">
            <a:xfrm>
              <a:off x="7915275" y="5014913"/>
              <a:ext cx="346075" cy="38100"/>
            </a:xfrm>
            <a:custGeom>
              <a:avLst/>
              <a:gdLst>
                <a:gd name="T0" fmla="*/ 91 w 92"/>
                <a:gd name="T1" fmla="*/ 10 h 10"/>
                <a:gd name="T2" fmla="*/ 1 w 92"/>
                <a:gd name="T3" fmla="*/ 10 h 10"/>
                <a:gd name="T4" fmla="*/ 0 w 92"/>
                <a:gd name="T5" fmla="*/ 7 h 10"/>
                <a:gd name="T6" fmla="*/ 92 w 92"/>
                <a:gd name="T7" fmla="*/ 7 h 10"/>
                <a:gd name="T8" fmla="*/ 91 w 92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0">
                  <a:moveTo>
                    <a:pt x="91" y="10"/>
                  </a:moveTo>
                  <a:cubicBezTo>
                    <a:pt x="91" y="10"/>
                    <a:pt x="42" y="3"/>
                    <a:pt x="1" y="1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42" y="0"/>
                    <a:pt x="91" y="7"/>
                    <a:pt x="92" y="7"/>
                  </a:cubicBezTo>
                  <a:lnTo>
                    <a:pt x="91" y="10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3" name="Freeform 118"/>
            <p:cNvSpPr>
              <a:spLocks/>
            </p:cNvSpPr>
            <p:nvPr/>
          </p:nvSpPr>
          <p:spPr bwMode="auto">
            <a:xfrm>
              <a:off x="7915275" y="5064125"/>
              <a:ext cx="346075" cy="41275"/>
            </a:xfrm>
            <a:custGeom>
              <a:avLst/>
              <a:gdLst>
                <a:gd name="T0" fmla="*/ 91 w 92"/>
                <a:gd name="T1" fmla="*/ 11 h 11"/>
                <a:gd name="T2" fmla="*/ 1 w 92"/>
                <a:gd name="T3" fmla="*/ 11 h 11"/>
                <a:gd name="T4" fmla="*/ 0 w 92"/>
                <a:gd name="T5" fmla="*/ 8 h 11"/>
                <a:gd name="T6" fmla="*/ 92 w 92"/>
                <a:gd name="T7" fmla="*/ 8 h 11"/>
                <a:gd name="T8" fmla="*/ 91 w 92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1">
                  <a:moveTo>
                    <a:pt x="91" y="11"/>
                  </a:moveTo>
                  <a:cubicBezTo>
                    <a:pt x="91" y="11"/>
                    <a:pt x="42" y="3"/>
                    <a:pt x="1" y="1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2" y="0"/>
                    <a:pt x="91" y="8"/>
                    <a:pt x="92" y="8"/>
                  </a:cubicBezTo>
                  <a:lnTo>
                    <a:pt x="91" y="11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4" name="Freeform 119"/>
            <p:cNvSpPr>
              <a:spLocks/>
            </p:cNvSpPr>
            <p:nvPr/>
          </p:nvSpPr>
          <p:spPr bwMode="auto">
            <a:xfrm>
              <a:off x="8129588" y="4673600"/>
              <a:ext cx="128588" cy="228600"/>
            </a:xfrm>
            <a:custGeom>
              <a:avLst/>
              <a:gdLst>
                <a:gd name="T0" fmla="*/ 34 w 34"/>
                <a:gd name="T1" fmla="*/ 61 h 61"/>
                <a:gd name="T2" fmla="*/ 0 w 34"/>
                <a:gd name="T3" fmla="*/ 57 h 61"/>
                <a:gd name="T4" fmla="*/ 0 w 34"/>
                <a:gd name="T5" fmla="*/ 0 h 61"/>
                <a:gd name="T6" fmla="*/ 34 w 34"/>
                <a:gd name="T7" fmla="*/ 3 h 61"/>
                <a:gd name="T8" fmla="*/ 34 w 34"/>
                <a:gd name="T9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61">
                  <a:moveTo>
                    <a:pt x="34" y="61"/>
                  </a:moveTo>
                  <a:cubicBezTo>
                    <a:pt x="34" y="61"/>
                    <a:pt x="22" y="58"/>
                    <a:pt x="0" y="57"/>
                  </a:cubicBezTo>
                  <a:cubicBezTo>
                    <a:pt x="0" y="54"/>
                    <a:pt x="0" y="0"/>
                    <a:pt x="0" y="0"/>
                  </a:cubicBezTo>
                  <a:cubicBezTo>
                    <a:pt x="0" y="0"/>
                    <a:pt x="20" y="1"/>
                    <a:pt x="34" y="3"/>
                  </a:cubicBezTo>
                  <a:cubicBezTo>
                    <a:pt x="34" y="8"/>
                    <a:pt x="34" y="61"/>
                    <a:pt x="34" y="61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65" name="组合 1064"/>
          <p:cNvGrpSpPr/>
          <p:nvPr/>
        </p:nvGrpSpPr>
        <p:grpSpPr>
          <a:xfrm>
            <a:off x="2555077" y="5888781"/>
            <a:ext cx="750888" cy="695325"/>
            <a:chOff x="8791575" y="3703638"/>
            <a:chExt cx="750888" cy="695325"/>
          </a:xfrm>
        </p:grpSpPr>
        <p:sp>
          <p:nvSpPr>
            <p:cNvPr id="1066" name="Freeform 243"/>
            <p:cNvSpPr>
              <a:spLocks/>
            </p:cNvSpPr>
            <p:nvPr/>
          </p:nvSpPr>
          <p:spPr bwMode="auto">
            <a:xfrm>
              <a:off x="8791575" y="3703638"/>
              <a:ext cx="750888" cy="695325"/>
            </a:xfrm>
            <a:custGeom>
              <a:avLst/>
              <a:gdLst>
                <a:gd name="T0" fmla="*/ 188 w 200"/>
                <a:gd name="T1" fmla="*/ 185 h 185"/>
                <a:gd name="T2" fmla="*/ 0 w 200"/>
                <a:gd name="T3" fmla="*/ 185 h 185"/>
                <a:gd name="T4" fmla="*/ 0 w 200"/>
                <a:gd name="T5" fmla="*/ 8 h 185"/>
                <a:gd name="T6" fmla="*/ 14 w 200"/>
                <a:gd name="T7" fmla="*/ 8 h 185"/>
                <a:gd name="T8" fmla="*/ 14 w 200"/>
                <a:gd name="T9" fmla="*/ 172 h 185"/>
                <a:gd name="T10" fmla="*/ 188 w 200"/>
                <a:gd name="T11" fmla="*/ 172 h 185"/>
                <a:gd name="T12" fmla="*/ 188 w 200"/>
                <a:gd name="T13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85">
                  <a:moveTo>
                    <a:pt x="188" y="185"/>
                  </a:moveTo>
                  <a:cubicBezTo>
                    <a:pt x="175" y="185"/>
                    <a:pt x="0" y="185"/>
                    <a:pt x="0" y="185"/>
                  </a:cubicBezTo>
                  <a:cubicBezTo>
                    <a:pt x="0" y="185"/>
                    <a:pt x="0" y="15"/>
                    <a:pt x="0" y="8"/>
                  </a:cubicBezTo>
                  <a:cubicBezTo>
                    <a:pt x="0" y="2"/>
                    <a:pt x="14" y="0"/>
                    <a:pt x="14" y="8"/>
                  </a:cubicBezTo>
                  <a:cubicBezTo>
                    <a:pt x="14" y="16"/>
                    <a:pt x="14" y="172"/>
                    <a:pt x="14" y="172"/>
                  </a:cubicBezTo>
                  <a:cubicBezTo>
                    <a:pt x="14" y="172"/>
                    <a:pt x="178" y="172"/>
                    <a:pt x="188" y="172"/>
                  </a:cubicBezTo>
                  <a:cubicBezTo>
                    <a:pt x="197" y="172"/>
                    <a:pt x="200" y="185"/>
                    <a:pt x="188" y="185"/>
                  </a:cubicBezTo>
                  <a:close/>
                </a:path>
              </a:pathLst>
            </a:custGeom>
            <a:solidFill>
              <a:srgbClr val="081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7" name="Freeform 244"/>
            <p:cNvSpPr>
              <a:spLocks/>
            </p:cNvSpPr>
            <p:nvPr/>
          </p:nvSpPr>
          <p:spPr bwMode="auto">
            <a:xfrm>
              <a:off x="8880475" y="3808413"/>
              <a:ext cx="557213" cy="455613"/>
            </a:xfrm>
            <a:custGeom>
              <a:avLst/>
              <a:gdLst>
                <a:gd name="T0" fmla="*/ 5 w 148"/>
                <a:gd name="T1" fmla="*/ 121 h 121"/>
                <a:gd name="T2" fmla="*/ 3 w 148"/>
                <a:gd name="T3" fmla="*/ 120 h 121"/>
                <a:gd name="T4" fmla="*/ 2 w 148"/>
                <a:gd name="T5" fmla="*/ 114 h 121"/>
                <a:gd name="T6" fmla="*/ 17 w 148"/>
                <a:gd name="T7" fmla="*/ 90 h 121"/>
                <a:gd name="T8" fmla="*/ 22 w 148"/>
                <a:gd name="T9" fmla="*/ 89 h 121"/>
                <a:gd name="T10" fmla="*/ 38 w 148"/>
                <a:gd name="T11" fmla="*/ 99 h 121"/>
                <a:gd name="T12" fmla="*/ 87 w 148"/>
                <a:gd name="T13" fmla="*/ 36 h 121"/>
                <a:gd name="T14" fmla="*/ 91 w 148"/>
                <a:gd name="T15" fmla="*/ 34 h 121"/>
                <a:gd name="T16" fmla="*/ 94 w 148"/>
                <a:gd name="T17" fmla="*/ 37 h 121"/>
                <a:gd name="T18" fmla="*/ 103 w 148"/>
                <a:gd name="T19" fmla="*/ 67 h 121"/>
                <a:gd name="T20" fmla="*/ 140 w 148"/>
                <a:gd name="T21" fmla="*/ 3 h 121"/>
                <a:gd name="T22" fmla="*/ 145 w 148"/>
                <a:gd name="T23" fmla="*/ 1 h 121"/>
                <a:gd name="T24" fmla="*/ 147 w 148"/>
                <a:gd name="T25" fmla="*/ 7 h 121"/>
                <a:gd name="T26" fmla="*/ 106 w 148"/>
                <a:gd name="T27" fmla="*/ 79 h 121"/>
                <a:gd name="T28" fmla="*/ 102 w 148"/>
                <a:gd name="T29" fmla="*/ 81 h 121"/>
                <a:gd name="T30" fmla="*/ 98 w 148"/>
                <a:gd name="T31" fmla="*/ 78 h 121"/>
                <a:gd name="T32" fmla="*/ 88 w 148"/>
                <a:gd name="T33" fmla="*/ 47 h 121"/>
                <a:gd name="T34" fmla="*/ 42 w 148"/>
                <a:gd name="T35" fmla="*/ 106 h 121"/>
                <a:gd name="T36" fmla="*/ 37 w 148"/>
                <a:gd name="T37" fmla="*/ 107 h 121"/>
                <a:gd name="T38" fmla="*/ 21 w 148"/>
                <a:gd name="T39" fmla="*/ 98 h 121"/>
                <a:gd name="T40" fmla="*/ 9 w 148"/>
                <a:gd name="T41" fmla="*/ 119 h 121"/>
                <a:gd name="T42" fmla="*/ 5 w 148"/>
                <a:gd name="T4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8" h="121">
                  <a:moveTo>
                    <a:pt x="5" y="121"/>
                  </a:moveTo>
                  <a:cubicBezTo>
                    <a:pt x="4" y="121"/>
                    <a:pt x="4" y="120"/>
                    <a:pt x="3" y="120"/>
                  </a:cubicBezTo>
                  <a:cubicBezTo>
                    <a:pt x="1" y="119"/>
                    <a:pt x="0" y="116"/>
                    <a:pt x="2" y="114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8" y="88"/>
                    <a:pt x="20" y="88"/>
                    <a:pt x="22" y="89"/>
                  </a:cubicBezTo>
                  <a:cubicBezTo>
                    <a:pt x="38" y="99"/>
                    <a:pt x="38" y="99"/>
                    <a:pt x="38" y="99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5"/>
                    <a:pt x="89" y="34"/>
                    <a:pt x="91" y="34"/>
                  </a:cubicBezTo>
                  <a:cubicBezTo>
                    <a:pt x="92" y="34"/>
                    <a:pt x="93" y="36"/>
                    <a:pt x="94" y="37"/>
                  </a:cubicBezTo>
                  <a:cubicBezTo>
                    <a:pt x="103" y="67"/>
                    <a:pt x="103" y="67"/>
                    <a:pt x="103" y="67"/>
                  </a:cubicBezTo>
                  <a:cubicBezTo>
                    <a:pt x="140" y="3"/>
                    <a:pt x="140" y="3"/>
                    <a:pt x="140" y="3"/>
                  </a:cubicBezTo>
                  <a:cubicBezTo>
                    <a:pt x="141" y="1"/>
                    <a:pt x="143" y="0"/>
                    <a:pt x="145" y="1"/>
                  </a:cubicBezTo>
                  <a:cubicBezTo>
                    <a:pt x="147" y="2"/>
                    <a:pt x="148" y="5"/>
                    <a:pt x="147" y="7"/>
                  </a:cubicBezTo>
                  <a:cubicBezTo>
                    <a:pt x="106" y="79"/>
                    <a:pt x="106" y="79"/>
                    <a:pt x="106" y="79"/>
                  </a:cubicBezTo>
                  <a:cubicBezTo>
                    <a:pt x="105" y="80"/>
                    <a:pt x="103" y="81"/>
                    <a:pt x="102" y="81"/>
                  </a:cubicBezTo>
                  <a:cubicBezTo>
                    <a:pt x="100" y="81"/>
                    <a:pt x="99" y="80"/>
                    <a:pt x="98" y="78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42" y="106"/>
                    <a:pt x="42" y="106"/>
                    <a:pt x="42" y="106"/>
                  </a:cubicBezTo>
                  <a:cubicBezTo>
                    <a:pt x="41" y="108"/>
                    <a:pt x="39" y="108"/>
                    <a:pt x="37" y="107"/>
                  </a:cubicBezTo>
                  <a:cubicBezTo>
                    <a:pt x="21" y="98"/>
                    <a:pt x="21" y="98"/>
                    <a:pt x="21" y="98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8" y="120"/>
                    <a:pt x="6" y="121"/>
                    <a:pt x="5" y="121"/>
                  </a:cubicBezTo>
                  <a:close/>
                </a:path>
              </a:pathLst>
            </a:custGeom>
            <a:solidFill>
              <a:srgbClr val="FAA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68" name="组合 1067"/>
          <p:cNvGrpSpPr/>
          <p:nvPr/>
        </p:nvGrpSpPr>
        <p:grpSpPr>
          <a:xfrm>
            <a:off x="3775496" y="1466528"/>
            <a:ext cx="717550" cy="657225"/>
            <a:chOff x="10766425" y="1874838"/>
            <a:chExt cx="717550" cy="657225"/>
          </a:xfrm>
        </p:grpSpPr>
        <p:sp>
          <p:nvSpPr>
            <p:cNvPr id="1069" name="Freeform 48"/>
            <p:cNvSpPr>
              <a:spLocks/>
            </p:cNvSpPr>
            <p:nvPr/>
          </p:nvSpPr>
          <p:spPr bwMode="auto">
            <a:xfrm>
              <a:off x="10766425" y="1874838"/>
              <a:ext cx="717550" cy="657225"/>
            </a:xfrm>
            <a:custGeom>
              <a:avLst/>
              <a:gdLst>
                <a:gd name="T0" fmla="*/ 191 w 191"/>
                <a:gd name="T1" fmla="*/ 87 h 175"/>
                <a:gd name="T2" fmla="*/ 95 w 191"/>
                <a:gd name="T3" fmla="*/ 175 h 175"/>
                <a:gd name="T4" fmla="*/ 0 w 191"/>
                <a:gd name="T5" fmla="*/ 175 h 175"/>
                <a:gd name="T6" fmla="*/ 0 w 191"/>
                <a:gd name="T7" fmla="*/ 87 h 175"/>
                <a:gd name="T8" fmla="*/ 95 w 191"/>
                <a:gd name="T9" fmla="*/ 0 h 175"/>
                <a:gd name="T10" fmla="*/ 191 w 191"/>
                <a:gd name="T11" fmla="*/ 8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1" h="175">
                  <a:moveTo>
                    <a:pt x="191" y="87"/>
                  </a:moveTo>
                  <a:cubicBezTo>
                    <a:pt x="191" y="136"/>
                    <a:pt x="148" y="175"/>
                    <a:pt x="95" y="175"/>
                  </a:cubicBezTo>
                  <a:cubicBezTo>
                    <a:pt x="68" y="175"/>
                    <a:pt x="0" y="175"/>
                    <a:pt x="0" y="175"/>
                  </a:cubicBezTo>
                  <a:cubicBezTo>
                    <a:pt x="0" y="175"/>
                    <a:pt x="0" y="111"/>
                    <a:pt x="0" y="87"/>
                  </a:cubicBezTo>
                  <a:cubicBezTo>
                    <a:pt x="0" y="39"/>
                    <a:pt x="42" y="0"/>
                    <a:pt x="95" y="0"/>
                  </a:cubicBezTo>
                  <a:cubicBezTo>
                    <a:pt x="148" y="0"/>
                    <a:pt x="191" y="39"/>
                    <a:pt x="191" y="87"/>
                  </a:cubicBezTo>
                  <a:close/>
                </a:path>
              </a:pathLst>
            </a:cu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0" name="Freeform 49"/>
            <p:cNvSpPr>
              <a:spLocks/>
            </p:cNvSpPr>
            <p:nvPr/>
          </p:nvSpPr>
          <p:spPr bwMode="auto">
            <a:xfrm>
              <a:off x="10920413" y="2081213"/>
              <a:ext cx="406400" cy="68263"/>
            </a:xfrm>
            <a:custGeom>
              <a:avLst/>
              <a:gdLst>
                <a:gd name="T0" fmla="*/ 108 w 108"/>
                <a:gd name="T1" fmla="*/ 9 h 18"/>
                <a:gd name="T2" fmla="*/ 99 w 108"/>
                <a:gd name="T3" fmla="*/ 18 h 18"/>
                <a:gd name="T4" fmla="*/ 9 w 108"/>
                <a:gd name="T5" fmla="*/ 18 h 18"/>
                <a:gd name="T6" fmla="*/ 0 w 108"/>
                <a:gd name="T7" fmla="*/ 9 h 18"/>
                <a:gd name="T8" fmla="*/ 0 w 108"/>
                <a:gd name="T9" fmla="*/ 9 h 18"/>
                <a:gd name="T10" fmla="*/ 9 w 108"/>
                <a:gd name="T11" fmla="*/ 0 h 18"/>
                <a:gd name="T12" fmla="*/ 99 w 108"/>
                <a:gd name="T13" fmla="*/ 0 h 18"/>
                <a:gd name="T14" fmla="*/ 108 w 108"/>
                <a:gd name="T15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8" h="18">
                  <a:moveTo>
                    <a:pt x="108" y="9"/>
                  </a:moveTo>
                  <a:cubicBezTo>
                    <a:pt x="108" y="14"/>
                    <a:pt x="104" y="18"/>
                    <a:pt x="9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4" y="18"/>
                    <a:pt x="0" y="14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104" y="0"/>
                    <a:pt x="108" y="4"/>
                    <a:pt x="108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1" name="Freeform 50"/>
            <p:cNvSpPr>
              <a:spLocks/>
            </p:cNvSpPr>
            <p:nvPr/>
          </p:nvSpPr>
          <p:spPr bwMode="auto">
            <a:xfrm>
              <a:off x="10920413" y="2193925"/>
              <a:ext cx="406400" cy="68263"/>
            </a:xfrm>
            <a:custGeom>
              <a:avLst/>
              <a:gdLst>
                <a:gd name="T0" fmla="*/ 108 w 108"/>
                <a:gd name="T1" fmla="*/ 9 h 18"/>
                <a:gd name="T2" fmla="*/ 99 w 108"/>
                <a:gd name="T3" fmla="*/ 18 h 18"/>
                <a:gd name="T4" fmla="*/ 9 w 108"/>
                <a:gd name="T5" fmla="*/ 18 h 18"/>
                <a:gd name="T6" fmla="*/ 0 w 108"/>
                <a:gd name="T7" fmla="*/ 9 h 18"/>
                <a:gd name="T8" fmla="*/ 0 w 108"/>
                <a:gd name="T9" fmla="*/ 9 h 18"/>
                <a:gd name="T10" fmla="*/ 9 w 108"/>
                <a:gd name="T11" fmla="*/ 0 h 18"/>
                <a:gd name="T12" fmla="*/ 99 w 108"/>
                <a:gd name="T13" fmla="*/ 0 h 18"/>
                <a:gd name="T14" fmla="*/ 108 w 108"/>
                <a:gd name="T15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8" h="18">
                  <a:moveTo>
                    <a:pt x="108" y="9"/>
                  </a:moveTo>
                  <a:cubicBezTo>
                    <a:pt x="108" y="14"/>
                    <a:pt x="104" y="18"/>
                    <a:pt x="9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4" y="18"/>
                    <a:pt x="0" y="14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104" y="0"/>
                    <a:pt x="108" y="4"/>
                    <a:pt x="108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2" name="Freeform 51"/>
            <p:cNvSpPr>
              <a:spLocks/>
            </p:cNvSpPr>
            <p:nvPr/>
          </p:nvSpPr>
          <p:spPr bwMode="auto">
            <a:xfrm>
              <a:off x="10920413" y="2306638"/>
              <a:ext cx="406400" cy="63500"/>
            </a:xfrm>
            <a:custGeom>
              <a:avLst/>
              <a:gdLst>
                <a:gd name="T0" fmla="*/ 108 w 108"/>
                <a:gd name="T1" fmla="*/ 9 h 17"/>
                <a:gd name="T2" fmla="*/ 99 w 108"/>
                <a:gd name="T3" fmla="*/ 17 h 17"/>
                <a:gd name="T4" fmla="*/ 9 w 108"/>
                <a:gd name="T5" fmla="*/ 17 h 17"/>
                <a:gd name="T6" fmla="*/ 0 w 108"/>
                <a:gd name="T7" fmla="*/ 9 h 17"/>
                <a:gd name="T8" fmla="*/ 0 w 108"/>
                <a:gd name="T9" fmla="*/ 9 h 17"/>
                <a:gd name="T10" fmla="*/ 9 w 108"/>
                <a:gd name="T11" fmla="*/ 0 h 17"/>
                <a:gd name="T12" fmla="*/ 99 w 108"/>
                <a:gd name="T13" fmla="*/ 0 h 17"/>
                <a:gd name="T14" fmla="*/ 108 w 108"/>
                <a:gd name="T15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8" h="17">
                  <a:moveTo>
                    <a:pt x="108" y="9"/>
                  </a:moveTo>
                  <a:cubicBezTo>
                    <a:pt x="108" y="13"/>
                    <a:pt x="104" y="17"/>
                    <a:pt x="9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4" y="17"/>
                    <a:pt x="0" y="13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104" y="0"/>
                    <a:pt x="108" y="4"/>
                    <a:pt x="108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73" name="组合 1072"/>
          <p:cNvGrpSpPr/>
          <p:nvPr/>
        </p:nvGrpSpPr>
        <p:grpSpPr>
          <a:xfrm>
            <a:off x="3935040" y="3844503"/>
            <a:ext cx="398463" cy="434975"/>
            <a:chOff x="6897688" y="5454650"/>
            <a:chExt cx="398463" cy="434975"/>
          </a:xfrm>
        </p:grpSpPr>
        <p:sp>
          <p:nvSpPr>
            <p:cNvPr id="1074" name="Freeform 83"/>
            <p:cNvSpPr>
              <a:spLocks/>
            </p:cNvSpPr>
            <p:nvPr/>
          </p:nvSpPr>
          <p:spPr bwMode="auto">
            <a:xfrm>
              <a:off x="6897688" y="5534025"/>
              <a:ext cx="398463" cy="355600"/>
            </a:xfrm>
            <a:custGeom>
              <a:avLst/>
              <a:gdLst>
                <a:gd name="T0" fmla="*/ 53 w 106"/>
                <a:gd name="T1" fmla="*/ 11 h 95"/>
                <a:gd name="T2" fmla="*/ 0 w 106"/>
                <a:gd name="T3" fmla="*/ 44 h 95"/>
                <a:gd name="T4" fmla="*/ 35 w 106"/>
                <a:gd name="T5" fmla="*/ 95 h 95"/>
                <a:gd name="T6" fmla="*/ 53 w 106"/>
                <a:gd name="T7" fmla="*/ 90 h 95"/>
                <a:gd name="T8" fmla="*/ 71 w 106"/>
                <a:gd name="T9" fmla="*/ 95 h 95"/>
                <a:gd name="T10" fmla="*/ 106 w 106"/>
                <a:gd name="T11" fmla="*/ 44 h 95"/>
                <a:gd name="T12" fmla="*/ 53 w 106"/>
                <a:gd name="T13" fmla="*/ 1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95">
                  <a:moveTo>
                    <a:pt x="53" y="11"/>
                  </a:moveTo>
                  <a:cubicBezTo>
                    <a:pt x="32" y="0"/>
                    <a:pt x="0" y="11"/>
                    <a:pt x="0" y="44"/>
                  </a:cubicBezTo>
                  <a:cubicBezTo>
                    <a:pt x="0" y="69"/>
                    <a:pt x="16" y="95"/>
                    <a:pt x="35" y="95"/>
                  </a:cubicBezTo>
                  <a:cubicBezTo>
                    <a:pt x="43" y="95"/>
                    <a:pt x="49" y="93"/>
                    <a:pt x="53" y="90"/>
                  </a:cubicBezTo>
                  <a:cubicBezTo>
                    <a:pt x="58" y="93"/>
                    <a:pt x="64" y="95"/>
                    <a:pt x="71" y="95"/>
                  </a:cubicBezTo>
                  <a:cubicBezTo>
                    <a:pt x="90" y="95"/>
                    <a:pt x="106" y="69"/>
                    <a:pt x="106" y="44"/>
                  </a:cubicBezTo>
                  <a:cubicBezTo>
                    <a:pt x="106" y="11"/>
                    <a:pt x="74" y="0"/>
                    <a:pt x="53" y="11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5" name="Freeform 84"/>
            <p:cNvSpPr>
              <a:spLocks/>
            </p:cNvSpPr>
            <p:nvPr/>
          </p:nvSpPr>
          <p:spPr bwMode="auto">
            <a:xfrm>
              <a:off x="7092950" y="5491163"/>
              <a:ext cx="79375" cy="87313"/>
            </a:xfrm>
            <a:custGeom>
              <a:avLst/>
              <a:gdLst>
                <a:gd name="T0" fmla="*/ 1 w 21"/>
                <a:gd name="T1" fmla="*/ 23 h 23"/>
                <a:gd name="T2" fmla="*/ 7 w 21"/>
                <a:gd name="T3" fmla="*/ 20 h 23"/>
                <a:gd name="T4" fmla="*/ 14 w 21"/>
                <a:gd name="T5" fmla="*/ 8 h 23"/>
                <a:gd name="T6" fmla="*/ 13 w 21"/>
                <a:gd name="T7" fmla="*/ 2 h 23"/>
                <a:gd name="T8" fmla="*/ 1 w 21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3">
                  <a:moveTo>
                    <a:pt x="1" y="23"/>
                  </a:move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8" y="10"/>
                    <a:pt x="14" y="8"/>
                  </a:cubicBezTo>
                  <a:cubicBezTo>
                    <a:pt x="21" y="6"/>
                    <a:pt x="19" y="0"/>
                    <a:pt x="13" y="2"/>
                  </a:cubicBezTo>
                  <a:cubicBezTo>
                    <a:pt x="0" y="6"/>
                    <a:pt x="1" y="22"/>
                    <a:pt x="1" y="23"/>
                  </a:cubicBez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6" name="Freeform 85"/>
            <p:cNvSpPr>
              <a:spLocks/>
            </p:cNvSpPr>
            <p:nvPr/>
          </p:nvSpPr>
          <p:spPr bwMode="auto">
            <a:xfrm>
              <a:off x="6962775" y="5454650"/>
              <a:ext cx="157163" cy="127000"/>
            </a:xfrm>
            <a:custGeom>
              <a:avLst/>
              <a:gdLst>
                <a:gd name="T0" fmla="*/ 37 w 42"/>
                <a:gd name="T1" fmla="*/ 19 h 34"/>
                <a:gd name="T2" fmla="*/ 11 w 42"/>
                <a:gd name="T3" fmla="*/ 0 h 34"/>
                <a:gd name="T4" fmla="*/ 37 w 42"/>
                <a:gd name="T5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37" y="19"/>
                  </a:moveTo>
                  <a:cubicBezTo>
                    <a:pt x="42" y="5"/>
                    <a:pt x="28" y="2"/>
                    <a:pt x="11" y="0"/>
                  </a:cubicBezTo>
                  <a:cubicBezTo>
                    <a:pt x="0" y="23"/>
                    <a:pt x="32" y="34"/>
                    <a:pt x="37" y="19"/>
                  </a:cubicBezTo>
                  <a:close/>
                </a:path>
              </a:pathLst>
            </a:custGeom>
            <a:solidFill>
              <a:srgbClr val="6CA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77" name="组合 1076"/>
          <p:cNvGrpSpPr/>
          <p:nvPr/>
        </p:nvGrpSpPr>
        <p:grpSpPr>
          <a:xfrm>
            <a:off x="3858046" y="4831878"/>
            <a:ext cx="552450" cy="315913"/>
            <a:chOff x="8701088" y="1795463"/>
            <a:chExt cx="552450" cy="315913"/>
          </a:xfrm>
        </p:grpSpPr>
        <p:sp>
          <p:nvSpPr>
            <p:cNvPr id="1078" name="Freeform 232"/>
            <p:cNvSpPr>
              <a:spLocks/>
            </p:cNvSpPr>
            <p:nvPr/>
          </p:nvSpPr>
          <p:spPr bwMode="auto">
            <a:xfrm>
              <a:off x="8701088" y="1795463"/>
              <a:ext cx="285750" cy="315913"/>
            </a:xfrm>
            <a:custGeom>
              <a:avLst/>
              <a:gdLst>
                <a:gd name="T0" fmla="*/ 19 w 76"/>
                <a:gd name="T1" fmla="*/ 0 h 84"/>
                <a:gd name="T2" fmla="*/ 0 w 76"/>
                <a:gd name="T3" fmla="*/ 20 h 84"/>
                <a:gd name="T4" fmla="*/ 0 w 76"/>
                <a:gd name="T5" fmla="*/ 64 h 84"/>
                <a:gd name="T6" fmla="*/ 19 w 76"/>
                <a:gd name="T7" fmla="*/ 84 h 84"/>
                <a:gd name="T8" fmla="*/ 76 w 76"/>
                <a:gd name="T9" fmla="*/ 84 h 84"/>
                <a:gd name="T10" fmla="*/ 76 w 76"/>
                <a:gd name="T11" fmla="*/ 0 h 84"/>
                <a:gd name="T12" fmla="*/ 19 w 76"/>
                <a:gd name="T13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84">
                  <a:moveTo>
                    <a:pt x="19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75"/>
                    <a:pt x="9" y="84"/>
                    <a:pt x="19" y="84"/>
                  </a:cubicBezTo>
                  <a:cubicBezTo>
                    <a:pt x="76" y="84"/>
                    <a:pt x="76" y="84"/>
                    <a:pt x="76" y="84"/>
                  </a:cubicBezTo>
                  <a:cubicBezTo>
                    <a:pt x="76" y="0"/>
                    <a:pt x="76" y="0"/>
                    <a:pt x="76" y="0"/>
                  </a:cubicBezTo>
                  <a:lnTo>
                    <a:pt x="19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9" name="Freeform 233"/>
            <p:cNvSpPr>
              <a:spLocks/>
            </p:cNvSpPr>
            <p:nvPr/>
          </p:nvSpPr>
          <p:spPr bwMode="auto">
            <a:xfrm>
              <a:off x="8986838" y="1795463"/>
              <a:ext cx="266700" cy="315913"/>
            </a:xfrm>
            <a:custGeom>
              <a:avLst/>
              <a:gdLst>
                <a:gd name="T0" fmla="*/ 51 w 71"/>
                <a:gd name="T1" fmla="*/ 0 h 84"/>
                <a:gd name="T2" fmla="*/ 0 w 71"/>
                <a:gd name="T3" fmla="*/ 0 h 84"/>
                <a:gd name="T4" fmla="*/ 0 w 71"/>
                <a:gd name="T5" fmla="*/ 84 h 84"/>
                <a:gd name="T6" fmla="*/ 51 w 71"/>
                <a:gd name="T7" fmla="*/ 84 h 84"/>
                <a:gd name="T8" fmla="*/ 71 w 71"/>
                <a:gd name="T9" fmla="*/ 64 h 84"/>
                <a:gd name="T10" fmla="*/ 71 w 71"/>
                <a:gd name="T11" fmla="*/ 20 h 84"/>
                <a:gd name="T12" fmla="*/ 51 w 71"/>
                <a:gd name="T13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84">
                  <a:moveTo>
                    <a:pt x="5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51" y="84"/>
                    <a:pt x="51" y="84"/>
                    <a:pt x="51" y="84"/>
                  </a:cubicBezTo>
                  <a:cubicBezTo>
                    <a:pt x="62" y="84"/>
                    <a:pt x="71" y="75"/>
                    <a:pt x="71" y="64"/>
                  </a:cubicBezTo>
                  <a:cubicBezTo>
                    <a:pt x="71" y="20"/>
                    <a:pt x="71" y="20"/>
                    <a:pt x="71" y="20"/>
                  </a:cubicBezTo>
                  <a:cubicBezTo>
                    <a:pt x="71" y="9"/>
                    <a:pt x="62" y="0"/>
                    <a:pt x="51" y="0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80" name="组合 1079"/>
          <p:cNvGrpSpPr/>
          <p:nvPr/>
        </p:nvGrpSpPr>
        <p:grpSpPr>
          <a:xfrm>
            <a:off x="3858046" y="2676153"/>
            <a:ext cx="552451" cy="615950"/>
            <a:chOff x="5181600" y="4075113"/>
            <a:chExt cx="552451" cy="615950"/>
          </a:xfrm>
        </p:grpSpPr>
        <p:sp>
          <p:nvSpPr>
            <p:cNvPr id="1081" name="Freeform 234"/>
            <p:cNvSpPr>
              <a:spLocks/>
            </p:cNvSpPr>
            <p:nvPr/>
          </p:nvSpPr>
          <p:spPr bwMode="auto">
            <a:xfrm>
              <a:off x="5561013" y="4522788"/>
              <a:ext cx="173038" cy="168275"/>
            </a:xfrm>
            <a:custGeom>
              <a:avLst/>
              <a:gdLst>
                <a:gd name="T0" fmla="*/ 15 w 46"/>
                <a:gd name="T1" fmla="*/ 43 h 45"/>
                <a:gd name="T2" fmla="*/ 23 w 46"/>
                <a:gd name="T3" fmla="*/ 43 h 45"/>
                <a:gd name="T4" fmla="*/ 43 w 46"/>
                <a:gd name="T5" fmla="*/ 26 h 45"/>
                <a:gd name="T6" fmla="*/ 43 w 46"/>
                <a:gd name="T7" fmla="*/ 17 h 45"/>
                <a:gd name="T8" fmla="*/ 31 w 46"/>
                <a:gd name="T9" fmla="*/ 3 h 45"/>
                <a:gd name="T10" fmla="*/ 22 w 46"/>
                <a:gd name="T11" fmla="*/ 2 h 45"/>
                <a:gd name="T12" fmla="*/ 3 w 46"/>
                <a:gd name="T13" fmla="*/ 20 h 45"/>
                <a:gd name="T14" fmla="*/ 2 w 46"/>
                <a:gd name="T15" fmla="*/ 28 h 45"/>
                <a:gd name="T16" fmla="*/ 15 w 46"/>
                <a:gd name="T17" fmla="*/ 4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5">
                  <a:moveTo>
                    <a:pt x="15" y="43"/>
                  </a:moveTo>
                  <a:cubicBezTo>
                    <a:pt x="17" y="45"/>
                    <a:pt x="21" y="45"/>
                    <a:pt x="23" y="43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5" y="24"/>
                    <a:pt x="46" y="20"/>
                    <a:pt x="43" y="17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29" y="1"/>
                    <a:pt x="25" y="0"/>
                    <a:pt x="22" y="2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0" y="22"/>
                    <a:pt x="0" y="26"/>
                    <a:pt x="2" y="28"/>
                  </a:cubicBezTo>
                  <a:lnTo>
                    <a:pt x="15" y="43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2" name="Freeform 235"/>
            <p:cNvSpPr>
              <a:spLocks/>
            </p:cNvSpPr>
            <p:nvPr/>
          </p:nvSpPr>
          <p:spPr bwMode="auto">
            <a:xfrm>
              <a:off x="5310188" y="4154488"/>
              <a:ext cx="382588" cy="431800"/>
            </a:xfrm>
            <a:custGeom>
              <a:avLst/>
              <a:gdLst>
                <a:gd name="T0" fmla="*/ 0 w 241"/>
                <a:gd name="T1" fmla="*/ 21 h 272"/>
                <a:gd name="T2" fmla="*/ 23 w 241"/>
                <a:gd name="T3" fmla="*/ 0 h 272"/>
                <a:gd name="T4" fmla="*/ 241 w 241"/>
                <a:gd name="T5" fmla="*/ 251 h 272"/>
                <a:gd name="T6" fmla="*/ 217 w 241"/>
                <a:gd name="T7" fmla="*/ 272 h 272"/>
                <a:gd name="T8" fmla="*/ 0 w 241"/>
                <a:gd name="T9" fmla="*/ 21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272">
                  <a:moveTo>
                    <a:pt x="0" y="21"/>
                  </a:moveTo>
                  <a:lnTo>
                    <a:pt x="23" y="0"/>
                  </a:lnTo>
                  <a:lnTo>
                    <a:pt x="241" y="251"/>
                  </a:lnTo>
                  <a:lnTo>
                    <a:pt x="217" y="272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AA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3" name="Freeform 236"/>
            <p:cNvSpPr>
              <a:spLocks/>
            </p:cNvSpPr>
            <p:nvPr/>
          </p:nvSpPr>
          <p:spPr bwMode="auto">
            <a:xfrm>
              <a:off x="5275263" y="4184650"/>
              <a:ext cx="384175" cy="431800"/>
            </a:xfrm>
            <a:custGeom>
              <a:avLst/>
              <a:gdLst>
                <a:gd name="T0" fmla="*/ 0 w 242"/>
                <a:gd name="T1" fmla="*/ 21 h 272"/>
                <a:gd name="T2" fmla="*/ 22 w 242"/>
                <a:gd name="T3" fmla="*/ 0 h 272"/>
                <a:gd name="T4" fmla="*/ 242 w 242"/>
                <a:gd name="T5" fmla="*/ 251 h 272"/>
                <a:gd name="T6" fmla="*/ 218 w 242"/>
                <a:gd name="T7" fmla="*/ 272 h 272"/>
                <a:gd name="T8" fmla="*/ 0 w 242"/>
                <a:gd name="T9" fmla="*/ 21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" h="272">
                  <a:moveTo>
                    <a:pt x="0" y="21"/>
                  </a:moveTo>
                  <a:lnTo>
                    <a:pt x="22" y="0"/>
                  </a:lnTo>
                  <a:lnTo>
                    <a:pt x="242" y="251"/>
                  </a:lnTo>
                  <a:lnTo>
                    <a:pt x="218" y="272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4" name="Freeform 237"/>
            <p:cNvSpPr>
              <a:spLocks/>
            </p:cNvSpPr>
            <p:nvPr/>
          </p:nvSpPr>
          <p:spPr bwMode="auto">
            <a:xfrm>
              <a:off x="5238750" y="4217988"/>
              <a:ext cx="382588" cy="428625"/>
            </a:xfrm>
            <a:custGeom>
              <a:avLst/>
              <a:gdLst>
                <a:gd name="T0" fmla="*/ 0 w 241"/>
                <a:gd name="T1" fmla="*/ 19 h 270"/>
                <a:gd name="T2" fmla="*/ 23 w 241"/>
                <a:gd name="T3" fmla="*/ 0 h 270"/>
                <a:gd name="T4" fmla="*/ 241 w 241"/>
                <a:gd name="T5" fmla="*/ 249 h 270"/>
                <a:gd name="T6" fmla="*/ 217 w 241"/>
                <a:gd name="T7" fmla="*/ 270 h 270"/>
                <a:gd name="T8" fmla="*/ 0 w 241"/>
                <a:gd name="T9" fmla="*/ 19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270">
                  <a:moveTo>
                    <a:pt x="0" y="19"/>
                  </a:moveTo>
                  <a:lnTo>
                    <a:pt x="23" y="0"/>
                  </a:lnTo>
                  <a:lnTo>
                    <a:pt x="241" y="249"/>
                  </a:lnTo>
                  <a:lnTo>
                    <a:pt x="217" y="27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AA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5" name="Freeform 238"/>
            <p:cNvSpPr>
              <a:spLocks/>
            </p:cNvSpPr>
            <p:nvPr/>
          </p:nvSpPr>
          <p:spPr bwMode="auto">
            <a:xfrm>
              <a:off x="5181600" y="4075113"/>
              <a:ext cx="57150" cy="60325"/>
            </a:xfrm>
            <a:custGeom>
              <a:avLst/>
              <a:gdLst>
                <a:gd name="T0" fmla="*/ 12 w 36"/>
                <a:gd name="T1" fmla="*/ 38 h 38"/>
                <a:gd name="T2" fmla="*/ 36 w 36"/>
                <a:gd name="T3" fmla="*/ 17 h 38"/>
                <a:gd name="T4" fmla="*/ 0 w 36"/>
                <a:gd name="T5" fmla="*/ 0 h 38"/>
                <a:gd name="T6" fmla="*/ 12 w 36"/>
                <a:gd name="T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8">
                  <a:moveTo>
                    <a:pt x="12" y="38"/>
                  </a:moveTo>
                  <a:lnTo>
                    <a:pt x="36" y="17"/>
                  </a:lnTo>
                  <a:lnTo>
                    <a:pt x="0" y="0"/>
                  </a:lnTo>
                  <a:lnTo>
                    <a:pt x="12" y="38"/>
                  </a:lnTo>
                  <a:close/>
                </a:path>
              </a:pathLst>
            </a:cu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6" name="Freeform 239"/>
            <p:cNvSpPr>
              <a:spLocks/>
            </p:cNvSpPr>
            <p:nvPr/>
          </p:nvSpPr>
          <p:spPr bwMode="auto">
            <a:xfrm>
              <a:off x="5200650" y="4102100"/>
              <a:ext cx="146050" cy="146050"/>
            </a:xfrm>
            <a:custGeom>
              <a:avLst/>
              <a:gdLst>
                <a:gd name="T0" fmla="*/ 24 w 92"/>
                <a:gd name="T1" fmla="*/ 92 h 92"/>
                <a:gd name="T2" fmla="*/ 92 w 92"/>
                <a:gd name="T3" fmla="*/ 33 h 92"/>
                <a:gd name="T4" fmla="*/ 24 w 92"/>
                <a:gd name="T5" fmla="*/ 0 h 92"/>
                <a:gd name="T6" fmla="*/ 0 w 92"/>
                <a:gd name="T7" fmla="*/ 21 h 92"/>
                <a:gd name="T8" fmla="*/ 24 w 92"/>
                <a:gd name="T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2">
                  <a:moveTo>
                    <a:pt x="24" y="92"/>
                  </a:moveTo>
                  <a:lnTo>
                    <a:pt x="92" y="33"/>
                  </a:lnTo>
                  <a:lnTo>
                    <a:pt x="24" y="0"/>
                  </a:lnTo>
                  <a:lnTo>
                    <a:pt x="0" y="21"/>
                  </a:lnTo>
                  <a:lnTo>
                    <a:pt x="24" y="92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87" name="组合 1086"/>
          <p:cNvGrpSpPr/>
          <p:nvPr/>
        </p:nvGrpSpPr>
        <p:grpSpPr>
          <a:xfrm>
            <a:off x="3802483" y="5700191"/>
            <a:ext cx="663576" cy="969963"/>
            <a:chOff x="10290175" y="822325"/>
            <a:chExt cx="663576" cy="969963"/>
          </a:xfrm>
        </p:grpSpPr>
        <p:sp>
          <p:nvSpPr>
            <p:cNvPr id="1088" name="Freeform 255"/>
            <p:cNvSpPr>
              <a:spLocks/>
            </p:cNvSpPr>
            <p:nvPr/>
          </p:nvSpPr>
          <p:spPr bwMode="auto">
            <a:xfrm>
              <a:off x="10290175" y="1431925"/>
              <a:ext cx="236538" cy="360363"/>
            </a:xfrm>
            <a:custGeom>
              <a:avLst/>
              <a:gdLst>
                <a:gd name="T0" fmla="*/ 18 w 63"/>
                <a:gd name="T1" fmla="*/ 89 h 96"/>
                <a:gd name="T2" fmla="*/ 27 w 63"/>
                <a:gd name="T3" fmla="*/ 95 h 96"/>
                <a:gd name="T4" fmla="*/ 36 w 63"/>
                <a:gd name="T5" fmla="*/ 90 h 96"/>
                <a:gd name="T6" fmla="*/ 63 w 63"/>
                <a:gd name="T7" fmla="*/ 65 h 96"/>
                <a:gd name="T8" fmla="*/ 41 w 63"/>
                <a:gd name="T9" fmla="*/ 0 h 96"/>
                <a:gd name="T10" fmla="*/ 18 w 63"/>
                <a:gd name="T11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6">
                  <a:moveTo>
                    <a:pt x="18" y="89"/>
                  </a:moveTo>
                  <a:cubicBezTo>
                    <a:pt x="20" y="92"/>
                    <a:pt x="23" y="95"/>
                    <a:pt x="27" y="95"/>
                  </a:cubicBezTo>
                  <a:cubicBezTo>
                    <a:pt x="30" y="96"/>
                    <a:pt x="34" y="94"/>
                    <a:pt x="36" y="90"/>
                  </a:cubicBezTo>
                  <a:cubicBezTo>
                    <a:pt x="42" y="81"/>
                    <a:pt x="50" y="70"/>
                    <a:pt x="63" y="65"/>
                  </a:cubicBezTo>
                  <a:cubicBezTo>
                    <a:pt x="52" y="40"/>
                    <a:pt x="45" y="18"/>
                    <a:pt x="41" y="0"/>
                  </a:cubicBezTo>
                  <a:cubicBezTo>
                    <a:pt x="26" y="11"/>
                    <a:pt x="0" y="38"/>
                    <a:pt x="18" y="89"/>
                  </a:cubicBezTo>
                  <a:close/>
                </a:path>
              </a:pathLst>
            </a:custGeom>
            <a:solidFill>
              <a:srgbClr val="6CA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9" name="Freeform 256"/>
            <p:cNvSpPr>
              <a:spLocks/>
            </p:cNvSpPr>
            <p:nvPr/>
          </p:nvSpPr>
          <p:spPr bwMode="auto">
            <a:xfrm>
              <a:off x="10717213" y="1431925"/>
              <a:ext cx="236538" cy="360363"/>
            </a:xfrm>
            <a:custGeom>
              <a:avLst/>
              <a:gdLst>
                <a:gd name="T0" fmla="*/ 22 w 63"/>
                <a:gd name="T1" fmla="*/ 0 h 96"/>
                <a:gd name="T2" fmla="*/ 0 w 63"/>
                <a:gd name="T3" fmla="*/ 65 h 96"/>
                <a:gd name="T4" fmla="*/ 27 w 63"/>
                <a:gd name="T5" fmla="*/ 90 h 96"/>
                <a:gd name="T6" fmla="*/ 36 w 63"/>
                <a:gd name="T7" fmla="*/ 95 h 96"/>
                <a:gd name="T8" fmla="*/ 44 w 63"/>
                <a:gd name="T9" fmla="*/ 89 h 96"/>
                <a:gd name="T10" fmla="*/ 22 w 63"/>
                <a:gd name="T11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6">
                  <a:moveTo>
                    <a:pt x="22" y="0"/>
                  </a:moveTo>
                  <a:cubicBezTo>
                    <a:pt x="18" y="18"/>
                    <a:pt x="11" y="40"/>
                    <a:pt x="0" y="65"/>
                  </a:cubicBezTo>
                  <a:cubicBezTo>
                    <a:pt x="12" y="70"/>
                    <a:pt x="21" y="81"/>
                    <a:pt x="27" y="90"/>
                  </a:cubicBezTo>
                  <a:cubicBezTo>
                    <a:pt x="28" y="94"/>
                    <a:pt x="32" y="96"/>
                    <a:pt x="36" y="95"/>
                  </a:cubicBezTo>
                  <a:cubicBezTo>
                    <a:pt x="40" y="95"/>
                    <a:pt x="43" y="92"/>
                    <a:pt x="44" y="89"/>
                  </a:cubicBezTo>
                  <a:cubicBezTo>
                    <a:pt x="63" y="39"/>
                    <a:pt x="37" y="11"/>
                    <a:pt x="22" y="0"/>
                  </a:cubicBezTo>
                  <a:close/>
                </a:path>
              </a:pathLst>
            </a:custGeom>
            <a:solidFill>
              <a:srgbClr val="6CA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0" name="Freeform 257"/>
            <p:cNvSpPr>
              <a:spLocks/>
            </p:cNvSpPr>
            <p:nvPr/>
          </p:nvSpPr>
          <p:spPr bwMode="auto">
            <a:xfrm>
              <a:off x="10409238" y="822325"/>
              <a:ext cx="420688" cy="879475"/>
            </a:xfrm>
            <a:custGeom>
              <a:avLst/>
              <a:gdLst>
                <a:gd name="T0" fmla="*/ 110 w 112"/>
                <a:gd name="T1" fmla="*/ 112 h 234"/>
                <a:gd name="T2" fmla="*/ 64 w 112"/>
                <a:gd name="T3" fmla="*/ 4 h 234"/>
                <a:gd name="T4" fmla="*/ 55 w 112"/>
                <a:gd name="T5" fmla="*/ 0 h 234"/>
                <a:gd name="T6" fmla="*/ 47 w 112"/>
                <a:gd name="T7" fmla="*/ 4 h 234"/>
                <a:gd name="T8" fmla="*/ 3 w 112"/>
                <a:gd name="T9" fmla="*/ 112 h 234"/>
                <a:gd name="T10" fmla="*/ 35 w 112"/>
                <a:gd name="T11" fmla="*/ 234 h 234"/>
                <a:gd name="T12" fmla="*/ 56 w 112"/>
                <a:gd name="T13" fmla="*/ 234 h 234"/>
                <a:gd name="T14" fmla="*/ 57 w 112"/>
                <a:gd name="T15" fmla="*/ 234 h 234"/>
                <a:gd name="T16" fmla="*/ 78 w 112"/>
                <a:gd name="T17" fmla="*/ 234 h 234"/>
                <a:gd name="T18" fmla="*/ 110 w 112"/>
                <a:gd name="T19" fmla="*/ 11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" h="234">
                  <a:moveTo>
                    <a:pt x="110" y="112"/>
                  </a:moveTo>
                  <a:cubicBezTo>
                    <a:pt x="110" y="57"/>
                    <a:pt x="80" y="19"/>
                    <a:pt x="64" y="4"/>
                  </a:cubicBezTo>
                  <a:cubicBezTo>
                    <a:pt x="62" y="2"/>
                    <a:pt x="59" y="0"/>
                    <a:pt x="55" y="0"/>
                  </a:cubicBezTo>
                  <a:cubicBezTo>
                    <a:pt x="52" y="0"/>
                    <a:pt x="49" y="2"/>
                    <a:pt x="47" y="4"/>
                  </a:cubicBezTo>
                  <a:cubicBezTo>
                    <a:pt x="32" y="20"/>
                    <a:pt x="2" y="57"/>
                    <a:pt x="3" y="112"/>
                  </a:cubicBezTo>
                  <a:cubicBezTo>
                    <a:pt x="3" y="112"/>
                    <a:pt x="0" y="164"/>
                    <a:pt x="35" y="234"/>
                  </a:cubicBezTo>
                  <a:cubicBezTo>
                    <a:pt x="56" y="234"/>
                    <a:pt x="56" y="234"/>
                    <a:pt x="56" y="234"/>
                  </a:cubicBezTo>
                  <a:cubicBezTo>
                    <a:pt x="57" y="234"/>
                    <a:pt x="57" y="234"/>
                    <a:pt x="57" y="234"/>
                  </a:cubicBezTo>
                  <a:cubicBezTo>
                    <a:pt x="78" y="234"/>
                    <a:pt x="78" y="234"/>
                    <a:pt x="78" y="234"/>
                  </a:cubicBezTo>
                  <a:cubicBezTo>
                    <a:pt x="112" y="164"/>
                    <a:pt x="110" y="112"/>
                    <a:pt x="110" y="112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1" name="Rectangle 258"/>
            <p:cNvSpPr>
              <a:spLocks noChangeArrowheads="1"/>
            </p:cNvSpPr>
            <p:nvPr/>
          </p:nvSpPr>
          <p:spPr bwMode="auto">
            <a:xfrm>
              <a:off x="10507663" y="1693863"/>
              <a:ext cx="228600" cy="57150"/>
            </a:xfrm>
            <a:prstGeom prst="rect">
              <a:avLst/>
            </a:prstGeom>
            <a:solidFill>
              <a:srgbClr val="FAA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2" name="Oval 259"/>
            <p:cNvSpPr>
              <a:spLocks noChangeArrowheads="1"/>
            </p:cNvSpPr>
            <p:nvPr/>
          </p:nvSpPr>
          <p:spPr bwMode="auto">
            <a:xfrm>
              <a:off x="10529888" y="1055688"/>
              <a:ext cx="180975" cy="1841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93" name="组合 1092"/>
          <p:cNvGrpSpPr/>
          <p:nvPr/>
        </p:nvGrpSpPr>
        <p:grpSpPr>
          <a:xfrm>
            <a:off x="5027946" y="2641525"/>
            <a:ext cx="566738" cy="538163"/>
            <a:chOff x="6470650" y="2216150"/>
            <a:chExt cx="566738" cy="538163"/>
          </a:xfrm>
        </p:grpSpPr>
        <p:sp>
          <p:nvSpPr>
            <p:cNvPr id="1094" name="Freeform 86"/>
            <p:cNvSpPr>
              <a:spLocks/>
            </p:cNvSpPr>
            <p:nvPr/>
          </p:nvSpPr>
          <p:spPr bwMode="auto">
            <a:xfrm>
              <a:off x="6526213" y="2314575"/>
              <a:ext cx="458788" cy="368300"/>
            </a:xfrm>
            <a:custGeom>
              <a:avLst/>
              <a:gdLst>
                <a:gd name="T0" fmla="*/ 21 w 289"/>
                <a:gd name="T1" fmla="*/ 232 h 232"/>
                <a:gd name="T2" fmla="*/ 0 w 289"/>
                <a:gd name="T3" fmla="*/ 227 h 232"/>
                <a:gd name="T4" fmla="*/ 55 w 289"/>
                <a:gd name="T5" fmla="*/ 0 h 232"/>
                <a:gd name="T6" fmla="*/ 289 w 289"/>
                <a:gd name="T7" fmla="*/ 54 h 232"/>
                <a:gd name="T8" fmla="*/ 284 w 289"/>
                <a:gd name="T9" fmla="*/ 75 h 232"/>
                <a:gd name="T10" fmla="*/ 69 w 289"/>
                <a:gd name="T11" fmla="*/ 23 h 232"/>
                <a:gd name="T12" fmla="*/ 21 w 289"/>
                <a:gd name="T13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9" h="232">
                  <a:moveTo>
                    <a:pt x="21" y="232"/>
                  </a:moveTo>
                  <a:lnTo>
                    <a:pt x="0" y="227"/>
                  </a:lnTo>
                  <a:lnTo>
                    <a:pt x="55" y="0"/>
                  </a:lnTo>
                  <a:lnTo>
                    <a:pt x="289" y="54"/>
                  </a:lnTo>
                  <a:lnTo>
                    <a:pt x="284" y="75"/>
                  </a:lnTo>
                  <a:lnTo>
                    <a:pt x="69" y="23"/>
                  </a:lnTo>
                  <a:lnTo>
                    <a:pt x="21" y="232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5" name="Freeform 87"/>
            <p:cNvSpPr>
              <a:spLocks/>
            </p:cNvSpPr>
            <p:nvPr/>
          </p:nvSpPr>
          <p:spPr bwMode="auto">
            <a:xfrm>
              <a:off x="6507163" y="2216150"/>
              <a:ext cx="233363" cy="236538"/>
            </a:xfrm>
            <a:custGeom>
              <a:avLst/>
              <a:gdLst>
                <a:gd name="T0" fmla="*/ 59 w 62"/>
                <a:gd name="T1" fmla="*/ 38 h 63"/>
                <a:gd name="T2" fmla="*/ 24 w 62"/>
                <a:gd name="T3" fmla="*/ 59 h 63"/>
                <a:gd name="T4" fmla="*/ 3 w 62"/>
                <a:gd name="T5" fmla="*/ 25 h 63"/>
                <a:gd name="T6" fmla="*/ 37 w 62"/>
                <a:gd name="T7" fmla="*/ 3 h 63"/>
                <a:gd name="T8" fmla="*/ 59 w 62"/>
                <a:gd name="T9" fmla="*/ 3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3">
                  <a:moveTo>
                    <a:pt x="59" y="38"/>
                  </a:moveTo>
                  <a:cubicBezTo>
                    <a:pt x="55" y="53"/>
                    <a:pt x="40" y="63"/>
                    <a:pt x="24" y="59"/>
                  </a:cubicBezTo>
                  <a:cubicBezTo>
                    <a:pt x="9" y="55"/>
                    <a:pt x="0" y="40"/>
                    <a:pt x="3" y="25"/>
                  </a:cubicBezTo>
                  <a:cubicBezTo>
                    <a:pt x="7" y="9"/>
                    <a:pt x="22" y="0"/>
                    <a:pt x="37" y="3"/>
                  </a:cubicBezTo>
                  <a:cubicBezTo>
                    <a:pt x="53" y="7"/>
                    <a:pt x="62" y="22"/>
                    <a:pt x="59" y="38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6" name="Freeform 88"/>
            <p:cNvSpPr>
              <a:spLocks/>
            </p:cNvSpPr>
            <p:nvPr/>
          </p:nvSpPr>
          <p:spPr bwMode="auto">
            <a:xfrm>
              <a:off x="6470650" y="2603500"/>
              <a:ext cx="146050" cy="150813"/>
            </a:xfrm>
            <a:custGeom>
              <a:avLst/>
              <a:gdLst>
                <a:gd name="T0" fmla="*/ 37 w 39"/>
                <a:gd name="T1" fmla="*/ 24 h 40"/>
                <a:gd name="T2" fmla="*/ 15 w 39"/>
                <a:gd name="T3" fmla="*/ 37 h 40"/>
                <a:gd name="T4" fmla="*/ 2 w 39"/>
                <a:gd name="T5" fmla="*/ 16 h 40"/>
                <a:gd name="T6" fmla="*/ 23 w 39"/>
                <a:gd name="T7" fmla="*/ 3 h 40"/>
                <a:gd name="T8" fmla="*/ 37 w 39"/>
                <a:gd name="T9" fmla="*/ 2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0">
                  <a:moveTo>
                    <a:pt x="37" y="24"/>
                  </a:moveTo>
                  <a:cubicBezTo>
                    <a:pt x="35" y="34"/>
                    <a:pt x="25" y="40"/>
                    <a:pt x="15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4" y="6"/>
                    <a:pt x="14" y="0"/>
                    <a:pt x="23" y="3"/>
                  </a:cubicBezTo>
                  <a:cubicBezTo>
                    <a:pt x="33" y="5"/>
                    <a:pt x="39" y="14"/>
                    <a:pt x="37" y="24"/>
                  </a:cubicBezTo>
                  <a:close/>
                </a:path>
              </a:pathLst>
            </a:custGeom>
            <a:solidFill>
              <a:srgbClr val="6CA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7" name="Freeform 89"/>
            <p:cNvSpPr>
              <a:spLocks/>
            </p:cNvSpPr>
            <p:nvPr/>
          </p:nvSpPr>
          <p:spPr bwMode="auto">
            <a:xfrm>
              <a:off x="6891338" y="2339975"/>
              <a:ext cx="146050" cy="147638"/>
            </a:xfrm>
            <a:custGeom>
              <a:avLst/>
              <a:gdLst>
                <a:gd name="T0" fmla="*/ 37 w 39"/>
                <a:gd name="T1" fmla="*/ 24 h 39"/>
                <a:gd name="T2" fmla="*/ 16 w 39"/>
                <a:gd name="T3" fmla="*/ 37 h 39"/>
                <a:gd name="T4" fmla="*/ 2 w 39"/>
                <a:gd name="T5" fmla="*/ 15 h 39"/>
                <a:gd name="T6" fmla="*/ 24 w 39"/>
                <a:gd name="T7" fmla="*/ 2 h 39"/>
                <a:gd name="T8" fmla="*/ 37 w 39"/>
                <a:gd name="T9" fmla="*/ 2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37" y="24"/>
                  </a:moveTo>
                  <a:cubicBezTo>
                    <a:pt x="35" y="33"/>
                    <a:pt x="25" y="39"/>
                    <a:pt x="16" y="37"/>
                  </a:cubicBezTo>
                  <a:cubicBezTo>
                    <a:pt x="6" y="35"/>
                    <a:pt x="0" y="25"/>
                    <a:pt x="2" y="15"/>
                  </a:cubicBezTo>
                  <a:cubicBezTo>
                    <a:pt x="5" y="6"/>
                    <a:pt x="14" y="0"/>
                    <a:pt x="24" y="2"/>
                  </a:cubicBezTo>
                  <a:cubicBezTo>
                    <a:pt x="33" y="4"/>
                    <a:pt x="39" y="14"/>
                    <a:pt x="37" y="24"/>
                  </a:cubicBezTo>
                  <a:close/>
                </a:path>
              </a:pathLst>
            </a:custGeom>
            <a:solidFill>
              <a:srgbClr val="6CA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98" name="Freeform 129"/>
          <p:cNvSpPr>
            <a:spLocks/>
          </p:cNvSpPr>
          <p:nvPr/>
        </p:nvSpPr>
        <p:spPr bwMode="auto">
          <a:xfrm>
            <a:off x="4994575" y="1549996"/>
            <a:ext cx="633481" cy="640469"/>
          </a:xfrm>
          <a:custGeom>
            <a:avLst/>
            <a:gdLst>
              <a:gd name="T0" fmla="*/ 31 w 115"/>
              <a:gd name="T1" fmla="*/ 113 h 116"/>
              <a:gd name="T2" fmla="*/ 52 w 115"/>
              <a:gd name="T3" fmla="*/ 91 h 116"/>
              <a:gd name="T4" fmla="*/ 52 w 115"/>
              <a:gd name="T5" fmla="*/ 90 h 116"/>
              <a:gd name="T6" fmla="*/ 52 w 115"/>
              <a:gd name="T7" fmla="*/ 27 h 116"/>
              <a:gd name="T8" fmla="*/ 100 w 115"/>
              <a:gd name="T9" fmla="*/ 17 h 116"/>
              <a:gd name="T10" fmla="*/ 100 w 115"/>
              <a:gd name="T11" fmla="*/ 60 h 116"/>
              <a:gd name="T12" fmla="*/ 86 w 115"/>
              <a:gd name="T13" fmla="*/ 59 h 116"/>
              <a:gd name="T14" fmla="*/ 66 w 115"/>
              <a:gd name="T15" fmla="*/ 85 h 116"/>
              <a:gd name="T16" fmla="*/ 94 w 115"/>
              <a:gd name="T17" fmla="*/ 100 h 116"/>
              <a:gd name="T18" fmla="*/ 115 w 115"/>
              <a:gd name="T19" fmla="*/ 78 h 116"/>
              <a:gd name="T20" fmla="*/ 115 w 115"/>
              <a:gd name="T21" fmla="*/ 77 h 116"/>
              <a:gd name="T22" fmla="*/ 115 w 115"/>
              <a:gd name="T23" fmla="*/ 8 h 116"/>
              <a:gd name="T24" fmla="*/ 115 w 115"/>
              <a:gd name="T25" fmla="*/ 8 h 116"/>
              <a:gd name="T26" fmla="*/ 115 w 115"/>
              <a:gd name="T27" fmla="*/ 7 h 116"/>
              <a:gd name="T28" fmla="*/ 115 w 115"/>
              <a:gd name="T29" fmla="*/ 6 h 116"/>
              <a:gd name="T30" fmla="*/ 115 w 115"/>
              <a:gd name="T31" fmla="*/ 6 h 116"/>
              <a:gd name="T32" fmla="*/ 115 w 115"/>
              <a:gd name="T33" fmla="*/ 6 h 116"/>
              <a:gd name="T34" fmla="*/ 114 w 115"/>
              <a:gd name="T35" fmla="*/ 5 h 116"/>
              <a:gd name="T36" fmla="*/ 114 w 115"/>
              <a:gd name="T37" fmla="*/ 4 h 116"/>
              <a:gd name="T38" fmla="*/ 114 w 115"/>
              <a:gd name="T39" fmla="*/ 3 h 116"/>
              <a:gd name="T40" fmla="*/ 113 w 115"/>
              <a:gd name="T41" fmla="*/ 3 h 116"/>
              <a:gd name="T42" fmla="*/ 113 w 115"/>
              <a:gd name="T43" fmla="*/ 2 h 116"/>
              <a:gd name="T44" fmla="*/ 112 w 115"/>
              <a:gd name="T45" fmla="*/ 2 h 116"/>
              <a:gd name="T46" fmla="*/ 111 w 115"/>
              <a:gd name="T47" fmla="*/ 1 h 116"/>
              <a:gd name="T48" fmla="*/ 111 w 115"/>
              <a:gd name="T49" fmla="*/ 1 h 116"/>
              <a:gd name="T50" fmla="*/ 110 w 115"/>
              <a:gd name="T51" fmla="*/ 1 h 116"/>
              <a:gd name="T52" fmla="*/ 109 w 115"/>
              <a:gd name="T53" fmla="*/ 0 h 116"/>
              <a:gd name="T54" fmla="*/ 109 w 115"/>
              <a:gd name="T55" fmla="*/ 0 h 116"/>
              <a:gd name="T56" fmla="*/ 108 w 115"/>
              <a:gd name="T57" fmla="*/ 0 h 116"/>
              <a:gd name="T58" fmla="*/ 107 w 115"/>
              <a:gd name="T59" fmla="*/ 0 h 116"/>
              <a:gd name="T60" fmla="*/ 107 w 115"/>
              <a:gd name="T61" fmla="*/ 0 h 116"/>
              <a:gd name="T62" fmla="*/ 106 w 115"/>
              <a:gd name="T63" fmla="*/ 0 h 116"/>
              <a:gd name="T64" fmla="*/ 106 w 115"/>
              <a:gd name="T65" fmla="*/ 0 h 116"/>
              <a:gd name="T66" fmla="*/ 106 w 115"/>
              <a:gd name="T67" fmla="*/ 0 h 116"/>
              <a:gd name="T68" fmla="*/ 43 w 115"/>
              <a:gd name="T69" fmla="*/ 14 h 116"/>
              <a:gd name="T70" fmla="*/ 37 w 115"/>
              <a:gd name="T71" fmla="*/ 21 h 116"/>
              <a:gd name="T72" fmla="*/ 37 w 115"/>
              <a:gd name="T73" fmla="*/ 73 h 116"/>
              <a:gd name="T74" fmla="*/ 23 w 115"/>
              <a:gd name="T75" fmla="*/ 73 h 116"/>
              <a:gd name="T76" fmla="*/ 2 w 115"/>
              <a:gd name="T77" fmla="*/ 98 h 116"/>
              <a:gd name="T78" fmla="*/ 31 w 115"/>
              <a:gd name="T79" fmla="*/ 113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5" h="116">
                <a:moveTo>
                  <a:pt x="31" y="113"/>
                </a:moveTo>
                <a:cubicBezTo>
                  <a:pt x="43" y="110"/>
                  <a:pt x="51" y="101"/>
                  <a:pt x="52" y="91"/>
                </a:cubicBezTo>
                <a:cubicBezTo>
                  <a:pt x="52" y="91"/>
                  <a:pt x="52" y="91"/>
                  <a:pt x="52" y="90"/>
                </a:cubicBezTo>
                <a:cubicBezTo>
                  <a:pt x="52" y="27"/>
                  <a:pt x="52" y="27"/>
                  <a:pt x="52" y="27"/>
                </a:cubicBezTo>
                <a:cubicBezTo>
                  <a:pt x="100" y="17"/>
                  <a:pt x="100" y="17"/>
                  <a:pt x="100" y="17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95" y="59"/>
                  <a:pt x="91" y="58"/>
                  <a:pt x="86" y="59"/>
                </a:cubicBezTo>
                <a:cubicBezTo>
                  <a:pt x="72" y="62"/>
                  <a:pt x="63" y="74"/>
                  <a:pt x="66" y="85"/>
                </a:cubicBezTo>
                <a:cubicBezTo>
                  <a:pt x="68" y="96"/>
                  <a:pt x="81" y="102"/>
                  <a:pt x="94" y="100"/>
                </a:cubicBezTo>
                <a:cubicBezTo>
                  <a:pt x="106" y="97"/>
                  <a:pt x="115" y="88"/>
                  <a:pt x="115" y="78"/>
                </a:cubicBezTo>
                <a:cubicBezTo>
                  <a:pt x="115" y="78"/>
                  <a:pt x="115" y="77"/>
                  <a:pt x="115" y="77"/>
                </a:cubicBezTo>
                <a:cubicBezTo>
                  <a:pt x="115" y="8"/>
                  <a:pt x="115" y="8"/>
                  <a:pt x="115" y="8"/>
                </a:cubicBezTo>
                <a:cubicBezTo>
                  <a:pt x="115" y="8"/>
                  <a:pt x="115" y="8"/>
                  <a:pt x="115" y="8"/>
                </a:cubicBezTo>
                <a:cubicBezTo>
                  <a:pt x="115" y="7"/>
                  <a:pt x="115" y="7"/>
                  <a:pt x="115" y="7"/>
                </a:cubicBezTo>
                <a:cubicBezTo>
                  <a:pt x="115" y="7"/>
                  <a:pt x="115" y="6"/>
                  <a:pt x="115" y="6"/>
                </a:cubicBezTo>
                <a:cubicBezTo>
                  <a:pt x="115" y="6"/>
                  <a:pt x="115" y="6"/>
                  <a:pt x="115" y="6"/>
                </a:cubicBezTo>
                <a:cubicBezTo>
                  <a:pt x="115" y="6"/>
                  <a:pt x="115" y="6"/>
                  <a:pt x="115" y="6"/>
                </a:cubicBezTo>
                <a:cubicBezTo>
                  <a:pt x="115" y="5"/>
                  <a:pt x="114" y="5"/>
                  <a:pt x="114" y="5"/>
                </a:cubicBezTo>
                <a:cubicBezTo>
                  <a:pt x="114" y="4"/>
                  <a:pt x="114" y="4"/>
                  <a:pt x="114" y="4"/>
                </a:cubicBezTo>
                <a:cubicBezTo>
                  <a:pt x="114" y="4"/>
                  <a:pt x="114" y="4"/>
                  <a:pt x="114" y="3"/>
                </a:cubicBezTo>
                <a:cubicBezTo>
                  <a:pt x="113" y="3"/>
                  <a:pt x="113" y="3"/>
                  <a:pt x="113" y="3"/>
                </a:cubicBezTo>
                <a:cubicBezTo>
                  <a:pt x="113" y="3"/>
                  <a:pt x="113" y="2"/>
                  <a:pt x="113" y="2"/>
                </a:cubicBezTo>
                <a:cubicBezTo>
                  <a:pt x="112" y="2"/>
                  <a:pt x="112" y="2"/>
                  <a:pt x="112" y="2"/>
                </a:cubicBezTo>
                <a:cubicBezTo>
                  <a:pt x="112" y="2"/>
                  <a:pt x="112" y="1"/>
                  <a:pt x="111" y="1"/>
                </a:cubicBezTo>
                <a:cubicBezTo>
                  <a:pt x="111" y="1"/>
                  <a:pt x="111" y="1"/>
                  <a:pt x="111" y="1"/>
                </a:cubicBezTo>
                <a:cubicBezTo>
                  <a:pt x="111" y="1"/>
                  <a:pt x="110" y="1"/>
                  <a:pt x="110" y="1"/>
                </a:cubicBezTo>
                <a:cubicBezTo>
                  <a:pt x="110" y="1"/>
                  <a:pt x="110" y="1"/>
                  <a:pt x="109" y="0"/>
                </a:cubicBezTo>
                <a:cubicBezTo>
                  <a:pt x="109" y="0"/>
                  <a:pt x="109" y="0"/>
                  <a:pt x="109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107" y="0"/>
                  <a:pt x="107" y="0"/>
                  <a:pt x="106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43" y="14"/>
                  <a:pt x="43" y="14"/>
                  <a:pt x="43" y="14"/>
                </a:cubicBezTo>
                <a:cubicBezTo>
                  <a:pt x="39" y="14"/>
                  <a:pt x="37" y="17"/>
                  <a:pt x="37" y="21"/>
                </a:cubicBezTo>
                <a:cubicBezTo>
                  <a:pt x="37" y="73"/>
                  <a:pt x="37" y="73"/>
                  <a:pt x="37" y="73"/>
                </a:cubicBezTo>
                <a:cubicBezTo>
                  <a:pt x="32" y="72"/>
                  <a:pt x="27" y="72"/>
                  <a:pt x="23" y="73"/>
                </a:cubicBezTo>
                <a:cubicBezTo>
                  <a:pt x="9" y="76"/>
                  <a:pt x="0" y="87"/>
                  <a:pt x="2" y="98"/>
                </a:cubicBezTo>
                <a:cubicBezTo>
                  <a:pt x="5" y="109"/>
                  <a:pt x="18" y="116"/>
                  <a:pt x="31" y="113"/>
                </a:cubicBezTo>
                <a:close/>
              </a:path>
            </a:pathLst>
          </a:custGeom>
          <a:solidFill>
            <a:srgbClr val="F05C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099" name="组合 1098"/>
          <p:cNvGrpSpPr/>
          <p:nvPr/>
        </p:nvGrpSpPr>
        <p:grpSpPr>
          <a:xfrm>
            <a:off x="4823001" y="3630748"/>
            <a:ext cx="976628" cy="655206"/>
            <a:chOff x="7026275" y="2798763"/>
            <a:chExt cx="1504950" cy="1009650"/>
          </a:xfrm>
        </p:grpSpPr>
        <p:sp>
          <p:nvSpPr>
            <p:cNvPr id="1100" name="Freeform 144"/>
            <p:cNvSpPr>
              <a:spLocks/>
            </p:cNvSpPr>
            <p:nvPr/>
          </p:nvSpPr>
          <p:spPr bwMode="auto">
            <a:xfrm>
              <a:off x="7026275" y="2798763"/>
              <a:ext cx="1504950" cy="1009650"/>
            </a:xfrm>
            <a:custGeom>
              <a:avLst/>
              <a:gdLst>
                <a:gd name="T0" fmla="*/ 401 w 401"/>
                <a:gd name="T1" fmla="*/ 239 h 269"/>
                <a:gd name="T2" fmla="*/ 371 w 401"/>
                <a:gd name="T3" fmla="*/ 269 h 269"/>
                <a:gd name="T4" fmla="*/ 30 w 401"/>
                <a:gd name="T5" fmla="*/ 269 h 269"/>
                <a:gd name="T6" fmla="*/ 0 w 401"/>
                <a:gd name="T7" fmla="*/ 239 h 269"/>
                <a:gd name="T8" fmla="*/ 0 w 401"/>
                <a:gd name="T9" fmla="*/ 30 h 269"/>
                <a:gd name="T10" fmla="*/ 30 w 401"/>
                <a:gd name="T11" fmla="*/ 0 h 269"/>
                <a:gd name="T12" fmla="*/ 371 w 401"/>
                <a:gd name="T13" fmla="*/ 0 h 269"/>
                <a:gd name="T14" fmla="*/ 401 w 401"/>
                <a:gd name="T15" fmla="*/ 30 h 269"/>
                <a:gd name="T16" fmla="*/ 401 w 401"/>
                <a:gd name="T17" fmla="*/ 23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1" h="269">
                  <a:moveTo>
                    <a:pt x="401" y="239"/>
                  </a:moveTo>
                  <a:cubicBezTo>
                    <a:pt x="401" y="256"/>
                    <a:pt x="388" y="269"/>
                    <a:pt x="371" y="269"/>
                  </a:cubicBezTo>
                  <a:cubicBezTo>
                    <a:pt x="30" y="269"/>
                    <a:pt x="30" y="269"/>
                    <a:pt x="30" y="269"/>
                  </a:cubicBezTo>
                  <a:cubicBezTo>
                    <a:pt x="14" y="269"/>
                    <a:pt x="0" y="256"/>
                    <a:pt x="0" y="23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4"/>
                    <a:pt x="14" y="0"/>
                    <a:pt x="30" y="0"/>
                  </a:cubicBezTo>
                  <a:cubicBezTo>
                    <a:pt x="371" y="0"/>
                    <a:pt x="371" y="0"/>
                    <a:pt x="371" y="0"/>
                  </a:cubicBezTo>
                  <a:cubicBezTo>
                    <a:pt x="388" y="0"/>
                    <a:pt x="401" y="14"/>
                    <a:pt x="401" y="30"/>
                  </a:cubicBezTo>
                  <a:lnTo>
                    <a:pt x="401" y="239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1" name="Rectangle 145"/>
            <p:cNvSpPr>
              <a:spLocks noChangeArrowheads="1"/>
            </p:cNvSpPr>
            <p:nvPr/>
          </p:nvSpPr>
          <p:spPr bwMode="auto">
            <a:xfrm>
              <a:off x="7116763" y="2903538"/>
              <a:ext cx="1325563" cy="804863"/>
            </a:xfrm>
            <a:prstGeom prst="rect">
              <a:avLst/>
            </a:prstGeom>
            <a:solidFill>
              <a:srgbClr val="6CA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2" name="Freeform 146"/>
            <p:cNvSpPr>
              <a:spLocks/>
            </p:cNvSpPr>
            <p:nvPr/>
          </p:nvSpPr>
          <p:spPr bwMode="auto">
            <a:xfrm>
              <a:off x="7323138" y="3151188"/>
              <a:ext cx="85725" cy="323850"/>
            </a:xfrm>
            <a:custGeom>
              <a:avLst/>
              <a:gdLst>
                <a:gd name="T0" fmla="*/ 4 w 23"/>
                <a:gd name="T1" fmla="*/ 63 h 86"/>
                <a:gd name="T2" fmla="*/ 4 w 23"/>
                <a:gd name="T3" fmla="*/ 59 h 86"/>
                <a:gd name="T4" fmla="*/ 5 w 23"/>
                <a:gd name="T5" fmla="*/ 56 h 86"/>
                <a:gd name="T6" fmla="*/ 5 w 23"/>
                <a:gd name="T7" fmla="*/ 51 h 86"/>
                <a:gd name="T8" fmla="*/ 6 w 23"/>
                <a:gd name="T9" fmla="*/ 47 h 86"/>
                <a:gd name="T10" fmla="*/ 7 w 23"/>
                <a:gd name="T11" fmla="*/ 25 h 86"/>
                <a:gd name="T12" fmla="*/ 3 w 23"/>
                <a:gd name="T13" fmla="*/ 24 h 86"/>
                <a:gd name="T14" fmla="*/ 1 w 23"/>
                <a:gd name="T15" fmla="*/ 23 h 86"/>
                <a:gd name="T16" fmla="*/ 0 w 23"/>
                <a:gd name="T17" fmla="*/ 22 h 86"/>
                <a:gd name="T18" fmla="*/ 0 w 23"/>
                <a:gd name="T19" fmla="*/ 19 h 86"/>
                <a:gd name="T20" fmla="*/ 0 w 23"/>
                <a:gd name="T21" fmla="*/ 16 h 86"/>
                <a:gd name="T22" fmla="*/ 1 w 23"/>
                <a:gd name="T23" fmla="*/ 14 h 86"/>
                <a:gd name="T24" fmla="*/ 2 w 23"/>
                <a:gd name="T25" fmla="*/ 12 h 86"/>
                <a:gd name="T26" fmla="*/ 6 w 23"/>
                <a:gd name="T27" fmla="*/ 8 h 86"/>
                <a:gd name="T28" fmla="*/ 9 w 23"/>
                <a:gd name="T29" fmla="*/ 4 h 86"/>
                <a:gd name="T30" fmla="*/ 12 w 23"/>
                <a:gd name="T31" fmla="*/ 2 h 86"/>
                <a:gd name="T32" fmla="*/ 14 w 23"/>
                <a:gd name="T33" fmla="*/ 0 h 86"/>
                <a:gd name="T34" fmla="*/ 16 w 23"/>
                <a:gd name="T35" fmla="*/ 0 h 86"/>
                <a:gd name="T36" fmla="*/ 19 w 23"/>
                <a:gd name="T37" fmla="*/ 1 h 86"/>
                <a:gd name="T38" fmla="*/ 22 w 23"/>
                <a:gd name="T39" fmla="*/ 2 h 86"/>
                <a:gd name="T40" fmla="*/ 23 w 23"/>
                <a:gd name="T41" fmla="*/ 6 h 86"/>
                <a:gd name="T42" fmla="*/ 23 w 23"/>
                <a:gd name="T43" fmla="*/ 9 h 86"/>
                <a:gd name="T44" fmla="*/ 23 w 23"/>
                <a:gd name="T45" fmla="*/ 11 h 86"/>
                <a:gd name="T46" fmla="*/ 22 w 23"/>
                <a:gd name="T47" fmla="*/ 14 h 86"/>
                <a:gd name="T48" fmla="*/ 22 w 23"/>
                <a:gd name="T49" fmla="*/ 17 h 86"/>
                <a:gd name="T50" fmla="*/ 21 w 23"/>
                <a:gd name="T51" fmla="*/ 20 h 86"/>
                <a:gd name="T52" fmla="*/ 21 w 23"/>
                <a:gd name="T53" fmla="*/ 23 h 86"/>
                <a:gd name="T54" fmla="*/ 21 w 23"/>
                <a:gd name="T55" fmla="*/ 26 h 86"/>
                <a:gd name="T56" fmla="*/ 20 w 23"/>
                <a:gd name="T57" fmla="*/ 32 h 86"/>
                <a:gd name="T58" fmla="*/ 19 w 23"/>
                <a:gd name="T59" fmla="*/ 38 h 86"/>
                <a:gd name="T60" fmla="*/ 19 w 23"/>
                <a:gd name="T61" fmla="*/ 41 h 86"/>
                <a:gd name="T62" fmla="*/ 18 w 23"/>
                <a:gd name="T63" fmla="*/ 45 h 86"/>
                <a:gd name="T64" fmla="*/ 17 w 23"/>
                <a:gd name="T65" fmla="*/ 47 h 86"/>
                <a:gd name="T66" fmla="*/ 18 w 23"/>
                <a:gd name="T67" fmla="*/ 59 h 86"/>
                <a:gd name="T68" fmla="*/ 18 w 23"/>
                <a:gd name="T69" fmla="*/ 71 h 86"/>
                <a:gd name="T70" fmla="*/ 17 w 23"/>
                <a:gd name="T71" fmla="*/ 72 h 86"/>
                <a:gd name="T72" fmla="*/ 16 w 23"/>
                <a:gd name="T73" fmla="*/ 73 h 86"/>
                <a:gd name="T74" fmla="*/ 16 w 23"/>
                <a:gd name="T75" fmla="*/ 74 h 86"/>
                <a:gd name="T76" fmla="*/ 20 w 23"/>
                <a:gd name="T77" fmla="*/ 83 h 86"/>
                <a:gd name="T78" fmla="*/ 19 w 23"/>
                <a:gd name="T79" fmla="*/ 85 h 86"/>
                <a:gd name="T80" fmla="*/ 17 w 23"/>
                <a:gd name="T81" fmla="*/ 86 h 86"/>
                <a:gd name="T82" fmla="*/ 14 w 23"/>
                <a:gd name="T83" fmla="*/ 86 h 86"/>
                <a:gd name="T84" fmla="*/ 10 w 23"/>
                <a:gd name="T85" fmla="*/ 86 h 86"/>
                <a:gd name="T86" fmla="*/ 8 w 23"/>
                <a:gd name="T87" fmla="*/ 86 h 86"/>
                <a:gd name="T88" fmla="*/ 7 w 23"/>
                <a:gd name="T89" fmla="*/ 84 h 86"/>
                <a:gd name="T90" fmla="*/ 6 w 23"/>
                <a:gd name="T91" fmla="*/ 81 h 86"/>
                <a:gd name="T92" fmla="*/ 5 w 23"/>
                <a:gd name="T93" fmla="*/ 77 h 86"/>
                <a:gd name="T94" fmla="*/ 5 w 23"/>
                <a:gd name="T95" fmla="*/ 72 h 86"/>
                <a:gd name="T96" fmla="*/ 4 w 23"/>
                <a:gd name="T97" fmla="*/ 69 h 86"/>
                <a:gd name="T98" fmla="*/ 4 w 23"/>
                <a:gd name="T99" fmla="*/ 6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" h="86">
                  <a:moveTo>
                    <a:pt x="4" y="64"/>
                  </a:moveTo>
                  <a:cubicBezTo>
                    <a:pt x="4" y="63"/>
                    <a:pt x="4" y="63"/>
                    <a:pt x="4" y="63"/>
                  </a:cubicBezTo>
                  <a:cubicBezTo>
                    <a:pt x="4" y="62"/>
                    <a:pt x="4" y="62"/>
                    <a:pt x="4" y="61"/>
                  </a:cubicBezTo>
                  <a:cubicBezTo>
                    <a:pt x="4" y="60"/>
                    <a:pt x="4" y="60"/>
                    <a:pt x="4" y="59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58"/>
                    <a:pt x="4" y="57"/>
                    <a:pt x="5" y="56"/>
                  </a:cubicBezTo>
                  <a:cubicBezTo>
                    <a:pt x="5" y="56"/>
                    <a:pt x="5" y="55"/>
                    <a:pt x="5" y="54"/>
                  </a:cubicBezTo>
                  <a:cubicBezTo>
                    <a:pt x="5" y="53"/>
                    <a:pt x="5" y="52"/>
                    <a:pt x="5" y="51"/>
                  </a:cubicBezTo>
                  <a:cubicBezTo>
                    <a:pt x="5" y="50"/>
                    <a:pt x="5" y="50"/>
                    <a:pt x="5" y="49"/>
                  </a:cubicBezTo>
                  <a:cubicBezTo>
                    <a:pt x="6" y="49"/>
                    <a:pt x="6" y="48"/>
                    <a:pt x="6" y="47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6" y="25"/>
                    <a:pt x="5" y="24"/>
                  </a:cubicBezTo>
                  <a:cubicBezTo>
                    <a:pt x="4" y="24"/>
                    <a:pt x="4" y="24"/>
                    <a:pt x="3" y="24"/>
                  </a:cubicBezTo>
                  <a:cubicBezTo>
                    <a:pt x="3" y="24"/>
                    <a:pt x="3" y="24"/>
                    <a:pt x="2" y="23"/>
                  </a:cubicBezTo>
                  <a:cubicBezTo>
                    <a:pt x="2" y="23"/>
                    <a:pt x="2" y="23"/>
                    <a:pt x="1" y="23"/>
                  </a:cubicBezTo>
                  <a:cubicBezTo>
                    <a:pt x="1" y="23"/>
                    <a:pt x="1" y="23"/>
                    <a:pt x="1" y="22"/>
                  </a:cubicBezTo>
                  <a:cubicBezTo>
                    <a:pt x="1" y="22"/>
                    <a:pt x="0" y="22"/>
                    <a:pt x="0" y="22"/>
                  </a:cubicBezTo>
                  <a:cubicBezTo>
                    <a:pt x="0" y="22"/>
                    <a:pt x="0" y="21"/>
                    <a:pt x="0" y="21"/>
                  </a:cubicBezTo>
                  <a:cubicBezTo>
                    <a:pt x="0" y="20"/>
                    <a:pt x="0" y="19"/>
                    <a:pt x="0" y="19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1" y="16"/>
                    <a:pt x="1" y="15"/>
                  </a:cubicBezTo>
                  <a:cubicBezTo>
                    <a:pt x="1" y="15"/>
                    <a:pt x="1" y="15"/>
                    <a:pt x="1" y="14"/>
                  </a:cubicBezTo>
                  <a:cubicBezTo>
                    <a:pt x="1" y="14"/>
                    <a:pt x="2" y="13"/>
                    <a:pt x="2" y="1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3" y="12"/>
                    <a:pt x="3" y="11"/>
                    <a:pt x="4" y="10"/>
                  </a:cubicBezTo>
                  <a:cubicBezTo>
                    <a:pt x="4" y="10"/>
                    <a:pt x="5" y="9"/>
                    <a:pt x="6" y="8"/>
                  </a:cubicBezTo>
                  <a:cubicBezTo>
                    <a:pt x="6" y="7"/>
                    <a:pt x="7" y="7"/>
                    <a:pt x="8" y="6"/>
                  </a:cubicBezTo>
                  <a:cubicBezTo>
                    <a:pt x="9" y="5"/>
                    <a:pt x="9" y="4"/>
                    <a:pt x="9" y="4"/>
                  </a:cubicBezTo>
                  <a:cubicBezTo>
                    <a:pt x="10" y="4"/>
                    <a:pt x="10" y="4"/>
                    <a:pt x="10" y="3"/>
                  </a:cubicBezTo>
                  <a:cubicBezTo>
                    <a:pt x="11" y="3"/>
                    <a:pt x="11" y="2"/>
                    <a:pt x="12" y="2"/>
                  </a:cubicBezTo>
                  <a:cubicBezTo>
                    <a:pt x="12" y="2"/>
                    <a:pt x="13" y="1"/>
                    <a:pt x="13" y="1"/>
                  </a:cubicBezTo>
                  <a:cubicBezTo>
                    <a:pt x="14" y="1"/>
                    <a:pt x="14" y="0"/>
                    <a:pt x="14" y="0"/>
                  </a:cubicBezTo>
                  <a:cubicBezTo>
                    <a:pt x="15" y="0"/>
                    <a:pt x="15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19" y="1"/>
                    <a:pt x="20" y="1"/>
                    <a:pt x="20" y="1"/>
                  </a:cubicBezTo>
                  <a:cubicBezTo>
                    <a:pt x="21" y="1"/>
                    <a:pt x="22" y="1"/>
                    <a:pt x="22" y="2"/>
                  </a:cubicBezTo>
                  <a:cubicBezTo>
                    <a:pt x="22" y="3"/>
                    <a:pt x="22" y="3"/>
                    <a:pt x="23" y="4"/>
                  </a:cubicBezTo>
                  <a:cubicBezTo>
                    <a:pt x="23" y="5"/>
                    <a:pt x="23" y="6"/>
                    <a:pt x="23" y="6"/>
                  </a:cubicBezTo>
                  <a:cubicBezTo>
                    <a:pt x="23" y="6"/>
                    <a:pt x="23" y="7"/>
                    <a:pt x="23" y="7"/>
                  </a:cubicBezTo>
                  <a:cubicBezTo>
                    <a:pt x="23" y="8"/>
                    <a:pt x="23" y="8"/>
                    <a:pt x="23" y="9"/>
                  </a:cubicBezTo>
                  <a:cubicBezTo>
                    <a:pt x="23" y="9"/>
                    <a:pt x="23" y="10"/>
                    <a:pt x="23" y="10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2"/>
                    <a:pt x="23" y="13"/>
                  </a:cubicBezTo>
                  <a:cubicBezTo>
                    <a:pt x="22" y="13"/>
                    <a:pt x="22" y="14"/>
                    <a:pt x="22" y="14"/>
                  </a:cubicBezTo>
                  <a:cubicBezTo>
                    <a:pt x="22" y="14"/>
                    <a:pt x="22" y="15"/>
                    <a:pt x="22" y="15"/>
                  </a:cubicBezTo>
                  <a:cubicBezTo>
                    <a:pt x="22" y="16"/>
                    <a:pt x="22" y="17"/>
                    <a:pt x="22" y="17"/>
                  </a:cubicBezTo>
                  <a:cubicBezTo>
                    <a:pt x="21" y="18"/>
                    <a:pt x="21" y="18"/>
                    <a:pt x="21" y="19"/>
                  </a:cubicBezTo>
                  <a:cubicBezTo>
                    <a:pt x="21" y="19"/>
                    <a:pt x="21" y="20"/>
                    <a:pt x="21" y="20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6"/>
                    <a:pt x="21" y="27"/>
                    <a:pt x="21" y="28"/>
                  </a:cubicBezTo>
                  <a:cubicBezTo>
                    <a:pt x="21" y="29"/>
                    <a:pt x="20" y="30"/>
                    <a:pt x="20" y="32"/>
                  </a:cubicBezTo>
                  <a:cubicBezTo>
                    <a:pt x="20" y="33"/>
                    <a:pt x="20" y="34"/>
                    <a:pt x="20" y="36"/>
                  </a:cubicBezTo>
                  <a:cubicBezTo>
                    <a:pt x="19" y="37"/>
                    <a:pt x="19" y="37"/>
                    <a:pt x="19" y="38"/>
                  </a:cubicBezTo>
                  <a:cubicBezTo>
                    <a:pt x="19" y="38"/>
                    <a:pt x="19" y="38"/>
                    <a:pt x="19" y="39"/>
                  </a:cubicBezTo>
                  <a:cubicBezTo>
                    <a:pt x="19" y="40"/>
                    <a:pt x="19" y="40"/>
                    <a:pt x="19" y="41"/>
                  </a:cubicBezTo>
                  <a:cubicBezTo>
                    <a:pt x="19" y="42"/>
                    <a:pt x="19" y="43"/>
                    <a:pt x="18" y="43"/>
                  </a:cubicBezTo>
                  <a:cubicBezTo>
                    <a:pt x="18" y="44"/>
                    <a:pt x="18" y="44"/>
                    <a:pt x="18" y="45"/>
                  </a:cubicBezTo>
                  <a:cubicBezTo>
                    <a:pt x="18" y="45"/>
                    <a:pt x="18" y="45"/>
                    <a:pt x="18" y="46"/>
                  </a:cubicBezTo>
                  <a:cubicBezTo>
                    <a:pt x="17" y="46"/>
                    <a:pt x="17" y="46"/>
                    <a:pt x="17" y="47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52"/>
                    <a:pt x="17" y="55"/>
                    <a:pt x="18" y="59"/>
                  </a:cubicBezTo>
                  <a:cubicBezTo>
                    <a:pt x="18" y="63"/>
                    <a:pt x="18" y="66"/>
                    <a:pt x="18" y="70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71"/>
                    <a:pt x="18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ubicBezTo>
                    <a:pt x="17" y="72"/>
                    <a:pt x="17" y="73"/>
                    <a:pt x="17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3"/>
                    <a:pt x="16" y="74"/>
                    <a:pt x="16" y="74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20" y="83"/>
                    <a:pt x="20" y="83"/>
                    <a:pt x="20" y="83"/>
                  </a:cubicBezTo>
                  <a:cubicBezTo>
                    <a:pt x="20" y="83"/>
                    <a:pt x="20" y="83"/>
                    <a:pt x="20" y="83"/>
                  </a:cubicBezTo>
                  <a:cubicBezTo>
                    <a:pt x="20" y="84"/>
                    <a:pt x="20" y="84"/>
                    <a:pt x="19" y="85"/>
                  </a:cubicBezTo>
                  <a:cubicBezTo>
                    <a:pt x="19" y="85"/>
                    <a:pt x="19" y="86"/>
                    <a:pt x="18" y="86"/>
                  </a:cubicBezTo>
                  <a:cubicBezTo>
                    <a:pt x="17" y="86"/>
                    <a:pt x="17" y="86"/>
                    <a:pt x="17" y="86"/>
                  </a:cubicBezTo>
                  <a:cubicBezTo>
                    <a:pt x="15" y="86"/>
                    <a:pt x="15" y="86"/>
                    <a:pt x="15" y="86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0" y="86"/>
                    <a:pt x="10" y="86"/>
                    <a:pt x="10" y="86"/>
                  </a:cubicBezTo>
                  <a:cubicBezTo>
                    <a:pt x="9" y="86"/>
                    <a:pt x="9" y="86"/>
                    <a:pt x="9" y="86"/>
                  </a:cubicBezTo>
                  <a:cubicBezTo>
                    <a:pt x="9" y="86"/>
                    <a:pt x="9" y="86"/>
                    <a:pt x="8" y="86"/>
                  </a:cubicBezTo>
                  <a:cubicBezTo>
                    <a:pt x="8" y="85"/>
                    <a:pt x="7" y="85"/>
                    <a:pt x="7" y="85"/>
                  </a:cubicBezTo>
                  <a:cubicBezTo>
                    <a:pt x="7" y="85"/>
                    <a:pt x="7" y="85"/>
                    <a:pt x="7" y="84"/>
                  </a:cubicBezTo>
                  <a:cubicBezTo>
                    <a:pt x="7" y="84"/>
                    <a:pt x="7" y="83"/>
                    <a:pt x="6" y="83"/>
                  </a:cubicBezTo>
                  <a:cubicBezTo>
                    <a:pt x="6" y="83"/>
                    <a:pt x="6" y="82"/>
                    <a:pt x="6" y="81"/>
                  </a:cubicBezTo>
                  <a:cubicBezTo>
                    <a:pt x="6" y="80"/>
                    <a:pt x="5" y="79"/>
                    <a:pt x="5" y="79"/>
                  </a:cubicBezTo>
                  <a:cubicBezTo>
                    <a:pt x="5" y="79"/>
                    <a:pt x="5" y="78"/>
                    <a:pt x="5" y="77"/>
                  </a:cubicBezTo>
                  <a:cubicBezTo>
                    <a:pt x="5" y="76"/>
                    <a:pt x="5" y="75"/>
                    <a:pt x="5" y="74"/>
                  </a:cubicBezTo>
                  <a:cubicBezTo>
                    <a:pt x="5" y="74"/>
                    <a:pt x="5" y="73"/>
                    <a:pt x="5" y="72"/>
                  </a:cubicBezTo>
                  <a:cubicBezTo>
                    <a:pt x="4" y="71"/>
                    <a:pt x="4" y="70"/>
                    <a:pt x="4" y="70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4" y="69"/>
                    <a:pt x="4" y="68"/>
                    <a:pt x="4" y="68"/>
                  </a:cubicBezTo>
                  <a:cubicBezTo>
                    <a:pt x="4" y="67"/>
                    <a:pt x="4" y="66"/>
                    <a:pt x="4" y="66"/>
                  </a:cubicBezTo>
                  <a:lnTo>
                    <a:pt x="4" y="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3" name="Freeform 147"/>
            <p:cNvSpPr>
              <a:spLocks/>
            </p:cNvSpPr>
            <p:nvPr/>
          </p:nvSpPr>
          <p:spPr bwMode="auto">
            <a:xfrm>
              <a:off x="7416800" y="3208338"/>
              <a:ext cx="165100" cy="214313"/>
            </a:xfrm>
            <a:custGeom>
              <a:avLst/>
              <a:gdLst>
                <a:gd name="T0" fmla="*/ 17 w 44"/>
                <a:gd name="T1" fmla="*/ 52 h 57"/>
                <a:gd name="T2" fmla="*/ 18 w 44"/>
                <a:gd name="T3" fmla="*/ 51 h 57"/>
                <a:gd name="T4" fmla="*/ 19 w 44"/>
                <a:gd name="T5" fmla="*/ 50 h 57"/>
                <a:gd name="T6" fmla="*/ 19 w 44"/>
                <a:gd name="T7" fmla="*/ 48 h 57"/>
                <a:gd name="T8" fmla="*/ 19 w 44"/>
                <a:gd name="T9" fmla="*/ 46 h 57"/>
                <a:gd name="T10" fmla="*/ 18 w 44"/>
                <a:gd name="T11" fmla="*/ 44 h 57"/>
                <a:gd name="T12" fmla="*/ 17 w 44"/>
                <a:gd name="T13" fmla="*/ 43 h 57"/>
                <a:gd name="T14" fmla="*/ 16 w 44"/>
                <a:gd name="T15" fmla="*/ 41 h 57"/>
                <a:gd name="T16" fmla="*/ 15 w 44"/>
                <a:gd name="T17" fmla="*/ 39 h 57"/>
                <a:gd name="T18" fmla="*/ 12 w 44"/>
                <a:gd name="T19" fmla="*/ 39 h 57"/>
                <a:gd name="T20" fmla="*/ 9 w 44"/>
                <a:gd name="T21" fmla="*/ 39 h 57"/>
                <a:gd name="T22" fmla="*/ 5 w 44"/>
                <a:gd name="T23" fmla="*/ 39 h 57"/>
                <a:gd name="T24" fmla="*/ 2 w 44"/>
                <a:gd name="T25" fmla="*/ 38 h 57"/>
                <a:gd name="T26" fmla="*/ 1 w 44"/>
                <a:gd name="T27" fmla="*/ 36 h 57"/>
                <a:gd name="T28" fmla="*/ 0 w 44"/>
                <a:gd name="T29" fmla="*/ 32 h 57"/>
                <a:gd name="T30" fmla="*/ 0 w 44"/>
                <a:gd name="T31" fmla="*/ 31 h 57"/>
                <a:gd name="T32" fmla="*/ 0 w 44"/>
                <a:gd name="T33" fmla="*/ 29 h 57"/>
                <a:gd name="T34" fmla="*/ 1 w 44"/>
                <a:gd name="T35" fmla="*/ 26 h 57"/>
                <a:gd name="T36" fmla="*/ 2 w 44"/>
                <a:gd name="T37" fmla="*/ 24 h 57"/>
                <a:gd name="T38" fmla="*/ 4 w 44"/>
                <a:gd name="T39" fmla="*/ 23 h 57"/>
                <a:gd name="T40" fmla="*/ 12 w 44"/>
                <a:gd name="T41" fmla="*/ 22 h 57"/>
                <a:gd name="T42" fmla="*/ 15 w 44"/>
                <a:gd name="T43" fmla="*/ 21 h 57"/>
                <a:gd name="T44" fmla="*/ 17 w 44"/>
                <a:gd name="T45" fmla="*/ 17 h 57"/>
                <a:gd name="T46" fmla="*/ 18 w 44"/>
                <a:gd name="T47" fmla="*/ 14 h 57"/>
                <a:gd name="T48" fmla="*/ 18 w 44"/>
                <a:gd name="T49" fmla="*/ 13 h 57"/>
                <a:gd name="T50" fmla="*/ 17 w 44"/>
                <a:gd name="T51" fmla="*/ 11 h 57"/>
                <a:gd name="T52" fmla="*/ 17 w 44"/>
                <a:gd name="T53" fmla="*/ 9 h 57"/>
                <a:gd name="T54" fmla="*/ 18 w 44"/>
                <a:gd name="T55" fmla="*/ 6 h 57"/>
                <a:gd name="T56" fmla="*/ 19 w 44"/>
                <a:gd name="T57" fmla="*/ 2 h 57"/>
                <a:gd name="T58" fmla="*/ 21 w 44"/>
                <a:gd name="T59" fmla="*/ 0 h 57"/>
                <a:gd name="T60" fmla="*/ 23 w 44"/>
                <a:gd name="T61" fmla="*/ 0 h 57"/>
                <a:gd name="T62" fmla="*/ 26 w 44"/>
                <a:gd name="T63" fmla="*/ 0 h 57"/>
                <a:gd name="T64" fmla="*/ 28 w 44"/>
                <a:gd name="T65" fmla="*/ 1 h 57"/>
                <a:gd name="T66" fmla="*/ 29 w 44"/>
                <a:gd name="T67" fmla="*/ 5 h 57"/>
                <a:gd name="T68" fmla="*/ 31 w 44"/>
                <a:gd name="T69" fmla="*/ 7 h 57"/>
                <a:gd name="T70" fmla="*/ 30 w 44"/>
                <a:gd name="T71" fmla="*/ 13 h 57"/>
                <a:gd name="T72" fmla="*/ 30 w 44"/>
                <a:gd name="T73" fmla="*/ 20 h 57"/>
                <a:gd name="T74" fmla="*/ 43 w 44"/>
                <a:gd name="T75" fmla="*/ 21 h 57"/>
                <a:gd name="T76" fmla="*/ 43 w 44"/>
                <a:gd name="T77" fmla="*/ 23 h 57"/>
                <a:gd name="T78" fmla="*/ 43 w 44"/>
                <a:gd name="T79" fmla="*/ 26 h 57"/>
                <a:gd name="T80" fmla="*/ 43 w 44"/>
                <a:gd name="T81" fmla="*/ 28 h 57"/>
                <a:gd name="T82" fmla="*/ 43 w 44"/>
                <a:gd name="T83" fmla="*/ 31 h 57"/>
                <a:gd name="T84" fmla="*/ 42 w 44"/>
                <a:gd name="T85" fmla="*/ 32 h 57"/>
                <a:gd name="T86" fmla="*/ 40 w 44"/>
                <a:gd name="T87" fmla="*/ 34 h 57"/>
                <a:gd name="T88" fmla="*/ 39 w 44"/>
                <a:gd name="T89" fmla="*/ 34 h 57"/>
                <a:gd name="T90" fmla="*/ 36 w 44"/>
                <a:gd name="T91" fmla="*/ 34 h 57"/>
                <a:gd name="T92" fmla="*/ 34 w 44"/>
                <a:gd name="T93" fmla="*/ 34 h 57"/>
                <a:gd name="T94" fmla="*/ 28 w 44"/>
                <a:gd name="T95" fmla="*/ 35 h 57"/>
                <a:gd name="T96" fmla="*/ 29 w 44"/>
                <a:gd name="T97" fmla="*/ 38 h 57"/>
                <a:gd name="T98" fmla="*/ 30 w 44"/>
                <a:gd name="T99" fmla="*/ 41 h 57"/>
                <a:gd name="T100" fmla="*/ 31 w 44"/>
                <a:gd name="T101" fmla="*/ 45 h 57"/>
                <a:gd name="T102" fmla="*/ 31 w 44"/>
                <a:gd name="T103" fmla="*/ 47 h 57"/>
                <a:gd name="T104" fmla="*/ 31 w 44"/>
                <a:gd name="T105" fmla="*/ 50 h 57"/>
                <a:gd name="T106" fmla="*/ 31 w 44"/>
                <a:gd name="T107" fmla="*/ 53 h 57"/>
                <a:gd name="T108" fmla="*/ 31 w 44"/>
                <a:gd name="T109" fmla="*/ 55 h 57"/>
                <a:gd name="T110" fmla="*/ 30 w 44"/>
                <a:gd name="T111" fmla="*/ 57 h 57"/>
                <a:gd name="T112" fmla="*/ 22 w 44"/>
                <a:gd name="T113" fmla="*/ 57 h 57"/>
                <a:gd name="T114" fmla="*/ 19 w 44"/>
                <a:gd name="T115" fmla="*/ 56 h 57"/>
                <a:gd name="T116" fmla="*/ 18 w 44"/>
                <a:gd name="T117" fmla="*/ 55 h 57"/>
                <a:gd name="T118" fmla="*/ 17 w 44"/>
                <a:gd name="T119" fmla="*/ 5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4" h="57">
                  <a:moveTo>
                    <a:pt x="17" y="52"/>
                  </a:move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1"/>
                    <a:pt x="17" y="51"/>
                  </a:cubicBezTo>
                  <a:cubicBezTo>
                    <a:pt x="17" y="51"/>
                    <a:pt x="18" y="51"/>
                    <a:pt x="18" y="51"/>
                  </a:cubicBezTo>
                  <a:cubicBezTo>
                    <a:pt x="18" y="50"/>
                    <a:pt x="18" y="50"/>
                    <a:pt x="19" y="50"/>
                  </a:cubicBezTo>
                  <a:cubicBezTo>
                    <a:pt x="19" y="50"/>
                    <a:pt x="19" y="50"/>
                    <a:pt x="19" y="50"/>
                  </a:cubicBezTo>
                  <a:cubicBezTo>
                    <a:pt x="19" y="50"/>
                    <a:pt x="19" y="49"/>
                    <a:pt x="19" y="49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8"/>
                    <a:pt x="19" y="47"/>
                    <a:pt x="19" y="47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5"/>
                  </a:cubicBezTo>
                  <a:cubicBezTo>
                    <a:pt x="18" y="45"/>
                    <a:pt x="18" y="45"/>
                    <a:pt x="18" y="44"/>
                  </a:cubicBezTo>
                  <a:cubicBezTo>
                    <a:pt x="18" y="44"/>
                    <a:pt x="17" y="44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3"/>
                    <a:pt x="17" y="43"/>
                    <a:pt x="16" y="42"/>
                  </a:cubicBezTo>
                  <a:cubicBezTo>
                    <a:pt x="16" y="42"/>
                    <a:pt x="16" y="41"/>
                    <a:pt x="16" y="41"/>
                  </a:cubicBezTo>
                  <a:cubicBezTo>
                    <a:pt x="16" y="40"/>
                    <a:pt x="15" y="40"/>
                    <a:pt x="15" y="40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39"/>
                    <a:pt x="14" y="39"/>
                    <a:pt x="14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1" y="39"/>
                    <a:pt x="11" y="39"/>
                    <a:pt x="10" y="3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39"/>
                    <a:pt x="8" y="39"/>
                    <a:pt x="8" y="39"/>
                  </a:cubicBezTo>
                  <a:cubicBezTo>
                    <a:pt x="7" y="39"/>
                    <a:pt x="6" y="39"/>
                    <a:pt x="5" y="39"/>
                  </a:cubicBezTo>
                  <a:cubicBezTo>
                    <a:pt x="5" y="38"/>
                    <a:pt x="4" y="38"/>
                    <a:pt x="3" y="38"/>
                  </a:cubicBezTo>
                  <a:cubicBezTo>
                    <a:pt x="3" y="38"/>
                    <a:pt x="2" y="38"/>
                    <a:pt x="2" y="38"/>
                  </a:cubicBezTo>
                  <a:cubicBezTo>
                    <a:pt x="2" y="38"/>
                    <a:pt x="2" y="37"/>
                    <a:pt x="2" y="37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5"/>
                    <a:pt x="0" y="34"/>
                  </a:cubicBezTo>
                  <a:cubicBezTo>
                    <a:pt x="0" y="33"/>
                    <a:pt x="0" y="32"/>
                    <a:pt x="0" y="32"/>
                  </a:cubicBezTo>
                  <a:cubicBezTo>
                    <a:pt x="0" y="32"/>
                    <a:pt x="0" y="32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1" y="27"/>
                    <a:pt x="1" y="26"/>
                    <a:pt x="1" y="26"/>
                  </a:cubicBezTo>
                  <a:cubicBezTo>
                    <a:pt x="1" y="26"/>
                    <a:pt x="1" y="25"/>
                    <a:pt x="2" y="25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3" y="24"/>
                    <a:pt x="3" y="24"/>
                  </a:cubicBezTo>
                  <a:cubicBezTo>
                    <a:pt x="3" y="23"/>
                    <a:pt x="4" y="23"/>
                    <a:pt x="4" y="23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1" y="22"/>
                    <a:pt x="12" y="22"/>
                  </a:cubicBezTo>
                  <a:cubicBezTo>
                    <a:pt x="13" y="22"/>
                    <a:pt x="13" y="21"/>
                    <a:pt x="14" y="21"/>
                  </a:cubicBezTo>
                  <a:cubicBezTo>
                    <a:pt x="14" y="21"/>
                    <a:pt x="15" y="21"/>
                    <a:pt x="15" y="21"/>
                  </a:cubicBezTo>
                  <a:cubicBezTo>
                    <a:pt x="15" y="21"/>
                    <a:pt x="15" y="21"/>
                    <a:pt x="16" y="20"/>
                  </a:cubicBezTo>
                  <a:cubicBezTo>
                    <a:pt x="16" y="18"/>
                    <a:pt x="17" y="18"/>
                    <a:pt x="17" y="17"/>
                  </a:cubicBezTo>
                  <a:cubicBezTo>
                    <a:pt x="17" y="17"/>
                    <a:pt x="17" y="17"/>
                    <a:pt x="17" y="16"/>
                  </a:cubicBezTo>
                  <a:cubicBezTo>
                    <a:pt x="18" y="15"/>
                    <a:pt x="18" y="15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2"/>
                    <a:pt x="17" y="12"/>
                    <a:pt x="17" y="11"/>
                  </a:cubicBezTo>
                  <a:cubicBezTo>
                    <a:pt x="17" y="11"/>
                    <a:pt x="17" y="10"/>
                    <a:pt x="17" y="10"/>
                  </a:cubicBezTo>
                  <a:cubicBezTo>
                    <a:pt x="17" y="10"/>
                    <a:pt x="17" y="9"/>
                    <a:pt x="17" y="9"/>
                  </a:cubicBezTo>
                  <a:cubicBezTo>
                    <a:pt x="17" y="9"/>
                    <a:pt x="17" y="9"/>
                    <a:pt x="17" y="8"/>
                  </a:cubicBezTo>
                  <a:cubicBezTo>
                    <a:pt x="17" y="7"/>
                    <a:pt x="17" y="7"/>
                    <a:pt x="18" y="6"/>
                  </a:cubicBezTo>
                  <a:cubicBezTo>
                    <a:pt x="18" y="5"/>
                    <a:pt x="18" y="5"/>
                    <a:pt x="18" y="4"/>
                  </a:cubicBezTo>
                  <a:cubicBezTo>
                    <a:pt x="18" y="3"/>
                    <a:pt x="19" y="3"/>
                    <a:pt x="19" y="2"/>
                  </a:cubicBezTo>
                  <a:cubicBezTo>
                    <a:pt x="19" y="2"/>
                    <a:pt x="19" y="2"/>
                    <a:pt x="20" y="1"/>
                  </a:cubicBezTo>
                  <a:cubicBezTo>
                    <a:pt x="20" y="1"/>
                    <a:pt x="21" y="1"/>
                    <a:pt x="21" y="0"/>
                  </a:cubicBezTo>
                  <a:cubicBezTo>
                    <a:pt x="21" y="0"/>
                    <a:pt x="21" y="0"/>
                    <a:pt x="22" y="0"/>
                  </a:cubicBezTo>
                  <a:cubicBezTo>
                    <a:pt x="22" y="0"/>
                    <a:pt x="23" y="0"/>
                    <a:pt x="23" y="0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25" y="0"/>
                    <a:pt x="26" y="0"/>
                    <a:pt x="26" y="0"/>
                  </a:cubicBezTo>
                  <a:cubicBezTo>
                    <a:pt x="26" y="1"/>
                    <a:pt x="26" y="1"/>
                    <a:pt x="27" y="1"/>
                  </a:cubicBezTo>
                  <a:cubicBezTo>
                    <a:pt x="27" y="1"/>
                    <a:pt x="28" y="1"/>
                    <a:pt x="28" y="1"/>
                  </a:cubicBezTo>
                  <a:cubicBezTo>
                    <a:pt x="28" y="2"/>
                    <a:pt x="28" y="2"/>
                    <a:pt x="28" y="3"/>
                  </a:cubicBezTo>
                  <a:cubicBezTo>
                    <a:pt x="29" y="3"/>
                    <a:pt x="29" y="4"/>
                    <a:pt x="29" y="5"/>
                  </a:cubicBezTo>
                  <a:cubicBezTo>
                    <a:pt x="30" y="5"/>
                    <a:pt x="30" y="6"/>
                    <a:pt x="30" y="6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8"/>
                    <a:pt x="31" y="9"/>
                    <a:pt x="31" y="10"/>
                  </a:cubicBezTo>
                  <a:cubicBezTo>
                    <a:pt x="31" y="11"/>
                    <a:pt x="30" y="12"/>
                    <a:pt x="30" y="13"/>
                  </a:cubicBezTo>
                  <a:cubicBezTo>
                    <a:pt x="30" y="15"/>
                    <a:pt x="30" y="16"/>
                    <a:pt x="30" y="17"/>
                  </a:cubicBezTo>
                  <a:cubicBezTo>
                    <a:pt x="30" y="18"/>
                    <a:pt x="30" y="19"/>
                    <a:pt x="30" y="20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2" y="20"/>
                    <a:pt x="42" y="20"/>
                    <a:pt x="43" y="21"/>
                  </a:cubicBezTo>
                  <a:cubicBezTo>
                    <a:pt x="43" y="21"/>
                    <a:pt x="43" y="22"/>
                    <a:pt x="43" y="22"/>
                  </a:cubicBezTo>
                  <a:cubicBezTo>
                    <a:pt x="43" y="22"/>
                    <a:pt x="43" y="22"/>
                    <a:pt x="43" y="23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4" y="25"/>
                    <a:pt x="44" y="25"/>
                    <a:pt x="43" y="26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3" y="27"/>
                    <a:pt x="43" y="28"/>
                    <a:pt x="43" y="28"/>
                  </a:cubicBezTo>
                  <a:cubicBezTo>
                    <a:pt x="43" y="29"/>
                    <a:pt x="43" y="29"/>
                    <a:pt x="43" y="30"/>
                  </a:cubicBezTo>
                  <a:cubicBezTo>
                    <a:pt x="43" y="30"/>
                    <a:pt x="43" y="31"/>
                    <a:pt x="43" y="31"/>
                  </a:cubicBezTo>
                  <a:cubicBezTo>
                    <a:pt x="43" y="32"/>
                    <a:pt x="43" y="32"/>
                    <a:pt x="42" y="32"/>
                  </a:cubicBezTo>
                  <a:cubicBezTo>
                    <a:pt x="42" y="32"/>
                    <a:pt x="42" y="32"/>
                    <a:pt x="42" y="32"/>
                  </a:cubicBezTo>
                  <a:cubicBezTo>
                    <a:pt x="42" y="33"/>
                    <a:pt x="42" y="33"/>
                    <a:pt x="41" y="33"/>
                  </a:cubicBezTo>
                  <a:cubicBezTo>
                    <a:pt x="41" y="33"/>
                    <a:pt x="41" y="33"/>
                    <a:pt x="40" y="3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5" y="34"/>
                    <a:pt x="35" y="34"/>
                    <a:pt x="34" y="34"/>
                  </a:cubicBezTo>
                  <a:cubicBezTo>
                    <a:pt x="33" y="34"/>
                    <a:pt x="32" y="34"/>
                    <a:pt x="31" y="34"/>
                  </a:cubicBezTo>
                  <a:cubicBezTo>
                    <a:pt x="30" y="34"/>
                    <a:pt x="29" y="35"/>
                    <a:pt x="28" y="35"/>
                  </a:cubicBezTo>
                  <a:cubicBezTo>
                    <a:pt x="27" y="35"/>
                    <a:pt x="26" y="35"/>
                    <a:pt x="26" y="35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9"/>
                  </a:cubicBezTo>
                  <a:cubicBezTo>
                    <a:pt x="29" y="40"/>
                    <a:pt x="29" y="40"/>
                    <a:pt x="30" y="41"/>
                  </a:cubicBezTo>
                  <a:cubicBezTo>
                    <a:pt x="30" y="41"/>
                    <a:pt x="30" y="42"/>
                    <a:pt x="30" y="43"/>
                  </a:cubicBezTo>
                  <a:cubicBezTo>
                    <a:pt x="30" y="44"/>
                    <a:pt x="31" y="45"/>
                    <a:pt x="31" y="45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6"/>
                    <a:pt x="31" y="46"/>
                    <a:pt x="31" y="47"/>
                  </a:cubicBezTo>
                  <a:cubicBezTo>
                    <a:pt x="31" y="47"/>
                    <a:pt x="31" y="48"/>
                    <a:pt x="31" y="49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2"/>
                    <a:pt x="31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0" y="55"/>
                    <a:pt x="30" y="56"/>
                  </a:cubicBezTo>
                  <a:cubicBezTo>
                    <a:pt x="30" y="56"/>
                    <a:pt x="30" y="56"/>
                    <a:pt x="30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2" y="57"/>
                    <a:pt x="21" y="56"/>
                    <a:pt x="20" y="56"/>
                  </a:cubicBezTo>
                  <a:cubicBezTo>
                    <a:pt x="20" y="56"/>
                    <a:pt x="19" y="56"/>
                    <a:pt x="19" y="56"/>
                  </a:cubicBezTo>
                  <a:cubicBezTo>
                    <a:pt x="19" y="56"/>
                    <a:pt x="19" y="55"/>
                    <a:pt x="18" y="55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8" y="55"/>
                    <a:pt x="17" y="54"/>
                    <a:pt x="17" y="54"/>
                  </a:cubicBezTo>
                  <a:cubicBezTo>
                    <a:pt x="17" y="53"/>
                    <a:pt x="17" y="53"/>
                    <a:pt x="17" y="53"/>
                  </a:cubicBezTo>
                  <a:lnTo>
                    <a:pt x="17" y="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4" name="Freeform 148"/>
            <p:cNvSpPr>
              <a:spLocks/>
            </p:cNvSpPr>
            <p:nvPr/>
          </p:nvSpPr>
          <p:spPr bwMode="auto">
            <a:xfrm>
              <a:off x="7585075" y="3132138"/>
              <a:ext cx="252413" cy="342900"/>
            </a:xfrm>
            <a:custGeom>
              <a:avLst/>
              <a:gdLst>
                <a:gd name="T0" fmla="*/ 1 w 67"/>
                <a:gd name="T1" fmla="*/ 74 h 91"/>
                <a:gd name="T2" fmla="*/ 9 w 67"/>
                <a:gd name="T3" fmla="*/ 59 h 91"/>
                <a:gd name="T4" fmla="*/ 29 w 67"/>
                <a:gd name="T5" fmla="*/ 39 h 91"/>
                <a:gd name="T6" fmla="*/ 34 w 67"/>
                <a:gd name="T7" fmla="*/ 35 h 91"/>
                <a:gd name="T8" fmla="*/ 49 w 67"/>
                <a:gd name="T9" fmla="*/ 20 h 91"/>
                <a:gd name="T10" fmla="*/ 47 w 67"/>
                <a:gd name="T11" fmla="*/ 17 h 91"/>
                <a:gd name="T12" fmla="*/ 42 w 67"/>
                <a:gd name="T13" fmla="*/ 17 h 91"/>
                <a:gd name="T14" fmla="*/ 38 w 67"/>
                <a:gd name="T15" fmla="*/ 17 h 91"/>
                <a:gd name="T16" fmla="*/ 31 w 67"/>
                <a:gd name="T17" fmla="*/ 18 h 91"/>
                <a:gd name="T18" fmla="*/ 23 w 67"/>
                <a:gd name="T19" fmla="*/ 16 h 91"/>
                <a:gd name="T20" fmla="*/ 20 w 67"/>
                <a:gd name="T21" fmla="*/ 21 h 91"/>
                <a:gd name="T22" fmla="*/ 17 w 67"/>
                <a:gd name="T23" fmla="*/ 25 h 91"/>
                <a:gd name="T24" fmla="*/ 15 w 67"/>
                <a:gd name="T25" fmla="*/ 30 h 91"/>
                <a:gd name="T26" fmla="*/ 13 w 67"/>
                <a:gd name="T27" fmla="*/ 33 h 91"/>
                <a:gd name="T28" fmla="*/ 10 w 67"/>
                <a:gd name="T29" fmla="*/ 33 h 91"/>
                <a:gd name="T30" fmla="*/ 6 w 67"/>
                <a:gd name="T31" fmla="*/ 32 h 91"/>
                <a:gd name="T32" fmla="*/ 3 w 67"/>
                <a:gd name="T33" fmla="*/ 27 h 91"/>
                <a:gd name="T34" fmla="*/ 2 w 67"/>
                <a:gd name="T35" fmla="*/ 24 h 91"/>
                <a:gd name="T36" fmla="*/ 4 w 67"/>
                <a:gd name="T37" fmla="*/ 21 h 91"/>
                <a:gd name="T38" fmla="*/ 8 w 67"/>
                <a:gd name="T39" fmla="*/ 12 h 91"/>
                <a:gd name="T40" fmla="*/ 16 w 67"/>
                <a:gd name="T41" fmla="*/ 5 h 91"/>
                <a:gd name="T42" fmla="*/ 22 w 67"/>
                <a:gd name="T43" fmla="*/ 3 h 91"/>
                <a:gd name="T44" fmla="*/ 28 w 67"/>
                <a:gd name="T45" fmla="*/ 2 h 91"/>
                <a:gd name="T46" fmla="*/ 38 w 67"/>
                <a:gd name="T47" fmla="*/ 1 h 91"/>
                <a:gd name="T48" fmla="*/ 43 w 67"/>
                <a:gd name="T49" fmla="*/ 1 h 91"/>
                <a:gd name="T50" fmla="*/ 50 w 67"/>
                <a:gd name="T51" fmla="*/ 0 h 91"/>
                <a:gd name="T52" fmla="*/ 54 w 67"/>
                <a:gd name="T53" fmla="*/ 1 h 91"/>
                <a:gd name="T54" fmla="*/ 59 w 67"/>
                <a:gd name="T55" fmla="*/ 2 h 91"/>
                <a:gd name="T56" fmla="*/ 64 w 67"/>
                <a:gd name="T57" fmla="*/ 9 h 91"/>
                <a:gd name="T58" fmla="*/ 66 w 67"/>
                <a:gd name="T59" fmla="*/ 16 h 91"/>
                <a:gd name="T60" fmla="*/ 66 w 67"/>
                <a:gd name="T61" fmla="*/ 23 h 91"/>
                <a:gd name="T62" fmla="*/ 61 w 67"/>
                <a:gd name="T63" fmla="*/ 32 h 91"/>
                <a:gd name="T64" fmla="*/ 52 w 67"/>
                <a:gd name="T65" fmla="*/ 41 h 91"/>
                <a:gd name="T66" fmla="*/ 25 w 67"/>
                <a:gd name="T67" fmla="*/ 66 h 91"/>
                <a:gd name="T68" fmla="*/ 36 w 67"/>
                <a:gd name="T69" fmla="*/ 65 h 91"/>
                <a:gd name="T70" fmla="*/ 41 w 67"/>
                <a:gd name="T71" fmla="*/ 64 h 91"/>
                <a:gd name="T72" fmla="*/ 58 w 67"/>
                <a:gd name="T73" fmla="*/ 63 h 91"/>
                <a:gd name="T74" fmla="*/ 64 w 67"/>
                <a:gd name="T75" fmla="*/ 64 h 91"/>
                <a:gd name="T76" fmla="*/ 66 w 67"/>
                <a:gd name="T77" fmla="*/ 69 h 91"/>
                <a:gd name="T78" fmla="*/ 65 w 67"/>
                <a:gd name="T79" fmla="*/ 74 h 91"/>
                <a:gd name="T80" fmla="*/ 61 w 67"/>
                <a:gd name="T81" fmla="*/ 79 h 91"/>
                <a:gd name="T82" fmla="*/ 51 w 67"/>
                <a:gd name="T83" fmla="*/ 81 h 91"/>
                <a:gd name="T84" fmla="*/ 39 w 67"/>
                <a:gd name="T85" fmla="*/ 81 h 91"/>
                <a:gd name="T86" fmla="*/ 25 w 67"/>
                <a:gd name="T87" fmla="*/ 85 h 91"/>
                <a:gd name="T88" fmla="*/ 12 w 67"/>
                <a:gd name="T89" fmla="*/ 89 h 91"/>
                <a:gd name="T90" fmla="*/ 10 w 67"/>
                <a:gd name="T91" fmla="*/ 91 h 91"/>
                <a:gd name="T92" fmla="*/ 6 w 67"/>
                <a:gd name="T93" fmla="*/ 91 h 91"/>
                <a:gd name="T94" fmla="*/ 2 w 67"/>
                <a:gd name="T95" fmla="*/ 87 h 91"/>
                <a:gd name="T96" fmla="*/ 1 w 67"/>
                <a:gd name="T97" fmla="*/ 8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7" h="91">
                  <a:moveTo>
                    <a:pt x="0" y="78"/>
                  </a:moveTo>
                  <a:cubicBezTo>
                    <a:pt x="0" y="78"/>
                    <a:pt x="0" y="78"/>
                    <a:pt x="1" y="77"/>
                  </a:cubicBezTo>
                  <a:cubicBezTo>
                    <a:pt x="1" y="77"/>
                    <a:pt x="1" y="76"/>
                    <a:pt x="1" y="76"/>
                  </a:cubicBezTo>
                  <a:cubicBezTo>
                    <a:pt x="1" y="75"/>
                    <a:pt x="1" y="74"/>
                    <a:pt x="1" y="74"/>
                  </a:cubicBezTo>
                  <a:cubicBezTo>
                    <a:pt x="1" y="73"/>
                    <a:pt x="1" y="73"/>
                    <a:pt x="1" y="72"/>
                  </a:cubicBezTo>
                  <a:cubicBezTo>
                    <a:pt x="2" y="70"/>
                    <a:pt x="3" y="68"/>
                    <a:pt x="4" y="66"/>
                  </a:cubicBezTo>
                  <a:cubicBezTo>
                    <a:pt x="6" y="64"/>
                    <a:pt x="7" y="62"/>
                    <a:pt x="8" y="60"/>
                  </a:cubicBezTo>
                  <a:cubicBezTo>
                    <a:pt x="9" y="60"/>
                    <a:pt x="9" y="60"/>
                    <a:pt x="9" y="59"/>
                  </a:cubicBezTo>
                  <a:cubicBezTo>
                    <a:pt x="10" y="58"/>
                    <a:pt x="11" y="58"/>
                    <a:pt x="11" y="57"/>
                  </a:cubicBezTo>
                  <a:cubicBezTo>
                    <a:pt x="12" y="56"/>
                    <a:pt x="12" y="56"/>
                    <a:pt x="12" y="55"/>
                  </a:cubicBezTo>
                  <a:cubicBezTo>
                    <a:pt x="13" y="55"/>
                    <a:pt x="13" y="55"/>
                    <a:pt x="13" y="54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8"/>
                    <a:pt x="30" y="38"/>
                  </a:cubicBezTo>
                  <a:cubicBezTo>
                    <a:pt x="30" y="38"/>
                    <a:pt x="31" y="37"/>
                    <a:pt x="31" y="37"/>
                  </a:cubicBezTo>
                  <a:cubicBezTo>
                    <a:pt x="32" y="37"/>
                    <a:pt x="32" y="36"/>
                    <a:pt x="33" y="36"/>
                  </a:cubicBezTo>
                  <a:cubicBezTo>
                    <a:pt x="33" y="35"/>
                    <a:pt x="34" y="35"/>
                    <a:pt x="34" y="35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8" y="22"/>
                    <a:pt x="48" y="22"/>
                    <a:pt x="48" y="21"/>
                  </a:cubicBezTo>
                  <a:cubicBezTo>
                    <a:pt x="48" y="20"/>
                    <a:pt x="49" y="20"/>
                    <a:pt x="49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19"/>
                    <a:pt x="48" y="18"/>
                    <a:pt x="48" y="18"/>
                  </a:cubicBezTo>
                  <a:cubicBezTo>
                    <a:pt x="47" y="18"/>
                    <a:pt x="47" y="17"/>
                    <a:pt x="47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4" y="17"/>
                    <a:pt x="44" y="17"/>
                    <a:pt x="43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7"/>
                    <a:pt x="40" y="17"/>
                    <a:pt x="40" y="17"/>
                  </a:cubicBezTo>
                  <a:cubicBezTo>
                    <a:pt x="39" y="17"/>
                    <a:pt x="39" y="17"/>
                    <a:pt x="38" y="17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8" y="17"/>
                    <a:pt x="37" y="17"/>
                    <a:pt x="37" y="17"/>
                  </a:cubicBezTo>
                  <a:cubicBezTo>
                    <a:pt x="36" y="17"/>
                    <a:pt x="35" y="17"/>
                    <a:pt x="34" y="18"/>
                  </a:cubicBezTo>
                  <a:cubicBezTo>
                    <a:pt x="34" y="18"/>
                    <a:pt x="33" y="18"/>
                    <a:pt x="32" y="18"/>
                  </a:cubicBezTo>
                  <a:cubicBezTo>
                    <a:pt x="32" y="18"/>
                    <a:pt x="31" y="18"/>
                    <a:pt x="31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6"/>
                    <a:pt x="22" y="17"/>
                    <a:pt x="21" y="17"/>
                  </a:cubicBezTo>
                  <a:cubicBezTo>
                    <a:pt x="21" y="18"/>
                    <a:pt x="20" y="19"/>
                    <a:pt x="20" y="19"/>
                  </a:cubicBezTo>
                  <a:cubicBezTo>
                    <a:pt x="20" y="19"/>
                    <a:pt x="20" y="20"/>
                    <a:pt x="20" y="21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9" y="22"/>
                    <a:pt x="19" y="22"/>
                    <a:pt x="19" y="23"/>
                  </a:cubicBezTo>
                  <a:cubicBezTo>
                    <a:pt x="18" y="23"/>
                    <a:pt x="18" y="24"/>
                    <a:pt x="18" y="24"/>
                  </a:cubicBezTo>
                  <a:cubicBezTo>
                    <a:pt x="17" y="24"/>
                    <a:pt x="17" y="25"/>
                    <a:pt x="17" y="25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7"/>
                    <a:pt x="16" y="28"/>
                    <a:pt x="16" y="28"/>
                  </a:cubicBezTo>
                  <a:cubicBezTo>
                    <a:pt x="15" y="29"/>
                    <a:pt x="15" y="29"/>
                    <a:pt x="15" y="30"/>
                  </a:cubicBezTo>
                  <a:cubicBezTo>
                    <a:pt x="15" y="30"/>
                    <a:pt x="15" y="31"/>
                    <a:pt x="15" y="31"/>
                  </a:cubicBezTo>
                  <a:cubicBezTo>
                    <a:pt x="15" y="31"/>
                    <a:pt x="15" y="31"/>
                    <a:pt x="15" y="32"/>
                  </a:cubicBezTo>
                  <a:cubicBezTo>
                    <a:pt x="15" y="32"/>
                    <a:pt x="14" y="33"/>
                    <a:pt x="14" y="33"/>
                  </a:cubicBezTo>
                  <a:cubicBezTo>
                    <a:pt x="14" y="33"/>
                    <a:pt x="14" y="33"/>
                    <a:pt x="13" y="33"/>
                  </a:cubicBezTo>
                  <a:cubicBezTo>
                    <a:pt x="13" y="34"/>
                    <a:pt x="12" y="34"/>
                    <a:pt x="12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1" y="34"/>
                    <a:pt x="11" y="34"/>
                    <a:pt x="10" y="33"/>
                  </a:cubicBezTo>
                  <a:cubicBezTo>
                    <a:pt x="10" y="33"/>
                    <a:pt x="10" y="33"/>
                    <a:pt x="9" y="33"/>
                  </a:cubicBezTo>
                  <a:cubicBezTo>
                    <a:pt x="9" y="32"/>
                    <a:pt x="8" y="32"/>
                    <a:pt x="8" y="32"/>
                  </a:cubicBezTo>
                  <a:cubicBezTo>
                    <a:pt x="8" y="32"/>
                    <a:pt x="7" y="32"/>
                    <a:pt x="7" y="32"/>
                  </a:cubicBezTo>
                  <a:cubicBezTo>
                    <a:pt x="7" y="32"/>
                    <a:pt x="7" y="32"/>
                    <a:pt x="6" y="32"/>
                  </a:cubicBezTo>
                  <a:cubicBezTo>
                    <a:pt x="6" y="32"/>
                    <a:pt x="5" y="32"/>
                    <a:pt x="5" y="32"/>
                  </a:cubicBezTo>
                  <a:cubicBezTo>
                    <a:pt x="5" y="32"/>
                    <a:pt x="5" y="31"/>
                    <a:pt x="5" y="31"/>
                  </a:cubicBezTo>
                  <a:cubicBezTo>
                    <a:pt x="4" y="30"/>
                    <a:pt x="4" y="30"/>
                    <a:pt x="4" y="29"/>
                  </a:cubicBezTo>
                  <a:cubicBezTo>
                    <a:pt x="3" y="28"/>
                    <a:pt x="3" y="28"/>
                    <a:pt x="3" y="27"/>
                  </a:cubicBezTo>
                  <a:cubicBezTo>
                    <a:pt x="3" y="27"/>
                    <a:pt x="2" y="26"/>
                    <a:pt x="2" y="26"/>
                  </a:cubicBezTo>
                  <a:cubicBezTo>
                    <a:pt x="2" y="26"/>
                    <a:pt x="2" y="26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3" y="22"/>
                  </a:cubicBezTo>
                  <a:cubicBezTo>
                    <a:pt x="3" y="22"/>
                    <a:pt x="3" y="22"/>
                    <a:pt x="3" y="21"/>
                  </a:cubicBezTo>
                  <a:cubicBezTo>
                    <a:pt x="3" y="21"/>
                    <a:pt x="4" y="21"/>
                    <a:pt x="4" y="21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5" y="19"/>
                    <a:pt x="5" y="18"/>
                  </a:cubicBezTo>
                  <a:cubicBezTo>
                    <a:pt x="6" y="17"/>
                    <a:pt x="6" y="16"/>
                    <a:pt x="7" y="15"/>
                  </a:cubicBezTo>
                  <a:cubicBezTo>
                    <a:pt x="7" y="14"/>
                    <a:pt x="8" y="13"/>
                    <a:pt x="8" y="12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6" y="5"/>
                    <a:pt x="16" y="5"/>
                  </a:cubicBezTo>
                  <a:cubicBezTo>
                    <a:pt x="17" y="5"/>
                    <a:pt x="18" y="4"/>
                    <a:pt x="18" y="4"/>
                  </a:cubicBezTo>
                  <a:cubicBezTo>
                    <a:pt x="19" y="4"/>
                    <a:pt x="20" y="4"/>
                    <a:pt x="20" y="4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2" y="3"/>
                    <a:pt x="22" y="3"/>
                  </a:cubicBezTo>
                  <a:cubicBezTo>
                    <a:pt x="23" y="3"/>
                    <a:pt x="23" y="3"/>
                    <a:pt x="24" y="3"/>
                  </a:cubicBezTo>
                  <a:cubicBezTo>
                    <a:pt x="24" y="3"/>
                    <a:pt x="25" y="2"/>
                    <a:pt x="25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33" y="1"/>
                    <a:pt x="33" y="1"/>
                  </a:cubicBezTo>
                  <a:cubicBezTo>
                    <a:pt x="34" y="1"/>
                    <a:pt x="35" y="1"/>
                    <a:pt x="36" y="1"/>
                  </a:cubicBezTo>
                  <a:cubicBezTo>
                    <a:pt x="36" y="1"/>
                    <a:pt x="37" y="1"/>
                    <a:pt x="38" y="1"/>
                  </a:cubicBezTo>
                  <a:cubicBezTo>
                    <a:pt x="39" y="0"/>
                    <a:pt x="39" y="0"/>
                    <a:pt x="40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2" y="1"/>
                    <a:pt x="43" y="1"/>
                  </a:cubicBezTo>
                  <a:cubicBezTo>
                    <a:pt x="43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5" y="2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2" y="1"/>
                  </a:cubicBezTo>
                  <a:cubicBezTo>
                    <a:pt x="53" y="1"/>
                    <a:pt x="53" y="1"/>
                    <a:pt x="54" y="1"/>
                  </a:cubicBezTo>
                  <a:cubicBezTo>
                    <a:pt x="55" y="1"/>
                    <a:pt x="55" y="1"/>
                    <a:pt x="56" y="1"/>
                  </a:cubicBezTo>
                  <a:cubicBezTo>
                    <a:pt x="56" y="1"/>
                    <a:pt x="56" y="1"/>
                    <a:pt x="57" y="1"/>
                  </a:cubicBezTo>
                  <a:cubicBezTo>
                    <a:pt x="57" y="1"/>
                    <a:pt x="57" y="2"/>
                    <a:pt x="58" y="2"/>
                  </a:cubicBezTo>
                  <a:cubicBezTo>
                    <a:pt x="58" y="2"/>
                    <a:pt x="58" y="2"/>
                    <a:pt x="59" y="2"/>
                  </a:cubicBezTo>
                  <a:cubicBezTo>
                    <a:pt x="59" y="2"/>
                    <a:pt x="59" y="3"/>
                    <a:pt x="60" y="3"/>
                  </a:cubicBezTo>
                  <a:cubicBezTo>
                    <a:pt x="60" y="4"/>
                    <a:pt x="60" y="4"/>
                    <a:pt x="61" y="4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6" y="12"/>
                    <a:pt x="66" y="12"/>
                    <a:pt x="66" y="13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14"/>
                    <a:pt x="66" y="15"/>
                    <a:pt x="66" y="16"/>
                  </a:cubicBezTo>
                  <a:cubicBezTo>
                    <a:pt x="67" y="16"/>
                    <a:pt x="67" y="17"/>
                    <a:pt x="67" y="18"/>
                  </a:cubicBezTo>
                  <a:cubicBezTo>
                    <a:pt x="67" y="18"/>
                    <a:pt x="67" y="19"/>
                    <a:pt x="66" y="20"/>
                  </a:cubicBezTo>
                  <a:cubicBezTo>
                    <a:pt x="66" y="20"/>
                    <a:pt x="66" y="21"/>
                    <a:pt x="66" y="21"/>
                  </a:cubicBezTo>
                  <a:cubicBezTo>
                    <a:pt x="66" y="21"/>
                    <a:pt x="66" y="22"/>
                    <a:pt x="66" y="23"/>
                  </a:cubicBezTo>
                  <a:cubicBezTo>
                    <a:pt x="66" y="24"/>
                    <a:pt x="66" y="25"/>
                    <a:pt x="65" y="25"/>
                  </a:cubicBezTo>
                  <a:cubicBezTo>
                    <a:pt x="65" y="25"/>
                    <a:pt x="65" y="25"/>
                    <a:pt x="65" y="26"/>
                  </a:cubicBezTo>
                  <a:cubicBezTo>
                    <a:pt x="65" y="26"/>
                    <a:pt x="65" y="27"/>
                    <a:pt x="64" y="27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7" y="36"/>
                    <a:pt x="57" y="37"/>
                    <a:pt x="57" y="37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1" y="50"/>
                    <a:pt x="41" y="50"/>
                    <a:pt x="41" y="5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25" y="67"/>
                    <a:pt x="25" y="67"/>
                    <a:pt x="25" y="67"/>
                  </a:cubicBezTo>
                  <a:cubicBezTo>
                    <a:pt x="25" y="67"/>
                    <a:pt x="26" y="67"/>
                    <a:pt x="26" y="67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7" y="65"/>
                    <a:pt x="37" y="65"/>
                  </a:cubicBezTo>
                  <a:cubicBezTo>
                    <a:pt x="38" y="65"/>
                    <a:pt x="38" y="65"/>
                    <a:pt x="39" y="65"/>
                  </a:cubicBezTo>
                  <a:cubicBezTo>
                    <a:pt x="39" y="65"/>
                    <a:pt x="40" y="65"/>
                    <a:pt x="40" y="64"/>
                  </a:cubicBezTo>
                  <a:cubicBezTo>
                    <a:pt x="40" y="64"/>
                    <a:pt x="41" y="64"/>
                    <a:pt x="41" y="64"/>
                  </a:cubicBezTo>
                  <a:cubicBezTo>
                    <a:pt x="41" y="64"/>
                    <a:pt x="42" y="64"/>
                    <a:pt x="43" y="64"/>
                  </a:cubicBezTo>
                  <a:cubicBezTo>
                    <a:pt x="45" y="64"/>
                    <a:pt x="47" y="64"/>
                    <a:pt x="48" y="64"/>
                  </a:cubicBezTo>
                  <a:cubicBezTo>
                    <a:pt x="50" y="64"/>
                    <a:pt x="52" y="64"/>
                    <a:pt x="54" y="64"/>
                  </a:cubicBezTo>
                  <a:cubicBezTo>
                    <a:pt x="55" y="64"/>
                    <a:pt x="57" y="63"/>
                    <a:pt x="58" y="63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2" y="63"/>
                    <a:pt x="62" y="64"/>
                    <a:pt x="63" y="64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65" y="66"/>
                    <a:pt x="65" y="66"/>
                    <a:pt x="65" y="66"/>
                  </a:cubicBezTo>
                  <a:cubicBezTo>
                    <a:pt x="65" y="66"/>
                    <a:pt x="65" y="67"/>
                    <a:pt x="65" y="68"/>
                  </a:cubicBezTo>
                  <a:cubicBezTo>
                    <a:pt x="66" y="68"/>
                    <a:pt x="66" y="69"/>
                    <a:pt x="66" y="69"/>
                  </a:cubicBezTo>
                  <a:cubicBezTo>
                    <a:pt x="66" y="70"/>
                    <a:pt x="66" y="70"/>
                    <a:pt x="65" y="71"/>
                  </a:cubicBezTo>
                  <a:cubicBezTo>
                    <a:pt x="65" y="72"/>
                    <a:pt x="65" y="72"/>
                    <a:pt x="65" y="72"/>
                  </a:cubicBezTo>
                  <a:cubicBezTo>
                    <a:pt x="65" y="72"/>
                    <a:pt x="65" y="73"/>
                    <a:pt x="65" y="73"/>
                  </a:cubicBezTo>
                  <a:cubicBezTo>
                    <a:pt x="65" y="73"/>
                    <a:pt x="65" y="74"/>
                    <a:pt x="65" y="74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4" y="75"/>
                    <a:pt x="64" y="76"/>
                    <a:pt x="64" y="76"/>
                  </a:cubicBezTo>
                  <a:cubicBezTo>
                    <a:pt x="63" y="76"/>
                    <a:pt x="63" y="77"/>
                    <a:pt x="62" y="78"/>
                  </a:cubicBezTo>
                  <a:cubicBezTo>
                    <a:pt x="61" y="78"/>
                    <a:pt x="61" y="79"/>
                    <a:pt x="61" y="79"/>
                  </a:cubicBezTo>
                  <a:cubicBezTo>
                    <a:pt x="60" y="79"/>
                    <a:pt x="60" y="79"/>
                    <a:pt x="60" y="80"/>
                  </a:cubicBezTo>
                  <a:cubicBezTo>
                    <a:pt x="59" y="80"/>
                    <a:pt x="59" y="80"/>
                    <a:pt x="59" y="80"/>
                  </a:cubicBezTo>
                  <a:cubicBezTo>
                    <a:pt x="58" y="80"/>
                    <a:pt x="57" y="80"/>
                    <a:pt x="55" y="80"/>
                  </a:cubicBezTo>
                  <a:cubicBezTo>
                    <a:pt x="54" y="80"/>
                    <a:pt x="52" y="80"/>
                    <a:pt x="51" y="81"/>
                  </a:cubicBezTo>
                  <a:cubicBezTo>
                    <a:pt x="49" y="81"/>
                    <a:pt x="47" y="81"/>
                    <a:pt x="46" y="81"/>
                  </a:cubicBezTo>
                  <a:cubicBezTo>
                    <a:pt x="44" y="81"/>
                    <a:pt x="43" y="81"/>
                    <a:pt x="43" y="81"/>
                  </a:cubicBezTo>
                  <a:cubicBezTo>
                    <a:pt x="43" y="81"/>
                    <a:pt x="42" y="81"/>
                    <a:pt x="41" y="81"/>
                  </a:cubicBezTo>
                  <a:cubicBezTo>
                    <a:pt x="41" y="81"/>
                    <a:pt x="40" y="81"/>
                    <a:pt x="39" y="81"/>
                  </a:cubicBezTo>
                  <a:cubicBezTo>
                    <a:pt x="39" y="82"/>
                    <a:pt x="38" y="82"/>
                    <a:pt x="37" y="82"/>
                  </a:cubicBezTo>
                  <a:cubicBezTo>
                    <a:pt x="37" y="82"/>
                    <a:pt x="36" y="82"/>
                    <a:pt x="36" y="82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30" y="84"/>
                    <a:pt x="27" y="85"/>
                    <a:pt x="25" y="85"/>
                  </a:cubicBezTo>
                  <a:cubicBezTo>
                    <a:pt x="22" y="86"/>
                    <a:pt x="19" y="86"/>
                    <a:pt x="16" y="87"/>
                  </a:cubicBezTo>
                  <a:cubicBezTo>
                    <a:pt x="16" y="87"/>
                    <a:pt x="15" y="87"/>
                    <a:pt x="15" y="87"/>
                  </a:cubicBezTo>
                  <a:cubicBezTo>
                    <a:pt x="14" y="88"/>
                    <a:pt x="14" y="88"/>
                    <a:pt x="13" y="88"/>
                  </a:cubicBezTo>
                  <a:cubicBezTo>
                    <a:pt x="13" y="88"/>
                    <a:pt x="12" y="88"/>
                    <a:pt x="12" y="89"/>
                  </a:cubicBezTo>
                  <a:cubicBezTo>
                    <a:pt x="12" y="89"/>
                    <a:pt x="11" y="89"/>
                    <a:pt x="11" y="89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11" y="90"/>
                    <a:pt x="10" y="90"/>
                    <a:pt x="10" y="90"/>
                  </a:cubicBezTo>
                  <a:cubicBezTo>
                    <a:pt x="10" y="90"/>
                    <a:pt x="10" y="90"/>
                    <a:pt x="10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7" y="91"/>
                    <a:pt x="7" y="91"/>
                    <a:pt x="7" y="91"/>
                  </a:cubicBezTo>
                  <a:cubicBezTo>
                    <a:pt x="7" y="91"/>
                    <a:pt x="6" y="91"/>
                    <a:pt x="6" y="91"/>
                  </a:cubicBezTo>
                  <a:cubicBezTo>
                    <a:pt x="5" y="90"/>
                    <a:pt x="4" y="90"/>
                    <a:pt x="4" y="90"/>
                  </a:cubicBezTo>
                  <a:cubicBezTo>
                    <a:pt x="4" y="90"/>
                    <a:pt x="4" y="90"/>
                    <a:pt x="3" y="89"/>
                  </a:cubicBezTo>
                  <a:cubicBezTo>
                    <a:pt x="3" y="89"/>
                    <a:pt x="3" y="88"/>
                    <a:pt x="2" y="88"/>
                  </a:cubicBezTo>
                  <a:cubicBezTo>
                    <a:pt x="2" y="88"/>
                    <a:pt x="2" y="88"/>
                    <a:pt x="2" y="87"/>
                  </a:cubicBezTo>
                  <a:cubicBezTo>
                    <a:pt x="2" y="87"/>
                    <a:pt x="1" y="86"/>
                    <a:pt x="1" y="86"/>
                  </a:cubicBezTo>
                  <a:cubicBezTo>
                    <a:pt x="1" y="86"/>
                    <a:pt x="1" y="85"/>
                    <a:pt x="1" y="84"/>
                  </a:cubicBezTo>
                  <a:cubicBezTo>
                    <a:pt x="1" y="84"/>
                    <a:pt x="1" y="83"/>
                    <a:pt x="1" y="82"/>
                  </a:cubicBezTo>
                  <a:cubicBezTo>
                    <a:pt x="1" y="81"/>
                    <a:pt x="1" y="80"/>
                    <a:pt x="1" y="80"/>
                  </a:cubicBezTo>
                  <a:cubicBezTo>
                    <a:pt x="0" y="79"/>
                    <a:pt x="0" y="78"/>
                    <a:pt x="0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5" name="Freeform 149"/>
            <p:cNvSpPr>
              <a:spLocks noEditPoints="1"/>
            </p:cNvSpPr>
            <p:nvPr/>
          </p:nvSpPr>
          <p:spPr bwMode="auto">
            <a:xfrm>
              <a:off x="7840663" y="3252788"/>
              <a:ext cx="150813" cy="142875"/>
            </a:xfrm>
            <a:custGeom>
              <a:avLst/>
              <a:gdLst>
                <a:gd name="T0" fmla="*/ 0 w 40"/>
                <a:gd name="T1" fmla="*/ 29 h 38"/>
                <a:gd name="T2" fmla="*/ 2 w 40"/>
                <a:gd name="T3" fmla="*/ 27 h 38"/>
                <a:gd name="T4" fmla="*/ 5 w 40"/>
                <a:gd name="T5" fmla="*/ 25 h 38"/>
                <a:gd name="T6" fmla="*/ 13 w 40"/>
                <a:gd name="T7" fmla="*/ 23 h 38"/>
                <a:gd name="T8" fmla="*/ 16 w 40"/>
                <a:gd name="T9" fmla="*/ 23 h 38"/>
                <a:gd name="T10" fmla="*/ 19 w 40"/>
                <a:gd name="T11" fmla="*/ 22 h 38"/>
                <a:gd name="T12" fmla="*/ 24 w 40"/>
                <a:gd name="T13" fmla="*/ 21 h 38"/>
                <a:gd name="T14" fmla="*/ 29 w 40"/>
                <a:gd name="T15" fmla="*/ 19 h 38"/>
                <a:gd name="T16" fmla="*/ 31 w 40"/>
                <a:gd name="T17" fmla="*/ 19 h 38"/>
                <a:gd name="T18" fmla="*/ 35 w 40"/>
                <a:gd name="T19" fmla="*/ 19 h 38"/>
                <a:gd name="T20" fmla="*/ 38 w 40"/>
                <a:gd name="T21" fmla="*/ 20 h 38"/>
                <a:gd name="T22" fmla="*/ 39 w 40"/>
                <a:gd name="T23" fmla="*/ 21 h 38"/>
                <a:gd name="T24" fmla="*/ 40 w 40"/>
                <a:gd name="T25" fmla="*/ 23 h 38"/>
                <a:gd name="T26" fmla="*/ 40 w 40"/>
                <a:gd name="T27" fmla="*/ 24 h 38"/>
                <a:gd name="T28" fmla="*/ 39 w 40"/>
                <a:gd name="T29" fmla="*/ 27 h 38"/>
                <a:gd name="T30" fmla="*/ 39 w 40"/>
                <a:gd name="T31" fmla="*/ 30 h 38"/>
                <a:gd name="T32" fmla="*/ 39 w 40"/>
                <a:gd name="T33" fmla="*/ 33 h 38"/>
                <a:gd name="T34" fmla="*/ 38 w 40"/>
                <a:gd name="T35" fmla="*/ 34 h 38"/>
                <a:gd name="T36" fmla="*/ 36 w 40"/>
                <a:gd name="T37" fmla="*/ 35 h 38"/>
                <a:gd name="T38" fmla="*/ 31 w 40"/>
                <a:gd name="T39" fmla="*/ 36 h 38"/>
                <a:gd name="T40" fmla="*/ 27 w 40"/>
                <a:gd name="T41" fmla="*/ 36 h 38"/>
                <a:gd name="T42" fmla="*/ 19 w 40"/>
                <a:gd name="T43" fmla="*/ 37 h 38"/>
                <a:gd name="T44" fmla="*/ 10 w 40"/>
                <a:gd name="T45" fmla="*/ 36 h 38"/>
                <a:gd name="T46" fmla="*/ 9 w 40"/>
                <a:gd name="T47" fmla="*/ 36 h 38"/>
                <a:gd name="T48" fmla="*/ 8 w 40"/>
                <a:gd name="T49" fmla="*/ 37 h 38"/>
                <a:gd name="T50" fmla="*/ 7 w 40"/>
                <a:gd name="T51" fmla="*/ 38 h 38"/>
                <a:gd name="T52" fmla="*/ 6 w 40"/>
                <a:gd name="T53" fmla="*/ 38 h 38"/>
                <a:gd name="T54" fmla="*/ 4 w 40"/>
                <a:gd name="T55" fmla="*/ 38 h 38"/>
                <a:gd name="T56" fmla="*/ 2 w 40"/>
                <a:gd name="T57" fmla="*/ 36 h 38"/>
                <a:gd name="T58" fmla="*/ 0 w 40"/>
                <a:gd name="T59" fmla="*/ 34 h 38"/>
                <a:gd name="T60" fmla="*/ 0 w 40"/>
                <a:gd name="T61" fmla="*/ 31 h 38"/>
                <a:gd name="T62" fmla="*/ 31 w 40"/>
                <a:gd name="T63" fmla="*/ 0 h 38"/>
                <a:gd name="T64" fmla="*/ 35 w 40"/>
                <a:gd name="T65" fmla="*/ 0 h 38"/>
                <a:gd name="T66" fmla="*/ 37 w 40"/>
                <a:gd name="T67" fmla="*/ 1 h 38"/>
                <a:gd name="T68" fmla="*/ 39 w 40"/>
                <a:gd name="T69" fmla="*/ 4 h 38"/>
                <a:gd name="T70" fmla="*/ 40 w 40"/>
                <a:gd name="T71" fmla="*/ 6 h 38"/>
                <a:gd name="T72" fmla="*/ 40 w 40"/>
                <a:gd name="T73" fmla="*/ 9 h 38"/>
                <a:gd name="T74" fmla="*/ 38 w 40"/>
                <a:gd name="T75" fmla="*/ 12 h 38"/>
                <a:gd name="T76" fmla="*/ 35 w 40"/>
                <a:gd name="T77" fmla="*/ 14 h 38"/>
                <a:gd name="T78" fmla="*/ 28 w 40"/>
                <a:gd name="T79" fmla="*/ 15 h 38"/>
                <a:gd name="T80" fmla="*/ 21 w 40"/>
                <a:gd name="T81" fmla="*/ 16 h 38"/>
                <a:gd name="T82" fmla="*/ 16 w 40"/>
                <a:gd name="T83" fmla="*/ 18 h 38"/>
                <a:gd name="T84" fmla="*/ 12 w 40"/>
                <a:gd name="T85" fmla="*/ 19 h 38"/>
                <a:gd name="T86" fmla="*/ 10 w 40"/>
                <a:gd name="T87" fmla="*/ 19 h 38"/>
                <a:gd name="T88" fmla="*/ 6 w 40"/>
                <a:gd name="T89" fmla="*/ 19 h 38"/>
                <a:gd name="T90" fmla="*/ 4 w 40"/>
                <a:gd name="T91" fmla="*/ 19 h 38"/>
                <a:gd name="T92" fmla="*/ 2 w 40"/>
                <a:gd name="T93" fmla="*/ 19 h 38"/>
                <a:gd name="T94" fmla="*/ 1 w 40"/>
                <a:gd name="T95" fmla="*/ 18 h 38"/>
                <a:gd name="T96" fmla="*/ 0 w 40"/>
                <a:gd name="T97" fmla="*/ 6 h 38"/>
                <a:gd name="T98" fmla="*/ 2 w 40"/>
                <a:gd name="T99" fmla="*/ 4 h 38"/>
                <a:gd name="T100" fmla="*/ 4 w 40"/>
                <a:gd name="T101" fmla="*/ 3 h 38"/>
                <a:gd name="T102" fmla="*/ 11 w 40"/>
                <a:gd name="T103" fmla="*/ 2 h 38"/>
                <a:gd name="T104" fmla="*/ 18 w 40"/>
                <a:gd name="T105" fmla="*/ 1 h 38"/>
                <a:gd name="T106" fmla="*/ 21 w 40"/>
                <a:gd name="T107" fmla="*/ 1 h 38"/>
                <a:gd name="T108" fmla="*/ 24 w 40"/>
                <a:gd name="T109" fmla="*/ 0 h 38"/>
                <a:gd name="T110" fmla="*/ 27 w 40"/>
                <a:gd name="T111" fmla="*/ 0 h 38"/>
                <a:gd name="T112" fmla="*/ 30 w 40"/>
                <a:gd name="T1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0" h="38">
                  <a:moveTo>
                    <a:pt x="0" y="31"/>
                  </a:moveTo>
                  <a:cubicBezTo>
                    <a:pt x="0" y="31"/>
                    <a:pt x="0" y="30"/>
                    <a:pt x="0" y="29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0" y="28"/>
                    <a:pt x="1" y="27"/>
                    <a:pt x="2" y="27"/>
                  </a:cubicBezTo>
                  <a:cubicBezTo>
                    <a:pt x="2" y="26"/>
                    <a:pt x="3" y="25"/>
                    <a:pt x="3" y="25"/>
                  </a:cubicBezTo>
                  <a:cubicBezTo>
                    <a:pt x="4" y="25"/>
                    <a:pt x="4" y="25"/>
                    <a:pt x="5" y="25"/>
                  </a:cubicBezTo>
                  <a:cubicBezTo>
                    <a:pt x="5" y="24"/>
                    <a:pt x="6" y="24"/>
                    <a:pt x="6" y="24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4" y="23"/>
                    <a:pt x="15" y="23"/>
                  </a:cubicBezTo>
                  <a:cubicBezTo>
                    <a:pt x="15" y="23"/>
                    <a:pt x="16" y="23"/>
                    <a:pt x="16" y="23"/>
                  </a:cubicBezTo>
                  <a:cubicBezTo>
                    <a:pt x="17" y="22"/>
                    <a:pt x="18" y="22"/>
                    <a:pt x="18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1"/>
                    <a:pt x="24" y="21"/>
                    <a:pt x="24" y="21"/>
                  </a:cubicBezTo>
                  <a:cubicBezTo>
                    <a:pt x="25" y="21"/>
                    <a:pt x="26" y="20"/>
                    <a:pt x="27" y="20"/>
                  </a:cubicBezTo>
                  <a:cubicBezTo>
                    <a:pt x="27" y="20"/>
                    <a:pt x="28" y="20"/>
                    <a:pt x="29" y="19"/>
                  </a:cubicBezTo>
                  <a:cubicBezTo>
                    <a:pt x="29" y="19"/>
                    <a:pt x="30" y="19"/>
                    <a:pt x="30" y="19"/>
                  </a:cubicBezTo>
                  <a:cubicBezTo>
                    <a:pt x="30" y="19"/>
                    <a:pt x="30" y="19"/>
                    <a:pt x="31" y="19"/>
                  </a:cubicBezTo>
                  <a:cubicBezTo>
                    <a:pt x="32" y="19"/>
                    <a:pt x="33" y="19"/>
                    <a:pt x="33" y="19"/>
                  </a:cubicBezTo>
                  <a:cubicBezTo>
                    <a:pt x="34" y="19"/>
                    <a:pt x="34" y="19"/>
                    <a:pt x="35" y="19"/>
                  </a:cubicBezTo>
                  <a:cubicBezTo>
                    <a:pt x="36" y="19"/>
                    <a:pt x="37" y="19"/>
                    <a:pt x="37" y="19"/>
                  </a:cubicBezTo>
                  <a:cubicBezTo>
                    <a:pt x="37" y="19"/>
                    <a:pt x="37" y="19"/>
                    <a:pt x="38" y="20"/>
                  </a:cubicBezTo>
                  <a:cubicBezTo>
                    <a:pt x="38" y="20"/>
                    <a:pt x="39" y="20"/>
                    <a:pt x="39" y="20"/>
                  </a:cubicBezTo>
                  <a:cubicBezTo>
                    <a:pt x="39" y="20"/>
                    <a:pt x="39" y="21"/>
                    <a:pt x="39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2"/>
                    <a:pt x="40" y="22"/>
                    <a:pt x="40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4"/>
                    <a:pt x="40" y="25"/>
                    <a:pt x="39" y="26"/>
                  </a:cubicBezTo>
                  <a:cubicBezTo>
                    <a:pt x="39" y="26"/>
                    <a:pt x="39" y="27"/>
                    <a:pt x="39" y="27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39" y="33"/>
                    <a:pt x="38" y="33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7" y="34"/>
                    <a:pt x="37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5"/>
                    <a:pt x="35" y="35"/>
                    <a:pt x="34" y="35"/>
                  </a:cubicBezTo>
                  <a:cubicBezTo>
                    <a:pt x="33" y="35"/>
                    <a:pt x="32" y="35"/>
                    <a:pt x="31" y="36"/>
                  </a:cubicBezTo>
                  <a:cubicBezTo>
                    <a:pt x="30" y="36"/>
                    <a:pt x="30" y="36"/>
                    <a:pt x="29" y="36"/>
                  </a:cubicBezTo>
                  <a:cubicBezTo>
                    <a:pt x="28" y="36"/>
                    <a:pt x="27" y="36"/>
                    <a:pt x="27" y="36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7"/>
                    <a:pt x="8" y="37"/>
                    <a:pt x="8" y="37"/>
                  </a:cubicBezTo>
                  <a:cubicBezTo>
                    <a:pt x="8" y="37"/>
                    <a:pt x="8" y="37"/>
                    <a:pt x="8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6" y="38"/>
                    <a:pt x="5" y="38"/>
                    <a:pt x="5" y="38"/>
                  </a:cubicBezTo>
                  <a:cubicBezTo>
                    <a:pt x="5" y="38"/>
                    <a:pt x="4" y="38"/>
                    <a:pt x="4" y="38"/>
                  </a:cubicBezTo>
                  <a:cubicBezTo>
                    <a:pt x="4" y="38"/>
                    <a:pt x="4" y="38"/>
                    <a:pt x="3" y="37"/>
                  </a:cubicBezTo>
                  <a:cubicBezTo>
                    <a:pt x="3" y="37"/>
                    <a:pt x="3" y="36"/>
                    <a:pt x="2" y="36"/>
                  </a:cubicBezTo>
                  <a:cubicBezTo>
                    <a:pt x="2" y="36"/>
                    <a:pt x="1" y="35"/>
                    <a:pt x="1" y="35"/>
                  </a:cubicBezTo>
                  <a:cubicBezTo>
                    <a:pt x="1" y="34"/>
                    <a:pt x="0" y="34"/>
                    <a:pt x="0" y="34"/>
                  </a:cubicBezTo>
                  <a:cubicBezTo>
                    <a:pt x="0" y="34"/>
                    <a:pt x="0" y="34"/>
                    <a:pt x="0" y="33"/>
                  </a:cubicBezTo>
                  <a:cubicBezTo>
                    <a:pt x="0" y="32"/>
                    <a:pt x="0" y="32"/>
                    <a:pt x="0" y="31"/>
                  </a:cubicBezTo>
                  <a:close/>
                  <a:moveTo>
                    <a:pt x="30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32" y="0"/>
                    <a:pt x="32" y="0"/>
                    <a:pt x="33" y="0"/>
                  </a:cubicBezTo>
                  <a:cubicBezTo>
                    <a:pt x="33" y="0"/>
                    <a:pt x="34" y="0"/>
                    <a:pt x="35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1"/>
                    <a:pt x="36" y="1"/>
                    <a:pt x="37" y="1"/>
                  </a:cubicBezTo>
                  <a:cubicBezTo>
                    <a:pt x="37" y="1"/>
                    <a:pt x="38" y="2"/>
                    <a:pt x="38" y="2"/>
                  </a:cubicBezTo>
                  <a:cubicBezTo>
                    <a:pt x="38" y="3"/>
                    <a:pt x="39" y="3"/>
                    <a:pt x="39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5"/>
                    <a:pt x="40" y="5"/>
                    <a:pt x="40" y="6"/>
                  </a:cubicBezTo>
                  <a:cubicBezTo>
                    <a:pt x="40" y="6"/>
                    <a:pt x="40" y="7"/>
                    <a:pt x="40" y="7"/>
                  </a:cubicBezTo>
                  <a:cubicBezTo>
                    <a:pt x="40" y="8"/>
                    <a:pt x="40" y="8"/>
                    <a:pt x="40" y="9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1"/>
                    <a:pt x="39" y="11"/>
                    <a:pt x="38" y="12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36" y="13"/>
                    <a:pt x="36" y="14"/>
                    <a:pt x="35" y="14"/>
                  </a:cubicBezTo>
                  <a:cubicBezTo>
                    <a:pt x="34" y="14"/>
                    <a:pt x="33" y="14"/>
                    <a:pt x="31" y="14"/>
                  </a:cubicBezTo>
                  <a:cubicBezTo>
                    <a:pt x="30" y="15"/>
                    <a:pt x="29" y="15"/>
                    <a:pt x="28" y="15"/>
                  </a:cubicBezTo>
                  <a:cubicBezTo>
                    <a:pt x="27" y="15"/>
                    <a:pt x="26" y="15"/>
                    <a:pt x="26" y="15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6" y="18"/>
                  </a:cubicBezTo>
                  <a:cubicBezTo>
                    <a:pt x="15" y="18"/>
                    <a:pt x="15" y="18"/>
                    <a:pt x="14" y="18"/>
                  </a:cubicBezTo>
                  <a:cubicBezTo>
                    <a:pt x="13" y="19"/>
                    <a:pt x="13" y="19"/>
                    <a:pt x="12" y="19"/>
                  </a:cubicBezTo>
                  <a:cubicBezTo>
                    <a:pt x="12" y="19"/>
                    <a:pt x="11" y="19"/>
                    <a:pt x="11" y="19"/>
                  </a:cubicBezTo>
                  <a:cubicBezTo>
                    <a:pt x="11" y="19"/>
                    <a:pt x="11" y="19"/>
                    <a:pt x="10" y="19"/>
                  </a:cubicBezTo>
                  <a:cubicBezTo>
                    <a:pt x="9" y="19"/>
                    <a:pt x="8" y="19"/>
                    <a:pt x="8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5" y="19"/>
                  </a:cubicBezTo>
                  <a:cubicBezTo>
                    <a:pt x="5" y="19"/>
                    <a:pt x="4" y="19"/>
                    <a:pt x="4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2" y="19"/>
                  </a:cubicBezTo>
                  <a:cubicBezTo>
                    <a:pt x="2" y="19"/>
                    <a:pt x="2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2" y="5"/>
                    <a:pt x="2" y="5"/>
                    <a:pt x="2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5" y="3"/>
                    <a:pt x="5" y="3"/>
                    <a:pt x="7" y="3"/>
                  </a:cubicBezTo>
                  <a:cubicBezTo>
                    <a:pt x="8" y="3"/>
                    <a:pt x="10" y="3"/>
                    <a:pt x="11" y="2"/>
                  </a:cubicBezTo>
                  <a:cubicBezTo>
                    <a:pt x="13" y="2"/>
                    <a:pt x="14" y="2"/>
                    <a:pt x="16" y="2"/>
                  </a:cubicBezTo>
                  <a:cubicBezTo>
                    <a:pt x="17" y="2"/>
                    <a:pt x="18" y="2"/>
                    <a:pt x="18" y="1"/>
                  </a:cubicBezTo>
                  <a:cubicBezTo>
                    <a:pt x="18" y="1"/>
                    <a:pt x="19" y="1"/>
                    <a:pt x="19" y="1"/>
                  </a:cubicBezTo>
                  <a:cubicBezTo>
                    <a:pt x="20" y="1"/>
                    <a:pt x="20" y="1"/>
                    <a:pt x="21" y="1"/>
                  </a:cubicBezTo>
                  <a:cubicBezTo>
                    <a:pt x="22" y="1"/>
                    <a:pt x="22" y="1"/>
                    <a:pt x="23" y="1"/>
                  </a:cubicBezTo>
                  <a:cubicBezTo>
                    <a:pt x="24" y="1"/>
                    <a:pt x="24" y="0"/>
                    <a:pt x="24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6" y="0"/>
                    <a:pt x="27" y="0"/>
                  </a:cubicBezTo>
                  <a:cubicBezTo>
                    <a:pt x="27" y="0"/>
                    <a:pt x="28" y="0"/>
                    <a:pt x="28" y="0"/>
                  </a:cubicBez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6" name="Freeform 150"/>
            <p:cNvSpPr>
              <a:spLocks/>
            </p:cNvSpPr>
            <p:nvPr/>
          </p:nvSpPr>
          <p:spPr bwMode="auto">
            <a:xfrm>
              <a:off x="7999413" y="3144838"/>
              <a:ext cx="247650" cy="330200"/>
            </a:xfrm>
            <a:custGeom>
              <a:avLst/>
              <a:gdLst>
                <a:gd name="T0" fmla="*/ 2 w 66"/>
                <a:gd name="T1" fmla="*/ 75 h 88"/>
                <a:gd name="T2" fmla="*/ 4 w 66"/>
                <a:gd name="T3" fmla="*/ 73 h 88"/>
                <a:gd name="T4" fmla="*/ 2 w 66"/>
                <a:gd name="T5" fmla="*/ 68 h 88"/>
                <a:gd name="T6" fmla="*/ 5 w 66"/>
                <a:gd name="T7" fmla="*/ 67 h 88"/>
                <a:gd name="T8" fmla="*/ 10 w 66"/>
                <a:gd name="T9" fmla="*/ 69 h 88"/>
                <a:gd name="T10" fmla="*/ 16 w 66"/>
                <a:gd name="T11" fmla="*/ 71 h 88"/>
                <a:gd name="T12" fmla="*/ 21 w 66"/>
                <a:gd name="T13" fmla="*/ 71 h 88"/>
                <a:gd name="T14" fmla="*/ 37 w 66"/>
                <a:gd name="T15" fmla="*/ 66 h 88"/>
                <a:gd name="T16" fmla="*/ 43 w 66"/>
                <a:gd name="T17" fmla="*/ 62 h 88"/>
                <a:gd name="T18" fmla="*/ 50 w 66"/>
                <a:gd name="T19" fmla="*/ 54 h 88"/>
                <a:gd name="T20" fmla="*/ 47 w 66"/>
                <a:gd name="T21" fmla="*/ 49 h 88"/>
                <a:gd name="T22" fmla="*/ 44 w 66"/>
                <a:gd name="T23" fmla="*/ 48 h 88"/>
                <a:gd name="T24" fmla="*/ 19 w 66"/>
                <a:gd name="T25" fmla="*/ 48 h 88"/>
                <a:gd name="T26" fmla="*/ 18 w 66"/>
                <a:gd name="T27" fmla="*/ 35 h 88"/>
                <a:gd name="T28" fmla="*/ 29 w 66"/>
                <a:gd name="T29" fmla="*/ 27 h 88"/>
                <a:gd name="T30" fmla="*/ 46 w 66"/>
                <a:gd name="T31" fmla="*/ 17 h 88"/>
                <a:gd name="T32" fmla="*/ 40 w 66"/>
                <a:gd name="T33" fmla="*/ 16 h 88"/>
                <a:gd name="T34" fmla="*/ 33 w 66"/>
                <a:gd name="T35" fmla="*/ 15 h 88"/>
                <a:gd name="T36" fmla="*/ 28 w 66"/>
                <a:gd name="T37" fmla="*/ 15 h 88"/>
                <a:gd name="T38" fmla="*/ 26 w 66"/>
                <a:gd name="T39" fmla="*/ 14 h 88"/>
                <a:gd name="T40" fmla="*/ 22 w 66"/>
                <a:gd name="T41" fmla="*/ 16 h 88"/>
                <a:gd name="T42" fmla="*/ 17 w 66"/>
                <a:gd name="T43" fmla="*/ 18 h 88"/>
                <a:gd name="T44" fmla="*/ 14 w 66"/>
                <a:gd name="T45" fmla="*/ 23 h 88"/>
                <a:gd name="T46" fmla="*/ 10 w 66"/>
                <a:gd name="T47" fmla="*/ 25 h 88"/>
                <a:gd name="T48" fmla="*/ 7 w 66"/>
                <a:gd name="T49" fmla="*/ 24 h 88"/>
                <a:gd name="T50" fmla="*/ 3 w 66"/>
                <a:gd name="T51" fmla="*/ 17 h 88"/>
                <a:gd name="T52" fmla="*/ 3 w 66"/>
                <a:gd name="T53" fmla="*/ 8 h 88"/>
                <a:gd name="T54" fmla="*/ 5 w 66"/>
                <a:gd name="T55" fmla="*/ 4 h 88"/>
                <a:gd name="T56" fmla="*/ 12 w 66"/>
                <a:gd name="T57" fmla="*/ 2 h 88"/>
                <a:gd name="T58" fmla="*/ 19 w 66"/>
                <a:gd name="T59" fmla="*/ 0 h 88"/>
                <a:gd name="T60" fmla="*/ 26 w 66"/>
                <a:gd name="T61" fmla="*/ 0 h 88"/>
                <a:gd name="T62" fmla="*/ 32 w 66"/>
                <a:gd name="T63" fmla="*/ 0 h 88"/>
                <a:gd name="T64" fmla="*/ 38 w 66"/>
                <a:gd name="T65" fmla="*/ 2 h 88"/>
                <a:gd name="T66" fmla="*/ 42 w 66"/>
                <a:gd name="T67" fmla="*/ 2 h 88"/>
                <a:gd name="T68" fmla="*/ 46 w 66"/>
                <a:gd name="T69" fmla="*/ 1 h 88"/>
                <a:gd name="T70" fmla="*/ 51 w 66"/>
                <a:gd name="T71" fmla="*/ 0 h 88"/>
                <a:gd name="T72" fmla="*/ 60 w 66"/>
                <a:gd name="T73" fmla="*/ 2 h 88"/>
                <a:gd name="T74" fmla="*/ 63 w 66"/>
                <a:gd name="T75" fmla="*/ 5 h 88"/>
                <a:gd name="T76" fmla="*/ 65 w 66"/>
                <a:gd name="T77" fmla="*/ 11 h 88"/>
                <a:gd name="T78" fmla="*/ 65 w 66"/>
                <a:gd name="T79" fmla="*/ 16 h 88"/>
                <a:gd name="T80" fmla="*/ 65 w 66"/>
                <a:gd name="T81" fmla="*/ 21 h 88"/>
                <a:gd name="T82" fmla="*/ 63 w 66"/>
                <a:gd name="T83" fmla="*/ 25 h 88"/>
                <a:gd name="T84" fmla="*/ 52 w 66"/>
                <a:gd name="T85" fmla="*/ 33 h 88"/>
                <a:gd name="T86" fmla="*/ 57 w 66"/>
                <a:gd name="T87" fmla="*/ 37 h 88"/>
                <a:gd name="T88" fmla="*/ 61 w 66"/>
                <a:gd name="T89" fmla="*/ 41 h 88"/>
                <a:gd name="T90" fmla="*/ 63 w 66"/>
                <a:gd name="T91" fmla="*/ 46 h 88"/>
                <a:gd name="T92" fmla="*/ 64 w 66"/>
                <a:gd name="T93" fmla="*/ 53 h 88"/>
                <a:gd name="T94" fmla="*/ 65 w 66"/>
                <a:gd name="T95" fmla="*/ 58 h 88"/>
                <a:gd name="T96" fmla="*/ 65 w 66"/>
                <a:gd name="T97" fmla="*/ 63 h 88"/>
                <a:gd name="T98" fmla="*/ 63 w 66"/>
                <a:gd name="T99" fmla="*/ 66 h 88"/>
                <a:gd name="T100" fmla="*/ 60 w 66"/>
                <a:gd name="T101" fmla="*/ 68 h 88"/>
                <a:gd name="T102" fmla="*/ 58 w 66"/>
                <a:gd name="T103" fmla="*/ 73 h 88"/>
                <a:gd name="T104" fmla="*/ 54 w 66"/>
                <a:gd name="T105" fmla="*/ 77 h 88"/>
                <a:gd name="T106" fmla="*/ 45 w 66"/>
                <a:gd name="T107" fmla="*/ 82 h 88"/>
                <a:gd name="T108" fmla="*/ 40 w 66"/>
                <a:gd name="T109" fmla="*/ 84 h 88"/>
                <a:gd name="T110" fmla="*/ 33 w 66"/>
                <a:gd name="T111" fmla="*/ 86 h 88"/>
                <a:gd name="T112" fmla="*/ 26 w 66"/>
                <a:gd name="T113" fmla="*/ 88 h 88"/>
                <a:gd name="T114" fmla="*/ 18 w 66"/>
                <a:gd name="T115" fmla="*/ 88 h 88"/>
                <a:gd name="T116" fmla="*/ 11 w 66"/>
                <a:gd name="T117" fmla="*/ 88 h 88"/>
                <a:gd name="T118" fmla="*/ 6 w 66"/>
                <a:gd name="T119" fmla="*/ 87 h 88"/>
                <a:gd name="T120" fmla="*/ 2 w 66"/>
                <a:gd name="T121" fmla="*/ 8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6" h="88">
                  <a:moveTo>
                    <a:pt x="0" y="79"/>
                  </a:move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7"/>
                    <a:pt x="0" y="76"/>
                  </a:cubicBezTo>
                  <a:cubicBezTo>
                    <a:pt x="1" y="76"/>
                    <a:pt x="1" y="76"/>
                    <a:pt x="2" y="75"/>
                  </a:cubicBezTo>
                  <a:cubicBezTo>
                    <a:pt x="2" y="75"/>
                    <a:pt x="2" y="75"/>
                    <a:pt x="3" y="75"/>
                  </a:cubicBezTo>
                  <a:cubicBezTo>
                    <a:pt x="3" y="74"/>
                    <a:pt x="4" y="74"/>
                    <a:pt x="4" y="74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4" y="74"/>
                    <a:pt x="4" y="73"/>
                    <a:pt x="4" y="73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2" y="71"/>
                    <a:pt x="1" y="71"/>
                    <a:pt x="1" y="70"/>
                  </a:cubicBezTo>
                  <a:cubicBezTo>
                    <a:pt x="1" y="70"/>
                    <a:pt x="1" y="69"/>
                    <a:pt x="1" y="69"/>
                  </a:cubicBezTo>
                  <a:cubicBezTo>
                    <a:pt x="1" y="69"/>
                    <a:pt x="1" y="69"/>
                    <a:pt x="2" y="68"/>
                  </a:cubicBezTo>
                  <a:cubicBezTo>
                    <a:pt x="2" y="68"/>
                    <a:pt x="2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7"/>
                    <a:pt x="5" y="67"/>
                    <a:pt x="5" y="67"/>
                  </a:cubicBezTo>
                  <a:cubicBezTo>
                    <a:pt x="5" y="67"/>
                    <a:pt x="6" y="67"/>
                    <a:pt x="6" y="67"/>
                  </a:cubicBezTo>
                  <a:cubicBezTo>
                    <a:pt x="6" y="67"/>
                    <a:pt x="6" y="67"/>
                    <a:pt x="7" y="68"/>
                  </a:cubicBezTo>
                  <a:cubicBezTo>
                    <a:pt x="7" y="68"/>
                    <a:pt x="8" y="68"/>
                    <a:pt x="8" y="68"/>
                  </a:cubicBezTo>
                  <a:cubicBezTo>
                    <a:pt x="9" y="68"/>
                    <a:pt x="9" y="69"/>
                    <a:pt x="10" y="69"/>
                  </a:cubicBezTo>
                  <a:cubicBezTo>
                    <a:pt x="10" y="69"/>
                    <a:pt x="10" y="69"/>
                    <a:pt x="11" y="69"/>
                  </a:cubicBezTo>
                  <a:cubicBezTo>
                    <a:pt x="11" y="69"/>
                    <a:pt x="12" y="70"/>
                    <a:pt x="12" y="70"/>
                  </a:cubicBezTo>
                  <a:cubicBezTo>
                    <a:pt x="13" y="70"/>
                    <a:pt x="13" y="70"/>
                    <a:pt x="14" y="70"/>
                  </a:cubicBezTo>
                  <a:cubicBezTo>
                    <a:pt x="15" y="71"/>
                    <a:pt x="15" y="71"/>
                    <a:pt x="16" y="71"/>
                  </a:cubicBezTo>
                  <a:cubicBezTo>
                    <a:pt x="16" y="71"/>
                    <a:pt x="16" y="71"/>
                    <a:pt x="17" y="71"/>
                  </a:cubicBezTo>
                  <a:cubicBezTo>
                    <a:pt x="17" y="71"/>
                    <a:pt x="17" y="71"/>
                    <a:pt x="18" y="71"/>
                  </a:cubicBezTo>
                  <a:cubicBezTo>
                    <a:pt x="18" y="71"/>
                    <a:pt x="19" y="71"/>
                    <a:pt x="19" y="71"/>
                  </a:cubicBezTo>
                  <a:cubicBezTo>
                    <a:pt x="20" y="71"/>
                    <a:pt x="20" y="71"/>
                    <a:pt x="21" y="71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2" y="69"/>
                    <a:pt x="33" y="68"/>
                    <a:pt x="34" y="68"/>
                  </a:cubicBezTo>
                  <a:cubicBezTo>
                    <a:pt x="35" y="68"/>
                    <a:pt x="36" y="67"/>
                    <a:pt x="37" y="66"/>
                  </a:cubicBezTo>
                  <a:cubicBezTo>
                    <a:pt x="38" y="66"/>
                    <a:pt x="38" y="66"/>
                    <a:pt x="39" y="65"/>
                  </a:cubicBezTo>
                  <a:cubicBezTo>
                    <a:pt x="39" y="65"/>
                    <a:pt x="40" y="65"/>
                    <a:pt x="41" y="64"/>
                  </a:cubicBezTo>
                  <a:cubicBezTo>
                    <a:pt x="41" y="64"/>
                    <a:pt x="42" y="63"/>
                    <a:pt x="42" y="63"/>
                  </a:cubicBezTo>
                  <a:cubicBezTo>
                    <a:pt x="43" y="63"/>
                    <a:pt x="43" y="62"/>
                    <a:pt x="43" y="62"/>
                  </a:cubicBezTo>
                  <a:cubicBezTo>
                    <a:pt x="50" y="55"/>
                    <a:pt x="50" y="55"/>
                    <a:pt x="50" y="55"/>
                  </a:cubicBezTo>
                  <a:cubicBezTo>
                    <a:pt x="50" y="55"/>
                    <a:pt x="50" y="55"/>
                    <a:pt x="50" y="55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0" y="53"/>
                    <a:pt x="50" y="53"/>
                    <a:pt x="49" y="52"/>
                  </a:cubicBezTo>
                  <a:cubicBezTo>
                    <a:pt x="49" y="51"/>
                    <a:pt x="49" y="51"/>
                    <a:pt x="49" y="50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8" y="50"/>
                    <a:pt x="48" y="49"/>
                    <a:pt x="47" y="49"/>
                  </a:cubicBezTo>
                  <a:cubicBezTo>
                    <a:pt x="47" y="48"/>
                    <a:pt x="46" y="48"/>
                    <a:pt x="46" y="48"/>
                  </a:cubicBezTo>
                  <a:cubicBezTo>
                    <a:pt x="46" y="47"/>
                    <a:pt x="45" y="47"/>
                    <a:pt x="45" y="47"/>
                  </a:cubicBezTo>
                  <a:cubicBezTo>
                    <a:pt x="45" y="47"/>
                    <a:pt x="45" y="47"/>
                    <a:pt x="45" y="48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4" y="48"/>
                    <a:pt x="44" y="48"/>
                    <a:pt x="43" y="48"/>
                  </a:cubicBezTo>
                  <a:cubicBezTo>
                    <a:pt x="43" y="48"/>
                    <a:pt x="42" y="48"/>
                    <a:pt x="42" y="49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0" y="49"/>
                    <a:pt x="20" y="48"/>
                    <a:pt x="19" y="48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8" y="34"/>
                    <a:pt x="18" y="34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1" y="26"/>
                    <a:pt x="32" y="25"/>
                    <a:pt x="34" y="24"/>
                  </a:cubicBezTo>
                  <a:cubicBezTo>
                    <a:pt x="36" y="23"/>
                    <a:pt x="38" y="22"/>
                    <a:pt x="40" y="22"/>
                  </a:cubicBezTo>
                  <a:cubicBezTo>
                    <a:pt x="41" y="21"/>
                    <a:pt x="44" y="19"/>
                    <a:pt x="46" y="18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6" y="17"/>
                    <a:pt x="45" y="17"/>
                    <a:pt x="45" y="17"/>
                  </a:cubicBezTo>
                  <a:cubicBezTo>
                    <a:pt x="44" y="17"/>
                    <a:pt x="44" y="16"/>
                    <a:pt x="43" y="16"/>
                  </a:cubicBezTo>
                  <a:cubicBezTo>
                    <a:pt x="43" y="16"/>
                    <a:pt x="42" y="16"/>
                    <a:pt x="42" y="16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40" y="16"/>
                    <a:pt x="39" y="16"/>
                    <a:pt x="38" y="15"/>
                  </a:cubicBezTo>
                  <a:cubicBezTo>
                    <a:pt x="37" y="15"/>
                    <a:pt x="36" y="15"/>
                    <a:pt x="35" y="15"/>
                  </a:cubicBezTo>
                  <a:cubicBezTo>
                    <a:pt x="34" y="15"/>
                    <a:pt x="34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5"/>
                    <a:pt x="29" y="15"/>
                    <a:pt x="28" y="15"/>
                  </a:cubicBezTo>
                  <a:cubicBezTo>
                    <a:pt x="28" y="14"/>
                    <a:pt x="28" y="14"/>
                    <a:pt x="27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5"/>
                    <a:pt x="25" y="15"/>
                    <a:pt x="25" y="15"/>
                  </a:cubicBezTo>
                  <a:cubicBezTo>
                    <a:pt x="25" y="15"/>
                    <a:pt x="24" y="16"/>
                    <a:pt x="24" y="16"/>
                  </a:cubicBezTo>
                  <a:cubicBezTo>
                    <a:pt x="24" y="16"/>
                    <a:pt x="24" y="16"/>
                    <a:pt x="23" y="16"/>
                  </a:cubicBezTo>
                  <a:cubicBezTo>
                    <a:pt x="23" y="16"/>
                    <a:pt x="23" y="16"/>
                    <a:pt x="22" y="16"/>
                  </a:cubicBezTo>
                  <a:cubicBezTo>
                    <a:pt x="22" y="17"/>
                    <a:pt x="21" y="17"/>
                    <a:pt x="20" y="17"/>
                  </a:cubicBezTo>
                  <a:cubicBezTo>
                    <a:pt x="20" y="17"/>
                    <a:pt x="19" y="17"/>
                    <a:pt x="19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9"/>
                    <a:pt x="16" y="19"/>
                    <a:pt x="16" y="19"/>
                  </a:cubicBezTo>
                  <a:cubicBezTo>
                    <a:pt x="16" y="20"/>
                    <a:pt x="15" y="20"/>
                    <a:pt x="15" y="20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3" y="23"/>
                    <a:pt x="13" y="24"/>
                    <a:pt x="13" y="24"/>
                  </a:cubicBezTo>
                  <a:cubicBezTo>
                    <a:pt x="12" y="24"/>
                    <a:pt x="12" y="24"/>
                    <a:pt x="12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0" y="25"/>
                    <a:pt x="10" y="25"/>
                  </a:cubicBezTo>
                  <a:cubicBezTo>
                    <a:pt x="10" y="25"/>
                    <a:pt x="9" y="25"/>
                    <a:pt x="9" y="25"/>
                  </a:cubicBezTo>
                  <a:cubicBezTo>
                    <a:pt x="9" y="25"/>
                    <a:pt x="9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7" y="25"/>
                    <a:pt x="7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1"/>
                    <a:pt x="3" y="20"/>
                  </a:cubicBezTo>
                  <a:cubicBezTo>
                    <a:pt x="3" y="19"/>
                    <a:pt x="3" y="18"/>
                    <a:pt x="3" y="17"/>
                  </a:cubicBezTo>
                  <a:cubicBezTo>
                    <a:pt x="3" y="15"/>
                    <a:pt x="3" y="14"/>
                    <a:pt x="3" y="13"/>
                  </a:cubicBezTo>
                  <a:cubicBezTo>
                    <a:pt x="3" y="12"/>
                    <a:pt x="3" y="12"/>
                    <a:pt x="3" y="11"/>
                  </a:cubicBezTo>
                  <a:cubicBezTo>
                    <a:pt x="3" y="11"/>
                    <a:pt x="3" y="11"/>
                    <a:pt x="3" y="10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8"/>
                    <a:pt x="3" y="7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4" y="5"/>
                    <a:pt x="4" y="5"/>
                  </a:cubicBezTo>
                  <a:cubicBezTo>
                    <a:pt x="4" y="5"/>
                    <a:pt x="5" y="5"/>
                    <a:pt x="5" y="4"/>
                  </a:cubicBezTo>
                  <a:cubicBezTo>
                    <a:pt x="6" y="3"/>
                    <a:pt x="7" y="3"/>
                    <a:pt x="7" y="3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8" y="3"/>
                    <a:pt x="9" y="2"/>
                    <a:pt x="10" y="2"/>
                  </a:cubicBezTo>
                  <a:cubicBezTo>
                    <a:pt x="10" y="2"/>
                    <a:pt x="11" y="2"/>
                    <a:pt x="12" y="2"/>
                  </a:cubicBezTo>
                  <a:cubicBezTo>
                    <a:pt x="12" y="1"/>
                    <a:pt x="12" y="1"/>
                    <a:pt x="13" y="1"/>
                  </a:cubicBezTo>
                  <a:cubicBezTo>
                    <a:pt x="13" y="1"/>
                    <a:pt x="13" y="1"/>
                    <a:pt x="14" y="1"/>
                  </a:cubicBezTo>
                  <a:cubicBezTo>
                    <a:pt x="15" y="1"/>
                    <a:pt x="16" y="1"/>
                    <a:pt x="16" y="1"/>
                  </a:cubicBezTo>
                  <a:cubicBezTo>
                    <a:pt x="17" y="1"/>
                    <a:pt x="18" y="0"/>
                    <a:pt x="19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3" y="0"/>
                    <a:pt x="24" y="0"/>
                  </a:cubicBezTo>
                  <a:cubicBezTo>
                    <a:pt x="24" y="0"/>
                    <a:pt x="25" y="0"/>
                    <a:pt x="26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30" y="0"/>
                    <a:pt x="30" y="0"/>
                  </a:cubicBezTo>
                  <a:cubicBezTo>
                    <a:pt x="31" y="0"/>
                    <a:pt x="31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5" y="2"/>
                    <a:pt x="36" y="2"/>
                  </a:cubicBezTo>
                  <a:cubicBezTo>
                    <a:pt x="36" y="2"/>
                    <a:pt x="37" y="2"/>
                    <a:pt x="38" y="2"/>
                  </a:cubicBezTo>
                  <a:cubicBezTo>
                    <a:pt x="38" y="2"/>
                    <a:pt x="38" y="2"/>
                    <a:pt x="39" y="2"/>
                  </a:cubicBezTo>
                  <a:cubicBezTo>
                    <a:pt x="39" y="2"/>
                    <a:pt x="40" y="2"/>
                    <a:pt x="40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3" y="2"/>
                    <a:pt x="43" y="2"/>
                  </a:cubicBezTo>
                  <a:cubicBezTo>
                    <a:pt x="44" y="2"/>
                    <a:pt x="44" y="1"/>
                    <a:pt x="44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5" y="1"/>
                    <a:pt x="46" y="1"/>
                  </a:cubicBezTo>
                  <a:cubicBezTo>
                    <a:pt x="46" y="1"/>
                    <a:pt x="47" y="1"/>
                    <a:pt x="47" y="1"/>
                  </a:cubicBezTo>
                  <a:cubicBezTo>
                    <a:pt x="48" y="1"/>
                    <a:pt x="48" y="1"/>
                    <a:pt x="48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50" y="0"/>
                    <a:pt x="51" y="0"/>
                  </a:cubicBezTo>
                  <a:cubicBezTo>
                    <a:pt x="51" y="0"/>
                    <a:pt x="52" y="1"/>
                    <a:pt x="53" y="1"/>
                  </a:cubicBezTo>
                  <a:cubicBezTo>
                    <a:pt x="54" y="1"/>
                    <a:pt x="55" y="1"/>
                    <a:pt x="56" y="1"/>
                  </a:cubicBezTo>
                  <a:cubicBezTo>
                    <a:pt x="57" y="1"/>
                    <a:pt x="57" y="1"/>
                    <a:pt x="58" y="1"/>
                  </a:cubicBezTo>
                  <a:cubicBezTo>
                    <a:pt x="58" y="1"/>
                    <a:pt x="59" y="1"/>
                    <a:pt x="60" y="2"/>
                  </a:cubicBezTo>
                  <a:cubicBezTo>
                    <a:pt x="60" y="2"/>
                    <a:pt x="61" y="2"/>
                    <a:pt x="61" y="2"/>
                  </a:cubicBezTo>
                  <a:cubicBezTo>
                    <a:pt x="61" y="2"/>
                    <a:pt x="61" y="3"/>
                    <a:pt x="62" y="3"/>
                  </a:cubicBezTo>
                  <a:cubicBezTo>
                    <a:pt x="62" y="4"/>
                    <a:pt x="63" y="4"/>
                    <a:pt x="63" y="4"/>
                  </a:cubicBezTo>
                  <a:cubicBezTo>
                    <a:pt x="63" y="4"/>
                    <a:pt x="63" y="5"/>
                    <a:pt x="63" y="5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6"/>
                    <a:pt x="64" y="7"/>
                    <a:pt x="64" y="7"/>
                  </a:cubicBezTo>
                  <a:cubicBezTo>
                    <a:pt x="64" y="8"/>
                    <a:pt x="64" y="9"/>
                    <a:pt x="64" y="9"/>
                  </a:cubicBezTo>
                  <a:cubicBezTo>
                    <a:pt x="65" y="10"/>
                    <a:pt x="65" y="10"/>
                    <a:pt x="65" y="11"/>
                  </a:cubicBezTo>
                  <a:cubicBezTo>
                    <a:pt x="65" y="11"/>
                    <a:pt x="65" y="12"/>
                    <a:pt x="65" y="12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4"/>
                    <a:pt x="65" y="14"/>
                  </a:cubicBezTo>
                  <a:cubicBezTo>
                    <a:pt x="65" y="15"/>
                    <a:pt x="65" y="15"/>
                    <a:pt x="65" y="16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5" y="19"/>
                    <a:pt x="65" y="20"/>
                    <a:pt x="65" y="20"/>
                  </a:cubicBezTo>
                  <a:cubicBezTo>
                    <a:pt x="65" y="20"/>
                    <a:pt x="65" y="21"/>
                    <a:pt x="65" y="21"/>
                  </a:cubicBezTo>
                  <a:cubicBezTo>
                    <a:pt x="65" y="22"/>
                    <a:pt x="65" y="22"/>
                    <a:pt x="65" y="22"/>
                  </a:cubicBezTo>
                  <a:cubicBezTo>
                    <a:pt x="65" y="22"/>
                    <a:pt x="65" y="22"/>
                    <a:pt x="64" y="23"/>
                  </a:cubicBezTo>
                  <a:cubicBezTo>
                    <a:pt x="64" y="23"/>
                    <a:pt x="64" y="24"/>
                    <a:pt x="64" y="24"/>
                  </a:cubicBezTo>
                  <a:cubicBezTo>
                    <a:pt x="64" y="24"/>
                    <a:pt x="63" y="24"/>
                    <a:pt x="63" y="25"/>
                  </a:cubicBezTo>
                  <a:cubicBezTo>
                    <a:pt x="63" y="25"/>
                    <a:pt x="62" y="26"/>
                    <a:pt x="62" y="26"/>
                  </a:cubicBezTo>
                  <a:cubicBezTo>
                    <a:pt x="61" y="26"/>
                    <a:pt x="61" y="27"/>
                    <a:pt x="61" y="27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3"/>
                    <a:pt x="51" y="33"/>
                    <a:pt x="51" y="34"/>
                  </a:cubicBezTo>
                  <a:cubicBezTo>
                    <a:pt x="51" y="34"/>
                    <a:pt x="52" y="34"/>
                    <a:pt x="52" y="35"/>
                  </a:cubicBezTo>
                  <a:cubicBezTo>
                    <a:pt x="53" y="35"/>
                    <a:pt x="54" y="35"/>
                    <a:pt x="55" y="36"/>
                  </a:cubicBezTo>
                  <a:cubicBezTo>
                    <a:pt x="55" y="36"/>
                    <a:pt x="56" y="37"/>
                    <a:pt x="57" y="37"/>
                  </a:cubicBezTo>
                  <a:cubicBezTo>
                    <a:pt x="57" y="37"/>
                    <a:pt x="58" y="38"/>
                    <a:pt x="58" y="38"/>
                  </a:cubicBezTo>
                  <a:cubicBezTo>
                    <a:pt x="58" y="38"/>
                    <a:pt x="59" y="38"/>
                    <a:pt x="60" y="39"/>
                  </a:cubicBezTo>
                  <a:cubicBezTo>
                    <a:pt x="60" y="39"/>
                    <a:pt x="61" y="40"/>
                    <a:pt x="61" y="40"/>
                  </a:cubicBezTo>
                  <a:cubicBezTo>
                    <a:pt x="61" y="40"/>
                    <a:pt x="61" y="40"/>
                    <a:pt x="61" y="41"/>
                  </a:cubicBezTo>
                  <a:cubicBezTo>
                    <a:pt x="61" y="41"/>
                    <a:pt x="62" y="41"/>
                    <a:pt x="62" y="42"/>
                  </a:cubicBezTo>
                  <a:cubicBezTo>
                    <a:pt x="62" y="42"/>
                    <a:pt x="62" y="43"/>
                    <a:pt x="62" y="43"/>
                  </a:cubicBezTo>
                  <a:cubicBezTo>
                    <a:pt x="63" y="44"/>
                    <a:pt x="63" y="44"/>
                    <a:pt x="63" y="45"/>
                  </a:cubicBezTo>
                  <a:cubicBezTo>
                    <a:pt x="63" y="45"/>
                    <a:pt x="63" y="45"/>
                    <a:pt x="63" y="46"/>
                  </a:cubicBezTo>
                  <a:cubicBezTo>
                    <a:pt x="63" y="47"/>
                    <a:pt x="63" y="48"/>
                    <a:pt x="63" y="49"/>
                  </a:cubicBezTo>
                  <a:cubicBezTo>
                    <a:pt x="63" y="49"/>
                    <a:pt x="64" y="50"/>
                    <a:pt x="64" y="51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4" y="53"/>
                    <a:pt x="64" y="53"/>
                    <a:pt x="64" y="53"/>
                  </a:cubicBezTo>
                  <a:cubicBezTo>
                    <a:pt x="64" y="54"/>
                    <a:pt x="65" y="54"/>
                    <a:pt x="65" y="54"/>
                  </a:cubicBezTo>
                  <a:cubicBezTo>
                    <a:pt x="65" y="55"/>
                    <a:pt x="65" y="55"/>
                    <a:pt x="65" y="56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66" y="57"/>
                    <a:pt x="66" y="57"/>
                    <a:pt x="65" y="58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4"/>
                    <a:pt x="65" y="64"/>
                    <a:pt x="64" y="64"/>
                  </a:cubicBezTo>
                  <a:cubicBezTo>
                    <a:pt x="64" y="65"/>
                    <a:pt x="64" y="65"/>
                    <a:pt x="64" y="65"/>
                  </a:cubicBezTo>
                  <a:cubicBezTo>
                    <a:pt x="64" y="65"/>
                    <a:pt x="64" y="65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2" y="66"/>
                    <a:pt x="61" y="66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61" y="66"/>
                    <a:pt x="61" y="67"/>
                    <a:pt x="60" y="68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0"/>
                    <a:pt x="59" y="70"/>
                    <a:pt x="58" y="71"/>
                  </a:cubicBezTo>
                  <a:cubicBezTo>
                    <a:pt x="58" y="72"/>
                    <a:pt x="57" y="72"/>
                    <a:pt x="57" y="72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58" y="73"/>
                    <a:pt x="58" y="74"/>
                    <a:pt x="57" y="74"/>
                  </a:cubicBezTo>
                  <a:cubicBezTo>
                    <a:pt x="57" y="74"/>
                    <a:pt x="56" y="75"/>
                    <a:pt x="56" y="75"/>
                  </a:cubicBezTo>
                  <a:cubicBezTo>
                    <a:pt x="56" y="76"/>
                    <a:pt x="55" y="76"/>
                    <a:pt x="55" y="76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54" y="77"/>
                    <a:pt x="53" y="78"/>
                    <a:pt x="52" y="78"/>
                  </a:cubicBezTo>
                  <a:cubicBezTo>
                    <a:pt x="52" y="78"/>
                    <a:pt x="51" y="79"/>
                    <a:pt x="50" y="79"/>
                  </a:cubicBezTo>
                  <a:cubicBezTo>
                    <a:pt x="49" y="80"/>
                    <a:pt x="48" y="80"/>
                    <a:pt x="47" y="81"/>
                  </a:cubicBezTo>
                  <a:cubicBezTo>
                    <a:pt x="46" y="81"/>
                    <a:pt x="46" y="82"/>
                    <a:pt x="45" y="82"/>
                  </a:cubicBezTo>
                  <a:cubicBezTo>
                    <a:pt x="45" y="82"/>
                    <a:pt x="45" y="82"/>
                    <a:pt x="44" y="82"/>
                  </a:cubicBezTo>
                  <a:cubicBezTo>
                    <a:pt x="44" y="83"/>
                    <a:pt x="44" y="83"/>
                    <a:pt x="43" y="83"/>
                  </a:cubicBezTo>
                  <a:cubicBezTo>
                    <a:pt x="42" y="83"/>
                    <a:pt x="42" y="83"/>
                    <a:pt x="41" y="84"/>
                  </a:cubicBezTo>
                  <a:cubicBezTo>
                    <a:pt x="41" y="84"/>
                    <a:pt x="40" y="84"/>
                    <a:pt x="40" y="84"/>
                  </a:cubicBezTo>
                  <a:cubicBezTo>
                    <a:pt x="40" y="84"/>
                    <a:pt x="39" y="84"/>
                    <a:pt x="39" y="85"/>
                  </a:cubicBezTo>
                  <a:cubicBezTo>
                    <a:pt x="38" y="85"/>
                    <a:pt x="37" y="85"/>
                    <a:pt x="37" y="85"/>
                  </a:cubicBezTo>
                  <a:cubicBezTo>
                    <a:pt x="37" y="85"/>
                    <a:pt x="36" y="85"/>
                    <a:pt x="35" y="86"/>
                  </a:cubicBezTo>
                  <a:cubicBezTo>
                    <a:pt x="35" y="86"/>
                    <a:pt x="34" y="86"/>
                    <a:pt x="33" y="86"/>
                  </a:cubicBezTo>
                  <a:cubicBezTo>
                    <a:pt x="32" y="86"/>
                    <a:pt x="31" y="87"/>
                    <a:pt x="31" y="87"/>
                  </a:cubicBezTo>
                  <a:cubicBezTo>
                    <a:pt x="30" y="87"/>
                    <a:pt x="29" y="87"/>
                    <a:pt x="29" y="87"/>
                  </a:cubicBezTo>
                  <a:cubicBezTo>
                    <a:pt x="29" y="87"/>
                    <a:pt x="28" y="87"/>
                    <a:pt x="28" y="87"/>
                  </a:cubicBezTo>
                  <a:cubicBezTo>
                    <a:pt x="27" y="87"/>
                    <a:pt x="26" y="87"/>
                    <a:pt x="26" y="88"/>
                  </a:cubicBezTo>
                  <a:cubicBezTo>
                    <a:pt x="25" y="88"/>
                    <a:pt x="24" y="88"/>
                    <a:pt x="24" y="88"/>
                  </a:cubicBezTo>
                  <a:cubicBezTo>
                    <a:pt x="23" y="88"/>
                    <a:pt x="23" y="88"/>
                    <a:pt x="22" y="88"/>
                  </a:cubicBezTo>
                  <a:cubicBezTo>
                    <a:pt x="22" y="88"/>
                    <a:pt x="22" y="88"/>
                    <a:pt x="22" y="88"/>
                  </a:cubicBezTo>
                  <a:cubicBezTo>
                    <a:pt x="18" y="88"/>
                    <a:pt x="18" y="88"/>
                    <a:pt x="18" y="88"/>
                  </a:cubicBezTo>
                  <a:cubicBezTo>
                    <a:pt x="16" y="88"/>
                    <a:pt x="16" y="88"/>
                    <a:pt x="16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1" y="88"/>
                    <a:pt x="11" y="88"/>
                    <a:pt x="11" y="88"/>
                  </a:cubicBezTo>
                  <a:cubicBezTo>
                    <a:pt x="11" y="88"/>
                    <a:pt x="11" y="88"/>
                    <a:pt x="11" y="88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9" y="88"/>
                    <a:pt x="9" y="88"/>
                    <a:pt x="8" y="88"/>
                  </a:cubicBezTo>
                  <a:cubicBezTo>
                    <a:pt x="8" y="87"/>
                    <a:pt x="7" y="87"/>
                    <a:pt x="7" y="87"/>
                  </a:cubicBezTo>
                  <a:cubicBezTo>
                    <a:pt x="6" y="87"/>
                    <a:pt x="6" y="87"/>
                    <a:pt x="6" y="87"/>
                  </a:cubicBezTo>
                  <a:cubicBezTo>
                    <a:pt x="6" y="87"/>
                    <a:pt x="5" y="87"/>
                    <a:pt x="5" y="87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3" y="86"/>
                    <a:pt x="3" y="86"/>
                    <a:pt x="3" y="85"/>
                  </a:cubicBezTo>
                  <a:cubicBezTo>
                    <a:pt x="3" y="85"/>
                    <a:pt x="2" y="84"/>
                    <a:pt x="2" y="84"/>
                  </a:cubicBezTo>
                  <a:cubicBezTo>
                    <a:pt x="2" y="83"/>
                    <a:pt x="1" y="83"/>
                    <a:pt x="1" y="82"/>
                  </a:cubicBezTo>
                  <a:cubicBezTo>
                    <a:pt x="1" y="81"/>
                    <a:pt x="1" y="81"/>
                    <a:pt x="0" y="80"/>
                  </a:cubicBezTo>
                  <a:cubicBezTo>
                    <a:pt x="0" y="80"/>
                    <a:pt x="0" y="79"/>
                    <a:pt x="0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07" name="组合 1106"/>
          <p:cNvGrpSpPr/>
          <p:nvPr/>
        </p:nvGrpSpPr>
        <p:grpSpPr>
          <a:xfrm>
            <a:off x="4875546" y="4737014"/>
            <a:ext cx="871538" cy="762000"/>
            <a:chOff x="9677400" y="3821113"/>
            <a:chExt cx="871538" cy="762000"/>
          </a:xfrm>
        </p:grpSpPr>
        <p:sp>
          <p:nvSpPr>
            <p:cNvPr id="1108" name="Freeform 178"/>
            <p:cNvSpPr>
              <a:spLocks noEditPoints="1"/>
            </p:cNvSpPr>
            <p:nvPr/>
          </p:nvSpPr>
          <p:spPr bwMode="auto">
            <a:xfrm>
              <a:off x="9677400" y="3992563"/>
              <a:ext cx="604838" cy="590550"/>
            </a:xfrm>
            <a:custGeom>
              <a:avLst/>
              <a:gdLst>
                <a:gd name="T0" fmla="*/ 161 w 161"/>
                <a:gd name="T1" fmla="*/ 63 h 157"/>
                <a:gd name="T2" fmla="*/ 157 w 161"/>
                <a:gd name="T3" fmla="*/ 58 h 157"/>
                <a:gd name="T4" fmla="*/ 142 w 161"/>
                <a:gd name="T5" fmla="*/ 58 h 157"/>
                <a:gd name="T6" fmla="*/ 136 w 161"/>
                <a:gd name="T7" fmla="*/ 54 h 157"/>
                <a:gd name="T8" fmla="*/ 129 w 161"/>
                <a:gd name="T9" fmla="*/ 43 h 157"/>
                <a:gd name="T10" fmla="*/ 129 w 161"/>
                <a:gd name="T11" fmla="*/ 35 h 157"/>
                <a:gd name="T12" fmla="*/ 136 w 161"/>
                <a:gd name="T13" fmla="*/ 23 h 157"/>
                <a:gd name="T14" fmla="*/ 134 w 161"/>
                <a:gd name="T15" fmla="*/ 16 h 157"/>
                <a:gd name="T16" fmla="*/ 107 w 161"/>
                <a:gd name="T17" fmla="*/ 1 h 157"/>
                <a:gd name="T18" fmla="*/ 101 w 161"/>
                <a:gd name="T19" fmla="*/ 3 h 157"/>
                <a:gd name="T20" fmla="*/ 94 w 161"/>
                <a:gd name="T21" fmla="*/ 15 h 157"/>
                <a:gd name="T22" fmla="*/ 87 w 161"/>
                <a:gd name="T23" fmla="*/ 19 h 157"/>
                <a:gd name="T24" fmla="*/ 74 w 161"/>
                <a:gd name="T25" fmla="*/ 19 h 157"/>
                <a:gd name="T26" fmla="*/ 67 w 161"/>
                <a:gd name="T27" fmla="*/ 15 h 157"/>
                <a:gd name="T28" fmla="*/ 60 w 161"/>
                <a:gd name="T29" fmla="*/ 3 h 157"/>
                <a:gd name="T30" fmla="*/ 54 w 161"/>
                <a:gd name="T31" fmla="*/ 1 h 157"/>
                <a:gd name="T32" fmla="*/ 27 w 161"/>
                <a:gd name="T33" fmla="*/ 17 h 157"/>
                <a:gd name="T34" fmla="*/ 25 w 161"/>
                <a:gd name="T35" fmla="*/ 23 h 157"/>
                <a:gd name="T36" fmla="*/ 33 w 161"/>
                <a:gd name="T37" fmla="*/ 36 h 157"/>
                <a:gd name="T38" fmla="*/ 33 w 161"/>
                <a:gd name="T39" fmla="*/ 42 h 157"/>
                <a:gd name="T40" fmla="*/ 27 w 161"/>
                <a:gd name="T41" fmla="*/ 52 h 157"/>
                <a:gd name="T42" fmla="*/ 19 w 161"/>
                <a:gd name="T43" fmla="*/ 59 h 157"/>
                <a:gd name="T44" fmla="*/ 5 w 161"/>
                <a:gd name="T45" fmla="*/ 59 h 157"/>
                <a:gd name="T46" fmla="*/ 0 w 161"/>
                <a:gd name="T47" fmla="*/ 63 h 157"/>
                <a:gd name="T48" fmla="*/ 0 w 161"/>
                <a:gd name="T49" fmla="*/ 94 h 157"/>
                <a:gd name="T50" fmla="*/ 5 w 161"/>
                <a:gd name="T51" fmla="*/ 99 h 157"/>
                <a:gd name="T52" fmla="*/ 20 w 161"/>
                <a:gd name="T53" fmla="*/ 99 h 157"/>
                <a:gd name="T54" fmla="*/ 26 w 161"/>
                <a:gd name="T55" fmla="*/ 103 h 157"/>
                <a:gd name="T56" fmla="*/ 32 w 161"/>
                <a:gd name="T57" fmla="*/ 114 h 157"/>
                <a:gd name="T58" fmla="*/ 33 w 161"/>
                <a:gd name="T59" fmla="*/ 122 h 157"/>
                <a:gd name="T60" fmla="*/ 26 w 161"/>
                <a:gd name="T61" fmla="*/ 135 h 157"/>
                <a:gd name="T62" fmla="*/ 27 w 161"/>
                <a:gd name="T63" fmla="*/ 141 h 157"/>
                <a:gd name="T64" fmla="*/ 54 w 161"/>
                <a:gd name="T65" fmla="*/ 156 h 157"/>
                <a:gd name="T66" fmla="*/ 60 w 161"/>
                <a:gd name="T67" fmla="*/ 155 h 157"/>
                <a:gd name="T68" fmla="*/ 68 w 161"/>
                <a:gd name="T69" fmla="*/ 142 h 157"/>
                <a:gd name="T70" fmla="*/ 74 w 161"/>
                <a:gd name="T71" fmla="*/ 138 h 157"/>
                <a:gd name="T72" fmla="*/ 88 w 161"/>
                <a:gd name="T73" fmla="*/ 138 h 157"/>
                <a:gd name="T74" fmla="*/ 94 w 161"/>
                <a:gd name="T75" fmla="*/ 142 h 157"/>
                <a:gd name="T76" fmla="*/ 102 w 161"/>
                <a:gd name="T77" fmla="*/ 154 h 157"/>
                <a:gd name="T78" fmla="*/ 108 w 161"/>
                <a:gd name="T79" fmla="*/ 156 h 157"/>
                <a:gd name="T80" fmla="*/ 135 w 161"/>
                <a:gd name="T81" fmla="*/ 140 h 157"/>
                <a:gd name="T82" fmla="*/ 136 w 161"/>
                <a:gd name="T83" fmla="*/ 134 h 157"/>
                <a:gd name="T84" fmla="*/ 129 w 161"/>
                <a:gd name="T85" fmla="*/ 121 h 157"/>
                <a:gd name="T86" fmla="*/ 129 w 161"/>
                <a:gd name="T87" fmla="*/ 115 h 157"/>
                <a:gd name="T88" fmla="*/ 135 w 161"/>
                <a:gd name="T89" fmla="*/ 105 h 157"/>
                <a:gd name="T90" fmla="*/ 142 w 161"/>
                <a:gd name="T91" fmla="*/ 98 h 157"/>
                <a:gd name="T92" fmla="*/ 157 w 161"/>
                <a:gd name="T93" fmla="*/ 98 h 157"/>
                <a:gd name="T94" fmla="*/ 161 w 161"/>
                <a:gd name="T95" fmla="*/ 94 h 157"/>
                <a:gd name="T96" fmla="*/ 161 w 161"/>
                <a:gd name="T97" fmla="*/ 63 h 157"/>
                <a:gd name="T98" fmla="*/ 81 w 161"/>
                <a:gd name="T99" fmla="*/ 119 h 157"/>
                <a:gd name="T100" fmla="*/ 40 w 161"/>
                <a:gd name="T101" fmla="*/ 78 h 157"/>
                <a:gd name="T102" fmla="*/ 81 w 161"/>
                <a:gd name="T103" fmla="*/ 37 h 157"/>
                <a:gd name="T104" fmla="*/ 122 w 161"/>
                <a:gd name="T105" fmla="*/ 78 h 157"/>
                <a:gd name="T106" fmla="*/ 81 w 161"/>
                <a:gd name="T107" fmla="*/ 11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1" h="157">
                  <a:moveTo>
                    <a:pt x="161" y="63"/>
                  </a:moveTo>
                  <a:cubicBezTo>
                    <a:pt x="161" y="60"/>
                    <a:pt x="159" y="58"/>
                    <a:pt x="157" y="58"/>
                  </a:cubicBezTo>
                  <a:cubicBezTo>
                    <a:pt x="142" y="58"/>
                    <a:pt x="142" y="58"/>
                    <a:pt x="142" y="58"/>
                  </a:cubicBezTo>
                  <a:cubicBezTo>
                    <a:pt x="140" y="58"/>
                    <a:pt x="137" y="56"/>
                    <a:pt x="136" y="54"/>
                  </a:cubicBezTo>
                  <a:cubicBezTo>
                    <a:pt x="129" y="43"/>
                    <a:pt x="129" y="43"/>
                    <a:pt x="129" y="43"/>
                  </a:cubicBezTo>
                  <a:cubicBezTo>
                    <a:pt x="128" y="41"/>
                    <a:pt x="128" y="37"/>
                    <a:pt x="129" y="35"/>
                  </a:cubicBezTo>
                  <a:cubicBezTo>
                    <a:pt x="136" y="23"/>
                    <a:pt x="136" y="23"/>
                    <a:pt x="136" y="23"/>
                  </a:cubicBezTo>
                  <a:cubicBezTo>
                    <a:pt x="137" y="20"/>
                    <a:pt x="136" y="18"/>
                    <a:pt x="134" y="16"/>
                  </a:cubicBezTo>
                  <a:cubicBezTo>
                    <a:pt x="107" y="1"/>
                    <a:pt x="107" y="1"/>
                    <a:pt x="107" y="1"/>
                  </a:cubicBezTo>
                  <a:cubicBezTo>
                    <a:pt x="105" y="0"/>
                    <a:pt x="102" y="0"/>
                    <a:pt x="101" y="3"/>
                  </a:cubicBezTo>
                  <a:cubicBezTo>
                    <a:pt x="94" y="15"/>
                    <a:pt x="94" y="15"/>
                    <a:pt x="94" y="15"/>
                  </a:cubicBezTo>
                  <a:cubicBezTo>
                    <a:pt x="93" y="17"/>
                    <a:pt x="90" y="19"/>
                    <a:pt x="87" y="19"/>
                  </a:cubicBezTo>
                  <a:cubicBezTo>
                    <a:pt x="74" y="19"/>
                    <a:pt x="74" y="19"/>
                    <a:pt x="74" y="19"/>
                  </a:cubicBezTo>
                  <a:cubicBezTo>
                    <a:pt x="72" y="19"/>
                    <a:pt x="69" y="18"/>
                    <a:pt x="67" y="15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59" y="1"/>
                    <a:pt x="56" y="0"/>
                    <a:pt x="54" y="1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5" y="18"/>
                    <a:pt x="24" y="21"/>
                    <a:pt x="25" y="23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4" y="38"/>
                    <a:pt x="34" y="41"/>
                    <a:pt x="33" y="42"/>
                  </a:cubicBezTo>
                  <a:cubicBezTo>
                    <a:pt x="31" y="44"/>
                    <a:pt x="28" y="50"/>
                    <a:pt x="27" y="52"/>
                  </a:cubicBezTo>
                  <a:cubicBezTo>
                    <a:pt x="26" y="54"/>
                    <a:pt x="22" y="59"/>
                    <a:pt x="19" y="59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2" y="59"/>
                    <a:pt x="0" y="61"/>
                    <a:pt x="0" y="63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7"/>
                    <a:pt x="2" y="99"/>
                    <a:pt x="5" y="99"/>
                  </a:cubicBezTo>
                  <a:cubicBezTo>
                    <a:pt x="20" y="99"/>
                    <a:pt x="20" y="99"/>
                    <a:pt x="20" y="99"/>
                  </a:cubicBezTo>
                  <a:cubicBezTo>
                    <a:pt x="22" y="99"/>
                    <a:pt x="25" y="101"/>
                    <a:pt x="26" y="103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34" y="116"/>
                    <a:pt x="34" y="120"/>
                    <a:pt x="33" y="122"/>
                  </a:cubicBezTo>
                  <a:cubicBezTo>
                    <a:pt x="26" y="135"/>
                    <a:pt x="26" y="135"/>
                    <a:pt x="26" y="135"/>
                  </a:cubicBezTo>
                  <a:cubicBezTo>
                    <a:pt x="24" y="137"/>
                    <a:pt x="25" y="139"/>
                    <a:pt x="27" y="141"/>
                  </a:cubicBezTo>
                  <a:cubicBezTo>
                    <a:pt x="54" y="156"/>
                    <a:pt x="54" y="156"/>
                    <a:pt x="54" y="156"/>
                  </a:cubicBezTo>
                  <a:cubicBezTo>
                    <a:pt x="57" y="157"/>
                    <a:pt x="59" y="157"/>
                    <a:pt x="60" y="155"/>
                  </a:cubicBezTo>
                  <a:cubicBezTo>
                    <a:pt x="68" y="142"/>
                    <a:pt x="68" y="142"/>
                    <a:pt x="68" y="142"/>
                  </a:cubicBezTo>
                  <a:cubicBezTo>
                    <a:pt x="69" y="140"/>
                    <a:pt x="72" y="138"/>
                    <a:pt x="74" y="138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90" y="138"/>
                    <a:pt x="93" y="140"/>
                    <a:pt x="94" y="142"/>
                  </a:cubicBezTo>
                  <a:cubicBezTo>
                    <a:pt x="102" y="154"/>
                    <a:pt x="102" y="154"/>
                    <a:pt x="102" y="154"/>
                  </a:cubicBezTo>
                  <a:cubicBezTo>
                    <a:pt x="103" y="156"/>
                    <a:pt x="106" y="157"/>
                    <a:pt x="108" y="156"/>
                  </a:cubicBezTo>
                  <a:cubicBezTo>
                    <a:pt x="135" y="140"/>
                    <a:pt x="135" y="140"/>
                    <a:pt x="135" y="140"/>
                  </a:cubicBezTo>
                  <a:cubicBezTo>
                    <a:pt x="137" y="139"/>
                    <a:pt x="138" y="136"/>
                    <a:pt x="136" y="134"/>
                  </a:cubicBezTo>
                  <a:cubicBezTo>
                    <a:pt x="129" y="121"/>
                    <a:pt x="129" y="121"/>
                    <a:pt x="129" y="121"/>
                  </a:cubicBezTo>
                  <a:cubicBezTo>
                    <a:pt x="128" y="119"/>
                    <a:pt x="128" y="116"/>
                    <a:pt x="129" y="115"/>
                  </a:cubicBezTo>
                  <a:cubicBezTo>
                    <a:pt x="130" y="113"/>
                    <a:pt x="134" y="107"/>
                    <a:pt x="135" y="105"/>
                  </a:cubicBezTo>
                  <a:cubicBezTo>
                    <a:pt x="136" y="103"/>
                    <a:pt x="140" y="98"/>
                    <a:pt x="142" y="98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9" y="98"/>
                    <a:pt x="161" y="96"/>
                    <a:pt x="161" y="94"/>
                  </a:cubicBezTo>
                  <a:lnTo>
                    <a:pt x="161" y="63"/>
                  </a:lnTo>
                  <a:close/>
                  <a:moveTo>
                    <a:pt x="81" y="119"/>
                  </a:moveTo>
                  <a:cubicBezTo>
                    <a:pt x="58" y="119"/>
                    <a:pt x="40" y="100"/>
                    <a:pt x="40" y="78"/>
                  </a:cubicBezTo>
                  <a:cubicBezTo>
                    <a:pt x="40" y="55"/>
                    <a:pt x="58" y="37"/>
                    <a:pt x="81" y="37"/>
                  </a:cubicBezTo>
                  <a:cubicBezTo>
                    <a:pt x="104" y="37"/>
                    <a:pt x="122" y="55"/>
                    <a:pt x="122" y="78"/>
                  </a:cubicBezTo>
                  <a:cubicBezTo>
                    <a:pt x="122" y="100"/>
                    <a:pt x="104" y="119"/>
                    <a:pt x="81" y="119"/>
                  </a:cubicBezTo>
                  <a:close/>
                </a:path>
              </a:pathLst>
            </a:cu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9" name="Freeform 179"/>
            <p:cNvSpPr>
              <a:spLocks noEditPoints="1"/>
            </p:cNvSpPr>
            <p:nvPr/>
          </p:nvSpPr>
          <p:spPr bwMode="auto">
            <a:xfrm>
              <a:off x="9809163" y="4113213"/>
              <a:ext cx="341313" cy="341313"/>
            </a:xfrm>
            <a:custGeom>
              <a:avLst/>
              <a:gdLst>
                <a:gd name="T0" fmla="*/ 46 w 91"/>
                <a:gd name="T1" fmla="*/ 91 h 91"/>
                <a:gd name="T2" fmla="*/ 0 w 91"/>
                <a:gd name="T3" fmla="*/ 46 h 91"/>
                <a:gd name="T4" fmla="*/ 46 w 91"/>
                <a:gd name="T5" fmla="*/ 0 h 91"/>
                <a:gd name="T6" fmla="*/ 91 w 91"/>
                <a:gd name="T7" fmla="*/ 46 h 91"/>
                <a:gd name="T8" fmla="*/ 46 w 91"/>
                <a:gd name="T9" fmla="*/ 91 h 91"/>
                <a:gd name="T10" fmla="*/ 46 w 91"/>
                <a:gd name="T11" fmla="*/ 14 h 91"/>
                <a:gd name="T12" fmla="*/ 14 w 91"/>
                <a:gd name="T13" fmla="*/ 46 h 91"/>
                <a:gd name="T14" fmla="*/ 46 w 91"/>
                <a:gd name="T15" fmla="*/ 78 h 91"/>
                <a:gd name="T16" fmla="*/ 78 w 91"/>
                <a:gd name="T17" fmla="*/ 46 h 91"/>
                <a:gd name="T18" fmla="*/ 46 w 91"/>
                <a:gd name="T19" fmla="*/ 1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91">
                  <a:moveTo>
                    <a:pt x="46" y="91"/>
                  </a:moveTo>
                  <a:cubicBezTo>
                    <a:pt x="21" y="91"/>
                    <a:pt x="0" y="71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71" y="0"/>
                    <a:pt x="91" y="21"/>
                    <a:pt x="91" y="46"/>
                  </a:cubicBezTo>
                  <a:cubicBezTo>
                    <a:pt x="91" y="71"/>
                    <a:pt x="71" y="91"/>
                    <a:pt x="46" y="91"/>
                  </a:cubicBezTo>
                  <a:close/>
                  <a:moveTo>
                    <a:pt x="46" y="14"/>
                  </a:moveTo>
                  <a:cubicBezTo>
                    <a:pt x="28" y="14"/>
                    <a:pt x="14" y="28"/>
                    <a:pt x="14" y="46"/>
                  </a:cubicBezTo>
                  <a:cubicBezTo>
                    <a:pt x="14" y="63"/>
                    <a:pt x="28" y="78"/>
                    <a:pt x="46" y="78"/>
                  </a:cubicBezTo>
                  <a:cubicBezTo>
                    <a:pt x="64" y="78"/>
                    <a:pt x="78" y="63"/>
                    <a:pt x="78" y="46"/>
                  </a:cubicBezTo>
                  <a:cubicBezTo>
                    <a:pt x="78" y="28"/>
                    <a:pt x="64" y="14"/>
                    <a:pt x="46" y="14"/>
                  </a:cubicBezTo>
                  <a:close/>
                </a:path>
              </a:pathLst>
            </a:custGeom>
            <a:solidFill>
              <a:srgbClr val="036B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0" name="Freeform 180"/>
            <p:cNvSpPr>
              <a:spLocks noEditPoints="1"/>
            </p:cNvSpPr>
            <p:nvPr/>
          </p:nvSpPr>
          <p:spPr bwMode="auto">
            <a:xfrm>
              <a:off x="10191750" y="3821113"/>
              <a:ext cx="357188" cy="349250"/>
            </a:xfrm>
            <a:custGeom>
              <a:avLst/>
              <a:gdLst>
                <a:gd name="T0" fmla="*/ 95 w 95"/>
                <a:gd name="T1" fmla="*/ 37 h 93"/>
                <a:gd name="T2" fmla="*/ 92 w 95"/>
                <a:gd name="T3" fmla="*/ 34 h 93"/>
                <a:gd name="T4" fmla="*/ 83 w 95"/>
                <a:gd name="T5" fmla="*/ 34 h 93"/>
                <a:gd name="T6" fmla="*/ 80 w 95"/>
                <a:gd name="T7" fmla="*/ 32 h 93"/>
                <a:gd name="T8" fmla="*/ 76 w 95"/>
                <a:gd name="T9" fmla="*/ 25 h 93"/>
                <a:gd name="T10" fmla="*/ 75 w 95"/>
                <a:gd name="T11" fmla="*/ 21 h 93"/>
                <a:gd name="T12" fmla="*/ 80 w 95"/>
                <a:gd name="T13" fmla="*/ 13 h 93"/>
                <a:gd name="T14" fmla="*/ 79 w 95"/>
                <a:gd name="T15" fmla="*/ 10 h 93"/>
                <a:gd name="T16" fmla="*/ 63 w 95"/>
                <a:gd name="T17" fmla="*/ 1 h 93"/>
                <a:gd name="T18" fmla="*/ 59 w 95"/>
                <a:gd name="T19" fmla="*/ 2 h 93"/>
                <a:gd name="T20" fmla="*/ 55 w 95"/>
                <a:gd name="T21" fmla="*/ 9 h 93"/>
                <a:gd name="T22" fmla="*/ 51 w 95"/>
                <a:gd name="T23" fmla="*/ 11 h 93"/>
                <a:gd name="T24" fmla="*/ 43 w 95"/>
                <a:gd name="T25" fmla="*/ 11 h 93"/>
                <a:gd name="T26" fmla="*/ 39 w 95"/>
                <a:gd name="T27" fmla="*/ 9 h 93"/>
                <a:gd name="T28" fmla="*/ 35 w 95"/>
                <a:gd name="T29" fmla="*/ 2 h 93"/>
                <a:gd name="T30" fmla="*/ 31 w 95"/>
                <a:gd name="T31" fmla="*/ 1 h 93"/>
                <a:gd name="T32" fmla="*/ 15 w 95"/>
                <a:gd name="T33" fmla="*/ 10 h 93"/>
                <a:gd name="T34" fmla="*/ 15 w 95"/>
                <a:gd name="T35" fmla="*/ 14 h 93"/>
                <a:gd name="T36" fmla="*/ 19 w 95"/>
                <a:gd name="T37" fmla="*/ 21 h 93"/>
                <a:gd name="T38" fmla="*/ 19 w 95"/>
                <a:gd name="T39" fmla="*/ 25 h 93"/>
                <a:gd name="T40" fmla="*/ 15 w 95"/>
                <a:gd name="T41" fmla="*/ 31 h 93"/>
                <a:gd name="T42" fmla="*/ 11 w 95"/>
                <a:gd name="T43" fmla="*/ 35 h 93"/>
                <a:gd name="T44" fmla="*/ 2 w 95"/>
                <a:gd name="T45" fmla="*/ 35 h 93"/>
                <a:gd name="T46" fmla="*/ 0 w 95"/>
                <a:gd name="T47" fmla="*/ 37 h 93"/>
                <a:gd name="T48" fmla="*/ 0 w 95"/>
                <a:gd name="T49" fmla="*/ 56 h 93"/>
                <a:gd name="T50" fmla="*/ 3 w 95"/>
                <a:gd name="T51" fmla="*/ 58 h 93"/>
                <a:gd name="T52" fmla="*/ 11 w 95"/>
                <a:gd name="T53" fmla="*/ 58 h 93"/>
                <a:gd name="T54" fmla="*/ 15 w 95"/>
                <a:gd name="T55" fmla="*/ 61 h 93"/>
                <a:gd name="T56" fmla="*/ 19 w 95"/>
                <a:gd name="T57" fmla="*/ 67 h 93"/>
                <a:gd name="T58" fmla="*/ 19 w 95"/>
                <a:gd name="T59" fmla="*/ 72 h 93"/>
                <a:gd name="T60" fmla="*/ 15 w 95"/>
                <a:gd name="T61" fmla="*/ 79 h 93"/>
                <a:gd name="T62" fmla="*/ 16 w 95"/>
                <a:gd name="T63" fmla="*/ 83 h 93"/>
                <a:gd name="T64" fmla="*/ 32 w 95"/>
                <a:gd name="T65" fmla="*/ 92 h 93"/>
                <a:gd name="T66" fmla="*/ 35 w 95"/>
                <a:gd name="T67" fmla="*/ 91 h 93"/>
                <a:gd name="T68" fmla="*/ 40 w 95"/>
                <a:gd name="T69" fmla="*/ 84 h 93"/>
                <a:gd name="T70" fmla="*/ 44 w 95"/>
                <a:gd name="T71" fmla="*/ 81 h 93"/>
                <a:gd name="T72" fmla="*/ 51 w 95"/>
                <a:gd name="T73" fmla="*/ 81 h 93"/>
                <a:gd name="T74" fmla="*/ 55 w 95"/>
                <a:gd name="T75" fmla="*/ 83 h 93"/>
                <a:gd name="T76" fmla="*/ 60 w 95"/>
                <a:gd name="T77" fmla="*/ 91 h 93"/>
                <a:gd name="T78" fmla="*/ 63 w 95"/>
                <a:gd name="T79" fmla="*/ 92 h 93"/>
                <a:gd name="T80" fmla="*/ 79 w 95"/>
                <a:gd name="T81" fmla="*/ 83 h 93"/>
                <a:gd name="T82" fmla="*/ 80 w 95"/>
                <a:gd name="T83" fmla="*/ 79 h 93"/>
                <a:gd name="T84" fmla="*/ 76 w 95"/>
                <a:gd name="T85" fmla="*/ 72 h 93"/>
                <a:gd name="T86" fmla="*/ 76 w 95"/>
                <a:gd name="T87" fmla="*/ 68 h 93"/>
                <a:gd name="T88" fmla="*/ 79 w 95"/>
                <a:gd name="T89" fmla="*/ 62 h 93"/>
                <a:gd name="T90" fmla="*/ 83 w 95"/>
                <a:gd name="T91" fmla="*/ 58 h 93"/>
                <a:gd name="T92" fmla="*/ 92 w 95"/>
                <a:gd name="T93" fmla="*/ 58 h 93"/>
                <a:gd name="T94" fmla="*/ 95 w 95"/>
                <a:gd name="T95" fmla="*/ 55 h 93"/>
                <a:gd name="T96" fmla="*/ 95 w 95"/>
                <a:gd name="T97" fmla="*/ 37 h 93"/>
                <a:gd name="T98" fmla="*/ 47 w 95"/>
                <a:gd name="T99" fmla="*/ 70 h 93"/>
                <a:gd name="T100" fmla="*/ 23 w 95"/>
                <a:gd name="T101" fmla="*/ 46 h 93"/>
                <a:gd name="T102" fmla="*/ 47 w 95"/>
                <a:gd name="T103" fmla="*/ 22 h 93"/>
                <a:gd name="T104" fmla="*/ 72 w 95"/>
                <a:gd name="T105" fmla="*/ 46 h 93"/>
                <a:gd name="T106" fmla="*/ 47 w 95"/>
                <a:gd name="T107" fmla="*/ 7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5" h="93">
                  <a:moveTo>
                    <a:pt x="95" y="37"/>
                  </a:moveTo>
                  <a:cubicBezTo>
                    <a:pt x="95" y="35"/>
                    <a:pt x="93" y="34"/>
                    <a:pt x="92" y="34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82" y="34"/>
                    <a:pt x="80" y="33"/>
                    <a:pt x="80" y="32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5" y="24"/>
                    <a:pt x="75" y="22"/>
                    <a:pt x="75" y="21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2"/>
                    <a:pt x="80" y="10"/>
                    <a:pt x="79" y="10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62" y="0"/>
                    <a:pt x="60" y="0"/>
                    <a:pt x="59" y="2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4" y="10"/>
                    <a:pt x="52" y="11"/>
                    <a:pt x="51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2" y="11"/>
                    <a:pt x="40" y="10"/>
                    <a:pt x="39" y="9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0"/>
                    <a:pt x="33" y="0"/>
                    <a:pt x="31" y="1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1"/>
                    <a:pt x="14" y="12"/>
                    <a:pt x="15" y="14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0" y="22"/>
                    <a:pt x="20" y="24"/>
                    <a:pt x="19" y="25"/>
                  </a:cubicBezTo>
                  <a:cubicBezTo>
                    <a:pt x="18" y="26"/>
                    <a:pt x="16" y="30"/>
                    <a:pt x="15" y="31"/>
                  </a:cubicBezTo>
                  <a:cubicBezTo>
                    <a:pt x="15" y="32"/>
                    <a:pt x="13" y="35"/>
                    <a:pt x="11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1" y="35"/>
                    <a:pt x="0" y="36"/>
                    <a:pt x="0" y="3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7"/>
                    <a:pt x="1" y="58"/>
                    <a:pt x="3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13" y="58"/>
                    <a:pt x="14" y="59"/>
                    <a:pt x="15" y="61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20" y="68"/>
                    <a:pt x="20" y="70"/>
                    <a:pt x="19" y="72"/>
                  </a:cubicBezTo>
                  <a:cubicBezTo>
                    <a:pt x="15" y="79"/>
                    <a:pt x="15" y="79"/>
                    <a:pt x="15" y="79"/>
                  </a:cubicBezTo>
                  <a:cubicBezTo>
                    <a:pt x="14" y="80"/>
                    <a:pt x="14" y="82"/>
                    <a:pt x="16" y="83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3" y="93"/>
                    <a:pt x="35" y="92"/>
                    <a:pt x="35" y="91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0" y="82"/>
                    <a:pt x="42" y="81"/>
                    <a:pt x="44" y="81"/>
                  </a:cubicBezTo>
                  <a:cubicBezTo>
                    <a:pt x="51" y="81"/>
                    <a:pt x="51" y="81"/>
                    <a:pt x="51" y="81"/>
                  </a:cubicBezTo>
                  <a:cubicBezTo>
                    <a:pt x="53" y="81"/>
                    <a:pt x="54" y="82"/>
                    <a:pt x="55" y="83"/>
                  </a:cubicBezTo>
                  <a:cubicBezTo>
                    <a:pt x="60" y="91"/>
                    <a:pt x="60" y="91"/>
                    <a:pt x="60" y="91"/>
                  </a:cubicBezTo>
                  <a:cubicBezTo>
                    <a:pt x="60" y="92"/>
                    <a:pt x="62" y="93"/>
                    <a:pt x="63" y="92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2"/>
                    <a:pt x="81" y="80"/>
                    <a:pt x="80" y="79"/>
                  </a:cubicBezTo>
                  <a:cubicBezTo>
                    <a:pt x="76" y="72"/>
                    <a:pt x="76" y="72"/>
                    <a:pt x="76" y="72"/>
                  </a:cubicBezTo>
                  <a:cubicBezTo>
                    <a:pt x="75" y="70"/>
                    <a:pt x="75" y="69"/>
                    <a:pt x="76" y="68"/>
                  </a:cubicBezTo>
                  <a:cubicBezTo>
                    <a:pt x="76" y="67"/>
                    <a:pt x="79" y="63"/>
                    <a:pt x="79" y="62"/>
                  </a:cubicBezTo>
                  <a:cubicBezTo>
                    <a:pt x="80" y="61"/>
                    <a:pt x="82" y="58"/>
                    <a:pt x="83" y="58"/>
                  </a:cubicBezTo>
                  <a:cubicBezTo>
                    <a:pt x="92" y="58"/>
                    <a:pt x="92" y="58"/>
                    <a:pt x="92" y="58"/>
                  </a:cubicBezTo>
                  <a:cubicBezTo>
                    <a:pt x="93" y="58"/>
                    <a:pt x="95" y="57"/>
                    <a:pt x="95" y="55"/>
                  </a:cubicBezTo>
                  <a:lnTo>
                    <a:pt x="95" y="37"/>
                  </a:lnTo>
                  <a:close/>
                  <a:moveTo>
                    <a:pt x="47" y="70"/>
                  </a:moveTo>
                  <a:cubicBezTo>
                    <a:pt x="34" y="70"/>
                    <a:pt x="23" y="59"/>
                    <a:pt x="23" y="46"/>
                  </a:cubicBezTo>
                  <a:cubicBezTo>
                    <a:pt x="23" y="32"/>
                    <a:pt x="34" y="22"/>
                    <a:pt x="47" y="22"/>
                  </a:cubicBezTo>
                  <a:cubicBezTo>
                    <a:pt x="61" y="22"/>
                    <a:pt x="72" y="32"/>
                    <a:pt x="72" y="46"/>
                  </a:cubicBezTo>
                  <a:cubicBezTo>
                    <a:pt x="72" y="59"/>
                    <a:pt x="61" y="70"/>
                    <a:pt x="47" y="70"/>
                  </a:cubicBezTo>
                  <a:close/>
                </a:path>
              </a:pathLst>
            </a:cu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1" name="Freeform 181"/>
            <p:cNvSpPr>
              <a:spLocks noEditPoints="1"/>
            </p:cNvSpPr>
            <p:nvPr/>
          </p:nvSpPr>
          <p:spPr bwMode="auto">
            <a:xfrm>
              <a:off x="10266363" y="3890963"/>
              <a:ext cx="203200" cy="203200"/>
            </a:xfrm>
            <a:custGeom>
              <a:avLst/>
              <a:gdLst>
                <a:gd name="T0" fmla="*/ 27 w 54"/>
                <a:gd name="T1" fmla="*/ 54 h 54"/>
                <a:gd name="T2" fmla="*/ 0 w 54"/>
                <a:gd name="T3" fmla="*/ 27 h 54"/>
                <a:gd name="T4" fmla="*/ 27 w 54"/>
                <a:gd name="T5" fmla="*/ 0 h 54"/>
                <a:gd name="T6" fmla="*/ 54 w 54"/>
                <a:gd name="T7" fmla="*/ 27 h 54"/>
                <a:gd name="T8" fmla="*/ 27 w 54"/>
                <a:gd name="T9" fmla="*/ 54 h 54"/>
                <a:gd name="T10" fmla="*/ 27 w 54"/>
                <a:gd name="T11" fmla="*/ 8 h 54"/>
                <a:gd name="T12" fmla="*/ 8 w 54"/>
                <a:gd name="T13" fmla="*/ 27 h 54"/>
                <a:gd name="T14" fmla="*/ 27 w 54"/>
                <a:gd name="T15" fmla="*/ 46 h 54"/>
                <a:gd name="T16" fmla="*/ 46 w 54"/>
                <a:gd name="T17" fmla="*/ 27 h 54"/>
                <a:gd name="T18" fmla="*/ 27 w 54"/>
                <a:gd name="T19" fmla="*/ 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54">
                  <a:moveTo>
                    <a:pt x="27" y="54"/>
                  </a:moveTo>
                  <a:cubicBezTo>
                    <a:pt x="12" y="54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4" y="12"/>
                    <a:pt x="54" y="27"/>
                  </a:cubicBezTo>
                  <a:cubicBezTo>
                    <a:pt x="54" y="42"/>
                    <a:pt x="42" y="54"/>
                    <a:pt x="27" y="54"/>
                  </a:cubicBezTo>
                  <a:close/>
                  <a:moveTo>
                    <a:pt x="27" y="8"/>
                  </a:moveTo>
                  <a:cubicBezTo>
                    <a:pt x="17" y="8"/>
                    <a:pt x="8" y="16"/>
                    <a:pt x="8" y="27"/>
                  </a:cubicBezTo>
                  <a:cubicBezTo>
                    <a:pt x="8" y="37"/>
                    <a:pt x="17" y="46"/>
                    <a:pt x="27" y="46"/>
                  </a:cubicBezTo>
                  <a:cubicBezTo>
                    <a:pt x="38" y="46"/>
                    <a:pt x="46" y="37"/>
                    <a:pt x="46" y="27"/>
                  </a:cubicBezTo>
                  <a:cubicBezTo>
                    <a:pt x="46" y="16"/>
                    <a:pt x="38" y="8"/>
                    <a:pt x="27" y="8"/>
                  </a:cubicBezTo>
                  <a:close/>
                </a:path>
              </a:pathLst>
            </a:custGeom>
            <a:solidFill>
              <a:srgbClr val="036B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12" name="组合 1111"/>
          <p:cNvGrpSpPr/>
          <p:nvPr/>
        </p:nvGrpSpPr>
        <p:grpSpPr>
          <a:xfrm>
            <a:off x="4964446" y="5950074"/>
            <a:ext cx="693738" cy="692150"/>
            <a:chOff x="9159875" y="2208213"/>
            <a:chExt cx="693738" cy="692150"/>
          </a:xfrm>
        </p:grpSpPr>
        <p:sp>
          <p:nvSpPr>
            <p:cNvPr id="1113" name="Freeform 269"/>
            <p:cNvSpPr>
              <a:spLocks noEditPoints="1"/>
            </p:cNvSpPr>
            <p:nvPr/>
          </p:nvSpPr>
          <p:spPr bwMode="auto">
            <a:xfrm>
              <a:off x="9159875" y="2208213"/>
              <a:ext cx="693738" cy="692150"/>
            </a:xfrm>
            <a:custGeom>
              <a:avLst/>
              <a:gdLst>
                <a:gd name="T0" fmla="*/ 54 w 185"/>
                <a:gd name="T1" fmla="*/ 180 h 184"/>
                <a:gd name="T2" fmla="*/ 85 w 185"/>
                <a:gd name="T3" fmla="*/ 178 h 184"/>
                <a:gd name="T4" fmla="*/ 104 w 185"/>
                <a:gd name="T5" fmla="*/ 152 h 184"/>
                <a:gd name="T6" fmla="*/ 120 w 185"/>
                <a:gd name="T7" fmla="*/ 128 h 184"/>
                <a:gd name="T8" fmla="*/ 177 w 185"/>
                <a:gd name="T9" fmla="*/ 109 h 184"/>
                <a:gd name="T10" fmla="*/ 184 w 185"/>
                <a:gd name="T11" fmla="*/ 89 h 184"/>
                <a:gd name="T12" fmla="*/ 182 w 185"/>
                <a:gd name="T13" fmla="*/ 61 h 184"/>
                <a:gd name="T14" fmla="*/ 168 w 185"/>
                <a:gd name="T15" fmla="*/ 35 h 184"/>
                <a:gd name="T16" fmla="*/ 109 w 185"/>
                <a:gd name="T17" fmla="*/ 1 h 184"/>
                <a:gd name="T18" fmla="*/ 42 w 185"/>
                <a:gd name="T19" fmla="*/ 26 h 184"/>
                <a:gd name="T20" fmla="*/ 28 w 185"/>
                <a:gd name="T21" fmla="*/ 36 h 184"/>
                <a:gd name="T22" fmla="*/ 5 w 185"/>
                <a:gd name="T23" fmla="*/ 77 h 184"/>
                <a:gd name="T24" fmla="*/ 4 w 185"/>
                <a:gd name="T25" fmla="*/ 121 h 184"/>
                <a:gd name="T26" fmla="*/ 54 w 185"/>
                <a:gd name="T27" fmla="*/ 180 h 184"/>
                <a:gd name="T28" fmla="*/ 57 w 185"/>
                <a:gd name="T29" fmla="*/ 134 h 184"/>
                <a:gd name="T30" fmla="*/ 71 w 185"/>
                <a:gd name="T31" fmla="*/ 117 h 184"/>
                <a:gd name="T32" fmla="*/ 87 w 185"/>
                <a:gd name="T33" fmla="*/ 136 h 184"/>
                <a:gd name="T34" fmla="*/ 68 w 185"/>
                <a:gd name="T35" fmla="*/ 158 h 184"/>
                <a:gd name="T36" fmla="*/ 57 w 185"/>
                <a:gd name="T37" fmla="*/ 13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5" h="184">
                  <a:moveTo>
                    <a:pt x="54" y="180"/>
                  </a:moveTo>
                  <a:cubicBezTo>
                    <a:pt x="65" y="184"/>
                    <a:pt x="76" y="183"/>
                    <a:pt x="85" y="178"/>
                  </a:cubicBezTo>
                  <a:cubicBezTo>
                    <a:pt x="93" y="174"/>
                    <a:pt x="100" y="162"/>
                    <a:pt x="104" y="152"/>
                  </a:cubicBezTo>
                  <a:cubicBezTo>
                    <a:pt x="107" y="143"/>
                    <a:pt x="109" y="137"/>
                    <a:pt x="120" y="128"/>
                  </a:cubicBezTo>
                  <a:cubicBezTo>
                    <a:pt x="134" y="115"/>
                    <a:pt x="170" y="116"/>
                    <a:pt x="177" y="109"/>
                  </a:cubicBezTo>
                  <a:cubicBezTo>
                    <a:pt x="182" y="103"/>
                    <a:pt x="184" y="97"/>
                    <a:pt x="184" y="89"/>
                  </a:cubicBezTo>
                  <a:cubicBezTo>
                    <a:pt x="185" y="79"/>
                    <a:pt x="184" y="70"/>
                    <a:pt x="182" y="61"/>
                  </a:cubicBezTo>
                  <a:cubicBezTo>
                    <a:pt x="179" y="51"/>
                    <a:pt x="174" y="43"/>
                    <a:pt x="168" y="35"/>
                  </a:cubicBezTo>
                  <a:cubicBezTo>
                    <a:pt x="161" y="25"/>
                    <a:pt x="149" y="3"/>
                    <a:pt x="109" y="1"/>
                  </a:cubicBezTo>
                  <a:cubicBezTo>
                    <a:pt x="85" y="0"/>
                    <a:pt x="62" y="10"/>
                    <a:pt x="42" y="26"/>
                  </a:cubicBezTo>
                  <a:cubicBezTo>
                    <a:pt x="37" y="29"/>
                    <a:pt x="32" y="32"/>
                    <a:pt x="28" y="36"/>
                  </a:cubicBezTo>
                  <a:cubicBezTo>
                    <a:pt x="17" y="48"/>
                    <a:pt x="10" y="62"/>
                    <a:pt x="5" y="77"/>
                  </a:cubicBezTo>
                  <a:cubicBezTo>
                    <a:pt x="1" y="92"/>
                    <a:pt x="0" y="107"/>
                    <a:pt x="4" y="121"/>
                  </a:cubicBezTo>
                  <a:cubicBezTo>
                    <a:pt x="11" y="151"/>
                    <a:pt x="27" y="171"/>
                    <a:pt x="54" y="180"/>
                  </a:cubicBezTo>
                  <a:close/>
                  <a:moveTo>
                    <a:pt x="57" y="134"/>
                  </a:moveTo>
                  <a:cubicBezTo>
                    <a:pt x="58" y="123"/>
                    <a:pt x="63" y="116"/>
                    <a:pt x="71" y="117"/>
                  </a:cubicBezTo>
                  <a:cubicBezTo>
                    <a:pt x="79" y="118"/>
                    <a:pt x="88" y="125"/>
                    <a:pt x="87" y="136"/>
                  </a:cubicBezTo>
                  <a:cubicBezTo>
                    <a:pt x="86" y="147"/>
                    <a:pt x="75" y="159"/>
                    <a:pt x="68" y="158"/>
                  </a:cubicBezTo>
                  <a:cubicBezTo>
                    <a:pt x="60" y="157"/>
                    <a:pt x="56" y="145"/>
                    <a:pt x="57" y="134"/>
                  </a:cubicBez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4" name="Freeform 270"/>
            <p:cNvSpPr>
              <a:spLocks/>
            </p:cNvSpPr>
            <p:nvPr/>
          </p:nvSpPr>
          <p:spPr bwMode="auto">
            <a:xfrm>
              <a:off x="9501188" y="2287588"/>
              <a:ext cx="149225" cy="150813"/>
            </a:xfrm>
            <a:custGeom>
              <a:avLst/>
              <a:gdLst>
                <a:gd name="T0" fmla="*/ 7 w 40"/>
                <a:gd name="T1" fmla="*/ 7 h 40"/>
                <a:gd name="T2" fmla="*/ 33 w 40"/>
                <a:gd name="T3" fmla="*/ 6 h 40"/>
                <a:gd name="T4" fmla="*/ 33 w 40"/>
                <a:gd name="T5" fmla="*/ 32 h 40"/>
                <a:gd name="T6" fmla="*/ 8 w 40"/>
                <a:gd name="T7" fmla="*/ 33 h 40"/>
                <a:gd name="T8" fmla="*/ 7 w 40"/>
                <a:gd name="T9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7" y="7"/>
                  </a:moveTo>
                  <a:cubicBezTo>
                    <a:pt x="14" y="0"/>
                    <a:pt x="26" y="0"/>
                    <a:pt x="33" y="6"/>
                  </a:cubicBezTo>
                  <a:cubicBezTo>
                    <a:pt x="40" y="13"/>
                    <a:pt x="40" y="24"/>
                    <a:pt x="33" y="32"/>
                  </a:cubicBezTo>
                  <a:cubicBezTo>
                    <a:pt x="26" y="39"/>
                    <a:pt x="16" y="40"/>
                    <a:pt x="8" y="33"/>
                  </a:cubicBezTo>
                  <a:cubicBezTo>
                    <a:pt x="1" y="26"/>
                    <a:pt x="0" y="15"/>
                    <a:pt x="7" y="7"/>
                  </a:cubicBezTo>
                  <a:close/>
                </a:path>
              </a:pathLst>
            </a:cu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5" name="Freeform 271"/>
            <p:cNvSpPr>
              <a:spLocks/>
            </p:cNvSpPr>
            <p:nvPr/>
          </p:nvSpPr>
          <p:spPr bwMode="auto">
            <a:xfrm>
              <a:off x="9625013" y="2430463"/>
              <a:ext cx="150813" cy="150813"/>
            </a:xfrm>
            <a:custGeom>
              <a:avLst/>
              <a:gdLst>
                <a:gd name="T0" fmla="*/ 7 w 40"/>
                <a:gd name="T1" fmla="*/ 8 h 40"/>
                <a:gd name="T2" fmla="*/ 33 w 40"/>
                <a:gd name="T3" fmla="*/ 7 h 40"/>
                <a:gd name="T4" fmla="*/ 33 w 40"/>
                <a:gd name="T5" fmla="*/ 33 h 40"/>
                <a:gd name="T6" fmla="*/ 8 w 40"/>
                <a:gd name="T7" fmla="*/ 33 h 40"/>
                <a:gd name="T8" fmla="*/ 7 w 40"/>
                <a:gd name="T9" fmla="*/ 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7" y="8"/>
                  </a:moveTo>
                  <a:cubicBezTo>
                    <a:pt x="14" y="1"/>
                    <a:pt x="25" y="0"/>
                    <a:pt x="33" y="7"/>
                  </a:cubicBezTo>
                  <a:cubicBezTo>
                    <a:pt x="40" y="14"/>
                    <a:pt x="40" y="25"/>
                    <a:pt x="33" y="33"/>
                  </a:cubicBezTo>
                  <a:cubicBezTo>
                    <a:pt x="26" y="40"/>
                    <a:pt x="16" y="40"/>
                    <a:pt x="8" y="33"/>
                  </a:cubicBezTo>
                  <a:cubicBezTo>
                    <a:pt x="1" y="26"/>
                    <a:pt x="0" y="15"/>
                    <a:pt x="7" y="8"/>
                  </a:cubicBez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6" name="Freeform 272"/>
            <p:cNvSpPr>
              <a:spLocks/>
            </p:cNvSpPr>
            <p:nvPr/>
          </p:nvSpPr>
          <p:spPr bwMode="auto">
            <a:xfrm>
              <a:off x="9305925" y="2317750"/>
              <a:ext cx="146050" cy="150813"/>
            </a:xfrm>
            <a:custGeom>
              <a:avLst/>
              <a:gdLst>
                <a:gd name="T0" fmla="*/ 7 w 39"/>
                <a:gd name="T1" fmla="*/ 8 h 40"/>
                <a:gd name="T2" fmla="*/ 32 w 39"/>
                <a:gd name="T3" fmla="*/ 6 h 40"/>
                <a:gd name="T4" fmla="*/ 33 w 39"/>
                <a:gd name="T5" fmla="*/ 32 h 40"/>
                <a:gd name="T6" fmla="*/ 7 w 39"/>
                <a:gd name="T7" fmla="*/ 33 h 40"/>
                <a:gd name="T8" fmla="*/ 7 w 39"/>
                <a:gd name="T9" fmla="*/ 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0">
                  <a:moveTo>
                    <a:pt x="7" y="8"/>
                  </a:moveTo>
                  <a:cubicBezTo>
                    <a:pt x="13" y="0"/>
                    <a:pt x="25" y="0"/>
                    <a:pt x="32" y="6"/>
                  </a:cubicBezTo>
                  <a:cubicBezTo>
                    <a:pt x="39" y="13"/>
                    <a:pt x="39" y="25"/>
                    <a:pt x="33" y="32"/>
                  </a:cubicBezTo>
                  <a:cubicBezTo>
                    <a:pt x="26" y="39"/>
                    <a:pt x="15" y="40"/>
                    <a:pt x="7" y="33"/>
                  </a:cubicBezTo>
                  <a:cubicBezTo>
                    <a:pt x="0" y="26"/>
                    <a:pt x="0" y="15"/>
                    <a:pt x="7" y="8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7" name="Freeform 273"/>
            <p:cNvSpPr>
              <a:spLocks/>
            </p:cNvSpPr>
            <p:nvPr/>
          </p:nvSpPr>
          <p:spPr bwMode="auto">
            <a:xfrm>
              <a:off x="9212263" y="2490788"/>
              <a:ext cx="149225" cy="150813"/>
            </a:xfrm>
            <a:custGeom>
              <a:avLst/>
              <a:gdLst>
                <a:gd name="T0" fmla="*/ 7 w 40"/>
                <a:gd name="T1" fmla="*/ 8 h 40"/>
                <a:gd name="T2" fmla="*/ 33 w 40"/>
                <a:gd name="T3" fmla="*/ 6 h 40"/>
                <a:gd name="T4" fmla="*/ 33 w 40"/>
                <a:gd name="T5" fmla="*/ 32 h 40"/>
                <a:gd name="T6" fmla="*/ 8 w 40"/>
                <a:gd name="T7" fmla="*/ 33 h 40"/>
                <a:gd name="T8" fmla="*/ 7 w 40"/>
                <a:gd name="T9" fmla="*/ 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7" y="8"/>
                  </a:moveTo>
                  <a:cubicBezTo>
                    <a:pt x="14" y="0"/>
                    <a:pt x="25" y="0"/>
                    <a:pt x="33" y="6"/>
                  </a:cubicBezTo>
                  <a:cubicBezTo>
                    <a:pt x="40" y="13"/>
                    <a:pt x="40" y="25"/>
                    <a:pt x="33" y="32"/>
                  </a:cubicBezTo>
                  <a:cubicBezTo>
                    <a:pt x="26" y="39"/>
                    <a:pt x="15" y="40"/>
                    <a:pt x="8" y="33"/>
                  </a:cubicBezTo>
                  <a:cubicBezTo>
                    <a:pt x="0" y="26"/>
                    <a:pt x="0" y="15"/>
                    <a:pt x="7" y="8"/>
                  </a:cubicBezTo>
                  <a:close/>
                </a:path>
              </a:pathLst>
            </a:custGeom>
            <a:solidFill>
              <a:srgbClr val="6DA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18" name="组合 1117"/>
          <p:cNvGrpSpPr/>
          <p:nvPr/>
        </p:nvGrpSpPr>
        <p:grpSpPr>
          <a:xfrm>
            <a:off x="6274793" y="6094090"/>
            <a:ext cx="615950" cy="611188"/>
            <a:chOff x="9921875" y="1954213"/>
            <a:chExt cx="615950" cy="611188"/>
          </a:xfrm>
        </p:grpSpPr>
        <p:sp>
          <p:nvSpPr>
            <p:cNvPr id="1119" name="Freeform 36"/>
            <p:cNvSpPr>
              <a:spLocks/>
            </p:cNvSpPr>
            <p:nvPr/>
          </p:nvSpPr>
          <p:spPr bwMode="auto">
            <a:xfrm>
              <a:off x="10356850" y="2386013"/>
              <a:ext cx="180975" cy="179388"/>
            </a:xfrm>
            <a:custGeom>
              <a:avLst/>
              <a:gdLst>
                <a:gd name="T0" fmla="*/ 17 w 48"/>
                <a:gd name="T1" fmla="*/ 45 h 48"/>
                <a:gd name="T2" fmla="*/ 26 w 48"/>
                <a:gd name="T3" fmla="*/ 45 h 48"/>
                <a:gd name="T4" fmla="*/ 45 w 48"/>
                <a:gd name="T5" fmla="*/ 26 h 48"/>
                <a:gd name="T6" fmla="*/ 45 w 48"/>
                <a:gd name="T7" fmla="*/ 17 h 48"/>
                <a:gd name="T8" fmla="*/ 31 w 48"/>
                <a:gd name="T9" fmla="*/ 3 h 48"/>
                <a:gd name="T10" fmla="*/ 22 w 48"/>
                <a:gd name="T11" fmla="*/ 3 h 48"/>
                <a:gd name="T12" fmla="*/ 3 w 48"/>
                <a:gd name="T13" fmla="*/ 22 h 48"/>
                <a:gd name="T14" fmla="*/ 3 w 48"/>
                <a:gd name="T15" fmla="*/ 31 h 48"/>
                <a:gd name="T16" fmla="*/ 17 w 48"/>
                <a:gd name="T17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8">
                  <a:moveTo>
                    <a:pt x="17" y="45"/>
                  </a:moveTo>
                  <a:cubicBezTo>
                    <a:pt x="19" y="48"/>
                    <a:pt x="23" y="48"/>
                    <a:pt x="26" y="45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8" y="23"/>
                    <a:pt x="48" y="19"/>
                    <a:pt x="45" y="17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29" y="0"/>
                    <a:pt x="25" y="0"/>
                    <a:pt x="22" y="3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0" y="24"/>
                    <a:pt x="0" y="28"/>
                    <a:pt x="3" y="31"/>
                  </a:cubicBezTo>
                  <a:lnTo>
                    <a:pt x="17" y="45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0" name="Freeform 37"/>
            <p:cNvSpPr>
              <a:spLocks/>
            </p:cNvSpPr>
            <p:nvPr/>
          </p:nvSpPr>
          <p:spPr bwMode="auto">
            <a:xfrm>
              <a:off x="10067925" y="2024063"/>
              <a:ext cx="423863" cy="425450"/>
            </a:xfrm>
            <a:custGeom>
              <a:avLst/>
              <a:gdLst>
                <a:gd name="T0" fmla="*/ 0 w 267"/>
                <a:gd name="T1" fmla="*/ 24 h 268"/>
                <a:gd name="T2" fmla="*/ 21 w 267"/>
                <a:gd name="T3" fmla="*/ 0 h 268"/>
                <a:gd name="T4" fmla="*/ 267 w 267"/>
                <a:gd name="T5" fmla="*/ 247 h 268"/>
                <a:gd name="T6" fmla="*/ 244 w 267"/>
                <a:gd name="T7" fmla="*/ 268 h 268"/>
                <a:gd name="T8" fmla="*/ 0 w 267"/>
                <a:gd name="T9" fmla="*/ 24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268">
                  <a:moveTo>
                    <a:pt x="0" y="24"/>
                  </a:moveTo>
                  <a:lnTo>
                    <a:pt x="21" y="0"/>
                  </a:lnTo>
                  <a:lnTo>
                    <a:pt x="267" y="247"/>
                  </a:lnTo>
                  <a:lnTo>
                    <a:pt x="244" y="268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E19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1" name="Freeform 38"/>
            <p:cNvSpPr>
              <a:spLocks/>
            </p:cNvSpPr>
            <p:nvPr/>
          </p:nvSpPr>
          <p:spPr bwMode="auto">
            <a:xfrm>
              <a:off x="10029825" y="2058988"/>
              <a:ext cx="428625" cy="423863"/>
            </a:xfrm>
            <a:custGeom>
              <a:avLst/>
              <a:gdLst>
                <a:gd name="T0" fmla="*/ 0 w 270"/>
                <a:gd name="T1" fmla="*/ 23 h 267"/>
                <a:gd name="T2" fmla="*/ 24 w 270"/>
                <a:gd name="T3" fmla="*/ 0 h 267"/>
                <a:gd name="T4" fmla="*/ 270 w 270"/>
                <a:gd name="T5" fmla="*/ 246 h 267"/>
                <a:gd name="T6" fmla="*/ 246 w 270"/>
                <a:gd name="T7" fmla="*/ 267 h 267"/>
                <a:gd name="T8" fmla="*/ 0 w 270"/>
                <a:gd name="T9" fmla="*/ 2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267">
                  <a:moveTo>
                    <a:pt x="0" y="23"/>
                  </a:moveTo>
                  <a:lnTo>
                    <a:pt x="24" y="0"/>
                  </a:lnTo>
                  <a:lnTo>
                    <a:pt x="270" y="246"/>
                  </a:lnTo>
                  <a:lnTo>
                    <a:pt x="246" y="267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D643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2" name="Freeform 39"/>
            <p:cNvSpPr>
              <a:spLocks/>
            </p:cNvSpPr>
            <p:nvPr/>
          </p:nvSpPr>
          <p:spPr bwMode="auto">
            <a:xfrm>
              <a:off x="9996488" y="2095500"/>
              <a:ext cx="423863" cy="425450"/>
            </a:xfrm>
            <a:custGeom>
              <a:avLst/>
              <a:gdLst>
                <a:gd name="T0" fmla="*/ 0 w 267"/>
                <a:gd name="T1" fmla="*/ 22 h 268"/>
                <a:gd name="T2" fmla="*/ 24 w 267"/>
                <a:gd name="T3" fmla="*/ 0 h 268"/>
                <a:gd name="T4" fmla="*/ 267 w 267"/>
                <a:gd name="T5" fmla="*/ 244 h 268"/>
                <a:gd name="T6" fmla="*/ 246 w 267"/>
                <a:gd name="T7" fmla="*/ 268 h 268"/>
                <a:gd name="T8" fmla="*/ 0 w 267"/>
                <a:gd name="T9" fmla="*/ 22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268">
                  <a:moveTo>
                    <a:pt x="0" y="22"/>
                  </a:moveTo>
                  <a:lnTo>
                    <a:pt x="24" y="0"/>
                  </a:lnTo>
                  <a:lnTo>
                    <a:pt x="267" y="244"/>
                  </a:lnTo>
                  <a:lnTo>
                    <a:pt x="246" y="268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E19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3" name="Freeform 40"/>
            <p:cNvSpPr>
              <a:spLocks/>
            </p:cNvSpPr>
            <p:nvPr/>
          </p:nvSpPr>
          <p:spPr bwMode="auto">
            <a:xfrm>
              <a:off x="9925050" y="1954213"/>
              <a:ext cx="63500" cy="63500"/>
            </a:xfrm>
            <a:custGeom>
              <a:avLst/>
              <a:gdLst>
                <a:gd name="T0" fmla="*/ 17 w 40"/>
                <a:gd name="T1" fmla="*/ 40 h 40"/>
                <a:gd name="T2" fmla="*/ 40 w 40"/>
                <a:gd name="T3" fmla="*/ 16 h 40"/>
                <a:gd name="T4" fmla="*/ 0 w 40"/>
                <a:gd name="T5" fmla="*/ 0 h 40"/>
                <a:gd name="T6" fmla="*/ 17 w 40"/>
                <a:gd name="T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17" y="40"/>
                  </a:moveTo>
                  <a:lnTo>
                    <a:pt x="40" y="16"/>
                  </a:lnTo>
                  <a:lnTo>
                    <a:pt x="0" y="0"/>
                  </a:lnTo>
                  <a:lnTo>
                    <a:pt x="17" y="40"/>
                  </a:lnTo>
                  <a:close/>
                </a:path>
              </a:pathLst>
            </a:custGeom>
            <a:solidFill>
              <a:srgbClr val="D643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4" name="Freeform 41"/>
            <p:cNvSpPr>
              <a:spLocks/>
            </p:cNvSpPr>
            <p:nvPr/>
          </p:nvSpPr>
          <p:spPr bwMode="auto">
            <a:xfrm>
              <a:off x="9952038" y="1979613"/>
              <a:ext cx="149225" cy="150813"/>
            </a:xfrm>
            <a:custGeom>
              <a:avLst/>
              <a:gdLst>
                <a:gd name="T0" fmla="*/ 28 w 94"/>
                <a:gd name="T1" fmla="*/ 95 h 95"/>
                <a:gd name="T2" fmla="*/ 94 w 94"/>
                <a:gd name="T3" fmla="*/ 28 h 95"/>
                <a:gd name="T4" fmla="*/ 23 w 94"/>
                <a:gd name="T5" fmla="*/ 0 h 95"/>
                <a:gd name="T6" fmla="*/ 0 w 94"/>
                <a:gd name="T7" fmla="*/ 24 h 95"/>
                <a:gd name="T8" fmla="*/ 28 w 94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95">
                  <a:moveTo>
                    <a:pt x="28" y="95"/>
                  </a:moveTo>
                  <a:lnTo>
                    <a:pt x="94" y="28"/>
                  </a:lnTo>
                  <a:lnTo>
                    <a:pt x="23" y="0"/>
                  </a:lnTo>
                  <a:lnTo>
                    <a:pt x="0" y="24"/>
                  </a:lnTo>
                  <a:lnTo>
                    <a:pt x="28" y="95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5" name="Freeform 42"/>
            <p:cNvSpPr>
              <a:spLocks/>
            </p:cNvSpPr>
            <p:nvPr/>
          </p:nvSpPr>
          <p:spPr bwMode="auto">
            <a:xfrm>
              <a:off x="9921875" y="2386013"/>
              <a:ext cx="176213" cy="179388"/>
            </a:xfrm>
            <a:custGeom>
              <a:avLst/>
              <a:gdLst>
                <a:gd name="T0" fmla="*/ 3 w 47"/>
                <a:gd name="T1" fmla="*/ 17 h 48"/>
                <a:gd name="T2" fmla="*/ 3 w 47"/>
                <a:gd name="T3" fmla="*/ 26 h 48"/>
                <a:gd name="T4" fmla="*/ 22 w 47"/>
                <a:gd name="T5" fmla="*/ 45 h 48"/>
                <a:gd name="T6" fmla="*/ 31 w 47"/>
                <a:gd name="T7" fmla="*/ 45 h 48"/>
                <a:gd name="T8" fmla="*/ 45 w 47"/>
                <a:gd name="T9" fmla="*/ 31 h 48"/>
                <a:gd name="T10" fmla="*/ 45 w 47"/>
                <a:gd name="T11" fmla="*/ 22 h 48"/>
                <a:gd name="T12" fmla="*/ 26 w 47"/>
                <a:gd name="T13" fmla="*/ 3 h 48"/>
                <a:gd name="T14" fmla="*/ 17 w 47"/>
                <a:gd name="T15" fmla="*/ 3 h 48"/>
                <a:gd name="T16" fmla="*/ 3 w 47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48">
                  <a:moveTo>
                    <a:pt x="3" y="17"/>
                  </a:moveTo>
                  <a:cubicBezTo>
                    <a:pt x="0" y="19"/>
                    <a:pt x="0" y="23"/>
                    <a:pt x="3" y="26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4" y="48"/>
                    <a:pt x="28" y="48"/>
                    <a:pt x="31" y="45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7" y="28"/>
                    <a:pt x="47" y="24"/>
                    <a:pt x="45" y="22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3" y="0"/>
                    <a:pt x="19" y="0"/>
                    <a:pt x="17" y="3"/>
                  </a:cubicBezTo>
                  <a:lnTo>
                    <a:pt x="3" y="17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6" name="Freeform 43"/>
            <p:cNvSpPr>
              <a:spLocks/>
            </p:cNvSpPr>
            <p:nvPr/>
          </p:nvSpPr>
          <p:spPr bwMode="auto">
            <a:xfrm>
              <a:off x="10037763" y="2095500"/>
              <a:ext cx="423863" cy="425450"/>
            </a:xfrm>
            <a:custGeom>
              <a:avLst/>
              <a:gdLst>
                <a:gd name="T0" fmla="*/ 244 w 267"/>
                <a:gd name="T1" fmla="*/ 0 h 268"/>
                <a:gd name="T2" fmla="*/ 267 w 267"/>
                <a:gd name="T3" fmla="*/ 22 h 268"/>
                <a:gd name="T4" fmla="*/ 21 w 267"/>
                <a:gd name="T5" fmla="*/ 268 h 268"/>
                <a:gd name="T6" fmla="*/ 0 w 267"/>
                <a:gd name="T7" fmla="*/ 244 h 268"/>
                <a:gd name="T8" fmla="*/ 244 w 267"/>
                <a:gd name="T9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268">
                  <a:moveTo>
                    <a:pt x="244" y="0"/>
                  </a:moveTo>
                  <a:lnTo>
                    <a:pt x="267" y="22"/>
                  </a:lnTo>
                  <a:lnTo>
                    <a:pt x="21" y="268"/>
                  </a:lnTo>
                  <a:lnTo>
                    <a:pt x="0" y="244"/>
                  </a:lnTo>
                  <a:lnTo>
                    <a:pt x="244" y="0"/>
                  </a:lnTo>
                  <a:close/>
                </a:path>
              </a:pathLst>
            </a:custGeom>
            <a:solidFill>
              <a:srgbClr val="FAA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7" name="Freeform 44"/>
            <p:cNvSpPr>
              <a:spLocks/>
            </p:cNvSpPr>
            <p:nvPr/>
          </p:nvSpPr>
          <p:spPr bwMode="auto">
            <a:xfrm>
              <a:off x="9999663" y="2058988"/>
              <a:ext cx="425450" cy="423863"/>
            </a:xfrm>
            <a:custGeom>
              <a:avLst/>
              <a:gdLst>
                <a:gd name="T0" fmla="*/ 246 w 268"/>
                <a:gd name="T1" fmla="*/ 0 h 267"/>
                <a:gd name="T2" fmla="*/ 268 w 268"/>
                <a:gd name="T3" fmla="*/ 23 h 267"/>
                <a:gd name="T4" fmla="*/ 24 w 268"/>
                <a:gd name="T5" fmla="*/ 267 h 267"/>
                <a:gd name="T6" fmla="*/ 0 w 268"/>
                <a:gd name="T7" fmla="*/ 246 h 267"/>
                <a:gd name="T8" fmla="*/ 246 w 268"/>
                <a:gd name="T9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267">
                  <a:moveTo>
                    <a:pt x="246" y="0"/>
                  </a:moveTo>
                  <a:lnTo>
                    <a:pt x="268" y="23"/>
                  </a:lnTo>
                  <a:lnTo>
                    <a:pt x="24" y="267"/>
                  </a:lnTo>
                  <a:lnTo>
                    <a:pt x="0" y="246"/>
                  </a:lnTo>
                  <a:lnTo>
                    <a:pt x="246" y="0"/>
                  </a:lnTo>
                  <a:close/>
                </a:path>
              </a:pathLst>
            </a:cu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8" name="Freeform 45"/>
            <p:cNvSpPr>
              <a:spLocks/>
            </p:cNvSpPr>
            <p:nvPr/>
          </p:nvSpPr>
          <p:spPr bwMode="auto">
            <a:xfrm>
              <a:off x="9966325" y="2024063"/>
              <a:ext cx="423863" cy="425450"/>
            </a:xfrm>
            <a:custGeom>
              <a:avLst/>
              <a:gdLst>
                <a:gd name="T0" fmla="*/ 246 w 267"/>
                <a:gd name="T1" fmla="*/ 0 h 268"/>
                <a:gd name="T2" fmla="*/ 267 w 267"/>
                <a:gd name="T3" fmla="*/ 24 h 268"/>
                <a:gd name="T4" fmla="*/ 24 w 267"/>
                <a:gd name="T5" fmla="*/ 268 h 268"/>
                <a:gd name="T6" fmla="*/ 0 w 267"/>
                <a:gd name="T7" fmla="*/ 247 h 268"/>
                <a:gd name="T8" fmla="*/ 246 w 267"/>
                <a:gd name="T9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268">
                  <a:moveTo>
                    <a:pt x="246" y="0"/>
                  </a:moveTo>
                  <a:lnTo>
                    <a:pt x="267" y="24"/>
                  </a:lnTo>
                  <a:lnTo>
                    <a:pt x="24" y="268"/>
                  </a:lnTo>
                  <a:lnTo>
                    <a:pt x="0" y="247"/>
                  </a:lnTo>
                  <a:lnTo>
                    <a:pt x="246" y="0"/>
                  </a:lnTo>
                  <a:close/>
                </a:path>
              </a:pathLst>
            </a:custGeom>
            <a:solidFill>
              <a:srgbClr val="FAA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9" name="Freeform 46"/>
            <p:cNvSpPr>
              <a:spLocks/>
            </p:cNvSpPr>
            <p:nvPr/>
          </p:nvSpPr>
          <p:spPr bwMode="auto">
            <a:xfrm>
              <a:off x="10469563" y="1954213"/>
              <a:ext cx="63500" cy="63500"/>
            </a:xfrm>
            <a:custGeom>
              <a:avLst/>
              <a:gdLst>
                <a:gd name="T0" fmla="*/ 0 w 40"/>
                <a:gd name="T1" fmla="*/ 16 h 40"/>
                <a:gd name="T2" fmla="*/ 24 w 40"/>
                <a:gd name="T3" fmla="*/ 40 h 40"/>
                <a:gd name="T4" fmla="*/ 40 w 40"/>
                <a:gd name="T5" fmla="*/ 0 h 40"/>
                <a:gd name="T6" fmla="*/ 0 w 40"/>
                <a:gd name="T7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0" y="16"/>
                  </a:moveTo>
                  <a:lnTo>
                    <a:pt x="24" y="40"/>
                  </a:lnTo>
                  <a:lnTo>
                    <a:pt x="40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0" name="Freeform 47"/>
            <p:cNvSpPr>
              <a:spLocks/>
            </p:cNvSpPr>
            <p:nvPr/>
          </p:nvSpPr>
          <p:spPr bwMode="auto">
            <a:xfrm>
              <a:off x="10356850" y="1979613"/>
              <a:ext cx="150813" cy="150813"/>
            </a:xfrm>
            <a:custGeom>
              <a:avLst/>
              <a:gdLst>
                <a:gd name="T0" fmla="*/ 0 w 95"/>
                <a:gd name="T1" fmla="*/ 28 h 95"/>
                <a:gd name="T2" fmla="*/ 66 w 95"/>
                <a:gd name="T3" fmla="*/ 95 h 95"/>
                <a:gd name="T4" fmla="*/ 95 w 95"/>
                <a:gd name="T5" fmla="*/ 24 h 95"/>
                <a:gd name="T6" fmla="*/ 71 w 95"/>
                <a:gd name="T7" fmla="*/ 0 h 95"/>
                <a:gd name="T8" fmla="*/ 0 w 95"/>
                <a:gd name="T9" fmla="*/ 2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95">
                  <a:moveTo>
                    <a:pt x="0" y="28"/>
                  </a:moveTo>
                  <a:lnTo>
                    <a:pt x="66" y="95"/>
                  </a:lnTo>
                  <a:lnTo>
                    <a:pt x="95" y="24"/>
                  </a:lnTo>
                  <a:lnTo>
                    <a:pt x="71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31" name="Freeform 131"/>
          <p:cNvSpPr>
            <a:spLocks/>
          </p:cNvSpPr>
          <p:nvPr/>
        </p:nvSpPr>
        <p:spPr bwMode="auto">
          <a:xfrm>
            <a:off x="6366868" y="2756102"/>
            <a:ext cx="431800" cy="420688"/>
          </a:xfrm>
          <a:custGeom>
            <a:avLst/>
            <a:gdLst>
              <a:gd name="T0" fmla="*/ 34 w 115"/>
              <a:gd name="T1" fmla="*/ 110 h 112"/>
              <a:gd name="T2" fmla="*/ 64 w 115"/>
              <a:gd name="T3" fmla="*/ 74 h 112"/>
              <a:gd name="T4" fmla="*/ 63 w 115"/>
              <a:gd name="T5" fmla="*/ 57 h 112"/>
              <a:gd name="T6" fmla="*/ 63 w 115"/>
              <a:gd name="T7" fmla="*/ 40 h 112"/>
              <a:gd name="T8" fmla="*/ 88 w 115"/>
              <a:gd name="T9" fmla="*/ 40 h 112"/>
              <a:gd name="T10" fmla="*/ 115 w 115"/>
              <a:gd name="T11" fmla="*/ 27 h 112"/>
              <a:gd name="T12" fmla="*/ 115 w 115"/>
              <a:gd name="T13" fmla="*/ 25 h 112"/>
              <a:gd name="T14" fmla="*/ 115 w 115"/>
              <a:gd name="T15" fmla="*/ 24 h 112"/>
              <a:gd name="T16" fmla="*/ 113 w 115"/>
              <a:gd name="T17" fmla="*/ 23 h 112"/>
              <a:gd name="T18" fmla="*/ 79 w 115"/>
              <a:gd name="T19" fmla="*/ 9 h 112"/>
              <a:gd name="T20" fmla="*/ 58 w 115"/>
              <a:gd name="T21" fmla="*/ 8 h 112"/>
              <a:gd name="T22" fmla="*/ 55 w 115"/>
              <a:gd name="T23" fmla="*/ 12 h 112"/>
              <a:gd name="T24" fmla="*/ 55 w 115"/>
              <a:gd name="T25" fmla="*/ 18 h 112"/>
              <a:gd name="T26" fmla="*/ 55 w 115"/>
              <a:gd name="T27" fmla="*/ 22 h 112"/>
              <a:gd name="T28" fmla="*/ 55 w 115"/>
              <a:gd name="T29" fmla="*/ 68 h 112"/>
              <a:gd name="T30" fmla="*/ 27 w 115"/>
              <a:gd name="T31" fmla="*/ 66 h 112"/>
              <a:gd name="T32" fmla="*/ 4 w 115"/>
              <a:gd name="T33" fmla="*/ 88 h 112"/>
              <a:gd name="T34" fmla="*/ 34 w 115"/>
              <a:gd name="T35" fmla="*/ 11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5" h="112">
                <a:moveTo>
                  <a:pt x="34" y="110"/>
                </a:moveTo>
                <a:cubicBezTo>
                  <a:pt x="60" y="106"/>
                  <a:pt x="65" y="93"/>
                  <a:pt x="64" y="74"/>
                </a:cubicBezTo>
                <a:cubicBezTo>
                  <a:pt x="64" y="68"/>
                  <a:pt x="63" y="62"/>
                  <a:pt x="63" y="57"/>
                </a:cubicBezTo>
                <a:cubicBezTo>
                  <a:pt x="63" y="40"/>
                  <a:pt x="63" y="40"/>
                  <a:pt x="63" y="40"/>
                </a:cubicBezTo>
                <a:cubicBezTo>
                  <a:pt x="67" y="33"/>
                  <a:pt x="85" y="39"/>
                  <a:pt x="88" y="40"/>
                </a:cubicBezTo>
                <a:cubicBezTo>
                  <a:pt x="97" y="41"/>
                  <a:pt x="105" y="39"/>
                  <a:pt x="115" y="27"/>
                </a:cubicBezTo>
                <a:cubicBezTo>
                  <a:pt x="115" y="25"/>
                  <a:pt x="115" y="25"/>
                  <a:pt x="115" y="25"/>
                </a:cubicBezTo>
                <a:cubicBezTo>
                  <a:pt x="115" y="24"/>
                  <a:pt x="115" y="24"/>
                  <a:pt x="115" y="24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99" y="27"/>
                  <a:pt x="89" y="17"/>
                  <a:pt x="79" y="9"/>
                </a:cubicBezTo>
                <a:cubicBezTo>
                  <a:pt x="68" y="0"/>
                  <a:pt x="60" y="5"/>
                  <a:pt x="58" y="8"/>
                </a:cubicBezTo>
                <a:cubicBezTo>
                  <a:pt x="56" y="9"/>
                  <a:pt x="55" y="10"/>
                  <a:pt x="55" y="12"/>
                </a:cubicBezTo>
                <a:cubicBezTo>
                  <a:pt x="55" y="18"/>
                  <a:pt x="55" y="18"/>
                  <a:pt x="55" y="18"/>
                </a:cubicBezTo>
                <a:cubicBezTo>
                  <a:pt x="55" y="19"/>
                  <a:pt x="55" y="21"/>
                  <a:pt x="55" y="22"/>
                </a:cubicBezTo>
                <a:cubicBezTo>
                  <a:pt x="55" y="68"/>
                  <a:pt x="55" y="68"/>
                  <a:pt x="55" y="68"/>
                </a:cubicBezTo>
                <a:cubicBezTo>
                  <a:pt x="46" y="64"/>
                  <a:pt x="36" y="63"/>
                  <a:pt x="27" y="66"/>
                </a:cubicBezTo>
                <a:cubicBezTo>
                  <a:pt x="16" y="69"/>
                  <a:pt x="6" y="77"/>
                  <a:pt x="4" y="88"/>
                </a:cubicBezTo>
                <a:cubicBezTo>
                  <a:pt x="0" y="109"/>
                  <a:pt x="20" y="112"/>
                  <a:pt x="34" y="110"/>
                </a:cubicBezTo>
                <a:close/>
              </a:path>
            </a:pathLst>
          </a:custGeom>
          <a:solidFill>
            <a:srgbClr val="0F30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132" name="组合 1131"/>
          <p:cNvGrpSpPr/>
          <p:nvPr/>
        </p:nvGrpSpPr>
        <p:grpSpPr>
          <a:xfrm rot="2148783">
            <a:off x="6095189" y="3930979"/>
            <a:ext cx="975159" cy="181657"/>
            <a:chOff x="6996113" y="3914775"/>
            <a:chExt cx="1550988" cy="288926"/>
          </a:xfrm>
        </p:grpSpPr>
        <p:sp>
          <p:nvSpPr>
            <p:cNvPr id="1133" name="Freeform 188"/>
            <p:cNvSpPr>
              <a:spLocks/>
            </p:cNvSpPr>
            <p:nvPr/>
          </p:nvSpPr>
          <p:spPr bwMode="auto">
            <a:xfrm>
              <a:off x="6996113" y="3914775"/>
              <a:ext cx="1550988" cy="288925"/>
            </a:xfrm>
            <a:custGeom>
              <a:avLst/>
              <a:gdLst>
                <a:gd name="T0" fmla="*/ 413 w 413"/>
                <a:gd name="T1" fmla="*/ 65 h 77"/>
                <a:gd name="T2" fmla="*/ 401 w 413"/>
                <a:gd name="T3" fmla="*/ 77 h 77"/>
                <a:gd name="T4" fmla="*/ 12 w 413"/>
                <a:gd name="T5" fmla="*/ 77 h 77"/>
                <a:gd name="T6" fmla="*/ 0 w 413"/>
                <a:gd name="T7" fmla="*/ 65 h 77"/>
                <a:gd name="T8" fmla="*/ 0 w 413"/>
                <a:gd name="T9" fmla="*/ 12 h 77"/>
                <a:gd name="T10" fmla="*/ 12 w 413"/>
                <a:gd name="T11" fmla="*/ 0 h 77"/>
                <a:gd name="T12" fmla="*/ 401 w 413"/>
                <a:gd name="T13" fmla="*/ 0 h 77"/>
                <a:gd name="T14" fmla="*/ 413 w 413"/>
                <a:gd name="T15" fmla="*/ 12 h 77"/>
                <a:gd name="T16" fmla="*/ 413 w 413"/>
                <a:gd name="T17" fmla="*/ 6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3" h="77">
                  <a:moveTo>
                    <a:pt x="413" y="65"/>
                  </a:moveTo>
                  <a:cubicBezTo>
                    <a:pt x="413" y="71"/>
                    <a:pt x="408" y="77"/>
                    <a:pt x="401" y="77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6" y="77"/>
                    <a:pt x="0" y="71"/>
                    <a:pt x="0" y="65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01" y="0"/>
                    <a:pt x="401" y="0"/>
                    <a:pt x="401" y="0"/>
                  </a:cubicBezTo>
                  <a:cubicBezTo>
                    <a:pt x="408" y="0"/>
                    <a:pt x="413" y="5"/>
                    <a:pt x="413" y="12"/>
                  </a:cubicBezTo>
                  <a:lnTo>
                    <a:pt x="413" y="65"/>
                  </a:lnTo>
                  <a:close/>
                </a:path>
              </a:pathLst>
            </a:custGeom>
            <a:solidFill>
              <a:srgbClr val="FAA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4" name="Rectangle 189"/>
            <p:cNvSpPr>
              <a:spLocks noChangeArrowheads="1"/>
            </p:cNvSpPr>
            <p:nvPr/>
          </p:nvSpPr>
          <p:spPr bwMode="auto">
            <a:xfrm>
              <a:off x="7089775" y="4105275"/>
              <a:ext cx="15875" cy="98425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5" name="Rectangle 190"/>
            <p:cNvSpPr>
              <a:spLocks noChangeArrowheads="1"/>
            </p:cNvSpPr>
            <p:nvPr/>
          </p:nvSpPr>
          <p:spPr bwMode="auto">
            <a:xfrm>
              <a:off x="7123113" y="4151313"/>
              <a:ext cx="15875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6" name="Rectangle 191"/>
            <p:cNvSpPr>
              <a:spLocks noChangeArrowheads="1"/>
            </p:cNvSpPr>
            <p:nvPr/>
          </p:nvSpPr>
          <p:spPr bwMode="auto">
            <a:xfrm>
              <a:off x="7158038" y="4151313"/>
              <a:ext cx="14288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7" name="Rectangle 192"/>
            <p:cNvSpPr>
              <a:spLocks noChangeArrowheads="1"/>
            </p:cNvSpPr>
            <p:nvPr/>
          </p:nvSpPr>
          <p:spPr bwMode="auto">
            <a:xfrm>
              <a:off x="7191375" y="4151313"/>
              <a:ext cx="14288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8" name="Rectangle 193"/>
            <p:cNvSpPr>
              <a:spLocks noChangeArrowheads="1"/>
            </p:cNvSpPr>
            <p:nvPr/>
          </p:nvSpPr>
          <p:spPr bwMode="auto">
            <a:xfrm>
              <a:off x="7224713" y="4151313"/>
              <a:ext cx="15875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9" name="Rectangle 194"/>
            <p:cNvSpPr>
              <a:spLocks noChangeArrowheads="1"/>
            </p:cNvSpPr>
            <p:nvPr/>
          </p:nvSpPr>
          <p:spPr bwMode="auto">
            <a:xfrm>
              <a:off x="7259638" y="4105275"/>
              <a:ext cx="14288" cy="98425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0" name="Rectangle 195"/>
            <p:cNvSpPr>
              <a:spLocks noChangeArrowheads="1"/>
            </p:cNvSpPr>
            <p:nvPr/>
          </p:nvSpPr>
          <p:spPr bwMode="auto">
            <a:xfrm>
              <a:off x="7292975" y="4151313"/>
              <a:ext cx="14288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1" name="Rectangle 196"/>
            <p:cNvSpPr>
              <a:spLocks noChangeArrowheads="1"/>
            </p:cNvSpPr>
            <p:nvPr/>
          </p:nvSpPr>
          <p:spPr bwMode="auto">
            <a:xfrm>
              <a:off x="7326313" y="4151313"/>
              <a:ext cx="11113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2" name="Rectangle 197"/>
            <p:cNvSpPr>
              <a:spLocks noChangeArrowheads="1"/>
            </p:cNvSpPr>
            <p:nvPr/>
          </p:nvSpPr>
          <p:spPr bwMode="auto">
            <a:xfrm>
              <a:off x="7359650" y="4151313"/>
              <a:ext cx="11113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3" name="Rectangle 198"/>
            <p:cNvSpPr>
              <a:spLocks noChangeArrowheads="1"/>
            </p:cNvSpPr>
            <p:nvPr/>
          </p:nvSpPr>
          <p:spPr bwMode="auto">
            <a:xfrm>
              <a:off x="7394575" y="4151313"/>
              <a:ext cx="11113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4" name="Rectangle 199"/>
            <p:cNvSpPr>
              <a:spLocks noChangeArrowheads="1"/>
            </p:cNvSpPr>
            <p:nvPr/>
          </p:nvSpPr>
          <p:spPr bwMode="auto">
            <a:xfrm>
              <a:off x="7427913" y="4105275"/>
              <a:ext cx="11113" cy="98425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5" name="Rectangle 200"/>
            <p:cNvSpPr>
              <a:spLocks noChangeArrowheads="1"/>
            </p:cNvSpPr>
            <p:nvPr/>
          </p:nvSpPr>
          <p:spPr bwMode="auto">
            <a:xfrm>
              <a:off x="7458075" y="4151313"/>
              <a:ext cx="14288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6" name="Rectangle 201"/>
            <p:cNvSpPr>
              <a:spLocks noChangeArrowheads="1"/>
            </p:cNvSpPr>
            <p:nvPr/>
          </p:nvSpPr>
          <p:spPr bwMode="auto">
            <a:xfrm>
              <a:off x="7491413" y="4151313"/>
              <a:ext cx="15875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7" name="Rectangle 202"/>
            <p:cNvSpPr>
              <a:spLocks noChangeArrowheads="1"/>
            </p:cNvSpPr>
            <p:nvPr/>
          </p:nvSpPr>
          <p:spPr bwMode="auto">
            <a:xfrm>
              <a:off x="7524750" y="4151313"/>
              <a:ext cx="15875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8" name="Rectangle 203"/>
            <p:cNvSpPr>
              <a:spLocks noChangeArrowheads="1"/>
            </p:cNvSpPr>
            <p:nvPr/>
          </p:nvSpPr>
          <p:spPr bwMode="auto">
            <a:xfrm>
              <a:off x="7559675" y="4151313"/>
              <a:ext cx="14288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9" name="Rectangle 204"/>
            <p:cNvSpPr>
              <a:spLocks noChangeArrowheads="1"/>
            </p:cNvSpPr>
            <p:nvPr/>
          </p:nvSpPr>
          <p:spPr bwMode="auto">
            <a:xfrm>
              <a:off x="7593013" y="4105275"/>
              <a:ext cx="15875" cy="98425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0" name="Rectangle 206"/>
            <p:cNvSpPr>
              <a:spLocks noChangeArrowheads="1"/>
            </p:cNvSpPr>
            <p:nvPr/>
          </p:nvSpPr>
          <p:spPr bwMode="auto">
            <a:xfrm>
              <a:off x="7626350" y="4151313"/>
              <a:ext cx="15875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1" name="Rectangle 207"/>
            <p:cNvSpPr>
              <a:spLocks noChangeArrowheads="1"/>
            </p:cNvSpPr>
            <p:nvPr/>
          </p:nvSpPr>
          <p:spPr bwMode="auto">
            <a:xfrm>
              <a:off x="7661275" y="4151313"/>
              <a:ext cx="14288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2" name="Rectangle 208"/>
            <p:cNvSpPr>
              <a:spLocks noChangeArrowheads="1"/>
            </p:cNvSpPr>
            <p:nvPr/>
          </p:nvSpPr>
          <p:spPr bwMode="auto">
            <a:xfrm>
              <a:off x="7694613" y="4151313"/>
              <a:ext cx="14288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3" name="Rectangle 209"/>
            <p:cNvSpPr>
              <a:spLocks noChangeArrowheads="1"/>
            </p:cNvSpPr>
            <p:nvPr/>
          </p:nvSpPr>
          <p:spPr bwMode="auto">
            <a:xfrm>
              <a:off x="7727950" y="4151313"/>
              <a:ext cx="15875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4" name="Rectangle 210"/>
            <p:cNvSpPr>
              <a:spLocks noChangeArrowheads="1"/>
            </p:cNvSpPr>
            <p:nvPr/>
          </p:nvSpPr>
          <p:spPr bwMode="auto">
            <a:xfrm>
              <a:off x="7762875" y="4105275"/>
              <a:ext cx="11113" cy="98425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5" name="Rectangle 211"/>
            <p:cNvSpPr>
              <a:spLocks noChangeArrowheads="1"/>
            </p:cNvSpPr>
            <p:nvPr/>
          </p:nvSpPr>
          <p:spPr bwMode="auto">
            <a:xfrm>
              <a:off x="7796213" y="4151313"/>
              <a:ext cx="11113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6" name="Rectangle 212"/>
            <p:cNvSpPr>
              <a:spLocks noChangeArrowheads="1"/>
            </p:cNvSpPr>
            <p:nvPr/>
          </p:nvSpPr>
          <p:spPr bwMode="auto">
            <a:xfrm>
              <a:off x="7829550" y="4151313"/>
              <a:ext cx="11113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7" name="Rectangle 213"/>
            <p:cNvSpPr>
              <a:spLocks noChangeArrowheads="1"/>
            </p:cNvSpPr>
            <p:nvPr/>
          </p:nvSpPr>
          <p:spPr bwMode="auto">
            <a:xfrm>
              <a:off x="7859713" y="4151313"/>
              <a:ext cx="14288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8" name="Rectangle 214"/>
            <p:cNvSpPr>
              <a:spLocks noChangeArrowheads="1"/>
            </p:cNvSpPr>
            <p:nvPr/>
          </p:nvSpPr>
          <p:spPr bwMode="auto">
            <a:xfrm>
              <a:off x="7893050" y="4151313"/>
              <a:ext cx="15875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9" name="Rectangle 215"/>
            <p:cNvSpPr>
              <a:spLocks noChangeArrowheads="1"/>
            </p:cNvSpPr>
            <p:nvPr/>
          </p:nvSpPr>
          <p:spPr bwMode="auto">
            <a:xfrm>
              <a:off x="7927975" y="4105275"/>
              <a:ext cx="14288" cy="98425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0" name="Rectangle 216"/>
            <p:cNvSpPr>
              <a:spLocks noChangeArrowheads="1"/>
            </p:cNvSpPr>
            <p:nvPr/>
          </p:nvSpPr>
          <p:spPr bwMode="auto">
            <a:xfrm>
              <a:off x="7927975" y="4105275"/>
              <a:ext cx="14288" cy="98425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1" name="Rectangle 217"/>
            <p:cNvSpPr>
              <a:spLocks noChangeArrowheads="1"/>
            </p:cNvSpPr>
            <p:nvPr/>
          </p:nvSpPr>
          <p:spPr bwMode="auto">
            <a:xfrm>
              <a:off x="7961313" y="4151313"/>
              <a:ext cx="14288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2" name="Rectangle 218"/>
            <p:cNvSpPr>
              <a:spLocks noChangeArrowheads="1"/>
            </p:cNvSpPr>
            <p:nvPr/>
          </p:nvSpPr>
          <p:spPr bwMode="auto">
            <a:xfrm>
              <a:off x="7994650" y="4151313"/>
              <a:ext cx="15875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3" name="Rectangle 219"/>
            <p:cNvSpPr>
              <a:spLocks noChangeArrowheads="1"/>
            </p:cNvSpPr>
            <p:nvPr/>
          </p:nvSpPr>
          <p:spPr bwMode="auto">
            <a:xfrm>
              <a:off x="8027988" y="4151313"/>
              <a:ext cx="15875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4" name="Rectangle 220"/>
            <p:cNvSpPr>
              <a:spLocks noChangeArrowheads="1"/>
            </p:cNvSpPr>
            <p:nvPr/>
          </p:nvSpPr>
          <p:spPr bwMode="auto">
            <a:xfrm>
              <a:off x="8062913" y="4151313"/>
              <a:ext cx="14288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5" name="Rectangle 221"/>
            <p:cNvSpPr>
              <a:spLocks noChangeArrowheads="1"/>
            </p:cNvSpPr>
            <p:nvPr/>
          </p:nvSpPr>
          <p:spPr bwMode="auto">
            <a:xfrm>
              <a:off x="8096250" y="4105275"/>
              <a:ext cx="15875" cy="98425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6" name="Rectangle 222"/>
            <p:cNvSpPr>
              <a:spLocks noChangeArrowheads="1"/>
            </p:cNvSpPr>
            <p:nvPr/>
          </p:nvSpPr>
          <p:spPr bwMode="auto">
            <a:xfrm>
              <a:off x="8129588" y="4151313"/>
              <a:ext cx="15875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7" name="Rectangle 223"/>
            <p:cNvSpPr>
              <a:spLocks noChangeArrowheads="1"/>
            </p:cNvSpPr>
            <p:nvPr/>
          </p:nvSpPr>
          <p:spPr bwMode="auto">
            <a:xfrm>
              <a:off x="8164513" y="4151313"/>
              <a:ext cx="11113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8" name="Rectangle 224"/>
            <p:cNvSpPr>
              <a:spLocks noChangeArrowheads="1"/>
            </p:cNvSpPr>
            <p:nvPr/>
          </p:nvSpPr>
          <p:spPr bwMode="auto">
            <a:xfrm>
              <a:off x="8197850" y="4151313"/>
              <a:ext cx="11113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9" name="Rectangle 225"/>
            <p:cNvSpPr>
              <a:spLocks noChangeArrowheads="1"/>
            </p:cNvSpPr>
            <p:nvPr/>
          </p:nvSpPr>
          <p:spPr bwMode="auto">
            <a:xfrm>
              <a:off x="8231188" y="4151313"/>
              <a:ext cx="11113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0" name="Rectangle 226"/>
            <p:cNvSpPr>
              <a:spLocks noChangeArrowheads="1"/>
            </p:cNvSpPr>
            <p:nvPr/>
          </p:nvSpPr>
          <p:spPr bwMode="auto">
            <a:xfrm>
              <a:off x="8266113" y="4105275"/>
              <a:ext cx="11113" cy="98425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1" name="Rectangle 227"/>
            <p:cNvSpPr>
              <a:spLocks noChangeArrowheads="1"/>
            </p:cNvSpPr>
            <p:nvPr/>
          </p:nvSpPr>
          <p:spPr bwMode="auto">
            <a:xfrm>
              <a:off x="8294688" y="4151313"/>
              <a:ext cx="15875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2" name="Rectangle 228"/>
            <p:cNvSpPr>
              <a:spLocks noChangeArrowheads="1"/>
            </p:cNvSpPr>
            <p:nvPr/>
          </p:nvSpPr>
          <p:spPr bwMode="auto">
            <a:xfrm>
              <a:off x="8329613" y="4151313"/>
              <a:ext cx="14288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3" name="Rectangle 229"/>
            <p:cNvSpPr>
              <a:spLocks noChangeArrowheads="1"/>
            </p:cNvSpPr>
            <p:nvPr/>
          </p:nvSpPr>
          <p:spPr bwMode="auto">
            <a:xfrm>
              <a:off x="8362950" y="4151313"/>
              <a:ext cx="14288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4" name="Rectangle 230"/>
            <p:cNvSpPr>
              <a:spLocks noChangeArrowheads="1"/>
            </p:cNvSpPr>
            <p:nvPr/>
          </p:nvSpPr>
          <p:spPr bwMode="auto">
            <a:xfrm>
              <a:off x="8396288" y="4151313"/>
              <a:ext cx="15875" cy="52388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5" name="Rectangle 231"/>
            <p:cNvSpPr>
              <a:spLocks noChangeArrowheads="1"/>
            </p:cNvSpPr>
            <p:nvPr/>
          </p:nvSpPr>
          <p:spPr bwMode="auto">
            <a:xfrm>
              <a:off x="8431213" y="4105275"/>
              <a:ext cx="14288" cy="98425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76" name="组合 1175"/>
          <p:cNvGrpSpPr/>
          <p:nvPr/>
        </p:nvGrpSpPr>
        <p:grpSpPr>
          <a:xfrm>
            <a:off x="6222406" y="1514550"/>
            <a:ext cx="720725" cy="487363"/>
            <a:chOff x="8761413" y="4621213"/>
            <a:chExt cx="720725" cy="487363"/>
          </a:xfrm>
        </p:grpSpPr>
        <p:sp>
          <p:nvSpPr>
            <p:cNvPr id="1177" name="Rectangle 240"/>
            <p:cNvSpPr>
              <a:spLocks noChangeArrowheads="1"/>
            </p:cNvSpPr>
            <p:nvPr/>
          </p:nvSpPr>
          <p:spPr bwMode="auto">
            <a:xfrm>
              <a:off x="8761413" y="4860925"/>
              <a:ext cx="195263" cy="247650"/>
            </a:xfrm>
            <a:prstGeom prst="rect">
              <a:avLst/>
            </a:prstGeom>
            <a:solidFill>
              <a:srgbClr val="0C8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8" name="Rectangle 241"/>
            <p:cNvSpPr>
              <a:spLocks noChangeArrowheads="1"/>
            </p:cNvSpPr>
            <p:nvPr/>
          </p:nvSpPr>
          <p:spPr bwMode="auto">
            <a:xfrm>
              <a:off x="9023350" y="4733925"/>
              <a:ext cx="195263" cy="374650"/>
            </a:xfrm>
            <a:prstGeom prst="rect">
              <a:avLst/>
            </a:prstGeom>
            <a:solidFill>
              <a:srgbClr val="FAA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9" name="Rectangle 242"/>
            <p:cNvSpPr>
              <a:spLocks noChangeArrowheads="1"/>
            </p:cNvSpPr>
            <p:nvPr/>
          </p:nvSpPr>
          <p:spPr bwMode="auto">
            <a:xfrm>
              <a:off x="9286875" y="4621213"/>
              <a:ext cx="195263" cy="487363"/>
            </a:xfrm>
            <a:prstGeom prst="rect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80" name="组合 1179"/>
          <p:cNvGrpSpPr/>
          <p:nvPr/>
        </p:nvGrpSpPr>
        <p:grpSpPr>
          <a:xfrm>
            <a:off x="6346230" y="4866825"/>
            <a:ext cx="473076" cy="473075"/>
            <a:chOff x="9331325" y="3241675"/>
            <a:chExt cx="473076" cy="473075"/>
          </a:xfrm>
        </p:grpSpPr>
        <p:sp>
          <p:nvSpPr>
            <p:cNvPr id="1181" name="Freeform 253"/>
            <p:cNvSpPr>
              <a:spLocks/>
            </p:cNvSpPr>
            <p:nvPr/>
          </p:nvSpPr>
          <p:spPr bwMode="auto">
            <a:xfrm>
              <a:off x="9358313" y="3241675"/>
              <a:ext cx="446088" cy="447675"/>
            </a:xfrm>
            <a:custGeom>
              <a:avLst/>
              <a:gdLst>
                <a:gd name="T0" fmla="*/ 52 w 119"/>
                <a:gd name="T1" fmla="*/ 99 h 119"/>
                <a:gd name="T2" fmla="*/ 80 w 119"/>
                <a:gd name="T3" fmla="*/ 87 h 119"/>
                <a:gd name="T4" fmla="*/ 91 w 119"/>
                <a:gd name="T5" fmla="*/ 64 h 119"/>
                <a:gd name="T6" fmla="*/ 111 w 119"/>
                <a:gd name="T7" fmla="*/ 21 h 119"/>
                <a:gd name="T8" fmla="*/ 117 w 119"/>
                <a:gd name="T9" fmla="*/ 19 h 119"/>
                <a:gd name="T10" fmla="*/ 117 w 119"/>
                <a:gd name="T11" fmla="*/ 12 h 119"/>
                <a:gd name="T12" fmla="*/ 113 w 119"/>
                <a:gd name="T13" fmla="*/ 10 h 119"/>
                <a:gd name="T14" fmla="*/ 69 w 119"/>
                <a:gd name="T15" fmla="*/ 54 h 119"/>
                <a:gd name="T16" fmla="*/ 67 w 119"/>
                <a:gd name="T17" fmla="*/ 64 h 119"/>
                <a:gd name="T18" fmla="*/ 55 w 119"/>
                <a:gd name="T19" fmla="*/ 64 h 119"/>
                <a:gd name="T20" fmla="*/ 55 w 119"/>
                <a:gd name="T21" fmla="*/ 51 h 119"/>
                <a:gd name="T22" fmla="*/ 66 w 119"/>
                <a:gd name="T23" fmla="*/ 50 h 119"/>
                <a:gd name="T24" fmla="*/ 109 w 119"/>
                <a:gd name="T25" fmla="*/ 6 h 119"/>
                <a:gd name="T26" fmla="*/ 108 w 119"/>
                <a:gd name="T27" fmla="*/ 2 h 119"/>
                <a:gd name="T28" fmla="*/ 100 w 119"/>
                <a:gd name="T29" fmla="*/ 2 h 119"/>
                <a:gd name="T30" fmla="*/ 98 w 119"/>
                <a:gd name="T31" fmla="*/ 8 h 119"/>
                <a:gd name="T32" fmla="*/ 52 w 119"/>
                <a:gd name="T33" fmla="*/ 28 h 119"/>
                <a:gd name="T34" fmla="*/ 32 w 119"/>
                <a:gd name="T35" fmla="*/ 39 h 119"/>
                <a:gd name="T36" fmla="*/ 20 w 119"/>
                <a:gd name="T37" fmla="*/ 66 h 119"/>
                <a:gd name="T38" fmla="*/ 6 w 119"/>
                <a:gd name="T39" fmla="*/ 78 h 119"/>
                <a:gd name="T40" fmla="*/ 5 w 119"/>
                <a:gd name="T41" fmla="*/ 85 h 119"/>
                <a:gd name="T42" fmla="*/ 32 w 119"/>
                <a:gd name="T43" fmla="*/ 113 h 119"/>
                <a:gd name="T44" fmla="*/ 42 w 119"/>
                <a:gd name="T45" fmla="*/ 112 h 119"/>
                <a:gd name="T46" fmla="*/ 52 w 119"/>
                <a:gd name="T47" fmla="*/ 9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9" h="119">
                  <a:moveTo>
                    <a:pt x="52" y="99"/>
                  </a:moveTo>
                  <a:cubicBezTo>
                    <a:pt x="62" y="99"/>
                    <a:pt x="72" y="95"/>
                    <a:pt x="80" y="87"/>
                  </a:cubicBezTo>
                  <a:cubicBezTo>
                    <a:pt x="86" y="80"/>
                    <a:pt x="90" y="72"/>
                    <a:pt x="91" y="64"/>
                  </a:cubicBezTo>
                  <a:cubicBezTo>
                    <a:pt x="94" y="55"/>
                    <a:pt x="96" y="41"/>
                    <a:pt x="111" y="21"/>
                  </a:cubicBezTo>
                  <a:cubicBezTo>
                    <a:pt x="113" y="21"/>
                    <a:pt x="115" y="21"/>
                    <a:pt x="117" y="19"/>
                  </a:cubicBezTo>
                  <a:cubicBezTo>
                    <a:pt x="119" y="17"/>
                    <a:pt x="119" y="14"/>
                    <a:pt x="117" y="12"/>
                  </a:cubicBezTo>
                  <a:cubicBezTo>
                    <a:pt x="116" y="10"/>
                    <a:pt x="114" y="10"/>
                    <a:pt x="113" y="10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71" y="57"/>
                    <a:pt x="70" y="61"/>
                    <a:pt x="67" y="64"/>
                  </a:cubicBezTo>
                  <a:cubicBezTo>
                    <a:pt x="64" y="68"/>
                    <a:pt x="58" y="68"/>
                    <a:pt x="55" y="64"/>
                  </a:cubicBezTo>
                  <a:cubicBezTo>
                    <a:pt x="51" y="60"/>
                    <a:pt x="51" y="55"/>
                    <a:pt x="55" y="51"/>
                  </a:cubicBezTo>
                  <a:cubicBezTo>
                    <a:pt x="58" y="48"/>
                    <a:pt x="62" y="48"/>
                    <a:pt x="66" y="50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5"/>
                    <a:pt x="109" y="3"/>
                    <a:pt x="108" y="2"/>
                  </a:cubicBezTo>
                  <a:cubicBezTo>
                    <a:pt x="105" y="0"/>
                    <a:pt x="102" y="0"/>
                    <a:pt x="100" y="2"/>
                  </a:cubicBezTo>
                  <a:cubicBezTo>
                    <a:pt x="98" y="4"/>
                    <a:pt x="98" y="6"/>
                    <a:pt x="98" y="8"/>
                  </a:cubicBezTo>
                  <a:cubicBezTo>
                    <a:pt x="76" y="24"/>
                    <a:pt x="61" y="25"/>
                    <a:pt x="52" y="28"/>
                  </a:cubicBezTo>
                  <a:cubicBezTo>
                    <a:pt x="45" y="30"/>
                    <a:pt x="38" y="34"/>
                    <a:pt x="32" y="39"/>
                  </a:cubicBezTo>
                  <a:cubicBezTo>
                    <a:pt x="25" y="47"/>
                    <a:pt x="21" y="57"/>
                    <a:pt x="20" y="66"/>
                  </a:cubicBezTo>
                  <a:cubicBezTo>
                    <a:pt x="6" y="78"/>
                    <a:pt x="6" y="78"/>
                    <a:pt x="6" y="78"/>
                  </a:cubicBezTo>
                  <a:cubicBezTo>
                    <a:pt x="6" y="78"/>
                    <a:pt x="0" y="81"/>
                    <a:pt x="5" y="85"/>
                  </a:cubicBezTo>
                  <a:cubicBezTo>
                    <a:pt x="9" y="90"/>
                    <a:pt x="26" y="107"/>
                    <a:pt x="32" y="113"/>
                  </a:cubicBezTo>
                  <a:cubicBezTo>
                    <a:pt x="38" y="119"/>
                    <a:pt x="42" y="112"/>
                    <a:pt x="42" y="112"/>
                  </a:cubicBezTo>
                  <a:lnTo>
                    <a:pt x="52" y="99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2" name="Freeform 254"/>
            <p:cNvSpPr>
              <a:spLocks/>
            </p:cNvSpPr>
            <p:nvPr/>
          </p:nvSpPr>
          <p:spPr bwMode="auto">
            <a:xfrm>
              <a:off x="9331325" y="3565525"/>
              <a:ext cx="147638" cy="149225"/>
            </a:xfrm>
            <a:custGeom>
              <a:avLst/>
              <a:gdLst>
                <a:gd name="T0" fmla="*/ 14 w 39"/>
                <a:gd name="T1" fmla="*/ 2 h 40"/>
                <a:gd name="T2" fmla="*/ 19 w 39"/>
                <a:gd name="T3" fmla="*/ 2 h 40"/>
                <a:gd name="T4" fmla="*/ 37 w 39"/>
                <a:gd name="T5" fmla="*/ 20 h 40"/>
                <a:gd name="T6" fmla="*/ 37 w 39"/>
                <a:gd name="T7" fmla="*/ 25 h 40"/>
                <a:gd name="T8" fmla="*/ 24 w 39"/>
                <a:gd name="T9" fmla="*/ 38 h 40"/>
                <a:gd name="T10" fmla="*/ 19 w 39"/>
                <a:gd name="T11" fmla="*/ 38 h 40"/>
                <a:gd name="T12" fmla="*/ 1 w 39"/>
                <a:gd name="T13" fmla="*/ 20 h 40"/>
                <a:gd name="T14" fmla="*/ 1 w 39"/>
                <a:gd name="T15" fmla="*/ 15 h 40"/>
                <a:gd name="T16" fmla="*/ 14 w 39"/>
                <a:gd name="T17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40">
                  <a:moveTo>
                    <a:pt x="14" y="2"/>
                  </a:moveTo>
                  <a:cubicBezTo>
                    <a:pt x="16" y="0"/>
                    <a:pt x="18" y="0"/>
                    <a:pt x="19" y="2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9" y="21"/>
                    <a:pt x="39" y="23"/>
                    <a:pt x="37" y="25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2" y="40"/>
                    <a:pt x="20" y="40"/>
                    <a:pt x="19" y="38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9"/>
                    <a:pt x="0" y="17"/>
                    <a:pt x="1" y="15"/>
                  </a:cubicBezTo>
                  <a:lnTo>
                    <a:pt x="14" y="2"/>
                  </a:lnTo>
                  <a:close/>
                </a:path>
              </a:pathLst>
            </a:custGeom>
            <a:solidFill>
              <a:srgbClr val="0F3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3527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0" name="组合 1259"/>
          <p:cNvGrpSpPr/>
          <p:nvPr/>
        </p:nvGrpSpPr>
        <p:grpSpPr>
          <a:xfrm>
            <a:off x="331592" y="1640349"/>
            <a:ext cx="675682" cy="675682"/>
            <a:chOff x="1028701" y="7938"/>
            <a:chExt cx="985838" cy="985838"/>
          </a:xfrm>
        </p:grpSpPr>
        <p:sp>
          <p:nvSpPr>
            <p:cNvPr id="1232" name="Freeform 83"/>
            <p:cNvSpPr>
              <a:spLocks/>
            </p:cNvSpPr>
            <p:nvPr/>
          </p:nvSpPr>
          <p:spPr bwMode="auto">
            <a:xfrm>
              <a:off x="1028701" y="7938"/>
              <a:ext cx="985838" cy="985838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8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8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8" y="383"/>
                    <a:pt x="78" y="383"/>
                    <a:pt x="78" y="383"/>
                  </a:cubicBezTo>
                  <a:cubicBezTo>
                    <a:pt x="35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9E4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6" name="Freeform 89"/>
            <p:cNvSpPr>
              <a:spLocks noEditPoints="1"/>
            </p:cNvSpPr>
            <p:nvPr/>
          </p:nvSpPr>
          <p:spPr bwMode="auto">
            <a:xfrm>
              <a:off x="1192213" y="231776"/>
              <a:ext cx="720725" cy="576263"/>
            </a:xfrm>
            <a:custGeom>
              <a:avLst/>
              <a:gdLst>
                <a:gd name="T0" fmla="*/ 273 w 280"/>
                <a:gd name="T1" fmla="*/ 75 h 224"/>
                <a:gd name="T2" fmla="*/ 273 w 280"/>
                <a:gd name="T3" fmla="*/ 75 h 224"/>
                <a:gd name="T4" fmla="*/ 5 w 280"/>
                <a:gd name="T5" fmla="*/ 1 h 224"/>
                <a:gd name="T6" fmla="*/ 4 w 280"/>
                <a:gd name="T7" fmla="*/ 1 h 224"/>
                <a:gd name="T8" fmla="*/ 0 w 280"/>
                <a:gd name="T9" fmla="*/ 2 h 224"/>
                <a:gd name="T10" fmla="*/ 0 w 280"/>
                <a:gd name="T11" fmla="*/ 4 h 224"/>
                <a:gd name="T12" fmla="*/ 0 w 280"/>
                <a:gd name="T13" fmla="*/ 4 h 224"/>
                <a:gd name="T14" fmla="*/ 0 w 280"/>
                <a:gd name="T15" fmla="*/ 4 h 224"/>
                <a:gd name="T16" fmla="*/ 84 w 280"/>
                <a:gd name="T17" fmla="*/ 217 h 224"/>
                <a:gd name="T18" fmla="*/ 84 w 280"/>
                <a:gd name="T19" fmla="*/ 217 h 224"/>
                <a:gd name="T20" fmla="*/ 94 w 280"/>
                <a:gd name="T21" fmla="*/ 219 h 224"/>
                <a:gd name="T22" fmla="*/ 165 w 280"/>
                <a:gd name="T23" fmla="*/ 165 h 224"/>
                <a:gd name="T24" fmla="*/ 213 w 280"/>
                <a:gd name="T25" fmla="*/ 194 h 224"/>
                <a:gd name="T26" fmla="*/ 213 w 280"/>
                <a:gd name="T27" fmla="*/ 194 h 224"/>
                <a:gd name="T28" fmla="*/ 218 w 280"/>
                <a:gd name="T29" fmla="*/ 193 h 224"/>
                <a:gd name="T30" fmla="*/ 217 w 280"/>
                <a:gd name="T31" fmla="*/ 125 h 224"/>
                <a:gd name="T32" fmla="*/ 274 w 280"/>
                <a:gd name="T33" fmla="*/ 81 h 224"/>
                <a:gd name="T34" fmla="*/ 274 w 280"/>
                <a:gd name="T35" fmla="*/ 81 h 224"/>
                <a:gd name="T36" fmla="*/ 273 w 280"/>
                <a:gd name="T37" fmla="*/ 75 h 224"/>
                <a:gd name="T38" fmla="*/ 194 w 280"/>
                <a:gd name="T39" fmla="*/ 157 h 224"/>
                <a:gd name="T40" fmla="*/ 157 w 280"/>
                <a:gd name="T41" fmla="*/ 134 h 224"/>
                <a:gd name="T42" fmla="*/ 16 w 280"/>
                <a:gd name="T43" fmla="*/ 16 h 224"/>
                <a:gd name="T44" fmla="*/ 194 w 280"/>
                <a:gd name="T45" fmla="*/ 108 h 224"/>
                <a:gd name="T46" fmla="*/ 194 w 280"/>
                <a:gd name="T47" fmla="*/ 157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0" h="224">
                  <a:moveTo>
                    <a:pt x="273" y="75"/>
                  </a:moveTo>
                  <a:cubicBezTo>
                    <a:pt x="273" y="75"/>
                    <a:pt x="273" y="75"/>
                    <a:pt x="273" y="7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4" y="217"/>
                    <a:pt x="84" y="217"/>
                    <a:pt x="84" y="217"/>
                  </a:cubicBezTo>
                  <a:cubicBezTo>
                    <a:pt x="84" y="217"/>
                    <a:pt x="84" y="217"/>
                    <a:pt x="84" y="217"/>
                  </a:cubicBezTo>
                  <a:cubicBezTo>
                    <a:pt x="84" y="217"/>
                    <a:pt x="87" y="224"/>
                    <a:pt x="94" y="219"/>
                  </a:cubicBezTo>
                  <a:cubicBezTo>
                    <a:pt x="165" y="165"/>
                    <a:pt x="165" y="165"/>
                    <a:pt x="165" y="165"/>
                  </a:cubicBezTo>
                  <a:cubicBezTo>
                    <a:pt x="213" y="194"/>
                    <a:pt x="213" y="194"/>
                    <a:pt x="213" y="194"/>
                  </a:cubicBezTo>
                  <a:cubicBezTo>
                    <a:pt x="213" y="194"/>
                    <a:pt x="213" y="194"/>
                    <a:pt x="213" y="194"/>
                  </a:cubicBezTo>
                  <a:cubicBezTo>
                    <a:pt x="213" y="194"/>
                    <a:pt x="218" y="199"/>
                    <a:pt x="218" y="193"/>
                  </a:cubicBezTo>
                  <a:cubicBezTo>
                    <a:pt x="217" y="125"/>
                    <a:pt x="217" y="125"/>
                    <a:pt x="217" y="125"/>
                  </a:cubicBezTo>
                  <a:cubicBezTo>
                    <a:pt x="274" y="81"/>
                    <a:pt x="274" y="81"/>
                    <a:pt x="274" y="81"/>
                  </a:cubicBezTo>
                  <a:cubicBezTo>
                    <a:pt x="274" y="81"/>
                    <a:pt x="274" y="81"/>
                    <a:pt x="274" y="81"/>
                  </a:cubicBezTo>
                  <a:cubicBezTo>
                    <a:pt x="280" y="76"/>
                    <a:pt x="273" y="75"/>
                    <a:pt x="273" y="75"/>
                  </a:cubicBezTo>
                  <a:close/>
                  <a:moveTo>
                    <a:pt x="194" y="157"/>
                  </a:moveTo>
                  <a:cubicBezTo>
                    <a:pt x="157" y="134"/>
                    <a:pt x="157" y="134"/>
                    <a:pt x="157" y="134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94" y="108"/>
                    <a:pt x="194" y="108"/>
                    <a:pt x="194" y="108"/>
                  </a:cubicBezTo>
                  <a:lnTo>
                    <a:pt x="194" y="157"/>
                  </a:lnTo>
                  <a:close/>
                </a:path>
              </a:pathLst>
            </a:custGeom>
            <a:solidFill>
              <a:srgbClr val="FD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61" name="组合 1260"/>
          <p:cNvGrpSpPr/>
          <p:nvPr/>
        </p:nvGrpSpPr>
        <p:grpSpPr>
          <a:xfrm>
            <a:off x="331592" y="3511789"/>
            <a:ext cx="675682" cy="675682"/>
            <a:chOff x="2098676" y="7938"/>
            <a:chExt cx="985838" cy="985838"/>
          </a:xfrm>
        </p:grpSpPr>
        <p:sp>
          <p:nvSpPr>
            <p:cNvPr id="1230" name="Freeform 82"/>
            <p:cNvSpPr>
              <a:spLocks/>
            </p:cNvSpPr>
            <p:nvPr/>
          </p:nvSpPr>
          <p:spPr bwMode="auto">
            <a:xfrm>
              <a:off x="2098676" y="7938"/>
              <a:ext cx="985838" cy="985838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8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8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8" y="383"/>
                    <a:pt x="78" y="383"/>
                    <a:pt x="78" y="383"/>
                  </a:cubicBezTo>
                  <a:cubicBezTo>
                    <a:pt x="35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8B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7" name="Freeform 91"/>
            <p:cNvSpPr>
              <a:spLocks/>
            </p:cNvSpPr>
            <p:nvPr/>
          </p:nvSpPr>
          <p:spPr bwMode="auto">
            <a:xfrm>
              <a:off x="2495551" y="85726"/>
              <a:ext cx="361950" cy="455613"/>
            </a:xfrm>
            <a:custGeom>
              <a:avLst/>
              <a:gdLst>
                <a:gd name="T0" fmla="*/ 62 w 141"/>
                <a:gd name="T1" fmla="*/ 49 h 177"/>
                <a:gd name="T2" fmla="*/ 0 w 141"/>
                <a:gd name="T3" fmla="*/ 46 h 177"/>
                <a:gd name="T4" fmla="*/ 0 w 141"/>
                <a:gd name="T5" fmla="*/ 151 h 177"/>
                <a:gd name="T6" fmla="*/ 64 w 141"/>
                <a:gd name="T7" fmla="*/ 136 h 177"/>
                <a:gd name="T8" fmla="*/ 141 w 141"/>
                <a:gd name="T9" fmla="*/ 146 h 177"/>
                <a:gd name="T10" fmla="*/ 141 w 141"/>
                <a:gd name="T11" fmla="*/ 56 h 177"/>
                <a:gd name="T12" fmla="*/ 62 w 141"/>
                <a:gd name="T13" fmla="*/ 4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177">
                  <a:moveTo>
                    <a:pt x="62" y="49"/>
                  </a:moveTo>
                  <a:cubicBezTo>
                    <a:pt x="62" y="49"/>
                    <a:pt x="22" y="80"/>
                    <a:pt x="0" y="46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51"/>
                    <a:pt x="19" y="177"/>
                    <a:pt x="64" y="136"/>
                  </a:cubicBezTo>
                  <a:cubicBezTo>
                    <a:pt x="65" y="135"/>
                    <a:pt x="126" y="90"/>
                    <a:pt x="141" y="146"/>
                  </a:cubicBezTo>
                  <a:cubicBezTo>
                    <a:pt x="141" y="56"/>
                    <a:pt x="141" y="56"/>
                    <a:pt x="141" y="56"/>
                  </a:cubicBezTo>
                  <a:cubicBezTo>
                    <a:pt x="141" y="56"/>
                    <a:pt x="125" y="0"/>
                    <a:pt x="62" y="49"/>
                  </a:cubicBez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8" name="Freeform 92"/>
            <p:cNvSpPr>
              <a:spLocks/>
            </p:cNvSpPr>
            <p:nvPr/>
          </p:nvSpPr>
          <p:spPr bwMode="auto">
            <a:xfrm>
              <a:off x="2401888" y="196851"/>
              <a:ext cx="69850" cy="581025"/>
            </a:xfrm>
            <a:custGeom>
              <a:avLst/>
              <a:gdLst>
                <a:gd name="T0" fmla="*/ 14 w 27"/>
                <a:gd name="T1" fmla="*/ 0 h 226"/>
                <a:gd name="T2" fmla="*/ 0 w 27"/>
                <a:gd name="T3" fmla="*/ 4 h 226"/>
                <a:gd name="T4" fmla="*/ 0 w 27"/>
                <a:gd name="T5" fmla="*/ 221 h 226"/>
                <a:gd name="T6" fmla="*/ 14 w 27"/>
                <a:gd name="T7" fmla="*/ 226 h 226"/>
                <a:gd name="T8" fmla="*/ 27 w 27"/>
                <a:gd name="T9" fmla="*/ 221 h 226"/>
                <a:gd name="T10" fmla="*/ 27 w 27"/>
                <a:gd name="T11" fmla="*/ 4 h 226"/>
                <a:gd name="T12" fmla="*/ 14 w 27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26">
                  <a:moveTo>
                    <a:pt x="14" y="0"/>
                  </a:moveTo>
                  <a:cubicBezTo>
                    <a:pt x="6" y="0"/>
                    <a:pt x="0" y="2"/>
                    <a:pt x="0" y="4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24"/>
                    <a:pt x="6" y="226"/>
                    <a:pt x="14" y="226"/>
                  </a:cubicBezTo>
                  <a:cubicBezTo>
                    <a:pt x="21" y="226"/>
                    <a:pt x="27" y="224"/>
                    <a:pt x="27" y="221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1" y="0"/>
                    <a:pt x="14" y="0"/>
                  </a:cubicBezTo>
                  <a:close/>
                </a:path>
              </a:pathLst>
            </a:custGeom>
            <a:solidFill>
              <a:srgbClr val="FD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56" name="组合 1255"/>
          <p:cNvGrpSpPr/>
          <p:nvPr/>
        </p:nvGrpSpPr>
        <p:grpSpPr>
          <a:xfrm>
            <a:off x="11154849" y="2562385"/>
            <a:ext cx="674594" cy="675682"/>
            <a:chOff x="3195638" y="1089026"/>
            <a:chExt cx="984250" cy="985838"/>
          </a:xfrm>
        </p:grpSpPr>
        <p:sp>
          <p:nvSpPr>
            <p:cNvPr id="1227" name="Freeform 79"/>
            <p:cNvSpPr>
              <a:spLocks/>
            </p:cNvSpPr>
            <p:nvPr/>
          </p:nvSpPr>
          <p:spPr bwMode="auto">
            <a:xfrm>
              <a:off x="3195638" y="1089026"/>
              <a:ext cx="984250" cy="985838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8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8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8" y="383"/>
                    <a:pt x="78" y="383"/>
                    <a:pt x="78" y="383"/>
                  </a:cubicBezTo>
                  <a:cubicBezTo>
                    <a:pt x="35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6229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4" name="Freeform 121"/>
            <p:cNvSpPr>
              <a:spLocks noEditPoints="1"/>
            </p:cNvSpPr>
            <p:nvPr/>
          </p:nvSpPr>
          <p:spPr bwMode="auto">
            <a:xfrm>
              <a:off x="3429001" y="1200151"/>
              <a:ext cx="476250" cy="393700"/>
            </a:xfrm>
            <a:custGeom>
              <a:avLst/>
              <a:gdLst>
                <a:gd name="T0" fmla="*/ 179 w 185"/>
                <a:gd name="T1" fmla="*/ 61 h 153"/>
                <a:gd name="T2" fmla="*/ 185 w 185"/>
                <a:gd name="T3" fmla="*/ 0 h 153"/>
                <a:gd name="T4" fmla="*/ 143 w 185"/>
                <a:gd name="T5" fmla="*/ 11 h 153"/>
                <a:gd name="T6" fmla="*/ 157 w 185"/>
                <a:gd name="T7" fmla="*/ 26 h 153"/>
                <a:gd name="T8" fmla="*/ 23 w 185"/>
                <a:gd name="T9" fmla="*/ 83 h 153"/>
                <a:gd name="T10" fmla="*/ 37 w 185"/>
                <a:gd name="T11" fmla="*/ 105 h 153"/>
                <a:gd name="T12" fmla="*/ 0 w 185"/>
                <a:gd name="T13" fmla="*/ 132 h 153"/>
                <a:gd name="T14" fmla="*/ 168 w 185"/>
                <a:gd name="T15" fmla="*/ 38 h 153"/>
                <a:gd name="T16" fmla="*/ 179 w 185"/>
                <a:gd name="T17" fmla="*/ 61 h 153"/>
                <a:gd name="T18" fmla="*/ 26 w 185"/>
                <a:gd name="T19" fmla="*/ 125 h 153"/>
                <a:gd name="T20" fmla="*/ 46 w 185"/>
                <a:gd name="T21" fmla="*/ 109 h 153"/>
                <a:gd name="T22" fmla="*/ 49 w 185"/>
                <a:gd name="T23" fmla="*/ 109 h 153"/>
                <a:gd name="T24" fmla="*/ 49 w 185"/>
                <a:gd name="T25" fmla="*/ 110 h 153"/>
                <a:gd name="T26" fmla="*/ 50 w 185"/>
                <a:gd name="T27" fmla="*/ 110 h 153"/>
                <a:gd name="T28" fmla="*/ 129 w 185"/>
                <a:gd name="T29" fmla="*/ 80 h 153"/>
                <a:gd name="T30" fmla="*/ 26 w 185"/>
                <a:gd name="T31" fmla="*/ 125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5" h="153">
                  <a:moveTo>
                    <a:pt x="179" y="61"/>
                  </a:moveTo>
                  <a:cubicBezTo>
                    <a:pt x="185" y="0"/>
                    <a:pt x="185" y="0"/>
                    <a:pt x="185" y="0"/>
                  </a:cubicBezTo>
                  <a:cubicBezTo>
                    <a:pt x="143" y="11"/>
                    <a:pt x="143" y="11"/>
                    <a:pt x="143" y="11"/>
                  </a:cubicBezTo>
                  <a:cubicBezTo>
                    <a:pt x="157" y="26"/>
                    <a:pt x="157" y="26"/>
                    <a:pt x="157" y="26"/>
                  </a:cubicBezTo>
                  <a:cubicBezTo>
                    <a:pt x="157" y="26"/>
                    <a:pt x="98" y="97"/>
                    <a:pt x="23" y="83"/>
                  </a:cubicBezTo>
                  <a:cubicBezTo>
                    <a:pt x="37" y="105"/>
                    <a:pt x="37" y="105"/>
                    <a:pt x="37" y="105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2"/>
                    <a:pt x="106" y="153"/>
                    <a:pt x="168" y="38"/>
                  </a:cubicBezTo>
                  <a:lnTo>
                    <a:pt x="179" y="61"/>
                  </a:lnTo>
                  <a:close/>
                  <a:moveTo>
                    <a:pt x="26" y="125"/>
                  </a:moveTo>
                  <a:cubicBezTo>
                    <a:pt x="46" y="109"/>
                    <a:pt x="46" y="109"/>
                    <a:pt x="46" y="109"/>
                  </a:cubicBezTo>
                  <a:cubicBezTo>
                    <a:pt x="46" y="109"/>
                    <a:pt x="47" y="109"/>
                    <a:pt x="49" y="109"/>
                  </a:cubicBezTo>
                  <a:cubicBezTo>
                    <a:pt x="49" y="110"/>
                    <a:pt x="49" y="110"/>
                    <a:pt x="49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62" y="110"/>
                    <a:pt x="92" y="107"/>
                    <a:pt x="129" y="80"/>
                  </a:cubicBezTo>
                  <a:cubicBezTo>
                    <a:pt x="129" y="80"/>
                    <a:pt x="90" y="124"/>
                    <a:pt x="26" y="125"/>
                  </a:cubicBez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5" name="Freeform 122"/>
            <p:cNvSpPr>
              <a:spLocks/>
            </p:cNvSpPr>
            <p:nvPr/>
          </p:nvSpPr>
          <p:spPr bwMode="auto">
            <a:xfrm>
              <a:off x="3632201" y="1566863"/>
              <a:ext cx="112713" cy="346075"/>
            </a:xfrm>
            <a:custGeom>
              <a:avLst/>
              <a:gdLst>
                <a:gd name="T0" fmla="*/ 35 w 44"/>
                <a:gd name="T1" fmla="*/ 0 h 134"/>
                <a:gd name="T2" fmla="*/ 9 w 44"/>
                <a:gd name="T3" fmla="*/ 0 h 134"/>
                <a:gd name="T4" fmla="*/ 0 w 44"/>
                <a:gd name="T5" fmla="*/ 10 h 134"/>
                <a:gd name="T6" fmla="*/ 0 w 44"/>
                <a:gd name="T7" fmla="*/ 134 h 134"/>
                <a:gd name="T8" fmla="*/ 44 w 44"/>
                <a:gd name="T9" fmla="*/ 134 h 134"/>
                <a:gd name="T10" fmla="*/ 44 w 44"/>
                <a:gd name="T11" fmla="*/ 10 h 134"/>
                <a:gd name="T12" fmla="*/ 35 w 44"/>
                <a:gd name="T1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34">
                  <a:moveTo>
                    <a:pt x="3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44" y="134"/>
                    <a:pt x="44" y="134"/>
                    <a:pt x="44" y="134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5"/>
                    <a:pt x="40" y="0"/>
                    <a:pt x="35" y="0"/>
                  </a:cubicBezTo>
                  <a:close/>
                </a:path>
              </a:pathLst>
            </a:custGeom>
            <a:solidFill>
              <a:srgbClr val="FBDD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6" name="Freeform 123"/>
            <p:cNvSpPr>
              <a:spLocks/>
            </p:cNvSpPr>
            <p:nvPr/>
          </p:nvSpPr>
          <p:spPr bwMode="auto">
            <a:xfrm>
              <a:off x="3482976" y="1631951"/>
              <a:ext cx="112713" cy="280988"/>
            </a:xfrm>
            <a:custGeom>
              <a:avLst/>
              <a:gdLst>
                <a:gd name="T0" fmla="*/ 35 w 44"/>
                <a:gd name="T1" fmla="*/ 0 h 109"/>
                <a:gd name="T2" fmla="*/ 9 w 44"/>
                <a:gd name="T3" fmla="*/ 0 h 109"/>
                <a:gd name="T4" fmla="*/ 0 w 44"/>
                <a:gd name="T5" fmla="*/ 8 h 109"/>
                <a:gd name="T6" fmla="*/ 0 w 44"/>
                <a:gd name="T7" fmla="*/ 109 h 109"/>
                <a:gd name="T8" fmla="*/ 44 w 44"/>
                <a:gd name="T9" fmla="*/ 109 h 109"/>
                <a:gd name="T10" fmla="*/ 44 w 44"/>
                <a:gd name="T11" fmla="*/ 8 h 109"/>
                <a:gd name="T12" fmla="*/ 35 w 44"/>
                <a:gd name="T1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09">
                  <a:moveTo>
                    <a:pt x="3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44" y="109"/>
                    <a:pt x="44" y="109"/>
                    <a:pt x="44" y="109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4"/>
                    <a:pt x="40" y="0"/>
                    <a:pt x="35" y="0"/>
                  </a:cubicBezTo>
                  <a:close/>
                </a:path>
              </a:pathLst>
            </a:custGeom>
            <a:solidFill>
              <a:srgbClr val="FD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7" name="Freeform 124"/>
            <p:cNvSpPr>
              <a:spLocks/>
            </p:cNvSpPr>
            <p:nvPr/>
          </p:nvSpPr>
          <p:spPr bwMode="auto">
            <a:xfrm>
              <a:off x="3781426" y="1477963"/>
              <a:ext cx="112713" cy="434975"/>
            </a:xfrm>
            <a:custGeom>
              <a:avLst/>
              <a:gdLst>
                <a:gd name="T0" fmla="*/ 35 w 44"/>
                <a:gd name="T1" fmla="*/ 0 h 169"/>
                <a:gd name="T2" fmla="*/ 9 w 44"/>
                <a:gd name="T3" fmla="*/ 0 h 169"/>
                <a:gd name="T4" fmla="*/ 0 w 44"/>
                <a:gd name="T5" fmla="*/ 9 h 169"/>
                <a:gd name="T6" fmla="*/ 0 w 44"/>
                <a:gd name="T7" fmla="*/ 169 h 169"/>
                <a:gd name="T8" fmla="*/ 44 w 44"/>
                <a:gd name="T9" fmla="*/ 169 h 169"/>
                <a:gd name="T10" fmla="*/ 44 w 44"/>
                <a:gd name="T11" fmla="*/ 9 h 169"/>
                <a:gd name="T12" fmla="*/ 35 w 44"/>
                <a:gd name="T13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69">
                  <a:moveTo>
                    <a:pt x="3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44" y="169"/>
                    <a:pt x="44" y="169"/>
                    <a:pt x="44" y="169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4"/>
                    <a:pt x="40" y="0"/>
                    <a:pt x="35" y="0"/>
                  </a:cubicBez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57" name="组合 1256"/>
          <p:cNvGrpSpPr/>
          <p:nvPr/>
        </p:nvGrpSpPr>
        <p:grpSpPr>
          <a:xfrm>
            <a:off x="331592" y="2562385"/>
            <a:ext cx="675682" cy="675682"/>
            <a:chOff x="4291013" y="1089026"/>
            <a:chExt cx="985838" cy="985838"/>
          </a:xfrm>
        </p:grpSpPr>
        <p:sp>
          <p:nvSpPr>
            <p:cNvPr id="1228" name="Freeform 80"/>
            <p:cNvSpPr>
              <a:spLocks/>
            </p:cNvSpPr>
            <p:nvPr/>
          </p:nvSpPr>
          <p:spPr bwMode="auto">
            <a:xfrm>
              <a:off x="4291013" y="1089026"/>
              <a:ext cx="985838" cy="985838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8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8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8" y="383"/>
                    <a:pt x="78" y="383"/>
                    <a:pt x="78" y="383"/>
                  </a:cubicBezTo>
                  <a:cubicBezTo>
                    <a:pt x="35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552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8" name="Freeform 125"/>
            <p:cNvSpPr>
              <a:spLocks noEditPoints="1"/>
            </p:cNvSpPr>
            <p:nvPr/>
          </p:nvSpPr>
          <p:spPr bwMode="auto">
            <a:xfrm>
              <a:off x="4448176" y="1247776"/>
              <a:ext cx="679450" cy="674688"/>
            </a:xfrm>
            <a:custGeom>
              <a:avLst/>
              <a:gdLst>
                <a:gd name="T0" fmla="*/ 132 w 264"/>
                <a:gd name="T1" fmla="*/ 0 h 262"/>
                <a:gd name="T2" fmla="*/ 0 w 264"/>
                <a:gd name="T3" fmla="*/ 131 h 262"/>
                <a:gd name="T4" fmla="*/ 132 w 264"/>
                <a:gd name="T5" fmla="*/ 262 h 262"/>
                <a:gd name="T6" fmla="*/ 264 w 264"/>
                <a:gd name="T7" fmla="*/ 131 h 262"/>
                <a:gd name="T8" fmla="*/ 132 w 264"/>
                <a:gd name="T9" fmla="*/ 0 h 262"/>
                <a:gd name="T10" fmla="*/ 132 w 264"/>
                <a:gd name="T11" fmla="*/ 246 h 262"/>
                <a:gd name="T12" fmla="*/ 16 w 264"/>
                <a:gd name="T13" fmla="*/ 131 h 262"/>
                <a:gd name="T14" fmla="*/ 132 w 264"/>
                <a:gd name="T15" fmla="*/ 17 h 262"/>
                <a:gd name="T16" fmla="*/ 248 w 264"/>
                <a:gd name="T17" fmla="*/ 131 h 262"/>
                <a:gd name="T18" fmla="*/ 132 w 264"/>
                <a:gd name="T19" fmla="*/ 246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4" h="262">
                  <a:moveTo>
                    <a:pt x="132" y="0"/>
                  </a:moveTo>
                  <a:cubicBezTo>
                    <a:pt x="59" y="0"/>
                    <a:pt x="0" y="59"/>
                    <a:pt x="0" y="131"/>
                  </a:cubicBezTo>
                  <a:cubicBezTo>
                    <a:pt x="0" y="203"/>
                    <a:pt x="59" y="262"/>
                    <a:pt x="132" y="262"/>
                  </a:cubicBezTo>
                  <a:cubicBezTo>
                    <a:pt x="205" y="262"/>
                    <a:pt x="264" y="203"/>
                    <a:pt x="264" y="131"/>
                  </a:cubicBezTo>
                  <a:cubicBezTo>
                    <a:pt x="264" y="59"/>
                    <a:pt x="205" y="0"/>
                    <a:pt x="132" y="0"/>
                  </a:cubicBezTo>
                  <a:close/>
                  <a:moveTo>
                    <a:pt x="132" y="246"/>
                  </a:moveTo>
                  <a:cubicBezTo>
                    <a:pt x="68" y="246"/>
                    <a:pt x="16" y="194"/>
                    <a:pt x="16" y="131"/>
                  </a:cubicBezTo>
                  <a:cubicBezTo>
                    <a:pt x="16" y="68"/>
                    <a:pt x="68" y="17"/>
                    <a:pt x="132" y="17"/>
                  </a:cubicBezTo>
                  <a:cubicBezTo>
                    <a:pt x="196" y="17"/>
                    <a:pt x="248" y="68"/>
                    <a:pt x="248" y="131"/>
                  </a:cubicBezTo>
                  <a:cubicBezTo>
                    <a:pt x="248" y="194"/>
                    <a:pt x="196" y="246"/>
                    <a:pt x="132" y="246"/>
                  </a:cubicBezTo>
                  <a:close/>
                </a:path>
              </a:pathLst>
            </a:custGeom>
            <a:solidFill>
              <a:srgbClr val="FD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9" name="Freeform 126"/>
            <p:cNvSpPr>
              <a:spLocks/>
            </p:cNvSpPr>
            <p:nvPr/>
          </p:nvSpPr>
          <p:spPr bwMode="auto">
            <a:xfrm>
              <a:off x="4813301" y="1608138"/>
              <a:ext cx="25400" cy="74613"/>
            </a:xfrm>
            <a:custGeom>
              <a:avLst/>
              <a:gdLst>
                <a:gd name="T0" fmla="*/ 0 w 10"/>
                <a:gd name="T1" fmla="*/ 0 h 29"/>
                <a:gd name="T2" fmla="*/ 0 w 10"/>
                <a:gd name="T3" fmla="*/ 29 h 29"/>
                <a:gd name="T4" fmla="*/ 5 w 10"/>
                <a:gd name="T5" fmla="*/ 25 h 29"/>
                <a:gd name="T6" fmla="*/ 10 w 10"/>
                <a:gd name="T7" fmla="*/ 13 h 29"/>
                <a:gd name="T8" fmla="*/ 7 w 10"/>
                <a:gd name="T9" fmla="*/ 4 h 29"/>
                <a:gd name="T10" fmla="*/ 0 w 10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9">
                  <a:moveTo>
                    <a:pt x="0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2" y="28"/>
                    <a:pt x="4" y="27"/>
                    <a:pt x="5" y="25"/>
                  </a:cubicBezTo>
                  <a:cubicBezTo>
                    <a:pt x="8" y="22"/>
                    <a:pt x="10" y="18"/>
                    <a:pt x="10" y="13"/>
                  </a:cubicBezTo>
                  <a:cubicBezTo>
                    <a:pt x="10" y="10"/>
                    <a:pt x="9" y="7"/>
                    <a:pt x="7" y="4"/>
                  </a:cubicBezTo>
                  <a:cubicBezTo>
                    <a:pt x="6" y="3"/>
                    <a:pt x="4" y="2"/>
                    <a:pt x="0" y="0"/>
                  </a:cubicBezTo>
                  <a:close/>
                </a:path>
              </a:pathLst>
            </a:custGeom>
            <a:solidFill>
              <a:srgbClr val="F9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0" name="Freeform 127"/>
            <p:cNvSpPr>
              <a:spLocks noEditPoints="1"/>
            </p:cNvSpPr>
            <p:nvPr/>
          </p:nvSpPr>
          <p:spPr bwMode="auto">
            <a:xfrm>
              <a:off x="4514851" y="1316038"/>
              <a:ext cx="547688" cy="539750"/>
            </a:xfrm>
            <a:custGeom>
              <a:avLst/>
              <a:gdLst>
                <a:gd name="T0" fmla="*/ 106 w 213"/>
                <a:gd name="T1" fmla="*/ 0 h 210"/>
                <a:gd name="T2" fmla="*/ 0 w 213"/>
                <a:gd name="T3" fmla="*/ 105 h 210"/>
                <a:gd name="T4" fmla="*/ 106 w 213"/>
                <a:gd name="T5" fmla="*/ 210 h 210"/>
                <a:gd name="T6" fmla="*/ 213 w 213"/>
                <a:gd name="T7" fmla="*/ 105 h 210"/>
                <a:gd name="T8" fmla="*/ 106 w 213"/>
                <a:gd name="T9" fmla="*/ 0 h 210"/>
                <a:gd name="T10" fmla="*/ 138 w 213"/>
                <a:gd name="T11" fmla="*/ 152 h 210"/>
                <a:gd name="T12" fmla="*/ 116 w 213"/>
                <a:gd name="T13" fmla="*/ 163 h 210"/>
                <a:gd name="T14" fmla="*/ 116 w 213"/>
                <a:gd name="T15" fmla="*/ 177 h 210"/>
                <a:gd name="T16" fmla="*/ 99 w 213"/>
                <a:gd name="T17" fmla="*/ 177 h 210"/>
                <a:gd name="T18" fmla="*/ 99 w 213"/>
                <a:gd name="T19" fmla="*/ 163 h 210"/>
                <a:gd name="T20" fmla="*/ 85 w 213"/>
                <a:gd name="T21" fmla="*/ 159 h 210"/>
                <a:gd name="T22" fmla="*/ 73 w 213"/>
                <a:gd name="T23" fmla="*/ 147 h 210"/>
                <a:gd name="T24" fmla="*/ 67 w 213"/>
                <a:gd name="T25" fmla="*/ 128 h 210"/>
                <a:gd name="T26" fmla="*/ 67 w 213"/>
                <a:gd name="T27" fmla="*/ 124 h 210"/>
                <a:gd name="T28" fmla="*/ 88 w 213"/>
                <a:gd name="T29" fmla="*/ 120 h 210"/>
                <a:gd name="T30" fmla="*/ 89 w 213"/>
                <a:gd name="T31" fmla="*/ 124 h 210"/>
                <a:gd name="T32" fmla="*/ 93 w 213"/>
                <a:gd name="T33" fmla="*/ 138 h 210"/>
                <a:gd name="T34" fmla="*/ 99 w 213"/>
                <a:gd name="T35" fmla="*/ 143 h 210"/>
                <a:gd name="T36" fmla="*/ 99 w 213"/>
                <a:gd name="T37" fmla="*/ 109 h 210"/>
                <a:gd name="T38" fmla="*/ 85 w 213"/>
                <a:gd name="T39" fmla="*/ 103 h 210"/>
                <a:gd name="T40" fmla="*/ 73 w 213"/>
                <a:gd name="T41" fmla="*/ 92 h 210"/>
                <a:gd name="T42" fmla="*/ 69 w 213"/>
                <a:gd name="T43" fmla="*/ 76 h 210"/>
                <a:gd name="T44" fmla="*/ 81 w 213"/>
                <a:gd name="T45" fmla="*/ 50 h 210"/>
                <a:gd name="T46" fmla="*/ 99 w 213"/>
                <a:gd name="T47" fmla="*/ 42 h 210"/>
                <a:gd name="T48" fmla="*/ 99 w 213"/>
                <a:gd name="T49" fmla="*/ 35 h 210"/>
                <a:gd name="T50" fmla="*/ 116 w 213"/>
                <a:gd name="T51" fmla="*/ 35 h 210"/>
                <a:gd name="T52" fmla="*/ 116 w 213"/>
                <a:gd name="T53" fmla="*/ 42 h 210"/>
                <a:gd name="T54" fmla="*/ 133 w 213"/>
                <a:gd name="T55" fmla="*/ 49 h 210"/>
                <a:gd name="T56" fmla="*/ 145 w 213"/>
                <a:gd name="T57" fmla="*/ 72 h 210"/>
                <a:gd name="T58" fmla="*/ 146 w 213"/>
                <a:gd name="T59" fmla="*/ 76 h 210"/>
                <a:gd name="T60" fmla="*/ 123 w 213"/>
                <a:gd name="T61" fmla="*/ 79 h 210"/>
                <a:gd name="T62" fmla="*/ 123 w 213"/>
                <a:gd name="T63" fmla="*/ 75 h 210"/>
                <a:gd name="T64" fmla="*/ 119 w 213"/>
                <a:gd name="T65" fmla="*/ 65 h 210"/>
                <a:gd name="T66" fmla="*/ 116 w 213"/>
                <a:gd name="T67" fmla="*/ 63 h 210"/>
                <a:gd name="T68" fmla="*/ 116 w 213"/>
                <a:gd name="T69" fmla="*/ 92 h 210"/>
                <a:gd name="T70" fmla="*/ 127 w 213"/>
                <a:gd name="T71" fmla="*/ 95 h 210"/>
                <a:gd name="T72" fmla="*/ 138 w 213"/>
                <a:gd name="T73" fmla="*/ 103 h 210"/>
                <a:gd name="T74" fmla="*/ 145 w 213"/>
                <a:gd name="T75" fmla="*/ 113 h 210"/>
                <a:gd name="T76" fmla="*/ 148 w 213"/>
                <a:gd name="T77" fmla="*/ 127 h 210"/>
                <a:gd name="T78" fmla="*/ 138 w 213"/>
                <a:gd name="T79" fmla="*/ 15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3" h="210">
                  <a:moveTo>
                    <a:pt x="106" y="0"/>
                  </a:moveTo>
                  <a:cubicBezTo>
                    <a:pt x="47" y="0"/>
                    <a:pt x="0" y="47"/>
                    <a:pt x="0" y="105"/>
                  </a:cubicBezTo>
                  <a:cubicBezTo>
                    <a:pt x="0" y="163"/>
                    <a:pt x="47" y="210"/>
                    <a:pt x="106" y="210"/>
                  </a:cubicBezTo>
                  <a:cubicBezTo>
                    <a:pt x="165" y="210"/>
                    <a:pt x="213" y="163"/>
                    <a:pt x="213" y="105"/>
                  </a:cubicBezTo>
                  <a:cubicBezTo>
                    <a:pt x="213" y="47"/>
                    <a:pt x="165" y="0"/>
                    <a:pt x="106" y="0"/>
                  </a:cubicBezTo>
                  <a:close/>
                  <a:moveTo>
                    <a:pt x="138" y="152"/>
                  </a:moveTo>
                  <a:cubicBezTo>
                    <a:pt x="132" y="158"/>
                    <a:pt x="124" y="162"/>
                    <a:pt x="116" y="163"/>
                  </a:cubicBezTo>
                  <a:cubicBezTo>
                    <a:pt x="116" y="177"/>
                    <a:pt x="116" y="177"/>
                    <a:pt x="116" y="177"/>
                  </a:cubicBezTo>
                  <a:cubicBezTo>
                    <a:pt x="99" y="177"/>
                    <a:pt x="99" y="177"/>
                    <a:pt x="99" y="177"/>
                  </a:cubicBezTo>
                  <a:cubicBezTo>
                    <a:pt x="99" y="163"/>
                    <a:pt x="99" y="163"/>
                    <a:pt x="99" y="163"/>
                  </a:cubicBezTo>
                  <a:cubicBezTo>
                    <a:pt x="94" y="162"/>
                    <a:pt x="89" y="161"/>
                    <a:pt x="85" y="159"/>
                  </a:cubicBezTo>
                  <a:cubicBezTo>
                    <a:pt x="80" y="156"/>
                    <a:pt x="76" y="152"/>
                    <a:pt x="73" y="147"/>
                  </a:cubicBezTo>
                  <a:cubicBezTo>
                    <a:pt x="69" y="142"/>
                    <a:pt x="67" y="135"/>
                    <a:pt x="67" y="128"/>
                  </a:cubicBezTo>
                  <a:cubicBezTo>
                    <a:pt x="67" y="124"/>
                    <a:pt x="67" y="124"/>
                    <a:pt x="67" y="124"/>
                  </a:cubicBezTo>
                  <a:cubicBezTo>
                    <a:pt x="88" y="120"/>
                    <a:pt x="88" y="120"/>
                    <a:pt x="88" y="120"/>
                  </a:cubicBezTo>
                  <a:cubicBezTo>
                    <a:pt x="89" y="124"/>
                    <a:pt x="89" y="124"/>
                    <a:pt x="89" y="124"/>
                  </a:cubicBezTo>
                  <a:cubicBezTo>
                    <a:pt x="90" y="131"/>
                    <a:pt x="91" y="135"/>
                    <a:pt x="93" y="138"/>
                  </a:cubicBezTo>
                  <a:cubicBezTo>
                    <a:pt x="95" y="140"/>
                    <a:pt x="97" y="142"/>
                    <a:pt x="99" y="143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5" y="108"/>
                    <a:pt x="90" y="106"/>
                    <a:pt x="85" y="103"/>
                  </a:cubicBezTo>
                  <a:cubicBezTo>
                    <a:pt x="80" y="101"/>
                    <a:pt x="76" y="97"/>
                    <a:pt x="73" y="92"/>
                  </a:cubicBezTo>
                  <a:cubicBezTo>
                    <a:pt x="70" y="87"/>
                    <a:pt x="69" y="82"/>
                    <a:pt x="69" y="76"/>
                  </a:cubicBezTo>
                  <a:cubicBezTo>
                    <a:pt x="69" y="65"/>
                    <a:pt x="73" y="56"/>
                    <a:pt x="81" y="50"/>
                  </a:cubicBezTo>
                  <a:cubicBezTo>
                    <a:pt x="85" y="46"/>
                    <a:pt x="92" y="43"/>
                    <a:pt x="99" y="42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6" y="42"/>
                    <a:pt x="116" y="42"/>
                    <a:pt x="116" y="42"/>
                  </a:cubicBezTo>
                  <a:cubicBezTo>
                    <a:pt x="123" y="43"/>
                    <a:pt x="128" y="45"/>
                    <a:pt x="133" y="49"/>
                  </a:cubicBezTo>
                  <a:cubicBezTo>
                    <a:pt x="140" y="55"/>
                    <a:pt x="144" y="62"/>
                    <a:pt x="145" y="72"/>
                  </a:cubicBezTo>
                  <a:cubicBezTo>
                    <a:pt x="146" y="76"/>
                    <a:pt x="146" y="76"/>
                    <a:pt x="146" y="76"/>
                  </a:cubicBezTo>
                  <a:cubicBezTo>
                    <a:pt x="123" y="79"/>
                    <a:pt x="123" y="79"/>
                    <a:pt x="123" y="79"/>
                  </a:cubicBezTo>
                  <a:cubicBezTo>
                    <a:pt x="123" y="75"/>
                    <a:pt x="123" y="75"/>
                    <a:pt x="123" y="75"/>
                  </a:cubicBezTo>
                  <a:cubicBezTo>
                    <a:pt x="122" y="70"/>
                    <a:pt x="121" y="67"/>
                    <a:pt x="119" y="65"/>
                  </a:cubicBezTo>
                  <a:cubicBezTo>
                    <a:pt x="118" y="64"/>
                    <a:pt x="117" y="63"/>
                    <a:pt x="116" y="63"/>
                  </a:cubicBezTo>
                  <a:cubicBezTo>
                    <a:pt x="116" y="92"/>
                    <a:pt x="116" y="92"/>
                    <a:pt x="116" y="92"/>
                  </a:cubicBezTo>
                  <a:cubicBezTo>
                    <a:pt x="121" y="93"/>
                    <a:pt x="125" y="94"/>
                    <a:pt x="127" y="95"/>
                  </a:cubicBezTo>
                  <a:cubicBezTo>
                    <a:pt x="131" y="97"/>
                    <a:pt x="135" y="100"/>
                    <a:pt x="138" y="103"/>
                  </a:cubicBezTo>
                  <a:cubicBezTo>
                    <a:pt x="141" y="106"/>
                    <a:pt x="144" y="109"/>
                    <a:pt x="145" y="113"/>
                  </a:cubicBezTo>
                  <a:cubicBezTo>
                    <a:pt x="147" y="117"/>
                    <a:pt x="148" y="122"/>
                    <a:pt x="148" y="127"/>
                  </a:cubicBezTo>
                  <a:cubicBezTo>
                    <a:pt x="148" y="137"/>
                    <a:pt x="144" y="146"/>
                    <a:pt x="138" y="152"/>
                  </a:cubicBezTo>
                  <a:close/>
                </a:path>
              </a:pathLst>
            </a:custGeom>
            <a:solidFill>
              <a:srgbClr val="F9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1" name="Freeform 128"/>
            <p:cNvSpPr>
              <a:spLocks/>
            </p:cNvSpPr>
            <p:nvPr/>
          </p:nvSpPr>
          <p:spPr bwMode="auto">
            <a:xfrm>
              <a:off x="4749801" y="1474788"/>
              <a:ext cx="20638" cy="65088"/>
            </a:xfrm>
            <a:custGeom>
              <a:avLst/>
              <a:gdLst>
                <a:gd name="T0" fmla="*/ 0 w 8"/>
                <a:gd name="T1" fmla="*/ 13 h 25"/>
                <a:gd name="T2" fmla="*/ 3 w 8"/>
                <a:gd name="T3" fmla="*/ 21 h 25"/>
                <a:gd name="T4" fmla="*/ 8 w 8"/>
                <a:gd name="T5" fmla="*/ 25 h 25"/>
                <a:gd name="T6" fmla="*/ 8 w 8"/>
                <a:gd name="T7" fmla="*/ 0 h 25"/>
                <a:gd name="T8" fmla="*/ 3 w 8"/>
                <a:gd name="T9" fmla="*/ 4 h 25"/>
                <a:gd name="T10" fmla="*/ 0 w 8"/>
                <a:gd name="T11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25">
                  <a:moveTo>
                    <a:pt x="0" y="13"/>
                  </a:moveTo>
                  <a:cubicBezTo>
                    <a:pt x="0" y="16"/>
                    <a:pt x="1" y="19"/>
                    <a:pt x="3" y="21"/>
                  </a:cubicBezTo>
                  <a:cubicBezTo>
                    <a:pt x="4" y="23"/>
                    <a:pt x="6" y="24"/>
                    <a:pt x="8" y="2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1"/>
                    <a:pt x="5" y="2"/>
                    <a:pt x="3" y="4"/>
                  </a:cubicBezTo>
                  <a:cubicBezTo>
                    <a:pt x="1" y="6"/>
                    <a:pt x="0" y="9"/>
                    <a:pt x="0" y="13"/>
                  </a:cubicBezTo>
                  <a:close/>
                </a:path>
              </a:pathLst>
            </a:custGeom>
            <a:solidFill>
              <a:srgbClr val="F9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62" name="组合 1261"/>
          <p:cNvGrpSpPr/>
          <p:nvPr/>
        </p:nvGrpSpPr>
        <p:grpSpPr>
          <a:xfrm>
            <a:off x="1318703" y="2551630"/>
            <a:ext cx="696070" cy="697193"/>
            <a:chOff x="3195638" y="7938"/>
            <a:chExt cx="984250" cy="985838"/>
          </a:xfrm>
        </p:grpSpPr>
        <p:sp>
          <p:nvSpPr>
            <p:cNvPr id="1233" name="Freeform 84"/>
            <p:cNvSpPr>
              <a:spLocks/>
            </p:cNvSpPr>
            <p:nvPr/>
          </p:nvSpPr>
          <p:spPr bwMode="auto">
            <a:xfrm>
              <a:off x="3195638" y="7938"/>
              <a:ext cx="984250" cy="985838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8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8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8" y="383"/>
                    <a:pt x="78" y="383"/>
                    <a:pt x="78" y="383"/>
                  </a:cubicBezTo>
                  <a:cubicBezTo>
                    <a:pt x="35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6229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9" name="Freeform 95"/>
            <p:cNvSpPr>
              <a:spLocks noEditPoints="1"/>
            </p:cNvSpPr>
            <p:nvPr/>
          </p:nvSpPr>
          <p:spPr bwMode="auto">
            <a:xfrm>
              <a:off x="3554413" y="106363"/>
              <a:ext cx="279400" cy="434975"/>
            </a:xfrm>
            <a:custGeom>
              <a:avLst/>
              <a:gdLst>
                <a:gd name="T0" fmla="*/ 7 w 108"/>
                <a:gd name="T1" fmla="*/ 82 h 169"/>
                <a:gd name="T2" fmla="*/ 16 w 108"/>
                <a:gd name="T3" fmla="*/ 99 h 169"/>
                <a:gd name="T4" fmla="*/ 23 w 108"/>
                <a:gd name="T5" fmla="*/ 115 h 169"/>
                <a:gd name="T6" fmla="*/ 26 w 108"/>
                <a:gd name="T7" fmla="*/ 152 h 169"/>
                <a:gd name="T8" fmla="*/ 31 w 108"/>
                <a:gd name="T9" fmla="*/ 165 h 169"/>
                <a:gd name="T10" fmla="*/ 52 w 108"/>
                <a:gd name="T11" fmla="*/ 169 h 169"/>
                <a:gd name="T12" fmla="*/ 74 w 108"/>
                <a:gd name="T13" fmla="*/ 166 h 169"/>
                <a:gd name="T14" fmla="*/ 77 w 108"/>
                <a:gd name="T15" fmla="*/ 164 h 169"/>
                <a:gd name="T16" fmla="*/ 82 w 108"/>
                <a:gd name="T17" fmla="*/ 126 h 169"/>
                <a:gd name="T18" fmla="*/ 91 w 108"/>
                <a:gd name="T19" fmla="*/ 99 h 169"/>
                <a:gd name="T20" fmla="*/ 91 w 108"/>
                <a:gd name="T21" fmla="*/ 99 h 169"/>
                <a:gd name="T22" fmla="*/ 106 w 108"/>
                <a:gd name="T23" fmla="*/ 65 h 169"/>
                <a:gd name="T24" fmla="*/ 98 w 108"/>
                <a:gd name="T25" fmla="*/ 23 h 169"/>
                <a:gd name="T26" fmla="*/ 54 w 108"/>
                <a:gd name="T27" fmla="*/ 0 h 169"/>
                <a:gd name="T28" fmla="*/ 10 w 108"/>
                <a:gd name="T29" fmla="*/ 23 h 169"/>
                <a:gd name="T30" fmla="*/ 1 w 108"/>
                <a:gd name="T31" fmla="*/ 65 h 169"/>
                <a:gd name="T32" fmla="*/ 36 w 108"/>
                <a:gd name="T33" fmla="*/ 48 h 169"/>
                <a:gd name="T34" fmla="*/ 35 w 108"/>
                <a:gd name="T35" fmla="*/ 48 h 169"/>
                <a:gd name="T36" fmla="*/ 41 w 108"/>
                <a:gd name="T37" fmla="*/ 46 h 169"/>
                <a:gd name="T38" fmla="*/ 45 w 108"/>
                <a:gd name="T39" fmla="*/ 45 h 169"/>
                <a:gd name="T40" fmla="*/ 53 w 108"/>
                <a:gd name="T41" fmla="*/ 47 h 169"/>
                <a:gd name="T42" fmla="*/ 54 w 108"/>
                <a:gd name="T43" fmla="*/ 44 h 169"/>
                <a:gd name="T44" fmla="*/ 57 w 108"/>
                <a:gd name="T45" fmla="*/ 51 h 169"/>
                <a:gd name="T46" fmla="*/ 59 w 108"/>
                <a:gd name="T47" fmla="*/ 50 h 169"/>
                <a:gd name="T48" fmla="*/ 67 w 108"/>
                <a:gd name="T49" fmla="*/ 45 h 169"/>
                <a:gd name="T50" fmla="*/ 53 w 108"/>
                <a:gd name="T51" fmla="*/ 91 h 169"/>
                <a:gd name="T52" fmla="*/ 39 w 108"/>
                <a:gd name="T53" fmla="*/ 47 h 169"/>
                <a:gd name="T54" fmla="*/ 60 w 108"/>
                <a:gd name="T55" fmla="*/ 45 h 169"/>
                <a:gd name="T56" fmla="*/ 62 w 108"/>
                <a:gd name="T57" fmla="*/ 44 h 169"/>
                <a:gd name="T58" fmla="*/ 13 w 108"/>
                <a:gd name="T59" fmla="*/ 48 h 169"/>
                <a:gd name="T60" fmla="*/ 13 w 108"/>
                <a:gd name="T61" fmla="*/ 48 h 169"/>
                <a:gd name="T62" fmla="*/ 54 w 108"/>
                <a:gd name="T63" fmla="*/ 12 h 169"/>
                <a:gd name="T64" fmla="*/ 54 w 108"/>
                <a:gd name="T65" fmla="*/ 12 h 169"/>
                <a:gd name="T66" fmla="*/ 54 w 108"/>
                <a:gd name="T67" fmla="*/ 12 h 169"/>
                <a:gd name="T68" fmla="*/ 95 w 108"/>
                <a:gd name="T69" fmla="*/ 48 h 169"/>
                <a:gd name="T70" fmla="*/ 81 w 108"/>
                <a:gd name="T71" fmla="*/ 91 h 169"/>
                <a:gd name="T72" fmla="*/ 73 w 108"/>
                <a:gd name="T73" fmla="*/ 115 h 169"/>
                <a:gd name="T74" fmla="*/ 73 w 108"/>
                <a:gd name="T75" fmla="*/ 116 h 169"/>
                <a:gd name="T76" fmla="*/ 70 w 108"/>
                <a:gd name="T77" fmla="*/ 122 h 169"/>
                <a:gd name="T78" fmla="*/ 59 w 108"/>
                <a:gd name="T79" fmla="*/ 96 h 169"/>
                <a:gd name="T80" fmla="*/ 74 w 108"/>
                <a:gd name="T81" fmla="*/ 47 h 169"/>
                <a:gd name="T82" fmla="*/ 72 w 108"/>
                <a:gd name="T83" fmla="*/ 46 h 169"/>
                <a:gd name="T84" fmla="*/ 64 w 108"/>
                <a:gd name="T85" fmla="*/ 41 h 169"/>
                <a:gd name="T86" fmla="*/ 51 w 108"/>
                <a:gd name="T87" fmla="*/ 43 h 169"/>
                <a:gd name="T88" fmla="*/ 44 w 108"/>
                <a:gd name="T89" fmla="*/ 44 h 169"/>
                <a:gd name="T90" fmla="*/ 38 w 108"/>
                <a:gd name="T91" fmla="*/ 44 h 169"/>
                <a:gd name="T92" fmla="*/ 30 w 108"/>
                <a:gd name="T93" fmla="*/ 49 h 169"/>
                <a:gd name="T94" fmla="*/ 48 w 108"/>
                <a:gd name="T95" fmla="*/ 96 h 169"/>
                <a:gd name="T96" fmla="*/ 38 w 108"/>
                <a:gd name="T97" fmla="*/ 123 h 169"/>
                <a:gd name="T98" fmla="*/ 36 w 108"/>
                <a:gd name="T99" fmla="*/ 121 h 169"/>
                <a:gd name="T100" fmla="*/ 35 w 108"/>
                <a:gd name="T101" fmla="*/ 115 h 169"/>
                <a:gd name="T102" fmla="*/ 33 w 108"/>
                <a:gd name="T103" fmla="*/ 107 h 169"/>
                <a:gd name="T104" fmla="*/ 18 w 108"/>
                <a:gd name="T105" fmla="*/ 77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8" h="169">
                  <a:moveTo>
                    <a:pt x="1" y="65"/>
                  </a:moveTo>
                  <a:cubicBezTo>
                    <a:pt x="2" y="70"/>
                    <a:pt x="4" y="76"/>
                    <a:pt x="7" y="82"/>
                  </a:cubicBezTo>
                  <a:cubicBezTo>
                    <a:pt x="11" y="91"/>
                    <a:pt x="16" y="98"/>
                    <a:pt x="16" y="99"/>
                  </a:cubicBezTo>
                  <a:cubicBezTo>
                    <a:pt x="16" y="99"/>
                    <a:pt x="16" y="99"/>
                    <a:pt x="16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21" y="104"/>
                    <a:pt x="22" y="112"/>
                    <a:pt x="23" y="115"/>
                  </a:cubicBezTo>
                  <a:cubicBezTo>
                    <a:pt x="22" y="120"/>
                    <a:pt x="24" y="124"/>
                    <a:pt x="25" y="126"/>
                  </a:cubicBezTo>
                  <a:cubicBezTo>
                    <a:pt x="25" y="137"/>
                    <a:pt x="25" y="145"/>
                    <a:pt x="26" y="152"/>
                  </a:cubicBezTo>
                  <a:cubicBezTo>
                    <a:pt x="27" y="157"/>
                    <a:pt x="28" y="161"/>
                    <a:pt x="30" y="164"/>
                  </a:cubicBezTo>
                  <a:cubicBezTo>
                    <a:pt x="31" y="165"/>
                    <a:pt x="31" y="165"/>
                    <a:pt x="31" y="165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6" y="167"/>
                    <a:pt x="43" y="169"/>
                    <a:pt x="52" y="169"/>
                  </a:cubicBezTo>
                  <a:cubicBezTo>
                    <a:pt x="52" y="169"/>
                    <a:pt x="52" y="169"/>
                    <a:pt x="52" y="169"/>
                  </a:cubicBezTo>
                  <a:cubicBezTo>
                    <a:pt x="59" y="169"/>
                    <a:pt x="67" y="168"/>
                    <a:pt x="74" y="166"/>
                  </a:cubicBezTo>
                  <a:cubicBezTo>
                    <a:pt x="76" y="166"/>
                    <a:pt x="76" y="166"/>
                    <a:pt x="76" y="166"/>
                  </a:cubicBezTo>
                  <a:cubicBezTo>
                    <a:pt x="77" y="164"/>
                    <a:pt x="77" y="164"/>
                    <a:pt x="77" y="164"/>
                  </a:cubicBezTo>
                  <a:cubicBezTo>
                    <a:pt x="79" y="161"/>
                    <a:pt x="81" y="157"/>
                    <a:pt x="81" y="151"/>
                  </a:cubicBezTo>
                  <a:cubicBezTo>
                    <a:pt x="82" y="145"/>
                    <a:pt x="83" y="136"/>
                    <a:pt x="82" y="126"/>
                  </a:cubicBezTo>
                  <a:cubicBezTo>
                    <a:pt x="84" y="124"/>
                    <a:pt x="85" y="120"/>
                    <a:pt x="85" y="115"/>
                  </a:cubicBezTo>
                  <a:cubicBezTo>
                    <a:pt x="85" y="112"/>
                    <a:pt x="87" y="104"/>
                    <a:pt x="91" y="99"/>
                  </a:cubicBezTo>
                  <a:cubicBezTo>
                    <a:pt x="91" y="99"/>
                    <a:pt x="91" y="99"/>
                    <a:pt x="91" y="99"/>
                  </a:cubicBezTo>
                  <a:cubicBezTo>
                    <a:pt x="91" y="99"/>
                    <a:pt x="91" y="99"/>
                    <a:pt x="91" y="99"/>
                  </a:cubicBezTo>
                  <a:cubicBezTo>
                    <a:pt x="92" y="98"/>
                    <a:pt x="96" y="92"/>
                    <a:pt x="101" y="82"/>
                  </a:cubicBezTo>
                  <a:cubicBezTo>
                    <a:pt x="103" y="76"/>
                    <a:pt x="105" y="70"/>
                    <a:pt x="106" y="65"/>
                  </a:cubicBezTo>
                  <a:cubicBezTo>
                    <a:pt x="108" y="58"/>
                    <a:pt x="108" y="52"/>
                    <a:pt x="107" y="46"/>
                  </a:cubicBezTo>
                  <a:cubicBezTo>
                    <a:pt x="107" y="45"/>
                    <a:pt x="105" y="34"/>
                    <a:pt x="98" y="23"/>
                  </a:cubicBezTo>
                  <a:cubicBezTo>
                    <a:pt x="91" y="13"/>
                    <a:pt x="78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30" y="0"/>
                    <a:pt x="17" y="12"/>
                    <a:pt x="10" y="23"/>
                  </a:cubicBezTo>
                  <a:cubicBezTo>
                    <a:pt x="3" y="34"/>
                    <a:pt x="1" y="45"/>
                    <a:pt x="1" y="46"/>
                  </a:cubicBezTo>
                  <a:cubicBezTo>
                    <a:pt x="0" y="52"/>
                    <a:pt x="0" y="58"/>
                    <a:pt x="1" y="65"/>
                  </a:cubicBezTo>
                  <a:close/>
                  <a:moveTo>
                    <a:pt x="35" y="48"/>
                  </a:move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9"/>
                    <a:pt x="36" y="49"/>
                  </a:cubicBezTo>
                  <a:lnTo>
                    <a:pt x="35" y="48"/>
                  </a:lnTo>
                  <a:close/>
                  <a:moveTo>
                    <a:pt x="39" y="47"/>
                  </a:moveTo>
                  <a:cubicBezTo>
                    <a:pt x="40" y="46"/>
                    <a:pt x="41" y="46"/>
                    <a:pt x="41" y="46"/>
                  </a:cubicBezTo>
                  <a:cubicBezTo>
                    <a:pt x="41" y="47"/>
                    <a:pt x="40" y="48"/>
                    <a:pt x="41" y="49"/>
                  </a:cubicBezTo>
                  <a:cubicBezTo>
                    <a:pt x="45" y="52"/>
                    <a:pt x="46" y="48"/>
                    <a:pt x="45" y="45"/>
                  </a:cubicBezTo>
                  <a:cubicBezTo>
                    <a:pt x="46" y="45"/>
                    <a:pt x="46" y="45"/>
                    <a:pt x="47" y="45"/>
                  </a:cubicBezTo>
                  <a:cubicBezTo>
                    <a:pt x="46" y="49"/>
                    <a:pt x="52" y="53"/>
                    <a:pt x="53" y="47"/>
                  </a:cubicBezTo>
                  <a:cubicBezTo>
                    <a:pt x="53" y="46"/>
                    <a:pt x="53" y="45"/>
                    <a:pt x="52" y="44"/>
                  </a:cubicBezTo>
                  <a:cubicBezTo>
                    <a:pt x="53" y="44"/>
                    <a:pt x="54" y="44"/>
                    <a:pt x="54" y="44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53" y="47"/>
                    <a:pt x="53" y="51"/>
                    <a:pt x="57" y="51"/>
                  </a:cubicBezTo>
                  <a:cubicBezTo>
                    <a:pt x="58" y="51"/>
                    <a:pt x="59" y="50"/>
                    <a:pt x="59" y="49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61" y="53"/>
                    <a:pt x="66" y="49"/>
                    <a:pt x="66" y="45"/>
                  </a:cubicBezTo>
                  <a:cubicBezTo>
                    <a:pt x="67" y="45"/>
                    <a:pt x="67" y="45"/>
                    <a:pt x="67" y="45"/>
                  </a:cubicBezTo>
                  <a:cubicBezTo>
                    <a:pt x="64" y="48"/>
                    <a:pt x="65" y="50"/>
                    <a:pt x="67" y="50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40" y="52"/>
                    <a:pt x="40" y="49"/>
                    <a:pt x="39" y="47"/>
                  </a:cubicBezTo>
                  <a:close/>
                  <a:moveTo>
                    <a:pt x="60" y="45"/>
                  </a:moveTo>
                  <a:cubicBezTo>
                    <a:pt x="60" y="45"/>
                    <a:pt x="60" y="45"/>
                    <a:pt x="60" y="45"/>
                  </a:cubicBezTo>
                  <a:cubicBezTo>
                    <a:pt x="60" y="44"/>
                    <a:pt x="59" y="44"/>
                    <a:pt x="59" y="44"/>
                  </a:cubicBezTo>
                  <a:cubicBezTo>
                    <a:pt x="60" y="43"/>
                    <a:pt x="61" y="43"/>
                    <a:pt x="62" y="44"/>
                  </a:cubicBezTo>
                  <a:cubicBezTo>
                    <a:pt x="61" y="44"/>
                    <a:pt x="60" y="45"/>
                    <a:pt x="60" y="45"/>
                  </a:cubicBezTo>
                  <a:close/>
                  <a:moveTo>
                    <a:pt x="13" y="48"/>
                  </a:move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5" y="38"/>
                    <a:pt x="21" y="30"/>
                  </a:cubicBezTo>
                  <a:cubicBezTo>
                    <a:pt x="28" y="18"/>
                    <a:pt x="39" y="12"/>
                    <a:pt x="54" y="12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69" y="12"/>
                    <a:pt x="80" y="18"/>
                    <a:pt x="87" y="30"/>
                  </a:cubicBezTo>
                  <a:cubicBezTo>
                    <a:pt x="93" y="39"/>
                    <a:pt x="95" y="48"/>
                    <a:pt x="95" y="48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98" y="66"/>
                    <a:pt x="83" y="89"/>
                    <a:pt x="81" y="91"/>
                  </a:cubicBezTo>
                  <a:cubicBezTo>
                    <a:pt x="78" y="95"/>
                    <a:pt x="76" y="100"/>
                    <a:pt x="74" y="107"/>
                  </a:cubicBezTo>
                  <a:cubicBezTo>
                    <a:pt x="73" y="111"/>
                    <a:pt x="73" y="114"/>
                    <a:pt x="73" y="115"/>
                  </a:cubicBezTo>
                  <a:cubicBezTo>
                    <a:pt x="73" y="115"/>
                    <a:pt x="73" y="115"/>
                    <a:pt x="73" y="115"/>
                  </a:cubicBezTo>
                  <a:cubicBezTo>
                    <a:pt x="73" y="116"/>
                    <a:pt x="73" y="116"/>
                    <a:pt x="73" y="116"/>
                  </a:cubicBezTo>
                  <a:cubicBezTo>
                    <a:pt x="73" y="118"/>
                    <a:pt x="71" y="120"/>
                    <a:pt x="71" y="121"/>
                  </a:cubicBezTo>
                  <a:cubicBezTo>
                    <a:pt x="70" y="122"/>
                    <a:pt x="70" y="122"/>
                    <a:pt x="70" y="122"/>
                  </a:cubicBezTo>
                  <a:cubicBezTo>
                    <a:pt x="66" y="123"/>
                    <a:pt x="62" y="124"/>
                    <a:pt x="59" y="124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59" y="95"/>
                    <a:pt x="58" y="94"/>
                    <a:pt x="58" y="93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2" y="46"/>
                    <a:pt x="72" y="46"/>
                    <a:pt x="72" y="46"/>
                  </a:cubicBezTo>
                  <a:cubicBezTo>
                    <a:pt x="72" y="46"/>
                    <a:pt x="72" y="46"/>
                    <a:pt x="72" y="46"/>
                  </a:cubicBezTo>
                  <a:cubicBezTo>
                    <a:pt x="71" y="43"/>
                    <a:pt x="68" y="42"/>
                    <a:pt x="65" y="42"/>
                  </a:cubicBezTo>
                  <a:cubicBezTo>
                    <a:pt x="65" y="42"/>
                    <a:pt x="64" y="42"/>
                    <a:pt x="64" y="41"/>
                  </a:cubicBezTo>
                  <a:cubicBezTo>
                    <a:pt x="62" y="39"/>
                    <a:pt x="59" y="40"/>
                    <a:pt x="57" y="42"/>
                  </a:cubicBezTo>
                  <a:cubicBezTo>
                    <a:pt x="55" y="42"/>
                    <a:pt x="53" y="42"/>
                    <a:pt x="51" y="43"/>
                  </a:cubicBezTo>
                  <a:cubicBezTo>
                    <a:pt x="50" y="41"/>
                    <a:pt x="49" y="41"/>
                    <a:pt x="47" y="41"/>
                  </a:cubicBezTo>
                  <a:cubicBezTo>
                    <a:pt x="47" y="42"/>
                    <a:pt x="45" y="42"/>
                    <a:pt x="44" y="44"/>
                  </a:cubicBezTo>
                  <a:cubicBezTo>
                    <a:pt x="43" y="43"/>
                    <a:pt x="41" y="43"/>
                    <a:pt x="39" y="43"/>
                  </a:cubicBezTo>
                  <a:cubicBezTo>
                    <a:pt x="39" y="43"/>
                    <a:pt x="38" y="44"/>
                    <a:pt x="38" y="44"/>
                  </a:cubicBezTo>
                  <a:cubicBezTo>
                    <a:pt x="35" y="40"/>
                    <a:pt x="32" y="45"/>
                    <a:pt x="32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49" y="95"/>
                    <a:pt x="48" y="96"/>
                    <a:pt x="48" y="96"/>
                  </a:cubicBezTo>
                  <a:cubicBezTo>
                    <a:pt x="49" y="125"/>
                    <a:pt x="49" y="125"/>
                    <a:pt x="49" y="125"/>
                  </a:cubicBezTo>
                  <a:cubicBezTo>
                    <a:pt x="44" y="125"/>
                    <a:pt x="40" y="124"/>
                    <a:pt x="38" y="123"/>
                  </a:cubicBezTo>
                  <a:cubicBezTo>
                    <a:pt x="38" y="122"/>
                    <a:pt x="38" y="122"/>
                    <a:pt x="38" y="122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6" y="121"/>
                    <a:pt x="35" y="118"/>
                    <a:pt x="35" y="116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35" y="114"/>
                    <a:pt x="35" y="111"/>
                    <a:pt x="33" y="107"/>
                  </a:cubicBezTo>
                  <a:cubicBezTo>
                    <a:pt x="32" y="100"/>
                    <a:pt x="29" y="95"/>
                    <a:pt x="26" y="91"/>
                  </a:cubicBezTo>
                  <a:cubicBezTo>
                    <a:pt x="26" y="90"/>
                    <a:pt x="22" y="85"/>
                    <a:pt x="18" y="77"/>
                  </a:cubicBezTo>
                  <a:cubicBezTo>
                    <a:pt x="15" y="69"/>
                    <a:pt x="11" y="58"/>
                    <a:pt x="13" y="48"/>
                  </a:cubicBez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0" name="Freeform 96"/>
            <p:cNvSpPr>
              <a:spLocks/>
            </p:cNvSpPr>
            <p:nvPr/>
          </p:nvSpPr>
          <p:spPr bwMode="auto">
            <a:xfrm>
              <a:off x="3425826" y="512763"/>
              <a:ext cx="520700" cy="365125"/>
            </a:xfrm>
            <a:custGeom>
              <a:avLst/>
              <a:gdLst>
                <a:gd name="T0" fmla="*/ 202 w 202"/>
                <a:gd name="T1" fmla="*/ 142 h 142"/>
                <a:gd name="T2" fmla="*/ 202 w 202"/>
                <a:gd name="T3" fmla="*/ 70 h 142"/>
                <a:gd name="T4" fmla="*/ 148 w 202"/>
                <a:gd name="T5" fmla="*/ 2 h 142"/>
                <a:gd name="T6" fmla="*/ 113 w 202"/>
                <a:gd name="T7" fmla="*/ 78 h 142"/>
                <a:gd name="T8" fmla="*/ 107 w 202"/>
                <a:gd name="T9" fmla="*/ 50 h 142"/>
                <a:gd name="T10" fmla="*/ 121 w 202"/>
                <a:gd name="T11" fmla="*/ 33 h 142"/>
                <a:gd name="T12" fmla="*/ 103 w 202"/>
                <a:gd name="T13" fmla="*/ 18 h 142"/>
                <a:gd name="T14" fmla="*/ 85 w 202"/>
                <a:gd name="T15" fmla="*/ 33 h 142"/>
                <a:gd name="T16" fmla="*/ 100 w 202"/>
                <a:gd name="T17" fmla="*/ 50 h 142"/>
                <a:gd name="T18" fmla="*/ 94 w 202"/>
                <a:gd name="T19" fmla="*/ 76 h 142"/>
                <a:gd name="T20" fmla="*/ 59 w 202"/>
                <a:gd name="T21" fmla="*/ 0 h 142"/>
                <a:gd name="T22" fmla="*/ 0 w 202"/>
                <a:gd name="T23" fmla="*/ 70 h 142"/>
                <a:gd name="T24" fmla="*/ 0 w 202"/>
                <a:gd name="T25" fmla="*/ 142 h 142"/>
                <a:gd name="T26" fmla="*/ 202 w 202"/>
                <a:gd name="T27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2" h="142">
                  <a:moveTo>
                    <a:pt x="202" y="142"/>
                  </a:moveTo>
                  <a:cubicBezTo>
                    <a:pt x="202" y="70"/>
                    <a:pt x="202" y="70"/>
                    <a:pt x="202" y="70"/>
                  </a:cubicBezTo>
                  <a:cubicBezTo>
                    <a:pt x="202" y="41"/>
                    <a:pt x="180" y="15"/>
                    <a:pt x="148" y="2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07" y="50"/>
                    <a:pt x="107" y="50"/>
                    <a:pt x="107" y="50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8"/>
                    <a:pt x="87" y="31"/>
                    <a:pt x="85" y="33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94" y="76"/>
                    <a:pt x="94" y="76"/>
                    <a:pt x="94" y="76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25" y="12"/>
                    <a:pt x="0" y="39"/>
                    <a:pt x="0" y="70"/>
                  </a:cubicBezTo>
                  <a:cubicBezTo>
                    <a:pt x="0" y="142"/>
                    <a:pt x="0" y="142"/>
                    <a:pt x="0" y="142"/>
                  </a:cubicBezTo>
                  <a:lnTo>
                    <a:pt x="202" y="142"/>
                  </a:lnTo>
                  <a:close/>
                </a:path>
              </a:pathLst>
            </a:custGeom>
            <a:solidFill>
              <a:srgbClr val="FBDD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63" name="组合 1262"/>
          <p:cNvGrpSpPr/>
          <p:nvPr/>
        </p:nvGrpSpPr>
        <p:grpSpPr>
          <a:xfrm>
            <a:off x="2324649" y="1629594"/>
            <a:ext cx="697193" cy="697193"/>
            <a:chOff x="4291013" y="7938"/>
            <a:chExt cx="985838" cy="985838"/>
          </a:xfrm>
        </p:grpSpPr>
        <p:sp>
          <p:nvSpPr>
            <p:cNvPr id="1234" name="Freeform 85"/>
            <p:cNvSpPr>
              <a:spLocks/>
            </p:cNvSpPr>
            <p:nvPr/>
          </p:nvSpPr>
          <p:spPr bwMode="auto">
            <a:xfrm>
              <a:off x="4291013" y="7938"/>
              <a:ext cx="985838" cy="985838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8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8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8" y="383"/>
                    <a:pt x="78" y="383"/>
                    <a:pt x="78" y="383"/>
                  </a:cubicBezTo>
                  <a:cubicBezTo>
                    <a:pt x="35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552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1" name="Freeform 105"/>
            <p:cNvSpPr>
              <a:spLocks noEditPoints="1"/>
            </p:cNvSpPr>
            <p:nvPr/>
          </p:nvSpPr>
          <p:spPr bwMode="auto">
            <a:xfrm>
              <a:off x="4457701" y="285751"/>
              <a:ext cx="620713" cy="401638"/>
            </a:xfrm>
            <a:custGeom>
              <a:avLst/>
              <a:gdLst>
                <a:gd name="T0" fmla="*/ 240 w 241"/>
                <a:gd name="T1" fmla="*/ 143 h 156"/>
                <a:gd name="T2" fmla="*/ 226 w 241"/>
                <a:gd name="T3" fmla="*/ 14 h 156"/>
                <a:gd name="T4" fmla="*/ 213 w 241"/>
                <a:gd name="T5" fmla="*/ 2 h 156"/>
                <a:gd name="T6" fmla="*/ 203 w 241"/>
                <a:gd name="T7" fmla="*/ 12 h 156"/>
                <a:gd name="T8" fmla="*/ 20 w 241"/>
                <a:gd name="T9" fmla="*/ 72 h 156"/>
                <a:gd name="T10" fmla="*/ 0 w 241"/>
                <a:gd name="T11" fmla="*/ 66 h 156"/>
                <a:gd name="T12" fmla="*/ 6 w 241"/>
                <a:gd name="T13" fmla="*/ 117 h 156"/>
                <a:gd name="T14" fmla="*/ 24 w 241"/>
                <a:gd name="T15" fmla="*/ 108 h 156"/>
                <a:gd name="T16" fmla="*/ 63 w 241"/>
                <a:gd name="T17" fmla="*/ 114 h 156"/>
                <a:gd name="T18" fmla="*/ 93 w 241"/>
                <a:gd name="T19" fmla="*/ 150 h 156"/>
                <a:gd name="T20" fmla="*/ 140 w 241"/>
                <a:gd name="T21" fmla="*/ 127 h 156"/>
                <a:gd name="T22" fmla="*/ 140 w 241"/>
                <a:gd name="T23" fmla="*/ 126 h 156"/>
                <a:gd name="T24" fmla="*/ 224 w 241"/>
                <a:gd name="T25" fmla="*/ 140 h 156"/>
                <a:gd name="T26" fmla="*/ 233 w 241"/>
                <a:gd name="T27" fmla="*/ 152 h 156"/>
                <a:gd name="T28" fmla="*/ 240 w 241"/>
                <a:gd name="T29" fmla="*/ 143 h 156"/>
                <a:gd name="T30" fmla="*/ 99 w 241"/>
                <a:gd name="T31" fmla="*/ 139 h 156"/>
                <a:gd name="T32" fmla="*/ 79 w 241"/>
                <a:gd name="T33" fmla="*/ 117 h 156"/>
                <a:gd name="T34" fmla="*/ 124 w 241"/>
                <a:gd name="T35" fmla="*/ 124 h 156"/>
                <a:gd name="T36" fmla="*/ 99 w 241"/>
                <a:gd name="T37" fmla="*/ 13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1" h="156">
                  <a:moveTo>
                    <a:pt x="240" y="143"/>
                  </a:moveTo>
                  <a:cubicBezTo>
                    <a:pt x="226" y="14"/>
                    <a:pt x="226" y="14"/>
                    <a:pt x="226" y="14"/>
                  </a:cubicBezTo>
                  <a:cubicBezTo>
                    <a:pt x="226" y="14"/>
                    <a:pt x="225" y="0"/>
                    <a:pt x="213" y="2"/>
                  </a:cubicBezTo>
                  <a:cubicBezTo>
                    <a:pt x="201" y="3"/>
                    <a:pt x="203" y="12"/>
                    <a:pt x="203" y="12"/>
                  </a:cubicBezTo>
                  <a:cubicBezTo>
                    <a:pt x="203" y="12"/>
                    <a:pt x="24" y="71"/>
                    <a:pt x="20" y="72"/>
                  </a:cubicBezTo>
                  <a:cubicBezTo>
                    <a:pt x="17" y="74"/>
                    <a:pt x="0" y="66"/>
                    <a:pt x="0" y="66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24" y="108"/>
                    <a:pt x="24" y="108"/>
                    <a:pt x="24" y="108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0" y="121"/>
                    <a:pt x="55" y="144"/>
                    <a:pt x="93" y="150"/>
                  </a:cubicBezTo>
                  <a:cubicBezTo>
                    <a:pt x="133" y="156"/>
                    <a:pt x="137" y="139"/>
                    <a:pt x="140" y="127"/>
                  </a:cubicBezTo>
                  <a:cubicBezTo>
                    <a:pt x="140" y="126"/>
                    <a:pt x="140" y="126"/>
                    <a:pt x="140" y="126"/>
                  </a:cubicBezTo>
                  <a:cubicBezTo>
                    <a:pt x="224" y="140"/>
                    <a:pt x="224" y="140"/>
                    <a:pt x="224" y="140"/>
                  </a:cubicBezTo>
                  <a:cubicBezTo>
                    <a:pt x="224" y="140"/>
                    <a:pt x="225" y="153"/>
                    <a:pt x="233" y="152"/>
                  </a:cubicBezTo>
                  <a:cubicBezTo>
                    <a:pt x="241" y="150"/>
                    <a:pt x="240" y="143"/>
                    <a:pt x="240" y="143"/>
                  </a:cubicBezTo>
                  <a:close/>
                  <a:moveTo>
                    <a:pt x="99" y="139"/>
                  </a:moveTo>
                  <a:cubicBezTo>
                    <a:pt x="79" y="137"/>
                    <a:pt x="78" y="133"/>
                    <a:pt x="79" y="117"/>
                  </a:cubicBezTo>
                  <a:cubicBezTo>
                    <a:pt x="124" y="124"/>
                    <a:pt x="124" y="124"/>
                    <a:pt x="124" y="124"/>
                  </a:cubicBezTo>
                  <a:cubicBezTo>
                    <a:pt x="122" y="132"/>
                    <a:pt x="121" y="143"/>
                    <a:pt x="99" y="139"/>
                  </a:cubicBez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59" name="组合 1258"/>
          <p:cNvGrpSpPr/>
          <p:nvPr/>
        </p:nvGrpSpPr>
        <p:grpSpPr>
          <a:xfrm>
            <a:off x="7246471" y="2551630"/>
            <a:ext cx="696070" cy="697193"/>
            <a:chOff x="5387976" y="7938"/>
            <a:chExt cx="984250" cy="985838"/>
          </a:xfrm>
        </p:grpSpPr>
        <p:sp>
          <p:nvSpPr>
            <p:cNvPr id="1235" name="Freeform 86"/>
            <p:cNvSpPr>
              <a:spLocks/>
            </p:cNvSpPr>
            <p:nvPr/>
          </p:nvSpPr>
          <p:spPr bwMode="auto">
            <a:xfrm>
              <a:off x="5387976" y="7938"/>
              <a:ext cx="984250" cy="985838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7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7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7" y="383"/>
                    <a:pt x="77" y="383"/>
                    <a:pt x="77" y="383"/>
                  </a:cubicBezTo>
                  <a:cubicBezTo>
                    <a:pt x="34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4" y="0"/>
                    <a:pt x="77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6A1D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2" name="Freeform 106"/>
            <p:cNvSpPr>
              <a:spLocks noEditPoints="1"/>
            </p:cNvSpPr>
            <p:nvPr/>
          </p:nvSpPr>
          <p:spPr bwMode="auto">
            <a:xfrm>
              <a:off x="5678488" y="188913"/>
              <a:ext cx="414338" cy="646113"/>
            </a:xfrm>
            <a:custGeom>
              <a:avLst/>
              <a:gdLst>
                <a:gd name="T0" fmla="*/ 157 w 161"/>
                <a:gd name="T1" fmla="*/ 62 h 251"/>
                <a:gd name="T2" fmla="*/ 80 w 161"/>
                <a:gd name="T3" fmla="*/ 0 h 251"/>
                <a:gd name="T4" fmla="*/ 80 w 161"/>
                <a:gd name="T5" fmla="*/ 0 h 251"/>
                <a:gd name="T6" fmla="*/ 4 w 161"/>
                <a:gd name="T7" fmla="*/ 62 h 251"/>
                <a:gd name="T8" fmla="*/ 13 w 161"/>
                <a:gd name="T9" fmla="*/ 114 h 251"/>
                <a:gd name="T10" fmla="*/ 30 w 161"/>
                <a:gd name="T11" fmla="*/ 147 h 251"/>
                <a:gd name="T12" fmla="*/ 79 w 161"/>
                <a:gd name="T13" fmla="*/ 251 h 251"/>
                <a:gd name="T14" fmla="*/ 130 w 161"/>
                <a:gd name="T15" fmla="*/ 147 h 251"/>
                <a:gd name="T16" fmla="*/ 148 w 161"/>
                <a:gd name="T17" fmla="*/ 114 h 251"/>
                <a:gd name="T18" fmla="*/ 157 w 161"/>
                <a:gd name="T19" fmla="*/ 62 h 251"/>
                <a:gd name="T20" fmla="*/ 133 w 161"/>
                <a:gd name="T21" fmla="*/ 77 h 251"/>
                <a:gd name="T22" fmla="*/ 130 w 161"/>
                <a:gd name="T23" fmla="*/ 80 h 251"/>
                <a:gd name="T24" fmla="*/ 112 w 161"/>
                <a:gd name="T25" fmla="*/ 80 h 251"/>
                <a:gd name="T26" fmla="*/ 84 w 161"/>
                <a:gd name="T27" fmla="*/ 107 h 251"/>
                <a:gd name="T28" fmla="*/ 84 w 161"/>
                <a:gd name="T29" fmla="*/ 126 h 251"/>
                <a:gd name="T30" fmla="*/ 81 w 161"/>
                <a:gd name="T31" fmla="*/ 129 h 251"/>
                <a:gd name="T32" fmla="*/ 80 w 161"/>
                <a:gd name="T33" fmla="*/ 129 h 251"/>
                <a:gd name="T34" fmla="*/ 77 w 161"/>
                <a:gd name="T35" fmla="*/ 126 h 251"/>
                <a:gd name="T36" fmla="*/ 77 w 161"/>
                <a:gd name="T37" fmla="*/ 107 h 251"/>
                <a:gd name="T38" fmla="*/ 49 w 161"/>
                <a:gd name="T39" fmla="*/ 80 h 251"/>
                <a:gd name="T40" fmla="*/ 29 w 161"/>
                <a:gd name="T41" fmla="*/ 80 h 251"/>
                <a:gd name="T42" fmla="*/ 26 w 161"/>
                <a:gd name="T43" fmla="*/ 77 h 251"/>
                <a:gd name="T44" fmla="*/ 26 w 161"/>
                <a:gd name="T45" fmla="*/ 75 h 251"/>
                <a:gd name="T46" fmla="*/ 29 w 161"/>
                <a:gd name="T47" fmla="*/ 72 h 251"/>
                <a:gd name="T48" fmla="*/ 49 w 161"/>
                <a:gd name="T49" fmla="*/ 72 h 251"/>
                <a:gd name="T50" fmla="*/ 77 w 161"/>
                <a:gd name="T51" fmla="*/ 44 h 251"/>
                <a:gd name="T52" fmla="*/ 77 w 161"/>
                <a:gd name="T53" fmla="*/ 25 h 251"/>
                <a:gd name="T54" fmla="*/ 80 w 161"/>
                <a:gd name="T55" fmla="*/ 22 h 251"/>
                <a:gd name="T56" fmla="*/ 81 w 161"/>
                <a:gd name="T57" fmla="*/ 22 h 251"/>
                <a:gd name="T58" fmla="*/ 84 w 161"/>
                <a:gd name="T59" fmla="*/ 25 h 251"/>
                <a:gd name="T60" fmla="*/ 84 w 161"/>
                <a:gd name="T61" fmla="*/ 44 h 251"/>
                <a:gd name="T62" fmla="*/ 112 w 161"/>
                <a:gd name="T63" fmla="*/ 72 h 251"/>
                <a:gd name="T64" fmla="*/ 130 w 161"/>
                <a:gd name="T65" fmla="*/ 72 h 251"/>
                <a:gd name="T66" fmla="*/ 133 w 161"/>
                <a:gd name="T67" fmla="*/ 75 h 251"/>
                <a:gd name="T68" fmla="*/ 133 w 161"/>
                <a:gd name="T69" fmla="*/ 77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1" h="251">
                  <a:moveTo>
                    <a:pt x="157" y="62"/>
                  </a:moveTo>
                  <a:cubicBezTo>
                    <a:pt x="141" y="0"/>
                    <a:pt x="80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5" y="0"/>
                    <a:pt x="19" y="3"/>
                    <a:pt x="4" y="62"/>
                  </a:cubicBezTo>
                  <a:cubicBezTo>
                    <a:pt x="4" y="62"/>
                    <a:pt x="0" y="85"/>
                    <a:pt x="13" y="114"/>
                  </a:cubicBezTo>
                  <a:cubicBezTo>
                    <a:pt x="13" y="114"/>
                    <a:pt x="28" y="143"/>
                    <a:pt x="30" y="147"/>
                  </a:cubicBezTo>
                  <a:cubicBezTo>
                    <a:pt x="30" y="147"/>
                    <a:pt x="71" y="207"/>
                    <a:pt x="79" y="251"/>
                  </a:cubicBezTo>
                  <a:cubicBezTo>
                    <a:pt x="88" y="207"/>
                    <a:pt x="130" y="147"/>
                    <a:pt x="130" y="147"/>
                  </a:cubicBezTo>
                  <a:cubicBezTo>
                    <a:pt x="133" y="143"/>
                    <a:pt x="148" y="114"/>
                    <a:pt x="148" y="114"/>
                  </a:cubicBezTo>
                  <a:cubicBezTo>
                    <a:pt x="161" y="85"/>
                    <a:pt x="157" y="62"/>
                    <a:pt x="157" y="62"/>
                  </a:cubicBezTo>
                  <a:close/>
                  <a:moveTo>
                    <a:pt x="133" y="77"/>
                  </a:moveTo>
                  <a:cubicBezTo>
                    <a:pt x="133" y="78"/>
                    <a:pt x="132" y="80"/>
                    <a:pt x="130" y="80"/>
                  </a:cubicBezTo>
                  <a:cubicBezTo>
                    <a:pt x="112" y="80"/>
                    <a:pt x="112" y="80"/>
                    <a:pt x="112" y="80"/>
                  </a:cubicBezTo>
                  <a:cubicBezTo>
                    <a:pt x="110" y="94"/>
                    <a:pt x="99" y="105"/>
                    <a:pt x="84" y="107"/>
                  </a:cubicBezTo>
                  <a:cubicBezTo>
                    <a:pt x="84" y="126"/>
                    <a:pt x="84" y="126"/>
                    <a:pt x="84" y="126"/>
                  </a:cubicBezTo>
                  <a:cubicBezTo>
                    <a:pt x="84" y="128"/>
                    <a:pt x="83" y="129"/>
                    <a:pt x="81" y="129"/>
                  </a:cubicBezTo>
                  <a:cubicBezTo>
                    <a:pt x="80" y="129"/>
                    <a:pt x="80" y="129"/>
                    <a:pt x="80" y="129"/>
                  </a:cubicBezTo>
                  <a:cubicBezTo>
                    <a:pt x="79" y="129"/>
                    <a:pt x="77" y="128"/>
                    <a:pt x="77" y="126"/>
                  </a:cubicBezTo>
                  <a:cubicBezTo>
                    <a:pt x="77" y="107"/>
                    <a:pt x="77" y="107"/>
                    <a:pt x="77" y="107"/>
                  </a:cubicBezTo>
                  <a:cubicBezTo>
                    <a:pt x="63" y="105"/>
                    <a:pt x="51" y="94"/>
                    <a:pt x="49" y="80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7" y="80"/>
                    <a:pt x="26" y="78"/>
                    <a:pt x="26" y="77"/>
                  </a:cubicBezTo>
                  <a:cubicBezTo>
                    <a:pt x="26" y="75"/>
                    <a:pt x="26" y="75"/>
                    <a:pt x="26" y="75"/>
                  </a:cubicBezTo>
                  <a:cubicBezTo>
                    <a:pt x="26" y="74"/>
                    <a:pt x="27" y="72"/>
                    <a:pt x="29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50" y="57"/>
                    <a:pt x="62" y="45"/>
                    <a:pt x="77" y="44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7" y="24"/>
                    <a:pt x="79" y="22"/>
                    <a:pt x="80" y="22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3" y="22"/>
                    <a:pt x="84" y="24"/>
                    <a:pt x="84" y="25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99" y="46"/>
                    <a:pt x="111" y="57"/>
                    <a:pt x="112" y="72"/>
                  </a:cubicBezTo>
                  <a:cubicBezTo>
                    <a:pt x="130" y="72"/>
                    <a:pt x="130" y="72"/>
                    <a:pt x="130" y="72"/>
                  </a:cubicBezTo>
                  <a:cubicBezTo>
                    <a:pt x="132" y="72"/>
                    <a:pt x="133" y="74"/>
                    <a:pt x="133" y="75"/>
                  </a:cubicBezTo>
                  <a:lnTo>
                    <a:pt x="133" y="77"/>
                  </a:lnTo>
                  <a:close/>
                </a:path>
              </a:pathLst>
            </a:custGeom>
            <a:solidFill>
              <a:srgbClr val="FBDD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54" name="组合 1253"/>
          <p:cNvGrpSpPr/>
          <p:nvPr/>
        </p:nvGrpSpPr>
        <p:grpSpPr>
          <a:xfrm>
            <a:off x="10164231" y="2551630"/>
            <a:ext cx="697193" cy="697193"/>
            <a:chOff x="1028701" y="1089026"/>
            <a:chExt cx="985838" cy="985838"/>
          </a:xfrm>
        </p:grpSpPr>
        <p:sp>
          <p:nvSpPr>
            <p:cNvPr id="1226" name="Freeform 78"/>
            <p:cNvSpPr>
              <a:spLocks/>
            </p:cNvSpPr>
            <p:nvPr/>
          </p:nvSpPr>
          <p:spPr bwMode="auto">
            <a:xfrm>
              <a:off x="1028701" y="1089026"/>
              <a:ext cx="985838" cy="985838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8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8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8" y="383"/>
                    <a:pt x="78" y="383"/>
                    <a:pt x="78" y="383"/>
                  </a:cubicBezTo>
                  <a:cubicBezTo>
                    <a:pt x="35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9E4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3" name="Freeform 107"/>
            <p:cNvSpPr>
              <a:spLocks/>
            </p:cNvSpPr>
            <p:nvPr/>
          </p:nvSpPr>
          <p:spPr bwMode="auto">
            <a:xfrm>
              <a:off x="1246188" y="1228726"/>
              <a:ext cx="590550" cy="631825"/>
            </a:xfrm>
            <a:custGeom>
              <a:avLst/>
              <a:gdLst>
                <a:gd name="T0" fmla="*/ 225 w 229"/>
                <a:gd name="T1" fmla="*/ 51 h 246"/>
                <a:gd name="T2" fmla="*/ 165 w 229"/>
                <a:gd name="T3" fmla="*/ 4 h 246"/>
                <a:gd name="T4" fmla="*/ 158 w 229"/>
                <a:gd name="T5" fmla="*/ 8 h 246"/>
                <a:gd name="T6" fmla="*/ 156 w 229"/>
                <a:gd name="T7" fmla="*/ 29 h 246"/>
                <a:gd name="T8" fmla="*/ 153 w 229"/>
                <a:gd name="T9" fmla="*/ 35 h 246"/>
                <a:gd name="T10" fmla="*/ 94 w 229"/>
                <a:gd name="T11" fmla="*/ 98 h 246"/>
                <a:gd name="T12" fmla="*/ 87 w 229"/>
                <a:gd name="T13" fmla="*/ 101 h 246"/>
                <a:gd name="T14" fmla="*/ 46 w 229"/>
                <a:gd name="T15" fmla="*/ 111 h 246"/>
                <a:gd name="T16" fmla="*/ 48 w 229"/>
                <a:gd name="T17" fmla="*/ 117 h 246"/>
                <a:gd name="T18" fmla="*/ 77 w 229"/>
                <a:gd name="T19" fmla="*/ 147 h 246"/>
                <a:gd name="T20" fmla="*/ 0 w 229"/>
                <a:gd name="T21" fmla="*/ 246 h 246"/>
                <a:gd name="T22" fmla="*/ 90 w 229"/>
                <a:gd name="T23" fmla="*/ 156 h 246"/>
                <a:gd name="T24" fmla="*/ 120 w 229"/>
                <a:gd name="T25" fmla="*/ 179 h 246"/>
                <a:gd name="T26" fmla="*/ 130 w 229"/>
                <a:gd name="T27" fmla="*/ 178 h 246"/>
                <a:gd name="T28" fmla="*/ 134 w 229"/>
                <a:gd name="T29" fmla="*/ 140 h 246"/>
                <a:gd name="T30" fmla="*/ 135 w 229"/>
                <a:gd name="T31" fmla="*/ 133 h 246"/>
                <a:gd name="T32" fmla="*/ 192 w 229"/>
                <a:gd name="T33" fmla="*/ 69 h 246"/>
                <a:gd name="T34" fmla="*/ 197 w 229"/>
                <a:gd name="T35" fmla="*/ 68 h 246"/>
                <a:gd name="T36" fmla="*/ 225 w 229"/>
                <a:gd name="T37" fmla="*/ 58 h 246"/>
                <a:gd name="T38" fmla="*/ 225 w 229"/>
                <a:gd name="T39" fmla="*/ 51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9" h="246">
                  <a:moveTo>
                    <a:pt x="225" y="51"/>
                  </a:moveTo>
                  <a:cubicBezTo>
                    <a:pt x="225" y="51"/>
                    <a:pt x="191" y="11"/>
                    <a:pt x="165" y="4"/>
                  </a:cubicBezTo>
                  <a:cubicBezTo>
                    <a:pt x="165" y="4"/>
                    <a:pt x="159" y="0"/>
                    <a:pt x="158" y="8"/>
                  </a:cubicBezTo>
                  <a:cubicBezTo>
                    <a:pt x="158" y="8"/>
                    <a:pt x="156" y="25"/>
                    <a:pt x="156" y="29"/>
                  </a:cubicBezTo>
                  <a:cubicBezTo>
                    <a:pt x="156" y="29"/>
                    <a:pt x="158" y="30"/>
                    <a:pt x="153" y="35"/>
                  </a:cubicBezTo>
                  <a:cubicBezTo>
                    <a:pt x="149" y="39"/>
                    <a:pt x="94" y="98"/>
                    <a:pt x="94" y="98"/>
                  </a:cubicBezTo>
                  <a:cubicBezTo>
                    <a:pt x="94" y="98"/>
                    <a:pt x="90" y="101"/>
                    <a:pt x="87" y="101"/>
                  </a:cubicBezTo>
                  <a:cubicBezTo>
                    <a:pt x="87" y="101"/>
                    <a:pt x="58" y="96"/>
                    <a:pt x="46" y="111"/>
                  </a:cubicBezTo>
                  <a:cubicBezTo>
                    <a:pt x="46" y="111"/>
                    <a:pt x="45" y="113"/>
                    <a:pt x="48" y="117"/>
                  </a:cubicBezTo>
                  <a:cubicBezTo>
                    <a:pt x="77" y="147"/>
                    <a:pt x="77" y="147"/>
                    <a:pt x="77" y="147"/>
                  </a:cubicBezTo>
                  <a:cubicBezTo>
                    <a:pt x="0" y="246"/>
                    <a:pt x="0" y="246"/>
                    <a:pt x="0" y="246"/>
                  </a:cubicBezTo>
                  <a:cubicBezTo>
                    <a:pt x="90" y="156"/>
                    <a:pt x="90" y="156"/>
                    <a:pt x="90" y="156"/>
                  </a:cubicBezTo>
                  <a:cubicBezTo>
                    <a:pt x="120" y="179"/>
                    <a:pt x="120" y="179"/>
                    <a:pt x="120" y="179"/>
                  </a:cubicBezTo>
                  <a:cubicBezTo>
                    <a:pt x="120" y="179"/>
                    <a:pt x="127" y="181"/>
                    <a:pt x="130" y="178"/>
                  </a:cubicBezTo>
                  <a:cubicBezTo>
                    <a:pt x="132" y="176"/>
                    <a:pt x="140" y="162"/>
                    <a:pt x="134" y="140"/>
                  </a:cubicBezTo>
                  <a:cubicBezTo>
                    <a:pt x="134" y="140"/>
                    <a:pt x="133" y="137"/>
                    <a:pt x="135" y="133"/>
                  </a:cubicBezTo>
                  <a:cubicBezTo>
                    <a:pt x="138" y="130"/>
                    <a:pt x="192" y="69"/>
                    <a:pt x="192" y="69"/>
                  </a:cubicBezTo>
                  <a:cubicBezTo>
                    <a:pt x="192" y="69"/>
                    <a:pt x="195" y="67"/>
                    <a:pt x="197" y="68"/>
                  </a:cubicBezTo>
                  <a:cubicBezTo>
                    <a:pt x="197" y="68"/>
                    <a:pt x="221" y="64"/>
                    <a:pt x="225" y="58"/>
                  </a:cubicBezTo>
                  <a:cubicBezTo>
                    <a:pt x="225" y="58"/>
                    <a:pt x="229" y="56"/>
                    <a:pt x="225" y="51"/>
                  </a:cubicBezTo>
                  <a:close/>
                </a:path>
              </a:pathLst>
            </a:custGeom>
            <a:solidFill>
              <a:srgbClr val="FD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55" name="组合 1254"/>
          <p:cNvGrpSpPr/>
          <p:nvPr/>
        </p:nvGrpSpPr>
        <p:grpSpPr>
          <a:xfrm>
            <a:off x="2324649" y="2551630"/>
            <a:ext cx="697193" cy="697193"/>
            <a:chOff x="2098676" y="1089026"/>
            <a:chExt cx="985838" cy="985838"/>
          </a:xfrm>
        </p:grpSpPr>
        <p:sp>
          <p:nvSpPr>
            <p:cNvPr id="1225" name="Freeform 77"/>
            <p:cNvSpPr>
              <a:spLocks/>
            </p:cNvSpPr>
            <p:nvPr/>
          </p:nvSpPr>
          <p:spPr bwMode="auto">
            <a:xfrm>
              <a:off x="2098676" y="1089026"/>
              <a:ext cx="985838" cy="985838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8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8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8" y="383"/>
                    <a:pt x="78" y="383"/>
                    <a:pt x="78" y="383"/>
                  </a:cubicBezTo>
                  <a:cubicBezTo>
                    <a:pt x="35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8B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4" name="Freeform 108"/>
            <p:cNvSpPr>
              <a:spLocks/>
            </p:cNvSpPr>
            <p:nvPr/>
          </p:nvSpPr>
          <p:spPr bwMode="auto">
            <a:xfrm>
              <a:off x="2690813" y="1506538"/>
              <a:ext cx="117475" cy="107950"/>
            </a:xfrm>
            <a:custGeom>
              <a:avLst/>
              <a:gdLst>
                <a:gd name="T0" fmla="*/ 35 w 46"/>
                <a:gd name="T1" fmla="*/ 0 h 42"/>
                <a:gd name="T2" fmla="*/ 12 w 46"/>
                <a:gd name="T3" fmla="*/ 0 h 42"/>
                <a:gd name="T4" fmla="*/ 0 w 46"/>
                <a:gd name="T5" fmla="*/ 12 h 42"/>
                <a:gd name="T6" fmla="*/ 0 w 46"/>
                <a:gd name="T7" fmla="*/ 31 h 42"/>
                <a:gd name="T8" fmla="*/ 12 w 46"/>
                <a:gd name="T9" fmla="*/ 42 h 42"/>
                <a:gd name="T10" fmla="*/ 35 w 46"/>
                <a:gd name="T11" fmla="*/ 42 h 42"/>
                <a:gd name="T12" fmla="*/ 46 w 46"/>
                <a:gd name="T13" fmla="*/ 31 h 42"/>
                <a:gd name="T14" fmla="*/ 46 w 46"/>
                <a:gd name="T15" fmla="*/ 12 h 42"/>
                <a:gd name="T16" fmla="*/ 35 w 46"/>
                <a:gd name="T1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2">
                  <a:moveTo>
                    <a:pt x="3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7"/>
                    <a:pt x="5" y="42"/>
                    <a:pt x="12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41" y="42"/>
                    <a:pt x="46" y="37"/>
                    <a:pt x="46" y="31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5"/>
                    <a:pt x="41" y="0"/>
                    <a:pt x="35" y="0"/>
                  </a:cubicBez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5" name="Freeform 109"/>
            <p:cNvSpPr>
              <a:spLocks/>
            </p:cNvSpPr>
            <p:nvPr/>
          </p:nvSpPr>
          <p:spPr bwMode="auto">
            <a:xfrm>
              <a:off x="2376488" y="1506538"/>
              <a:ext cx="119063" cy="107950"/>
            </a:xfrm>
            <a:custGeom>
              <a:avLst/>
              <a:gdLst>
                <a:gd name="T0" fmla="*/ 34 w 46"/>
                <a:gd name="T1" fmla="*/ 42 h 42"/>
                <a:gd name="T2" fmla="*/ 46 w 46"/>
                <a:gd name="T3" fmla="*/ 31 h 42"/>
                <a:gd name="T4" fmla="*/ 46 w 46"/>
                <a:gd name="T5" fmla="*/ 12 h 42"/>
                <a:gd name="T6" fmla="*/ 34 w 46"/>
                <a:gd name="T7" fmla="*/ 0 h 42"/>
                <a:gd name="T8" fmla="*/ 11 w 46"/>
                <a:gd name="T9" fmla="*/ 0 h 42"/>
                <a:gd name="T10" fmla="*/ 0 w 46"/>
                <a:gd name="T11" fmla="*/ 12 h 42"/>
                <a:gd name="T12" fmla="*/ 0 w 46"/>
                <a:gd name="T13" fmla="*/ 31 h 42"/>
                <a:gd name="T14" fmla="*/ 11 w 46"/>
                <a:gd name="T15" fmla="*/ 42 h 42"/>
                <a:gd name="T16" fmla="*/ 34 w 46"/>
                <a:gd name="T17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2">
                  <a:moveTo>
                    <a:pt x="34" y="42"/>
                  </a:moveTo>
                  <a:cubicBezTo>
                    <a:pt x="41" y="42"/>
                    <a:pt x="46" y="37"/>
                    <a:pt x="46" y="31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5"/>
                    <a:pt x="41" y="0"/>
                    <a:pt x="3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7"/>
                    <a:pt x="5" y="42"/>
                    <a:pt x="11" y="42"/>
                  </a:cubicBezTo>
                  <a:lnTo>
                    <a:pt x="34" y="42"/>
                  </a:ln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6" name="Freeform 110"/>
            <p:cNvSpPr>
              <a:spLocks/>
            </p:cNvSpPr>
            <p:nvPr/>
          </p:nvSpPr>
          <p:spPr bwMode="auto">
            <a:xfrm>
              <a:off x="2690813" y="1377951"/>
              <a:ext cx="117475" cy="107950"/>
            </a:xfrm>
            <a:custGeom>
              <a:avLst/>
              <a:gdLst>
                <a:gd name="T0" fmla="*/ 35 w 46"/>
                <a:gd name="T1" fmla="*/ 0 h 42"/>
                <a:gd name="T2" fmla="*/ 12 w 46"/>
                <a:gd name="T3" fmla="*/ 0 h 42"/>
                <a:gd name="T4" fmla="*/ 0 w 46"/>
                <a:gd name="T5" fmla="*/ 12 h 42"/>
                <a:gd name="T6" fmla="*/ 0 w 46"/>
                <a:gd name="T7" fmla="*/ 31 h 42"/>
                <a:gd name="T8" fmla="*/ 12 w 46"/>
                <a:gd name="T9" fmla="*/ 42 h 42"/>
                <a:gd name="T10" fmla="*/ 35 w 46"/>
                <a:gd name="T11" fmla="*/ 42 h 42"/>
                <a:gd name="T12" fmla="*/ 46 w 46"/>
                <a:gd name="T13" fmla="*/ 31 h 42"/>
                <a:gd name="T14" fmla="*/ 46 w 46"/>
                <a:gd name="T15" fmla="*/ 12 h 42"/>
                <a:gd name="T16" fmla="*/ 35 w 46"/>
                <a:gd name="T1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2">
                  <a:moveTo>
                    <a:pt x="3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7"/>
                    <a:pt x="5" y="42"/>
                    <a:pt x="12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41" y="42"/>
                    <a:pt x="46" y="37"/>
                    <a:pt x="46" y="31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5"/>
                    <a:pt x="41" y="0"/>
                    <a:pt x="35" y="0"/>
                  </a:cubicBez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7" name="Freeform 111"/>
            <p:cNvSpPr>
              <a:spLocks/>
            </p:cNvSpPr>
            <p:nvPr/>
          </p:nvSpPr>
          <p:spPr bwMode="auto">
            <a:xfrm>
              <a:off x="2376488" y="1377951"/>
              <a:ext cx="119063" cy="107950"/>
            </a:xfrm>
            <a:custGeom>
              <a:avLst/>
              <a:gdLst>
                <a:gd name="T0" fmla="*/ 11 w 46"/>
                <a:gd name="T1" fmla="*/ 42 h 42"/>
                <a:gd name="T2" fmla="*/ 34 w 46"/>
                <a:gd name="T3" fmla="*/ 42 h 42"/>
                <a:gd name="T4" fmla="*/ 46 w 46"/>
                <a:gd name="T5" fmla="*/ 31 h 42"/>
                <a:gd name="T6" fmla="*/ 46 w 46"/>
                <a:gd name="T7" fmla="*/ 12 h 42"/>
                <a:gd name="T8" fmla="*/ 34 w 46"/>
                <a:gd name="T9" fmla="*/ 0 h 42"/>
                <a:gd name="T10" fmla="*/ 11 w 46"/>
                <a:gd name="T11" fmla="*/ 0 h 42"/>
                <a:gd name="T12" fmla="*/ 0 w 46"/>
                <a:gd name="T13" fmla="*/ 12 h 42"/>
                <a:gd name="T14" fmla="*/ 0 w 46"/>
                <a:gd name="T15" fmla="*/ 31 h 42"/>
                <a:gd name="T16" fmla="*/ 11 w 46"/>
                <a:gd name="T17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2">
                  <a:moveTo>
                    <a:pt x="11" y="42"/>
                  </a:moveTo>
                  <a:cubicBezTo>
                    <a:pt x="34" y="42"/>
                    <a:pt x="34" y="42"/>
                    <a:pt x="34" y="42"/>
                  </a:cubicBezTo>
                  <a:cubicBezTo>
                    <a:pt x="41" y="42"/>
                    <a:pt x="46" y="37"/>
                    <a:pt x="46" y="31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5"/>
                    <a:pt x="41" y="0"/>
                    <a:pt x="3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7"/>
                    <a:pt x="5" y="42"/>
                    <a:pt x="11" y="42"/>
                  </a:cubicBez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0" name="Freeform 112"/>
            <p:cNvSpPr>
              <a:spLocks/>
            </p:cNvSpPr>
            <p:nvPr/>
          </p:nvSpPr>
          <p:spPr bwMode="auto">
            <a:xfrm>
              <a:off x="2690813" y="1247776"/>
              <a:ext cx="117475" cy="109538"/>
            </a:xfrm>
            <a:custGeom>
              <a:avLst/>
              <a:gdLst>
                <a:gd name="T0" fmla="*/ 35 w 46"/>
                <a:gd name="T1" fmla="*/ 0 h 42"/>
                <a:gd name="T2" fmla="*/ 12 w 46"/>
                <a:gd name="T3" fmla="*/ 0 h 42"/>
                <a:gd name="T4" fmla="*/ 0 w 46"/>
                <a:gd name="T5" fmla="*/ 12 h 42"/>
                <a:gd name="T6" fmla="*/ 0 w 46"/>
                <a:gd name="T7" fmla="*/ 31 h 42"/>
                <a:gd name="T8" fmla="*/ 12 w 46"/>
                <a:gd name="T9" fmla="*/ 42 h 42"/>
                <a:gd name="T10" fmla="*/ 35 w 46"/>
                <a:gd name="T11" fmla="*/ 42 h 42"/>
                <a:gd name="T12" fmla="*/ 46 w 46"/>
                <a:gd name="T13" fmla="*/ 31 h 42"/>
                <a:gd name="T14" fmla="*/ 46 w 46"/>
                <a:gd name="T15" fmla="*/ 12 h 42"/>
                <a:gd name="T16" fmla="*/ 35 w 46"/>
                <a:gd name="T1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2">
                  <a:moveTo>
                    <a:pt x="3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7"/>
                    <a:pt x="5" y="42"/>
                    <a:pt x="12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41" y="42"/>
                    <a:pt x="46" y="37"/>
                    <a:pt x="46" y="31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6"/>
                    <a:pt x="41" y="0"/>
                    <a:pt x="35" y="0"/>
                  </a:cubicBez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9" name="Freeform 113"/>
            <p:cNvSpPr>
              <a:spLocks/>
            </p:cNvSpPr>
            <p:nvPr/>
          </p:nvSpPr>
          <p:spPr bwMode="auto">
            <a:xfrm>
              <a:off x="2533651" y="1247776"/>
              <a:ext cx="119063" cy="109538"/>
            </a:xfrm>
            <a:custGeom>
              <a:avLst/>
              <a:gdLst>
                <a:gd name="T0" fmla="*/ 12 w 46"/>
                <a:gd name="T1" fmla="*/ 42 h 42"/>
                <a:gd name="T2" fmla="*/ 35 w 46"/>
                <a:gd name="T3" fmla="*/ 42 h 42"/>
                <a:gd name="T4" fmla="*/ 46 w 46"/>
                <a:gd name="T5" fmla="*/ 31 h 42"/>
                <a:gd name="T6" fmla="*/ 46 w 46"/>
                <a:gd name="T7" fmla="*/ 12 h 42"/>
                <a:gd name="T8" fmla="*/ 35 w 46"/>
                <a:gd name="T9" fmla="*/ 0 h 42"/>
                <a:gd name="T10" fmla="*/ 12 w 46"/>
                <a:gd name="T11" fmla="*/ 0 h 42"/>
                <a:gd name="T12" fmla="*/ 0 w 46"/>
                <a:gd name="T13" fmla="*/ 12 h 42"/>
                <a:gd name="T14" fmla="*/ 0 w 46"/>
                <a:gd name="T15" fmla="*/ 31 h 42"/>
                <a:gd name="T16" fmla="*/ 12 w 46"/>
                <a:gd name="T17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2">
                  <a:moveTo>
                    <a:pt x="12" y="42"/>
                  </a:moveTo>
                  <a:cubicBezTo>
                    <a:pt x="35" y="42"/>
                    <a:pt x="35" y="42"/>
                    <a:pt x="35" y="42"/>
                  </a:cubicBezTo>
                  <a:cubicBezTo>
                    <a:pt x="41" y="42"/>
                    <a:pt x="46" y="37"/>
                    <a:pt x="46" y="31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6"/>
                    <a:pt x="41" y="0"/>
                    <a:pt x="3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7"/>
                    <a:pt x="5" y="42"/>
                    <a:pt x="12" y="42"/>
                  </a:cubicBez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0" name="Freeform 114"/>
            <p:cNvSpPr>
              <a:spLocks/>
            </p:cNvSpPr>
            <p:nvPr/>
          </p:nvSpPr>
          <p:spPr bwMode="auto">
            <a:xfrm>
              <a:off x="2376488" y="1247776"/>
              <a:ext cx="119063" cy="109538"/>
            </a:xfrm>
            <a:custGeom>
              <a:avLst/>
              <a:gdLst>
                <a:gd name="T0" fmla="*/ 11 w 46"/>
                <a:gd name="T1" fmla="*/ 42 h 42"/>
                <a:gd name="T2" fmla="*/ 34 w 46"/>
                <a:gd name="T3" fmla="*/ 42 h 42"/>
                <a:gd name="T4" fmla="*/ 46 w 46"/>
                <a:gd name="T5" fmla="*/ 31 h 42"/>
                <a:gd name="T6" fmla="*/ 46 w 46"/>
                <a:gd name="T7" fmla="*/ 12 h 42"/>
                <a:gd name="T8" fmla="*/ 34 w 46"/>
                <a:gd name="T9" fmla="*/ 0 h 42"/>
                <a:gd name="T10" fmla="*/ 11 w 46"/>
                <a:gd name="T11" fmla="*/ 0 h 42"/>
                <a:gd name="T12" fmla="*/ 0 w 46"/>
                <a:gd name="T13" fmla="*/ 12 h 42"/>
                <a:gd name="T14" fmla="*/ 0 w 46"/>
                <a:gd name="T15" fmla="*/ 31 h 42"/>
                <a:gd name="T16" fmla="*/ 11 w 46"/>
                <a:gd name="T17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2">
                  <a:moveTo>
                    <a:pt x="11" y="42"/>
                  </a:moveTo>
                  <a:cubicBezTo>
                    <a:pt x="34" y="42"/>
                    <a:pt x="34" y="42"/>
                    <a:pt x="34" y="42"/>
                  </a:cubicBezTo>
                  <a:cubicBezTo>
                    <a:pt x="41" y="42"/>
                    <a:pt x="46" y="37"/>
                    <a:pt x="46" y="31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6"/>
                    <a:pt x="41" y="0"/>
                    <a:pt x="3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7"/>
                    <a:pt x="5" y="42"/>
                    <a:pt x="11" y="42"/>
                  </a:cubicBez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1" name="Freeform 115"/>
            <p:cNvSpPr>
              <a:spLocks/>
            </p:cNvSpPr>
            <p:nvPr/>
          </p:nvSpPr>
          <p:spPr bwMode="auto">
            <a:xfrm>
              <a:off x="2397126" y="1433513"/>
              <a:ext cx="388938" cy="504825"/>
            </a:xfrm>
            <a:custGeom>
              <a:avLst/>
              <a:gdLst>
                <a:gd name="T0" fmla="*/ 141 w 151"/>
                <a:gd name="T1" fmla="*/ 76 h 196"/>
                <a:gd name="T2" fmla="*/ 116 w 151"/>
                <a:gd name="T3" fmla="*/ 92 h 196"/>
                <a:gd name="T4" fmla="*/ 106 w 151"/>
                <a:gd name="T5" fmla="*/ 120 h 196"/>
                <a:gd name="T6" fmla="*/ 108 w 151"/>
                <a:gd name="T7" fmla="*/ 15 h 196"/>
                <a:gd name="T8" fmla="*/ 92 w 151"/>
                <a:gd name="T9" fmla="*/ 0 h 196"/>
                <a:gd name="T10" fmla="*/ 77 w 151"/>
                <a:gd name="T11" fmla="*/ 13 h 196"/>
                <a:gd name="T12" fmla="*/ 76 w 151"/>
                <a:gd name="T13" fmla="*/ 77 h 196"/>
                <a:gd name="T14" fmla="*/ 50 w 151"/>
                <a:gd name="T15" fmla="*/ 80 h 196"/>
                <a:gd name="T16" fmla="*/ 1 w 151"/>
                <a:gd name="T17" fmla="*/ 108 h 196"/>
                <a:gd name="T18" fmla="*/ 11 w 151"/>
                <a:gd name="T19" fmla="*/ 168 h 196"/>
                <a:gd name="T20" fmla="*/ 13 w 151"/>
                <a:gd name="T21" fmla="*/ 195 h 196"/>
                <a:gd name="T22" fmla="*/ 110 w 151"/>
                <a:gd name="T23" fmla="*/ 196 h 196"/>
                <a:gd name="T24" fmla="*/ 129 w 151"/>
                <a:gd name="T25" fmla="*/ 180 h 196"/>
                <a:gd name="T26" fmla="*/ 146 w 151"/>
                <a:gd name="T27" fmla="*/ 96 h 196"/>
                <a:gd name="T28" fmla="*/ 141 w 151"/>
                <a:gd name="T29" fmla="*/ 7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" h="196">
                  <a:moveTo>
                    <a:pt x="141" y="76"/>
                  </a:moveTo>
                  <a:cubicBezTo>
                    <a:pt x="141" y="76"/>
                    <a:pt x="117" y="76"/>
                    <a:pt x="116" y="92"/>
                  </a:cubicBezTo>
                  <a:cubicBezTo>
                    <a:pt x="116" y="92"/>
                    <a:pt x="117" y="118"/>
                    <a:pt x="106" y="120"/>
                  </a:cubicBezTo>
                  <a:cubicBezTo>
                    <a:pt x="108" y="15"/>
                    <a:pt x="108" y="15"/>
                    <a:pt x="108" y="15"/>
                  </a:cubicBezTo>
                  <a:cubicBezTo>
                    <a:pt x="108" y="15"/>
                    <a:pt x="110" y="0"/>
                    <a:pt x="92" y="0"/>
                  </a:cubicBezTo>
                  <a:cubicBezTo>
                    <a:pt x="92" y="0"/>
                    <a:pt x="77" y="0"/>
                    <a:pt x="77" y="13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64" y="78"/>
                    <a:pt x="50" y="80"/>
                  </a:cubicBezTo>
                  <a:cubicBezTo>
                    <a:pt x="50" y="80"/>
                    <a:pt x="0" y="86"/>
                    <a:pt x="1" y="108"/>
                  </a:cubicBezTo>
                  <a:cubicBezTo>
                    <a:pt x="1" y="108"/>
                    <a:pt x="6" y="152"/>
                    <a:pt x="11" y="168"/>
                  </a:cubicBezTo>
                  <a:cubicBezTo>
                    <a:pt x="11" y="168"/>
                    <a:pt x="15" y="185"/>
                    <a:pt x="13" y="195"/>
                  </a:cubicBezTo>
                  <a:cubicBezTo>
                    <a:pt x="110" y="196"/>
                    <a:pt x="110" y="196"/>
                    <a:pt x="110" y="196"/>
                  </a:cubicBezTo>
                  <a:cubicBezTo>
                    <a:pt x="110" y="196"/>
                    <a:pt x="121" y="193"/>
                    <a:pt x="129" y="180"/>
                  </a:cubicBezTo>
                  <a:cubicBezTo>
                    <a:pt x="129" y="180"/>
                    <a:pt x="146" y="151"/>
                    <a:pt x="146" y="96"/>
                  </a:cubicBezTo>
                  <a:cubicBezTo>
                    <a:pt x="146" y="96"/>
                    <a:pt x="151" y="76"/>
                    <a:pt x="141" y="76"/>
                  </a:cubicBezTo>
                  <a:close/>
                </a:path>
              </a:pathLst>
            </a:custGeom>
            <a:solidFill>
              <a:srgbClr val="FBDD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2" name="Freeform 116"/>
            <p:cNvSpPr>
              <a:spLocks/>
            </p:cNvSpPr>
            <p:nvPr/>
          </p:nvSpPr>
          <p:spPr bwMode="auto">
            <a:xfrm>
              <a:off x="2533651" y="1506538"/>
              <a:ext cx="44450" cy="107950"/>
            </a:xfrm>
            <a:custGeom>
              <a:avLst/>
              <a:gdLst>
                <a:gd name="T0" fmla="*/ 12 w 17"/>
                <a:gd name="T1" fmla="*/ 42 h 42"/>
                <a:gd name="T2" fmla="*/ 16 w 17"/>
                <a:gd name="T3" fmla="*/ 42 h 42"/>
                <a:gd name="T4" fmla="*/ 17 w 17"/>
                <a:gd name="T5" fmla="*/ 0 h 42"/>
                <a:gd name="T6" fmla="*/ 12 w 17"/>
                <a:gd name="T7" fmla="*/ 0 h 42"/>
                <a:gd name="T8" fmla="*/ 0 w 17"/>
                <a:gd name="T9" fmla="*/ 12 h 42"/>
                <a:gd name="T10" fmla="*/ 0 w 17"/>
                <a:gd name="T11" fmla="*/ 31 h 42"/>
                <a:gd name="T12" fmla="*/ 12 w 17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2">
                  <a:moveTo>
                    <a:pt x="12" y="42"/>
                  </a:moveTo>
                  <a:cubicBezTo>
                    <a:pt x="16" y="42"/>
                    <a:pt x="16" y="42"/>
                    <a:pt x="16" y="42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7"/>
                    <a:pt x="5" y="42"/>
                    <a:pt x="12" y="42"/>
                  </a:cubicBez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3" name="Freeform 117"/>
            <p:cNvSpPr>
              <a:spLocks/>
            </p:cNvSpPr>
            <p:nvPr/>
          </p:nvSpPr>
          <p:spPr bwMode="auto">
            <a:xfrm>
              <a:off x="2533651" y="1377951"/>
              <a:ext cx="119063" cy="107950"/>
            </a:xfrm>
            <a:custGeom>
              <a:avLst/>
              <a:gdLst>
                <a:gd name="T0" fmla="*/ 12 w 46"/>
                <a:gd name="T1" fmla="*/ 42 h 42"/>
                <a:gd name="T2" fmla="*/ 17 w 46"/>
                <a:gd name="T3" fmla="*/ 42 h 42"/>
                <a:gd name="T4" fmla="*/ 17 w 46"/>
                <a:gd name="T5" fmla="*/ 37 h 42"/>
                <a:gd name="T6" fmla="*/ 39 w 46"/>
                <a:gd name="T7" fmla="*/ 15 h 42"/>
                <a:gd name="T8" fmla="*/ 46 w 46"/>
                <a:gd name="T9" fmla="*/ 16 h 42"/>
                <a:gd name="T10" fmla="*/ 46 w 46"/>
                <a:gd name="T11" fmla="*/ 12 h 42"/>
                <a:gd name="T12" fmla="*/ 35 w 46"/>
                <a:gd name="T13" fmla="*/ 0 h 42"/>
                <a:gd name="T14" fmla="*/ 12 w 46"/>
                <a:gd name="T15" fmla="*/ 0 h 42"/>
                <a:gd name="T16" fmla="*/ 0 w 46"/>
                <a:gd name="T17" fmla="*/ 12 h 42"/>
                <a:gd name="T18" fmla="*/ 0 w 46"/>
                <a:gd name="T19" fmla="*/ 31 h 42"/>
                <a:gd name="T20" fmla="*/ 12 w 46"/>
                <a:gd name="T21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42">
                  <a:moveTo>
                    <a:pt x="12" y="42"/>
                  </a:moveTo>
                  <a:cubicBezTo>
                    <a:pt x="17" y="42"/>
                    <a:pt x="17" y="42"/>
                    <a:pt x="17" y="42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21"/>
                    <a:pt x="30" y="15"/>
                    <a:pt x="39" y="15"/>
                  </a:cubicBezTo>
                  <a:cubicBezTo>
                    <a:pt x="42" y="15"/>
                    <a:pt x="44" y="15"/>
                    <a:pt x="46" y="16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5"/>
                    <a:pt x="41" y="0"/>
                    <a:pt x="3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7"/>
                    <a:pt x="5" y="42"/>
                    <a:pt x="12" y="42"/>
                  </a:cubicBez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58" name="组合 1257"/>
          <p:cNvGrpSpPr/>
          <p:nvPr/>
        </p:nvGrpSpPr>
        <p:grpSpPr>
          <a:xfrm>
            <a:off x="1318703" y="1629594"/>
            <a:ext cx="696070" cy="697193"/>
            <a:chOff x="5387976" y="1089026"/>
            <a:chExt cx="984250" cy="985838"/>
          </a:xfrm>
        </p:grpSpPr>
        <p:sp>
          <p:nvSpPr>
            <p:cNvPr id="1229" name="Freeform 81"/>
            <p:cNvSpPr>
              <a:spLocks/>
            </p:cNvSpPr>
            <p:nvPr/>
          </p:nvSpPr>
          <p:spPr bwMode="auto">
            <a:xfrm>
              <a:off x="5387976" y="1089026"/>
              <a:ext cx="984250" cy="985838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7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7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7" y="383"/>
                    <a:pt x="77" y="383"/>
                    <a:pt x="77" y="383"/>
                  </a:cubicBezTo>
                  <a:cubicBezTo>
                    <a:pt x="34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4" y="0"/>
                    <a:pt x="77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6A1D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5" name="Freeform 131"/>
            <p:cNvSpPr>
              <a:spLocks/>
            </p:cNvSpPr>
            <p:nvPr/>
          </p:nvSpPr>
          <p:spPr bwMode="auto">
            <a:xfrm>
              <a:off x="6094413" y="1485901"/>
              <a:ext cx="77788" cy="122238"/>
            </a:xfrm>
            <a:custGeom>
              <a:avLst/>
              <a:gdLst>
                <a:gd name="T0" fmla="*/ 8 w 30"/>
                <a:gd name="T1" fmla="*/ 1 h 48"/>
                <a:gd name="T2" fmla="*/ 8 w 30"/>
                <a:gd name="T3" fmla="*/ 1 h 48"/>
                <a:gd name="T4" fmla="*/ 2 w 30"/>
                <a:gd name="T5" fmla="*/ 4 h 48"/>
                <a:gd name="T6" fmla="*/ 3 w 30"/>
                <a:gd name="T7" fmla="*/ 10 h 48"/>
                <a:gd name="T8" fmla="*/ 21 w 30"/>
                <a:gd name="T9" fmla="*/ 36 h 48"/>
                <a:gd name="T10" fmla="*/ 20 w 30"/>
                <a:gd name="T11" fmla="*/ 43 h 48"/>
                <a:gd name="T12" fmla="*/ 24 w 30"/>
                <a:gd name="T13" fmla="*/ 46 h 48"/>
                <a:gd name="T14" fmla="*/ 30 w 30"/>
                <a:gd name="T15" fmla="*/ 44 h 48"/>
                <a:gd name="T16" fmla="*/ 30 w 30"/>
                <a:gd name="T17" fmla="*/ 44 h 48"/>
                <a:gd name="T18" fmla="*/ 30 w 30"/>
                <a:gd name="T19" fmla="*/ 36 h 48"/>
                <a:gd name="T20" fmla="*/ 8 w 30"/>
                <a:gd name="T21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48">
                  <a:moveTo>
                    <a:pt x="8" y="1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3" y="0"/>
                    <a:pt x="2" y="4"/>
                  </a:cubicBezTo>
                  <a:cubicBezTo>
                    <a:pt x="2" y="4"/>
                    <a:pt x="0" y="7"/>
                    <a:pt x="3" y="10"/>
                  </a:cubicBezTo>
                  <a:cubicBezTo>
                    <a:pt x="13" y="14"/>
                    <a:pt x="21" y="24"/>
                    <a:pt x="21" y="36"/>
                  </a:cubicBezTo>
                  <a:cubicBezTo>
                    <a:pt x="21" y="39"/>
                    <a:pt x="20" y="41"/>
                    <a:pt x="20" y="43"/>
                  </a:cubicBezTo>
                  <a:cubicBezTo>
                    <a:pt x="20" y="44"/>
                    <a:pt x="21" y="46"/>
                    <a:pt x="24" y="46"/>
                  </a:cubicBezTo>
                  <a:cubicBezTo>
                    <a:pt x="24" y="46"/>
                    <a:pt x="29" y="48"/>
                    <a:pt x="30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1"/>
                    <a:pt x="30" y="39"/>
                    <a:pt x="30" y="36"/>
                  </a:cubicBezTo>
                  <a:cubicBezTo>
                    <a:pt x="30" y="21"/>
                    <a:pt x="21" y="8"/>
                    <a:pt x="8" y="1"/>
                  </a:cubicBez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6" name="Freeform 132"/>
            <p:cNvSpPr>
              <a:spLocks/>
            </p:cNvSpPr>
            <p:nvPr/>
          </p:nvSpPr>
          <p:spPr bwMode="auto">
            <a:xfrm>
              <a:off x="5584826" y="1485901"/>
              <a:ext cx="77788" cy="122238"/>
            </a:xfrm>
            <a:custGeom>
              <a:avLst/>
              <a:gdLst>
                <a:gd name="T0" fmla="*/ 22 w 30"/>
                <a:gd name="T1" fmla="*/ 1 h 48"/>
                <a:gd name="T2" fmla="*/ 22 w 30"/>
                <a:gd name="T3" fmla="*/ 1 h 48"/>
                <a:gd name="T4" fmla="*/ 0 w 30"/>
                <a:gd name="T5" fmla="*/ 36 h 48"/>
                <a:gd name="T6" fmla="*/ 0 w 30"/>
                <a:gd name="T7" fmla="*/ 44 h 48"/>
                <a:gd name="T8" fmla="*/ 0 w 30"/>
                <a:gd name="T9" fmla="*/ 44 h 48"/>
                <a:gd name="T10" fmla="*/ 6 w 30"/>
                <a:gd name="T11" fmla="*/ 46 h 48"/>
                <a:gd name="T12" fmla="*/ 10 w 30"/>
                <a:gd name="T13" fmla="*/ 43 h 48"/>
                <a:gd name="T14" fmla="*/ 9 w 30"/>
                <a:gd name="T15" fmla="*/ 36 h 48"/>
                <a:gd name="T16" fmla="*/ 27 w 30"/>
                <a:gd name="T17" fmla="*/ 10 h 48"/>
                <a:gd name="T18" fmla="*/ 28 w 30"/>
                <a:gd name="T19" fmla="*/ 4 h 48"/>
                <a:gd name="T20" fmla="*/ 22 w 30"/>
                <a:gd name="T21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48">
                  <a:moveTo>
                    <a:pt x="22" y="1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8"/>
                    <a:pt x="0" y="21"/>
                    <a:pt x="0" y="36"/>
                  </a:cubicBezTo>
                  <a:cubicBezTo>
                    <a:pt x="0" y="39"/>
                    <a:pt x="0" y="41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" y="48"/>
                    <a:pt x="6" y="46"/>
                    <a:pt x="6" y="46"/>
                  </a:cubicBezTo>
                  <a:cubicBezTo>
                    <a:pt x="9" y="46"/>
                    <a:pt x="10" y="44"/>
                    <a:pt x="10" y="43"/>
                  </a:cubicBezTo>
                  <a:cubicBezTo>
                    <a:pt x="10" y="41"/>
                    <a:pt x="9" y="39"/>
                    <a:pt x="9" y="36"/>
                  </a:cubicBezTo>
                  <a:cubicBezTo>
                    <a:pt x="9" y="24"/>
                    <a:pt x="17" y="14"/>
                    <a:pt x="27" y="10"/>
                  </a:cubicBezTo>
                  <a:cubicBezTo>
                    <a:pt x="30" y="7"/>
                    <a:pt x="28" y="4"/>
                    <a:pt x="28" y="4"/>
                  </a:cubicBezTo>
                  <a:cubicBezTo>
                    <a:pt x="27" y="0"/>
                    <a:pt x="22" y="1"/>
                    <a:pt x="22" y="1"/>
                  </a:cubicBez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7" name="Freeform 133"/>
            <p:cNvSpPr>
              <a:spLocks noEditPoints="1"/>
            </p:cNvSpPr>
            <p:nvPr/>
          </p:nvSpPr>
          <p:spPr bwMode="auto">
            <a:xfrm>
              <a:off x="5516563" y="1349376"/>
              <a:ext cx="725488" cy="398463"/>
            </a:xfrm>
            <a:custGeom>
              <a:avLst/>
              <a:gdLst>
                <a:gd name="T0" fmla="*/ 229 w 282"/>
                <a:gd name="T1" fmla="*/ 25 h 155"/>
                <a:gd name="T2" fmla="*/ 229 w 282"/>
                <a:gd name="T3" fmla="*/ 25 h 155"/>
                <a:gd name="T4" fmla="*/ 186 w 282"/>
                <a:gd name="T5" fmla="*/ 11 h 155"/>
                <a:gd name="T6" fmla="*/ 169 w 282"/>
                <a:gd name="T7" fmla="*/ 8 h 155"/>
                <a:gd name="T8" fmla="*/ 157 w 282"/>
                <a:gd name="T9" fmla="*/ 10 h 155"/>
                <a:gd name="T10" fmla="*/ 142 w 282"/>
                <a:gd name="T11" fmla="*/ 0 h 155"/>
                <a:gd name="T12" fmla="*/ 127 w 282"/>
                <a:gd name="T13" fmla="*/ 10 h 155"/>
                <a:gd name="T14" fmla="*/ 113 w 282"/>
                <a:gd name="T15" fmla="*/ 8 h 155"/>
                <a:gd name="T16" fmla="*/ 98 w 282"/>
                <a:gd name="T17" fmla="*/ 11 h 155"/>
                <a:gd name="T18" fmla="*/ 52 w 282"/>
                <a:gd name="T19" fmla="*/ 25 h 155"/>
                <a:gd name="T20" fmla="*/ 53 w 282"/>
                <a:gd name="T21" fmla="*/ 25 h 155"/>
                <a:gd name="T22" fmla="*/ 0 w 282"/>
                <a:gd name="T23" fmla="*/ 89 h 155"/>
                <a:gd name="T24" fmla="*/ 66 w 282"/>
                <a:gd name="T25" fmla="*/ 155 h 155"/>
                <a:gd name="T26" fmla="*/ 130 w 282"/>
                <a:gd name="T27" fmla="*/ 102 h 155"/>
                <a:gd name="T28" fmla="*/ 136 w 282"/>
                <a:gd name="T29" fmla="*/ 88 h 155"/>
                <a:gd name="T30" fmla="*/ 140 w 282"/>
                <a:gd name="T31" fmla="*/ 89 h 155"/>
                <a:gd name="T32" fmla="*/ 147 w 282"/>
                <a:gd name="T33" fmla="*/ 87 h 155"/>
                <a:gd name="T34" fmla="*/ 152 w 282"/>
                <a:gd name="T35" fmla="*/ 103 h 155"/>
                <a:gd name="T36" fmla="*/ 216 w 282"/>
                <a:gd name="T37" fmla="*/ 155 h 155"/>
                <a:gd name="T38" fmla="*/ 282 w 282"/>
                <a:gd name="T39" fmla="*/ 89 h 155"/>
                <a:gd name="T40" fmla="*/ 229 w 282"/>
                <a:gd name="T41" fmla="*/ 25 h 155"/>
                <a:gd name="T42" fmla="*/ 66 w 282"/>
                <a:gd name="T43" fmla="*/ 138 h 155"/>
                <a:gd name="T44" fmla="*/ 17 w 282"/>
                <a:gd name="T45" fmla="*/ 89 h 155"/>
                <a:gd name="T46" fmla="*/ 66 w 282"/>
                <a:gd name="T47" fmla="*/ 40 h 155"/>
                <a:gd name="T48" fmla="*/ 75 w 282"/>
                <a:gd name="T49" fmla="*/ 41 h 155"/>
                <a:gd name="T50" fmla="*/ 74 w 282"/>
                <a:gd name="T51" fmla="*/ 46 h 155"/>
                <a:gd name="T52" fmla="*/ 113 w 282"/>
                <a:gd name="T53" fmla="*/ 85 h 155"/>
                <a:gd name="T54" fmla="*/ 114 w 282"/>
                <a:gd name="T55" fmla="*/ 85 h 155"/>
                <a:gd name="T56" fmla="*/ 115 w 282"/>
                <a:gd name="T57" fmla="*/ 89 h 155"/>
                <a:gd name="T58" fmla="*/ 66 w 282"/>
                <a:gd name="T59" fmla="*/ 138 h 155"/>
                <a:gd name="T60" fmla="*/ 216 w 282"/>
                <a:gd name="T61" fmla="*/ 138 h 155"/>
                <a:gd name="T62" fmla="*/ 167 w 282"/>
                <a:gd name="T63" fmla="*/ 89 h 155"/>
                <a:gd name="T64" fmla="*/ 168 w 282"/>
                <a:gd name="T65" fmla="*/ 85 h 155"/>
                <a:gd name="T66" fmla="*/ 169 w 282"/>
                <a:gd name="T67" fmla="*/ 85 h 155"/>
                <a:gd name="T68" fmla="*/ 208 w 282"/>
                <a:gd name="T69" fmla="*/ 46 h 155"/>
                <a:gd name="T70" fmla="*/ 208 w 282"/>
                <a:gd name="T71" fmla="*/ 41 h 155"/>
                <a:gd name="T72" fmla="*/ 216 w 282"/>
                <a:gd name="T73" fmla="*/ 40 h 155"/>
                <a:gd name="T74" fmla="*/ 265 w 282"/>
                <a:gd name="T75" fmla="*/ 89 h 155"/>
                <a:gd name="T76" fmla="*/ 216 w 282"/>
                <a:gd name="T77" fmla="*/ 138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2" h="155">
                  <a:moveTo>
                    <a:pt x="229" y="25"/>
                  </a:moveTo>
                  <a:cubicBezTo>
                    <a:pt x="229" y="25"/>
                    <a:pt x="229" y="25"/>
                    <a:pt x="229" y="25"/>
                  </a:cubicBezTo>
                  <a:cubicBezTo>
                    <a:pt x="186" y="11"/>
                    <a:pt x="186" y="11"/>
                    <a:pt x="186" y="11"/>
                  </a:cubicBezTo>
                  <a:cubicBezTo>
                    <a:pt x="181" y="9"/>
                    <a:pt x="175" y="8"/>
                    <a:pt x="169" y="8"/>
                  </a:cubicBezTo>
                  <a:cubicBezTo>
                    <a:pt x="165" y="8"/>
                    <a:pt x="161" y="8"/>
                    <a:pt x="157" y="10"/>
                  </a:cubicBezTo>
                  <a:cubicBezTo>
                    <a:pt x="154" y="4"/>
                    <a:pt x="148" y="0"/>
                    <a:pt x="142" y="0"/>
                  </a:cubicBezTo>
                  <a:cubicBezTo>
                    <a:pt x="135" y="0"/>
                    <a:pt x="129" y="4"/>
                    <a:pt x="127" y="10"/>
                  </a:cubicBezTo>
                  <a:cubicBezTo>
                    <a:pt x="123" y="8"/>
                    <a:pt x="118" y="8"/>
                    <a:pt x="113" y="8"/>
                  </a:cubicBezTo>
                  <a:cubicBezTo>
                    <a:pt x="108" y="8"/>
                    <a:pt x="102" y="9"/>
                    <a:pt x="98" y="11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23" y="31"/>
                    <a:pt x="0" y="58"/>
                    <a:pt x="0" y="89"/>
                  </a:cubicBezTo>
                  <a:cubicBezTo>
                    <a:pt x="0" y="126"/>
                    <a:pt x="29" y="155"/>
                    <a:pt x="66" y="155"/>
                  </a:cubicBezTo>
                  <a:cubicBezTo>
                    <a:pt x="97" y="155"/>
                    <a:pt x="124" y="132"/>
                    <a:pt x="130" y="102"/>
                  </a:cubicBezTo>
                  <a:cubicBezTo>
                    <a:pt x="136" y="88"/>
                    <a:pt x="136" y="88"/>
                    <a:pt x="136" y="88"/>
                  </a:cubicBezTo>
                  <a:cubicBezTo>
                    <a:pt x="137" y="89"/>
                    <a:pt x="139" y="89"/>
                    <a:pt x="140" y="89"/>
                  </a:cubicBezTo>
                  <a:cubicBezTo>
                    <a:pt x="143" y="89"/>
                    <a:pt x="145" y="88"/>
                    <a:pt x="147" y="87"/>
                  </a:cubicBezTo>
                  <a:cubicBezTo>
                    <a:pt x="152" y="103"/>
                    <a:pt x="152" y="103"/>
                    <a:pt x="152" y="103"/>
                  </a:cubicBezTo>
                  <a:cubicBezTo>
                    <a:pt x="158" y="132"/>
                    <a:pt x="185" y="155"/>
                    <a:pt x="216" y="155"/>
                  </a:cubicBezTo>
                  <a:cubicBezTo>
                    <a:pt x="253" y="155"/>
                    <a:pt x="282" y="126"/>
                    <a:pt x="282" y="89"/>
                  </a:cubicBezTo>
                  <a:cubicBezTo>
                    <a:pt x="282" y="58"/>
                    <a:pt x="259" y="31"/>
                    <a:pt x="229" y="25"/>
                  </a:cubicBezTo>
                  <a:close/>
                  <a:moveTo>
                    <a:pt x="66" y="138"/>
                  </a:moveTo>
                  <a:cubicBezTo>
                    <a:pt x="39" y="138"/>
                    <a:pt x="17" y="116"/>
                    <a:pt x="17" y="89"/>
                  </a:cubicBezTo>
                  <a:cubicBezTo>
                    <a:pt x="17" y="62"/>
                    <a:pt x="39" y="40"/>
                    <a:pt x="66" y="40"/>
                  </a:cubicBezTo>
                  <a:cubicBezTo>
                    <a:pt x="69" y="40"/>
                    <a:pt x="72" y="41"/>
                    <a:pt x="75" y="41"/>
                  </a:cubicBezTo>
                  <a:cubicBezTo>
                    <a:pt x="75" y="43"/>
                    <a:pt x="74" y="45"/>
                    <a:pt x="74" y="46"/>
                  </a:cubicBezTo>
                  <a:cubicBezTo>
                    <a:pt x="74" y="68"/>
                    <a:pt x="92" y="85"/>
                    <a:pt x="113" y="85"/>
                  </a:cubicBezTo>
                  <a:cubicBezTo>
                    <a:pt x="114" y="85"/>
                    <a:pt x="114" y="85"/>
                    <a:pt x="114" y="85"/>
                  </a:cubicBezTo>
                  <a:cubicBezTo>
                    <a:pt x="115" y="87"/>
                    <a:pt x="115" y="88"/>
                    <a:pt x="115" y="89"/>
                  </a:cubicBezTo>
                  <a:cubicBezTo>
                    <a:pt x="115" y="116"/>
                    <a:pt x="93" y="138"/>
                    <a:pt x="66" y="138"/>
                  </a:cubicBezTo>
                  <a:close/>
                  <a:moveTo>
                    <a:pt x="216" y="138"/>
                  </a:moveTo>
                  <a:cubicBezTo>
                    <a:pt x="189" y="138"/>
                    <a:pt x="167" y="116"/>
                    <a:pt x="167" y="89"/>
                  </a:cubicBezTo>
                  <a:cubicBezTo>
                    <a:pt x="167" y="88"/>
                    <a:pt x="168" y="87"/>
                    <a:pt x="168" y="85"/>
                  </a:cubicBezTo>
                  <a:cubicBezTo>
                    <a:pt x="168" y="85"/>
                    <a:pt x="169" y="85"/>
                    <a:pt x="169" y="85"/>
                  </a:cubicBezTo>
                  <a:cubicBezTo>
                    <a:pt x="191" y="85"/>
                    <a:pt x="208" y="68"/>
                    <a:pt x="208" y="46"/>
                  </a:cubicBezTo>
                  <a:cubicBezTo>
                    <a:pt x="208" y="45"/>
                    <a:pt x="208" y="43"/>
                    <a:pt x="208" y="41"/>
                  </a:cubicBezTo>
                  <a:cubicBezTo>
                    <a:pt x="211" y="41"/>
                    <a:pt x="213" y="40"/>
                    <a:pt x="216" y="40"/>
                  </a:cubicBezTo>
                  <a:cubicBezTo>
                    <a:pt x="243" y="40"/>
                    <a:pt x="265" y="62"/>
                    <a:pt x="265" y="89"/>
                  </a:cubicBezTo>
                  <a:cubicBezTo>
                    <a:pt x="265" y="116"/>
                    <a:pt x="243" y="138"/>
                    <a:pt x="216" y="138"/>
                  </a:cubicBez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53" name="组合 1252"/>
          <p:cNvGrpSpPr/>
          <p:nvPr/>
        </p:nvGrpSpPr>
        <p:grpSpPr>
          <a:xfrm>
            <a:off x="8116330" y="2551630"/>
            <a:ext cx="697193" cy="697193"/>
            <a:chOff x="1028701" y="2159001"/>
            <a:chExt cx="985838" cy="985838"/>
          </a:xfrm>
        </p:grpSpPr>
        <p:sp>
          <p:nvSpPr>
            <p:cNvPr id="1221" name="Freeform 73"/>
            <p:cNvSpPr>
              <a:spLocks/>
            </p:cNvSpPr>
            <p:nvPr/>
          </p:nvSpPr>
          <p:spPr bwMode="auto">
            <a:xfrm>
              <a:off x="1028701" y="2159001"/>
              <a:ext cx="985838" cy="985838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8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8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8" y="383"/>
                    <a:pt x="78" y="383"/>
                    <a:pt x="78" y="383"/>
                  </a:cubicBezTo>
                  <a:cubicBezTo>
                    <a:pt x="35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9E4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8" name="Freeform 160"/>
            <p:cNvSpPr>
              <a:spLocks/>
            </p:cNvSpPr>
            <p:nvPr/>
          </p:nvSpPr>
          <p:spPr bwMode="auto">
            <a:xfrm>
              <a:off x="1306513" y="2851151"/>
              <a:ext cx="457200" cy="136525"/>
            </a:xfrm>
            <a:custGeom>
              <a:avLst/>
              <a:gdLst>
                <a:gd name="T0" fmla="*/ 33 w 178"/>
                <a:gd name="T1" fmla="*/ 53 h 53"/>
                <a:gd name="T2" fmla="*/ 145 w 178"/>
                <a:gd name="T3" fmla="*/ 53 h 53"/>
                <a:gd name="T4" fmla="*/ 178 w 178"/>
                <a:gd name="T5" fmla="*/ 0 h 53"/>
                <a:gd name="T6" fmla="*/ 0 w 178"/>
                <a:gd name="T7" fmla="*/ 0 h 53"/>
                <a:gd name="T8" fmla="*/ 33 w 178"/>
                <a:gd name="T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53">
                  <a:moveTo>
                    <a:pt x="33" y="53"/>
                  </a:moveTo>
                  <a:cubicBezTo>
                    <a:pt x="145" y="53"/>
                    <a:pt x="145" y="53"/>
                    <a:pt x="145" y="53"/>
                  </a:cubicBezTo>
                  <a:cubicBezTo>
                    <a:pt x="160" y="53"/>
                    <a:pt x="172" y="17"/>
                    <a:pt x="17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7"/>
                    <a:pt x="18" y="53"/>
                    <a:pt x="33" y="53"/>
                  </a:cubicBezTo>
                  <a:close/>
                </a:path>
              </a:pathLst>
            </a:custGeom>
            <a:solidFill>
              <a:srgbClr val="FD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9" name="Freeform 161"/>
            <p:cNvSpPr>
              <a:spLocks noEditPoints="1"/>
            </p:cNvSpPr>
            <p:nvPr/>
          </p:nvSpPr>
          <p:spPr bwMode="auto">
            <a:xfrm>
              <a:off x="1303338" y="2290763"/>
              <a:ext cx="463550" cy="506413"/>
            </a:xfrm>
            <a:custGeom>
              <a:avLst/>
              <a:gdLst>
                <a:gd name="T0" fmla="*/ 0 w 180"/>
                <a:gd name="T1" fmla="*/ 197 h 197"/>
                <a:gd name="T2" fmla="*/ 180 w 180"/>
                <a:gd name="T3" fmla="*/ 197 h 197"/>
                <a:gd name="T4" fmla="*/ 146 w 180"/>
                <a:gd name="T5" fmla="*/ 165 h 197"/>
                <a:gd name="T6" fmla="*/ 103 w 180"/>
                <a:gd name="T7" fmla="*/ 165 h 197"/>
                <a:gd name="T8" fmla="*/ 95 w 180"/>
                <a:gd name="T9" fmla="*/ 100 h 197"/>
                <a:gd name="T10" fmla="*/ 96 w 180"/>
                <a:gd name="T11" fmla="*/ 100 h 197"/>
                <a:gd name="T12" fmla="*/ 122 w 180"/>
                <a:gd name="T13" fmla="*/ 73 h 197"/>
                <a:gd name="T14" fmla="*/ 108 w 180"/>
                <a:gd name="T15" fmla="*/ 50 h 197"/>
                <a:gd name="T16" fmla="*/ 113 w 180"/>
                <a:gd name="T17" fmla="*/ 34 h 197"/>
                <a:gd name="T18" fmla="*/ 86 w 180"/>
                <a:gd name="T19" fmla="*/ 8 h 197"/>
                <a:gd name="T20" fmla="*/ 68 w 180"/>
                <a:gd name="T21" fmla="*/ 15 h 197"/>
                <a:gd name="T22" fmla="*/ 44 w 180"/>
                <a:gd name="T23" fmla="*/ 0 h 197"/>
                <a:gd name="T24" fmla="*/ 17 w 180"/>
                <a:gd name="T25" fmla="*/ 26 h 197"/>
                <a:gd name="T26" fmla="*/ 21 w 180"/>
                <a:gd name="T27" fmla="*/ 41 h 197"/>
                <a:gd name="T28" fmla="*/ 0 w 180"/>
                <a:gd name="T29" fmla="*/ 67 h 197"/>
                <a:gd name="T30" fmla="*/ 26 w 180"/>
                <a:gd name="T31" fmla="*/ 94 h 197"/>
                <a:gd name="T32" fmla="*/ 34 w 180"/>
                <a:gd name="T33" fmla="*/ 93 h 197"/>
                <a:gd name="T34" fmla="*/ 34 w 180"/>
                <a:gd name="T35" fmla="*/ 99 h 197"/>
                <a:gd name="T36" fmla="*/ 60 w 180"/>
                <a:gd name="T37" fmla="*/ 125 h 197"/>
                <a:gd name="T38" fmla="*/ 84 w 180"/>
                <a:gd name="T39" fmla="*/ 110 h 197"/>
                <a:gd name="T40" fmla="*/ 91 w 180"/>
                <a:gd name="T41" fmla="*/ 165 h 197"/>
                <a:gd name="T42" fmla="*/ 34 w 180"/>
                <a:gd name="T43" fmla="*/ 165 h 197"/>
                <a:gd name="T44" fmla="*/ 0 w 180"/>
                <a:gd name="T45" fmla="*/ 197 h 197"/>
                <a:gd name="T46" fmla="*/ 63 w 180"/>
                <a:gd name="T47" fmla="*/ 95 h 197"/>
                <a:gd name="T48" fmla="*/ 29 w 180"/>
                <a:gd name="T49" fmla="*/ 60 h 197"/>
                <a:gd name="T50" fmla="*/ 64 w 180"/>
                <a:gd name="T51" fmla="*/ 27 h 197"/>
                <a:gd name="T52" fmla="*/ 97 w 180"/>
                <a:gd name="T53" fmla="*/ 61 h 197"/>
                <a:gd name="T54" fmla="*/ 63 w 180"/>
                <a:gd name="T55" fmla="*/ 9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0" h="197">
                  <a:moveTo>
                    <a:pt x="0" y="197"/>
                  </a:moveTo>
                  <a:cubicBezTo>
                    <a:pt x="180" y="197"/>
                    <a:pt x="180" y="197"/>
                    <a:pt x="180" y="197"/>
                  </a:cubicBezTo>
                  <a:cubicBezTo>
                    <a:pt x="176" y="178"/>
                    <a:pt x="162" y="165"/>
                    <a:pt x="146" y="165"/>
                  </a:cubicBezTo>
                  <a:cubicBezTo>
                    <a:pt x="103" y="165"/>
                    <a:pt x="103" y="165"/>
                    <a:pt x="103" y="165"/>
                  </a:cubicBezTo>
                  <a:cubicBezTo>
                    <a:pt x="102" y="137"/>
                    <a:pt x="99" y="116"/>
                    <a:pt x="95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110" y="100"/>
                    <a:pt x="122" y="88"/>
                    <a:pt x="122" y="73"/>
                  </a:cubicBezTo>
                  <a:cubicBezTo>
                    <a:pt x="122" y="63"/>
                    <a:pt x="116" y="54"/>
                    <a:pt x="108" y="50"/>
                  </a:cubicBezTo>
                  <a:cubicBezTo>
                    <a:pt x="111" y="45"/>
                    <a:pt x="113" y="40"/>
                    <a:pt x="113" y="34"/>
                  </a:cubicBezTo>
                  <a:cubicBezTo>
                    <a:pt x="113" y="20"/>
                    <a:pt x="101" y="8"/>
                    <a:pt x="86" y="8"/>
                  </a:cubicBezTo>
                  <a:cubicBezTo>
                    <a:pt x="79" y="8"/>
                    <a:pt x="73" y="10"/>
                    <a:pt x="68" y="15"/>
                  </a:cubicBezTo>
                  <a:cubicBezTo>
                    <a:pt x="63" y="6"/>
                    <a:pt x="54" y="0"/>
                    <a:pt x="44" y="0"/>
                  </a:cubicBezTo>
                  <a:cubicBezTo>
                    <a:pt x="29" y="0"/>
                    <a:pt x="17" y="12"/>
                    <a:pt x="17" y="26"/>
                  </a:cubicBezTo>
                  <a:cubicBezTo>
                    <a:pt x="17" y="32"/>
                    <a:pt x="19" y="37"/>
                    <a:pt x="21" y="41"/>
                  </a:cubicBezTo>
                  <a:cubicBezTo>
                    <a:pt x="9" y="43"/>
                    <a:pt x="0" y="54"/>
                    <a:pt x="0" y="67"/>
                  </a:cubicBezTo>
                  <a:cubicBezTo>
                    <a:pt x="0" y="82"/>
                    <a:pt x="12" y="94"/>
                    <a:pt x="26" y="94"/>
                  </a:cubicBezTo>
                  <a:cubicBezTo>
                    <a:pt x="29" y="94"/>
                    <a:pt x="32" y="93"/>
                    <a:pt x="34" y="93"/>
                  </a:cubicBezTo>
                  <a:cubicBezTo>
                    <a:pt x="34" y="95"/>
                    <a:pt x="34" y="97"/>
                    <a:pt x="34" y="99"/>
                  </a:cubicBezTo>
                  <a:cubicBezTo>
                    <a:pt x="34" y="113"/>
                    <a:pt x="45" y="125"/>
                    <a:pt x="60" y="125"/>
                  </a:cubicBezTo>
                  <a:cubicBezTo>
                    <a:pt x="71" y="125"/>
                    <a:pt x="80" y="119"/>
                    <a:pt x="84" y="110"/>
                  </a:cubicBezTo>
                  <a:cubicBezTo>
                    <a:pt x="88" y="123"/>
                    <a:pt x="90" y="141"/>
                    <a:pt x="91" y="165"/>
                  </a:cubicBezTo>
                  <a:cubicBezTo>
                    <a:pt x="34" y="165"/>
                    <a:pt x="34" y="165"/>
                    <a:pt x="34" y="165"/>
                  </a:cubicBezTo>
                  <a:cubicBezTo>
                    <a:pt x="18" y="165"/>
                    <a:pt x="4" y="178"/>
                    <a:pt x="0" y="197"/>
                  </a:cubicBezTo>
                  <a:close/>
                  <a:moveTo>
                    <a:pt x="63" y="95"/>
                  </a:moveTo>
                  <a:cubicBezTo>
                    <a:pt x="44" y="94"/>
                    <a:pt x="29" y="79"/>
                    <a:pt x="29" y="60"/>
                  </a:cubicBezTo>
                  <a:cubicBezTo>
                    <a:pt x="29" y="42"/>
                    <a:pt x="45" y="27"/>
                    <a:pt x="64" y="27"/>
                  </a:cubicBezTo>
                  <a:cubicBezTo>
                    <a:pt x="83" y="27"/>
                    <a:pt x="98" y="43"/>
                    <a:pt x="97" y="61"/>
                  </a:cubicBezTo>
                  <a:cubicBezTo>
                    <a:pt x="97" y="80"/>
                    <a:pt x="82" y="95"/>
                    <a:pt x="63" y="95"/>
                  </a:cubicBezTo>
                  <a:close/>
                </a:path>
              </a:pathLst>
            </a:custGeom>
            <a:solidFill>
              <a:srgbClr val="FD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0" name="Freeform 162"/>
            <p:cNvSpPr>
              <a:spLocks/>
            </p:cNvSpPr>
            <p:nvPr/>
          </p:nvSpPr>
          <p:spPr bwMode="auto">
            <a:xfrm>
              <a:off x="1581151" y="2559051"/>
              <a:ext cx="169863" cy="120650"/>
            </a:xfrm>
            <a:custGeom>
              <a:avLst/>
              <a:gdLst>
                <a:gd name="T0" fmla="*/ 2 w 66"/>
                <a:gd name="T1" fmla="*/ 34 h 47"/>
                <a:gd name="T2" fmla="*/ 33 w 66"/>
                <a:gd name="T3" fmla="*/ 21 h 47"/>
                <a:gd name="T4" fmla="*/ 8 w 66"/>
                <a:gd name="T5" fmla="*/ 47 h 47"/>
                <a:gd name="T6" fmla="*/ 66 w 66"/>
                <a:gd name="T7" fmla="*/ 0 h 47"/>
                <a:gd name="T8" fmla="*/ 47 w 66"/>
                <a:gd name="T9" fmla="*/ 2 h 47"/>
                <a:gd name="T10" fmla="*/ 2 w 66"/>
                <a:gd name="T11" fmla="*/ 3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47">
                  <a:moveTo>
                    <a:pt x="2" y="34"/>
                  </a:moveTo>
                  <a:cubicBezTo>
                    <a:pt x="19" y="14"/>
                    <a:pt x="33" y="21"/>
                    <a:pt x="33" y="21"/>
                  </a:cubicBezTo>
                  <a:cubicBezTo>
                    <a:pt x="15" y="23"/>
                    <a:pt x="8" y="47"/>
                    <a:pt x="8" y="47"/>
                  </a:cubicBezTo>
                  <a:cubicBezTo>
                    <a:pt x="66" y="42"/>
                    <a:pt x="66" y="0"/>
                    <a:pt x="66" y="0"/>
                  </a:cubicBezTo>
                  <a:cubicBezTo>
                    <a:pt x="62" y="4"/>
                    <a:pt x="47" y="2"/>
                    <a:pt x="47" y="2"/>
                  </a:cubicBezTo>
                  <a:cubicBezTo>
                    <a:pt x="0" y="3"/>
                    <a:pt x="2" y="34"/>
                    <a:pt x="2" y="34"/>
                  </a:cubicBez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1" name="Freeform 163"/>
            <p:cNvSpPr>
              <a:spLocks noEditPoints="1"/>
            </p:cNvSpPr>
            <p:nvPr/>
          </p:nvSpPr>
          <p:spPr bwMode="auto">
            <a:xfrm>
              <a:off x="1436688" y="2393951"/>
              <a:ext cx="60325" cy="109538"/>
            </a:xfrm>
            <a:custGeom>
              <a:avLst/>
              <a:gdLst>
                <a:gd name="T0" fmla="*/ 20 w 23"/>
                <a:gd name="T1" fmla="*/ 21 h 43"/>
                <a:gd name="T2" fmla="*/ 17 w 23"/>
                <a:gd name="T3" fmla="*/ 19 h 43"/>
                <a:gd name="T4" fmla="*/ 13 w 23"/>
                <a:gd name="T5" fmla="*/ 18 h 43"/>
                <a:gd name="T6" fmla="*/ 13 w 23"/>
                <a:gd name="T7" fmla="*/ 6 h 43"/>
                <a:gd name="T8" fmla="*/ 16 w 23"/>
                <a:gd name="T9" fmla="*/ 7 h 43"/>
                <a:gd name="T10" fmla="*/ 18 w 23"/>
                <a:gd name="T11" fmla="*/ 11 h 43"/>
                <a:gd name="T12" fmla="*/ 22 w 23"/>
                <a:gd name="T13" fmla="*/ 11 h 43"/>
                <a:gd name="T14" fmla="*/ 19 w 23"/>
                <a:gd name="T15" fmla="*/ 4 h 43"/>
                <a:gd name="T16" fmla="*/ 13 w 23"/>
                <a:gd name="T17" fmla="*/ 2 h 43"/>
                <a:gd name="T18" fmla="*/ 13 w 23"/>
                <a:gd name="T19" fmla="*/ 0 h 43"/>
                <a:gd name="T20" fmla="*/ 11 w 23"/>
                <a:gd name="T21" fmla="*/ 0 h 43"/>
                <a:gd name="T22" fmla="*/ 11 w 23"/>
                <a:gd name="T23" fmla="*/ 2 h 43"/>
                <a:gd name="T24" fmla="*/ 4 w 23"/>
                <a:gd name="T25" fmla="*/ 4 h 43"/>
                <a:gd name="T26" fmla="*/ 1 w 23"/>
                <a:gd name="T27" fmla="*/ 11 h 43"/>
                <a:gd name="T28" fmla="*/ 2 w 23"/>
                <a:gd name="T29" fmla="*/ 16 h 43"/>
                <a:gd name="T30" fmla="*/ 5 w 23"/>
                <a:gd name="T31" fmla="*/ 19 h 43"/>
                <a:gd name="T32" fmla="*/ 10 w 23"/>
                <a:gd name="T33" fmla="*/ 21 h 43"/>
                <a:gd name="T34" fmla="*/ 10 w 23"/>
                <a:gd name="T35" fmla="*/ 35 h 43"/>
                <a:gd name="T36" fmla="*/ 6 w 23"/>
                <a:gd name="T37" fmla="*/ 32 h 43"/>
                <a:gd name="T38" fmla="*/ 4 w 23"/>
                <a:gd name="T39" fmla="*/ 27 h 43"/>
                <a:gd name="T40" fmla="*/ 0 w 23"/>
                <a:gd name="T41" fmla="*/ 28 h 43"/>
                <a:gd name="T42" fmla="*/ 1 w 23"/>
                <a:gd name="T43" fmla="*/ 33 h 43"/>
                <a:gd name="T44" fmla="*/ 5 w 23"/>
                <a:gd name="T45" fmla="*/ 37 h 43"/>
                <a:gd name="T46" fmla="*/ 10 w 23"/>
                <a:gd name="T47" fmla="*/ 38 h 43"/>
                <a:gd name="T48" fmla="*/ 10 w 23"/>
                <a:gd name="T49" fmla="*/ 42 h 43"/>
                <a:gd name="T50" fmla="*/ 12 w 23"/>
                <a:gd name="T51" fmla="*/ 43 h 43"/>
                <a:gd name="T52" fmla="*/ 13 w 23"/>
                <a:gd name="T53" fmla="*/ 38 h 43"/>
                <a:gd name="T54" fmla="*/ 20 w 23"/>
                <a:gd name="T55" fmla="*/ 35 h 43"/>
                <a:gd name="T56" fmla="*/ 23 w 23"/>
                <a:gd name="T57" fmla="*/ 28 h 43"/>
                <a:gd name="T58" fmla="*/ 22 w 23"/>
                <a:gd name="T59" fmla="*/ 24 h 43"/>
                <a:gd name="T60" fmla="*/ 20 w 23"/>
                <a:gd name="T61" fmla="*/ 21 h 43"/>
                <a:gd name="T62" fmla="*/ 10 w 23"/>
                <a:gd name="T63" fmla="*/ 17 h 43"/>
                <a:gd name="T64" fmla="*/ 6 w 23"/>
                <a:gd name="T65" fmla="*/ 15 h 43"/>
                <a:gd name="T66" fmla="*/ 5 w 23"/>
                <a:gd name="T67" fmla="*/ 11 h 43"/>
                <a:gd name="T68" fmla="*/ 7 w 23"/>
                <a:gd name="T69" fmla="*/ 7 h 43"/>
                <a:gd name="T70" fmla="*/ 11 w 23"/>
                <a:gd name="T71" fmla="*/ 5 h 43"/>
                <a:gd name="T72" fmla="*/ 10 w 23"/>
                <a:gd name="T73" fmla="*/ 17 h 43"/>
                <a:gd name="T74" fmla="*/ 17 w 23"/>
                <a:gd name="T75" fmla="*/ 33 h 43"/>
                <a:gd name="T76" fmla="*/ 13 w 23"/>
                <a:gd name="T77" fmla="*/ 35 h 43"/>
                <a:gd name="T78" fmla="*/ 13 w 23"/>
                <a:gd name="T79" fmla="*/ 22 h 43"/>
                <a:gd name="T80" fmla="*/ 17 w 23"/>
                <a:gd name="T81" fmla="*/ 24 h 43"/>
                <a:gd name="T82" fmla="*/ 18 w 23"/>
                <a:gd name="T83" fmla="*/ 28 h 43"/>
                <a:gd name="T84" fmla="*/ 17 w 23"/>
                <a:gd name="T85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" h="43">
                  <a:moveTo>
                    <a:pt x="20" y="21"/>
                  </a:moveTo>
                  <a:cubicBezTo>
                    <a:pt x="20" y="20"/>
                    <a:pt x="18" y="20"/>
                    <a:pt x="17" y="19"/>
                  </a:cubicBezTo>
                  <a:cubicBezTo>
                    <a:pt x="16" y="19"/>
                    <a:pt x="15" y="18"/>
                    <a:pt x="13" y="18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6"/>
                    <a:pt x="15" y="6"/>
                    <a:pt x="16" y="7"/>
                  </a:cubicBezTo>
                  <a:cubicBezTo>
                    <a:pt x="17" y="8"/>
                    <a:pt x="18" y="10"/>
                    <a:pt x="18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8"/>
                    <a:pt x="21" y="6"/>
                    <a:pt x="19" y="4"/>
                  </a:cubicBezTo>
                  <a:cubicBezTo>
                    <a:pt x="18" y="3"/>
                    <a:pt x="16" y="2"/>
                    <a:pt x="13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8" y="2"/>
                    <a:pt x="6" y="3"/>
                    <a:pt x="4" y="4"/>
                  </a:cubicBezTo>
                  <a:cubicBezTo>
                    <a:pt x="2" y="6"/>
                    <a:pt x="1" y="8"/>
                    <a:pt x="1" y="11"/>
                  </a:cubicBezTo>
                  <a:cubicBezTo>
                    <a:pt x="1" y="13"/>
                    <a:pt x="1" y="15"/>
                    <a:pt x="2" y="16"/>
                  </a:cubicBezTo>
                  <a:cubicBezTo>
                    <a:pt x="3" y="17"/>
                    <a:pt x="4" y="18"/>
                    <a:pt x="5" y="19"/>
                  </a:cubicBezTo>
                  <a:cubicBezTo>
                    <a:pt x="7" y="20"/>
                    <a:pt x="9" y="21"/>
                    <a:pt x="10" y="21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8" y="34"/>
                    <a:pt x="7" y="34"/>
                    <a:pt x="6" y="32"/>
                  </a:cubicBezTo>
                  <a:cubicBezTo>
                    <a:pt x="5" y="31"/>
                    <a:pt x="4" y="29"/>
                    <a:pt x="4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0"/>
                    <a:pt x="0" y="32"/>
                    <a:pt x="1" y="33"/>
                  </a:cubicBezTo>
                  <a:cubicBezTo>
                    <a:pt x="2" y="35"/>
                    <a:pt x="4" y="36"/>
                    <a:pt x="5" y="37"/>
                  </a:cubicBezTo>
                  <a:cubicBezTo>
                    <a:pt x="6" y="37"/>
                    <a:pt x="8" y="38"/>
                    <a:pt x="10" y="38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6" y="38"/>
                    <a:pt x="18" y="37"/>
                    <a:pt x="20" y="35"/>
                  </a:cubicBezTo>
                  <a:cubicBezTo>
                    <a:pt x="22" y="33"/>
                    <a:pt x="23" y="31"/>
                    <a:pt x="23" y="28"/>
                  </a:cubicBezTo>
                  <a:cubicBezTo>
                    <a:pt x="23" y="27"/>
                    <a:pt x="23" y="25"/>
                    <a:pt x="22" y="24"/>
                  </a:cubicBezTo>
                  <a:cubicBezTo>
                    <a:pt x="22" y="23"/>
                    <a:pt x="21" y="22"/>
                    <a:pt x="20" y="21"/>
                  </a:cubicBezTo>
                  <a:close/>
                  <a:moveTo>
                    <a:pt x="10" y="17"/>
                  </a:moveTo>
                  <a:cubicBezTo>
                    <a:pt x="8" y="17"/>
                    <a:pt x="7" y="16"/>
                    <a:pt x="6" y="15"/>
                  </a:cubicBezTo>
                  <a:cubicBezTo>
                    <a:pt x="5" y="14"/>
                    <a:pt x="5" y="13"/>
                    <a:pt x="5" y="11"/>
                  </a:cubicBezTo>
                  <a:cubicBezTo>
                    <a:pt x="5" y="10"/>
                    <a:pt x="6" y="8"/>
                    <a:pt x="7" y="7"/>
                  </a:cubicBezTo>
                  <a:cubicBezTo>
                    <a:pt x="8" y="6"/>
                    <a:pt x="9" y="6"/>
                    <a:pt x="11" y="5"/>
                  </a:cubicBezTo>
                  <a:lnTo>
                    <a:pt x="10" y="17"/>
                  </a:lnTo>
                  <a:close/>
                  <a:moveTo>
                    <a:pt x="17" y="33"/>
                  </a:moveTo>
                  <a:cubicBezTo>
                    <a:pt x="16" y="34"/>
                    <a:pt x="14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5" y="23"/>
                    <a:pt x="17" y="23"/>
                    <a:pt x="17" y="24"/>
                  </a:cubicBezTo>
                  <a:cubicBezTo>
                    <a:pt x="18" y="25"/>
                    <a:pt x="18" y="27"/>
                    <a:pt x="18" y="28"/>
                  </a:cubicBezTo>
                  <a:cubicBezTo>
                    <a:pt x="18" y="30"/>
                    <a:pt x="18" y="31"/>
                    <a:pt x="17" y="33"/>
                  </a:cubicBezTo>
                  <a:close/>
                </a:path>
              </a:pathLst>
            </a:custGeom>
            <a:solidFill>
              <a:srgbClr val="FBDD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52" name="组合 1251"/>
          <p:cNvGrpSpPr/>
          <p:nvPr/>
        </p:nvGrpSpPr>
        <p:grpSpPr>
          <a:xfrm>
            <a:off x="9156354" y="2551630"/>
            <a:ext cx="697193" cy="697193"/>
            <a:chOff x="2098676" y="2159001"/>
            <a:chExt cx="985838" cy="985838"/>
          </a:xfrm>
        </p:grpSpPr>
        <p:sp>
          <p:nvSpPr>
            <p:cNvPr id="1220" name="Freeform 72"/>
            <p:cNvSpPr>
              <a:spLocks/>
            </p:cNvSpPr>
            <p:nvPr/>
          </p:nvSpPr>
          <p:spPr bwMode="auto">
            <a:xfrm>
              <a:off x="2098676" y="2159001"/>
              <a:ext cx="985838" cy="985838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8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8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8" y="383"/>
                    <a:pt x="78" y="383"/>
                    <a:pt x="78" y="383"/>
                  </a:cubicBezTo>
                  <a:cubicBezTo>
                    <a:pt x="35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8B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2" name="Freeform 164"/>
            <p:cNvSpPr>
              <a:spLocks noEditPoints="1"/>
            </p:cNvSpPr>
            <p:nvPr/>
          </p:nvSpPr>
          <p:spPr bwMode="auto">
            <a:xfrm>
              <a:off x="2276476" y="2335213"/>
              <a:ext cx="639763" cy="631825"/>
            </a:xfrm>
            <a:custGeom>
              <a:avLst/>
              <a:gdLst>
                <a:gd name="T0" fmla="*/ 125 w 249"/>
                <a:gd name="T1" fmla="*/ 0 h 246"/>
                <a:gd name="T2" fmla="*/ 0 w 249"/>
                <a:gd name="T3" fmla="*/ 123 h 246"/>
                <a:gd name="T4" fmla="*/ 125 w 249"/>
                <a:gd name="T5" fmla="*/ 246 h 246"/>
                <a:gd name="T6" fmla="*/ 249 w 249"/>
                <a:gd name="T7" fmla="*/ 123 h 246"/>
                <a:gd name="T8" fmla="*/ 125 w 249"/>
                <a:gd name="T9" fmla="*/ 0 h 246"/>
                <a:gd name="T10" fmla="*/ 125 w 249"/>
                <a:gd name="T11" fmla="*/ 231 h 246"/>
                <a:gd name="T12" fmla="*/ 16 w 249"/>
                <a:gd name="T13" fmla="*/ 123 h 246"/>
                <a:gd name="T14" fmla="*/ 125 w 249"/>
                <a:gd name="T15" fmla="*/ 15 h 246"/>
                <a:gd name="T16" fmla="*/ 234 w 249"/>
                <a:gd name="T17" fmla="*/ 123 h 246"/>
                <a:gd name="T18" fmla="*/ 125 w 249"/>
                <a:gd name="T19" fmla="*/ 231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9" h="246">
                  <a:moveTo>
                    <a:pt x="125" y="0"/>
                  </a:moveTo>
                  <a:cubicBezTo>
                    <a:pt x="56" y="0"/>
                    <a:pt x="0" y="55"/>
                    <a:pt x="0" y="123"/>
                  </a:cubicBezTo>
                  <a:cubicBezTo>
                    <a:pt x="0" y="191"/>
                    <a:pt x="56" y="246"/>
                    <a:pt x="125" y="246"/>
                  </a:cubicBezTo>
                  <a:cubicBezTo>
                    <a:pt x="193" y="246"/>
                    <a:pt x="249" y="191"/>
                    <a:pt x="249" y="123"/>
                  </a:cubicBezTo>
                  <a:cubicBezTo>
                    <a:pt x="249" y="55"/>
                    <a:pt x="193" y="0"/>
                    <a:pt x="125" y="0"/>
                  </a:cubicBezTo>
                  <a:close/>
                  <a:moveTo>
                    <a:pt x="125" y="231"/>
                  </a:moveTo>
                  <a:cubicBezTo>
                    <a:pt x="65" y="231"/>
                    <a:pt x="16" y="182"/>
                    <a:pt x="16" y="123"/>
                  </a:cubicBezTo>
                  <a:cubicBezTo>
                    <a:pt x="16" y="63"/>
                    <a:pt x="65" y="15"/>
                    <a:pt x="125" y="15"/>
                  </a:cubicBezTo>
                  <a:cubicBezTo>
                    <a:pt x="185" y="15"/>
                    <a:pt x="234" y="63"/>
                    <a:pt x="234" y="123"/>
                  </a:cubicBezTo>
                  <a:cubicBezTo>
                    <a:pt x="234" y="182"/>
                    <a:pt x="185" y="231"/>
                    <a:pt x="125" y="231"/>
                  </a:cubicBezTo>
                  <a:close/>
                </a:path>
              </a:pathLst>
            </a:custGeom>
            <a:solidFill>
              <a:srgbClr val="FD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5" name="Freeform 165"/>
            <p:cNvSpPr>
              <a:spLocks noEditPoints="1"/>
            </p:cNvSpPr>
            <p:nvPr/>
          </p:nvSpPr>
          <p:spPr bwMode="auto">
            <a:xfrm>
              <a:off x="2339976" y="2395538"/>
              <a:ext cx="515938" cy="509588"/>
            </a:xfrm>
            <a:custGeom>
              <a:avLst/>
              <a:gdLst>
                <a:gd name="T0" fmla="*/ 100 w 200"/>
                <a:gd name="T1" fmla="*/ 0 h 198"/>
                <a:gd name="T2" fmla="*/ 0 w 200"/>
                <a:gd name="T3" fmla="*/ 99 h 198"/>
                <a:gd name="T4" fmla="*/ 100 w 200"/>
                <a:gd name="T5" fmla="*/ 198 h 198"/>
                <a:gd name="T6" fmla="*/ 200 w 200"/>
                <a:gd name="T7" fmla="*/ 99 h 198"/>
                <a:gd name="T8" fmla="*/ 100 w 200"/>
                <a:gd name="T9" fmla="*/ 0 h 198"/>
                <a:gd name="T10" fmla="*/ 127 w 200"/>
                <a:gd name="T11" fmla="*/ 79 h 198"/>
                <a:gd name="T12" fmla="*/ 122 w 200"/>
                <a:gd name="T13" fmla="*/ 92 h 198"/>
                <a:gd name="T14" fmla="*/ 73 w 200"/>
                <a:gd name="T15" fmla="*/ 92 h 198"/>
                <a:gd name="T16" fmla="*/ 74 w 200"/>
                <a:gd name="T17" fmla="*/ 99 h 198"/>
                <a:gd name="T18" fmla="*/ 123 w 200"/>
                <a:gd name="T19" fmla="*/ 99 h 198"/>
                <a:gd name="T20" fmla="*/ 120 w 200"/>
                <a:gd name="T21" fmla="*/ 112 h 198"/>
                <a:gd name="T22" fmla="*/ 75 w 200"/>
                <a:gd name="T23" fmla="*/ 112 h 198"/>
                <a:gd name="T24" fmla="*/ 130 w 200"/>
                <a:gd name="T25" fmla="*/ 132 h 198"/>
                <a:gd name="T26" fmla="*/ 133 w 200"/>
                <a:gd name="T27" fmla="*/ 151 h 198"/>
                <a:gd name="T28" fmla="*/ 56 w 200"/>
                <a:gd name="T29" fmla="*/ 111 h 198"/>
                <a:gd name="T30" fmla="*/ 43 w 200"/>
                <a:gd name="T31" fmla="*/ 111 h 198"/>
                <a:gd name="T32" fmla="*/ 47 w 200"/>
                <a:gd name="T33" fmla="*/ 99 h 198"/>
                <a:gd name="T34" fmla="*/ 54 w 200"/>
                <a:gd name="T35" fmla="*/ 99 h 198"/>
                <a:gd name="T36" fmla="*/ 55 w 200"/>
                <a:gd name="T37" fmla="*/ 90 h 198"/>
                <a:gd name="T38" fmla="*/ 44 w 200"/>
                <a:gd name="T39" fmla="*/ 90 h 198"/>
                <a:gd name="T40" fmla="*/ 47 w 200"/>
                <a:gd name="T41" fmla="*/ 79 h 198"/>
                <a:gd name="T42" fmla="*/ 56 w 200"/>
                <a:gd name="T43" fmla="*/ 79 h 198"/>
                <a:gd name="T44" fmla="*/ 134 w 200"/>
                <a:gd name="T45" fmla="*/ 43 h 198"/>
                <a:gd name="T46" fmla="*/ 129 w 200"/>
                <a:gd name="T47" fmla="*/ 62 h 198"/>
                <a:gd name="T48" fmla="*/ 75 w 200"/>
                <a:gd name="T49" fmla="*/ 79 h 198"/>
                <a:gd name="T50" fmla="*/ 127 w 200"/>
                <a:gd name="T51" fmla="*/ 79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0" h="198">
                  <a:moveTo>
                    <a:pt x="100" y="0"/>
                  </a:moveTo>
                  <a:cubicBezTo>
                    <a:pt x="45" y="0"/>
                    <a:pt x="0" y="44"/>
                    <a:pt x="0" y="99"/>
                  </a:cubicBezTo>
                  <a:cubicBezTo>
                    <a:pt x="0" y="153"/>
                    <a:pt x="45" y="198"/>
                    <a:pt x="100" y="198"/>
                  </a:cubicBezTo>
                  <a:cubicBezTo>
                    <a:pt x="155" y="198"/>
                    <a:pt x="200" y="153"/>
                    <a:pt x="200" y="99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27" y="79"/>
                  </a:moveTo>
                  <a:cubicBezTo>
                    <a:pt x="122" y="92"/>
                    <a:pt x="122" y="92"/>
                    <a:pt x="122" y="92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2" y="94"/>
                    <a:pt x="74" y="99"/>
                    <a:pt x="74" y="99"/>
                  </a:cubicBezTo>
                  <a:cubicBezTo>
                    <a:pt x="123" y="99"/>
                    <a:pt x="123" y="99"/>
                    <a:pt x="123" y="99"/>
                  </a:cubicBezTo>
                  <a:cubicBezTo>
                    <a:pt x="120" y="112"/>
                    <a:pt x="120" y="112"/>
                    <a:pt x="120" y="112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89" y="159"/>
                    <a:pt x="130" y="132"/>
                    <a:pt x="130" y="132"/>
                  </a:cubicBezTo>
                  <a:cubicBezTo>
                    <a:pt x="133" y="151"/>
                    <a:pt x="133" y="151"/>
                    <a:pt x="133" y="151"/>
                  </a:cubicBezTo>
                  <a:cubicBezTo>
                    <a:pt x="66" y="174"/>
                    <a:pt x="56" y="111"/>
                    <a:pt x="56" y="111"/>
                  </a:cubicBezTo>
                  <a:cubicBezTo>
                    <a:pt x="43" y="111"/>
                    <a:pt x="43" y="111"/>
                    <a:pt x="43" y="111"/>
                  </a:cubicBezTo>
                  <a:cubicBezTo>
                    <a:pt x="47" y="99"/>
                    <a:pt x="47" y="99"/>
                    <a:pt x="47" y="99"/>
                  </a:cubicBezTo>
                  <a:cubicBezTo>
                    <a:pt x="54" y="99"/>
                    <a:pt x="54" y="99"/>
                    <a:pt x="54" y="99"/>
                  </a:cubicBezTo>
                  <a:cubicBezTo>
                    <a:pt x="55" y="98"/>
                    <a:pt x="55" y="90"/>
                    <a:pt x="55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7" y="79"/>
                    <a:pt x="47" y="79"/>
                    <a:pt x="47" y="79"/>
                  </a:cubicBezTo>
                  <a:cubicBezTo>
                    <a:pt x="56" y="79"/>
                    <a:pt x="56" y="79"/>
                    <a:pt x="56" y="79"/>
                  </a:cubicBezTo>
                  <a:cubicBezTo>
                    <a:pt x="77" y="15"/>
                    <a:pt x="134" y="43"/>
                    <a:pt x="134" y="43"/>
                  </a:cubicBezTo>
                  <a:cubicBezTo>
                    <a:pt x="129" y="62"/>
                    <a:pt x="129" y="62"/>
                    <a:pt x="129" y="62"/>
                  </a:cubicBezTo>
                  <a:cubicBezTo>
                    <a:pt x="88" y="39"/>
                    <a:pt x="75" y="79"/>
                    <a:pt x="75" y="79"/>
                  </a:cubicBezTo>
                  <a:lnTo>
                    <a:pt x="127" y="79"/>
                  </a:lnTo>
                  <a:close/>
                </a:path>
              </a:pathLst>
            </a:custGeom>
            <a:solidFill>
              <a:srgbClr val="F9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51" name="组合 1250"/>
          <p:cNvGrpSpPr/>
          <p:nvPr/>
        </p:nvGrpSpPr>
        <p:grpSpPr>
          <a:xfrm>
            <a:off x="6277652" y="2551630"/>
            <a:ext cx="696070" cy="697193"/>
            <a:chOff x="4264026" y="4233070"/>
            <a:chExt cx="984250" cy="985838"/>
          </a:xfrm>
        </p:grpSpPr>
        <p:sp>
          <p:nvSpPr>
            <p:cNvPr id="1222" name="Freeform 74"/>
            <p:cNvSpPr>
              <a:spLocks/>
            </p:cNvSpPr>
            <p:nvPr/>
          </p:nvSpPr>
          <p:spPr bwMode="auto">
            <a:xfrm>
              <a:off x="4264026" y="4233070"/>
              <a:ext cx="984250" cy="985838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8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8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8" y="383"/>
                    <a:pt x="78" y="383"/>
                    <a:pt x="78" y="383"/>
                  </a:cubicBezTo>
                  <a:cubicBezTo>
                    <a:pt x="35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6229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6" name="Freeform 166"/>
            <p:cNvSpPr>
              <a:spLocks noEditPoints="1"/>
            </p:cNvSpPr>
            <p:nvPr/>
          </p:nvSpPr>
          <p:spPr bwMode="auto">
            <a:xfrm>
              <a:off x="4433889" y="4401345"/>
              <a:ext cx="647700" cy="639763"/>
            </a:xfrm>
            <a:custGeom>
              <a:avLst/>
              <a:gdLst>
                <a:gd name="T0" fmla="*/ 126 w 252"/>
                <a:gd name="T1" fmla="*/ 0 h 249"/>
                <a:gd name="T2" fmla="*/ 0 w 252"/>
                <a:gd name="T3" fmla="*/ 125 h 249"/>
                <a:gd name="T4" fmla="*/ 126 w 252"/>
                <a:gd name="T5" fmla="*/ 249 h 249"/>
                <a:gd name="T6" fmla="*/ 252 w 252"/>
                <a:gd name="T7" fmla="*/ 125 h 249"/>
                <a:gd name="T8" fmla="*/ 126 w 252"/>
                <a:gd name="T9" fmla="*/ 0 h 249"/>
                <a:gd name="T10" fmla="*/ 126 w 252"/>
                <a:gd name="T11" fmla="*/ 234 h 249"/>
                <a:gd name="T12" fmla="*/ 16 w 252"/>
                <a:gd name="T13" fmla="*/ 125 h 249"/>
                <a:gd name="T14" fmla="*/ 126 w 252"/>
                <a:gd name="T15" fmla="*/ 16 h 249"/>
                <a:gd name="T16" fmla="*/ 236 w 252"/>
                <a:gd name="T17" fmla="*/ 125 h 249"/>
                <a:gd name="T18" fmla="*/ 126 w 252"/>
                <a:gd name="T19" fmla="*/ 234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2" h="249">
                  <a:moveTo>
                    <a:pt x="126" y="0"/>
                  </a:moveTo>
                  <a:cubicBezTo>
                    <a:pt x="57" y="0"/>
                    <a:pt x="0" y="56"/>
                    <a:pt x="0" y="125"/>
                  </a:cubicBezTo>
                  <a:cubicBezTo>
                    <a:pt x="0" y="194"/>
                    <a:pt x="57" y="249"/>
                    <a:pt x="126" y="249"/>
                  </a:cubicBezTo>
                  <a:cubicBezTo>
                    <a:pt x="196" y="249"/>
                    <a:pt x="252" y="194"/>
                    <a:pt x="252" y="125"/>
                  </a:cubicBezTo>
                  <a:cubicBezTo>
                    <a:pt x="252" y="56"/>
                    <a:pt x="196" y="0"/>
                    <a:pt x="126" y="0"/>
                  </a:cubicBezTo>
                  <a:close/>
                  <a:moveTo>
                    <a:pt x="126" y="234"/>
                  </a:moveTo>
                  <a:cubicBezTo>
                    <a:pt x="65" y="234"/>
                    <a:pt x="16" y="185"/>
                    <a:pt x="16" y="125"/>
                  </a:cubicBezTo>
                  <a:cubicBezTo>
                    <a:pt x="16" y="65"/>
                    <a:pt x="65" y="16"/>
                    <a:pt x="126" y="16"/>
                  </a:cubicBezTo>
                  <a:cubicBezTo>
                    <a:pt x="187" y="16"/>
                    <a:pt x="236" y="65"/>
                    <a:pt x="236" y="125"/>
                  </a:cubicBezTo>
                  <a:cubicBezTo>
                    <a:pt x="236" y="185"/>
                    <a:pt x="187" y="234"/>
                    <a:pt x="126" y="234"/>
                  </a:cubicBezTo>
                  <a:close/>
                </a:path>
              </a:pathLst>
            </a:custGeom>
            <a:solidFill>
              <a:srgbClr val="FD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7" name="Freeform 167"/>
            <p:cNvSpPr>
              <a:spLocks noEditPoints="1"/>
            </p:cNvSpPr>
            <p:nvPr/>
          </p:nvSpPr>
          <p:spPr bwMode="auto">
            <a:xfrm>
              <a:off x="4497389" y="4463257"/>
              <a:ext cx="522288" cy="515938"/>
            </a:xfrm>
            <a:custGeom>
              <a:avLst/>
              <a:gdLst>
                <a:gd name="T0" fmla="*/ 101 w 203"/>
                <a:gd name="T1" fmla="*/ 0 h 201"/>
                <a:gd name="T2" fmla="*/ 0 w 203"/>
                <a:gd name="T3" fmla="*/ 101 h 201"/>
                <a:gd name="T4" fmla="*/ 101 w 203"/>
                <a:gd name="T5" fmla="*/ 201 h 201"/>
                <a:gd name="T6" fmla="*/ 203 w 203"/>
                <a:gd name="T7" fmla="*/ 101 h 201"/>
                <a:gd name="T8" fmla="*/ 101 w 203"/>
                <a:gd name="T9" fmla="*/ 0 h 201"/>
                <a:gd name="T10" fmla="*/ 90 w 203"/>
                <a:gd name="T11" fmla="*/ 149 h 201"/>
                <a:gd name="T12" fmla="*/ 82 w 203"/>
                <a:gd name="T13" fmla="*/ 148 h 201"/>
                <a:gd name="T14" fmla="*/ 70 w 203"/>
                <a:gd name="T15" fmla="*/ 153 h 201"/>
                <a:gd name="T16" fmla="*/ 62 w 203"/>
                <a:gd name="T17" fmla="*/ 136 h 201"/>
                <a:gd name="T18" fmla="*/ 77 w 203"/>
                <a:gd name="T19" fmla="*/ 107 h 201"/>
                <a:gd name="T20" fmla="*/ 62 w 203"/>
                <a:gd name="T21" fmla="*/ 107 h 201"/>
                <a:gd name="T22" fmla="*/ 62 w 203"/>
                <a:gd name="T23" fmla="*/ 91 h 201"/>
                <a:gd name="T24" fmla="*/ 73 w 203"/>
                <a:gd name="T25" fmla="*/ 91 h 201"/>
                <a:gd name="T26" fmla="*/ 70 w 203"/>
                <a:gd name="T27" fmla="*/ 78 h 201"/>
                <a:gd name="T28" fmla="*/ 99 w 203"/>
                <a:gd name="T29" fmla="*/ 44 h 201"/>
                <a:gd name="T30" fmla="*/ 136 w 203"/>
                <a:gd name="T31" fmla="*/ 72 h 201"/>
                <a:gd name="T32" fmla="*/ 114 w 203"/>
                <a:gd name="T33" fmla="*/ 75 h 201"/>
                <a:gd name="T34" fmla="*/ 101 w 203"/>
                <a:gd name="T35" fmla="*/ 66 h 201"/>
                <a:gd name="T36" fmla="*/ 94 w 203"/>
                <a:gd name="T37" fmla="*/ 90 h 201"/>
                <a:gd name="T38" fmla="*/ 116 w 203"/>
                <a:gd name="T39" fmla="*/ 90 h 201"/>
                <a:gd name="T40" fmla="*/ 116 w 203"/>
                <a:gd name="T41" fmla="*/ 106 h 201"/>
                <a:gd name="T42" fmla="*/ 98 w 203"/>
                <a:gd name="T43" fmla="*/ 106 h 201"/>
                <a:gd name="T44" fmla="*/ 91 w 203"/>
                <a:gd name="T45" fmla="*/ 129 h 201"/>
                <a:gd name="T46" fmla="*/ 133 w 203"/>
                <a:gd name="T47" fmla="*/ 131 h 201"/>
                <a:gd name="T48" fmla="*/ 141 w 203"/>
                <a:gd name="T49" fmla="*/ 148 h 201"/>
                <a:gd name="T50" fmla="*/ 90 w 203"/>
                <a:gd name="T51" fmla="*/ 14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3" h="201">
                  <a:moveTo>
                    <a:pt x="101" y="0"/>
                  </a:moveTo>
                  <a:cubicBezTo>
                    <a:pt x="45" y="0"/>
                    <a:pt x="0" y="45"/>
                    <a:pt x="0" y="101"/>
                  </a:cubicBezTo>
                  <a:cubicBezTo>
                    <a:pt x="0" y="156"/>
                    <a:pt x="45" y="201"/>
                    <a:pt x="101" y="201"/>
                  </a:cubicBezTo>
                  <a:cubicBezTo>
                    <a:pt x="157" y="201"/>
                    <a:pt x="203" y="156"/>
                    <a:pt x="203" y="101"/>
                  </a:cubicBezTo>
                  <a:cubicBezTo>
                    <a:pt x="203" y="45"/>
                    <a:pt x="157" y="0"/>
                    <a:pt x="101" y="0"/>
                  </a:cubicBezTo>
                  <a:close/>
                  <a:moveTo>
                    <a:pt x="90" y="149"/>
                  </a:moveTo>
                  <a:cubicBezTo>
                    <a:pt x="85" y="147"/>
                    <a:pt x="82" y="148"/>
                    <a:pt x="82" y="148"/>
                  </a:cubicBezTo>
                  <a:cubicBezTo>
                    <a:pt x="75" y="148"/>
                    <a:pt x="70" y="153"/>
                    <a:pt x="70" y="153"/>
                  </a:cubicBezTo>
                  <a:cubicBezTo>
                    <a:pt x="62" y="136"/>
                    <a:pt x="62" y="136"/>
                    <a:pt x="62" y="136"/>
                  </a:cubicBezTo>
                  <a:cubicBezTo>
                    <a:pt x="80" y="123"/>
                    <a:pt x="77" y="107"/>
                    <a:pt x="77" y="107"/>
                  </a:cubicBezTo>
                  <a:cubicBezTo>
                    <a:pt x="62" y="107"/>
                    <a:pt x="62" y="107"/>
                    <a:pt x="62" y="107"/>
                  </a:cubicBezTo>
                  <a:cubicBezTo>
                    <a:pt x="62" y="91"/>
                    <a:pt x="62" y="91"/>
                    <a:pt x="62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0" y="84"/>
                    <a:pt x="70" y="78"/>
                    <a:pt x="70" y="78"/>
                  </a:cubicBezTo>
                  <a:cubicBezTo>
                    <a:pt x="70" y="47"/>
                    <a:pt x="99" y="44"/>
                    <a:pt x="99" y="44"/>
                  </a:cubicBezTo>
                  <a:cubicBezTo>
                    <a:pt x="134" y="39"/>
                    <a:pt x="136" y="72"/>
                    <a:pt x="136" y="72"/>
                  </a:cubicBezTo>
                  <a:cubicBezTo>
                    <a:pt x="114" y="75"/>
                    <a:pt x="114" y="75"/>
                    <a:pt x="114" y="75"/>
                  </a:cubicBezTo>
                  <a:cubicBezTo>
                    <a:pt x="112" y="64"/>
                    <a:pt x="101" y="66"/>
                    <a:pt x="101" y="66"/>
                  </a:cubicBezTo>
                  <a:cubicBezTo>
                    <a:pt x="86" y="70"/>
                    <a:pt x="94" y="90"/>
                    <a:pt x="94" y="90"/>
                  </a:cubicBezTo>
                  <a:cubicBezTo>
                    <a:pt x="116" y="90"/>
                    <a:pt x="116" y="90"/>
                    <a:pt x="116" y="90"/>
                  </a:cubicBezTo>
                  <a:cubicBezTo>
                    <a:pt x="116" y="106"/>
                    <a:pt x="116" y="106"/>
                    <a:pt x="116" y="106"/>
                  </a:cubicBezTo>
                  <a:cubicBezTo>
                    <a:pt x="98" y="106"/>
                    <a:pt x="98" y="106"/>
                    <a:pt x="98" y="106"/>
                  </a:cubicBezTo>
                  <a:cubicBezTo>
                    <a:pt x="99" y="118"/>
                    <a:pt x="91" y="129"/>
                    <a:pt x="91" y="129"/>
                  </a:cubicBezTo>
                  <a:cubicBezTo>
                    <a:pt x="107" y="138"/>
                    <a:pt x="133" y="131"/>
                    <a:pt x="133" y="131"/>
                  </a:cubicBezTo>
                  <a:cubicBezTo>
                    <a:pt x="141" y="148"/>
                    <a:pt x="141" y="148"/>
                    <a:pt x="141" y="148"/>
                  </a:cubicBezTo>
                  <a:cubicBezTo>
                    <a:pt x="110" y="157"/>
                    <a:pt x="90" y="149"/>
                    <a:pt x="90" y="149"/>
                  </a:cubicBezTo>
                  <a:close/>
                </a:path>
              </a:pathLst>
            </a:custGeom>
            <a:solidFill>
              <a:srgbClr val="F9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50" name="组合 1249"/>
          <p:cNvGrpSpPr/>
          <p:nvPr/>
        </p:nvGrpSpPr>
        <p:grpSpPr>
          <a:xfrm>
            <a:off x="5231665" y="2551630"/>
            <a:ext cx="697193" cy="697193"/>
            <a:chOff x="4291013" y="2159001"/>
            <a:chExt cx="985838" cy="985838"/>
          </a:xfrm>
        </p:grpSpPr>
        <p:sp>
          <p:nvSpPr>
            <p:cNvPr id="1223" name="Freeform 75"/>
            <p:cNvSpPr>
              <a:spLocks/>
            </p:cNvSpPr>
            <p:nvPr/>
          </p:nvSpPr>
          <p:spPr bwMode="auto">
            <a:xfrm>
              <a:off x="4291013" y="2159001"/>
              <a:ext cx="985838" cy="985838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8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8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8" y="383"/>
                    <a:pt x="78" y="383"/>
                    <a:pt x="78" y="383"/>
                  </a:cubicBezTo>
                  <a:cubicBezTo>
                    <a:pt x="35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552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4" name="Freeform 168"/>
            <p:cNvSpPr>
              <a:spLocks noEditPoints="1"/>
            </p:cNvSpPr>
            <p:nvPr/>
          </p:nvSpPr>
          <p:spPr bwMode="auto">
            <a:xfrm>
              <a:off x="4451351" y="2316163"/>
              <a:ext cx="652463" cy="646113"/>
            </a:xfrm>
            <a:custGeom>
              <a:avLst/>
              <a:gdLst>
                <a:gd name="T0" fmla="*/ 127 w 254"/>
                <a:gd name="T1" fmla="*/ 0 h 251"/>
                <a:gd name="T2" fmla="*/ 0 w 254"/>
                <a:gd name="T3" fmla="*/ 126 h 251"/>
                <a:gd name="T4" fmla="*/ 127 w 254"/>
                <a:gd name="T5" fmla="*/ 251 h 251"/>
                <a:gd name="T6" fmla="*/ 254 w 254"/>
                <a:gd name="T7" fmla="*/ 126 h 251"/>
                <a:gd name="T8" fmla="*/ 127 w 254"/>
                <a:gd name="T9" fmla="*/ 0 h 251"/>
                <a:gd name="T10" fmla="*/ 127 w 254"/>
                <a:gd name="T11" fmla="*/ 236 h 251"/>
                <a:gd name="T12" fmla="*/ 16 w 254"/>
                <a:gd name="T13" fmla="*/ 126 h 251"/>
                <a:gd name="T14" fmla="*/ 127 w 254"/>
                <a:gd name="T15" fmla="*/ 15 h 251"/>
                <a:gd name="T16" fmla="*/ 238 w 254"/>
                <a:gd name="T17" fmla="*/ 126 h 251"/>
                <a:gd name="T18" fmla="*/ 127 w 254"/>
                <a:gd name="T19" fmla="*/ 236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4" h="251">
                  <a:moveTo>
                    <a:pt x="127" y="0"/>
                  </a:moveTo>
                  <a:cubicBezTo>
                    <a:pt x="57" y="0"/>
                    <a:pt x="0" y="56"/>
                    <a:pt x="0" y="126"/>
                  </a:cubicBezTo>
                  <a:cubicBezTo>
                    <a:pt x="0" y="195"/>
                    <a:pt x="57" y="251"/>
                    <a:pt x="127" y="251"/>
                  </a:cubicBezTo>
                  <a:cubicBezTo>
                    <a:pt x="197" y="251"/>
                    <a:pt x="254" y="195"/>
                    <a:pt x="254" y="126"/>
                  </a:cubicBezTo>
                  <a:cubicBezTo>
                    <a:pt x="254" y="56"/>
                    <a:pt x="197" y="0"/>
                    <a:pt x="127" y="0"/>
                  </a:cubicBezTo>
                  <a:close/>
                  <a:moveTo>
                    <a:pt x="127" y="236"/>
                  </a:moveTo>
                  <a:cubicBezTo>
                    <a:pt x="65" y="236"/>
                    <a:pt x="16" y="186"/>
                    <a:pt x="16" y="126"/>
                  </a:cubicBezTo>
                  <a:cubicBezTo>
                    <a:pt x="16" y="65"/>
                    <a:pt x="65" y="15"/>
                    <a:pt x="127" y="15"/>
                  </a:cubicBezTo>
                  <a:cubicBezTo>
                    <a:pt x="188" y="15"/>
                    <a:pt x="238" y="65"/>
                    <a:pt x="238" y="126"/>
                  </a:cubicBezTo>
                  <a:cubicBezTo>
                    <a:pt x="238" y="186"/>
                    <a:pt x="188" y="236"/>
                    <a:pt x="127" y="236"/>
                  </a:cubicBezTo>
                  <a:close/>
                </a:path>
              </a:pathLst>
            </a:custGeom>
            <a:solidFill>
              <a:srgbClr val="FD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5" name="Freeform 169"/>
            <p:cNvSpPr>
              <a:spLocks noEditPoints="1"/>
            </p:cNvSpPr>
            <p:nvPr/>
          </p:nvSpPr>
          <p:spPr bwMode="auto">
            <a:xfrm>
              <a:off x="4511676" y="2378076"/>
              <a:ext cx="528638" cy="522288"/>
            </a:xfrm>
            <a:custGeom>
              <a:avLst/>
              <a:gdLst>
                <a:gd name="T0" fmla="*/ 103 w 205"/>
                <a:gd name="T1" fmla="*/ 0 h 203"/>
                <a:gd name="T2" fmla="*/ 0 w 205"/>
                <a:gd name="T3" fmla="*/ 102 h 203"/>
                <a:gd name="T4" fmla="*/ 103 w 205"/>
                <a:gd name="T5" fmla="*/ 203 h 203"/>
                <a:gd name="T6" fmla="*/ 205 w 205"/>
                <a:gd name="T7" fmla="*/ 102 h 203"/>
                <a:gd name="T8" fmla="*/ 103 w 205"/>
                <a:gd name="T9" fmla="*/ 0 h 203"/>
                <a:gd name="T10" fmla="*/ 146 w 205"/>
                <a:gd name="T11" fmla="*/ 107 h 203"/>
                <a:gd name="T12" fmla="*/ 146 w 205"/>
                <a:gd name="T13" fmla="*/ 121 h 203"/>
                <a:gd name="T14" fmla="*/ 112 w 205"/>
                <a:gd name="T15" fmla="*/ 121 h 203"/>
                <a:gd name="T16" fmla="*/ 112 w 205"/>
                <a:gd name="T17" fmla="*/ 128 h 203"/>
                <a:gd name="T18" fmla="*/ 146 w 205"/>
                <a:gd name="T19" fmla="*/ 128 h 203"/>
                <a:gd name="T20" fmla="*/ 146 w 205"/>
                <a:gd name="T21" fmla="*/ 141 h 203"/>
                <a:gd name="T22" fmla="*/ 112 w 205"/>
                <a:gd name="T23" fmla="*/ 141 h 203"/>
                <a:gd name="T24" fmla="*/ 112 w 205"/>
                <a:gd name="T25" fmla="*/ 155 h 203"/>
                <a:gd name="T26" fmla="*/ 93 w 205"/>
                <a:gd name="T27" fmla="*/ 155 h 203"/>
                <a:gd name="T28" fmla="*/ 93 w 205"/>
                <a:gd name="T29" fmla="*/ 141 h 203"/>
                <a:gd name="T30" fmla="*/ 59 w 205"/>
                <a:gd name="T31" fmla="*/ 141 h 203"/>
                <a:gd name="T32" fmla="*/ 59 w 205"/>
                <a:gd name="T33" fmla="*/ 128 h 203"/>
                <a:gd name="T34" fmla="*/ 93 w 205"/>
                <a:gd name="T35" fmla="*/ 128 h 203"/>
                <a:gd name="T36" fmla="*/ 93 w 205"/>
                <a:gd name="T37" fmla="*/ 121 h 203"/>
                <a:gd name="T38" fmla="*/ 59 w 205"/>
                <a:gd name="T39" fmla="*/ 121 h 203"/>
                <a:gd name="T40" fmla="*/ 59 w 205"/>
                <a:gd name="T41" fmla="*/ 107 h 203"/>
                <a:gd name="T42" fmla="*/ 91 w 205"/>
                <a:gd name="T43" fmla="*/ 107 h 203"/>
                <a:gd name="T44" fmla="*/ 54 w 205"/>
                <a:gd name="T45" fmla="*/ 48 h 203"/>
                <a:gd name="T46" fmla="*/ 77 w 205"/>
                <a:gd name="T47" fmla="*/ 48 h 203"/>
                <a:gd name="T48" fmla="*/ 96 w 205"/>
                <a:gd name="T49" fmla="*/ 80 h 203"/>
                <a:gd name="T50" fmla="*/ 103 w 205"/>
                <a:gd name="T51" fmla="*/ 91 h 203"/>
                <a:gd name="T52" fmla="*/ 110 w 205"/>
                <a:gd name="T53" fmla="*/ 79 h 203"/>
                <a:gd name="T54" fmla="*/ 129 w 205"/>
                <a:gd name="T55" fmla="*/ 48 h 203"/>
                <a:gd name="T56" fmla="*/ 151 w 205"/>
                <a:gd name="T57" fmla="*/ 48 h 203"/>
                <a:gd name="T58" fmla="*/ 113 w 205"/>
                <a:gd name="T59" fmla="*/ 107 h 203"/>
                <a:gd name="T60" fmla="*/ 146 w 205"/>
                <a:gd name="T61" fmla="*/ 107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5" h="203">
                  <a:moveTo>
                    <a:pt x="103" y="0"/>
                  </a:moveTo>
                  <a:cubicBezTo>
                    <a:pt x="46" y="0"/>
                    <a:pt x="0" y="46"/>
                    <a:pt x="0" y="102"/>
                  </a:cubicBezTo>
                  <a:cubicBezTo>
                    <a:pt x="0" y="157"/>
                    <a:pt x="46" y="203"/>
                    <a:pt x="103" y="203"/>
                  </a:cubicBezTo>
                  <a:cubicBezTo>
                    <a:pt x="159" y="203"/>
                    <a:pt x="205" y="157"/>
                    <a:pt x="205" y="102"/>
                  </a:cubicBezTo>
                  <a:cubicBezTo>
                    <a:pt x="205" y="46"/>
                    <a:pt x="159" y="0"/>
                    <a:pt x="103" y="0"/>
                  </a:cubicBezTo>
                  <a:close/>
                  <a:moveTo>
                    <a:pt x="146" y="107"/>
                  </a:moveTo>
                  <a:cubicBezTo>
                    <a:pt x="146" y="121"/>
                    <a:pt x="146" y="121"/>
                    <a:pt x="146" y="121"/>
                  </a:cubicBezTo>
                  <a:cubicBezTo>
                    <a:pt x="112" y="121"/>
                    <a:pt x="112" y="121"/>
                    <a:pt x="112" y="121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46" y="128"/>
                    <a:pt x="146" y="128"/>
                    <a:pt x="146" y="128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12" y="141"/>
                    <a:pt x="112" y="141"/>
                    <a:pt x="112" y="141"/>
                  </a:cubicBezTo>
                  <a:cubicBezTo>
                    <a:pt x="112" y="155"/>
                    <a:pt x="112" y="155"/>
                    <a:pt x="112" y="155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93" y="141"/>
                    <a:pt x="93" y="141"/>
                    <a:pt x="93" y="141"/>
                  </a:cubicBezTo>
                  <a:cubicBezTo>
                    <a:pt x="59" y="141"/>
                    <a:pt x="59" y="141"/>
                    <a:pt x="59" y="141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93" y="128"/>
                    <a:pt x="93" y="128"/>
                    <a:pt x="93" y="128"/>
                  </a:cubicBezTo>
                  <a:cubicBezTo>
                    <a:pt x="93" y="121"/>
                    <a:pt x="93" y="121"/>
                    <a:pt x="93" y="121"/>
                  </a:cubicBezTo>
                  <a:cubicBezTo>
                    <a:pt x="59" y="121"/>
                    <a:pt x="59" y="121"/>
                    <a:pt x="59" y="121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91" y="107"/>
                    <a:pt x="91" y="107"/>
                    <a:pt x="91" y="107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96" y="80"/>
                    <a:pt x="96" y="80"/>
                    <a:pt x="96" y="80"/>
                  </a:cubicBezTo>
                  <a:cubicBezTo>
                    <a:pt x="99" y="84"/>
                    <a:pt x="101" y="88"/>
                    <a:pt x="103" y="91"/>
                  </a:cubicBezTo>
                  <a:cubicBezTo>
                    <a:pt x="105" y="88"/>
                    <a:pt x="107" y="84"/>
                    <a:pt x="110" y="79"/>
                  </a:cubicBezTo>
                  <a:cubicBezTo>
                    <a:pt x="129" y="48"/>
                    <a:pt x="129" y="48"/>
                    <a:pt x="129" y="48"/>
                  </a:cubicBezTo>
                  <a:cubicBezTo>
                    <a:pt x="151" y="48"/>
                    <a:pt x="151" y="48"/>
                    <a:pt x="151" y="48"/>
                  </a:cubicBezTo>
                  <a:cubicBezTo>
                    <a:pt x="113" y="107"/>
                    <a:pt x="113" y="107"/>
                    <a:pt x="113" y="107"/>
                  </a:cubicBezTo>
                  <a:lnTo>
                    <a:pt x="146" y="107"/>
                  </a:lnTo>
                  <a:close/>
                </a:path>
              </a:pathLst>
            </a:custGeom>
            <a:solidFill>
              <a:srgbClr val="F9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49" name="组合 1248"/>
          <p:cNvGrpSpPr/>
          <p:nvPr/>
        </p:nvGrpSpPr>
        <p:grpSpPr>
          <a:xfrm>
            <a:off x="4285552" y="2551630"/>
            <a:ext cx="696070" cy="697193"/>
            <a:chOff x="5387976" y="2159001"/>
            <a:chExt cx="984250" cy="985838"/>
          </a:xfrm>
        </p:grpSpPr>
        <p:sp>
          <p:nvSpPr>
            <p:cNvPr id="1224" name="Freeform 76"/>
            <p:cNvSpPr>
              <a:spLocks/>
            </p:cNvSpPr>
            <p:nvPr/>
          </p:nvSpPr>
          <p:spPr bwMode="auto">
            <a:xfrm>
              <a:off x="5387976" y="2159001"/>
              <a:ext cx="984250" cy="985838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7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7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7" y="383"/>
                    <a:pt x="77" y="383"/>
                    <a:pt x="77" y="383"/>
                  </a:cubicBezTo>
                  <a:cubicBezTo>
                    <a:pt x="34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4" y="0"/>
                    <a:pt x="77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6A1D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6" name="Rectangle 170"/>
            <p:cNvSpPr>
              <a:spLocks noChangeArrowheads="1"/>
            </p:cNvSpPr>
            <p:nvPr/>
          </p:nvSpPr>
          <p:spPr bwMode="auto">
            <a:xfrm>
              <a:off x="5922963" y="2627313"/>
              <a:ext cx="46038" cy="123825"/>
            </a:xfrm>
            <a:prstGeom prst="rect">
              <a:avLst/>
            </a:pr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7" name="Rectangle 171"/>
            <p:cNvSpPr>
              <a:spLocks noChangeArrowheads="1"/>
            </p:cNvSpPr>
            <p:nvPr/>
          </p:nvSpPr>
          <p:spPr bwMode="auto">
            <a:xfrm>
              <a:off x="5786438" y="2576513"/>
              <a:ext cx="49213" cy="174625"/>
            </a:xfrm>
            <a:prstGeom prst="rect">
              <a:avLst/>
            </a:pr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8" name="Rectangle 172"/>
            <p:cNvSpPr>
              <a:spLocks noChangeArrowheads="1"/>
            </p:cNvSpPr>
            <p:nvPr/>
          </p:nvSpPr>
          <p:spPr bwMode="auto">
            <a:xfrm>
              <a:off x="5853113" y="2497138"/>
              <a:ext cx="49213" cy="254000"/>
            </a:xfrm>
            <a:prstGeom prst="rect">
              <a:avLst/>
            </a:pr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0" name="Freeform 173"/>
            <p:cNvSpPr>
              <a:spLocks noEditPoints="1"/>
            </p:cNvSpPr>
            <p:nvPr/>
          </p:nvSpPr>
          <p:spPr bwMode="auto">
            <a:xfrm>
              <a:off x="5675313" y="2349501"/>
              <a:ext cx="404813" cy="604838"/>
            </a:xfrm>
            <a:custGeom>
              <a:avLst/>
              <a:gdLst>
                <a:gd name="T0" fmla="*/ 132 w 157"/>
                <a:gd name="T1" fmla="*/ 0 h 235"/>
                <a:gd name="T2" fmla="*/ 26 w 157"/>
                <a:gd name="T3" fmla="*/ 0 h 235"/>
                <a:gd name="T4" fmla="*/ 0 w 157"/>
                <a:gd name="T5" fmla="*/ 26 h 235"/>
                <a:gd name="T6" fmla="*/ 0 w 157"/>
                <a:gd name="T7" fmla="*/ 209 h 235"/>
                <a:gd name="T8" fmla="*/ 26 w 157"/>
                <a:gd name="T9" fmla="*/ 235 h 235"/>
                <a:gd name="T10" fmla="*/ 132 w 157"/>
                <a:gd name="T11" fmla="*/ 235 h 235"/>
                <a:gd name="T12" fmla="*/ 157 w 157"/>
                <a:gd name="T13" fmla="*/ 209 h 235"/>
                <a:gd name="T14" fmla="*/ 157 w 157"/>
                <a:gd name="T15" fmla="*/ 26 h 235"/>
                <a:gd name="T16" fmla="*/ 132 w 157"/>
                <a:gd name="T17" fmla="*/ 0 h 235"/>
                <a:gd name="T18" fmla="*/ 79 w 157"/>
                <a:gd name="T19" fmla="*/ 212 h 235"/>
                <a:gd name="T20" fmla="*/ 65 w 157"/>
                <a:gd name="T21" fmla="*/ 197 h 235"/>
                <a:gd name="T22" fmla="*/ 79 w 157"/>
                <a:gd name="T23" fmla="*/ 183 h 235"/>
                <a:gd name="T24" fmla="*/ 93 w 157"/>
                <a:gd name="T25" fmla="*/ 197 h 235"/>
                <a:gd name="T26" fmla="*/ 79 w 157"/>
                <a:gd name="T27" fmla="*/ 212 h 235"/>
                <a:gd name="T28" fmla="*/ 135 w 157"/>
                <a:gd name="T29" fmla="*/ 169 h 235"/>
                <a:gd name="T30" fmla="*/ 22 w 157"/>
                <a:gd name="T31" fmla="*/ 169 h 235"/>
                <a:gd name="T32" fmla="*/ 22 w 157"/>
                <a:gd name="T33" fmla="*/ 23 h 235"/>
                <a:gd name="T34" fmla="*/ 135 w 157"/>
                <a:gd name="T35" fmla="*/ 23 h 235"/>
                <a:gd name="T36" fmla="*/ 135 w 157"/>
                <a:gd name="T37" fmla="*/ 169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7" h="235">
                  <a:moveTo>
                    <a:pt x="132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2"/>
                    <a:pt x="0" y="26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0" y="223"/>
                    <a:pt x="12" y="235"/>
                    <a:pt x="26" y="235"/>
                  </a:cubicBezTo>
                  <a:cubicBezTo>
                    <a:pt x="132" y="235"/>
                    <a:pt x="132" y="235"/>
                    <a:pt x="132" y="235"/>
                  </a:cubicBezTo>
                  <a:cubicBezTo>
                    <a:pt x="146" y="235"/>
                    <a:pt x="157" y="223"/>
                    <a:pt x="157" y="209"/>
                  </a:cubicBezTo>
                  <a:cubicBezTo>
                    <a:pt x="157" y="26"/>
                    <a:pt x="157" y="26"/>
                    <a:pt x="157" y="26"/>
                  </a:cubicBezTo>
                  <a:cubicBezTo>
                    <a:pt x="157" y="12"/>
                    <a:pt x="146" y="0"/>
                    <a:pt x="132" y="0"/>
                  </a:cubicBezTo>
                  <a:close/>
                  <a:moveTo>
                    <a:pt x="79" y="212"/>
                  </a:moveTo>
                  <a:cubicBezTo>
                    <a:pt x="71" y="212"/>
                    <a:pt x="65" y="205"/>
                    <a:pt x="65" y="197"/>
                  </a:cubicBezTo>
                  <a:cubicBezTo>
                    <a:pt x="65" y="190"/>
                    <a:pt x="71" y="183"/>
                    <a:pt x="79" y="183"/>
                  </a:cubicBezTo>
                  <a:cubicBezTo>
                    <a:pt x="87" y="183"/>
                    <a:pt x="93" y="190"/>
                    <a:pt x="93" y="197"/>
                  </a:cubicBezTo>
                  <a:cubicBezTo>
                    <a:pt x="93" y="205"/>
                    <a:pt x="87" y="212"/>
                    <a:pt x="79" y="212"/>
                  </a:cubicBezTo>
                  <a:close/>
                  <a:moveTo>
                    <a:pt x="135" y="169"/>
                  </a:moveTo>
                  <a:cubicBezTo>
                    <a:pt x="22" y="169"/>
                    <a:pt x="22" y="169"/>
                    <a:pt x="22" y="169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35" y="23"/>
                    <a:pt x="135" y="23"/>
                    <a:pt x="135" y="23"/>
                  </a:cubicBezTo>
                  <a:lnTo>
                    <a:pt x="135" y="169"/>
                  </a:lnTo>
                  <a:close/>
                </a:path>
              </a:pathLst>
            </a:custGeom>
            <a:solidFill>
              <a:srgbClr val="FD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19" name="组合 1118"/>
          <p:cNvGrpSpPr/>
          <p:nvPr/>
        </p:nvGrpSpPr>
        <p:grpSpPr>
          <a:xfrm>
            <a:off x="3274742" y="1629594"/>
            <a:ext cx="697193" cy="697193"/>
            <a:chOff x="2098676" y="3240088"/>
            <a:chExt cx="985838" cy="985838"/>
          </a:xfrm>
        </p:grpSpPr>
        <p:sp>
          <p:nvSpPr>
            <p:cNvPr id="31" name="Freeform 67"/>
            <p:cNvSpPr>
              <a:spLocks/>
            </p:cNvSpPr>
            <p:nvPr/>
          </p:nvSpPr>
          <p:spPr bwMode="auto">
            <a:xfrm>
              <a:off x="2098676" y="3240088"/>
              <a:ext cx="985838" cy="985838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8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8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8" y="383"/>
                    <a:pt x="78" y="383"/>
                    <a:pt x="78" y="383"/>
                  </a:cubicBezTo>
                  <a:cubicBezTo>
                    <a:pt x="35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8B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1" name="Freeform 174"/>
            <p:cNvSpPr>
              <a:spLocks noEditPoints="1"/>
            </p:cNvSpPr>
            <p:nvPr/>
          </p:nvSpPr>
          <p:spPr bwMode="auto">
            <a:xfrm>
              <a:off x="2265363" y="3579813"/>
              <a:ext cx="657225" cy="336550"/>
            </a:xfrm>
            <a:custGeom>
              <a:avLst/>
              <a:gdLst>
                <a:gd name="T0" fmla="*/ 186 w 255"/>
                <a:gd name="T1" fmla="*/ 17 h 131"/>
                <a:gd name="T2" fmla="*/ 176 w 255"/>
                <a:gd name="T3" fmla="*/ 12 h 131"/>
                <a:gd name="T4" fmla="*/ 125 w 255"/>
                <a:gd name="T5" fmla="*/ 6 h 131"/>
                <a:gd name="T6" fmla="*/ 72 w 255"/>
                <a:gd name="T7" fmla="*/ 6 h 131"/>
                <a:gd name="T8" fmla="*/ 66 w 255"/>
                <a:gd name="T9" fmla="*/ 10 h 131"/>
                <a:gd name="T10" fmla="*/ 0 w 255"/>
                <a:gd name="T11" fmla="*/ 95 h 131"/>
                <a:gd name="T12" fmla="*/ 63 w 255"/>
                <a:gd name="T13" fmla="*/ 84 h 131"/>
                <a:gd name="T14" fmla="*/ 68 w 255"/>
                <a:gd name="T15" fmla="*/ 87 h 131"/>
                <a:gd name="T16" fmla="*/ 97 w 255"/>
                <a:gd name="T17" fmla="*/ 108 h 131"/>
                <a:gd name="T18" fmla="*/ 130 w 255"/>
                <a:gd name="T19" fmla="*/ 124 h 131"/>
                <a:gd name="T20" fmla="*/ 133 w 255"/>
                <a:gd name="T21" fmla="*/ 126 h 131"/>
                <a:gd name="T22" fmla="*/ 155 w 255"/>
                <a:gd name="T23" fmla="*/ 124 h 131"/>
                <a:gd name="T24" fmla="*/ 176 w 255"/>
                <a:gd name="T25" fmla="*/ 115 h 131"/>
                <a:gd name="T26" fmla="*/ 191 w 255"/>
                <a:gd name="T27" fmla="*/ 102 h 131"/>
                <a:gd name="T28" fmla="*/ 255 w 255"/>
                <a:gd name="T29" fmla="*/ 100 h 131"/>
                <a:gd name="T30" fmla="*/ 186 w 255"/>
                <a:gd name="T31" fmla="*/ 95 h 131"/>
                <a:gd name="T32" fmla="*/ 183 w 255"/>
                <a:gd name="T33" fmla="*/ 99 h 131"/>
                <a:gd name="T34" fmla="*/ 175 w 255"/>
                <a:gd name="T35" fmla="*/ 107 h 131"/>
                <a:gd name="T36" fmla="*/ 168 w 255"/>
                <a:gd name="T37" fmla="*/ 106 h 131"/>
                <a:gd name="T38" fmla="*/ 153 w 255"/>
                <a:gd name="T39" fmla="*/ 116 h 131"/>
                <a:gd name="T40" fmla="*/ 150 w 255"/>
                <a:gd name="T41" fmla="*/ 116 h 131"/>
                <a:gd name="T42" fmla="*/ 146 w 255"/>
                <a:gd name="T43" fmla="*/ 118 h 131"/>
                <a:gd name="T44" fmla="*/ 128 w 255"/>
                <a:gd name="T45" fmla="*/ 113 h 131"/>
                <a:gd name="T46" fmla="*/ 105 w 255"/>
                <a:gd name="T47" fmla="*/ 97 h 131"/>
                <a:gd name="T48" fmla="*/ 71 w 255"/>
                <a:gd name="T49" fmla="*/ 79 h 131"/>
                <a:gd name="T50" fmla="*/ 57 w 255"/>
                <a:gd name="T51" fmla="*/ 70 h 131"/>
                <a:gd name="T52" fmla="*/ 57 w 255"/>
                <a:gd name="T53" fmla="*/ 69 h 131"/>
                <a:gd name="T54" fmla="*/ 58 w 255"/>
                <a:gd name="T55" fmla="*/ 68 h 131"/>
                <a:gd name="T56" fmla="*/ 73 w 255"/>
                <a:gd name="T57" fmla="*/ 15 h 131"/>
                <a:gd name="T58" fmla="*/ 105 w 255"/>
                <a:gd name="T59" fmla="*/ 17 h 131"/>
                <a:gd name="T60" fmla="*/ 101 w 255"/>
                <a:gd name="T61" fmla="*/ 54 h 131"/>
                <a:gd name="T62" fmla="*/ 148 w 255"/>
                <a:gd name="T63" fmla="*/ 39 h 131"/>
                <a:gd name="T64" fmla="*/ 195 w 255"/>
                <a:gd name="T65" fmla="*/ 88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5" h="131">
                  <a:moveTo>
                    <a:pt x="230" y="6"/>
                  </a:moveTo>
                  <a:cubicBezTo>
                    <a:pt x="186" y="17"/>
                    <a:pt x="186" y="17"/>
                    <a:pt x="186" y="17"/>
                  </a:cubicBezTo>
                  <a:cubicBezTo>
                    <a:pt x="186" y="20"/>
                    <a:pt x="186" y="20"/>
                    <a:pt x="186" y="20"/>
                  </a:cubicBezTo>
                  <a:cubicBezTo>
                    <a:pt x="182" y="14"/>
                    <a:pt x="176" y="12"/>
                    <a:pt x="176" y="12"/>
                  </a:cubicBezTo>
                  <a:cubicBezTo>
                    <a:pt x="141" y="3"/>
                    <a:pt x="141" y="3"/>
                    <a:pt x="141" y="3"/>
                  </a:cubicBezTo>
                  <a:cubicBezTo>
                    <a:pt x="137" y="1"/>
                    <a:pt x="131" y="3"/>
                    <a:pt x="125" y="6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72" y="6"/>
                    <a:pt x="72" y="6"/>
                    <a:pt x="72" y="6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1" y="7"/>
                    <a:pt x="68" y="7"/>
                    <a:pt x="66" y="1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44" y="115"/>
                    <a:pt x="44" y="115"/>
                    <a:pt x="44" y="115"/>
                  </a:cubicBezTo>
                  <a:cubicBezTo>
                    <a:pt x="57" y="111"/>
                    <a:pt x="61" y="93"/>
                    <a:pt x="63" y="8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8" y="87"/>
                    <a:pt x="68" y="87"/>
                    <a:pt x="68" y="87"/>
                  </a:cubicBezTo>
                  <a:cubicBezTo>
                    <a:pt x="68" y="93"/>
                    <a:pt x="69" y="100"/>
                    <a:pt x="80" y="98"/>
                  </a:cubicBezTo>
                  <a:cubicBezTo>
                    <a:pt x="80" y="98"/>
                    <a:pt x="81" y="120"/>
                    <a:pt x="97" y="108"/>
                  </a:cubicBezTo>
                  <a:cubicBezTo>
                    <a:pt x="97" y="108"/>
                    <a:pt x="98" y="124"/>
                    <a:pt x="112" y="118"/>
                  </a:cubicBezTo>
                  <a:cubicBezTo>
                    <a:pt x="112" y="118"/>
                    <a:pt x="115" y="131"/>
                    <a:pt x="130" y="124"/>
                  </a:cubicBezTo>
                  <a:cubicBezTo>
                    <a:pt x="132" y="125"/>
                    <a:pt x="132" y="125"/>
                    <a:pt x="132" y="125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33" y="126"/>
                    <a:pt x="141" y="128"/>
                    <a:pt x="147" y="127"/>
                  </a:cubicBezTo>
                  <a:cubicBezTo>
                    <a:pt x="150" y="126"/>
                    <a:pt x="153" y="126"/>
                    <a:pt x="155" y="124"/>
                  </a:cubicBezTo>
                  <a:cubicBezTo>
                    <a:pt x="159" y="123"/>
                    <a:pt x="169" y="122"/>
                    <a:pt x="173" y="115"/>
                  </a:cubicBezTo>
                  <a:cubicBezTo>
                    <a:pt x="174" y="115"/>
                    <a:pt x="175" y="115"/>
                    <a:pt x="176" y="115"/>
                  </a:cubicBezTo>
                  <a:cubicBezTo>
                    <a:pt x="182" y="114"/>
                    <a:pt x="186" y="112"/>
                    <a:pt x="189" y="109"/>
                  </a:cubicBezTo>
                  <a:cubicBezTo>
                    <a:pt x="190" y="107"/>
                    <a:pt x="191" y="104"/>
                    <a:pt x="191" y="102"/>
                  </a:cubicBezTo>
                  <a:cubicBezTo>
                    <a:pt x="191" y="102"/>
                    <a:pt x="201" y="119"/>
                    <a:pt x="215" y="120"/>
                  </a:cubicBezTo>
                  <a:cubicBezTo>
                    <a:pt x="255" y="100"/>
                    <a:pt x="255" y="100"/>
                    <a:pt x="255" y="100"/>
                  </a:cubicBezTo>
                  <a:lnTo>
                    <a:pt x="230" y="6"/>
                  </a:lnTo>
                  <a:close/>
                  <a:moveTo>
                    <a:pt x="186" y="95"/>
                  </a:moveTo>
                  <a:cubicBezTo>
                    <a:pt x="182" y="96"/>
                    <a:pt x="182" y="96"/>
                    <a:pt x="182" y="96"/>
                  </a:cubicBezTo>
                  <a:cubicBezTo>
                    <a:pt x="183" y="99"/>
                    <a:pt x="183" y="99"/>
                    <a:pt x="183" y="99"/>
                  </a:cubicBezTo>
                  <a:cubicBezTo>
                    <a:pt x="183" y="102"/>
                    <a:pt x="182" y="103"/>
                    <a:pt x="182" y="104"/>
                  </a:cubicBezTo>
                  <a:cubicBezTo>
                    <a:pt x="181" y="105"/>
                    <a:pt x="179" y="106"/>
                    <a:pt x="175" y="107"/>
                  </a:cubicBezTo>
                  <a:cubicBezTo>
                    <a:pt x="173" y="107"/>
                    <a:pt x="171" y="107"/>
                    <a:pt x="171" y="107"/>
                  </a:cubicBezTo>
                  <a:cubicBezTo>
                    <a:pt x="168" y="106"/>
                    <a:pt x="168" y="106"/>
                    <a:pt x="168" y="106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6" y="113"/>
                    <a:pt x="159" y="115"/>
                    <a:pt x="153" y="116"/>
                  </a:cubicBezTo>
                  <a:cubicBezTo>
                    <a:pt x="153" y="116"/>
                    <a:pt x="152" y="116"/>
                    <a:pt x="152" y="116"/>
                  </a:cubicBezTo>
                  <a:cubicBezTo>
                    <a:pt x="150" y="116"/>
                    <a:pt x="150" y="116"/>
                    <a:pt x="150" y="116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49" y="118"/>
                    <a:pt x="148" y="118"/>
                    <a:pt x="146" y="118"/>
                  </a:cubicBezTo>
                  <a:cubicBezTo>
                    <a:pt x="142" y="119"/>
                    <a:pt x="137" y="118"/>
                    <a:pt x="136" y="118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7" y="110"/>
                    <a:pt x="125" y="106"/>
                    <a:pt x="120" y="106"/>
                  </a:cubicBezTo>
                  <a:cubicBezTo>
                    <a:pt x="120" y="106"/>
                    <a:pt x="119" y="88"/>
                    <a:pt x="105" y="97"/>
                  </a:cubicBezTo>
                  <a:cubicBezTo>
                    <a:pt x="105" y="97"/>
                    <a:pt x="100" y="83"/>
                    <a:pt x="88" y="89"/>
                  </a:cubicBezTo>
                  <a:cubicBezTo>
                    <a:pt x="71" y="79"/>
                    <a:pt x="71" y="79"/>
                    <a:pt x="71" y="79"/>
                  </a:cubicBezTo>
                  <a:cubicBezTo>
                    <a:pt x="58" y="71"/>
                    <a:pt x="58" y="71"/>
                    <a:pt x="58" y="71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69"/>
                    <a:pt x="57" y="69"/>
                    <a:pt x="57" y="69"/>
                  </a:cubicBezTo>
                  <a:cubicBezTo>
                    <a:pt x="57" y="69"/>
                    <a:pt x="57" y="69"/>
                    <a:pt x="57" y="69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58" y="67"/>
                    <a:pt x="70" y="20"/>
                    <a:pt x="71" y="16"/>
                  </a:cubicBezTo>
                  <a:cubicBezTo>
                    <a:pt x="72" y="16"/>
                    <a:pt x="73" y="15"/>
                    <a:pt x="73" y="15"/>
                  </a:cubicBezTo>
                  <a:cubicBezTo>
                    <a:pt x="109" y="14"/>
                    <a:pt x="109" y="14"/>
                    <a:pt x="109" y="14"/>
                  </a:cubicBezTo>
                  <a:cubicBezTo>
                    <a:pt x="106" y="16"/>
                    <a:pt x="105" y="17"/>
                    <a:pt x="105" y="17"/>
                  </a:cubicBezTo>
                  <a:cubicBezTo>
                    <a:pt x="99" y="22"/>
                    <a:pt x="97" y="45"/>
                    <a:pt x="97" y="45"/>
                  </a:cubicBezTo>
                  <a:cubicBezTo>
                    <a:pt x="95" y="50"/>
                    <a:pt x="101" y="54"/>
                    <a:pt x="101" y="54"/>
                  </a:cubicBezTo>
                  <a:cubicBezTo>
                    <a:pt x="112" y="61"/>
                    <a:pt x="123" y="35"/>
                    <a:pt x="123" y="35"/>
                  </a:cubicBezTo>
                  <a:cubicBezTo>
                    <a:pt x="128" y="30"/>
                    <a:pt x="138" y="33"/>
                    <a:pt x="148" y="39"/>
                  </a:cubicBezTo>
                  <a:cubicBezTo>
                    <a:pt x="166" y="56"/>
                    <a:pt x="187" y="75"/>
                    <a:pt x="193" y="82"/>
                  </a:cubicBezTo>
                  <a:cubicBezTo>
                    <a:pt x="194" y="84"/>
                    <a:pt x="195" y="86"/>
                    <a:pt x="195" y="88"/>
                  </a:cubicBezTo>
                  <a:cubicBezTo>
                    <a:pt x="194" y="91"/>
                    <a:pt x="188" y="94"/>
                    <a:pt x="186" y="95"/>
                  </a:cubicBezTo>
                  <a:close/>
                </a:path>
              </a:pathLst>
            </a:custGeom>
            <a:solidFill>
              <a:srgbClr val="FD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48" name="组合 1247"/>
          <p:cNvGrpSpPr/>
          <p:nvPr/>
        </p:nvGrpSpPr>
        <p:grpSpPr>
          <a:xfrm>
            <a:off x="3274742" y="2551630"/>
            <a:ext cx="697193" cy="697193"/>
            <a:chOff x="1028701" y="3240088"/>
            <a:chExt cx="985838" cy="985838"/>
          </a:xfrm>
        </p:grpSpPr>
        <p:sp>
          <p:nvSpPr>
            <p:cNvPr id="1216" name="Freeform 68"/>
            <p:cNvSpPr>
              <a:spLocks/>
            </p:cNvSpPr>
            <p:nvPr/>
          </p:nvSpPr>
          <p:spPr bwMode="auto">
            <a:xfrm>
              <a:off x="1028701" y="3240088"/>
              <a:ext cx="985838" cy="985838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8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8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8" y="383"/>
                    <a:pt x="78" y="383"/>
                    <a:pt x="78" y="383"/>
                  </a:cubicBezTo>
                  <a:cubicBezTo>
                    <a:pt x="35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9E4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3" name="Freeform 175"/>
            <p:cNvSpPr>
              <a:spLocks noEditPoints="1"/>
            </p:cNvSpPr>
            <p:nvPr/>
          </p:nvSpPr>
          <p:spPr bwMode="auto">
            <a:xfrm>
              <a:off x="1182688" y="3460751"/>
              <a:ext cx="695325" cy="611188"/>
            </a:xfrm>
            <a:custGeom>
              <a:avLst/>
              <a:gdLst>
                <a:gd name="T0" fmla="*/ 265 w 270"/>
                <a:gd name="T1" fmla="*/ 120 h 237"/>
                <a:gd name="T2" fmla="*/ 228 w 270"/>
                <a:gd name="T3" fmla="*/ 0 h 237"/>
                <a:gd name="T4" fmla="*/ 36 w 270"/>
                <a:gd name="T5" fmla="*/ 40 h 237"/>
                <a:gd name="T6" fmla="*/ 45 w 270"/>
                <a:gd name="T7" fmla="*/ 70 h 237"/>
                <a:gd name="T8" fmla="*/ 0 w 270"/>
                <a:gd name="T9" fmla="*/ 82 h 237"/>
                <a:gd name="T10" fmla="*/ 35 w 270"/>
                <a:gd name="T11" fmla="*/ 193 h 237"/>
                <a:gd name="T12" fmla="*/ 82 w 270"/>
                <a:gd name="T13" fmla="*/ 216 h 237"/>
                <a:gd name="T14" fmla="*/ 249 w 270"/>
                <a:gd name="T15" fmla="*/ 146 h 237"/>
                <a:gd name="T16" fmla="*/ 265 w 270"/>
                <a:gd name="T17" fmla="*/ 120 h 237"/>
                <a:gd name="T18" fmla="*/ 50 w 270"/>
                <a:gd name="T19" fmla="*/ 186 h 237"/>
                <a:gd name="T20" fmla="*/ 22 w 270"/>
                <a:gd name="T21" fmla="*/ 95 h 237"/>
                <a:gd name="T22" fmla="*/ 50 w 270"/>
                <a:gd name="T23" fmla="*/ 88 h 237"/>
                <a:gd name="T24" fmla="*/ 86 w 270"/>
                <a:gd name="T25" fmla="*/ 206 h 237"/>
                <a:gd name="T26" fmla="*/ 98 w 270"/>
                <a:gd name="T27" fmla="*/ 198 h 237"/>
                <a:gd name="T28" fmla="*/ 50 w 270"/>
                <a:gd name="T29" fmla="*/ 186 h 237"/>
                <a:gd name="T30" fmla="*/ 243 w 270"/>
                <a:gd name="T31" fmla="*/ 136 h 237"/>
                <a:gd name="T32" fmla="*/ 184 w 270"/>
                <a:gd name="T33" fmla="*/ 160 h 237"/>
                <a:gd name="T34" fmla="*/ 163 w 270"/>
                <a:gd name="T35" fmla="*/ 95 h 237"/>
                <a:gd name="T36" fmla="*/ 96 w 270"/>
                <a:gd name="T37" fmla="*/ 116 h 237"/>
                <a:gd name="T38" fmla="*/ 119 w 270"/>
                <a:gd name="T39" fmla="*/ 188 h 237"/>
                <a:gd name="T40" fmla="*/ 101 w 270"/>
                <a:gd name="T41" fmla="*/ 197 h 237"/>
                <a:gd name="T42" fmla="*/ 66 w 270"/>
                <a:gd name="T43" fmla="*/ 84 h 237"/>
                <a:gd name="T44" fmla="*/ 56 w 270"/>
                <a:gd name="T45" fmla="*/ 53 h 237"/>
                <a:gd name="T46" fmla="*/ 223 w 270"/>
                <a:gd name="T47" fmla="*/ 14 h 237"/>
                <a:gd name="T48" fmla="*/ 254 w 270"/>
                <a:gd name="T49" fmla="*/ 114 h 237"/>
                <a:gd name="T50" fmla="*/ 243 w 270"/>
                <a:gd name="T51" fmla="*/ 136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0" h="237">
                  <a:moveTo>
                    <a:pt x="265" y="120"/>
                  </a:moveTo>
                  <a:cubicBezTo>
                    <a:pt x="228" y="0"/>
                    <a:pt x="228" y="0"/>
                    <a:pt x="228" y="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21" y="149"/>
                    <a:pt x="35" y="193"/>
                  </a:cubicBezTo>
                  <a:cubicBezTo>
                    <a:pt x="49" y="237"/>
                    <a:pt x="82" y="216"/>
                    <a:pt x="82" y="216"/>
                  </a:cubicBezTo>
                  <a:cubicBezTo>
                    <a:pt x="82" y="216"/>
                    <a:pt x="227" y="155"/>
                    <a:pt x="249" y="146"/>
                  </a:cubicBezTo>
                  <a:cubicBezTo>
                    <a:pt x="270" y="137"/>
                    <a:pt x="265" y="120"/>
                    <a:pt x="265" y="120"/>
                  </a:cubicBezTo>
                  <a:close/>
                  <a:moveTo>
                    <a:pt x="50" y="186"/>
                  </a:moveTo>
                  <a:cubicBezTo>
                    <a:pt x="22" y="95"/>
                    <a:pt x="22" y="95"/>
                    <a:pt x="22" y="95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86" y="206"/>
                    <a:pt x="86" y="206"/>
                    <a:pt x="86" y="206"/>
                  </a:cubicBezTo>
                  <a:cubicBezTo>
                    <a:pt x="98" y="198"/>
                    <a:pt x="98" y="198"/>
                    <a:pt x="98" y="198"/>
                  </a:cubicBezTo>
                  <a:cubicBezTo>
                    <a:pt x="59" y="219"/>
                    <a:pt x="50" y="186"/>
                    <a:pt x="50" y="186"/>
                  </a:cubicBezTo>
                  <a:close/>
                  <a:moveTo>
                    <a:pt x="243" y="136"/>
                  </a:moveTo>
                  <a:cubicBezTo>
                    <a:pt x="243" y="136"/>
                    <a:pt x="216" y="147"/>
                    <a:pt x="184" y="160"/>
                  </a:cubicBezTo>
                  <a:cubicBezTo>
                    <a:pt x="163" y="95"/>
                    <a:pt x="163" y="95"/>
                    <a:pt x="163" y="95"/>
                  </a:cubicBezTo>
                  <a:cubicBezTo>
                    <a:pt x="96" y="116"/>
                    <a:pt x="96" y="116"/>
                    <a:pt x="96" y="116"/>
                  </a:cubicBezTo>
                  <a:cubicBezTo>
                    <a:pt x="119" y="188"/>
                    <a:pt x="119" y="188"/>
                    <a:pt x="119" y="188"/>
                  </a:cubicBezTo>
                  <a:cubicBezTo>
                    <a:pt x="112" y="191"/>
                    <a:pt x="106" y="194"/>
                    <a:pt x="101" y="197"/>
                  </a:cubicBezTo>
                  <a:cubicBezTo>
                    <a:pt x="66" y="84"/>
                    <a:pt x="66" y="84"/>
                    <a:pt x="66" y="84"/>
                  </a:cubicBezTo>
                  <a:cubicBezTo>
                    <a:pt x="56" y="53"/>
                    <a:pt x="56" y="53"/>
                    <a:pt x="56" y="53"/>
                  </a:cubicBezTo>
                  <a:cubicBezTo>
                    <a:pt x="223" y="14"/>
                    <a:pt x="223" y="14"/>
                    <a:pt x="223" y="14"/>
                  </a:cubicBezTo>
                  <a:cubicBezTo>
                    <a:pt x="223" y="14"/>
                    <a:pt x="249" y="97"/>
                    <a:pt x="254" y="114"/>
                  </a:cubicBezTo>
                  <a:cubicBezTo>
                    <a:pt x="259" y="130"/>
                    <a:pt x="243" y="136"/>
                    <a:pt x="243" y="136"/>
                  </a:cubicBezTo>
                  <a:close/>
                </a:path>
              </a:pathLst>
            </a:custGeom>
            <a:solidFill>
              <a:srgbClr val="F9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5" name="Freeform 176"/>
            <p:cNvSpPr>
              <a:spLocks/>
            </p:cNvSpPr>
            <p:nvPr/>
          </p:nvSpPr>
          <p:spPr bwMode="auto">
            <a:xfrm>
              <a:off x="1638301" y="3659188"/>
              <a:ext cx="153988" cy="80963"/>
            </a:xfrm>
            <a:custGeom>
              <a:avLst/>
              <a:gdLst>
                <a:gd name="T0" fmla="*/ 91 w 97"/>
                <a:gd name="T1" fmla="*/ 0 h 51"/>
                <a:gd name="T2" fmla="*/ 0 w 97"/>
                <a:gd name="T3" fmla="*/ 28 h 51"/>
                <a:gd name="T4" fmla="*/ 8 w 97"/>
                <a:gd name="T5" fmla="*/ 51 h 51"/>
                <a:gd name="T6" fmla="*/ 97 w 97"/>
                <a:gd name="T7" fmla="*/ 21 h 51"/>
                <a:gd name="T8" fmla="*/ 91 w 97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51">
                  <a:moveTo>
                    <a:pt x="91" y="0"/>
                  </a:moveTo>
                  <a:lnTo>
                    <a:pt x="0" y="28"/>
                  </a:lnTo>
                  <a:lnTo>
                    <a:pt x="8" y="51"/>
                  </a:lnTo>
                  <a:lnTo>
                    <a:pt x="97" y="21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F9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6" name="Freeform 177"/>
            <p:cNvSpPr>
              <a:spLocks/>
            </p:cNvSpPr>
            <p:nvPr/>
          </p:nvSpPr>
          <p:spPr bwMode="auto">
            <a:xfrm>
              <a:off x="1655763" y="3713163"/>
              <a:ext cx="153988" cy="85725"/>
            </a:xfrm>
            <a:custGeom>
              <a:avLst/>
              <a:gdLst>
                <a:gd name="T0" fmla="*/ 0 w 97"/>
                <a:gd name="T1" fmla="*/ 31 h 54"/>
                <a:gd name="T2" fmla="*/ 8 w 97"/>
                <a:gd name="T3" fmla="*/ 54 h 54"/>
                <a:gd name="T4" fmla="*/ 97 w 97"/>
                <a:gd name="T5" fmla="*/ 21 h 54"/>
                <a:gd name="T6" fmla="*/ 91 w 97"/>
                <a:gd name="T7" fmla="*/ 0 h 54"/>
                <a:gd name="T8" fmla="*/ 0 w 97"/>
                <a:gd name="T9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54">
                  <a:moveTo>
                    <a:pt x="0" y="31"/>
                  </a:moveTo>
                  <a:lnTo>
                    <a:pt x="8" y="54"/>
                  </a:lnTo>
                  <a:lnTo>
                    <a:pt x="97" y="21"/>
                  </a:lnTo>
                  <a:lnTo>
                    <a:pt x="91" y="0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F9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7" name="Freeform 178"/>
            <p:cNvSpPr>
              <a:spLocks/>
            </p:cNvSpPr>
            <p:nvPr/>
          </p:nvSpPr>
          <p:spPr bwMode="auto">
            <a:xfrm>
              <a:off x="1393826" y="3597276"/>
              <a:ext cx="117475" cy="123825"/>
            </a:xfrm>
            <a:custGeom>
              <a:avLst/>
              <a:gdLst>
                <a:gd name="T0" fmla="*/ 25 w 46"/>
                <a:gd name="T1" fmla="*/ 2 h 48"/>
                <a:gd name="T2" fmla="*/ 29 w 46"/>
                <a:gd name="T3" fmla="*/ 13 h 48"/>
                <a:gd name="T4" fmla="*/ 35 w 46"/>
                <a:gd name="T5" fmla="*/ 29 h 48"/>
                <a:gd name="T6" fmla="*/ 35 w 46"/>
                <a:gd name="T7" fmla="*/ 29 h 48"/>
                <a:gd name="T8" fmla="*/ 24 w 46"/>
                <a:gd name="T9" fmla="*/ 18 h 48"/>
                <a:gd name="T10" fmla="*/ 11 w 46"/>
                <a:gd name="T11" fmla="*/ 5 h 48"/>
                <a:gd name="T12" fmla="*/ 0 w 46"/>
                <a:gd name="T13" fmla="*/ 8 h 48"/>
                <a:gd name="T14" fmla="*/ 13 w 46"/>
                <a:gd name="T15" fmla="*/ 48 h 48"/>
                <a:gd name="T16" fmla="*/ 21 w 46"/>
                <a:gd name="T17" fmla="*/ 45 h 48"/>
                <a:gd name="T18" fmla="*/ 17 w 46"/>
                <a:gd name="T19" fmla="*/ 34 h 48"/>
                <a:gd name="T20" fmla="*/ 11 w 46"/>
                <a:gd name="T21" fmla="*/ 16 h 48"/>
                <a:gd name="T22" fmla="*/ 12 w 46"/>
                <a:gd name="T23" fmla="*/ 16 h 48"/>
                <a:gd name="T24" fmla="*/ 23 w 46"/>
                <a:gd name="T25" fmla="*/ 28 h 48"/>
                <a:gd name="T26" fmla="*/ 36 w 46"/>
                <a:gd name="T27" fmla="*/ 41 h 48"/>
                <a:gd name="T28" fmla="*/ 46 w 46"/>
                <a:gd name="T29" fmla="*/ 38 h 48"/>
                <a:gd name="T30" fmla="*/ 34 w 46"/>
                <a:gd name="T31" fmla="*/ 0 h 48"/>
                <a:gd name="T32" fmla="*/ 25 w 46"/>
                <a:gd name="T3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9" y="13"/>
                    <a:pt x="29" y="13"/>
                    <a:pt x="29" y="13"/>
                  </a:cubicBezTo>
                  <a:cubicBezTo>
                    <a:pt x="31" y="19"/>
                    <a:pt x="33" y="24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1" y="25"/>
                    <a:pt x="28" y="21"/>
                    <a:pt x="24" y="18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5" y="27"/>
                    <a:pt x="13" y="22"/>
                    <a:pt x="11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5" y="20"/>
                    <a:pt x="19" y="25"/>
                    <a:pt x="23" y="28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25" y="2"/>
                  </a:lnTo>
                  <a:close/>
                </a:path>
              </a:pathLst>
            </a:custGeom>
            <a:solidFill>
              <a:srgbClr val="F9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8" name="Freeform 179"/>
            <p:cNvSpPr>
              <a:spLocks/>
            </p:cNvSpPr>
            <p:nvPr/>
          </p:nvSpPr>
          <p:spPr bwMode="auto">
            <a:xfrm>
              <a:off x="1498601" y="3576638"/>
              <a:ext cx="90488" cy="114300"/>
            </a:xfrm>
            <a:custGeom>
              <a:avLst/>
              <a:gdLst>
                <a:gd name="T0" fmla="*/ 30 w 57"/>
                <a:gd name="T1" fmla="*/ 57 h 72"/>
                <a:gd name="T2" fmla="*/ 25 w 57"/>
                <a:gd name="T3" fmla="*/ 43 h 72"/>
                <a:gd name="T4" fmla="*/ 47 w 57"/>
                <a:gd name="T5" fmla="*/ 36 h 72"/>
                <a:gd name="T6" fmla="*/ 44 w 57"/>
                <a:gd name="T7" fmla="*/ 25 h 72"/>
                <a:gd name="T8" fmla="*/ 21 w 57"/>
                <a:gd name="T9" fmla="*/ 31 h 72"/>
                <a:gd name="T10" fmla="*/ 18 w 57"/>
                <a:gd name="T11" fmla="*/ 18 h 72"/>
                <a:gd name="T12" fmla="*/ 41 w 57"/>
                <a:gd name="T13" fmla="*/ 12 h 72"/>
                <a:gd name="T14" fmla="*/ 38 w 57"/>
                <a:gd name="T15" fmla="*/ 0 h 72"/>
                <a:gd name="T16" fmla="*/ 0 w 57"/>
                <a:gd name="T17" fmla="*/ 10 h 72"/>
                <a:gd name="T18" fmla="*/ 20 w 57"/>
                <a:gd name="T19" fmla="*/ 72 h 72"/>
                <a:gd name="T20" fmla="*/ 57 w 57"/>
                <a:gd name="T21" fmla="*/ 60 h 72"/>
                <a:gd name="T22" fmla="*/ 54 w 57"/>
                <a:gd name="T23" fmla="*/ 49 h 72"/>
                <a:gd name="T24" fmla="*/ 30 w 57"/>
                <a:gd name="T25" fmla="*/ 5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72">
                  <a:moveTo>
                    <a:pt x="30" y="57"/>
                  </a:moveTo>
                  <a:lnTo>
                    <a:pt x="25" y="43"/>
                  </a:lnTo>
                  <a:lnTo>
                    <a:pt x="47" y="36"/>
                  </a:lnTo>
                  <a:lnTo>
                    <a:pt x="44" y="25"/>
                  </a:lnTo>
                  <a:lnTo>
                    <a:pt x="21" y="31"/>
                  </a:lnTo>
                  <a:lnTo>
                    <a:pt x="18" y="18"/>
                  </a:lnTo>
                  <a:lnTo>
                    <a:pt x="41" y="12"/>
                  </a:lnTo>
                  <a:lnTo>
                    <a:pt x="38" y="0"/>
                  </a:lnTo>
                  <a:lnTo>
                    <a:pt x="0" y="10"/>
                  </a:lnTo>
                  <a:lnTo>
                    <a:pt x="20" y="72"/>
                  </a:lnTo>
                  <a:lnTo>
                    <a:pt x="57" y="60"/>
                  </a:lnTo>
                  <a:lnTo>
                    <a:pt x="54" y="49"/>
                  </a:lnTo>
                  <a:lnTo>
                    <a:pt x="30" y="57"/>
                  </a:lnTo>
                  <a:close/>
                </a:path>
              </a:pathLst>
            </a:custGeom>
            <a:solidFill>
              <a:srgbClr val="F9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9" name="Freeform 180"/>
            <p:cNvSpPr>
              <a:spLocks/>
            </p:cNvSpPr>
            <p:nvPr/>
          </p:nvSpPr>
          <p:spPr bwMode="auto">
            <a:xfrm>
              <a:off x="1568451" y="3549651"/>
              <a:ext cx="119063" cy="115888"/>
            </a:xfrm>
            <a:custGeom>
              <a:avLst/>
              <a:gdLst>
                <a:gd name="T0" fmla="*/ 27 w 46"/>
                <a:gd name="T1" fmla="*/ 26 h 45"/>
                <a:gd name="T2" fmla="*/ 25 w 46"/>
                <a:gd name="T3" fmla="*/ 14 h 45"/>
                <a:gd name="T4" fmla="*/ 25 w 46"/>
                <a:gd name="T5" fmla="*/ 14 h 45"/>
                <a:gd name="T6" fmla="*/ 30 w 46"/>
                <a:gd name="T7" fmla="*/ 25 h 45"/>
                <a:gd name="T8" fmla="*/ 38 w 46"/>
                <a:gd name="T9" fmla="*/ 39 h 45"/>
                <a:gd name="T10" fmla="*/ 46 w 46"/>
                <a:gd name="T11" fmla="*/ 37 h 45"/>
                <a:gd name="T12" fmla="*/ 43 w 46"/>
                <a:gd name="T13" fmla="*/ 0 h 45"/>
                <a:gd name="T14" fmla="*/ 36 w 46"/>
                <a:gd name="T15" fmla="*/ 2 h 45"/>
                <a:gd name="T16" fmla="*/ 38 w 46"/>
                <a:gd name="T17" fmla="*/ 17 h 45"/>
                <a:gd name="T18" fmla="*/ 40 w 46"/>
                <a:gd name="T19" fmla="*/ 29 h 45"/>
                <a:gd name="T20" fmla="*/ 40 w 46"/>
                <a:gd name="T21" fmla="*/ 30 h 45"/>
                <a:gd name="T22" fmla="*/ 34 w 46"/>
                <a:gd name="T23" fmla="*/ 18 h 45"/>
                <a:gd name="T24" fmla="*/ 27 w 46"/>
                <a:gd name="T25" fmla="*/ 4 h 45"/>
                <a:gd name="T26" fmla="*/ 19 w 46"/>
                <a:gd name="T27" fmla="*/ 6 h 45"/>
                <a:gd name="T28" fmla="*/ 20 w 46"/>
                <a:gd name="T29" fmla="*/ 21 h 45"/>
                <a:gd name="T30" fmla="*/ 22 w 46"/>
                <a:gd name="T31" fmla="*/ 35 h 45"/>
                <a:gd name="T32" fmla="*/ 22 w 46"/>
                <a:gd name="T33" fmla="*/ 35 h 45"/>
                <a:gd name="T34" fmla="*/ 16 w 46"/>
                <a:gd name="T35" fmla="*/ 23 h 45"/>
                <a:gd name="T36" fmla="*/ 9 w 46"/>
                <a:gd name="T37" fmla="*/ 8 h 45"/>
                <a:gd name="T38" fmla="*/ 0 w 46"/>
                <a:gd name="T39" fmla="*/ 10 h 45"/>
                <a:gd name="T40" fmla="*/ 20 w 46"/>
                <a:gd name="T41" fmla="*/ 45 h 45"/>
                <a:gd name="T42" fmla="*/ 28 w 46"/>
                <a:gd name="T43" fmla="*/ 42 h 45"/>
                <a:gd name="T44" fmla="*/ 27 w 46"/>
                <a:gd name="T45" fmla="*/ 2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6" h="45">
                  <a:moveTo>
                    <a:pt x="27" y="26"/>
                  </a:moveTo>
                  <a:cubicBezTo>
                    <a:pt x="26" y="22"/>
                    <a:pt x="26" y="18"/>
                    <a:pt x="25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7" y="18"/>
                    <a:pt x="29" y="21"/>
                    <a:pt x="30" y="25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8" y="21"/>
                    <a:pt x="39" y="25"/>
                    <a:pt x="40" y="29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38" y="26"/>
                    <a:pt x="36" y="22"/>
                    <a:pt x="34" y="18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1" y="26"/>
                    <a:pt x="21" y="31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0" y="31"/>
                    <a:pt x="18" y="27"/>
                    <a:pt x="16" y="23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28" y="42"/>
                    <a:pt x="28" y="42"/>
                    <a:pt x="28" y="42"/>
                  </a:cubicBezTo>
                  <a:lnTo>
                    <a:pt x="27" y="26"/>
                  </a:lnTo>
                  <a:close/>
                </a:path>
              </a:pathLst>
            </a:custGeom>
            <a:solidFill>
              <a:srgbClr val="F9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0" name="Freeform 181"/>
            <p:cNvSpPr>
              <a:spLocks/>
            </p:cNvSpPr>
            <p:nvPr/>
          </p:nvSpPr>
          <p:spPr bwMode="auto">
            <a:xfrm>
              <a:off x="1689101" y="3535363"/>
              <a:ext cx="74613" cy="98425"/>
            </a:xfrm>
            <a:custGeom>
              <a:avLst/>
              <a:gdLst>
                <a:gd name="T0" fmla="*/ 14 w 29"/>
                <a:gd name="T1" fmla="*/ 22 h 38"/>
                <a:gd name="T2" fmla="*/ 20 w 29"/>
                <a:gd name="T3" fmla="*/ 25 h 38"/>
                <a:gd name="T4" fmla="*/ 17 w 29"/>
                <a:gd name="T5" fmla="*/ 30 h 38"/>
                <a:gd name="T6" fmla="*/ 8 w 29"/>
                <a:gd name="T7" fmla="*/ 30 h 38"/>
                <a:gd name="T8" fmla="*/ 9 w 29"/>
                <a:gd name="T9" fmla="*/ 37 h 38"/>
                <a:gd name="T10" fmla="*/ 18 w 29"/>
                <a:gd name="T11" fmla="*/ 37 h 38"/>
                <a:gd name="T12" fmla="*/ 27 w 29"/>
                <a:gd name="T13" fmla="*/ 23 h 38"/>
                <a:gd name="T14" fmla="*/ 16 w 29"/>
                <a:gd name="T15" fmla="*/ 15 h 38"/>
                <a:gd name="T16" fmla="*/ 9 w 29"/>
                <a:gd name="T17" fmla="*/ 11 h 38"/>
                <a:gd name="T18" fmla="*/ 12 w 29"/>
                <a:gd name="T19" fmla="*/ 7 h 38"/>
                <a:gd name="T20" fmla="*/ 19 w 29"/>
                <a:gd name="T21" fmla="*/ 7 h 38"/>
                <a:gd name="T22" fmla="*/ 19 w 29"/>
                <a:gd name="T23" fmla="*/ 0 h 38"/>
                <a:gd name="T24" fmla="*/ 11 w 29"/>
                <a:gd name="T25" fmla="*/ 1 h 38"/>
                <a:gd name="T26" fmla="*/ 2 w 29"/>
                <a:gd name="T27" fmla="*/ 14 h 38"/>
                <a:gd name="T28" fmla="*/ 14 w 29"/>
                <a:gd name="T2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38">
                  <a:moveTo>
                    <a:pt x="14" y="22"/>
                  </a:moveTo>
                  <a:cubicBezTo>
                    <a:pt x="18" y="22"/>
                    <a:pt x="20" y="23"/>
                    <a:pt x="20" y="25"/>
                  </a:cubicBezTo>
                  <a:cubicBezTo>
                    <a:pt x="21" y="28"/>
                    <a:pt x="20" y="29"/>
                    <a:pt x="17" y="30"/>
                  </a:cubicBezTo>
                  <a:cubicBezTo>
                    <a:pt x="14" y="31"/>
                    <a:pt x="10" y="31"/>
                    <a:pt x="8" y="30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11" y="38"/>
                    <a:pt x="15" y="38"/>
                    <a:pt x="18" y="37"/>
                  </a:cubicBezTo>
                  <a:cubicBezTo>
                    <a:pt x="27" y="34"/>
                    <a:pt x="29" y="28"/>
                    <a:pt x="27" y="23"/>
                  </a:cubicBezTo>
                  <a:cubicBezTo>
                    <a:pt x="26" y="18"/>
                    <a:pt x="22" y="16"/>
                    <a:pt x="16" y="15"/>
                  </a:cubicBezTo>
                  <a:cubicBezTo>
                    <a:pt x="12" y="14"/>
                    <a:pt x="10" y="14"/>
                    <a:pt x="9" y="11"/>
                  </a:cubicBezTo>
                  <a:cubicBezTo>
                    <a:pt x="8" y="10"/>
                    <a:pt x="9" y="8"/>
                    <a:pt x="12" y="7"/>
                  </a:cubicBezTo>
                  <a:cubicBezTo>
                    <a:pt x="15" y="6"/>
                    <a:pt x="18" y="7"/>
                    <a:pt x="19" y="7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4" y="0"/>
                    <a:pt x="11" y="1"/>
                  </a:cubicBezTo>
                  <a:cubicBezTo>
                    <a:pt x="3" y="3"/>
                    <a:pt x="0" y="8"/>
                    <a:pt x="2" y="14"/>
                  </a:cubicBezTo>
                  <a:cubicBezTo>
                    <a:pt x="3" y="19"/>
                    <a:pt x="8" y="21"/>
                    <a:pt x="14" y="22"/>
                  </a:cubicBezTo>
                  <a:close/>
                </a:path>
              </a:pathLst>
            </a:custGeom>
            <a:solidFill>
              <a:srgbClr val="F9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16" name="组合 1115"/>
          <p:cNvGrpSpPr/>
          <p:nvPr/>
        </p:nvGrpSpPr>
        <p:grpSpPr>
          <a:xfrm>
            <a:off x="11144111" y="1629594"/>
            <a:ext cx="696070" cy="697193"/>
            <a:chOff x="3195638" y="3240088"/>
            <a:chExt cx="984250" cy="985838"/>
          </a:xfrm>
        </p:grpSpPr>
        <p:sp>
          <p:nvSpPr>
            <p:cNvPr id="1217" name="Freeform 69"/>
            <p:cNvSpPr>
              <a:spLocks/>
            </p:cNvSpPr>
            <p:nvPr/>
          </p:nvSpPr>
          <p:spPr bwMode="auto">
            <a:xfrm>
              <a:off x="3195638" y="3240088"/>
              <a:ext cx="984250" cy="985838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8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8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8" y="383"/>
                    <a:pt x="78" y="383"/>
                    <a:pt x="78" y="383"/>
                  </a:cubicBezTo>
                  <a:cubicBezTo>
                    <a:pt x="35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6229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1" name="Freeform 182"/>
            <p:cNvSpPr>
              <a:spLocks noEditPoints="1"/>
            </p:cNvSpPr>
            <p:nvPr/>
          </p:nvSpPr>
          <p:spPr bwMode="auto">
            <a:xfrm>
              <a:off x="3470276" y="3394076"/>
              <a:ext cx="431800" cy="692150"/>
            </a:xfrm>
            <a:custGeom>
              <a:avLst/>
              <a:gdLst>
                <a:gd name="T0" fmla="*/ 151 w 168"/>
                <a:gd name="T1" fmla="*/ 0 h 269"/>
                <a:gd name="T2" fmla="*/ 17 w 168"/>
                <a:gd name="T3" fmla="*/ 0 h 269"/>
                <a:gd name="T4" fmla="*/ 0 w 168"/>
                <a:gd name="T5" fmla="*/ 14 h 269"/>
                <a:gd name="T6" fmla="*/ 0 w 168"/>
                <a:gd name="T7" fmla="*/ 255 h 269"/>
                <a:gd name="T8" fmla="*/ 17 w 168"/>
                <a:gd name="T9" fmla="*/ 269 h 269"/>
                <a:gd name="T10" fmla="*/ 151 w 168"/>
                <a:gd name="T11" fmla="*/ 269 h 269"/>
                <a:gd name="T12" fmla="*/ 168 w 168"/>
                <a:gd name="T13" fmla="*/ 255 h 269"/>
                <a:gd name="T14" fmla="*/ 168 w 168"/>
                <a:gd name="T15" fmla="*/ 14 h 269"/>
                <a:gd name="T16" fmla="*/ 151 w 168"/>
                <a:gd name="T17" fmla="*/ 0 h 269"/>
                <a:gd name="T18" fmla="*/ 65 w 168"/>
                <a:gd name="T19" fmla="*/ 36 h 269"/>
                <a:gd name="T20" fmla="*/ 109 w 168"/>
                <a:gd name="T21" fmla="*/ 36 h 269"/>
                <a:gd name="T22" fmla="*/ 112 w 168"/>
                <a:gd name="T23" fmla="*/ 40 h 269"/>
                <a:gd name="T24" fmla="*/ 109 w 168"/>
                <a:gd name="T25" fmla="*/ 43 h 269"/>
                <a:gd name="T26" fmla="*/ 65 w 168"/>
                <a:gd name="T27" fmla="*/ 43 h 269"/>
                <a:gd name="T28" fmla="*/ 61 w 168"/>
                <a:gd name="T29" fmla="*/ 40 h 269"/>
                <a:gd name="T30" fmla="*/ 65 w 168"/>
                <a:gd name="T31" fmla="*/ 36 h 269"/>
                <a:gd name="T32" fmla="*/ 25 w 168"/>
                <a:gd name="T33" fmla="*/ 33 h 269"/>
                <a:gd name="T34" fmla="*/ 31 w 168"/>
                <a:gd name="T35" fmla="*/ 27 h 269"/>
                <a:gd name="T36" fmla="*/ 38 w 168"/>
                <a:gd name="T37" fmla="*/ 33 h 269"/>
                <a:gd name="T38" fmla="*/ 31 w 168"/>
                <a:gd name="T39" fmla="*/ 40 h 269"/>
                <a:gd name="T40" fmla="*/ 25 w 168"/>
                <a:gd name="T41" fmla="*/ 33 h 269"/>
                <a:gd name="T42" fmla="*/ 101 w 168"/>
                <a:gd name="T43" fmla="*/ 237 h 269"/>
                <a:gd name="T44" fmla="*/ 73 w 168"/>
                <a:gd name="T45" fmla="*/ 237 h 269"/>
                <a:gd name="T46" fmla="*/ 71 w 168"/>
                <a:gd name="T47" fmla="*/ 234 h 269"/>
                <a:gd name="T48" fmla="*/ 73 w 168"/>
                <a:gd name="T49" fmla="*/ 232 h 269"/>
                <a:gd name="T50" fmla="*/ 101 w 168"/>
                <a:gd name="T51" fmla="*/ 232 h 269"/>
                <a:gd name="T52" fmla="*/ 103 w 168"/>
                <a:gd name="T53" fmla="*/ 234 h 269"/>
                <a:gd name="T54" fmla="*/ 101 w 168"/>
                <a:gd name="T55" fmla="*/ 237 h 269"/>
                <a:gd name="T56" fmla="*/ 136 w 168"/>
                <a:gd name="T57" fmla="*/ 210 h 269"/>
                <a:gd name="T58" fmla="*/ 34 w 168"/>
                <a:gd name="T59" fmla="*/ 210 h 269"/>
                <a:gd name="T60" fmla="*/ 34 w 168"/>
                <a:gd name="T61" fmla="*/ 59 h 269"/>
                <a:gd name="T62" fmla="*/ 136 w 168"/>
                <a:gd name="T63" fmla="*/ 59 h 269"/>
                <a:gd name="T64" fmla="*/ 136 w 168"/>
                <a:gd name="T65" fmla="*/ 21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8" h="269">
                  <a:moveTo>
                    <a:pt x="151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6"/>
                    <a:pt x="0" y="14"/>
                  </a:cubicBezTo>
                  <a:cubicBezTo>
                    <a:pt x="0" y="255"/>
                    <a:pt x="0" y="255"/>
                    <a:pt x="0" y="255"/>
                  </a:cubicBezTo>
                  <a:cubicBezTo>
                    <a:pt x="0" y="263"/>
                    <a:pt x="8" y="269"/>
                    <a:pt x="17" y="269"/>
                  </a:cubicBezTo>
                  <a:cubicBezTo>
                    <a:pt x="151" y="269"/>
                    <a:pt x="151" y="269"/>
                    <a:pt x="151" y="269"/>
                  </a:cubicBezTo>
                  <a:cubicBezTo>
                    <a:pt x="160" y="269"/>
                    <a:pt x="168" y="263"/>
                    <a:pt x="168" y="255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8" y="6"/>
                    <a:pt x="160" y="0"/>
                    <a:pt x="151" y="0"/>
                  </a:cubicBezTo>
                  <a:close/>
                  <a:moveTo>
                    <a:pt x="65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11" y="36"/>
                    <a:pt x="112" y="38"/>
                    <a:pt x="112" y="40"/>
                  </a:cubicBezTo>
                  <a:cubicBezTo>
                    <a:pt x="112" y="42"/>
                    <a:pt x="111" y="43"/>
                    <a:pt x="109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63" y="43"/>
                    <a:pt x="61" y="42"/>
                    <a:pt x="61" y="40"/>
                  </a:cubicBezTo>
                  <a:cubicBezTo>
                    <a:pt x="61" y="38"/>
                    <a:pt x="63" y="36"/>
                    <a:pt x="65" y="36"/>
                  </a:cubicBezTo>
                  <a:close/>
                  <a:moveTo>
                    <a:pt x="25" y="33"/>
                  </a:moveTo>
                  <a:cubicBezTo>
                    <a:pt x="25" y="30"/>
                    <a:pt x="28" y="27"/>
                    <a:pt x="31" y="27"/>
                  </a:cubicBezTo>
                  <a:cubicBezTo>
                    <a:pt x="35" y="27"/>
                    <a:pt x="38" y="30"/>
                    <a:pt x="38" y="33"/>
                  </a:cubicBezTo>
                  <a:cubicBezTo>
                    <a:pt x="38" y="37"/>
                    <a:pt x="35" y="40"/>
                    <a:pt x="31" y="40"/>
                  </a:cubicBezTo>
                  <a:cubicBezTo>
                    <a:pt x="28" y="40"/>
                    <a:pt x="25" y="37"/>
                    <a:pt x="25" y="33"/>
                  </a:cubicBezTo>
                  <a:close/>
                  <a:moveTo>
                    <a:pt x="101" y="237"/>
                  </a:moveTo>
                  <a:cubicBezTo>
                    <a:pt x="73" y="237"/>
                    <a:pt x="73" y="237"/>
                    <a:pt x="73" y="237"/>
                  </a:cubicBezTo>
                  <a:cubicBezTo>
                    <a:pt x="72" y="237"/>
                    <a:pt x="71" y="236"/>
                    <a:pt x="71" y="234"/>
                  </a:cubicBezTo>
                  <a:cubicBezTo>
                    <a:pt x="71" y="233"/>
                    <a:pt x="72" y="232"/>
                    <a:pt x="73" y="232"/>
                  </a:cubicBezTo>
                  <a:cubicBezTo>
                    <a:pt x="101" y="232"/>
                    <a:pt x="101" y="232"/>
                    <a:pt x="101" y="232"/>
                  </a:cubicBezTo>
                  <a:cubicBezTo>
                    <a:pt x="102" y="232"/>
                    <a:pt x="103" y="233"/>
                    <a:pt x="103" y="234"/>
                  </a:cubicBezTo>
                  <a:cubicBezTo>
                    <a:pt x="103" y="236"/>
                    <a:pt x="102" y="237"/>
                    <a:pt x="101" y="237"/>
                  </a:cubicBezTo>
                  <a:close/>
                  <a:moveTo>
                    <a:pt x="136" y="210"/>
                  </a:moveTo>
                  <a:cubicBezTo>
                    <a:pt x="34" y="210"/>
                    <a:pt x="34" y="210"/>
                    <a:pt x="34" y="210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136" y="59"/>
                    <a:pt x="136" y="59"/>
                    <a:pt x="136" y="59"/>
                  </a:cubicBezTo>
                  <a:lnTo>
                    <a:pt x="136" y="210"/>
                  </a:lnTo>
                  <a:close/>
                </a:path>
              </a:pathLst>
            </a:custGeom>
            <a:solidFill>
              <a:srgbClr val="FD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2" name="Freeform 183"/>
            <p:cNvSpPr>
              <a:spLocks/>
            </p:cNvSpPr>
            <p:nvPr/>
          </p:nvSpPr>
          <p:spPr bwMode="auto">
            <a:xfrm>
              <a:off x="3748088" y="3692526"/>
              <a:ext cx="33338" cy="206375"/>
            </a:xfrm>
            <a:custGeom>
              <a:avLst/>
              <a:gdLst>
                <a:gd name="T0" fmla="*/ 3 w 21"/>
                <a:gd name="T1" fmla="*/ 20 h 130"/>
                <a:gd name="T2" fmla="*/ 0 w 21"/>
                <a:gd name="T3" fmla="*/ 20 h 130"/>
                <a:gd name="T4" fmla="*/ 0 w 21"/>
                <a:gd name="T5" fmla="*/ 130 h 130"/>
                <a:gd name="T6" fmla="*/ 21 w 21"/>
                <a:gd name="T7" fmla="*/ 130 h 130"/>
                <a:gd name="T8" fmla="*/ 21 w 21"/>
                <a:gd name="T9" fmla="*/ 0 h 130"/>
                <a:gd name="T10" fmla="*/ 20 w 21"/>
                <a:gd name="T11" fmla="*/ 0 h 130"/>
                <a:gd name="T12" fmla="*/ 3 w 21"/>
                <a:gd name="T13" fmla="*/ 2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30">
                  <a:moveTo>
                    <a:pt x="3" y="20"/>
                  </a:moveTo>
                  <a:lnTo>
                    <a:pt x="0" y="20"/>
                  </a:lnTo>
                  <a:lnTo>
                    <a:pt x="0" y="130"/>
                  </a:lnTo>
                  <a:lnTo>
                    <a:pt x="21" y="130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3" y="20"/>
                  </a:ln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3" name="Freeform 184"/>
            <p:cNvSpPr>
              <a:spLocks/>
            </p:cNvSpPr>
            <p:nvPr/>
          </p:nvSpPr>
          <p:spPr bwMode="auto">
            <a:xfrm>
              <a:off x="3698876" y="3724276"/>
              <a:ext cx="33338" cy="174625"/>
            </a:xfrm>
            <a:custGeom>
              <a:avLst/>
              <a:gdLst>
                <a:gd name="T0" fmla="*/ 0 w 21"/>
                <a:gd name="T1" fmla="*/ 3 h 110"/>
                <a:gd name="T2" fmla="*/ 0 w 21"/>
                <a:gd name="T3" fmla="*/ 110 h 110"/>
                <a:gd name="T4" fmla="*/ 21 w 21"/>
                <a:gd name="T5" fmla="*/ 110 h 110"/>
                <a:gd name="T6" fmla="*/ 21 w 21"/>
                <a:gd name="T7" fmla="*/ 0 h 110"/>
                <a:gd name="T8" fmla="*/ 2 w 21"/>
                <a:gd name="T9" fmla="*/ 1 h 110"/>
                <a:gd name="T10" fmla="*/ 0 w 21"/>
                <a:gd name="T11" fmla="*/ 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10">
                  <a:moveTo>
                    <a:pt x="0" y="3"/>
                  </a:moveTo>
                  <a:lnTo>
                    <a:pt x="0" y="110"/>
                  </a:lnTo>
                  <a:lnTo>
                    <a:pt x="21" y="110"/>
                  </a:lnTo>
                  <a:lnTo>
                    <a:pt x="21" y="0"/>
                  </a:lnTo>
                  <a:lnTo>
                    <a:pt x="2" y="1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4" name="Freeform 185"/>
            <p:cNvSpPr>
              <a:spLocks/>
            </p:cNvSpPr>
            <p:nvPr/>
          </p:nvSpPr>
          <p:spPr bwMode="auto">
            <a:xfrm>
              <a:off x="3648076" y="3741738"/>
              <a:ext cx="33338" cy="157163"/>
            </a:xfrm>
            <a:custGeom>
              <a:avLst/>
              <a:gdLst>
                <a:gd name="T0" fmla="*/ 0 w 21"/>
                <a:gd name="T1" fmla="*/ 99 h 99"/>
                <a:gd name="T2" fmla="*/ 21 w 21"/>
                <a:gd name="T3" fmla="*/ 99 h 99"/>
                <a:gd name="T4" fmla="*/ 21 w 21"/>
                <a:gd name="T5" fmla="*/ 0 h 99"/>
                <a:gd name="T6" fmla="*/ 0 w 21"/>
                <a:gd name="T7" fmla="*/ 15 h 99"/>
                <a:gd name="T8" fmla="*/ 0 w 21"/>
                <a:gd name="T9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99">
                  <a:moveTo>
                    <a:pt x="0" y="99"/>
                  </a:moveTo>
                  <a:lnTo>
                    <a:pt x="21" y="99"/>
                  </a:lnTo>
                  <a:lnTo>
                    <a:pt x="21" y="0"/>
                  </a:lnTo>
                  <a:lnTo>
                    <a:pt x="0" y="15"/>
                  </a:lnTo>
                  <a:lnTo>
                    <a:pt x="0" y="99"/>
                  </a:ln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5" name="Freeform 186"/>
            <p:cNvSpPr>
              <a:spLocks/>
            </p:cNvSpPr>
            <p:nvPr/>
          </p:nvSpPr>
          <p:spPr bwMode="auto">
            <a:xfrm>
              <a:off x="3595688" y="3770313"/>
              <a:ext cx="33338" cy="128588"/>
            </a:xfrm>
            <a:custGeom>
              <a:avLst/>
              <a:gdLst>
                <a:gd name="T0" fmla="*/ 21 w 21"/>
                <a:gd name="T1" fmla="*/ 5 h 81"/>
                <a:gd name="T2" fmla="*/ 10 w 21"/>
                <a:gd name="T3" fmla="*/ 13 h 81"/>
                <a:gd name="T4" fmla="*/ 2 w 21"/>
                <a:gd name="T5" fmla="*/ 0 h 81"/>
                <a:gd name="T6" fmla="*/ 2 w 21"/>
                <a:gd name="T7" fmla="*/ 0 h 81"/>
                <a:gd name="T8" fmla="*/ 0 w 21"/>
                <a:gd name="T9" fmla="*/ 0 h 81"/>
                <a:gd name="T10" fmla="*/ 0 w 21"/>
                <a:gd name="T11" fmla="*/ 81 h 81"/>
                <a:gd name="T12" fmla="*/ 21 w 21"/>
                <a:gd name="T13" fmla="*/ 81 h 81"/>
                <a:gd name="T14" fmla="*/ 21 w 21"/>
                <a:gd name="T15" fmla="*/ 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81">
                  <a:moveTo>
                    <a:pt x="21" y="5"/>
                  </a:moveTo>
                  <a:lnTo>
                    <a:pt x="10" y="13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81"/>
                  </a:lnTo>
                  <a:lnTo>
                    <a:pt x="21" y="81"/>
                  </a:lnTo>
                  <a:lnTo>
                    <a:pt x="21" y="5"/>
                  </a:ln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6" name="Freeform 187"/>
            <p:cNvSpPr>
              <a:spLocks/>
            </p:cNvSpPr>
            <p:nvPr/>
          </p:nvSpPr>
          <p:spPr bwMode="auto">
            <a:xfrm>
              <a:off x="3598863" y="3641726"/>
              <a:ext cx="198438" cy="133350"/>
            </a:xfrm>
            <a:custGeom>
              <a:avLst/>
              <a:gdLst>
                <a:gd name="T0" fmla="*/ 40 w 77"/>
                <a:gd name="T1" fmla="*/ 27 h 52"/>
                <a:gd name="T2" fmla="*/ 60 w 77"/>
                <a:gd name="T3" fmla="*/ 26 h 52"/>
                <a:gd name="T4" fmla="*/ 70 w 77"/>
                <a:gd name="T5" fmla="*/ 14 h 52"/>
                <a:gd name="T6" fmla="*/ 74 w 77"/>
                <a:gd name="T7" fmla="*/ 17 h 52"/>
                <a:gd name="T8" fmla="*/ 77 w 77"/>
                <a:gd name="T9" fmla="*/ 14 h 52"/>
                <a:gd name="T10" fmla="*/ 77 w 77"/>
                <a:gd name="T11" fmla="*/ 4 h 52"/>
                <a:gd name="T12" fmla="*/ 74 w 77"/>
                <a:gd name="T13" fmla="*/ 1 h 52"/>
                <a:gd name="T14" fmla="*/ 73 w 77"/>
                <a:gd name="T15" fmla="*/ 0 h 52"/>
                <a:gd name="T16" fmla="*/ 63 w 77"/>
                <a:gd name="T17" fmla="*/ 0 h 52"/>
                <a:gd name="T18" fmla="*/ 60 w 77"/>
                <a:gd name="T19" fmla="*/ 4 h 52"/>
                <a:gd name="T20" fmla="*/ 63 w 77"/>
                <a:gd name="T21" fmla="*/ 7 h 52"/>
                <a:gd name="T22" fmla="*/ 55 w 77"/>
                <a:gd name="T23" fmla="*/ 17 h 52"/>
                <a:gd name="T24" fmla="*/ 37 w 77"/>
                <a:gd name="T25" fmla="*/ 18 h 52"/>
                <a:gd name="T26" fmla="*/ 0 w 77"/>
                <a:gd name="T27" fmla="*/ 44 h 52"/>
                <a:gd name="T28" fmla="*/ 5 w 77"/>
                <a:gd name="T29" fmla="*/ 52 h 52"/>
                <a:gd name="T30" fmla="*/ 40 w 77"/>
                <a:gd name="T31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7" h="52">
                  <a:moveTo>
                    <a:pt x="40" y="27"/>
                  </a:moveTo>
                  <a:cubicBezTo>
                    <a:pt x="60" y="26"/>
                    <a:pt x="60" y="26"/>
                    <a:pt x="60" y="26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71" y="16"/>
                    <a:pt x="72" y="17"/>
                    <a:pt x="74" y="17"/>
                  </a:cubicBezTo>
                  <a:cubicBezTo>
                    <a:pt x="76" y="17"/>
                    <a:pt x="77" y="16"/>
                    <a:pt x="77" y="14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7" y="2"/>
                    <a:pt x="76" y="1"/>
                    <a:pt x="74" y="1"/>
                  </a:cubicBezTo>
                  <a:cubicBezTo>
                    <a:pt x="74" y="1"/>
                    <a:pt x="73" y="0"/>
                    <a:pt x="73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1" y="0"/>
                    <a:pt x="60" y="2"/>
                    <a:pt x="60" y="4"/>
                  </a:cubicBezTo>
                  <a:cubicBezTo>
                    <a:pt x="60" y="6"/>
                    <a:pt x="61" y="7"/>
                    <a:pt x="63" y="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5" y="52"/>
                    <a:pt x="5" y="52"/>
                    <a:pt x="5" y="52"/>
                  </a:cubicBezTo>
                  <a:lnTo>
                    <a:pt x="40" y="27"/>
                  </a:ln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15" name="组合 1114"/>
          <p:cNvGrpSpPr/>
          <p:nvPr/>
        </p:nvGrpSpPr>
        <p:grpSpPr>
          <a:xfrm>
            <a:off x="8116330" y="1629594"/>
            <a:ext cx="697193" cy="697193"/>
            <a:chOff x="4291013" y="3240088"/>
            <a:chExt cx="985838" cy="985838"/>
          </a:xfrm>
        </p:grpSpPr>
        <p:sp>
          <p:nvSpPr>
            <p:cNvPr id="1218" name="Freeform 70"/>
            <p:cNvSpPr>
              <a:spLocks/>
            </p:cNvSpPr>
            <p:nvPr/>
          </p:nvSpPr>
          <p:spPr bwMode="auto">
            <a:xfrm>
              <a:off x="4291013" y="3240088"/>
              <a:ext cx="985838" cy="985838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8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8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8" y="383"/>
                    <a:pt x="78" y="383"/>
                    <a:pt x="78" y="383"/>
                  </a:cubicBezTo>
                  <a:cubicBezTo>
                    <a:pt x="35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552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7" name="Freeform 188"/>
            <p:cNvSpPr>
              <a:spLocks/>
            </p:cNvSpPr>
            <p:nvPr/>
          </p:nvSpPr>
          <p:spPr bwMode="auto">
            <a:xfrm>
              <a:off x="4532313" y="3438526"/>
              <a:ext cx="525463" cy="601663"/>
            </a:xfrm>
            <a:custGeom>
              <a:avLst/>
              <a:gdLst>
                <a:gd name="T0" fmla="*/ 193 w 204"/>
                <a:gd name="T1" fmla="*/ 196 h 234"/>
                <a:gd name="T2" fmla="*/ 187 w 204"/>
                <a:gd name="T3" fmla="*/ 196 h 234"/>
                <a:gd name="T4" fmla="*/ 187 w 204"/>
                <a:gd name="T5" fmla="*/ 181 h 234"/>
                <a:gd name="T6" fmla="*/ 163 w 204"/>
                <a:gd name="T7" fmla="*/ 154 h 234"/>
                <a:gd name="T8" fmla="*/ 163 w 204"/>
                <a:gd name="T9" fmla="*/ 69 h 234"/>
                <a:gd name="T10" fmla="*/ 181 w 204"/>
                <a:gd name="T11" fmla="*/ 53 h 234"/>
                <a:gd name="T12" fmla="*/ 191 w 204"/>
                <a:gd name="T13" fmla="*/ 41 h 234"/>
                <a:gd name="T14" fmla="*/ 191 w 204"/>
                <a:gd name="T15" fmla="*/ 29 h 234"/>
                <a:gd name="T16" fmla="*/ 191 w 204"/>
                <a:gd name="T17" fmla="*/ 25 h 234"/>
                <a:gd name="T18" fmla="*/ 191 w 204"/>
                <a:gd name="T19" fmla="*/ 12 h 234"/>
                <a:gd name="T20" fmla="*/ 180 w 204"/>
                <a:gd name="T21" fmla="*/ 0 h 234"/>
                <a:gd name="T22" fmla="*/ 159 w 204"/>
                <a:gd name="T23" fmla="*/ 0 h 234"/>
                <a:gd name="T24" fmla="*/ 148 w 204"/>
                <a:gd name="T25" fmla="*/ 12 h 234"/>
                <a:gd name="T26" fmla="*/ 148 w 204"/>
                <a:gd name="T27" fmla="*/ 17 h 234"/>
                <a:gd name="T28" fmla="*/ 123 w 204"/>
                <a:gd name="T29" fmla="*/ 17 h 234"/>
                <a:gd name="T30" fmla="*/ 123 w 204"/>
                <a:gd name="T31" fmla="*/ 12 h 234"/>
                <a:gd name="T32" fmla="*/ 112 w 204"/>
                <a:gd name="T33" fmla="*/ 0 h 234"/>
                <a:gd name="T34" fmla="*/ 92 w 204"/>
                <a:gd name="T35" fmla="*/ 0 h 234"/>
                <a:gd name="T36" fmla="*/ 81 w 204"/>
                <a:gd name="T37" fmla="*/ 12 h 234"/>
                <a:gd name="T38" fmla="*/ 81 w 204"/>
                <a:gd name="T39" fmla="*/ 17 h 234"/>
                <a:gd name="T40" fmla="*/ 53 w 204"/>
                <a:gd name="T41" fmla="*/ 17 h 234"/>
                <a:gd name="T42" fmla="*/ 53 w 204"/>
                <a:gd name="T43" fmla="*/ 12 h 234"/>
                <a:gd name="T44" fmla="*/ 42 w 204"/>
                <a:gd name="T45" fmla="*/ 0 h 234"/>
                <a:gd name="T46" fmla="*/ 22 w 204"/>
                <a:gd name="T47" fmla="*/ 0 h 234"/>
                <a:gd name="T48" fmla="*/ 10 w 204"/>
                <a:gd name="T49" fmla="*/ 12 h 234"/>
                <a:gd name="T50" fmla="*/ 10 w 204"/>
                <a:gd name="T51" fmla="*/ 25 h 234"/>
                <a:gd name="T52" fmla="*/ 10 w 204"/>
                <a:gd name="T53" fmla="*/ 29 h 234"/>
                <a:gd name="T54" fmla="*/ 10 w 204"/>
                <a:gd name="T55" fmla="*/ 41 h 234"/>
                <a:gd name="T56" fmla="*/ 15 w 204"/>
                <a:gd name="T57" fmla="*/ 51 h 234"/>
                <a:gd name="T58" fmla="*/ 15 w 204"/>
                <a:gd name="T59" fmla="*/ 52 h 234"/>
                <a:gd name="T60" fmla="*/ 40 w 204"/>
                <a:gd name="T61" fmla="*/ 70 h 234"/>
                <a:gd name="T62" fmla="*/ 39 w 204"/>
                <a:gd name="T63" fmla="*/ 154 h 234"/>
                <a:gd name="T64" fmla="*/ 15 w 204"/>
                <a:gd name="T65" fmla="*/ 179 h 234"/>
                <a:gd name="T66" fmla="*/ 15 w 204"/>
                <a:gd name="T67" fmla="*/ 196 h 234"/>
                <a:gd name="T68" fmla="*/ 11 w 204"/>
                <a:gd name="T69" fmla="*/ 196 h 234"/>
                <a:gd name="T70" fmla="*/ 0 w 204"/>
                <a:gd name="T71" fmla="*/ 209 h 234"/>
                <a:gd name="T72" fmla="*/ 0 w 204"/>
                <a:gd name="T73" fmla="*/ 221 h 234"/>
                <a:gd name="T74" fmla="*/ 11 w 204"/>
                <a:gd name="T75" fmla="*/ 234 h 234"/>
                <a:gd name="T76" fmla="*/ 193 w 204"/>
                <a:gd name="T77" fmla="*/ 234 h 234"/>
                <a:gd name="T78" fmla="*/ 204 w 204"/>
                <a:gd name="T79" fmla="*/ 221 h 234"/>
                <a:gd name="T80" fmla="*/ 204 w 204"/>
                <a:gd name="T81" fmla="*/ 209 h 234"/>
                <a:gd name="T82" fmla="*/ 193 w 204"/>
                <a:gd name="T83" fmla="*/ 196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4" h="234">
                  <a:moveTo>
                    <a:pt x="193" y="196"/>
                  </a:moveTo>
                  <a:cubicBezTo>
                    <a:pt x="187" y="196"/>
                    <a:pt x="187" y="196"/>
                    <a:pt x="187" y="196"/>
                  </a:cubicBezTo>
                  <a:cubicBezTo>
                    <a:pt x="187" y="181"/>
                    <a:pt x="187" y="181"/>
                    <a:pt x="187" y="181"/>
                  </a:cubicBezTo>
                  <a:cubicBezTo>
                    <a:pt x="163" y="154"/>
                    <a:pt x="163" y="154"/>
                    <a:pt x="163" y="154"/>
                  </a:cubicBezTo>
                  <a:cubicBezTo>
                    <a:pt x="163" y="69"/>
                    <a:pt x="163" y="69"/>
                    <a:pt x="163" y="69"/>
                  </a:cubicBezTo>
                  <a:cubicBezTo>
                    <a:pt x="181" y="53"/>
                    <a:pt x="181" y="53"/>
                    <a:pt x="181" y="53"/>
                  </a:cubicBezTo>
                  <a:cubicBezTo>
                    <a:pt x="186" y="53"/>
                    <a:pt x="191" y="47"/>
                    <a:pt x="191" y="41"/>
                  </a:cubicBezTo>
                  <a:cubicBezTo>
                    <a:pt x="191" y="29"/>
                    <a:pt x="191" y="29"/>
                    <a:pt x="191" y="29"/>
                  </a:cubicBezTo>
                  <a:cubicBezTo>
                    <a:pt x="191" y="25"/>
                    <a:pt x="191" y="25"/>
                    <a:pt x="191" y="25"/>
                  </a:cubicBezTo>
                  <a:cubicBezTo>
                    <a:pt x="191" y="12"/>
                    <a:pt x="191" y="12"/>
                    <a:pt x="191" y="12"/>
                  </a:cubicBezTo>
                  <a:cubicBezTo>
                    <a:pt x="191" y="5"/>
                    <a:pt x="186" y="0"/>
                    <a:pt x="180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53" y="0"/>
                    <a:pt x="148" y="5"/>
                    <a:pt x="148" y="12"/>
                  </a:cubicBezTo>
                  <a:cubicBezTo>
                    <a:pt x="148" y="17"/>
                    <a:pt x="148" y="17"/>
                    <a:pt x="148" y="17"/>
                  </a:cubicBezTo>
                  <a:cubicBezTo>
                    <a:pt x="123" y="17"/>
                    <a:pt x="123" y="17"/>
                    <a:pt x="123" y="17"/>
                  </a:cubicBezTo>
                  <a:cubicBezTo>
                    <a:pt x="123" y="12"/>
                    <a:pt x="123" y="12"/>
                    <a:pt x="123" y="12"/>
                  </a:cubicBezTo>
                  <a:cubicBezTo>
                    <a:pt x="123" y="5"/>
                    <a:pt x="118" y="0"/>
                    <a:pt x="112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86" y="0"/>
                    <a:pt x="81" y="5"/>
                    <a:pt x="81" y="12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5"/>
                    <a:pt x="48" y="0"/>
                    <a:pt x="4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5" y="0"/>
                    <a:pt x="10" y="5"/>
                    <a:pt x="10" y="12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5"/>
                    <a:pt x="12" y="49"/>
                    <a:pt x="15" y="51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39" y="154"/>
                    <a:pt x="39" y="154"/>
                    <a:pt x="39" y="154"/>
                  </a:cubicBezTo>
                  <a:cubicBezTo>
                    <a:pt x="15" y="179"/>
                    <a:pt x="15" y="179"/>
                    <a:pt x="15" y="179"/>
                  </a:cubicBezTo>
                  <a:cubicBezTo>
                    <a:pt x="15" y="196"/>
                    <a:pt x="15" y="196"/>
                    <a:pt x="15" y="196"/>
                  </a:cubicBezTo>
                  <a:cubicBezTo>
                    <a:pt x="11" y="196"/>
                    <a:pt x="11" y="196"/>
                    <a:pt x="11" y="196"/>
                  </a:cubicBezTo>
                  <a:cubicBezTo>
                    <a:pt x="5" y="196"/>
                    <a:pt x="0" y="202"/>
                    <a:pt x="0" y="209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28"/>
                    <a:pt x="5" y="234"/>
                    <a:pt x="11" y="234"/>
                  </a:cubicBezTo>
                  <a:cubicBezTo>
                    <a:pt x="193" y="234"/>
                    <a:pt x="193" y="234"/>
                    <a:pt x="193" y="234"/>
                  </a:cubicBezTo>
                  <a:cubicBezTo>
                    <a:pt x="199" y="234"/>
                    <a:pt x="204" y="228"/>
                    <a:pt x="204" y="221"/>
                  </a:cubicBezTo>
                  <a:cubicBezTo>
                    <a:pt x="204" y="209"/>
                    <a:pt x="204" y="209"/>
                    <a:pt x="204" y="209"/>
                  </a:cubicBezTo>
                  <a:cubicBezTo>
                    <a:pt x="204" y="202"/>
                    <a:pt x="199" y="196"/>
                    <a:pt x="193" y="1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8" name="Freeform 189"/>
            <p:cNvSpPr>
              <a:spLocks/>
            </p:cNvSpPr>
            <p:nvPr/>
          </p:nvSpPr>
          <p:spPr bwMode="auto">
            <a:xfrm>
              <a:off x="4532313" y="3438526"/>
              <a:ext cx="525463" cy="601663"/>
            </a:xfrm>
            <a:custGeom>
              <a:avLst/>
              <a:gdLst>
                <a:gd name="T0" fmla="*/ 193 w 204"/>
                <a:gd name="T1" fmla="*/ 196 h 234"/>
                <a:gd name="T2" fmla="*/ 187 w 204"/>
                <a:gd name="T3" fmla="*/ 196 h 234"/>
                <a:gd name="T4" fmla="*/ 187 w 204"/>
                <a:gd name="T5" fmla="*/ 181 h 234"/>
                <a:gd name="T6" fmla="*/ 163 w 204"/>
                <a:gd name="T7" fmla="*/ 154 h 234"/>
                <a:gd name="T8" fmla="*/ 163 w 204"/>
                <a:gd name="T9" fmla="*/ 69 h 234"/>
                <a:gd name="T10" fmla="*/ 181 w 204"/>
                <a:gd name="T11" fmla="*/ 53 h 234"/>
                <a:gd name="T12" fmla="*/ 191 w 204"/>
                <a:gd name="T13" fmla="*/ 41 h 234"/>
                <a:gd name="T14" fmla="*/ 191 w 204"/>
                <a:gd name="T15" fmla="*/ 29 h 234"/>
                <a:gd name="T16" fmla="*/ 191 w 204"/>
                <a:gd name="T17" fmla="*/ 25 h 234"/>
                <a:gd name="T18" fmla="*/ 191 w 204"/>
                <a:gd name="T19" fmla="*/ 12 h 234"/>
                <a:gd name="T20" fmla="*/ 180 w 204"/>
                <a:gd name="T21" fmla="*/ 0 h 234"/>
                <a:gd name="T22" fmla="*/ 159 w 204"/>
                <a:gd name="T23" fmla="*/ 0 h 234"/>
                <a:gd name="T24" fmla="*/ 148 w 204"/>
                <a:gd name="T25" fmla="*/ 12 h 234"/>
                <a:gd name="T26" fmla="*/ 148 w 204"/>
                <a:gd name="T27" fmla="*/ 17 h 234"/>
                <a:gd name="T28" fmla="*/ 123 w 204"/>
                <a:gd name="T29" fmla="*/ 17 h 234"/>
                <a:gd name="T30" fmla="*/ 123 w 204"/>
                <a:gd name="T31" fmla="*/ 12 h 234"/>
                <a:gd name="T32" fmla="*/ 112 w 204"/>
                <a:gd name="T33" fmla="*/ 0 h 234"/>
                <a:gd name="T34" fmla="*/ 92 w 204"/>
                <a:gd name="T35" fmla="*/ 0 h 234"/>
                <a:gd name="T36" fmla="*/ 81 w 204"/>
                <a:gd name="T37" fmla="*/ 12 h 234"/>
                <a:gd name="T38" fmla="*/ 81 w 204"/>
                <a:gd name="T39" fmla="*/ 17 h 234"/>
                <a:gd name="T40" fmla="*/ 53 w 204"/>
                <a:gd name="T41" fmla="*/ 17 h 234"/>
                <a:gd name="T42" fmla="*/ 53 w 204"/>
                <a:gd name="T43" fmla="*/ 12 h 234"/>
                <a:gd name="T44" fmla="*/ 42 w 204"/>
                <a:gd name="T45" fmla="*/ 0 h 234"/>
                <a:gd name="T46" fmla="*/ 22 w 204"/>
                <a:gd name="T47" fmla="*/ 0 h 234"/>
                <a:gd name="T48" fmla="*/ 10 w 204"/>
                <a:gd name="T49" fmla="*/ 12 h 234"/>
                <a:gd name="T50" fmla="*/ 10 w 204"/>
                <a:gd name="T51" fmla="*/ 25 h 234"/>
                <a:gd name="T52" fmla="*/ 10 w 204"/>
                <a:gd name="T53" fmla="*/ 29 h 234"/>
                <a:gd name="T54" fmla="*/ 10 w 204"/>
                <a:gd name="T55" fmla="*/ 41 h 234"/>
                <a:gd name="T56" fmla="*/ 15 w 204"/>
                <a:gd name="T57" fmla="*/ 51 h 234"/>
                <a:gd name="T58" fmla="*/ 15 w 204"/>
                <a:gd name="T59" fmla="*/ 52 h 234"/>
                <a:gd name="T60" fmla="*/ 40 w 204"/>
                <a:gd name="T61" fmla="*/ 70 h 234"/>
                <a:gd name="T62" fmla="*/ 39 w 204"/>
                <a:gd name="T63" fmla="*/ 154 h 234"/>
                <a:gd name="T64" fmla="*/ 15 w 204"/>
                <a:gd name="T65" fmla="*/ 179 h 234"/>
                <a:gd name="T66" fmla="*/ 15 w 204"/>
                <a:gd name="T67" fmla="*/ 196 h 234"/>
                <a:gd name="T68" fmla="*/ 11 w 204"/>
                <a:gd name="T69" fmla="*/ 196 h 234"/>
                <a:gd name="T70" fmla="*/ 0 w 204"/>
                <a:gd name="T71" fmla="*/ 209 h 234"/>
                <a:gd name="T72" fmla="*/ 0 w 204"/>
                <a:gd name="T73" fmla="*/ 221 h 234"/>
                <a:gd name="T74" fmla="*/ 11 w 204"/>
                <a:gd name="T75" fmla="*/ 234 h 234"/>
                <a:gd name="T76" fmla="*/ 193 w 204"/>
                <a:gd name="T77" fmla="*/ 234 h 234"/>
                <a:gd name="T78" fmla="*/ 204 w 204"/>
                <a:gd name="T79" fmla="*/ 221 h 234"/>
                <a:gd name="T80" fmla="*/ 204 w 204"/>
                <a:gd name="T81" fmla="*/ 209 h 234"/>
                <a:gd name="T82" fmla="*/ 193 w 204"/>
                <a:gd name="T83" fmla="*/ 196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4" h="234">
                  <a:moveTo>
                    <a:pt x="193" y="196"/>
                  </a:moveTo>
                  <a:cubicBezTo>
                    <a:pt x="187" y="196"/>
                    <a:pt x="187" y="196"/>
                    <a:pt x="187" y="196"/>
                  </a:cubicBezTo>
                  <a:cubicBezTo>
                    <a:pt x="187" y="181"/>
                    <a:pt x="187" y="181"/>
                    <a:pt x="187" y="181"/>
                  </a:cubicBezTo>
                  <a:cubicBezTo>
                    <a:pt x="163" y="154"/>
                    <a:pt x="163" y="154"/>
                    <a:pt x="163" y="154"/>
                  </a:cubicBezTo>
                  <a:cubicBezTo>
                    <a:pt x="163" y="69"/>
                    <a:pt x="163" y="69"/>
                    <a:pt x="163" y="69"/>
                  </a:cubicBezTo>
                  <a:cubicBezTo>
                    <a:pt x="181" y="53"/>
                    <a:pt x="181" y="53"/>
                    <a:pt x="181" y="53"/>
                  </a:cubicBezTo>
                  <a:cubicBezTo>
                    <a:pt x="186" y="53"/>
                    <a:pt x="191" y="47"/>
                    <a:pt x="191" y="41"/>
                  </a:cubicBezTo>
                  <a:cubicBezTo>
                    <a:pt x="191" y="29"/>
                    <a:pt x="191" y="29"/>
                    <a:pt x="191" y="29"/>
                  </a:cubicBezTo>
                  <a:cubicBezTo>
                    <a:pt x="191" y="25"/>
                    <a:pt x="191" y="25"/>
                    <a:pt x="191" y="25"/>
                  </a:cubicBezTo>
                  <a:cubicBezTo>
                    <a:pt x="191" y="12"/>
                    <a:pt x="191" y="12"/>
                    <a:pt x="191" y="12"/>
                  </a:cubicBezTo>
                  <a:cubicBezTo>
                    <a:pt x="191" y="5"/>
                    <a:pt x="186" y="0"/>
                    <a:pt x="180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53" y="0"/>
                    <a:pt x="148" y="5"/>
                    <a:pt x="148" y="12"/>
                  </a:cubicBezTo>
                  <a:cubicBezTo>
                    <a:pt x="148" y="17"/>
                    <a:pt x="148" y="17"/>
                    <a:pt x="148" y="17"/>
                  </a:cubicBezTo>
                  <a:cubicBezTo>
                    <a:pt x="123" y="17"/>
                    <a:pt x="123" y="17"/>
                    <a:pt x="123" y="17"/>
                  </a:cubicBezTo>
                  <a:cubicBezTo>
                    <a:pt x="123" y="12"/>
                    <a:pt x="123" y="12"/>
                    <a:pt x="123" y="12"/>
                  </a:cubicBezTo>
                  <a:cubicBezTo>
                    <a:pt x="123" y="5"/>
                    <a:pt x="118" y="0"/>
                    <a:pt x="112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86" y="0"/>
                    <a:pt x="81" y="5"/>
                    <a:pt x="81" y="12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5"/>
                    <a:pt x="48" y="0"/>
                    <a:pt x="4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5" y="0"/>
                    <a:pt x="10" y="5"/>
                    <a:pt x="10" y="12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5"/>
                    <a:pt x="12" y="49"/>
                    <a:pt x="15" y="51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39" y="154"/>
                    <a:pt x="39" y="154"/>
                    <a:pt x="39" y="154"/>
                  </a:cubicBezTo>
                  <a:cubicBezTo>
                    <a:pt x="15" y="179"/>
                    <a:pt x="15" y="179"/>
                    <a:pt x="15" y="179"/>
                  </a:cubicBezTo>
                  <a:cubicBezTo>
                    <a:pt x="15" y="196"/>
                    <a:pt x="15" y="196"/>
                    <a:pt x="15" y="196"/>
                  </a:cubicBezTo>
                  <a:cubicBezTo>
                    <a:pt x="11" y="196"/>
                    <a:pt x="11" y="196"/>
                    <a:pt x="11" y="196"/>
                  </a:cubicBezTo>
                  <a:cubicBezTo>
                    <a:pt x="5" y="196"/>
                    <a:pt x="0" y="202"/>
                    <a:pt x="0" y="209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28"/>
                    <a:pt x="5" y="234"/>
                    <a:pt x="11" y="234"/>
                  </a:cubicBezTo>
                  <a:cubicBezTo>
                    <a:pt x="193" y="234"/>
                    <a:pt x="193" y="234"/>
                    <a:pt x="193" y="234"/>
                  </a:cubicBezTo>
                  <a:cubicBezTo>
                    <a:pt x="199" y="234"/>
                    <a:pt x="204" y="228"/>
                    <a:pt x="204" y="221"/>
                  </a:cubicBezTo>
                  <a:cubicBezTo>
                    <a:pt x="204" y="209"/>
                    <a:pt x="204" y="209"/>
                    <a:pt x="204" y="209"/>
                  </a:cubicBezTo>
                  <a:cubicBezTo>
                    <a:pt x="204" y="202"/>
                    <a:pt x="199" y="196"/>
                    <a:pt x="193" y="196"/>
                  </a:cubicBez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08" name="组合 1107"/>
          <p:cNvGrpSpPr/>
          <p:nvPr/>
        </p:nvGrpSpPr>
        <p:grpSpPr>
          <a:xfrm>
            <a:off x="10164792" y="1629594"/>
            <a:ext cx="696070" cy="697193"/>
            <a:chOff x="11073730" y="2689225"/>
            <a:chExt cx="984250" cy="985838"/>
          </a:xfrm>
        </p:grpSpPr>
        <p:sp>
          <p:nvSpPr>
            <p:cNvPr id="1219" name="Freeform 71"/>
            <p:cNvSpPr>
              <a:spLocks/>
            </p:cNvSpPr>
            <p:nvPr/>
          </p:nvSpPr>
          <p:spPr bwMode="auto">
            <a:xfrm>
              <a:off x="11073730" y="2689225"/>
              <a:ext cx="984250" cy="985838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7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7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7" y="383"/>
                    <a:pt x="77" y="383"/>
                    <a:pt x="77" y="383"/>
                  </a:cubicBezTo>
                  <a:cubicBezTo>
                    <a:pt x="34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4" y="0"/>
                    <a:pt x="77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6A1D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9" name="Freeform 190"/>
            <p:cNvSpPr>
              <a:spLocks noEditPoints="1"/>
            </p:cNvSpPr>
            <p:nvPr/>
          </p:nvSpPr>
          <p:spPr bwMode="auto">
            <a:xfrm>
              <a:off x="11248355" y="2854325"/>
              <a:ext cx="655638" cy="635000"/>
            </a:xfrm>
            <a:custGeom>
              <a:avLst/>
              <a:gdLst>
                <a:gd name="T0" fmla="*/ 229 w 255"/>
                <a:gd name="T1" fmla="*/ 17 h 247"/>
                <a:gd name="T2" fmla="*/ 230 w 255"/>
                <a:gd name="T3" fmla="*/ 13 h 247"/>
                <a:gd name="T4" fmla="*/ 218 w 255"/>
                <a:gd name="T5" fmla="*/ 0 h 247"/>
                <a:gd name="T6" fmla="*/ 36 w 255"/>
                <a:gd name="T7" fmla="*/ 0 h 247"/>
                <a:gd name="T8" fmla="*/ 23 w 255"/>
                <a:gd name="T9" fmla="*/ 13 h 247"/>
                <a:gd name="T10" fmla="*/ 24 w 255"/>
                <a:gd name="T11" fmla="*/ 17 h 247"/>
                <a:gd name="T12" fmla="*/ 0 w 255"/>
                <a:gd name="T13" fmla="*/ 45 h 247"/>
                <a:gd name="T14" fmla="*/ 0 w 255"/>
                <a:gd name="T15" fmla="*/ 157 h 247"/>
                <a:gd name="T16" fmla="*/ 30 w 255"/>
                <a:gd name="T17" fmla="*/ 186 h 247"/>
                <a:gd name="T18" fmla="*/ 104 w 255"/>
                <a:gd name="T19" fmla="*/ 186 h 247"/>
                <a:gd name="T20" fmla="*/ 75 w 255"/>
                <a:gd name="T21" fmla="*/ 225 h 247"/>
                <a:gd name="T22" fmla="*/ 77 w 255"/>
                <a:gd name="T23" fmla="*/ 243 h 247"/>
                <a:gd name="T24" fmla="*/ 96 w 255"/>
                <a:gd name="T25" fmla="*/ 240 h 247"/>
                <a:gd name="T26" fmla="*/ 129 w 255"/>
                <a:gd name="T27" fmla="*/ 196 h 247"/>
                <a:gd name="T28" fmla="*/ 162 w 255"/>
                <a:gd name="T29" fmla="*/ 240 h 247"/>
                <a:gd name="T30" fmla="*/ 180 w 255"/>
                <a:gd name="T31" fmla="*/ 243 h 247"/>
                <a:gd name="T32" fmla="*/ 183 w 255"/>
                <a:gd name="T33" fmla="*/ 225 h 247"/>
                <a:gd name="T34" fmla="*/ 153 w 255"/>
                <a:gd name="T35" fmla="*/ 186 h 247"/>
                <a:gd name="T36" fmla="*/ 225 w 255"/>
                <a:gd name="T37" fmla="*/ 186 h 247"/>
                <a:gd name="T38" fmla="*/ 255 w 255"/>
                <a:gd name="T39" fmla="*/ 157 h 247"/>
                <a:gd name="T40" fmla="*/ 255 w 255"/>
                <a:gd name="T41" fmla="*/ 45 h 247"/>
                <a:gd name="T42" fmla="*/ 229 w 255"/>
                <a:gd name="T43" fmla="*/ 17 h 247"/>
                <a:gd name="T44" fmla="*/ 224 w 255"/>
                <a:gd name="T45" fmla="*/ 141 h 247"/>
                <a:gd name="T46" fmla="*/ 202 w 255"/>
                <a:gd name="T47" fmla="*/ 161 h 247"/>
                <a:gd name="T48" fmla="*/ 55 w 255"/>
                <a:gd name="T49" fmla="*/ 161 h 247"/>
                <a:gd name="T50" fmla="*/ 33 w 255"/>
                <a:gd name="T51" fmla="*/ 141 h 247"/>
                <a:gd name="T52" fmla="*/ 33 w 255"/>
                <a:gd name="T53" fmla="*/ 63 h 247"/>
                <a:gd name="T54" fmla="*/ 55 w 255"/>
                <a:gd name="T55" fmla="*/ 43 h 247"/>
                <a:gd name="T56" fmla="*/ 202 w 255"/>
                <a:gd name="T57" fmla="*/ 43 h 247"/>
                <a:gd name="T58" fmla="*/ 224 w 255"/>
                <a:gd name="T59" fmla="*/ 63 h 247"/>
                <a:gd name="T60" fmla="*/ 224 w 255"/>
                <a:gd name="T61" fmla="*/ 14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5" h="247">
                  <a:moveTo>
                    <a:pt x="229" y="17"/>
                  </a:moveTo>
                  <a:cubicBezTo>
                    <a:pt x="230" y="15"/>
                    <a:pt x="230" y="14"/>
                    <a:pt x="230" y="13"/>
                  </a:cubicBezTo>
                  <a:cubicBezTo>
                    <a:pt x="230" y="6"/>
                    <a:pt x="225" y="0"/>
                    <a:pt x="218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9" y="0"/>
                    <a:pt x="23" y="6"/>
                    <a:pt x="23" y="13"/>
                  </a:cubicBezTo>
                  <a:cubicBezTo>
                    <a:pt x="23" y="14"/>
                    <a:pt x="24" y="16"/>
                    <a:pt x="24" y="17"/>
                  </a:cubicBezTo>
                  <a:cubicBezTo>
                    <a:pt x="10" y="19"/>
                    <a:pt x="0" y="31"/>
                    <a:pt x="0" y="45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73"/>
                    <a:pt x="13" y="186"/>
                    <a:pt x="30" y="186"/>
                  </a:cubicBezTo>
                  <a:cubicBezTo>
                    <a:pt x="104" y="186"/>
                    <a:pt x="104" y="186"/>
                    <a:pt x="104" y="186"/>
                  </a:cubicBezTo>
                  <a:cubicBezTo>
                    <a:pt x="75" y="225"/>
                    <a:pt x="75" y="225"/>
                    <a:pt x="75" y="225"/>
                  </a:cubicBezTo>
                  <a:cubicBezTo>
                    <a:pt x="70" y="231"/>
                    <a:pt x="72" y="239"/>
                    <a:pt x="77" y="243"/>
                  </a:cubicBezTo>
                  <a:cubicBezTo>
                    <a:pt x="83" y="247"/>
                    <a:pt x="91" y="246"/>
                    <a:pt x="96" y="240"/>
                  </a:cubicBezTo>
                  <a:cubicBezTo>
                    <a:pt x="129" y="196"/>
                    <a:pt x="129" y="196"/>
                    <a:pt x="129" y="196"/>
                  </a:cubicBezTo>
                  <a:cubicBezTo>
                    <a:pt x="162" y="240"/>
                    <a:pt x="162" y="240"/>
                    <a:pt x="162" y="240"/>
                  </a:cubicBezTo>
                  <a:cubicBezTo>
                    <a:pt x="166" y="246"/>
                    <a:pt x="174" y="247"/>
                    <a:pt x="180" y="243"/>
                  </a:cubicBezTo>
                  <a:cubicBezTo>
                    <a:pt x="186" y="239"/>
                    <a:pt x="187" y="231"/>
                    <a:pt x="183" y="225"/>
                  </a:cubicBezTo>
                  <a:cubicBezTo>
                    <a:pt x="153" y="186"/>
                    <a:pt x="153" y="186"/>
                    <a:pt x="153" y="186"/>
                  </a:cubicBezTo>
                  <a:cubicBezTo>
                    <a:pt x="225" y="186"/>
                    <a:pt x="225" y="186"/>
                    <a:pt x="225" y="186"/>
                  </a:cubicBezTo>
                  <a:cubicBezTo>
                    <a:pt x="242" y="186"/>
                    <a:pt x="255" y="173"/>
                    <a:pt x="255" y="157"/>
                  </a:cubicBezTo>
                  <a:cubicBezTo>
                    <a:pt x="255" y="45"/>
                    <a:pt x="255" y="45"/>
                    <a:pt x="255" y="45"/>
                  </a:cubicBezTo>
                  <a:cubicBezTo>
                    <a:pt x="255" y="30"/>
                    <a:pt x="244" y="19"/>
                    <a:pt x="229" y="17"/>
                  </a:cubicBezTo>
                  <a:close/>
                  <a:moveTo>
                    <a:pt x="224" y="141"/>
                  </a:moveTo>
                  <a:cubicBezTo>
                    <a:pt x="224" y="152"/>
                    <a:pt x="220" y="161"/>
                    <a:pt x="202" y="161"/>
                  </a:cubicBezTo>
                  <a:cubicBezTo>
                    <a:pt x="55" y="161"/>
                    <a:pt x="55" y="161"/>
                    <a:pt x="55" y="161"/>
                  </a:cubicBezTo>
                  <a:cubicBezTo>
                    <a:pt x="36" y="162"/>
                    <a:pt x="33" y="152"/>
                    <a:pt x="33" y="141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52"/>
                    <a:pt x="36" y="42"/>
                    <a:pt x="55" y="43"/>
                  </a:cubicBezTo>
                  <a:cubicBezTo>
                    <a:pt x="202" y="43"/>
                    <a:pt x="202" y="43"/>
                    <a:pt x="202" y="43"/>
                  </a:cubicBezTo>
                  <a:cubicBezTo>
                    <a:pt x="221" y="42"/>
                    <a:pt x="224" y="52"/>
                    <a:pt x="224" y="63"/>
                  </a:cubicBezTo>
                  <a:lnTo>
                    <a:pt x="224" y="141"/>
                  </a:lnTo>
                  <a:close/>
                </a:path>
              </a:pathLst>
            </a:custGeom>
            <a:solidFill>
              <a:srgbClr val="FD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0" name="Rectangle 191"/>
            <p:cNvSpPr>
              <a:spLocks noChangeArrowheads="1"/>
            </p:cNvSpPr>
            <p:nvPr/>
          </p:nvSpPr>
          <p:spPr bwMode="auto">
            <a:xfrm>
              <a:off x="11623005" y="3148013"/>
              <a:ext cx="55563" cy="88900"/>
            </a:xfrm>
            <a:prstGeom prst="rect">
              <a:avLst/>
            </a:prstGeom>
            <a:solidFill>
              <a:srgbClr val="F9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1" name="Rectangle 192"/>
            <p:cNvSpPr>
              <a:spLocks noChangeArrowheads="1"/>
            </p:cNvSpPr>
            <p:nvPr/>
          </p:nvSpPr>
          <p:spPr bwMode="auto">
            <a:xfrm>
              <a:off x="11469017" y="3111500"/>
              <a:ext cx="57150" cy="125413"/>
            </a:xfrm>
            <a:prstGeom prst="rect">
              <a:avLst/>
            </a:prstGeom>
            <a:solidFill>
              <a:srgbClr val="F9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2" name="Rectangle 193"/>
            <p:cNvSpPr>
              <a:spLocks noChangeArrowheads="1"/>
            </p:cNvSpPr>
            <p:nvPr/>
          </p:nvSpPr>
          <p:spPr bwMode="auto">
            <a:xfrm>
              <a:off x="11546805" y="3052763"/>
              <a:ext cx="53975" cy="184150"/>
            </a:xfrm>
            <a:prstGeom prst="rect">
              <a:avLst/>
            </a:prstGeom>
            <a:solidFill>
              <a:srgbClr val="F9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13" name="组合 1112"/>
          <p:cNvGrpSpPr/>
          <p:nvPr/>
        </p:nvGrpSpPr>
        <p:grpSpPr>
          <a:xfrm>
            <a:off x="4284991" y="1630155"/>
            <a:ext cx="697193" cy="696070"/>
            <a:chOff x="1028701" y="4303713"/>
            <a:chExt cx="985838" cy="984250"/>
          </a:xfrm>
        </p:grpSpPr>
        <p:sp>
          <p:nvSpPr>
            <p:cNvPr id="27" name="Freeform 63"/>
            <p:cNvSpPr>
              <a:spLocks/>
            </p:cNvSpPr>
            <p:nvPr/>
          </p:nvSpPr>
          <p:spPr bwMode="auto">
            <a:xfrm>
              <a:off x="1028701" y="4303713"/>
              <a:ext cx="985838" cy="984250"/>
            </a:xfrm>
            <a:custGeom>
              <a:avLst/>
              <a:gdLst>
                <a:gd name="T0" fmla="*/ 383 w 383"/>
                <a:gd name="T1" fmla="*/ 306 h 383"/>
                <a:gd name="T2" fmla="*/ 305 w 383"/>
                <a:gd name="T3" fmla="*/ 383 h 383"/>
                <a:gd name="T4" fmla="*/ 78 w 383"/>
                <a:gd name="T5" fmla="*/ 383 h 383"/>
                <a:gd name="T6" fmla="*/ 0 w 383"/>
                <a:gd name="T7" fmla="*/ 306 h 383"/>
                <a:gd name="T8" fmla="*/ 0 w 383"/>
                <a:gd name="T9" fmla="*/ 78 h 383"/>
                <a:gd name="T10" fmla="*/ 78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6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6"/>
                  </a:moveTo>
                  <a:cubicBezTo>
                    <a:pt x="383" y="349"/>
                    <a:pt x="348" y="383"/>
                    <a:pt x="305" y="383"/>
                  </a:cubicBezTo>
                  <a:cubicBezTo>
                    <a:pt x="78" y="383"/>
                    <a:pt x="78" y="383"/>
                    <a:pt x="78" y="383"/>
                  </a:cubicBezTo>
                  <a:cubicBezTo>
                    <a:pt x="35" y="383"/>
                    <a:pt x="0" y="349"/>
                    <a:pt x="0" y="306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6"/>
                    <a:pt x="383" y="306"/>
                    <a:pt x="383" y="306"/>
                  </a:cubicBezTo>
                </a:path>
              </a:pathLst>
            </a:custGeom>
            <a:solidFill>
              <a:srgbClr val="9E4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3" name="Freeform 194"/>
            <p:cNvSpPr>
              <a:spLocks noEditPoints="1"/>
            </p:cNvSpPr>
            <p:nvPr/>
          </p:nvSpPr>
          <p:spPr bwMode="auto">
            <a:xfrm>
              <a:off x="1285876" y="4383088"/>
              <a:ext cx="103188" cy="120650"/>
            </a:xfrm>
            <a:custGeom>
              <a:avLst/>
              <a:gdLst>
                <a:gd name="T0" fmla="*/ 29 w 40"/>
                <a:gd name="T1" fmla="*/ 11 h 47"/>
                <a:gd name="T2" fmla="*/ 23 w 40"/>
                <a:gd name="T3" fmla="*/ 0 h 47"/>
                <a:gd name="T4" fmla="*/ 17 w 40"/>
                <a:gd name="T5" fmla="*/ 10 h 47"/>
                <a:gd name="T6" fmla="*/ 13 w 40"/>
                <a:gd name="T7" fmla="*/ 41 h 47"/>
                <a:gd name="T8" fmla="*/ 34 w 40"/>
                <a:gd name="T9" fmla="*/ 40 h 47"/>
                <a:gd name="T10" fmla="*/ 29 w 40"/>
                <a:gd name="T11" fmla="*/ 11 h 47"/>
                <a:gd name="T12" fmla="*/ 27 w 40"/>
                <a:gd name="T13" fmla="*/ 42 h 47"/>
                <a:gd name="T14" fmla="*/ 27 w 40"/>
                <a:gd name="T15" fmla="*/ 39 h 47"/>
                <a:gd name="T16" fmla="*/ 35 w 40"/>
                <a:gd name="T17" fmla="*/ 30 h 47"/>
                <a:gd name="T18" fmla="*/ 27 w 40"/>
                <a:gd name="T19" fmla="*/ 4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47">
                  <a:moveTo>
                    <a:pt x="29" y="11"/>
                  </a:moveTo>
                  <a:cubicBezTo>
                    <a:pt x="25" y="7"/>
                    <a:pt x="23" y="0"/>
                    <a:pt x="23" y="0"/>
                  </a:cubicBezTo>
                  <a:cubicBezTo>
                    <a:pt x="23" y="0"/>
                    <a:pt x="20" y="7"/>
                    <a:pt x="17" y="10"/>
                  </a:cubicBezTo>
                  <a:cubicBezTo>
                    <a:pt x="14" y="14"/>
                    <a:pt x="0" y="29"/>
                    <a:pt x="13" y="41"/>
                  </a:cubicBezTo>
                  <a:cubicBezTo>
                    <a:pt x="20" y="47"/>
                    <a:pt x="29" y="46"/>
                    <a:pt x="34" y="40"/>
                  </a:cubicBezTo>
                  <a:cubicBezTo>
                    <a:pt x="39" y="34"/>
                    <a:pt x="40" y="24"/>
                    <a:pt x="29" y="11"/>
                  </a:cubicBezTo>
                  <a:close/>
                  <a:moveTo>
                    <a:pt x="27" y="42"/>
                  </a:moveTo>
                  <a:cubicBezTo>
                    <a:pt x="26" y="41"/>
                    <a:pt x="25" y="40"/>
                    <a:pt x="27" y="39"/>
                  </a:cubicBezTo>
                  <a:cubicBezTo>
                    <a:pt x="29" y="38"/>
                    <a:pt x="32" y="36"/>
                    <a:pt x="35" y="30"/>
                  </a:cubicBezTo>
                  <a:cubicBezTo>
                    <a:pt x="35" y="30"/>
                    <a:pt x="34" y="39"/>
                    <a:pt x="27" y="42"/>
                  </a:cubicBezTo>
                  <a:close/>
                </a:path>
              </a:pathLst>
            </a:custGeom>
            <a:solidFill>
              <a:srgbClr val="F9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4" name="Freeform 195"/>
            <p:cNvSpPr>
              <a:spLocks noEditPoints="1"/>
            </p:cNvSpPr>
            <p:nvPr/>
          </p:nvSpPr>
          <p:spPr bwMode="auto">
            <a:xfrm>
              <a:off x="1457326" y="4457701"/>
              <a:ext cx="57150" cy="69850"/>
            </a:xfrm>
            <a:custGeom>
              <a:avLst/>
              <a:gdLst>
                <a:gd name="T0" fmla="*/ 15 w 22"/>
                <a:gd name="T1" fmla="*/ 6 h 27"/>
                <a:gd name="T2" fmla="*/ 12 w 22"/>
                <a:gd name="T3" fmla="*/ 0 h 27"/>
                <a:gd name="T4" fmla="*/ 9 w 22"/>
                <a:gd name="T5" fmla="*/ 6 h 27"/>
                <a:gd name="T6" fmla="*/ 7 w 22"/>
                <a:gd name="T7" fmla="*/ 23 h 27"/>
                <a:gd name="T8" fmla="*/ 18 w 22"/>
                <a:gd name="T9" fmla="*/ 23 h 27"/>
                <a:gd name="T10" fmla="*/ 15 w 22"/>
                <a:gd name="T11" fmla="*/ 6 h 27"/>
                <a:gd name="T12" fmla="*/ 14 w 22"/>
                <a:gd name="T13" fmla="*/ 24 h 27"/>
                <a:gd name="T14" fmla="*/ 15 w 22"/>
                <a:gd name="T15" fmla="*/ 22 h 27"/>
                <a:gd name="T16" fmla="*/ 19 w 22"/>
                <a:gd name="T17" fmla="*/ 17 h 27"/>
                <a:gd name="T18" fmla="*/ 14 w 22"/>
                <a:gd name="T19" fmla="*/ 2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7">
                  <a:moveTo>
                    <a:pt x="15" y="6"/>
                  </a:moveTo>
                  <a:cubicBezTo>
                    <a:pt x="13" y="4"/>
                    <a:pt x="12" y="0"/>
                    <a:pt x="12" y="0"/>
                  </a:cubicBezTo>
                  <a:cubicBezTo>
                    <a:pt x="12" y="0"/>
                    <a:pt x="11" y="4"/>
                    <a:pt x="9" y="6"/>
                  </a:cubicBezTo>
                  <a:cubicBezTo>
                    <a:pt x="7" y="8"/>
                    <a:pt x="0" y="17"/>
                    <a:pt x="7" y="23"/>
                  </a:cubicBezTo>
                  <a:cubicBezTo>
                    <a:pt x="10" y="27"/>
                    <a:pt x="16" y="26"/>
                    <a:pt x="18" y="23"/>
                  </a:cubicBezTo>
                  <a:cubicBezTo>
                    <a:pt x="21" y="19"/>
                    <a:pt x="22" y="14"/>
                    <a:pt x="15" y="6"/>
                  </a:cubicBezTo>
                  <a:close/>
                  <a:moveTo>
                    <a:pt x="14" y="24"/>
                  </a:moveTo>
                  <a:cubicBezTo>
                    <a:pt x="14" y="23"/>
                    <a:pt x="14" y="23"/>
                    <a:pt x="15" y="22"/>
                  </a:cubicBezTo>
                  <a:cubicBezTo>
                    <a:pt x="16" y="22"/>
                    <a:pt x="17" y="21"/>
                    <a:pt x="19" y="17"/>
                  </a:cubicBezTo>
                  <a:cubicBezTo>
                    <a:pt x="19" y="17"/>
                    <a:pt x="19" y="22"/>
                    <a:pt x="14" y="24"/>
                  </a:cubicBezTo>
                  <a:close/>
                </a:path>
              </a:pathLst>
            </a:custGeom>
            <a:solidFill>
              <a:srgbClr val="F9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5" name="Freeform 196"/>
            <p:cNvSpPr>
              <a:spLocks noEditPoints="1"/>
            </p:cNvSpPr>
            <p:nvPr/>
          </p:nvSpPr>
          <p:spPr bwMode="auto">
            <a:xfrm>
              <a:off x="1381126" y="4478338"/>
              <a:ext cx="63500" cy="76200"/>
            </a:xfrm>
            <a:custGeom>
              <a:avLst/>
              <a:gdLst>
                <a:gd name="T0" fmla="*/ 18 w 25"/>
                <a:gd name="T1" fmla="*/ 7 h 30"/>
                <a:gd name="T2" fmla="*/ 14 w 25"/>
                <a:gd name="T3" fmla="*/ 0 h 30"/>
                <a:gd name="T4" fmla="*/ 11 w 25"/>
                <a:gd name="T5" fmla="*/ 7 h 30"/>
                <a:gd name="T6" fmla="*/ 8 w 25"/>
                <a:gd name="T7" fmla="*/ 26 h 30"/>
                <a:gd name="T8" fmla="*/ 21 w 25"/>
                <a:gd name="T9" fmla="*/ 25 h 30"/>
                <a:gd name="T10" fmla="*/ 18 w 25"/>
                <a:gd name="T11" fmla="*/ 7 h 30"/>
                <a:gd name="T12" fmla="*/ 17 w 25"/>
                <a:gd name="T13" fmla="*/ 27 h 30"/>
                <a:gd name="T14" fmla="*/ 17 w 25"/>
                <a:gd name="T15" fmla="*/ 25 h 30"/>
                <a:gd name="T16" fmla="*/ 22 w 25"/>
                <a:gd name="T17" fmla="*/ 19 h 30"/>
                <a:gd name="T18" fmla="*/ 17 w 25"/>
                <a:gd name="T1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30">
                  <a:moveTo>
                    <a:pt x="18" y="7"/>
                  </a:moveTo>
                  <a:cubicBezTo>
                    <a:pt x="15" y="4"/>
                    <a:pt x="14" y="0"/>
                    <a:pt x="14" y="0"/>
                  </a:cubicBezTo>
                  <a:cubicBezTo>
                    <a:pt x="14" y="0"/>
                    <a:pt x="13" y="4"/>
                    <a:pt x="11" y="7"/>
                  </a:cubicBezTo>
                  <a:cubicBezTo>
                    <a:pt x="9" y="9"/>
                    <a:pt x="0" y="19"/>
                    <a:pt x="8" y="26"/>
                  </a:cubicBezTo>
                  <a:cubicBezTo>
                    <a:pt x="12" y="30"/>
                    <a:pt x="18" y="29"/>
                    <a:pt x="21" y="25"/>
                  </a:cubicBezTo>
                  <a:cubicBezTo>
                    <a:pt x="24" y="22"/>
                    <a:pt x="25" y="15"/>
                    <a:pt x="18" y="7"/>
                  </a:cubicBezTo>
                  <a:close/>
                  <a:moveTo>
                    <a:pt x="17" y="27"/>
                  </a:moveTo>
                  <a:cubicBezTo>
                    <a:pt x="16" y="26"/>
                    <a:pt x="16" y="26"/>
                    <a:pt x="17" y="25"/>
                  </a:cubicBezTo>
                  <a:cubicBezTo>
                    <a:pt x="18" y="24"/>
                    <a:pt x="20" y="23"/>
                    <a:pt x="22" y="19"/>
                  </a:cubicBezTo>
                  <a:cubicBezTo>
                    <a:pt x="22" y="19"/>
                    <a:pt x="22" y="25"/>
                    <a:pt x="17" y="27"/>
                  </a:cubicBezTo>
                  <a:close/>
                </a:path>
              </a:pathLst>
            </a:custGeom>
            <a:solidFill>
              <a:srgbClr val="F9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6" name="Freeform 197"/>
            <p:cNvSpPr>
              <a:spLocks/>
            </p:cNvSpPr>
            <p:nvPr/>
          </p:nvSpPr>
          <p:spPr bwMode="auto">
            <a:xfrm>
              <a:off x="1233488" y="4587876"/>
              <a:ext cx="587375" cy="569913"/>
            </a:xfrm>
            <a:custGeom>
              <a:avLst/>
              <a:gdLst>
                <a:gd name="T0" fmla="*/ 114 w 228"/>
                <a:gd name="T1" fmla="*/ 0 h 221"/>
                <a:gd name="T2" fmla="*/ 1 w 228"/>
                <a:gd name="T3" fmla="*/ 115 h 221"/>
                <a:gd name="T4" fmla="*/ 1 w 228"/>
                <a:gd name="T5" fmla="*/ 115 h 221"/>
                <a:gd name="T6" fmla="*/ 1 w 228"/>
                <a:gd name="T7" fmla="*/ 115 h 221"/>
                <a:gd name="T8" fmla="*/ 29 w 228"/>
                <a:gd name="T9" fmla="*/ 90 h 221"/>
                <a:gd name="T10" fmla="*/ 58 w 228"/>
                <a:gd name="T11" fmla="*/ 109 h 221"/>
                <a:gd name="T12" fmla="*/ 86 w 228"/>
                <a:gd name="T13" fmla="*/ 90 h 221"/>
                <a:gd name="T14" fmla="*/ 111 w 228"/>
                <a:gd name="T15" fmla="*/ 102 h 221"/>
                <a:gd name="T16" fmla="*/ 111 w 228"/>
                <a:gd name="T17" fmla="*/ 208 h 221"/>
                <a:gd name="T18" fmla="*/ 125 w 228"/>
                <a:gd name="T19" fmla="*/ 221 h 221"/>
                <a:gd name="T20" fmla="*/ 137 w 228"/>
                <a:gd name="T21" fmla="*/ 209 h 221"/>
                <a:gd name="T22" fmla="*/ 132 w 228"/>
                <a:gd name="T23" fmla="*/ 203 h 221"/>
                <a:gd name="T24" fmla="*/ 128 w 228"/>
                <a:gd name="T25" fmla="*/ 210 h 221"/>
                <a:gd name="T26" fmla="*/ 123 w 228"/>
                <a:gd name="T27" fmla="*/ 215 h 221"/>
                <a:gd name="T28" fmla="*/ 118 w 228"/>
                <a:gd name="T29" fmla="*/ 209 h 221"/>
                <a:gd name="T30" fmla="*/ 118 w 228"/>
                <a:gd name="T31" fmla="*/ 102 h 221"/>
                <a:gd name="T32" fmla="*/ 142 w 228"/>
                <a:gd name="T33" fmla="*/ 89 h 221"/>
                <a:gd name="T34" fmla="*/ 171 w 228"/>
                <a:gd name="T35" fmla="*/ 108 h 221"/>
                <a:gd name="T36" fmla="*/ 199 w 228"/>
                <a:gd name="T37" fmla="*/ 89 h 221"/>
                <a:gd name="T38" fmla="*/ 228 w 228"/>
                <a:gd name="T39" fmla="*/ 113 h 221"/>
                <a:gd name="T40" fmla="*/ 228 w 228"/>
                <a:gd name="T41" fmla="*/ 113 h 221"/>
                <a:gd name="T42" fmla="*/ 228 w 228"/>
                <a:gd name="T43" fmla="*/ 113 h 221"/>
                <a:gd name="T44" fmla="*/ 114 w 228"/>
                <a:gd name="T45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8" h="221">
                  <a:moveTo>
                    <a:pt x="114" y="0"/>
                  </a:moveTo>
                  <a:cubicBezTo>
                    <a:pt x="51" y="1"/>
                    <a:pt x="0" y="52"/>
                    <a:pt x="1" y="115"/>
                  </a:cubicBezTo>
                  <a:cubicBezTo>
                    <a:pt x="1" y="115"/>
                    <a:pt x="1" y="115"/>
                    <a:pt x="1" y="115"/>
                  </a:cubicBezTo>
                  <a:cubicBezTo>
                    <a:pt x="1" y="115"/>
                    <a:pt x="1" y="115"/>
                    <a:pt x="1" y="115"/>
                  </a:cubicBezTo>
                  <a:cubicBezTo>
                    <a:pt x="1" y="101"/>
                    <a:pt x="14" y="90"/>
                    <a:pt x="29" y="90"/>
                  </a:cubicBezTo>
                  <a:cubicBezTo>
                    <a:pt x="43" y="90"/>
                    <a:pt x="55" y="98"/>
                    <a:pt x="58" y="109"/>
                  </a:cubicBezTo>
                  <a:cubicBezTo>
                    <a:pt x="61" y="98"/>
                    <a:pt x="72" y="90"/>
                    <a:pt x="86" y="90"/>
                  </a:cubicBezTo>
                  <a:cubicBezTo>
                    <a:pt x="97" y="90"/>
                    <a:pt x="106" y="94"/>
                    <a:pt x="111" y="102"/>
                  </a:cubicBezTo>
                  <a:cubicBezTo>
                    <a:pt x="111" y="208"/>
                    <a:pt x="111" y="208"/>
                    <a:pt x="111" y="208"/>
                  </a:cubicBezTo>
                  <a:cubicBezTo>
                    <a:pt x="111" y="208"/>
                    <a:pt x="109" y="221"/>
                    <a:pt x="125" y="221"/>
                  </a:cubicBezTo>
                  <a:cubicBezTo>
                    <a:pt x="140" y="221"/>
                    <a:pt x="137" y="209"/>
                    <a:pt x="137" y="209"/>
                  </a:cubicBezTo>
                  <a:cubicBezTo>
                    <a:pt x="137" y="209"/>
                    <a:pt x="138" y="203"/>
                    <a:pt x="132" y="203"/>
                  </a:cubicBezTo>
                  <a:cubicBezTo>
                    <a:pt x="132" y="203"/>
                    <a:pt x="128" y="203"/>
                    <a:pt x="128" y="210"/>
                  </a:cubicBezTo>
                  <a:cubicBezTo>
                    <a:pt x="128" y="210"/>
                    <a:pt x="129" y="215"/>
                    <a:pt x="123" y="215"/>
                  </a:cubicBezTo>
                  <a:cubicBezTo>
                    <a:pt x="119" y="215"/>
                    <a:pt x="118" y="212"/>
                    <a:pt x="118" y="209"/>
                  </a:cubicBezTo>
                  <a:cubicBezTo>
                    <a:pt x="118" y="207"/>
                    <a:pt x="118" y="133"/>
                    <a:pt x="118" y="102"/>
                  </a:cubicBezTo>
                  <a:cubicBezTo>
                    <a:pt x="122" y="94"/>
                    <a:pt x="132" y="89"/>
                    <a:pt x="142" y="89"/>
                  </a:cubicBezTo>
                  <a:cubicBezTo>
                    <a:pt x="156" y="89"/>
                    <a:pt x="168" y="97"/>
                    <a:pt x="171" y="108"/>
                  </a:cubicBezTo>
                  <a:cubicBezTo>
                    <a:pt x="174" y="97"/>
                    <a:pt x="185" y="89"/>
                    <a:pt x="199" y="89"/>
                  </a:cubicBezTo>
                  <a:cubicBezTo>
                    <a:pt x="215" y="89"/>
                    <a:pt x="228" y="100"/>
                    <a:pt x="228" y="113"/>
                  </a:cubicBezTo>
                  <a:cubicBezTo>
                    <a:pt x="228" y="113"/>
                    <a:pt x="228" y="113"/>
                    <a:pt x="228" y="113"/>
                  </a:cubicBezTo>
                  <a:cubicBezTo>
                    <a:pt x="228" y="113"/>
                    <a:pt x="228" y="113"/>
                    <a:pt x="228" y="113"/>
                  </a:cubicBezTo>
                  <a:cubicBezTo>
                    <a:pt x="228" y="51"/>
                    <a:pt x="177" y="0"/>
                    <a:pt x="114" y="0"/>
                  </a:cubicBezTo>
                  <a:close/>
                </a:path>
              </a:pathLst>
            </a:custGeom>
            <a:solidFill>
              <a:srgbClr val="FD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10" name="组合 1109"/>
          <p:cNvGrpSpPr/>
          <p:nvPr/>
        </p:nvGrpSpPr>
        <p:grpSpPr>
          <a:xfrm>
            <a:off x="5231665" y="1629594"/>
            <a:ext cx="697193" cy="697193"/>
            <a:chOff x="2114551" y="4310063"/>
            <a:chExt cx="985838" cy="985838"/>
          </a:xfrm>
        </p:grpSpPr>
        <p:sp>
          <p:nvSpPr>
            <p:cNvPr id="26" name="Freeform 62"/>
            <p:cNvSpPr>
              <a:spLocks/>
            </p:cNvSpPr>
            <p:nvPr/>
          </p:nvSpPr>
          <p:spPr bwMode="auto">
            <a:xfrm>
              <a:off x="2114551" y="4310063"/>
              <a:ext cx="985838" cy="985838"/>
            </a:xfrm>
            <a:custGeom>
              <a:avLst/>
              <a:gdLst>
                <a:gd name="T0" fmla="*/ 383 w 383"/>
                <a:gd name="T1" fmla="*/ 305 h 383"/>
                <a:gd name="T2" fmla="*/ 305 w 383"/>
                <a:gd name="T3" fmla="*/ 383 h 383"/>
                <a:gd name="T4" fmla="*/ 78 w 383"/>
                <a:gd name="T5" fmla="*/ 383 h 383"/>
                <a:gd name="T6" fmla="*/ 0 w 383"/>
                <a:gd name="T7" fmla="*/ 305 h 383"/>
                <a:gd name="T8" fmla="*/ 0 w 383"/>
                <a:gd name="T9" fmla="*/ 78 h 383"/>
                <a:gd name="T10" fmla="*/ 78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5"/>
                  </a:moveTo>
                  <a:cubicBezTo>
                    <a:pt x="383" y="348"/>
                    <a:pt x="348" y="383"/>
                    <a:pt x="305" y="383"/>
                  </a:cubicBezTo>
                  <a:cubicBezTo>
                    <a:pt x="78" y="383"/>
                    <a:pt x="78" y="383"/>
                    <a:pt x="78" y="383"/>
                  </a:cubicBezTo>
                  <a:cubicBezTo>
                    <a:pt x="35" y="383"/>
                    <a:pt x="0" y="348"/>
                    <a:pt x="0" y="30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5"/>
                    <a:pt x="383" y="305"/>
                    <a:pt x="383" y="305"/>
                  </a:cubicBezTo>
                </a:path>
              </a:pathLst>
            </a:custGeom>
            <a:solidFill>
              <a:srgbClr val="8B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7" name="Freeform 198"/>
            <p:cNvSpPr>
              <a:spLocks noEditPoints="1"/>
            </p:cNvSpPr>
            <p:nvPr/>
          </p:nvSpPr>
          <p:spPr bwMode="auto">
            <a:xfrm>
              <a:off x="2238376" y="4459288"/>
              <a:ext cx="746125" cy="679450"/>
            </a:xfrm>
            <a:custGeom>
              <a:avLst/>
              <a:gdLst>
                <a:gd name="T0" fmla="*/ 208 w 290"/>
                <a:gd name="T1" fmla="*/ 0 h 264"/>
                <a:gd name="T2" fmla="*/ 0 w 290"/>
                <a:gd name="T3" fmla="*/ 149 h 264"/>
                <a:gd name="T4" fmla="*/ 82 w 290"/>
                <a:gd name="T5" fmla="*/ 264 h 264"/>
                <a:gd name="T6" fmla="*/ 290 w 290"/>
                <a:gd name="T7" fmla="*/ 116 h 264"/>
                <a:gd name="T8" fmla="*/ 208 w 290"/>
                <a:gd name="T9" fmla="*/ 0 h 264"/>
                <a:gd name="T10" fmla="*/ 107 w 290"/>
                <a:gd name="T11" fmla="*/ 159 h 264"/>
                <a:gd name="T12" fmla="*/ 120 w 290"/>
                <a:gd name="T13" fmla="*/ 88 h 264"/>
                <a:gd name="T14" fmla="*/ 190 w 290"/>
                <a:gd name="T15" fmla="*/ 100 h 264"/>
                <a:gd name="T16" fmla="*/ 178 w 290"/>
                <a:gd name="T17" fmla="*/ 170 h 264"/>
                <a:gd name="T18" fmla="*/ 107 w 290"/>
                <a:gd name="T19" fmla="*/ 159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0" h="264">
                  <a:moveTo>
                    <a:pt x="208" y="0"/>
                  </a:moveTo>
                  <a:cubicBezTo>
                    <a:pt x="0" y="149"/>
                    <a:pt x="0" y="149"/>
                    <a:pt x="0" y="149"/>
                  </a:cubicBezTo>
                  <a:cubicBezTo>
                    <a:pt x="82" y="264"/>
                    <a:pt x="82" y="264"/>
                    <a:pt x="82" y="264"/>
                  </a:cubicBezTo>
                  <a:cubicBezTo>
                    <a:pt x="290" y="116"/>
                    <a:pt x="290" y="116"/>
                    <a:pt x="290" y="116"/>
                  </a:cubicBezTo>
                  <a:lnTo>
                    <a:pt x="208" y="0"/>
                  </a:lnTo>
                  <a:close/>
                  <a:moveTo>
                    <a:pt x="107" y="159"/>
                  </a:moveTo>
                  <a:cubicBezTo>
                    <a:pt x="91" y="136"/>
                    <a:pt x="97" y="105"/>
                    <a:pt x="120" y="88"/>
                  </a:cubicBezTo>
                  <a:cubicBezTo>
                    <a:pt x="142" y="72"/>
                    <a:pt x="174" y="77"/>
                    <a:pt x="190" y="100"/>
                  </a:cubicBezTo>
                  <a:cubicBezTo>
                    <a:pt x="207" y="122"/>
                    <a:pt x="201" y="154"/>
                    <a:pt x="178" y="170"/>
                  </a:cubicBezTo>
                  <a:cubicBezTo>
                    <a:pt x="155" y="187"/>
                    <a:pt x="123" y="182"/>
                    <a:pt x="107" y="159"/>
                  </a:cubicBezTo>
                  <a:close/>
                </a:path>
              </a:pathLst>
            </a:custGeom>
            <a:solidFill>
              <a:srgbClr val="F9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8" name="Freeform 199"/>
            <p:cNvSpPr>
              <a:spLocks noEditPoints="1"/>
            </p:cNvSpPr>
            <p:nvPr/>
          </p:nvSpPr>
          <p:spPr bwMode="auto">
            <a:xfrm>
              <a:off x="2536826" y="4703763"/>
              <a:ext cx="161925" cy="185738"/>
            </a:xfrm>
            <a:custGeom>
              <a:avLst/>
              <a:gdLst>
                <a:gd name="T0" fmla="*/ 62 w 63"/>
                <a:gd name="T1" fmla="*/ 48 h 72"/>
                <a:gd name="T2" fmla="*/ 58 w 63"/>
                <a:gd name="T3" fmla="*/ 32 h 72"/>
                <a:gd name="T4" fmla="*/ 53 w 63"/>
                <a:gd name="T5" fmla="*/ 27 h 72"/>
                <a:gd name="T6" fmla="*/ 46 w 63"/>
                <a:gd name="T7" fmla="*/ 24 h 72"/>
                <a:gd name="T8" fmla="*/ 38 w 63"/>
                <a:gd name="T9" fmla="*/ 25 h 72"/>
                <a:gd name="T10" fmla="*/ 32 w 63"/>
                <a:gd name="T11" fmla="*/ 27 h 72"/>
                <a:gd name="T12" fmla="*/ 22 w 63"/>
                <a:gd name="T13" fmla="*/ 13 h 72"/>
                <a:gd name="T14" fmla="*/ 24 w 63"/>
                <a:gd name="T15" fmla="*/ 13 h 72"/>
                <a:gd name="T16" fmla="*/ 30 w 63"/>
                <a:gd name="T17" fmla="*/ 17 h 72"/>
                <a:gd name="T18" fmla="*/ 31 w 63"/>
                <a:gd name="T19" fmla="*/ 18 h 72"/>
                <a:gd name="T20" fmla="*/ 40 w 63"/>
                <a:gd name="T21" fmla="*/ 9 h 72"/>
                <a:gd name="T22" fmla="*/ 39 w 63"/>
                <a:gd name="T23" fmla="*/ 8 h 72"/>
                <a:gd name="T24" fmla="*/ 26 w 63"/>
                <a:gd name="T25" fmla="*/ 1 h 72"/>
                <a:gd name="T26" fmla="*/ 15 w 63"/>
                <a:gd name="T27" fmla="*/ 4 h 72"/>
                <a:gd name="T28" fmla="*/ 13 w 63"/>
                <a:gd name="T29" fmla="*/ 0 h 72"/>
                <a:gd name="T30" fmla="*/ 5 w 63"/>
                <a:gd name="T31" fmla="*/ 6 h 72"/>
                <a:gd name="T32" fmla="*/ 8 w 63"/>
                <a:gd name="T33" fmla="*/ 9 h 72"/>
                <a:gd name="T34" fmla="*/ 2 w 63"/>
                <a:gd name="T35" fmla="*/ 19 h 72"/>
                <a:gd name="T36" fmla="*/ 5 w 63"/>
                <a:gd name="T37" fmla="*/ 35 h 72"/>
                <a:gd name="T38" fmla="*/ 12 w 63"/>
                <a:gd name="T39" fmla="*/ 41 h 72"/>
                <a:gd name="T40" fmla="*/ 21 w 63"/>
                <a:gd name="T41" fmla="*/ 43 h 72"/>
                <a:gd name="T42" fmla="*/ 30 w 63"/>
                <a:gd name="T43" fmla="*/ 40 h 72"/>
                <a:gd name="T44" fmla="*/ 41 w 63"/>
                <a:gd name="T45" fmla="*/ 56 h 72"/>
                <a:gd name="T46" fmla="*/ 37 w 63"/>
                <a:gd name="T47" fmla="*/ 56 h 72"/>
                <a:gd name="T48" fmla="*/ 30 w 63"/>
                <a:gd name="T49" fmla="*/ 51 h 72"/>
                <a:gd name="T50" fmla="*/ 28 w 63"/>
                <a:gd name="T51" fmla="*/ 49 h 72"/>
                <a:gd name="T52" fmla="*/ 20 w 63"/>
                <a:gd name="T53" fmla="*/ 58 h 72"/>
                <a:gd name="T54" fmla="*/ 21 w 63"/>
                <a:gd name="T55" fmla="*/ 60 h 72"/>
                <a:gd name="T56" fmla="*/ 30 w 63"/>
                <a:gd name="T57" fmla="*/ 67 h 72"/>
                <a:gd name="T58" fmla="*/ 40 w 63"/>
                <a:gd name="T59" fmla="*/ 68 h 72"/>
                <a:gd name="T60" fmla="*/ 48 w 63"/>
                <a:gd name="T61" fmla="*/ 65 h 72"/>
                <a:gd name="T62" fmla="*/ 53 w 63"/>
                <a:gd name="T63" fmla="*/ 72 h 72"/>
                <a:gd name="T64" fmla="*/ 60 w 63"/>
                <a:gd name="T65" fmla="*/ 66 h 72"/>
                <a:gd name="T66" fmla="*/ 56 w 63"/>
                <a:gd name="T67" fmla="*/ 60 h 72"/>
                <a:gd name="T68" fmla="*/ 62 w 63"/>
                <a:gd name="T69" fmla="*/ 48 h 72"/>
                <a:gd name="T70" fmla="*/ 19 w 63"/>
                <a:gd name="T71" fmla="*/ 30 h 72"/>
                <a:gd name="T72" fmla="*/ 15 w 63"/>
                <a:gd name="T73" fmla="*/ 27 h 72"/>
                <a:gd name="T74" fmla="*/ 13 w 63"/>
                <a:gd name="T75" fmla="*/ 22 h 72"/>
                <a:gd name="T76" fmla="*/ 14 w 63"/>
                <a:gd name="T77" fmla="*/ 18 h 72"/>
                <a:gd name="T78" fmla="*/ 23 w 63"/>
                <a:gd name="T79" fmla="*/ 30 h 72"/>
                <a:gd name="T80" fmla="*/ 19 w 63"/>
                <a:gd name="T81" fmla="*/ 30 h 72"/>
                <a:gd name="T82" fmla="*/ 49 w 63"/>
                <a:gd name="T83" fmla="*/ 51 h 72"/>
                <a:gd name="T84" fmla="*/ 39 w 63"/>
                <a:gd name="T85" fmla="*/ 37 h 72"/>
                <a:gd name="T86" fmla="*/ 44 w 63"/>
                <a:gd name="T87" fmla="*/ 37 h 72"/>
                <a:gd name="T88" fmla="*/ 48 w 63"/>
                <a:gd name="T89" fmla="*/ 40 h 72"/>
                <a:gd name="T90" fmla="*/ 50 w 63"/>
                <a:gd name="T91" fmla="*/ 47 h 72"/>
                <a:gd name="T92" fmla="*/ 49 w 63"/>
                <a:gd name="T93" fmla="*/ 5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3" h="72">
                  <a:moveTo>
                    <a:pt x="62" y="48"/>
                  </a:moveTo>
                  <a:cubicBezTo>
                    <a:pt x="63" y="42"/>
                    <a:pt x="62" y="37"/>
                    <a:pt x="58" y="32"/>
                  </a:cubicBezTo>
                  <a:cubicBezTo>
                    <a:pt x="57" y="30"/>
                    <a:pt x="55" y="28"/>
                    <a:pt x="53" y="27"/>
                  </a:cubicBezTo>
                  <a:cubicBezTo>
                    <a:pt x="51" y="26"/>
                    <a:pt x="48" y="25"/>
                    <a:pt x="46" y="24"/>
                  </a:cubicBezTo>
                  <a:cubicBezTo>
                    <a:pt x="44" y="24"/>
                    <a:pt x="41" y="24"/>
                    <a:pt x="38" y="25"/>
                  </a:cubicBezTo>
                  <a:cubicBezTo>
                    <a:pt x="37" y="25"/>
                    <a:pt x="35" y="26"/>
                    <a:pt x="32" y="27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3" y="13"/>
                    <a:pt x="24" y="13"/>
                    <a:pt x="24" y="13"/>
                  </a:cubicBezTo>
                  <a:cubicBezTo>
                    <a:pt x="26" y="14"/>
                    <a:pt x="28" y="15"/>
                    <a:pt x="30" y="17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5" y="4"/>
                    <a:pt x="31" y="2"/>
                    <a:pt x="26" y="1"/>
                  </a:cubicBezTo>
                  <a:cubicBezTo>
                    <a:pt x="22" y="1"/>
                    <a:pt x="19" y="2"/>
                    <a:pt x="15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4" y="12"/>
                    <a:pt x="2" y="16"/>
                    <a:pt x="2" y="19"/>
                  </a:cubicBezTo>
                  <a:cubicBezTo>
                    <a:pt x="0" y="24"/>
                    <a:pt x="1" y="30"/>
                    <a:pt x="5" y="35"/>
                  </a:cubicBezTo>
                  <a:cubicBezTo>
                    <a:pt x="7" y="38"/>
                    <a:pt x="9" y="40"/>
                    <a:pt x="12" y="41"/>
                  </a:cubicBezTo>
                  <a:cubicBezTo>
                    <a:pt x="15" y="42"/>
                    <a:pt x="18" y="43"/>
                    <a:pt x="21" y="43"/>
                  </a:cubicBezTo>
                  <a:cubicBezTo>
                    <a:pt x="25" y="42"/>
                    <a:pt x="27" y="41"/>
                    <a:pt x="30" y="40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0" y="56"/>
                    <a:pt x="38" y="56"/>
                    <a:pt x="37" y="56"/>
                  </a:cubicBezTo>
                  <a:cubicBezTo>
                    <a:pt x="35" y="55"/>
                    <a:pt x="33" y="54"/>
                    <a:pt x="30" y="51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4" y="63"/>
                    <a:pt x="27" y="65"/>
                    <a:pt x="30" y="67"/>
                  </a:cubicBezTo>
                  <a:cubicBezTo>
                    <a:pt x="34" y="68"/>
                    <a:pt x="37" y="69"/>
                    <a:pt x="40" y="68"/>
                  </a:cubicBezTo>
                  <a:cubicBezTo>
                    <a:pt x="42" y="68"/>
                    <a:pt x="45" y="67"/>
                    <a:pt x="48" y="65"/>
                  </a:cubicBezTo>
                  <a:cubicBezTo>
                    <a:pt x="53" y="72"/>
                    <a:pt x="53" y="72"/>
                    <a:pt x="53" y="72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56" y="60"/>
                    <a:pt x="56" y="60"/>
                    <a:pt x="56" y="60"/>
                  </a:cubicBezTo>
                  <a:cubicBezTo>
                    <a:pt x="59" y="57"/>
                    <a:pt x="61" y="53"/>
                    <a:pt x="62" y="48"/>
                  </a:cubicBezTo>
                  <a:close/>
                  <a:moveTo>
                    <a:pt x="19" y="30"/>
                  </a:moveTo>
                  <a:cubicBezTo>
                    <a:pt x="17" y="30"/>
                    <a:pt x="16" y="29"/>
                    <a:pt x="15" y="27"/>
                  </a:cubicBezTo>
                  <a:cubicBezTo>
                    <a:pt x="13" y="25"/>
                    <a:pt x="13" y="24"/>
                    <a:pt x="13" y="22"/>
                  </a:cubicBezTo>
                  <a:cubicBezTo>
                    <a:pt x="13" y="21"/>
                    <a:pt x="14" y="19"/>
                    <a:pt x="14" y="1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1" y="30"/>
                    <a:pt x="20" y="30"/>
                    <a:pt x="19" y="30"/>
                  </a:cubicBezTo>
                  <a:close/>
                  <a:moveTo>
                    <a:pt x="49" y="51"/>
                  </a:moveTo>
                  <a:cubicBezTo>
                    <a:pt x="39" y="37"/>
                    <a:pt x="39" y="37"/>
                    <a:pt x="39" y="37"/>
                  </a:cubicBezTo>
                  <a:cubicBezTo>
                    <a:pt x="42" y="37"/>
                    <a:pt x="43" y="37"/>
                    <a:pt x="44" y="37"/>
                  </a:cubicBezTo>
                  <a:cubicBezTo>
                    <a:pt x="46" y="37"/>
                    <a:pt x="47" y="38"/>
                    <a:pt x="48" y="40"/>
                  </a:cubicBezTo>
                  <a:cubicBezTo>
                    <a:pt x="50" y="42"/>
                    <a:pt x="50" y="45"/>
                    <a:pt x="50" y="47"/>
                  </a:cubicBezTo>
                  <a:cubicBezTo>
                    <a:pt x="50" y="48"/>
                    <a:pt x="50" y="50"/>
                    <a:pt x="49" y="51"/>
                  </a:cubicBezTo>
                  <a:close/>
                </a:path>
              </a:pathLst>
            </a:custGeom>
            <a:solidFill>
              <a:srgbClr val="F9D3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07" name="组合 1106"/>
          <p:cNvGrpSpPr/>
          <p:nvPr/>
        </p:nvGrpSpPr>
        <p:grpSpPr>
          <a:xfrm>
            <a:off x="7246471" y="1630155"/>
            <a:ext cx="696070" cy="696070"/>
            <a:chOff x="3195638" y="4303713"/>
            <a:chExt cx="984250" cy="984250"/>
          </a:xfrm>
        </p:grpSpPr>
        <p:sp>
          <p:nvSpPr>
            <p:cNvPr id="28" name="Freeform 64"/>
            <p:cNvSpPr>
              <a:spLocks/>
            </p:cNvSpPr>
            <p:nvPr/>
          </p:nvSpPr>
          <p:spPr bwMode="auto">
            <a:xfrm>
              <a:off x="3195638" y="4303713"/>
              <a:ext cx="984250" cy="984250"/>
            </a:xfrm>
            <a:custGeom>
              <a:avLst/>
              <a:gdLst>
                <a:gd name="T0" fmla="*/ 383 w 383"/>
                <a:gd name="T1" fmla="*/ 306 h 383"/>
                <a:gd name="T2" fmla="*/ 305 w 383"/>
                <a:gd name="T3" fmla="*/ 383 h 383"/>
                <a:gd name="T4" fmla="*/ 78 w 383"/>
                <a:gd name="T5" fmla="*/ 383 h 383"/>
                <a:gd name="T6" fmla="*/ 0 w 383"/>
                <a:gd name="T7" fmla="*/ 306 h 383"/>
                <a:gd name="T8" fmla="*/ 0 w 383"/>
                <a:gd name="T9" fmla="*/ 78 h 383"/>
                <a:gd name="T10" fmla="*/ 78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6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6"/>
                  </a:moveTo>
                  <a:cubicBezTo>
                    <a:pt x="383" y="349"/>
                    <a:pt x="348" y="383"/>
                    <a:pt x="305" y="383"/>
                  </a:cubicBezTo>
                  <a:cubicBezTo>
                    <a:pt x="78" y="383"/>
                    <a:pt x="78" y="383"/>
                    <a:pt x="78" y="383"/>
                  </a:cubicBezTo>
                  <a:cubicBezTo>
                    <a:pt x="35" y="383"/>
                    <a:pt x="0" y="349"/>
                    <a:pt x="0" y="306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6"/>
                    <a:pt x="383" y="306"/>
                    <a:pt x="383" y="306"/>
                  </a:cubicBezTo>
                </a:path>
              </a:pathLst>
            </a:custGeom>
            <a:solidFill>
              <a:srgbClr val="6229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9" name="Freeform 200"/>
            <p:cNvSpPr>
              <a:spLocks/>
            </p:cNvSpPr>
            <p:nvPr/>
          </p:nvSpPr>
          <p:spPr bwMode="auto">
            <a:xfrm>
              <a:off x="3392488" y="4545013"/>
              <a:ext cx="393700" cy="187325"/>
            </a:xfrm>
            <a:custGeom>
              <a:avLst/>
              <a:gdLst>
                <a:gd name="T0" fmla="*/ 248 w 248"/>
                <a:gd name="T1" fmla="*/ 21 h 118"/>
                <a:gd name="T2" fmla="*/ 184 w 248"/>
                <a:gd name="T3" fmla="*/ 0 h 118"/>
                <a:gd name="T4" fmla="*/ 0 w 248"/>
                <a:gd name="T5" fmla="*/ 99 h 118"/>
                <a:gd name="T6" fmla="*/ 64 w 248"/>
                <a:gd name="T7" fmla="*/ 118 h 118"/>
                <a:gd name="T8" fmla="*/ 248 w 248"/>
                <a:gd name="T9" fmla="*/ 2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8">
                  <a:moveTo>
                    <a:pt x="248" y="21"/>
                  </a:moveTo>
                  <a:lnTo>
                    <a:pt x="184" y="0"/>
                  </a:lnTo>
                  <a:lnTo>
                    <a:pt x="0" y="99"/>
                  </a:lnTo>
                  <a:lnTo>
                    <a:pt x="64" y="118"/>
                  </a:lnTo>
                  <a:lnTo>
                    <a:pt x="248" y="21"/>
                  </a:lnTo>
                  <a:close/>
                </a:path>
              </a:pathLst>
            </a:custGeom>
            <a:solidFill>
              <a:srgbClr val="FD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0" name="Freeform 201"/>
            <p:cNvSpPr>
              <a:spLocks/>
            </p:cNvSpPr>
            <p:nvPr/>
          </p:nvSpPr>
          <p:spPr bwMode="auto">
            <a:xfrm>
              <a:off x="3333751" y="4722813"/>
              <a:ext cx="161925" cy="200025"/>
            </a:xfrm>
            <a:custGeom>
              <a:avLst/>
              <a:gdLst>
                <a:gd name="T0" fmla="*/ 26 w 102"/>
                <a:gd name="T1" fmla="*/ 0 h 126"/>
                <a:gd name="T2" fmla="*/ 0 w 102"/>
                <a:gd name="T3" fmla="*/ 86 h 126"/>
                <a:gd name="T4" fmla="*/ 102 w 102"/>
                <a:gd name="T5" fmla="*/ 126 h 126"/>
                <a:gd name="T6" fmla="*/ 92 w 102"/>
                <a:gd name="T7" fmla="*/ 22 h 126"/>
                <a:gd name="T8" fmla="*/ 26 w 102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26">
                  <a:moveTo>
                    <a:pt x="26" y="0"/>
                  </a:moveTo>
                  <a:lnTo>
                    <a:pt x="0" y="86"/>
                  </a:lnTo>
                  <a:lnTo>
                    <a:pt x="102" y="126"/>
                  </a:lnTo>
                  <a:lnTo>
                    <a:pt x="92" y="2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D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1" name="Freeform 202"/>
            <p:cNvSpPr>
              <a:spLocks/>
            </p:cNvSpPr>
            <p:nvPr/>
          </p:nvSpPr>
          <p:spPr bwMode="auto">
            <a:xfrm>
              <a:off x="3717926" y="4686301"/>
              <a:ext cx="325438" cy="322263"/>
            </a:xfrm>
            <a:custGeom>
              <a:avLst/>
              <a:gdLst>
                <a:gd name="T0" fmla="*/ 189 w 205"/>
                <a:gd name="T1" fmla="*/ 0 h 203"/>
                <a:gd name="T2" fmla="*/ 0 w 205"/>
                <a:gd name="T3" fmla="*/ 99 h 203"/>
                <a:gd name="T4" fmla="*/ 9 w 205"/>
                <a:gd name="T5" fmla="*/ 203 h 203"/>
                <a:gd name="T6" fmla="*/ 205 w 205"/>
                <a:gd name="T7" fmla="*/ 84 h 203"/>
                <a:gd name="T8" fmla="*/ 189 w 205"/>
                <a:gd name="T9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203">
                  <a:moveTo>
                    <a:pt x="189" y="0"/>
                  </a:moveTo>
                  <a:lnTo>
                    <a:pt x="0" y="99"/>
                  </a:lnTo>
                  <a:lnTo>
                    <a:pt x="9" y="203"/>
                  </a:lnTo>
                  <a:lnTo>
                    <a:pt x="205" y="84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rgbClr val="FD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2" name="Freeform 203"/>
            <p:cNvSpPr>
              <a:spLocks noEditPoints="1"/>
            </p:cNvSpPr>
            <p:nvPr/>
          </p:nvSpPr>
          <p:spPr bwMode="auto">
            <a:xfrm>
              <a:off x="3508376" y="4598988"/>
              <a:ext cx="488950" cy="411163"/>
            </a:xfrm>
            <a:custGeom>
              <a:avLst/>
              <a:gdLst>
                <a:gd name="T0" fmla="*/ 29 w 190"/>
                <a:gd name="T1" fmla="*/ 82 h 160"/>
                <a:gd name="T2" fmla="*/ 29 w 190"/>
                <a:gd name="T3" fmla="*/ 82 h 160"/>
                <a:gd name="T4" fmla="*/ 39 w 190"/>
                <a:gd name="T5" fmla="*/ 72 h 160"/>
                <a:gd name="T6" fmla="*/ 38 w 190"/>
                <a:gd name="T7" fmla="*/ 73 h 160"/>
                <a:gd name="T8" fmla="*/ 37 w 190"/>
                <a:gd name="T9" fmla="*/ 74 h 160"/>
                <a:gd name="T10" fmla="*/ 75 w 190"/>
                <a:gd name="T11" fmla="*/ 86 h 160"/>
                <a:gd name="T12" fmla="*/ 190 w 190"/>
                <a:gd name="T13" fmla="*/ 27 h 160"/>
                <a:gd name="T14" fmla="*/ 149 w 190"/>
                <a:gd name="T15" fmla="*/ 13 h 160"/>
                <a:gd name="T16" fmla="*/ 122 w 190"/>
                <a:gd name="T17" fmla="*/ 28 h 160"/>
                <a:gd name="T18" fmla="*/ 116 w 190"/>
                <a:gd name="T19" fmla="*/ 0 h 160"/>
                <a:gd name="T20" fmla="*/ 0 w 190"/>
                <a:gd name="T21" fmla="*/ 61 h 160"/>
                <a:gd name="T22" fmla="*/ 5 w 190"/>
                <a:gd name="T23" fmla="*/ 125 h 160"/>
                <a:gd name="T24" fmla="*/ 19 w 190"/>
                <a:gd name="T25" fmla="*/ 116 h 160"/>
                <a:gd name="T26" fmla="*/ 14 w 190"/>
                <a:gd name="T27" fmla="*/ 135 h 160"/>
                <a:gd name="T28" fmla="*/ 76 w 190"/>
                <a:gd name="T29" fmla="*/ 160 h 160"/>
                <a:gd name="T30" fmla="*/ 71 w 190"/>
                <a:gd name="T31" fmla="*/ 96 h 160"/>
                <a:gd name="T32" fmla="*/ 29 w 190"/>
                <a:gd name="T33" fmla="*/ 82 h 160"/>
                <a:gd name="T34" fmla="*/ 106 w 190"/>
                <a:gd name="T35" fmla="*/ 36 h 160"/>
                <a:gd name="T36" fmla="*/ 109 w 190"/>
                <a:gd name="T37" fmla="*/ 35 h 160"/>
                <a:gd name="T38" fmla="*/ 106 w 190"/>
                <a:gd name="T39" fmla="*/ 3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0" h="160">
                  <a:moveTo>
                    <a:pt x="29" y="82"/>
                  </a:moveTo>
                  <a:cubicBezTo>
                    <a:pt x="29" y="82"/>
                    <a:pt x="29" y="82"/>
                    <a:pt x="29" y="82"/>
                  </a:cubicBezTo>
                  <a:cubicBezTo>
                    <a:pt x="30" y="76"/>
                    <a:pt x="40" y="72"/>
                    <a:pt x="39" y="72"/>
                  </a:cubicBezTo>
                  <a:cubicBezTo>
                    <a:pt x="37" y="73"/>
                    <a:pt x="37" y="73"/>
                    <a:pt x="38" y="73"/>
                  </a:cubicBezTo>
                  <a:cubicBezTo>
                    <a:pt x="37" y="74"/>
                    <a:pt x="37" y="74"/>
                    <a:pt x="37" y="74"/>
                  </a:cubicBezTo>
                  <a:cubicBezTo>
                    <a:pt x="75" y="86"/>
                    <a:pt x="75" y="86"/>
                    <a:pt x="75" y="86"/>
                  </a:cubicBezTo>
                  <a:cubicBezTo>
                    <a:pt x="190" y="27"/>
                    <a:pt x="190" y="27"/>
                    <a:pt x="190" y="27"/>
                  </a:cubicBezTo>
                  <a:cubicBezTo>
                    <a:pt x="149" y="13"/>
                    <a:pt x="149" y="13"/>
                    <a:pt x="149" y="13"/>
                  </a:cubicBezTo>
                  <a:cubicBezTo>
                    <a:pt x="122" y="28"/>
                    <a:pt x="122" y="28"/>
                    <a:pt x="122" y="28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5" y="125"/>
                    <a:pt x="5" y="125"/>
                    <a:pt x="5" y="125"/>
                  </a:cubicBezTo>
                  <a:cubicBezTo>
                    <a:pt x="19" y="116"/>
                    <a:pt x="19" y="116"/>
                    <a:pt x="19" y="116"/>
                  </a:cubicBezTo>
                  <a:cubicBezTo>
                    <a:pt x="14" y="135"/>
                    <a:pt x="14" y="135"/>
                    <a:pt x="14" y="135"/>
                  </a:cubicBezTo>
                  <a:cubicBezTo>
                    <a:pt x="76" y="160"/>
                    <a:pt x="76" y="160"/>
                    <a:pt x="76" y="160"/>
                  </a:cubicBezTo>
                  <a:cubicBezTo>
                    <a:pt x="71" y="96"/>
                    <a:pt x="71" y="96"/>
                    <a:pt x="71" y="96"/>
                  </a:cubicBezTo>
                  <a:lnTo>
                    <a:pt x="29" y="82"/>
                  </a:lnTo>
                  <a:close/>
                  <a:moveTo>
                    <a:pt x="106" y="36"/>
                  </a:moveTo>
                  <a:cubicBezTo>
                    <a:pt x="107" y="36"/>
                    <a:pt x="108" y="35"/>
                    <a:pt x="109" y="35"/>
                  </a:cubicBezTo>
                  <a:lnTo>
                    <a:pt x="106" y="36"/>
                  </a:lnTo>
                  <a:close/>
                </a:path>
              </a:pathLst>
            </a:custGeom>
            <a:solidFill>
              <a:srgbClr val="FDE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05" name="组合 1104"/>
          <p:cNvGrpSpPr/>
          <p:nvPr/>
        </p:nvGrpSpPr>
        <p:grpSpPr>
          <a:xfrm>
            <a:off x="9156354" y="1630155"/>
            <a:ext cx="697193" cy="696070"/>
            <a:chOff x="4291013" y="4303713"/>
            <a:chExt cx="985838" cy="984250"/>
          </a:xfrm>
        </p:grpSpPr>
        <p:sp>
          <p:nvSpPr>
            <p:cNvPr id="29" name="Freeform 65"/>
            <p:cNvSpPr>
              <a:spLocks/>
            </p:cNvSpPr>
            <p:nvPr/>
          </p:nvSpPr>
          <p:spPr bwMode="auto">
            <a:xfrm>
              <a:off x="4291013" y="4303713"/>
              <a:ext cx="985838" cy="984250"/>
            </a:xfrm>
            <a:custGeom>
              <a:avLst/>
              <a:gdLst>
                <a:gd name="T0" fmla="*/ 383 w 383"/>
                <a:gd name="T1" fmla="*/ 306 h 383"/>
                <a:gd name="T2" fmla="*/ 305 w 383"/>
                <a:gd name="T3" fmla="*/ 383 h 383"/>
                <a:gd name="T4" fmla="*/ 78 w 383"/>
                <a:gd name="T5" fmla="*/ 383 h 383"/>
                <a:gd name="T6" fmla="*/ 0 w 383"/>
                <a:gd name="T7" fmla="*/ 306 h 383"/>
                <a:gd name="T8" fmla="*/ 0 w 383"/>
                <a:gd name="T9" fmla="*/ 78 h 383"/>
                <a:gd name="T10" fmla="*/ 78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6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6"/>
                  </a:moveTo>
                  <a:cubicBezTo>
                    <a:pt x="383" y="349"/>
                    <a:pt x="348" y="383"/>
                    <a:pt x="305" y="383"/>
                  </a:cubicBezTo>
                  <a:cubicBezTo>
                    <a:pt x="78" y="383"/>
                    <a:pt x="78" y="383"/>
                    <a:pt x="78" y="383"/>
                  </a:cubicBezTo>
                  <a:cubicBezTo>
                    <a:pt x="35" y="383"/>
                    <a:pt x="0" y="349"/>
                    <a:pt x="0" y="306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6"/>
                    <a:pt x="383" y="306"/>
                    <a:pt x="383" y="306"/>
                  </a:cubicBezTo>
                </a:path>
              </a:pathLst>
            </a:custGeom>
            <a:solidFill>
              <a:srgbClr val="552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3" name="Freeform 204"/>
            <p:cNvSpPr>
              <a:spLocks noEditPoints="1"/>
            </p:cNvSpPr>
            <p:nvPr/>
          </p:nvSpPr>
          <p:spPr bwMode="auto">
            <a:xfrm>
              <a:off x="4468813" y="4438651"/>
              <a:ext cx="647700" cy="649288"/>
            </a:xfrm>
            <a:custGeom>
              <a:avLst/>
              <a:gdLst>
                <a:gd name="T0" fmla="*/ 230 w 252"/>
                <a:gd name="T1" fmla="*/ 136 h 252"/>
                <a:gd name="T2" fmla="*/ 241 w 252"/>
                <a:gd name="T3" fmla="*/ 113 h 252"/>
                <a:gd name="T4" fmla="*/ 209 w 252"/>
                <a:gd name="T5" fmla="*/ 91 h 252"/>
                <a:gd name="T6" fmla="*/ 167 w 252"/>
                <a:gd name="T7" fmla="*/ 90 h 252"/>
                <a:gd name="T8" fmla="*/ 152 w 252"/>
                <a:gd name="T9" fmla="*/ 81 h 252"/>
                <a:gd name="T10" fmla="*/ 159 w 252"/>
                <a:gd name="T11" fmla="*/ 69 h 252"/>
                <a:gd name="T12" fmla="*/ 178 w 252"/>
                <a:gd name="T13" fmla="*/ 27 h 252"/>
                <a:gd name="T14" fmla="*/ 147 w 252"/>
                <a:gd name="T15" fmla="*/ 3 h 252"/>
                <a:gd name="T16" fmla="*/ 137 w 252"/>
                <a:gd name="T17" fmla="*/ 34 h 252"/>
                <a:gd name="T18" fmla="*/ 108 w 252"/>
                <a:gd name="T19" fmla="*/ 64 h 252"/>
                <a:gd name="T20" fmla="*/ 70 w 252"/>
                <a:gd name="T21" fmla="*/ 102 h 252"/>
                <a:gd name="T22" fmla="*/ 56 w 252"/>
                <a:gd name="T23" fmla="*/ 100 h 252"/>
                <a:gd name="T24" fmla="*/ 39 w 252"/>
                <a:gd name="T25" fmla="*/ 100 h 252"/>
                <a:gd name="T26" fmla="*/ 0 w 252"/>
                <a:gd name="T27" fmla="*/ 124 h 252"/>
                <a:gd name="T28" fmla="*/ 0 w 252"/>
                <a:gd name="T29" fmla="*/ 207 h 252"/>
                <a:gd name="T30" fmla="*/ 39 w 252"/>
                <a:gd name="T31" fmla="*/ 231 h 252"/>
                <a:gd name="T32" fmla="*/ 56 w 252"/>
                <a:gd name="T33" fmla="*/ 231 h 252"/>
                <a:gd name="T34" fmla="*/ 63 w 252"/>
                <a:gd name="T35" fmla="*/ 230 h 252"/>
                <a:gd name="T36" fmla="*/ 77 w 252"/>
                <a:gd name="T37" fmla="*/ 235 h 252"/>
                <a:gd name="T38" fmla="*/ 187 w 252"/>
                <a:gd name="T39" fmla="*/ 244 h 252"/>
                <a:gd name="T40" fmla="*/ 221 w 252"/>
                <a:gd name="T41" fmla="*/ 209 h 252"/>
                <a:gd name="T42" fmla="*/ 230 w 252"/>
                <a:gd name="T43" fmla="*/ 173 h 252"/>
                <a:gd name="T44" fmla="*/ 230 w 252"/>
                <a:gd name="T45" fmla="*/ 136 h 252"/>
                <a:gd name="T46" fmla="*/ 140 w 252"/>
                <a:gd name="T47" fmla="*/ 212 h 252"/>
                <a:gd name="T48" fmla="*/ 88 w 252"/>
                <a:gd name="T49" fmla="*/ 162 h 252"/>
                <a:gd name="T50" fmla="*/ 140 w 252"/>
                <a:gd name="T51" fmla="*/ 111 h 252"/>
                <a:gd name="T52" fmla="*/ 191 w 252"/>
                <a:gd name="T53" fmla="*/ 162 h 252"/>
                <a:gd name="T54" fmla="*/ 140 w 252"/>
                <a:gd name="T55" fmla="*/ 21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2" h="252">
                  <a:moveTo>
                    <a:pt x="230" y="136"/>
                  </a:moveTo>
                  <a:cubicBezTo>
                    <a:pt x="242" y="131"/>
                    <a:pt x="241" y="113"/>
                    <a:pt x="241" y="113"/>
                  </a:cubicBezTo>
                  <a:cubicBezTo>
                    <a:pt x="240" y="91"/>
                    <a:pt x="209" y="91"/>
                    <a:pt x="209" y="91"/>
                  </a:cubicBezTo>
                  <a:cubicBezTo>
                    <a:pt x="167" y="90"/>
                    <a:pt x="167" y="90"/>
                    <a:pt x="167" y="90"/>
                  </a:cubicBezTo>
                  <a:cubicBezTo>
                    <a:pt x="149" y="91"/>
                    <a:pt x="152" y="81"/>
                    <a:pt x="152" y="81"/>
                  </a:cubicBezTo>
                  <a:cubicBezTo>
                    <a:pt x="151" y="77"/>
                    <a:pt x="159" y="69"/>
                    <a:pt x="159" y="69"/>
                  </a:cubicBezTo>
                  <a:cubicBezTo>
                    <a:pt x="181" y="52"/>
                    <a:pt x="178" y="27"/>
                    <a:pt x="178" y="27"/>
                  </a:cubicBezTo>
                  <a:cubicBezTo>
                    <a:pt x="172" y="0"/>
                    <a:pt x="159" y="2"/>
                    <a:pt x="147" y="3"/>
                  </a:cubicBezTo>
                  <a:cubicBezTo>
                    <a:pt x="135" y="5"/>
                    <a:pt x="139" y="31"/>
                    <a:pt x="137" y="34"/>
                  </a:cubicBezTo>
                  <a:cubicBezTo>
                    <a:pt x="136" y="37"/>
                    <a:pt x="126" y="57"/>
                    <a:pt x="108" y="64"/>
                  </a:cubicBezTo>
                  <a:cubicBezTo>
                    <a:pt x="97" y="68"/>
                    <a:pt x="81" y="88"/>
                    <a:pt x="70" y="102"/>
                  </a:cubicBezTo>
                  <a:cubicBezTo>
                    <a:pt x="66" y="101"/>
                    <a:pt x="61" y="100"/>
                    <a:pt x="56" y="100"/>
                  </a:cubicBezTo>
                  <a:cubicBezTo>
                    <a:pt x="39" y="100"/>
                    <a:pt x="39" y="100"/>
                    <a:pt x="39" y="100"/>
                  </a:cubicBezTo>
                  <a:cubicBezTo>
                    <a:pt x="17" y="100"/>
                    <a:pt x="0" y="111"/>
                    <a:pt x="0" y="124"/>
                  </a:cubicBezTo>
                  <a:cubicBezTo>
                    <a:pt x="0" y="207"/>
                    <a:pt x="0" y="207"/>
                    <a:pt x="0" y="207"/>
                  </a:cubicBezTo>
                  <a:cubicBezTo>
                    <a:pt x="0" y="220"/>
                    <a:pt x="17" y="231"/>
                    <a:pt x="39" y="231"/>
                  </a:cubicBezTo>
                  <a:cubicBezTo>
                    <a:pt x="56" y="231"/>
                    <a:pt x="56" y="231"/>
                    <a:pt x="56" y="231"/>
                  </a:cubicBezTo>
                  <a:cubicBezTo>
                    <a:pt x="58" y="231"/>
                    <a:pt x="61" y="231"/>
                    <a:pt x="63" y="230"/>
                  </a:cubicBezTo>
                  <a:cubicBezTo>
                    <a:pt x="72" y="231"/>
                    <a:pt x="77" y="235"/>
                    <a:pt x="77" y="235"/>
                  </a:cubicBezTo>
                  <a:cubicBezTo>
                    <a:pt x="82" y="252"/>
                    <a:pt x="187" y="244"/>
                    <a:pt x="187" y="244"/>
                  </a:cubicBezTo>
                  <a:cubicBezTo>
                    <a:pt x="237" y="232"/>
                    <a:pt x="221" y="209"/>
                    <a:pt x="221" y="209"/>
                  </a:cubicBezTo>
                  <a:cubicBezTo>
                    <a:pt x="247" y="200"/>
                    <a:pt x="230" y="173"/>
                    <a:pt x="230" y="173"/>
                  </a:cubicBezTo>
                  <a:cubicBezTo>
                    <a:pt x="252" y="157"/>
                    <a:pt x="230" y="136"/>
                    <a:pt x="230" y="136"/>
                  </a:cubicBezTo>
                  <a:close/>
                  <a:moveTo>
                    <a:pt x="140" y="212"/>
                  </a:moveTo>
                  <a:cubicBezTo>
                    <a:pt x="111" y="212"/>
                    <a:pt x="88" y="190"/>
                    <a:pt x="88" y="162"/>
                  </a:cubicBezTo>
                  <a:cubicBezTo>
                    <a:pt x="88" y="134"/>
                    <a:pt x="111" y="111"/>
                    <a:pt x="140" y="111"/>
                  </a:cubicBezTo>
                  <a:cubicBezTo>
                    <a:pt x="168" y="111"/>
                    <a:pt x="191" y="134"/>
                    <a:pt x="191" y="162"/>
                  </a:cubicBezTo>
                  <a:cubicBezTo>
                    <a:pt x="191" y="190"/>
                    <a:pt x="168" y="212"/>
                    <a:pt x="140" y="212"/>
                  </a:cubicBezTo>
                  <a:close/>
                </a:path>
              </a:pathLst>
            </a:custGeom>
            <a:solidFill>
              <a:srgbClr val="F3D7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206"/>
            <p:cNvSpPr>
              <a:spLocks noEditPoints="1"/>
            </p:cNvSpPr>
            <p:nvPr/>
          </p:nvSpPr>
          <p:spPr bwMode="auto">
            <a:xfrm>
              <a:off x="4764088" y="4756150"/>
              <a:ext cx="128588" cy="200025"/>
            </a:xfrm>
            <a:custGeom>
              <a:avLst/>
              <a:gdLst>
                <a:gd name="T0" fmla="*/ 45 w 50"/>
                <a:gd name="T1" fmla="*/ 39 h 78"/>
                <a:gd name="T2" fmla="*/ 37 w 50"/>
                <a:gd name="T3" fmla="*/ 35 h 78"/>
                <a:gd name="T4" fmla="*/ 28 w 50"/>
                <a:gd name="T5" fmla="*/ 33 h 78"/>
                <a:gd name="T6" fmla="*/ 28 w 50"/>
                <a:gd name="T7" fmla="*/ 11 h 78"/>
                <a:gd name="T8" fmla="*/ 35 w 50"/>
                <a:gd name="T9" fmla="*/ 14 h 78"/>
                <a:gd name="T10" fmla="*/ 39 w 50"/>
                <a:gd name="T11" fmla="*/ 21 h 78"/>
                <a:gd name="T12" fmla="*/ 48 w 50"/>
                <a:gd name="T13" fmla="*/ 20 h 78"/>
                <a:gd name="T14" fmla="*/ 41 w 50"/>
                <a:gd name="T15" fmla="*/ 8 h 78"/>
                <a:gd name="T16" fmla="*/ 28 w 50"/>
                <a:gd name="T17" fmla="*/ 4 h 78"/>
                <a:gd name="T18" fmla="*/ 28 w 50"/>
                <a:gd name="T19" fmla="*/ 0 h 78"/>
                <a:gd name="T20" fmla="*/ 23 w 50"/>
                <a:gd name="T21" fmla="*/ 0 h 78"/>
                <a:gd name="T22" fmla="*/ 23 w 50"/>
                <a:gd name="T23" fmla="*/ 4 h 78"/>
                <a:gd name="T24" fmla="*/ 9 w 50"/>
                <a:gd name="T25" fmla="*/ 8 h 78"/>
                <a:gd name="T26" fmla="*/ 2 w 50"/>
                <a:gd name="T27" fmla="*/ 22 h 78"/>
                <a:gd name="T28" fmla="*/ 4 w 50"/>
                <a:gd name="T29" fmla="*/ 30 h 78"/>
                <a:gd name="T30" fmla="*/ 11 w 50"/>
                <a:gd name="T31" fmla="*/ 36 h 78"/>
                <a:gd name="T32" fmla="*/ 23 w 50"/>
                <a:gd name="T33" fmla="*/ 39 h 78"/>
                <a:gd name="T34" fmla="*/ 23 w 50"/>
                <a:gd name="T35" fmla="*/ 64 h 78"/>
                <a:gd name="T36" fmla="*/ 13 w 50"/>
                <a:gd name="T37" fmla="*/ 59 h 78"/>
                <a:gd name="T38" fmla="*/ 10 w 50"/>
                <a:gd name="T39" fmla="*/ 50 h 78"/>
                <a:gd name="T40" fmla="*/ 0 w 50"/>
                <a:gd name="T41" fmla="*/ 52 h 78"/>
                <a:gd name="T42" fmla="*/ 4 w 50"/>
                <a:gd name="T43" fmla="*/ 62 h 78"/>
                <a:gd name="T44" fmla="*/ 12 w 50"/>
                <a:gd name="T45" fmla="*/ 68 h 78"/>
                <a:gd name="T46" fmla="*/ 23 w 50"/>
                <a:gd name="T47" fmla="*/ 71 h 78"/>
                <a:gd name="T48" fmla="*/ 23 w 50"/>
                <a:gd name="T49" fmla="*/ 78 h 78"/>
                <a:gd name="T50" fmla="*/ 28 w 50"/>
                <a:gd name="T51" fmla="*/ 78 h 78"/>
                <a:gd name="T52" fmla="*/ 28 w 50"/>
                <a:gd name="T53" fmla="*/ 70 h 78"/>
                <a:gd name="T54" fmla="*/ 44 w 50"/>
                <a:gd name="T55" fmla="*/ 65 h 78"/>
                <a:gd name="T56" fmla="*/ 50 w 50"/>
                <a:gd name="T57" fmla="*/ 51 h 78"/>
                <a:gd name="T58" fmla="*/ 49 w 50"/>
                <a:gd name="T59" fmla="*/ 45 h 78"/>
                <a:gd name="T60" fmla="*/ 45 w 50"/>
                <a:gd name="T61" fmla="*/ 39 h 78"/>
                <a:gd name="T62" fmla="*/ 23 w 50"/>
                <a:gd name="T63" fmla="*/ 32 h 78"/>
                <a:gd name="T64" fmla="*/ 14 w 50"/>
                <a:gd name="T65" fmla="*/ 28 h 78"/>
                <a:gd name="T66" fmla="*/ 11 w 50"/>
                <a:gd name="T67" fmla="*/ 21 h 78"/>
                <a:gd name="T68" fmla="*/ 14 w 50"/>
                <a:gd name="T69" fmla="*/ 14 h 78"/>
                <a:gd name="T70" fmla="*/ 23 w 50"/>
                <a:gd name="T71" fmla="*/ 11 h 78"/>
                <a:gd name="T72" fmla="*/ 23 w 50"/>
                <a:gd name="T73" fmla="*/ 32 h 78"/>
                <a:gd name="T74" fmla="*/ 37 w 50"/>
                <a:gd name="T75" fmla="*/ 60 h 78"/>
                <a:gd name="T76" fmla="*/ 28 w 50"/>
                <a:gd name="T77" fmla="*/ 64 h 78"/>
                <a:gd name="T78" fmla="*/ 28 w 50"/>
                <a:gd name="T79" fmla="*/ 40 h 78"/>
                <a:gd name="T80" fmla="*/ 38 w 50"/>
                <a:gd name="T81" fmla="*/ 45 h 78"/>
                <a:gd name="T82" fmla="*/ 41 w 50"/>
                <a:gd name="T83" fmla="*/ 52 h 78"/>
                <a:gd name="T84" fmla="*/ 37 w 50"/>
                <a:gd name="T85" fmla="*/ 6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0" h="78">
                  <a:moveTo>
                    <a:pt x="45" y="39"/>
                  </a:moveTo>
                  <a:cubicBezTo>
                    <a:pt x="43" y="38"/>
                    <a:pt x="40" y="36"/>
                    <a:pt x="37" y="35"/>
                  </a:cubicBezTo>
                  <a:cubicBezTo>
                    <a:pt x="36" y="35"/>
                    <a:pt x="33" y="34"/>
                    <a:pt x="28" y="33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31" y="11"/>
                    <a:pt x="34" y="12"/>
                    <a:pt x="35" y="14"/>
                  </a:cubicBezTo>
                  <a:cubicBezTo>
                    <a:pt x="37" y="15"/>
                    <a:pt x="38" y="18"/>
                    <a:pt x="39" y="21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15"/>
                    <a:pt x="45" y="11"/>
                    <a:pt x="41" y="8"/>
                  </a:cubicBezTo>
                  <a:cubicBezTo>
                    <a:pt x="38" y="6"/>
                    <a:pt x="34" y="5"/>
                    <a:pt x="28" y="4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17" y="5"/>
                    <a:pt x="12" y="6"/>
                    <a:pt x="9" y="8"/>
                  </a:cubicBezTo>
                  <a:cubicBezTo>
                    <a:pt x="4" y="12"/>
                    <a:pt x="2" y="16"/>
                    <a:pt x="2" y="22"/>
                  </a:cubicBezTo>
                  <a:cubicBezTo>
                    <a:pt x="2" y="25"/>
                    <a:pt x="3" y="28"/>
                    <a:pt x="4" y="30"/>
                  </a:cubicBezTo>
                  <a:cubicBezTo>
                    <a:pt x="6" y="32"/>
                    <a:pt x="8" y="34"/>
                    <a:pt x="11" y="36"/>
                  </a:cubicBezTo>
                  <a:cubicBezTo>
                    <a:pt x="15" y="38"/>
                    <a:pt x="19" y="39"/>
                    <a:pt x="23" y="39"/>
                  </a:cubicBezTo>
                  <a:cubicBezTo>
                    <a:pt x="23" y="64"/>
                    <a:pt x="23" y="64"/>
                    <a:pt x="23" y="64"/>
                  </a:cubicBezTo>
                  <a:cubicBezTo>
                    <a:pt x="19" y="64"/>
                    <a:pt x="16" y="62"/>
                    <a:pt x="13" y="59"/>
                  </a:cubicBezTo>
                  <a:cubicBezTo>
                    <a:pt x="12" y="57"/>
                    <a:pt x="10" y="54"/>
                    <a:pt x="10" y="5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" y="56"/>
                    <a:pt x="2" y="59"/>
                    <a:pt x="4" y="62"/>
                  </a:cubicBezTo>
                  <a:cubicBezTo>
                    <a:pt x="6" y="65"/>
                    <a:pt x="9" y="67"/>
                    <a:pt x="12" y="68"/>
                  </a:cubicBezTo>
                  <a:cubicBezTo>
                    <a:pt x="14" y="69"/>
                    <a:pt x="18" y="70"/>
                    <a:pt x="23" y="71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35" y="70"/>
                    <a:pt x="40" y="68"/>
                    <a:pt x="44" y="65"/>
                  </a:cubicBezTo>
                  <a:cubicBezTo>
                    <a:pt x="48" y="61"/>
                    <a:pt x="50" y="57"/>
                    <a:pt x="50" y="51"/>
                  </a:cubicBezTo>
                  <a:cubicBezTo>
                    <a:pt x="50" y="49"/>
                    <a:pt x="50" y="47"/>
                    <a:pt x="49" y="45"/>
                  </a:cubicBezTo>
                  <a:cubicBezTo>
                    <a:pt x="48" y="42"/>
                    <a:pt x="46" y="41"/>
                    <a:pt x="45" y="39"/>
                  </a:cubicBezTo>
                  <a:close/>
                  <a:moveTo>
                    <a:pt x="23" y="32"/>
                  </a:moveTo>
                  <a:cubicBezTo>
                    <a:pt x="19" y="31"/>
                    <a:pt x="16" y="30"/>
                    <a:pt x="14" y="28"/>
                  </a:cubicBezTo>
                  <a:cubicBezTo>
                    <a:pt x="12" y="26"/>
                    <a:pt x="11" y="24"/>
                    <a:pt x="11" y="21"/>
                  </a:cubicBezTo>
                  <a:cubicBezTo>
                    <a:pt x="11" y="18"/>
                    <a:pt x="12" y="16"/>
                    <a:pt x="14" y="14"/>
                  </a:cubicBezTo>
                  <a:cubicBezTo>
                    <a:pt x="16" y="12"/>
                    <a:pt x="19" y="11"/>
                    <a:pt x="23" y="11"/>
                  </a:cubicBezTo>
                  <a:lnTo>
                    <a:pt x="23" y="32"/>
                  </a:lnTo>
                  <a:close/>
                  <a:moveTo>
                    <a:pt x="37" y="60"/>
                  </a:moveTo>
                  <a:cubicBezTo>
                    <a:pt x="35" y="62"/>
                    <a:pt x="32" y="64"/>
                    <a:pt x="28" y="64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33" y="42"/>
                    <a:pt x="37" y="43"/>
                    <a:pt x="38" y="45"/>
                  </a:cubicBezTo>
                  <a:cubicBezTo>
                    <a:pt x="40" y="47"/>
                    <a:pt x="41" y="49"/>
                    <a:pt x="41" y="52"/>
                  </a:cubicBezTo>
                  <a:cubicBezTo>
                    <a:pt x="41" y="55"/>
                    <a:pt x="40" y="58"/>
                    <a:pt x="37" y="60"/>
                  </a:cubicBezTo>
                  <a:close/>
                </a:path>
              </a:pathLst>
            </a:custGeom>
            <a:solidFill>
              <a:srgbClr val="F3D7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04" name="组合 1103"/>
          <p:cNvGrpSpPr/>
          <p:nvPr/>
        </p:nvGrpSpPr>
        <p:grpSpPr>
          <a:xfrm>
            <a:off x="6277652" y="1630155"/>
            <a:ext cx="696070" cy="696070"/>
            <a:chOff x="5387976" y="4303713"/>
            <a:chExt cx="984250" cy="984250"/>
          </a:xfrm>
        </p:grpSpPr>
        <p:sp>
          <p:nvSpPr>
            <p:cNvPr id="30" name="Freeform 66"/>
            <p:cNvSpPr>
              <a:spLocks/>
            </p:cNvSpPr>
            <p:nvPr/>
          </p:nvSpPr>
          <p:spPr bwMode="auto">
            <a:xfrm>
              <a:off x="5387976" y="4303713"/>
              <a:ext cx="984250" cy="984250"/>
            </a:xfrm>
            <a:custGeom>
              <a:avLst/>
              <a:gdLst>
                <a:gd name="T0" fmla="*/ 383 w 383"/>
                <a:gd name="T1" fmla="*/ 306 h 383"/>
                <a:gd name="T2" fmla="*/ 305 w 383"/>
                <a:gd name="T3" fmla="*/ 383 h 383"/>
                <a:gd name="T4" fmla="*/ 77 w 383"/>
                <a:gd name="T5" fmla="*/ 383 h 383"/>
                <a:gd name="T6" fmla="*/ 0 w 383"/>
                <a:gd name="T7" fmla="*/ 306 h 383"/>
                <a:gd name="T8" fmla="*/ 0 w 383"/>
                <a:gd name="T9" fmla="*/ 78 h 383"/>
                <a:gd name="T10" fmla="*/ 77 w 383"/>
                <a:gd name="T11" fmla="*/ 0 h 383"/>
                <a:gd name="T12" fmla="*/ 305 w 383"/>
                <a:gd name="T13" fmla="*/ 0 h 383"/>
                <a:gd name="T14" fmla="*/ 383 w 383"/>
                <a:gd name="T15" fmla="*/ 78 h 383"/>
                <a:gd name="T16" fmla="*/ 383 w 383"/>
                <a:gd name="T17" fmla="*/ 306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3">
                  <a:moveTo>
                    <a:pt x="383" y="306"/>
                  </a:moveTo>
                  <a:cubicBezTo>
                    <a:pt x="383" y="349"/>
                    <a:pt x="348" y="383"/>
                    <a:pt x="305" y="383"/>
                  </a:cubicBezTo>
                  <a:cubicBezTo>
                    <a:pt x="77" y="383"/>
                    <a:pt x="77" y="383"/>
                    <a:pt x="77" y="383"/>
                  </a:cubicBezTo>
                  <a:cubicBezTo>
                    <a:pt x="34" y="383"/>
                    <a:pt x="0" y="349"/>
                    <a:pt x="0" y="306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4" y="0"/>
                    <a:pt x="77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48" y="0"/>
                    <a:pt x="383" y="35"/>
                    <a:pt x="383" y="78"/>
                  </a:cubicBezTo>
                  <a:cubicBezTo>
                    <a:pt x="383" y="306"/>
                    <a:pt x="383" y="306"/>
                    <a:pt x="383" y="306"/>
                  </a:cubicBezTo>
                </a:path>
              </a:pathLst>
            </a:custGeom>
            <a:solidFill>
              <a:srgbClr val="6A1D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208"/>
            <p:cNvSpPr>
              <a:spLocks/>
            </p:cNvSpPr>
            <p:nvPr/>
          </p:nvSpPr>
          <p:spPr bwMode="auto">
            <a:xfrm>
              <a:off x="5837238" y="4691063"/>
              <a:ext cx="36513" cy="73025"/>
            </a:xfrm>
            <a:custGeom>
              <a:avLst/>
              <a:gdLst>
                <a:gd name="T0" fmla="*/ 0 w 14"/>
                <a:gd name="T1" fmla="*/ 14 h 28"/>
                <a:gd name="T2" fmla="*/ 3 w 14"/>
                <a:gd name="T3" fmla="*/ 22 h 28"/>
                <a:gd name="T4" fmla="*/ 14 w 14"/>
                <a:gd name="T5" fmla="*/ 28 h 28"/>
                <a:gd name="T6" fmla="*/ 14 w 14"/>
                <a:gd name="T7" fmla="*/ 0 h 28"/>
                <a:gd name="T8" fmla="*/ 3 w 14"/>
                <a:gd name="T9" fmla="*/ 5 h 28"/>
                <a:gd name="T10" fmla="*/ 0 w 14"/>
                <a:gd name="T11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8">
                  <a:moveTo>
                    <a:pt x="0" y="14"/>
                  </a:moveTo>
                  <a:cubicBezTo>
                    <a:pt x="0" y="17"/>
                    <a:pt x="1" y="20"/>
                    <a:pt x="3" y="22"/>
                  </a:cubicBezTo>
                  <a:cubicBezTo>
                    <a:pt x="5" y="25"/>
                    <a:pt x="9" y="26"/>
                    <a:pt x="14" y="28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0" y="1"/>
                    <a:pt x="6" y="2"/>
                    <a:pt x="3" y="5"/>
                  </a:cubicBezTo>
                  <a:cubicBezTo>
                    <a:pt x="1" y="7"/>
                    <a:pt x="0" y="10"/>
                    <a:pt x="0" y="14"/>
                  </a:cubicBez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209"/>
            <p:cNvSpPr>
              <a:spLocks noEditPoints="1"/>
            </p:cNvSpPr>
            <p:nvPr/>
          </p:nvSpPr>
          <p:spPr bwMode="auto">
            <a:xfrm>
              <a:off x="5591176" y="4548188"/>
              <a:ext cx="581025" cy="415925"/>
            </a:xfrm>
            <a:custGeom>
              <a:avLst/>
              <a:gdLst>
                <a:gd name="T0" fmla="*/ 198 w 226"/>
                <a:gd name="T1" fmla="*/ 25 h 162"/>
                <a:gd name="T2" fmla="*/ 146 w 226"/>
                <a:gd name="T3" fmla="*/ 25 h 162"/>
                <a:gd name="T4" fmla="*/ 139 w 226"/>
                <a:gd name="T5" fmla="*/ 10 h 162"/>
                <a:gd name="T6" fmla="*/ 114 w 226"/>
                <a:gd name="T7" fmla="*/ 0 h 162"/>
                <a:gd name="T8" fmla="*/ 88 w 226"/>
                <a:gd name="T9" fmla="*/ 10 h 162"/>
                <a:gd name="T10" fmla="*/ 80 w 226"/>
                <a:gd name="T11" fmla="*/ 25 h 162"/>
                <a:gd name="T12" fmla="*/ 28 w 226"/>
                <a:gd name="T13" fmla="*/ 25 h 162"/>
                <a:gd name="T14" fmla="*/ 0 w 226"/>
                <a:gd name="T15" fmla="*/ 53 h 162"/>
                <a:gd name="T16" fmla="*/ 0 w 226"/>
                <a:gd name="T17" fmla="*/ 134 h 162"/>
                <a:gd name="T18" fmla="*/ 28 w 226"/>
                <a:gd name="T19" fmla="*/ 162 h 162"/>
                <a:gd name="T20" fmla="*/ 198 w 226"/>
                <a:gd name="T21" fmla="*/ 162 h 162"/>
                <a:gd name="T22" fmla="*/ 226 w 226"/>
                <a:gd name="T23" fmla="*/ 134 h 162"/>
                <a:gd name="T24" fmla="*/ 226 w 226"/>
                <a:gd name="T25" fmla="*/ 53 h 162"/>
                <a:gd name="T26" fmla="*/ 198 w 226"/>
                <a:gd name="T27" fmla="*/ 25 h 162"/>
                <a:gd name="T28" fmla="*/ 98 w 226"/>
                <a:gd name="T29" fmla="*/ 18 h 162"/>
                <a:gd name="T30" fmla="*/ 114 w 226"/>
                <a:gd name="T31" fmla="*/ 12 h 162"/>
                <a:gd name="T32" fmla="*/ 129 w 226"/>
                <a:gd name="T33" fmla="*/ 18 h 162"/>
                <a:gd name="T34" fmla="*/ 133 w 226"/>
                <a:gd name="T35" fmla="*/ 25 h 162"/>
                <a:gd name="T36" fmla="*/ 94 w 226"/>
                <a:gd name="T37" fmla="*/ 25 h 162"/>
                <a:gd name="T38" fmla="*/ 98 w 226"/>
                <a:gd name="T39" fmla="*/ 18 h 162"/>
                <a:gd name="T40" fmla="*/ 136 w 226"/>
                <a:gd name="T41" fmla="*/ 126 h 162"/>
                <a:gd name="T42" fmla="*/ 117 w 226"/>
                <a:gd name="T43" fmla="*/ 133 h 162"/>
                <a:gd name="T44" fmla="*/ 117 w 226"/>
                <a:gd name="T45" fmla="*/ 143 h 162"/>
                <a:gd name="T46" fmla="*/ 110 w 226"/>
                <a:gd name="T47" fmla="*/ 143 h 162"/>
                <a:gd name="T48" fmla="*/ 110 w 226"/>
                <a:gd name="T49" fmla="*/ 133 h 162"/>
                <a:gd name="T50" fmla="*/ 96 w 226"/>
                <a:gd name="T51" fmla="*/ 130 h 162"/>
                <a:gd name="T52" fmla="*/ 87 w 226"/>
                <a:gd name="T53" fmla="*/ 122 h 162"/>
                <a:gd name="T54" fmla="*/ 82 w 226"/>
                <a:gd name="T55" fmla="*/ 109 h 162"/>
                <a:gd name="T56" fmla="*/ 94 w 226"/>
                <a:gd name="T57" fmla="*/ 107 h 162"/>
                <a:gd name="T58" fmla="*/ 98 w 226"/>
                <a:gd name="T59" fmla="*/ 119 h 162"/>
                <a:gd name="T60" fmla="*/ 110 w 226"/>
                <a:gd name="T61" fmla="*/ 125 h 162"/>
                <a:gd name="T62" fmla="*/ 110 w 226"/>
                <a:gd name="T63" fmla="*/ 93 h 162"/>
                <a:gd name="T64" fmla="*/ 96 w 226"/>
                <a:gd name="T65" fmla="*/ 88 h 162"/>
                <a:gd name="T66" fmla="*/ 87 w 226"/>
                <a:gd name="T67" fmla="*/ 81 h 162"/>
                <a:gd name="T68" fmla="*/ 84 w 226"/>
                <a:gd name="T69" fmla="*/ 71 h 162"/>
                <a:gd name="T70" fmla="*/ 93 w 226"/>
                <a:gd name="T71" fmla="*/ 53 h 162"/>
                <a:gd name="T72" fmla="*/ 110 w 226"/>
                <a:gd name="T73" fmla="*/ 48 h 162"/>
                <a:gd name="T74" fmla="*/ 110 w 226"/>
                <a:gd name="T75" fmla="*/ 43 h 162"/>
                <a:gd name="T76" fmla="*/ 117 w 226"/>
                <a:gd name="T77" fmla="*/ 43 h 162"/>
                <a:gd name="T78" fmla="*/ 117 w 226"/>
                <a:gd name="T79" fmla="*/ 48 h 162"/>
                <a:gd name="T80" fmla="*/ 133 w 226"/>
                <a:gd name="T81" fmla="*/ 53 h 162"/>
                <a:gd name="T82" fmla="*/ 142 w 226"/>
                <a:gd name="T83" fmla="*/ 68 h 162"/>
                <a:gd name="T84" fmla="*/ 130 w 226"/>
                <a:gd name="T85" fmla="*/ 69 h 162"/>
                <a:gd name="T86" fmla="*/ 126 w 226"/>
                <a:gd name="T87" fmla="*/ 60 h 162"/>
                <a:gd name="T88" fmla="*/ 117 w 226"/>
                <a:gd name="T89" fmla="*/ 56 h 162"/>
                <a:gd name="T90" fmla="*/ 117 w 226"/>
                <a:gd name="T91" fmla="*/ 85 h 162"/>
                <a:gd name="T92" fmla="*/ 128 w 226"/>
                <a:gd name="T93" fmla="*/ 88 h 162"/>
                <a:gd name="T94" fmla="*/ 137 w 226"/>
                <a:gd name="T95" fmla="*/ 93 h 162"/>
                <a:gd name="T96" fmla="*/ 142 w 226"/>
                <a:gd name="T97" fmla="*/ 100 h 162"/>
                <a:gd name="T98" fmla="*/ 144 w 226"/>
                <a:gd name="T99" fmla="*/ 109 h 162"/>
                <a:gd name="T100" fmla="*/ 136 w 226"/>
                <a:gd name="T101" fmla="*/ 12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6" h="162">
                  <a:moveTo>
                    <a:pt x="198" y="25"/>
                  </a:moveTo>
                  <a:cubicBezTo>
                    <a:pt x="146" y="25"/>
                    <a:pt x="146" y="25"/>
                    <a:pt x="146" y="25"/>
                  </a:cubicBezTo>
                  <a:cubicBezTo>
                    <a:pt x="145" y="20"/>
                    <a:pt x="143" y="15"/>
                    <a:pt x="139" y="10"/>
                  </a:cubicBezTo>
                  <a:cubicBezTo>
                    <a:pt x="133" y="4"/>
                    <a:pt x="125" y="0"/>
                    <a:pt x="114" y="0"/>
                  </a:cubicBezTo>
                  <a:cubicBezTo>
                    <a:pt x="103" y="0"/>
                    <a:pt x="94" y="4"/>
                    <a:pt x="88" y="10"/>
                  </a:cubicBezTo>
                  <a:cubicBezTo>
                    <a:pt x="84" y="15"/>
                    <a:pt x="82" y="20"/>
                    <a:pt x="80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13" y="25"/>
                    <a:pt x="0" y="38"/>
                    <a:pt x="0" y="53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0" y="149"/>
                    <a:pt x="13" y="162"/>
                    <a:pt x="28" y="162"/>
                  </a:cubicBezTo>
                  <a:cubicBezTo>
                    <a:pt x="198" y="162"/>
                    <a:pt x="198" y="162"/>
                    <a:pt x="198" y="162"/>
                  </a:cubicBezTo>
                  <a:cubicBezTo>
                    <a:pt x="213" y="162"/>
                    <a:pt x="226" y="149"/>
                    <a:pt x="226" y="134"/>
                  </a:cubicBezTo>
                  <a:cubicBezTo>
                    <a:pt x="226" y="53"/>
                    <a:pt x="226" y="53"/>
                    <a:pt x="226" y="53"/>
                  </a:cubicBezTo>
                  <a:cubicBezTo>
                    <a:pt x="226" y="38"/>
                    <a:pt x="213" y="25"/>
                    <a:pt x="198" y="25"/>
                  </a:cubicBezTo>
                  <a:close/>
                  <a:moveTo>
                    <a:pt x="98" y="18"/>
                  </a:moveTo>
                  <a:cubicBezTo>
                    <a:pt x="101" y="14"/>
                    <a:pt x="107" y="12"/>
                    <a:pt x="114" y="12"/>
                  </a:cubicBezTo>
                  <a:cubicBezTo>
                    <a:pt x="121" y="12"/>
                    <a:pt x="126" y="14"/>
                    <a:pt x="129" y="18"/>
                  </a:cubicBezTo>
                  <a:cubicBezTo>
                    <a:pt x="131" y="20"/>
                    <a:pt x="132" y="22"/>
                    <a:pt x="133" y="25"/>
                  </a:cubicBezTo>
                  <a:cubicBezTo>
                    <a:pt x="94" y="25"/>
                    <a:pt x="94" y="25"/>
                    <a:pt x="94" y="25"/>
                  </a:cubicBezTo>
                  <a:cubicBezTo>
                    <a:pt x="95" y="23"/>
                    <a:pt x="96" y="20"/>
                    <a:pt x="98" y="18"/>
                  </a:cubicBezTo>
                  <a:close/>
                  <a:moveTo>
                    <a:pt x="136" y="126"/>
                  </a:moveTo>
                  <a:cubicBezTo>
                    <a:pt x="131" y="130"/>
                    <a:pt x="125" y="133"/>
                    <a:pt x="117" y="133"/>
                  </a:cubicBezTo>
                  <a:cubicBezTo>
                    <a:pt x="117" y="143"/>
                    <a:pt x="117" y="143"/>
                    <a:pt x="117" y="143"/>
                  </a:cubicBezTo>
                  <a:cubicBezTo>
                    <a:pt x="110" y="143"/>
                    <a:pt x="110" y="143"/>
                    <a:pt x="110" y="143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4" y="133"/>
                    <a:pt x="100" y="131"/>
                    <a:pt x="96" y="130"/>
                  </a:cubicBezTo>
                  <a:cubicBezTo>
                    <a:pt x="92" y="128"/>
                    <a:pt x="89" y="126"/>
                    <a:pt x="87" y="122"/>
                  </a:cubicBezTo>
                  <a:cubicBezTo>
                    <a:pt x="84" y="119"/>
                    <a:pt x="83" y="114"/>
                    <a:pt x="82" y="109"/>
                  </a:cubicBezTo>
                  <a:cubicBezTo>
                    <a:pt x="94" y="107"/>
                    <a:pt x="94" y="107"/>
                    <a:pt x="94" y="107"/>
                  </a:cubicBezTo>
                  <a:cubicBezTo>
                    <a:pt x="95" y="113"/>
                    <a:pt x="96" y="116"/>
                    <a:pt x="98" y="119"/>
                  </a:cubicBezTo>
                  <a:cubicBezTo>
                    <a:pt x="102" y="122"/>
                    <a:pt x="106" y="124"/>
                    <a:pt x="110" y="125"/>
                  </a:cubicBezTo>
                  <a:cubicBezTo>
                    <a:pt x="110" y="93"/>
                    <a:pt x="110" y="93"/>
                    <a:pt x="110" y="93"/>
                  </a:cubicBezTo>
                  <a:cubicBezTo>
                    <a:pt x="105" y="92"/>
                    <a:pt x="100" y="91"/>
                    <a:pt x="96" y="88"/>
                  </a:cubicBezTo>
                  <a:cubicBezTo>
                    <a:pt x="92" y="87"/>
                    <a:pt x="89" y="84"/>
                    <a:pt x="87" y="81"/>
                  </a:cubicBezTo>
                  <a:cubicBezTo>
                    <a:pt x="85" y="78"/>
                    <a:pt x="84" y="74"/>
                    <a:pt x="84" y="71"/>
                  </a:cubicBezTo>
                  <a:cubicBezTo>
                    <a:pt x="84" y="63"/>
                    <a:pt x="87" y="58"/>
                    <a:pt x="93" y="53"/>
                  </a:cubicBezTo>
                  <a:cubicBezTo>
                    <a:pt x="97" y="50"/>
                    <a:pt x="102" y="49"/>
                    <a:pt x="110" y="48"/>
                  </a:cubicBezTo>
                  <a:cubicBezTo>
                    <a:pt x="110" y="43"/>
                    <a:pt x="110" y="43"/>
                    <a:pt x="110" y="43"/>
                  </a:cubicBezTo>
                  <a:cubicBezTo>
                    <a:pt x="117" y="43"/>
                    <a:pt x="117" y="43"/>
                    <a:pt x="117" y="43"/>
                  </a:cubicBezTo>
                  <a:cubicBezTo>
                    <a:pt x="117" y="48"/>
                    <a:pt x="117" y="48"/>
                    <a:pt x="117" y="48"/>
                  </a:cubicBezTo>
                  <a:cubicBezTo>
                    <a:pt x="123" y="48"/>
                    <a:pt x="129" y="50"/>
                    <a:pt x="133" y="53"/>
                  </a:cubicBezTo>
                  <a:cubicBezTo>
                    <a:pt x="138" y="57"/>
                    <a:pt x="141" y="62"/>
                    <a:pt x="142" y="68"/>
                  </a:cubicBezTo>
                  <a:cubicBezTo>
                    <a:pt x="130" y="69"/>
                    <a:pt x="130" y="69"/>
                    <a:pt x="130" y="69"/>
                  </a:cubicBezTo>
                  <a:cubicBezTo>
                    <a:pt x="129" y="66"/>
                    <a:pt x="128" y="63"/>
                    <a:pt x="126" y="60"/>
                  </a:cubicBezTo>
                  <a:cubicBezTo>
                    <a:pt x="123" y="58"/>
                    <a:pt x="120" y="57"/>
                    <a:pt x="117" y="56"/>
                  </a:cubicBezTo>
                  <a:cubicBezTo>
                    <a:pt x="117" y="85"/>
                    <a:pt x="117" y="85"/>
                    <a:pt x="117" y="85"/>
                  </a:cubicBezTo>
                  <a:cubicBezTo>
                    <a:pt x="123" y="86"/>
                    <a:pt x="126" y="87"/>
                    <a:pt x="128" y="88"/>
                  </a:cubicBezTo>
                  <a:cubicBezTo>
                    <a:pt x="132" y="89"/>
                    <a:pt x="135" y="91"/>
                    <a:pt x="137" y="93"/>
                  </a:cubicBezTo>
                  <a:cubicBezTo>
                    <a:pt x="139" y="95"/>
                    <a:pt x="141" y="97"/>
                    <a:pt x="142" y="100"/>
                  </a:cubicBezTo>
                  <a:cubicBezTo>
                    <a:pt x="143" y="102"/>
                    <a:pt x="144" y="105"/>
                    <a:pt x="144" y="109"/>
                  </a:cubicBezTo>
                  <a:cubicBezTo>
                    <a:pt x="144" y="115"/>
                    <a:pt x="141" y="121"/>
                    <a:pt x="136" y="126"/>
                  </a:cubicBez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210"/>
            <p:cNvSpPr>
              <a:spLocks/>
            </p:cNvSpPr>
            <p:nvPr/>
          </p:nvSpPr>
          <p:spPr bwMode="auto">
            <a:xfrm>
              <a:off x="5891213" y="4791075"/>
              <a:ext cx="39688" cy="77788"/>
            </a:xfrm>
            <a:custGeom>
              <a:avLst/>
              <a:gdLst>
                <a:gd name="T0" fmla="*/ 0 w 15"/>
                <a:gd name="T1" fmla="*/ 0 h 30"/>
                <a:gd name="T2" fmla="*/ 0 w 15"/>
                <a:gd name="T3" fmla="*/ 30 h 30"/>
                <a:gd name="T4" fmla="*/ 11 w 15"/>
                <a:gd name="T5" fmla="*/ 25 h 30"/>
                <a:gd name="T6" fmla="*/ 15 w 15"/>
                <a:gd name="T7" fmla="*/ 14 h 30"/>
                <a:gd name="T8" fmla="*/ 12 w 15"/>
                <a:gd name="T9" fmla="*/ 5 h 30"/>
                <a:gd name="T10" fmla="*/ 0 w 15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0">
                  <a:moveTo>
                    <a:pt x="0" y="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4" y="29"/>
                    <a:pt x="8" y="28"/>
                    <a:pt x="11" y="25"/>
                  </a:cubicBezTo>
                  <a:cubicBezTo>
                    <a:pt x="14" y="22"/>
                    <a:pt x="15" y="18"/>
                    <a:pt x="15" y="14"/>
                  </a:cubicBezTo>
                  <a:cubicBezTo>
                    <a:pt x="15" y="11"/>
                    <a:pt x="14" y="8"/>
                    <a:pt x="12" y="5"/>
                  </a:cubicBezTo>
                  <a:cubicBezTo>
                    <a:pt x="10" y="3"/>
                    <a:pt x="6" y="1"/>
                    <a:pt x="0" y="0"/>
                  </a:cubicBezTo>
                  <a:close/>
                </a:path>
              </a:pathLst>
            </a:custGeom>
            <a:solidFill>
              <a:srgbClr val="DDE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1367607" y="3645902"/>
            <a:ext cx="598263" cy="407456"/>
            <a:chOff x="466674" y="51125"/>
            <a:chExt cx="262417" cy="178723"/>
          </a:xfrm>
        </p:grpSpPr>
        <p:sp>
          <p:nvSpPr>
            <p:cNvPr id="135" name="Freeform 7"/>
            <p:cNvSpPr>
              <a:spLocks/>
            </p:cNvSpPr>
            <p:nvPr/>
          </p:nvSpPr>
          <p:spPr bwMode="auto">
            <a:xfrm>
              <a:off x="466674" y="67690"/>
              <a:ext cx="262417" cy="162158"/>
            </a:xfrm>
            <a:custGeom>
              <a:avLst/>
              <a:gdLst>
                <a:gd name="T0" fmla="*/ 0 w 127"/>
                <a:gd name="T1" fmla="*/ 0 h 79"/>
                <a:gd name="T2" fmla="*/ 0 w 127"/>
                <a:gd name="T3" fmla="*/ 70 h 79"/>
                <a:gd name="T4" fmla="*/ 7 w 127"/>
                <a:gd name="T5" fmla="*/ 79 h 79"/>
                <a:gd name="T6" fmla="*/ 119 w 127"/>
                <a:gd name="T7" fmla="*/ 79 h 79"/>
                <a:gd name="T8" fmla="*/ 127 w 127"/>
                <a:gd name="T9" fmla="*/ 70 h 79"/>
                <a:gd name="T10" fmla="*/ 127 w 127"/>
                <a:gd name="T11" fmla="*/ 0 h 79"/>
                <a:gd name="T12" fmla="*/ 63 w 127"/>
                <a:gd name="T13" fmla="*/ 32 h 79"/>
                <a:gd name="T14" fmla="*/ 0 w 127"/>
                <a:gd name="T1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79">
                  <a:moveTo>
                    <a:pt x="0" y="0"/>
                  </a:moveTo>
                  <a:cubicBezTo>
                    <a:pt x="0" y="70"/>
                    <a:pt x="0" y="70"/>
                    <a:pt x="0" y="70"/>
                  </a:cubicBezTo>
                  <a:cubicBezTo>
                    <a:pt x="0" y="75"/>
                    <a:pt x="3" y="79"/>
                    <a:pt x="7" y="79"/>
                  </a:cubicBezTo>
                  <a:cubicBezTo>
                    <a:pt x="119" y="79"/>
                    <a:pt x="119" y="79"/>
                    <a:pt x="119" y="79"/>
                  </a:cubicBezTo>
                  <a:cubicBezTo>
                    <a:pt x="124" y="79"/>
                    <a:pt x="127" y="75"/>
                    <a:pt x="127" y="7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8"/>
            <p:cNvSpPr>
              <a:spLocks/>
            </p:cNvSpPr>
            <p:nvPr/>
          </p:nvSpPr>
          <p:spPr bwMode="auto">
            <a:xfrm>
              <a:off x="493700" y="133076"/>
              <a:ext cx="208364" cy="96772"/>
            </a:xfrm>
            <a:custGeom>
              <a:avLst/>
              <a:gdLst>
                <a:gd name="T0" fmla="*/ 0 w 239"/>
                <a:gd name="T1" fmla="*/ 111 h 111"/>
                <a:gd name="T2" fmla="*/ 121 w 239"/>
                <a:gd name="T3" fmla="*/ 0 h 111"/>
                <a:gd name="T4" fmla="*/ 239 w 239"/>
                <a:gd name="T5" fmla="*/ 111 h 111"/>
                <a:gd name="T6" fmla="*/ 0 w 239"/>
                <a:gd name="T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9" h="111">
                  <a:moveTo>
                    <a:pt x="0" y="111"/>
                  </a:moveTo>
                  <a:lnTo>
                    <a:pt x="121" y="0"/>
                  </a:lnTo>
                  <a:lnTo>
                    <a:pt x="239" y="111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D8D5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9"/>
            <p:cNvSpPr>
              <a:spLocks/>
            </p:cNvSpPr>
            <p:nvPr/>
          </p:nvSpPr>
          <p:spPr bwMode="auto">
            <a:xfrm>
              <a:off x="493700" y="133076"/>
              <a:ext cx="208364" cy="96772"/>
            </a:xfrm>
            <a:custGeom>
              <a:avLst/>
              <a:gdLst>
                <a:gd name="T0" fmla="*/ 0 w 239"/>
                <a:gd name="T1" fmla="*/ 111 h 111"/>
                <a:gd name="T2" fmla="*/ 121 w 239"/>
                <a:gd name="T3" fmla="*/ 0 h 111"/>
                <a:gd name="T4" fmla="*/ 239 w 239"/>
                <a:gd name="T5" fmla="*/ 111 h 111"/>
                <a:gd name="T6" fmla="*/ 0 w 239"/>
                <a:gd name="T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9" h="111">
                  <a:moveTo>
                    <a:pt x="0" y="111"/>
                  </a:moveTo>
                  <a:lnTo>
                    <a:pt x="121" y="0"/>
                  </a:lnTo>
                  <a:lnTo>
                    <a:pt x="239" y="111"/>
                  </a:lnTo>
                  <a:lnTo>
                    <a:pt x="0" y="11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0"/>
            <p:cNvSpPr>
              <a:spLocks/>
            </p:cNvSpPr>
            <p:nvPr/>
          </p:nvSpPr>
          <p:spPr bwMode="auto">
            <a:xfrm>
              <a:off x="466674" y="67690"/>
              <a:ext cx="262417" cy="65387"/>
            </a:xfrm>
            <a:custGeom>
              <a:avLst/>
              <a:gdLst>
                <a:gd name="T0" fmla="*/ 301 w 301"/>
                <a:gd name="T1" fmla="*/ 0 h 75"/>
                <a:gd name="T2" fmla="*/ 0 w 301"/>
                <a:gd name="T3" fmla="*/ 0 h 75"/>
                <a:gd name="T4" fmla="*/ 149 w 301"/>
                <a:gd name="T5" fmla="*/ 75 h 75"/>
                <a:gd name="T6" fmla="*/ 301 w 301"/>
                <a:gd name="T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1" h="75">
                  <a:moveTo>
                    <a:pt x="301" y="0"/>
                  </a:moveTo>
                  <a:lnTo>
                    <a:pt x="0" y="0"/>
                  </a:lnTo>
                  <a:lnTo>
                    <a:pt x="149" y="75"/>
                  </a:lnTo>
                  <a:lnTo>
                    <a:pt x="301" y="0"/>
                  </a:lnTo>
                  <a:close/>
                </a:path>
              </a:pathLst>
            </a:custGeom>
            <a:solidFill>
              <a:srgbClr val="8484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1"/>
            <p:cNvSpPr>
              <a:spLocks/>
            </p:cNvSpPr>
            <p:nvPr/>
          </p:nvSpPr>
          <p:spPr bwMode="auto">
            <a:xfrm>
              <a:off x="466674" y="67690"/>
              <a:ext cx="262417" cy="65387"/>
            </a:xfrm>
            <a:custGeom>
              <a:avLst/>
              <a:gdLst>
                <a:gd name="T0" fmla="*/ 301 w 301"/>
                <a:gd name="T1" fmla="*/ 0 h 75"/>
                <a:gd name="T2" fmla="*/ 0 w 301"/>
                <a:gd name="T3" fmla="*/ 0 h 75"/>
                <a:gd name="T4" fmla="*/ 149 w 301"/>
                <a:gd name="T5" fmla="*/ 75 h 75"/>
                <a:gd name="T6" fmla="*/ 301 w 301"/>
                <a:gd name="T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1" h="75">
                  <a:moveTo>
                    <a:pt x="301" y="0"/>
                  </a:moveTo>
                  <a:lnTo>
                    <a:pt x="0" y="0"/>
                  </a:lnTo>
                  <a:lnTo>
                    <a:pt x="149" y="75"/>
                  </a:lnTo>
                  <a:lnTo>
                    <a:pt x="30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2"/>
            <p:cNvSpPr>
              <a:spLocks/>
            </p:cNvSpPr>
            <p:nvPr/>
          </p:nvSpPr>
          <p:spPr bwMode="auto">
            <a:xfrm>
              <a:off x="466674" y="67690"/>
              <a:ext cx="262417" cy="80207"/>
            </a:xfrm>
            <a:custGeom>
              <a:avLst/>
              <a:gdLst>
                <a:gd name="T0" fmla="*/ 301 w 301"/>
                <a:gd name="T1" fmla="*/ 0 h 92"/>
                <a:gd name="T2" fmla="*/ 149 w 301"/>
                <a:gd name="T3" fmla="*/ 75 h 92"/>
                <a:gd name="T4" fmla="*/ 0 w 301"/>
                <a:gd name="T5" fmla="*/ 0 h 92"/>
                <a:gd name="T6" fmla="*/ 133 w 301"/>
                <a:gd name="T7" fmla="*/ 92 h 92"/>
                <a:gd name="T8" fmla="*/ 152 w 301"/>
                <a:gd name="T9" fmla="*/ 75 h 92"/>
                <a:gd name="T10" fmla="*/ 168 w 301"/>
                <a:gd name="T11" fmla="*/ 92 h 92"/>
                <a:gd name="T12" fmla="*/ 301 w 301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1" h="92">
                  <a:moveTo>
                    <a:pt x="301" y="0"/>
                  </a:moveTo>
                  <a:lnTo>
                    <a:pt x="149" y="75"/>
                  </a:lnTo>
                  <a:lnTo>
                    <a:pt x="0" y="0"/>
                  </a:lnTo>
                  <a:lnTo>
                    <a:pt x="133" y="92"/>
                  </a:lnTo>
                  <a:lnTo>
                    <a:pt x="152" y="75"/>
                  </a:lnTo>
                  <a:lnTo>
                    <a:pt x="168" y="92"/>
                  </a:lnTo>
                  <a:lnTo>
                    <a:pt x="301" y="0"/>
                  </a:lnTo>
                  <a:close/>
                </a:path>
              </a:pathLst>
            </a:custGeom>
            <a:solidFill>
              <a:srgbClr val="BBB9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3"/>
            <p:cNvSpPr>
              <a:spLocks/>
            </p:cNvSpPr>
            <p:nvPr/>
          </p:nvSpPr>
          <p:spPr bwMode="auto">
            <a:xfrm>
              <a:off x="466674" y="67690"/>
              <a:ext cx="262417" cy="80207"/>
            </a:xfrm>
            <a:custGeom>
              <a:avLst/>
              <a:gdLst>
                <a:gd name="T0" fmla="*/ 301 w 301"/>
                <a:gd name="T1" fmla="*/ 0 h 92"/>
                <a:gd name="T2" fmla="*/ 149 w 301"/>
                <a:gd name="T3" fmla="*/ 75 h 92"/>
                <a:gd name="T4" fmla="*/ 0 w 301"/>
                <a:gd name="T5" fmla="*/ 0 h 92"/>
                <a:gd name="T6" fmla="*/ 133 w 301"/>
                <a:gd name="T7" fmla="*/ 92 h 92"/>
                <a:gd name="T8" fmla="*/ 152 w 301"/>
                <a:gd name="T9" fmla="*/ 75 h 92"/>
                <a:gd name="T10" fmla="*/ 168 w 301"/>
                <a:gd name="T11" fmla="*/ 92 h 92"/>
                <a:gd name="T12" fmla="*/ 301 w 301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1" h="92">
                  <a:moveTo>
                    <a:pt x="301" y="0"/>
                  </a:moveTo>
                  <a:lnTo>
                    <a:pt x="149" y="75"/>
                  </a:lnTo>
                  <a:lnTo>
                    <a:pt x="0" y="0"/>
                  </a:lnTo>
                  <a:lnTo>
                    <a:pt x="133" y="92"/>
                  </a:lnTo>
                  <a:lnTo>
                    <a:pt x="152" y="75"/>
                  </a:lnTo>
                  <a:lnTo>
                    <a:pt x="168" y="92"/>
                  </a:lnTo>
                  <a:lnTo>
                    <a:pt x="30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14"/>
            <p:cNvSpPr>
              <a:spLocks/>
            </p:cNvSpPr>
            <p:nvPr/>
          </p:nvSpPr>
          <p:spPr bwMode="auto">
            <a:xfrm>
              <a:off x="582625" y="133076"/>
              <a:ext cx="30513" cy="25283"/>
            </a:xfrm>
            <a:custGeom>
              <a:avLst/>
              <a:gdLst>
                <a:gd name="T0" fmla="*/ 19 w 35"/>
                <a:gd name="T1" fmla="*/ 0 h 29"/>
                <a:gd name="T2" fmla="*/ 0 w 35"/>
                <a:gd name="T3" fmla="*/ 17 h 29"/>
                <a:gd name="T4" fmla="*/ 19 w 35"/>
                <a:gd name="T5" fmla="*/ 29 h 29"/>
                <a:gd name="T6" fmla="*/ 35 w 35"/>
                <a:gd name="T7" fmla="*/ 17 h 29"/>
                <a:gd name="T8" fmla="*/ 19 w 35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9">
                  <a:moveTo>
                    <a:pt x="19" y="0"/>
                  </a:moveTo>
                  <a:lnTo>
                    <a:pt x="0" y="17"/>
                  </a:lnTo>
                  <a:lnTo>
                    <a:pt x="19" y="29"/>
                  </a:lnTo>
                  <a:lnTo>
                    <a:pt x="35" y="17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B5B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15"/>
            <p:cNvSpPr>
              <a:spLocks/>
            </p:cNvSpPr>
            <p:nvPr/>
          </p:nvSpPr>
          <p:spPr bwMode="auto">
            <a:xfrm>
              <a:off x="582625" y="133076"/>
              <a:ext cx="30513" cy="25283"/>
            </a:xfrm>
            <a:custGeom>
              <a:avLst/>
              <a:gdLst>
                <a:gd name="T0" fmla="*/ 19 w 35"/>
                <a:gd name="T1" fmla="*/ 0 h 29"/>
                <a:gd name="T2" fmla="*/ 0 w 35"/>
                <a:gd name="T3" fmla="*/ 17 h 29"/>
                <a:gd name="T4" fmla="*/ 19 w 35"/>
                <a:gd name="T5" fmla="*/ 29 h 29"/>
                <a:gd name="T6" fmla="*/ 35 w 35"/>
                <a:gd name="T7" fmla="*/ 17 h 29"/>
                <a:gd name="T8" fmla="*/ 19 w 35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9">
                  <a:moveTo>
                    <a:pt x="19" y="0"/>
                  </a:moveTo>
                  <a:lnTo>
                    <a:pt x="0" y="17"/>
                  </a:lnTo>
                  <a:lnTo>
                    <a:pt x="19" y="29"/>
                  </a:lnTo>
                  <a:lnTo>
                    <a:pt x="35" y="17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16"/>
            <p:cNvSpPr>
              <a:spLocks/>
            </p:cNvSpPr>
            <p:nvPr/>
          </p:nvSpPr>
          <p:spPr bwMode="auto">
            <a:xfrm>
              <a:off x="466674" y="51125"/>
              <a:ext cx="262417" cy="81951"/>
            </a:xfrm>
            <a:custGeom>
              <a:avLst/>
              <a:gdLst>
                <a:gd name="T0" fmla="*/ 119 w 127"/>
                <a:gd name="T1" fmla="*/ 0 h 40"/>
                <a:gd name="T2" fmla="*/ 7 w 127"/>
                <a:gd name="T3" fmla="*/ 0 h 40"/>
                <a:gd name="T4" fmla="*/ 0 w 127"/>
                <a:gd name="T5" fmla="*/ 8 h 40"/>
                <a:gd name="T6" fmla="*/ 63 w 127"/>
                <a:gd name="T7" fmla="*/ 40 h 40"/>
                <a:gd name="T8" fmla="*/ 127 w 127"/>
                <a:gd name="T9" fmla="*/ 8 h 40"/>
                <a:gd name="T10" fmla="*/ 119 w 127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" h="40">
                  <a:moveTo>
                    <a:pt x="11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127" y="8"/>
                    <a:pt x="127" y="8"/>
                    <a:pt x="127" y="8"/>
                  </a:cubicBezTo>
                  <a:cubicBezTo>
                    <a:pt x="127" y="4"/>
                    <a:pt x="124" y="0"/>
                    <a:pt x="119" y="0"/>
                  </a:cubicBez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5" name="组合 144"/>
          <p:cNvGrpSpPr/>
          <p:nvPr/>
        </p:nvGrpSpPr>
        <p:grpSpPr>
          <a:xfrm>
            <a:off x="6348419" y="3549505"/>
            <a:ext cx="554536" cy="600251"/>
            <a:chOff x="2477088" y="1367572"/>
            <a:chExt cx="243237" cy="263289"/>
          </a:xfrm>
        </p:grpSpPr>
        <p:sp>
          <p:nvSpPr>
            <p:cNvPr id="146" name="Freeform 17"/>
            <p:cNvSpPr>
              <a:spLocks/>
            </p:cNvSpPr>
            <p:nvPr/>
          </p:nvSpPr>
          <p:spPr bwMode="auto">
            <a:xfrm>
              <a:off x="2477088" y="1432958"/>
              <a:ext cx="243237" cy="132516"/>
            </a:xfrm>
            <a:custGeom>
              <a:avLst/>
              <a:gdLst>
                <a:gd name="T0" fmla="*/ 0 w 279"/>
                <a:gd name="T1" fmla="*/ 57 h 152"/>
                <a:gd name="T2" fmla="*/ 142 w 279"/>
                <a:gd name="T3" fmla="*/ 152 h 152"/>
                <a:gd name="T4" fmla="*/ 279 w 279"/>
                <a:gd name="T5" fmla="*/ 57 h 152"/>
                <a:gd name="T6" fmla="*/ 139 w 279"/>
                <a:gd name="T7" fmla="*/ 0 h 152"/>
                <a:gd name="T8" fmla="*/ 0 w 279"/>
                <a:gd name="T9" fmla="*/ 5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" h="152">
                  <a:moveTo>
                    <a:pt x="0" y="57"/>
                  </a:moveTo>
                  <a:lnTo>
                    <a:pt x="142" y="152"/>
                  </a:lnTo>
                  <a:lnTo>
                    <a:pt x="279" y="57"/>
                  </a:lnTo>
                  <a:lnTo>
                    <a:pt x="139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47" name="Picture 1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9755" y="1367572"/>
              <a:ext cx="197903" cy="259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8" name="Rectangle 19"/>
            <p:cNvSpPr>
              <a:spLocks noChangeArrowheads="1"/>
            </p:cNvSpPr>
            <p:nvPr/>
          </p:nvSpPr>
          <p:spPr bwMode="auto">
            <a:xfrm>
              <a:off x="2534628" y="1406803"/>
              <a:ext cx="128157" cy="10462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Rectangle 20"/>
            <p:cNvSpPr>
              <a:spLocks noChangeArrowheads="1"/>
            </p:cNvSpPr>
            <p:nvPr/>
          </p:nvSpPr>
          <p:spPr bwMode="auto">
            <a:xfrm>
              <a:off x="2534628" y="1437317"/>
              <a:ext cx="128157" cy="10462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Rectangle 21"/>
            <p:cNvSpPr>
              <a:spLocks noChangeArrowheads="1"/>
            </p:cNvSpPr>
            <p:nvPr/>
          </p:nvSpPr>
          <p:spPr bwMode="auto">
            <a:xfrm>
              <a:off x="2534628" y="1470446"/>
              <a:ext cx="128157" cy="10462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Rectangle 22"/>
            <p:cNvSpPr>
              <a:spLocks noChangeArrowheads="1"/>
            </p:cNvSpPr>
            <p:nvPr/>
          </p:nvSpPr>
          <p:spPr bwMode="auto">
            <a:xfrm>
              <a:off x="2534628" y="1500960"/>
              <a:ext cx="128157" cy="13078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23"/>
            <p:cNvSpPr>
              <a:spLocks/>
            </p:cNvSpPr>
            <p:nvPr/>
          </p:nvSpPr>
          <p:spPr bwMode="auto">
            <a:xfrm>
              <a:off x="2623554" y="1573321"/>
              <a:ext cx="27026" cy="22667"/>
            </a:xfrm>
            <a:custGeom>
              <a:avLst/>
              <a:gdLst>
                <a:gd name="T0" fmla="*/ 31 w 31"/>
                <a:gd name="T1" fmla="*/ 0 h 26"/>
                <a:gd name="T2" fmla="*/ 0 w 31"/>
                <a:gd name="T3" fmla="*/ 26 h 26"/>
                <a:gd name="T4" fmla="*/ 28 w 31"/>
                <a:gd name="T5" fmla="*/ 26 h 26"/>
                <a:gd name="T6" fmla="*/ 31 w 31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6">
                  <a:moveTo>
                    <a:pt x="31" y="0"/>
                  </a:moveTo>
                  <a:lnTo>
                    <a:pt x="0" y="26"/>
                  </a:lnTo>
                  <a:lnTo>
                    <a:pt x="28" y="26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478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53" name="Picture 2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5349" y="1577680"/>
              <a:ext cx="49693" cy="49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4" name="Freeform 25"/>
            <p:cNvSpPr>
              <a:spLocks/>
            </p:cNvSpPr>
            <p:nvPr/>
          </p:nvSpPr>
          <p:spPr bwMode="auto">
            <a:xfrm>
              <a:off x="2477088" y="1482652"/>
              <a:ext cx="243237" cy="148209"/>
            </a:xfrm>
            <a:custGeom>
              <a:avLst/>
              <a:gdLst>
                <a:gd name="T0" fmla="*/ 0 w 118"/>
                <a:gd name="T1" fmla="*/ 0 h 72"/>
                <a:gd name="T2" fmla="*/ 0 w 118"/>
                <a:gd name="T3" fmla="*/ 64 h 72"/>
                <a:gd name="T4" fmla="*/ 7 w 118"/>
                <a:gd name="T5" fmla="*/ 72 h 72"/>
                <a:gd name="T6" fmla="*/ 111 w 118"/>
                <a:gd name="T7" fmla="*/ 72 h 72"/>
                <a:gd name="T8" fmla="*/ 118 w 118"/>
                <a:gd name="T9" fmla="*/ 64 h 72"/>
                <a:gd name="T10" fmla="*/ 118 w 118"/>
                <a:gd name="T11" fmla="*/ 0 h 72"/>
                <a:gd name="T12" fmla="*/ 59 w 118"/>
                <a:gd name="T13" fmla="*/ 29 h 72"/>
                <a:gd name="T14" fmla="*/ 0 w 118"/>
                <a:gd name="T1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8" h="72">
                  <a:moveTo>
                    <a:pt x="0" y="0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68"/>
                    <a:pt x="4" y="72"/>
                    <a:pt x="7" y="72"/>
                  </a:cubicBezTo>
                  <a:cubicBezTo>
                    <a:pt x="111" y="72"/>
                    <a:pt x="111" y="72"/>
                    <a:pt x="111" y="72"/>
                  </a:cubicBezTo>
                  <a:cubicBezTo>
                    <a:pt x="115" y="72"/>
                    <a:pt x="118" y="68"/>
                    <a:pt x="118" y="64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59" y="29"/>
                    <a:pt x="59" y="29"/>
                    <a:pt x="59" y="2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26"/>
            <p:cNvSpPr>
              <a:spLocks/>
            </p:cNvSpPr>
            <p:nvPr/>
          </p:nvSpPr>
          <p:spPr bwMode="auto">
            <a:xfrm>
              <a:off x="2504114" y="1542807"/>
              <a:ext cx="191800" cy="88054"/>
            </a:xfrm>
            <a:custGeom>
              <a:avLst/>
              <a:gdLst>
                <a:gd name="T0" fmla="*/ 0 w 220"/>
                <a:gd name="T1" fmla="*/ 101 h 101"/>
                <a:gd name="T2" fmla="*/ 108 w 220"/>
                <a:gd name="T3" fmla="*/ 0 h 101"/>
                <a:gd name="T4" fmla="*/ 220 w 220"/>
                <a:gd name="T5" fmla="*/ 101 h 101"/>
                <a:gd name="T6" fmla="*/ 0 w 220"/>
                <a:gd name="T7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101">
                  <a:moveTo>
                    <a:pt x="0" y="101"/>
                  </a:moveTo>
                  <a:lnTo>
                    <a:pt x="108" y="0"/>
                  </a:lnTo>
                  <a:lnTo>
                    <a:pt x="220" y="101"/>
                  </a:lnTo>
                  <a:lnTo>
                    <a:pt x="0" y="101"/>
                  </a:lnTo>
                  <a:close/>
                </a:path>
              </a:pathLst>
            </a:custGeom>
            <a:solidFill>
              <a:srgbClr val="D8D5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6" name="组合 155"/>
          <p:cNvGrpSpPr/>
          <p:nvPr/>
        </p:nvGrpSpPr>
        <p:grpSpPr>
          <a:xfrm>
            <a:off x="2375107" y="3528634"/>
            <a:ext cx="596277" cy="641992"/>
            <a:chOff x="1893841" y="28458"/>
            <a:chExt cx="261546" cy="281598"/>
          </a:xfrm>
        </p:grpSpPr>
        <p:sp>
          <p:nvSpPr>
            <p:cNvPr id="157" name="Freeform 66"/>
            <p:cNvSpPr>
              <a:spLocks/>
            </p:cNvSpPr>
            <p:nvPr/>
          </p:nvSpPr>
          <p:spPr bwMode="auto">
            <a:xfrm>
              <a:off x="1893841" y="28458"/>
              <a:ext cx="220570" cy="84567"/>
            </a:xfrm>
            <a:custGeom>
              <a:avLst/>
              <a:gdLst>
                <a:gd name="T0" fmla="*/ 107 w 107"/>
                <a:gd name="T1" fmla="*/ 19 h 41"/>
                <a:gd name="T2" fmla="*/ 107 w 107"/>
                <a:gd name="T3" fmla="*/ 10 h 41"/>
                <a:gd name="T4" fmla="*/ 98 w 107"/>
                <a:gd name="T5" fmla="*/ 0 h 41"/>
                <a:gd name="T6" fmla="*/ 10 w 107"/>
                <a:gd name="T7" fmla="*/ 0 h 41"/>
                <a:gd name="T8" fmla="*/ 0 w 107"/>
                <a:gd name="T9" fmla="*/ 10 h 41"/>
                <a:gd name="T10" fmla="*/ 0 w 107"/>
                <a:gd name="T11" fmla="*/ 41 h 41"/>
                <a:gd name="T12" fmla="*/ 24 w 107"/>
                <a:gd name="T13" fmla="*/ 19 h 41"/>
                <a:gd name="T14" fmla="*/ 107 w 107"/>
                <a:gd name="T15" fmla="*/ 1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41">
                  <a:moveTo>
                    <a:pt x="107" y="19"/>
                  </a:moveTo>
                  <a:cubicBezTo>
                    <a:pt x="107" y="10"/>
                    <a:pt x="107" y="10"/>
                    <a:pt x="107" y="10"/>
                  </a:cubicBezTo>
                  <a:cubicBezTo>
                    <a:pt x="107" y="5"/>
                    <a:pt x="103" y="0"/>
                    <a:pt x="9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24" y="19"/>
                    <a:pt x="24" y="19"/>
                    <a:pt x="24" y="19"/>
                  </a:cubicBezTo>
                  <a:lnTo>
                    <a:pt x="107" y="19"/>
                  </a:lnTo>
                  <a:close/>
                </a:path>
              </a:pathLst>
            </a:custGeom>
            <a:solidFill>
              <a:srgbClr val="D844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67"/>
            <p:cNvSpPr>
              <a:spLocks/>
            </p:cNvSpPr>
            <p:nvPr/>
          </p:nvSpPr>
          <p:spPr bwMode="auto">
            <a:xfrm>
              <a:off x="1893841" y="67690"/>
              <a:ext cx="220570" cy="139491"/>
            </a:xfrm>
            <a:custGeom>
              <a:avLst/>
              <a:gdLst>
                <a:gd name="T0" fmla="*/ 10 w 107"/>
                <a:gd name="T1" fmla="*/ 68 h 68"/>
                <a:gd name="T2" fmla="*/ 25 w 107"/>
                <a:gd name="T3" fmla="*/ 68 h 68"/>
                <a:gd name="T4" fmla="*/ 62 w 107"/>
                <a:gd name="T5" fmla="*/ 68 h 68"/>
                <a:gd name="T6" fmla="*/ 98 w 107"/>
                <a:gd name="T7" fmla="*/ 68 h 68"/>
                <a:gd name="T8" fmla="*/ 107 w 107"/>
                <a:gd name="T9" fmla="*/ 59 h 68"/>
                <a:gd name="T10" fmla="*/ 107 w 107"/>
                <a:gd name="T11" fmla="*/ 0 h 68"/>
                <a:gd name="T12" fmla="*/ 24 w 107"/>
                <a:gd name="T13" fmla="*/ 0 h 68"/>
                <a:gd name="T14" fmla="*/ 0 w 107"/>
                <a:gd name="T15" fmla="*/ 20 h 68"/>
                <a:gd name="T16" fmla="*/ 0 w 107"/>
                <a:gd name="T17" fmla="*/ 59 h 68"/>
                <a:gd name="T18" fmla="*/ 10 w 107"/>
                <a:gd name="T1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" h="68">
                  <a:moveTo>
                    <a:pt x="10" y="68"/>
                  </a:moveTo>
                  <a:cubicBezTo>
                    <a:pt x="25" y="68"/>
                    <a:pt x="25" y="68"/>
                    <a:pt x="25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103" y="68"/>
                    <a:pt x="107" y="64"/>
                    <a:pt x="107" y="59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4"/>
                    <a:pt x="4" y="68"/>
                    <a:pt x="10" y="68"/>
                  </a:cubicBezTo>
                  <a:close/>
                </a:path>
              </a:pathLst>
            </a:custGeom>
            <a:solidFill>
              <a:srgbClr val="B228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68"/>
            <p:cNvSpPr>
              <a:spLocks/>
            </p:cNvSpPr>
            <p:nvPr/>
          </p:nvSpPr>
          <p:spPr bwMode="auto">
            <a:xfrm>
              <a:off x="1934817" y="63331"/>
              <a:ext cx="220570" cy="246725"/>
            </a:xfrm>
            <a:custGeom>
              <a:avLst/>
              <a:gdLst>
                <a:gd name="T0" fmla="*/ 97 w 107"/>
                <a:gd name="T1" fmla="*/ 0 h 120"/>
                <a:gd name="T2" fmla="*/ 9 w 107"/>
                <a:gd name="T3" fmla="*/ 0 h 120"/>
                <a:gd name="T4" fmla="*/ 0 w 107"/>
                <a:gd name="T5" fmla="*/ 9 h 120"/>
                <a:gd name="T6" fmla="*/ 0 w 107"/>
                <a:gd name="T7" fmla="*/ 77 h 120"/>
                <a:gd name="T8" fmla="*/ 9 w 107"/>
                <a:gd name="T9" fmla="*/ 86 h 120"/>
                <a:gd name="T10" fmla="*/ 25 w 107"/>
                <a:gd name="T11" fmla="*/ 86 h 120"/>
                <a:gd name="T12" fmla="*/ 50 w 107"/>
                <a:gd name="T13" fmla="*/ 120 h 120"/>
                <a:gd name="T14" fmla="*/ 62 w 107"/>
                <a:gd name="T15" fmla="*/ 86 h 120"/>
                <a:gd name="T16" fmla="*/ 97 w 107"/>
                <a:gd name="T17" fmla="*/ 86 h 120"/>
                <a:gd name="T18" fmla="*/ 107 w 107"/>
                <a:gd name="T19" fmla="*/ 77 h 120"/>
                <a:gd name="T20" fmla="*/ 107 w 107"/>
                <a:gd name="T21" fmla="*/ 9 h 120"/>
                <a:gd name="T22" fmla="*/ 97 w 107"/>
                <a:gd name="T2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7" h="120">
                  <a:moveTo>
                    <a:pt x="97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82"/>
                    <a:pt x="4" y="86"/>
                    <a:pt x="9" y="86"/>
                  </a:cubicBezTo>
                  <a:cubicBezTo>
                    <a:pt x="25" y="86"/>
                    <a:pt x="25" y="86"/>
                    <a:pt x="25" y="86"/>
                  </a:cubicBezTo>
                  <a:cubicBezTo>
                    <a:pt x="50" y="120"/>
                    <a:pt x="50" y="120"/>
                    <a:pt x="50" y="120"/>
                  </a:cubicBezTo>
                  <a:cubicBezTo>
                    <a:pt x="62" y="86"/>
                    <a:pt x="62" y="86"/>
                    <a:pt x="62" y="86"/>
                  </a:cubicBezTo>
                  <a:cubicBezTo>
                    <a:pt x="97" y="86"/>
                    <a:pt x="97" y="86"/>
                    <a:pt x="97" y="86"/>
                  </a:cubicBezTo>
                  <a:cubicBezTo>
                    <a:pt x="103" y="86"/>
                    <a:pt x="107" y="82"/>
                    <a:pt x="107" y="77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4"/>
                    <a:pt x="103" y="0"/>
                    <a:pt x="97" y="0"/>
                  </a:cubicBezTo>
                  <a:close/>
                </a:path>
              </a:pathLst>
            </a:custGeom>
            <a:solidFill>
              <a:srgbClr val="F75A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Rectangle 69"/>
            <p:cNvSpPr>
              <a:spLocks noChangeArrowheads="1"/>
            </p:cNvSpPr>
            <p:nvPr/>
          </p:nvSpPr>
          <p:spPr bwMode="auto">
            <a:xfrm>
              <a:off x="1981895" y="113024"/>
              <a:ext cx="126413" cy="13949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Rectangle 70"/>
            <p:cNvSpPr>
              <a:spLocks noChangeArrowheads="1"/>
            </p:cNvSpPr>
            <p:nvPr/>
          </p:nvSpPr>
          <p:spPr bwMode="auto">
            <a:xfrm>
              <a:off x="1981895" y="143538"/>
              <a:ext cx="126413" cy="12205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Rectangle 71"/>
            <p:cNvSpPr>
              <a:spLocks noChangeArrowheads="1"/>
            </p:cNvSpPr>
            <p:nvPr/>
          </p:nvSpPr>
          <p:spPr bwMode="auto">
            <a:xfrm>
              <a:off x="1981895" y="170564"/>
              <a:ext cx="126413" cy="13949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9" name="组合 168"/>
          <p:cNvGrpSpPr/>
          <p:nvPr/>
        </p:nvGrpSpPr>
        <p:grpSpPr>
          <a:xfrm>
            <a:off x="3357996" y="3587269"/>
            <a:ext cx="530685" cy="524723"/>
            <a:chOff x="1934817" y="935150"/>
            <a:chExt cx="232775" cy="230160"/>
          </a:xfrm>
        </p:grpSpPr>
        <p:sp>
          <p:nvSpPr>
            <p:cNvPr id="170" name="Freeform 116"/>
            <p:cNvSpPr>
              <a:spLocks/>
            </p:cNvSpPr>
            <p:nvPr/>
          </p:nvSpPr>
          <p:spPr bwMode="auto">
            <a:xfrm>
              <a:off x="1934817" y="1054589"/>
              <a:ext cx="232775" cy="110721"/>
            </a:xfrm>
            <a:custGeom>
              <a:avLst/>
              <a:gdLst>
                <a:gd name="T0" fmla="*/ 0 w 113"/>
                <a:gd name="T1" fmla="*/ 40 h 54"/>
                <a:gd name="T2" fmla="*/ 15 w 113"/>
                <a:gd name="T3" fmla="*/ 54 h 54"/>
                <a:gd name="T4" fmla="*/ 98 w 113"/>
                <a:gd name="T5" fmla="*/ 54 h 54"/>
                <a:gd name="T6" fmla="*/ 113 w 113"/>
                <a:gd name="T7" fmla="*/ 40 h 54"/>
                <a:gd name="T8" fmla="*/ 113 w 113"/>
                <a:gd name="T9" fmla="*/ 0 h 54"/>
                <a:gd name="T10" fmla="*/ 0 w 113"/>
                <a:gd name="T11" fmla="*/ 0 h 54"/>
                <a:gd name="T12" fmla="*/ 0 w 113"/>
                <a:gd name="T13" fmla="*/ 4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54">
                  <a:moveTo>
                    <a:pt x="0" y="40"/>
                  </a:moveTo>
                  <a:cubicBezTo>
                    <a:pt x="0" y="48"/>
                    <a:pt x="6" y="54"/>
                    <a:pt x="15" y="54"/>
                  </a:cubicBezTo>
                  <a:cubicBezTo>
                    <a:pt x="98" y="54"/>
                    <a:pt x="98" y="54"/>
                    <a:pt x="98" y="54"/>
                  </a:cubicBezTo>
                  <a:cubicBezTo>
                    <a:pt x="107" y="54"/>
                    <a:pt x="113" y="48"/>
                    <a:pt x="113" y="4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0"/>
                  </a:ln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117"/>
            <p:cNvSpPr>
              <a:spLocks/>
            </p:cNvSpPr>
            <p:nvPr/>
          </p:nvSpPr>
          <p:spPr bwMode="auto">
            <a:xfrm>
              <a:off x="1934817" y="935150"/>
              <a:ext cx="232775" cy="119439"/>
            </a:xfrm>
            <a:custGeom>
              <a:avLst/>
              <a:gdLst>
                <a:gd name="T0" fmla="*/ 98 w 113"/>
                <a:gd name="T1" fmla="*/ 0 h 58"/>
                <a:gd name="T2" fmla="*/ 15 w 113"/>
                <a:gd name="T3" fmla="*/ 0 h 58"/>
                <a:gd name="T4" fmla="*/ 0 w 113"/>
                <a:gd name="T5" fmla="*/ 14 h 58"/>
                <a:gd name="T6" fmla="*/ 0 w 113"/>
                <a:gd name="T7" fmla="*/ 58 h 58"/>
                <a:gd name="T8" fmla="*/ 113 w 113"/>
                <a:gd name="T9" fmla="*/ 58 h 58"/>
                <a:gd name="T10" fmla="*/ 113 w 113"/>
                <a:gd name="T11" fmla="*/ 14 h 58"/>
                <a:gd name="T12" fmla="*/ 98 w 113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58">
                  <a:moveTo>
                    <a:pt x="98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113" y="58"/>
                    <a:pt x="113" y="58"/>
                    <a:pt x="113" y="58"/>
                  </a:cubicBezTo>
                  <a:cubicBezTo>
                    <a:pt x="113" y="14"/>
                    <a:pt x="113" y="14"/>
                    <a:pt x="113" y="14"/>
                  </a:cubicBezTo>
                  <a:cubicBezTo>
                    <a:pt x="113" y="6"/>
                    <a:pt x="107" y="0"/>
                    <a:pt x="98" y="0"/>
                  </a:cubicBezTo>
                  <a:close/>
                </a:path>
              </a:pathLst>
            </a:custGeom>
            <a:solidFill>
              <a:srgbClr val="D8D5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118"/>
            <p:cNvSpPr>
              <a:spLocks/>
            </p:cNvSpPr>
            <p:nvPr/>
          </p:nvSpPr>
          <p:spPr bwMode="auto">
            <a:xfrm>
              <a:off x="1972305" y="1054589"/>
              <a:ext cx="158671" cy="80207"/>
            </a:xfrm>
            <a:custGeom>
              <a:avLst/>
              <a:gdLst>
                <a:gd name="T0" fmla="*/ 38 w 77"/>
                <a:gd name="T1" fmla="*/ 39 h 39"/>
                <a:gd name="T2" fmla="*/ 77 w 77"/>
                <a:gd name="T3" fmla="*/ 0 h 39"/>
                <a:gd name="T4" fmla="*/ 0 w 77"/>
                <a:gd name="T5" fmla="*/ 0 h 39"/>
                <a:gd name="T6" fmla="*/ 38 w 77"/>
                <a:gd name="T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39">
                  <a:moveTo>
                    <a:pt x="38" y="39"/>
                  </a:moveTo>
                  <a:cubicBezTo>
                    <a:pt x="60" y="39"/>
                    <a:pt x="77" y="21"/>
                    <a:pt x="7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"/>
                    <a:pt x="17" y="39"/>
                    <a:pt x="38" y="39"/>
                  </a:cubicBezTo>
                  <a:close/>
                </a:path>
              </a:pathLst>
            </a:custGeom>
            <a:solidFill>
              <a:srgbClr val="91D3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119"/>
            <p:cNvSpPr>
              <a:spLocks/>
            </p:cNvSpPr>
            <p:nvPr/>
          </p:nvSpPr>
          <p:spPr bwMode="auto">
            <a:xfrm>
              <a:off x="1972305" y="976125"/>
              <a:ext cx="158671" cy="78464"/>
            </a:xfrm>
            <a:custGeom>
              <a:avLst/>
              <a:gdLst>
                <a:gd name="T0" fmla="*/ 38 w 77"/>
                <a:gd name="T1" fmla="*/ 0 h 38"/>
                <a:gd name="T2" fmla="*/ 0 w 77"/>
                <a:gd name="T3" fmla="*/ 38 h 38"/>
                <a:gd name="T4" fmla="*/ 77 w 77"/>
                <a:gd name="T5" fmla="*/ 38 h 38"/>
                <a:gd name="T6" fmla="*/ 38 w 77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38">
                  <a:moveTo>
                    <a:pt x="38" y="0"/>
                  </a:moveTo>
                  <a:cubicBezTo>
                    <a:pt x="17" y="0"/>
                    <a:pt x="0" y="17"/>
                    <a:pt x="0" y="38"/>
                  </a:cubicBezTo>
                  <a:cubicBezTo>
                    <a:pt x="77" y="38"/>
                    <a:pt x="77" y="38"/>
                    <a:pt x="77" y="38"/>
                  </a:cubicBezTo>
                  <a:cubicBezTo>
                    <a:pt x="77" y="17"/>
                    <a:pt x="60" y="0"/>
                    <a:pt x="38" y="0"/>
                  </a:cubicBezTo>
                  <a:close/>
                </a:path>
              </a:pathLst>
            </a:custGeom>
            <a:solidFill>
              <a:srgbClr val="67B2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120"/>
            <p:cNvSpPr>
              <a:spLocks/>
            </p:cNvSpPr>
            <p:nvPr/>
          </p:nvSpPr>
          <p:spPr bwMode="auto">
            <a:xfrm>
              <a:off x="2029845" y="1006639"/>
              <a:ext cx="68002" cy="96772"/>
            </a:xfrm>
            <a:custGeom>
              <a:avLst/>
              <a:gdLst>
                <a:gd name="T0" fmla="*/ 32 w 33"/>
                <a:gd name="T1" fmla="*/ 21 h 47"/>
                <a:gd name="T2" fmla="*/ 5 w 33"/>
                <a:gd name="T3" fmla="*/ 1 h 47"/>
                <a:gd name="T4" fmla="*/ 1 w 33"/>
                <a:gd name="T5" fmla="*/ 1 h 47"/>
                <a:gd name="T6" fmla="*/ 0 w 33"/>
                <a:gd name="T7" fmla="*/ 4 h 47"/>
                <a:gd name="T8" fmla="*/ 0 w 33"/>
                <a:gd name="T9" fmla="*/ 43 h 47"/>
                <a:gd name="T10" fmla="*/ 1 w 33"/>
                <a:gd name="T11" fmla="*/ 46 h 47"/>
                <a:gd name="T12" fmla="*/ 3 w 33"/>
                <a:gd name="T13" fmla="*/ 47 h 47"/>
                <a:gd name="T14" fmla="*/ 5 w 33"/>
                <a:gd name="T15" fmla="*/ 46 h 47"/>
                <a:gd name="T16" fmla="*/ 32 w 33"/>
                <a:gd name="T17" fmla="*/ 26 h 47"/>
                <a:gd name="T18" fmla="*/ 33 w 33"/>
                <a:gd name="T19" fmla="*/ 23 h 47"/>
                <a:gd name="T20" fmla="*/ 32 w 33"/>
                <a:gd name="T21" fmla="*/ 2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47">
                  <a:moveTo>
                    <a:pt x="32" y="2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1"/>
                    <a:pt x="0" y="2"/>
                    <a:pt x="0" y="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4"/>
                    <a:pt x="0" y="46"/>
                    <a:pt x="1" y="46"/>
                  </a:cubicBezTo>
                  <a:cubicBezTo>
                    <a:pt x="2" y="46"/>
                    <a:pt x="2" y="47"/>
                    <a:pt x="3" y="47"/>
                  </a:cubicBezTo>
                  <a:cubicBezTo>
                    <a:pt x="4" y="47"/>
                    <a:pt x="4" y="46"/>
                    <a:pt x="5" y="4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3" y="25"/>
                    <a:pt x="33" y="24"/>
                    <a:pt x="33" y="23"/>
                  </a:cubicBezTo>
                  <a:cubicBezTo>
                    <a:pt x="33" y="22"/>
                    <a:pt x="33" y="21"/>
                    <a:pt x="32" y="21"/>
                  </a:cubicBezTo>
                  <a:close/>
                </a:path>
              </a:pathLst>
            </a:cu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5" name="组合 174"/>
          <p:cNvGrpSpPr/>
          <p:nvPr/>
        </p:nvGrpSpPr>
        <p:grpSpPr>
          <a:xfrm>
            <a:off x="5296036" y="3624039"/>
            <a:ext cx="568450" cy="451183"/>
            <a:chOff x="1934817" y="1429471"/>
            <a:chExt cx="249340" cy="197903"/>
          </a:xfrm>
        </p:grpSpPr>
        <p:sp>
          <p:nvSpPr>
            <p:cNvPr id="176" name="Freeform 141"/>
            <p:cNvSpPr>
              <a:spLocks/>
            </p:cNvSpPr>
            <p:nvPr/>
          </p:nvSpPr>
          <p:spPr bwMode="auto">
            <a:xfrm>
              <a:off x="1934817" y="1447779"/>
              <a:ext cx="249340" cy="160415"/>
            </a:xfrm>
            <a:custGeom>
              <a:avLst/>
              <a:gdLst>
                <a:gd name="T0" fmla="*/ 121 w 121"/>
                <a:gd name="T1" fmla="*/ 75 h 78"/>
                <a:gd name="T2" fmla="*/ 118 w 121"/>
                <a:gd name="T3" fmla="*/ 78 h 78"/>
                <a:gd name="T4" fmla="*/ 3 w 121"/>
                <a:gd name="T5" fmla="*/ 78 h 78"/>
                <a:gd name="T6" fmla="*/ 0 w 121"/>
                <a:gd name="T7" fmla="*/ 75 h 78"/>
                <a:gd name="T8" fmla="*/ 0 w 121"/>
                <a:gd name="T9" fmla="*/ 3 h 78"/>
                <a:gd name="T10" fmla="*/ 3 w 121"/>
                <a:gd name="T11" fmla="*/ 0 h 78"/>
                <a:gd name="T12" fmla="*/ 118 w 121"/>
                <a:gd name="T13" fmla="*/ 0 h 78"/>
                <a:gd name="T14" fmla="*/ 121 w 121"/>
                <a:gd name="T15" fmla="*/ 3 h 78"/>
                <a:gd name="T16" fmla="*/ 121 w 121"/>
                <a:gd name="T17" fmla="*/ 7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1" h="78">
                  <a:moveTo>
                    <a:pt x="121" y="75"/>
                  </a:moveTo>
                  <a:cubicBezTo>
                    <a:pt x="121" y="76"/>
                    <a:pt x="120" y="78"/>
                    <a:pt x="118" y="78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1" y="78"/>
                    <a:pt x="0" y="76"/>
                    <a:pt x="0" y="7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0" y="0"/>
                    <a:pt x="121" y="2"/>
                    <a:pt x="121" y="3"/>
                  </a:cubicBezTo>
                  <a:lnTo>
                    <a:pt x="121" y="75"/>
                  </a:lnTo>
                  <a:close/>
                </a:path>
              </a:pathLst>
            </a:custGeom>
            <a:solidFill>
              <a:srgbClr val="E754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142"/>
            <p:cNvSpPr>
              <a:spLocks/>
            </p:cNvSpPr>
            <p:nvPr/>
          </p:nvSpPr>
          <p:spPr bwMode="auto">
            <a:xfrm>
              <a:off x="1934817" y="1536705"/>
              <a:ext cx="249340" cy="90669"/>
            </a:xfrm>
            <a:custGeom>
              <a:avLst/>
              <a:gdLst>
                <a:gd name="T0" fmla="*/ 3 w 121"/>
                <a:gd name="T1" fmla="*/ 44 h 44"/>
                <a:gd name="T2" fmla="*/ 118 w 121"/>
                <a:gd name="T3" fmla="*/ 44 h 44"/>
                <a:gd name="T4" fmla="*/ 121 w 121"/>
                <a:gd name="T5" fmla="*/ 41 h 44"/>
                <a:gd name="T6" fmla="*/ 121 w 121"/>
                <a:gd name="T7" fmla="*/ 0 h 44"/>
                <a:gd name="T8" fmla="*/ 0 w 121"/>
                <a:gd name="T9" fmla="*/ 0 h 44"/>
                <a:gd name="T10" fmla="*/ 0 w 121"/>
                <a:gd name="T11" fmla="*/ 41 h 44"/>
                <a:gd name="T12" fmla="*/ 3 w 121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44">
                  <a:moveTo>
                    <a:pt x="3" y="44"/>
                  </a:moveTo>
                  <a:cubicBezTo>
                    <a:pt x="118" y="44"/>
                    <a:pt x="118" y="44"/>
                    <a:pt x="118" y="44"/>
                  </a:cubicBezTo>
                  <a:cubicBezTo>
                    <a:pt x="120" y="44"/>
                    <a:pt x="121" y="42"/>
                    <a:pt x="121" y="41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2"/>
                    <a:pt x="1" y="44"/>
                    <a:pt x="3" y="44"/>
                  </a:cubicBezTo>
                  <a:close/>
                </a:path>
              </a:pathLst>
            </a:custGeom>
            <a:solidFill>
              <a:srgbClr val="D8D5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143"/>
            <p:cNvSpPr>
              <a:spLocks/>
            </p:cNvSpPr>
            <p:nvPr/>
          </p:nvSpPr>
          <p:spPr bwMode="auto">
            <a:xfrm>
              <a:off x="1934817" y="1429471"/>
              <a:ext cx="249340" cy="127286"/>
            </a:xfrm>
            <a:custGeom>
              <a:avLst/>
              <a:gdLst>
                <a:gd name="T0" fmla="*/ 121 w 121"/>
                <a:gd name="T1" fmla="*/ 21 h 62"/>
                <a:gd name="T2" fmla="*/ 118 w 121"/>
                <a:gd name="T3" fmla="*/ 18 h 62"/>
                <a:gd name="T4" fmla="*/ 49 w 121"/>
                <a:gd name="T5" fmla="*/ 18 h 62"/>
                <a:gd name="T6" fmla="*/ 41 w 121"/>
                <a:gd name="T7" fmla="*/ 0 h 62"/>
                <a:gd name="T8" fmla="*/ 3 w 121"/>
                <a:gd name="T9" fmla="*/ 0 h 62"/>
                <a:gd name="T10" fmla="*/ 0 w 121"/>
                <a:gd name="T11" fmla="*/ 3 h 62"/>
                <a:gd name="T12" fmla="*/ 0 w 121"/>
                <a:gd name="T13" fmla="*/ 62 h 62"/>
                <a:gd name="T14" fmla="*/ 121 w 121"/>
                <a:gd name="T15" fmla="*/ 62 h 62"/>
                <a:gd name="T16" fmla="*/ 121 w 121"/>
                <a:gd name="T17" fmla="*/ 2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1" h="62">
                  <a:moveTo>
                    <a:pt x="121" y="21"/>
                  </a:moveTo>
                  <a:cubicBezTo>
                    <a:pt x="121" y="19"/>
                    <a:pt x="120" y="18"/>
                    <a:pt x="118" y="18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8"/>
                    <a:pt x="45" y="0"/>
                    <a:pt x="41" y="0"/>
                  </a:cubicBezTo>
                  <a:cubicBezTo>
                    <a:pt x="38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21" y="62"/>
                    <a:pt x="121" y="62"/>
                    <a:pt x="121" y="62"/>
                  </a:cubicBezTo>
                  <a:lnTo>
                    <a:pt x="121" y="21"/>
                  </a:ln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144"/>
            <p:cNvSpPr>
              <a:spLocks/>
            </p:cNvSpPr>
            <p:nvPr/>
          </p:nvSpPr>
          <p:spPr bwMode="auto">
            <a:xfrm>
              <a:off x="2031588" y="1447779"/>
              <a:ext cx="80207" cy="18308"/>
            </a:xfrm>
            <a:custGeom>
              <a:avLst/>
              <a:gdLst>
                <a:gd name="T0" fmla="*/ 0 w 92"/>
                <a:gd name="T1" fmla="*/ 0 h 21"/>
                <a:gd name="T2" fmla="*/ 92 w 92"/>
                <a:gd name="T3" fmla="*/ 21 h 21"/>
                <a:gd name="T4" fmla="*/ 3 w 92"/>
                <a:gd name="T5" fmla="*/ 21 h 21"/>
                <a:gd name="T6" fmla="*/ 0 w 92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21">
                  <a:moveTo>
                    <a:pt x="0" y="0"/>
                  </a:moveTo>
                  <a:lnTo>
                    <a:pt x="92" y="21"/>
                  </a:lnTo>
                  <a:lnTo>
                    <a:pt x="3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3A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0" name="组合 179"/>
          <p:cNvGrpSpPr/>
          <p:nvPr/>
        </p:nvGrpSpPr>
        <p:grpSpPr>
          <a:xfrm>
            <a:off x="4334456" y="3501802"/>
            <a:ext cx="598263" cy="695657"/>
            <a:chOff x="466674" y="1827020"/>
            <a:chExt cx="262417" cy="305137"/>
          </a:xfrm>
        </p:grpSpPr>
        <p:sp>
          <p:nvSpPr>
            <p:cNvPr id="181" name="Rectangle 201"/>
            <p:cNvSpPr>
              <a:spLocks noChangeArrowheads="1"/>
            </p:cNvSpPr>
            <p:nvPr/>
          </p:nvSpPr>
          <p:spPr bwMode="auto">
            <a:xfrm>
              <a:off x="498059" y="2024923"/>
              <a:ext cx="214467" cy="96772"/>
            </a:xfrm>
            <a:prstGeom prst="rect">
              <a:avLst/>
            </a:prstGeom>
            <a:solidFill>
              <a:srgbClr val="D8D5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202"/>
            <p:cNvSpPr>
              <a:spLocks/>
            </p:cNvSpPr>
            <p:nvPr/>
          </p:nvSpPr>
          <p:spPr bwMode="auto">
            <a:xfrm>
              <a:off x="487597" y="1969127"/>
              <a:ext cx="241494" cy="163030"/>
            </a:xfrm>
            <a:custGeom>
              <a:avLst/>
              <a:gdLst>
                <a:gd name="T0" fmla="*/ 15 w 117"/>
                <a:gd name="T1" fmla="*/ 0 h 79"/>
                <a:gd name="T2" fmla="*/ 108 w 117"/>
                <a:gd name="T3" fmla="*/ 0 h 79"/>
                <a:gd name="T4" fmla="*/ 117 w 117"/>
                <a:gd name="T5" fmla="*/ 8 h 79"/>
                <a:gd name="T6" fmla="*/ 117 w 117"/>
                <a:gd name="T7" fmla="*/ 67 h 79"/>
                <a:gd name="T8" fmla="*/ 109 w 117"/>
                <a:gd name="T9" fmla="*/ 79 h 79"/>
                <a:gd name="T10" fmla="*/ 111 w 117"/>
                <a:gd name="T11" fmla="*/ 6 h 79"/>
                <a:gd name="T12" fmla="*/ 106 w 117"/>
                <a:gd name="T13" fmla="*/ 5 h 79"/>
                <a:gd name="T14" fmla="*/ 0 w 117"/>
                <a:gd name="T15" fmla="*/ 5 h 79"/>
                <a:gd name="T16" fmla="*/ 0 w 117"/>
                <a:gd name="T17" fmla="*/ 1 h 79"/>
                <a:gd name="T18" fmla="*/ 15 w 117"/>
                <a:gd name="T1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7" h="79">
                  <a:moveTo>
                    <a:pt x="15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108" y="0"/>
                    <a:pt x="117" y="0"/>
                    <a:pt x="117" y="8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7" y="78"/>
                    <a:pt x="109" y="79"/>
                    <a:pt x="109" y="79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rgbClr val="AFAC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203"/>
            <p:cNvSpPr>
              <a:spLocks noEditPoints="1"/>
            </p:cNvSpPr>
            <p:nvPr/>
          </p:nvSpPr>
          <p:spPr bwMode="auto">
            <a:xfrm>
              <a:off x="466674" y="1827020"/>
              <a:ext cx="218826" cy="148209"/>
            </a:xfrm>
            <a:custGeom>
              <a:avLst/>
              <a:gdLst>
                <a:gd name="T0" fmla="*/ 21 w 106"/>
                <a:gd name="T1" fmla="*/ 72 h 72"/>
                <a:gd name="T2" fmla="*/ 23 w 106"/>
                <a:gd name="T3" fmla="*/ 69 h 72"/>
                <a:gd name="T4" fmla="*/ 103 w 106"/>
                <a:gd name="T5" fmla="*/ 21 h 72"/>
                <a:gd name="T6" fmla="*/ 105 w 106"/>
                <a:gd name="T7" fmla="*/ 14 h 72"/>
                <a:gd name="T8" fmla="*/ 100 w 106"/>
                <a:gd name="T9" fmla="*/ 3 h 72"/>
                <a:gd name="T10" fmla="*/ 93 w 106"/>
                <a:gd name="T11" fmla="*/ 1 h 72"/>
                <a:gd name="T12" fmla="*/ 3 w 106"/>
                <a:gd name="T13" fmla="*/ 56 h 72"/>
                <a:gd name="T14" fmla="*/ 2 w 106"/>
                <a:gd name="T15" fmla="*/ 62 h 72"/>
                <a:gd name="T16" fmla="*/ 10 w 106"/>
                <a:gd name="T17" fmla="*/ 71 h 72"/>
                <a:gd name="T18" fmla="*/ 10 w 106"/>
                <a:gd name="T19" fmla="*/ 72 h 72"/>
                <a:gd name="T20" fmla="*/ 10 w 106"/>
                <a:gd name="T21" fmla="*/ 72 h 72"/>
                <a:gd name="T22" fmla="*/ 21 w 106"/>
                <a:gd name="T23" fmla="*/ 72 h 72"/>
                <a:gd name="T24" fmla="*/ 79 w 106"/>
                <a:gd name="T25" fmla="*/ 14 h 72"/>
                <a:gd name="T26" fmla="*/ 96 w 106"/>
                <a:gd name="T27" fmla="*/ 3 h 72"/>
                <a:gd name="T28" fmla="*/ 93 w 106"/>
                <a:gd name="T29" fmla="*/ 19 h 72"/>
                <a:gd name="T30" fmla="*/ 76 w 106"/>
                <a:gd name="T31" fmla="*/ 30 h 72"/>
                <a:gd name="T32" fmla="*/ 79 w 106"/>
                <a:gd name="T33" fmla="*/ 14 h 72"/>
                <a:gd name="T34" fmla="*/ 49 w 106"/>
                <a:gd name="T35" fmla="*/ 32 h 72"/>
                <a:gd name="T36" fmla="*/ 66 w 106"/>
                <a:gd name="T37" fmla="*/ 22 h 72"/>
                <a:gd name="T38" fmla="*/ 63 w 106"/>
                <a:gd name="T39" fmla="*/ 38 h 72"/>
                <a:gd name="T40" fmla="*/ 46 w 106"/>
                <a:gd name="T41" fmla="*/ 49 h 72"/>
                <a:gd name="T42" fmla="*/ 49 w 106"/>
                <a:gd name="T43" fmla="*/ 32 h 72"/>
                <a:gd name="T44" fmla="*/ 18 w 106"/>
                <a:gd name="T45" fmla="*/ 52 h 72"/>
                <a:gd name="T46" fmla="*/ 35 w 106"/>
                <a:gd name="T47" fmla="*/ 41 h 72"/>
                <a:gd name="T48" fmla="*/ 32 w 106"/>
                <a:gd name="T49" fmla="*/ 57 h 72"/>
                <a:gd name="T50" fmla="*/ 15 w 106"/>
                <a:gd name="T51" fmla="*/ 68 h 72"/>
                <a:gd name="T52" fmla="*/ 18 w 106"/>
                <a:gd name="T53" fmla="*/ 5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6" h="72">
                  <a:moveTo>
                    <a:pt x="21" y="72"/>
                  </a:moveTo>
                  <a:cubicBezTo>
                    <a:pt x="23" y="69"/>
                    <a:pt x="23" y="69"/>
                    <a:pt x="23" y="69"/>
                  </a:cubicBezTo>
                  <a:cubicBezTo>
                    <a:pt x="48" y="55"/>
                    <a:pt x="103" y="21"/>
                    <a:pt x="103" y="21"/>
                  </a:cubicBezTo>
                  <a:cubicBezTo>
                    <a:pt x="105" y="20"/>
                    <a:pt x="106" y="17"/>
                    <a:pt x="105" y="14"/>
                  </a:cubicBezTo>
                  <a:cubicBezTo>
                    <a:pt x="100" y="3"/>
                    <a:pt x="100" y="3"/>
                    <a:pt x="100" y="3"/>
                  </a:cubicBezTo>
                  <a:cubicBezTo>
                    <a:pt x="98" y="0"/>
                    <a:pt x="96" y="0"/>
                    <a:pt x="93" y="1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1" y="57"/>
                    <a:pt x="0" y="60"/>
                    <a:pt x="2" y="62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0" y="72"/>
                    <a:pt x="10" y="72"/>
                    <a:pt x="10" y="72"/>
                  </a:cubicBezTo>
                  <a:cubicBezTo>
                    <a:pt x="10" y="72"/>
                    <a:pt x="10" y="72"/>
                    <a:pt x="10" y="72"/>
                  </a:cubicBezTo>
                  <a:lnTo>
                    <a:pt x="21" y="72"/>
                  </a:lnTo>
                  <a:close/>
                  <a:moveTo>
                    <a:pt x="79" y="14"/>
                  </a:moveTo>
                  <a:cubicBezTo>
                    <a:pt x="96" y="3"/>
                    <a:pt x="96" y="3"/>
                    <a:pt x="96" y="3"/>
                  </a:cubicBezTo>
                  <a:cubicBezTo>
                    <a:pt x="93" y="19"/>
                    <a:pt x="93" y="19"/>
                    <a:pt x="93" y="19"/>
                  </a:cubicBezTo>
                  <a:cubicBezTo>
                    <a:pt x="76" y="30"/>
                    <a:pt x="76" y="30"/>
                    <a:pt x="76" y="30"/>
                  </a:cubicBezTo>
                  <a:lnTo>
                    <a:pt x="79" y="14"/>
                  </a:lnTo>
                  <a:close/>
                  <a:moveTo>
                    <a:pt x="49" y="32"/>
                  </a:moveTo>
                  <a:cubicBezTo>
                    <a:pt x="66" y="22"/>
                    <a:pt x="66" y="22"/>
                    <a:pt x="66" y="22"/>
                  </a:cubicBezTo>
                  <a:cubicBezTo>
                    <a:pt x="63" y="38"/>
                    <a:pt x="63" y="38"/>
                    <a:pt x="63" y="38"/>
                  </a:cubicBezTo>
                  <a:cubicBezTo>
                    <a:pt x="46" y="49"/>
                    <a:pt x="46" y="49"/>
                    <a:pt x="46" y="49"/>
                  </a:cubicBezTo>
                  <a:lnTo>
                    <a:pt x="49" y="32"/>
                  </a:lnTo>
                  <a:close/>
                  <a:moveTo>
                    <a:pt x="18" y="52"/>
                  </a:moveTo>
                  <a:cubicBezTo>
                    <a:pt x="35" y="41"/>
                    <a:pt x="35" y="41"/>
                    <a:pt x="35" y="41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15" y="68"/>
                    <a:pt x="15" y="68"/>
                    <a:pt x="15" y="68"/>
                  </a:cubicBezTo>
                  <a:lnTo>
                    <a:pt x="18" y="52"/>
                  </a:lnTo>
                  <a:close/>
                </a:path>
              </a:pathLst>
            </a:custGeom>
            <a:solidFill>
              <a:srgbClr val="E754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204"/>
            <p:cNvSpPr>
              <a:spLocks noEditPoints="1"/>
            </p:cNvSpPr>
            <p:nvPr/>
          </p:nvSpPr>
          <p:spPr bwMode="auto">
            <a:xfrm>
              <a:off x="487597" y="1975229"/>
              <a:ext cx="235391" cy="156927"/>
            </a:xfrm>
            <a:custGeom>
              <a:avLst/>
              <a:gdLst>
                <a:gd name="T0" fmla="*/ 110 w 114"/>
                <a:gd name="T1" fmla="*/ 0 h 76"/>
                <a:gd name="T2" fmla="*/ 12 w 114"/>
                <a:gd name="T3" fmla="*/ 0 h 76"/>
                <a:gd name="T4" fmla="*/ 12 w 114"/>
                <a:gd name="T5" fmla="*/ 0 h 76"/>
                <a:gd name="T6" fmla="*/ 0 w 114"/>
                <a:gd name="T7" fmla="*/ 0 h 76"/>
                <a:gd name="T8" fmla="*/ 0 w 114"/>
                <a:gd name="T9" fmla="*/ 71 h 76"/>
                <a:gd name="T10" fmla="*/ 5 w 114"/>
                <a:gd name="T11" fmla="*/ 76 h 76"/>
                <a:gd name="T12" fmla="*/ 110 w 114"/>
                <a:gd name="T13" fmla="*/ 76 h 76"/>
                <a:gd name="T14" fmla="*/ 114 w 114"/>
                <a:gd name="T15" fmla="*/ 71 h 76"/>
                <a:gd name="T16" fmla="*/ 114 w 114"/>
                <a:gd name="T17" fmla="*/ 5 h 76"/>
                <a:gd name="T18" fmla="*/ 110 w 114"/>
                <a:gd name="T19" fmla="*/ 0 h 76"/>
                <a:gd name="T20" fmla="*/ 75 w 114"/>
                <a:gd name="T21" fmla="*/ 3 h 76"/>
                <a:gd name="T22" fmla="*/ 60 w 114"/>
                <a:gd name="T23" fmla="*/ 18 h 76"/>
                <a:gd name="T24" fmla="*/ 41 w 114"/>
                <a:gd name="T25" fmla="*/ 18 h 76"/>
                <a:gd name="T26" fmla="*/ 56 w 114"/>
                <a:gd name="T27" fmla="*/ 3 h 76"/>
                <a:gd name="T28" fmla="*/ 75 w 114"/>
                <a:gd name="T29" fmla="*/ 3 h 76"/>
                <a:gd name="T30" fmla="*/ 22 w 114"/>
                <a:gd name="T31" fmla="*/ 3 h 76"/>
                <a:gd name="T32" fmla="*/ 41 w 114"/>
                <a:gd name="T33" fmla="*/ 3 h 76"/>
                <a:gd name="T34" fmla="*/ 27 w 114"/>
                <a:gd name="T35" fmla="*/ 18 h 76"/>
                <a:gd name="T36" fmla="*/ 8 w 114"/>
                <a:gd name="T37" fmla="*/ 18 h 76"/>
                <a:gd name="T38" fmla="*/ 22 w 114"/>
                <a:gd name="T39" fmla="*/ 3 h 76"/>
                <a:gd name="T40" fmla="*/ 106 w 114"/>
                <a:gd name="T41" fmla="*/ 70 h 76"/>
                <a:gd name="T42" fmla="*/ 8 w 114"/>
                <a:gd name="T43" fmla="*/ 70 h 76"/>
                <a:gd name="T44" fmla="*/ 8 w 114"/>
                <a:gd name="T45" fmla="*/ 25 h 76"/>
                <a:gd name="T46" fmla="*/ 106 w 114"/>
                <a:gd name="T47" fmla="*/ 25 h 76"/>
                <a:gd name="T48" fmla="*/ 106 w 114"/>
                <a:gd name="T49" fmla="*/ 70 h 76"/>
                <a:gd name="T50" fmla="*/ 94 w 114"/>
                <a:gd name="T51" fmla="*/ 18 h 76"/>
                <a:gd name="T52" fmla="*/ 75 w 114"/>
                <a:gd name="T53" fmla="*/ 18 h 76"/>
                <a:gd name="T54" fmla="*/ 89 w 114"/>
                <a:gd name="T55" fmla="*/ 3 h 76"/>
                <a:gd name="T56" fmla="*/ 108 w 114"/>
                <a:gd name="T57" fmla="*/ 3 h 76"/>
                <a:gd name="T58" fmla="*/ 94 w 114"/>
                <a:gd name="T59" fmla="*/ 1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4" h="76">
                  <a:moveTo>
                    <a:pt x="110" y="0"/>
                  </a:moveTo>
                  <a:cubicBezTo>
                    <a:pt x="110" y="0"/>
                    <a:pt x="35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4"/>
                    <a:pt x="2" y="76"/>
                    <a:pt x="5" y="76"/>
                  </a:cubicBezTo>
                  <a:cubicBezTo>
                    <a:pt x="110" y="76"/>
                    <a:pt x="110" y="76"/>
                    <a:pt x="110" y="76"/>
                  </a:cubicBezTo>
                  <a:cubicBezTo>
                    <a:pt x="112" y="76"/>
                    <a:pt x="114" y="74"/>
                    <a:pt x="114" y="71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114" y="2"/>
                    <a:pt x="112" y="0"/>
                    <a:pt x="110" y="0"/>
                  </a:cubicBezTo>
                  <a:close/>
                  <a:moveTo>
                    <a:pt x="75" y="3"/>
                  </a:moveTo>
                  <a:cubicBezTo>
                    <a:pt x="60" y="18"/>
                    <a:pt x="60" y="18"/>
                    <a:pt x="60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56" y="3"/>
                    <a:pt x="56" y="3"/>
                    <a:pt x="56" y="3"/>
                  </a:cubicBezTo>
                  <a:lnTo>
                    <a:pt x="75" y="3"/>
                  </a:lnTo>
                  <a:close/>
                  <a:moveTo>
                    <a:pt x="22" y="3"/>
                  </a:moveTo>
                  <a:cubicBezTo>
                    <a:pt x="41" y="3"/>
                    <a:pt x="41" y="3"/>
                    <a:pt x="41" y="3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8" y="18"/>
                    <a:pt x="8" y="18"/>
                    <a:pt x="8" y="18"/>
                  </a:cubicBezTo>
                  <a:lnTo>
                    <a:pt x="22" y="3"/>
                  </a:lnTo>
                  <a:close/>
                  <a:moveTo>
                    <a:pt x="106" y="70"/>
                  </a:moveTo>
                  <a:cubicBezTo>
                    <a:pt x="8" y="70"/>
                    <a:pt x="8" y="70"/>
                    <a:pt x="8" y="70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06" y="25"/>
                    <a:pt x="106" y="25"/>
                    <a:pt x="106" y="25"/>
                  </a:cubicBezTo>
                  <a:lnTo>
                    <a:pt x="106" y="70"/>
                  </a:lnTo>
                  <a:close/>
                  <a:moveTo>
                    <a:pt x="94" y="18"/>
                  </a:moveTo>
                  <a:cubicBezTo>
                    <a:pt x="75" y="18"/>
                    <a:pt x="75" y="18"/>
                    <a:pt x="75" y="18"/>
                  </a:cubicBezTo>
                  <a:cubicBezTo>
                    <a:pt x="89" y="3"/>
                    <a:pt x="89" y="3"/>
                    <a:pt x="89" y="3"/>
                  </a:cubicBezTo>
                  <a:cubicBezTo>
                    <a:pt x="108" y="3"/>
                    <a:pt x="108" y="3"/>
                    <a:pt x="108" y="3"/>
                  </a:cubicBezTo>
                  <a:lnTo>
                    <a:pt x="94" y="18"/>
                  </a:ln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Rectangle 206"/>
            <p:cNvSpPr>
              <a:spLocks noChangeArrowheads="1"/>
            </p:cNvSpPr>
            <p:nvPr/>
          </p:nvSpPr>
          <p:spPr bwMode="auto">
            <a:xfrm>
              <a:off x="487597" y="1975229"/>
              <a:ext cx="872" cy="872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207"/>
            <p:cNvSpPr>
              <a:spLocks/>
            </p:cNvSpPr>
            <p:nvPr/>
          </p:nvSpPr>
          <p:spPr bwMode="auto">
            <a:xfrm>
              <a:off x="572163" y="1981332"/>
              <a:ext cx="69746" cy="31385"/>
            </a:xfrm>
            <a:custGeom>
              <a:avLst/>
              <a:gdLst>
                <a:gd name="T0" fmla="*/ 80 w 80"/>
                <a:gd name="T1" fmla="*/ 0 h 36"/>
                <a:gd name="T2" fmla="*/ 45 w 80"/>
                <a:gd name="T3" fmla="*/ 36 h 36"/>
                <a:gd name="T4" fmla="*/ 0 w 80"/>
                <a:gd name="T5" fmla="*/ 36 h 36"/>
                <a:gd name="T6" fmla="*/ 35 w 80"/>
                <a:gd name="T7" fmla="*/ 0 h 36"/>
                <a:gd name="T8" fmla="*/ 80 w 80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36">
                  <a:moveTo>
                    <a:pt x="80" y="0"/>
                  </a:moveTo>
                  <a:lnTo>
                    <a:pt x="45" y="36"/>
                  </a:lnTo>
                  <a:lnTo>
                    <a:pt x="0" y="36"/>
                  </a:lnTo>
                  <a:lnTo>
                    <a:pt x="35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208"/>
            <p:cNvSpPr>
              <a:spLocks/>
            </p:cNvSpPr>
            <p:nvPr/>
          </p:nvSpPr>
          <p:spPr bwMode="auto">
            <a:xfrm>
              <a:off x="504161" y="1981332"/>
              <a:ext cx="68002" cy="31385"/>
            </a:xfrm>
            <a:custGeom>
              <a:avLst/>
              <a:gdLst>
                <a:gd name="T0" fmla="*/ 33 w 78"/>
                <a:gd name="T1" fmla="*/ 0 h 36"/>
                <a:gd name="T2" fmla="*/ 78 w 78"/>
                <a:gd name="T3" fmla="*/ 0 h 36"/>
                <a:gd name="T4" fmla="*/ 45 w 78"/>
                <a:gd name="T5" fmla="*/ 36 h 36"/>
                <a:gd name="T6" fmla="*/ 0 w 78"/>
                <a:gd name="T7" fmla="*/ 36 h 36"/>
                <a:gd name="T8" fmla="*/ 33 w 7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36">
                  <a:moveTo>
                    <a:pt x="33" y="0"/>
                  </a:moveTo>
                  <a:lnTo>
                    <a:pt x="78" y="0"/>
                  </a:lnTo>
                  <a:lnTo>
                    <a:pt x="45" y="36"/>
                  </a:lnTo>
                  <a:lnTo>
                    <a:pt x="0" y="36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209"/>
            <p:cNvSpPr>
              <a:spLocks/>
            </p:cNvSpPr>
            <p:nvPr/>
          </p:nvSpPr>
          <p:spPr bwMode="auto">
            <a:xfrm>
              <a:off x="641909" y="1981332"/>
              <a:ext cx="68002" cy="31385"/>
            </a:xfrm>
            <a:custGeom>
              <a:avLst/>
              <a:gdLst>
                <a:gd name="T0" fmla="*/ 45 w 78"/>
                <a:gd name="T1" fmla="*/ 36 h 36"/>
                <a:gd name="T2" fmla="*/ 0 w 78"/>
                <a:gd name="T3" fmla="*/ 36 h 36"/>
                <a:gd name="T4" fmla="*/ 33 w 78"/>
                <a:gd name="T5" fmla="*/ 0 h 36"/>
                <a:gd name="T6" fmla="*/ 78 w 78"/>
                <a:gd name="T7" fmla="*/ 0 h 36"/>
                <a:gd name="T8" fmla="*/ 45 w 7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36">
                  <a:moveTo>
                    <a:pt x="45" y="36"/>
                  </a:moveTo>
                  <a:lnTo>
                    <a:pt x="0" y="36"/>
                  </a:lnTo>
                  <a:lnTo>
                    <a:pt x="33" y="0"/>
                  </a:lnTo>
                  <a:lnTo>
                    <a:pt x="78" y="0"/>
                  </a:lnTo>
                  <a:lnTo>
                    <a:pt x="45" y="36"/>
                  </a:lnTo>
                  <a:close/>
                </a:path>
              </a:pathLst>
            </a:cu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210"/>
            <p:cNvSpPr>
              <a:spLocks/>
            </p:cNvSpPr>
            <p:nvPr/>
          </p:nvSpPr>
          <p:spPr bwMode="auto">
            <a:xfrm>
              <a:off x="623601" y="1833123"/>
              <a:ext cx="40975" cy="55796"/>
            </a:xfrm>
            <a:custGeom>
              <a:avLst/>
              <a:gdLst>
                <a:gd name="T0" fmla="*/ 7 w 47"/>
                <a:gd name="T1" fmla="*/ 26 h 64"/>
                <a:gd name="T2" fmla="*/ 47 w 47"/>
                <a:gd name="T3" fmla="*/ 0 h 64"/>
                <a:gd name="T4" fmla="*/ 40 w 47"/>
                <a:gd name="T5" fmla="*/ 38 h 64"/>
                <a:gd name="T6" fmla="*/ 0 w 47"/>
                <a:gd name="T7" fmla="*/ 64 h 64"/>
                <a:gd name="T8" fmla="*/ 7 w 47"/>
                <a:gd name="T9" fmla="*/ 2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64">
                  <a:moveTo>
                    <a:pt x="7" y="26"/>
                  </a:moveTo>
                  <a:lnTo>
                    <a:pt x="47" y="0"/>
                  </a:lnTo>
                  <a:lnTo>
                    <a:pt x="40" y="38"/>
                  </a:lnTo>
                  <a:lnTo>
                    <a:pt x="0" y="64"/>
                  </a:lnTo>
                  <a:lnTo>
                    <a:pt x="7" y="26"/>
                  </a:lnTo>
                  <a:close/>
                </a:path>
              </a:pathLst>
            </a:cu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211"/>
            <p:cNvSpPr>
              <a:spLocks/>
            </p:cNvSpPr>
            <p:nvPr/>
          </p:nvSpPr>
          <p:spPr bwMode="auto">
            <a:xfrm>
              <a:off x="561702" y="1872355"/>
              <a:ext cx="40975" cy="53181"/>
            </a:xfrm>
            <a:custGeom>
              <a:avLst/>
              <a:gdLst>
                <a:gd name="T0" fmla="*/ 7 w 47"/>
                <a:gd name="T1" fmla="*/ 24 h 61"/>
                <a:gd name="T2" fmla="*/ 47 w 47"/>
                <a:gd name="T3" fmla="*/ 0 h 61"/>
                <a:gd name="T4" fmla="*/ 40 w 47"/>
                <a:gd name="T5" fmla="*/ 38 h 61"/>
                <a:gd name="T6" fmla="*/ 0 w 47"/>
                <a:gd name="T7" fmla="*/ 61 h 61"/>
                <a:gd name="T8" fmla="*/ 7 w 47"/>
                <a:gd name="T9" fmla="*/ 2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61">
                  <a:moveTo>
                    <a:pt x="7" y="24"/>
                  </a:moveTo>
                  <a:lnTo>
                    <a:pt x="47" y="0"/>
                  </a:lnTo>
                  <a:lnTo>
                    <a:pt x="40" y="38"/>
                  </a:lnTo>
                  <a:lnTo>
                    <a:pt x="0" y="61"/>
                  </a:lnTo>
                  <a:lnTo>
                    <a:pt x="7" y="24"/>
                  </a:lnTo>
                  <a:close/>
                </a:path>
              </a:pathLst>
            </a:cu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212"/>
            <p:cNvSpPr>
              <a:spLocks/>
            </p:cNvSpPr>
            <p:nvPr/>
          </p:nvSpPr>
          <p:spPr bwMode="auto">
            <a:xfrm>
              <a:off x="498059" y="1911587"/>
              <a:ext cx="40975" cy="55796"/>
            </a:xfrm>
            <a:custGeom>
              <a:avLst/>
              <a:gdLst>
                <a:gd name="T0" fmla="*/ 7 w 47"/>
                <a:gd name="T1" fmla="*/ 26 h 64"/>
                <a:gd name="T2" fmla="*/ 47 w 47"/>
                <a:gd name="T3" fmla="*/ 0 h 64"/>
                <a:gd name="T4" fmla="*/ 40 w 47"/>
                <a:gd name="T5" fmla="*/ 38 h 64"/>
                <a:gd name="T6" fmla="*/ 0 w 47"/>
                <a:gd name="T7" fmla="*/ 64 h 64"/>
                <a:gd name="T8" fmla="*/ 7 w 47"/>
                <a:gd name="T9" fmla="*/ 2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64">
                  <a:moveTo>
                    <a:pt x="7" y="26"/>
                  </a:moveTo>
                  <a:lnTo>
                    <a:pt x="47" y="0"/>
                  </a:lnTo>
                  <a:lnTo>
                    <a:pt x="40" y="38"/>
                  </a:lnTo>
                  <a:lnTo>
                    <a:pt x="0" y="64"/>
                  </a:lnTo>
                  <a:lnTo>
                    <a:pt x="7" y="26"/>
                  </a:lnTo>
                  <a:close/>
                </a:path>
              </a:pathLst>
            </a:cu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3" name="组合 192"/>
          <p:cNvGrpSpPr/>
          <p:nvPr/>
        </p:nvGrpSpPr>
        <p:grpSpPr>
          <a:xfrm>
            <a:off x="10257733" y="3650414"/>
            <a:ext cx="510189" cy="398433"/>
            <a:chOff x="963611" y="932534"/>
            <a:chExt cx="274623" cy="214467"/>
          </a:xfrm>
        </p:grpSpPr>
        <p:sp>
          <p:nvSpPr>
            <p:cNvPr id="194" name="Freeform 112"/>
            <p:cNvSpPr>
              <a:spLocks/>
            </p:cNvSpPr>
            <p:nvPr/>
          </p:nvSpPr>
          <p:spPr bwMode="auto">
            <a:xfrm>
              <a:off x="963611" y="932534"/>
              <a:ext cx="274623" cy="214467"/>
            </a:xfrm>
            <a:custGeom>
              <a:avLst/>
              <a:gdLst>
                <a:gd name="T0" fmla="*/ 98 w 133"/>
                <a:gd name="T1" fmla="*/ 32 h 104"/>
                <a:gd name="T2" fmla="*/ 98 w 133"/>
                <a:gd name="T3" fmla="*/ 32 h 104"/>
                <a:gd name="T4" fmla="*/ 60 w 133"/>
                <a:gd name="T5" fmla="*/ 0 h 104"/>
                <a:gd name="T6" fmla="*/ 21 w 133"/>
                <a:gd name="T7" fmla="*/ 34 h 104"/>
                <a:gd name="T8" fmla="*/ 0 w 133"/>
                <a:gd name="T9" fmla="*/ 68 h 104"/>
                <a:gd name="T10" fmla="*/ 36 w 133"/>
                <a:gd name="T11" fmla="*/ 104 h 104"/>
                <a:gd name="T12" fmla="*/ 54 w 133"/>
                <a:gd name="T13" fmla="*/ 104 h 104"/>
                <a:gd name="T14" fmla="*/ 79 w 133"/>
                <a:gd name="T15" fmla="*/ 104 h 104"/>
                <a:gd name="T16" fmla="*/ 98 w 133"/>
                <a:gd name="T17" fmla="*/ 104 h 104"/>
                <a:gd name="T18" fmla="*/ 133 w 133"/>
                <a:gd name="T19" fmla="*/ 68 h 104"/>
                <a:gd name="T20" fmla="*/ 98 w 133"/>
                <a:gd name="T21" fmla="*/ 3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3" h="104">
                  <a:moveTo>
                    <a:pt x="98" y="32"/>
                  </a:moveTo>
                  <a:cubicBezTo>
                    <a:pt x="98" y="32"/>
                    <a:pt x="98" y="32"/>
                    <a:pt x="98" y="32"/>
                  </a:cubicBezTo>
                  <a:cubicBezTo>
                    <a:pt x="95" y="14"/>
                    <a:pt x="79" y="0"/>
                    <a:pt x="60" y="0"/>
                  </a:cubicBezTo>
                  <a:cubicBezTo>
                    <a:pt x="40" y="0"/>
                    <a:pt x="23" y="15"/>
                    <a:pt x="21" y="34"/>
                  </a:cubicBezTo>
                  <a:cubicBezTo>
                    <a:pt x="8" y="40"/>
                    <a:pt x="0" y="53"/>
                    <a:pt x="0" y="68"/>
                  </a:cubicBezTo>
                  <a:cubicBezTo>
                    <a:pt x="0" y="88"/>
                    <a:pt x="16" y="104"/>
                    <a:pt x="36" y="104"/>
                  </a:cubicBezTo>
                  <a:cubicBezTo>
                    <a:pt x="40" y="104"/>
                    <a:pt x="47" y="104"/>
                    <a:pt x="54" y="104"/>
                  </a:cubicBezTo>
                  <a:cubicBezTo>
                    <a:pt x="79" y="104"/>
                    <a:pt x="79" y="104"/>
                    <a:pt x="79" y="104"/>
                  </a:cubicBezTo>
                  <a:cubicBezTo>
                    <a:pt x="87" y="104"/>
                    <a:pt x="94" y="104"/>
                    <a:pt x="98" y="104"/>
                  </a:cubicBezTo>
                  <a:cubicBezTo>
                    <a:pt x="118" y="104"/>
                    <a:pt x="133" y="87"/>
                    <a:pt x="133" y="68"/>
                  </a:cubicBezTo>
                  <a:cubicBezTo>
                    <a:pt x="133" y="48"/>
                    <a:pt x="118" y="32"/>
                    <a:pt x="98" y="32"/>
                  </a:cubicBezTo>
                  <a:close/>
                </a:path>
              </a:pathLst>
            </a:custGeom>
            <a:solidFill>
              <a:srgbClr val="98BB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113"/>
            <p:cNvSpPr>
              <a:spLocks/>
            </p:cNvSpPr>
            <p:nvPr/>
          </p:nvSpPr>
          <p:spPr bwMode="auto">
            <a:xfrm>
              <a:off x="1037715" y="998792"/>
              <a:ext cx="123798" cy="148209"/>
            </a:xfrm>
            <a:custGeom>
              <a:avLst/>
              <a:gdLst>
                <a:gd name="T0" fmla="*/ 57 w 60"/>
                <a:gd name="T1" fmla="*/ 32 h 72"/>
                <a:gd name="T2" fmla="*/ 32 w 60"/>
                <a:gd name="T3" fmla="*/ 3 h 72"/>
                <a:gd name="T4" fmla="*/ 28 w 60"/>
                <a:gd name="T5" fmla="*/ 2 h 72"/>
                <a:gd name="T6" fmla="*/ 4 w 60"/>
                <a:gd name="T7" fmla="*/ 33 h 72"/>
                <a:gd name="T8" fmla="*/ 5 w 60"/>
                <a:gd name="T9" fmla="*/ 37 h 72"/>
                <a:gd name="T10" fmla="*/ 18 w 60"/>
                <a:gd name="T11" fmla="*/ 37 h 72"/>
                <a:gd name="T12" fmla="*/ 18 w 60"/>
                <a:gd name="T13" fmla="*/ 42 h 72"/>
                <a:gd name="T14" fmla="*/ 18 w 60"/>
                <a:gd name="T15" fmla="*/ 72 h 72"/>
                <a:gd name="T16" fmla="*/ 43 w 60"/>
                <a:gd name="T17" fmla="*/ 72 h 72"/>
                <a:gd name="T18" fmla="*/ 42 w 60"/>
                <a:gd name="T19" fmla="*/ 42 h 72"/>
                <a:gd name="T20" fmla="*/ 42 w 60"/>
                <a:gd name="T21" fmla="*/ 36 h 72"/>
                <a:gd name="T22" fmla="*/ 56 w 60"/>
                <a:gd name="T23" fmla="*/ 36 h 72"/>
                <a:gd name="T24" fmla="*/ 57 w 60"/>
                <a:gd name="T25" fmla="*/ 3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" h="72">
                  <a:moveTo>
                    <a:pt x="57" y="32"/>
                  </a:move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0" y="0"/>
                    <a:pt x="28" y="2"/>
                  </a:cubicBezTo>
                  <a:cubicBezTo>
                    <a:pt x="25" y="5"/>
                    <a:pt x="4" y="33"/>
                    <a:pt x="4" y="33"/>
                  </a:cubicBezTo>
                  <a:cubicBezTo>
                    <a:pt x="4" y="33"/>
                    <a:pt x="0" y="37"/>
                    <a:pt x="5" y="37"/>
                  </a:cubicBezTo>
                  <a:cubicBezTo>
                    <a:pt x="10" y="37"/>
                    <a:pt x="18" y="37"/>
                    <a:pt x="18" y="37"/>
                  </a:cubicBezTo>
                  <a:cubicBezTo>
                    <a:pt x="18" y="37"/>
                    <a:pt x="18" y="39"/>
                    <a:pt x="18" y="42"/>
                  </a:cubicBezTo>
                  <a:cubicBezTo>
                    <a:pt x="18" y="50"/>
                    <a:pt x="18" y="63"/>
                    <a:pt x="18" y="72"/>
                  </a:cubicBezTo>
                  <a:cubicBezTo>
                    <a:pt x="43" y="72"/>
                    <a:pt x="43" y="72"/>
                    <a:pt x="43" y="72"/>
                  </a:cubicBezTo>
                  <a:cubicBezTo>
                    <a:pt x="43" y="63"/>
                    <a:pt x="42" y="50"/>
                    <a:pt x="42" y="42"/>
                  </a:cubicBezTo>
                  <a:cubicBezTo>
                    <a:pt x="42" y="38"/>
                    <a:pt x="42" y="36"/>
                    <a:pt x="42" y="36"/>
                  </a:cubicBezTo>
                  <a:cubicBezTo>
                    <a:pt x="42" y="36"/>
                    <a:pt x="52" y="36"/>
                    <a:pt x="56" y="36"/>
                  </a:cubicBezTo>
                  <a:cubicBezTo>
                    <a:pt x="60" y="36"/>
                    <a:pt x="57" y="32"/>
                    <a:pt x="57" y="32"/>
                  </a:cubicBez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6" name="组合 195"/>
          <p:cNvGrpSpPr/>
          <p:nvPr/>
        </p:nvGrpSpPr>
        <p:grpSpPr>
          <a:xfrm>
            <a:off x="9248236" y="3648794"/>
            <a:ext cx="513428" cy="401673"/>
            <a:chOff x="1437880" y="932534"/>
            <a:chExt cx="276366" cy="216211"/>
          </a:xfrm>
        </p:grpSpPr>
        <p:sp>
          <p:nvSpPr>
            <p:cNvPr id="197" name="Freeform 114"/>
            <p:cNvSpPr>
              <a:spLocks/>
            </p:cNvSpPr>
            <p:nvPr/>
          </p:nvSpPr>
          <p:spPr bwMode="auto">
            <a:xfrm>
              <a:off x="1437880" y="932534"/>
              <a:ext cx="276366" cy="214467"/>
            </a:xfrm>
            <a:custGeom>
              <a:avLst/>
              <a:gdLst>
                <a:gd name="T0" fmla="*/ 99 w 134"/>
                <a:gd name="T1" fmla="*/ 32 h 104"/>
                <a:gd name="T2" fmla="*/ 99 w 134"/>
                <a:gd name="T3" fmla="*/ 32 h 104"/>
                <a:gd name="T4" fmla="*/ 61 w 134"/>
                <a:gd name="T5" fmla="*/ 0 h 104"/>
                <a:gd name="T6" fmla="*/ 22 w 134"/>
                <a:gd name="T7" fmla="*/ 34 h 104"/>
                <a:gd name="T8" fmla="*/ 0 w 134"/>
                <a:gd name="T9" fmla="*/ 68 h 104"/>
                <a:gd name="T10" fmla="*/ 37 w 134"/>
                <a:gd name="T11" fmla="*/ 104 h 104"/>
                <a:gd name="T12" fmla="*/ 55 w 134"/>
                <a:gd name="T13" fmla="*/ 104 h 104"/>
                <a:gd name="T14" fmla="*/ 80 w 134"/>
                <a:gd name="T15" fmla="*/ 104 h 104"/>
                <a:gd name="T16" fmla="*/ 99 w 134"/>
                <a:gd name="T17" fmla="*/ 104 h 104"/>
                <a:gd name="T18" fmla="*/ 134 w 134"/>
                <a:gd name="T19" fmla="*/ 68 h 104"/>
                <a:gd name="T20" fmla="*/ 99 w 134"/>
                <a:gd name="T21" fmla="*/ 3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4" h="104">
                  <a:moveTo>
                    <a:pt x="99" y="32"/>
                  </a:moveTo>
                  <a:cubicBezTo>
                    <a:pt x="99" y="32"/>
                    <a:pt x="99" y="32"/>
                    <a:pt x="99" y="32"/>
                  </a:cubicBezTo>
                  <a:cubicBezTo>
                    <a:pt x="96" y="14"/>
                    <a:pt x="80" y="0"/>
                    <a:pt x="61" y="0"/>
                  </a:cubicBezTo>
                  <a:cubicBezTo>
                    <a:pt x="41" y="0"/>
                    <a:pt x="24" y="15"/>
                    <a:pt x="22" y="34"/>
                  </a:cubicBezTo>
                  <a:cubicBezTo>
                    <a:pt x="9" y="40"/>
                    <a:pt x="0" y="53"/>
                    <a:pt x="0" y="68"/>
                  </a:cubicBezTo>
                  <a:cubicBezTo>
                    <a:pt x="0" y="88"/>
                    <a:pt x="17" y="104"/>
                    <a:pt x="37" y="104"/>
                  </a:cubicBezTo>
                  <a:cubicBezTo>
                    <a:pt x="41" y="104"/>
                    <a:pt x="48" y="104"/>
                    <a:pt x="55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8" y="104"/>
                    <a:pt x="95" y="104"/>
                    <a:pt x="99" y="104"/>
                  </a:cubicBezTo>
                  <a:cubicBezTo>
                    <a:pt x="119" y="104"/>
                    <a:pt x="134" y="87"/>
                    <a:pt x="134" y="68"/>
                  </a:cubicBezTo>
                  <a:cubicBezTo>
                    <a:pt x="134" y="48"/>
                    <a:pt x="119" y="32"/>
                    <a:pt x="99" y="32"/>
                  </a:cubicBezTo>
                  <a:close/>
                </a:path>
              </a:pathLst>
            </a:custGeom>
            <a:solidFill>
              <a:srgbClr val="98BB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115"/>
            <p:cNvSpPr>
              <a:spLocks/>
            </p:cNvSpPr>
            <p:nvPr/>
          </p:nvSpPr>
          <p:spPr bwMode="auto">
            <a:xfrm>
              <a:off x="1514600" y="1000536"/>
              <a:ext cx="125542" cy="148209"/>
            </a:xfrm>
            <a:custGeom>
              <a:avLst/>
              <a:gdLst>
                <a:gd name="T0" fmla="*/ 4 w 61"/>
                <a:gd name="T1" fmla="*/ 40 h 72"/>
                <a:gd name="T2" fmla="*/ 29 w 61"/>
                <a:gd name="T3" fmla="*/ 70 h 72"/>
                <a:gd name="T4" fmla="*/ 33 w 61"/>
                <a:gd name="T5" fmla="*/ 70 h 72"/>
                <a:gd name="T6" fmla="*/ 57 w 61"/>
                <a:gd name="T7" fmla="*/ 39 h 72"/>
                <a:gd name="T8" fmla="*/ 56 w 61"/>
                <a:gd name="T9" fmla="*/ 36 h 72"/>
                <a:gd name="T10" fmla="*/ 43 w 61"/>
                <a:gd name="T11" fmla="*/ 36 h 72"/>
                <a:gd name="T12" fmla="*/ 43 w 61"/>
                <a:gd name="T13" fmla="*/ 30 h 72"/>
                <a:gd name="T14" fmla="*/ 43 w 61"/>
                <a:gd name="T15" fmla="*/ 0 h 72"/>
                <a:gd name="T16" fmla="*/ 18 w 61"/>
                <a:gd name="T17" fmla="*/ 0 h 72"/>
                <a:gd name="T18" fmla="*/ 18 w 61"/>
                <a:gd name="T19" fmla="*/ 30 h 72"/>
                <a:gd name="T20" fmla="*/ 18 w 61"/>
                <a:gd name="T21" fmla="*/ 36 h 72"/>
                <a:gd name="T22" fmla="*/ 4 w 61"/>
                <a:gd name="T23" fmla="*/ 36 h 72"/>
                <a:gd name="T24" fmla="*/ 4 w 61"/>
                <a:gd name="T25" fmla="*/ 4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72">
                  <a:moveTo>
                    <a:pt x="4" y="40"/>
                  </a:move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31" y="72"/>
                    <a:pt x="33" y="70"/>
                  </a:cubicBezTo>
                  <a:cubicBezTo>
                    <a:pt x="36" y="67"/>
                    <a:pt x="57" y="39"/>
                    <a:pt x="57" y="39"/>
                  </a:cubicBezTo>
                  <a:cubicBezTo>
                    <a:pt x="57" y="39"/>
                    <a:pt x="61" y="36"/>
                    <a:pt x="56" y="36"/>
                  </a:cubicBezTo>
                  <a:cubicBezTo>
                    <a:pt x="51" y="36"/>
                    <a:pt x="43" y="36"/>
                    <a:pt x="43" y="36"/>
                  </a:cubicBezTo>
                  <a:cubicBezTo>
                    <a:pt x="43" y="36"/>
                    <a:pt x="43" y="33"/>
                    <a:pt x="43" y="30"/>
                  </a:cubicBezTo>
                  <a:cubicBezTo>
                    <a:pt x="43" y="23"/>
                    <a:pt x="43" y="10"/>
                    <a:pt x="4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10"/>
                    <a:pt x="18" y="22"/>
                    <a:pt x="18" y="30"/>
                  </a:cubicBezTo>
                  <a:cubicBezTo>
                    <a:pt x="18" y="34"/>
                    <a:pt x="18" y="36"/>
                    <a:pt x="18" y="36"/>
                  </a:cubicBezTo>
                  <a:cubicBezTo>
                    <a:pt x="18" y="36"/>
                    <a:pt x="9" y="36"/>
                    <a:pt x="4" y="36"/>
                  </a:cubicBezTo>
                  <a:cubicBezTo>
                    <a:pt x="0" y="36"/>
                    <a:pt x="4" y="40"/>
                    <a:pt x="4" y="40"/>
                  </a:cubicBez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6" name="组合 205"/>
          <p:cNvGrpSpPr/>
          <p:nvPr/>
        </p:nvGrpSpPr>
        <p:grpSpPr>
          <a:xfrm>
            <a:off x="11207088" y="3627739"/>
            <a:ext cx="570116" cy="443783"/>
            <a:chOff x="2419548" y="2412011"/>
            <a:chExt cx="306880" cy="238878"/>
          </a:xfrm>
        </p:grpSpPr>
        <p:sp>
          <p:nvSpPr>
            <p:cNvPr id="207" name="Freeform 292"/>
            <p:cNvSpPr>
              <a:spLocks/>
            </p:cNvSpPr>
            <p:nvPr/>
          </p:nvSpPr>
          <p:spPr bwMode="auto">
            <a:xfrm>
              <a:off x="2456164" y="2412011"/>
              <a:ext cx="270264" cy="190057"/>
            </a:xfrm>
            <a:custGeom>
              <a:avLst/>
              <a:gdLst>
                <a:gd name="T0" fmla="*/ 66 w 131"/>
                <a:gd name="T1" fmla="*/ 0 h 92"/>
                <a:gd name="T2" fmla="*/ 0 w 131"/>
                <a:gd name="T3" fmla="*/ 46 h 92"/>
                <a:gd name="T4" fmla="*/ 36 w 131"/>
                <a:gd name="T5" fmla="*/ 87 h 92"/>
                <a:gd name="T6" fmla="*/ 70 w 131"/>
                <a:gd name="T7" fmla="*/ 92 h 92"/>
                <a:gd name="T8" fmla="*/ 131 w 131"/>
                <a:gd name="T9" fmla="*/ 46 h 92"/>
                <a:gd name="T10" fmla="*/ 66 w 131"/>
                <a:gd name="T11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1" h="92">
                  <a:moveTo>
                    <a:pt x="66" y="0"/>
                  </a:moveTo>
                  <a:cubicBezTo>
                    <a:pt x="30" y="0"/>
                    <a:pt x="0" y="20"/>
                    <a:pt x="0" y="46"/>
                  </a:cubicBezTo>
                  <a:cubicBezTo>
                    <a:pt x="0" y="64"/>
                    <a:pt x="15" y="79"/>
                    <a:pt x="36" y="87"/>
                  </a:cubicBezTo>
                  <a:cubicBezTo>
                    <a:pt x="70" y="92"/>
                    <a:pt x="70" y="92"/>
                    <a:pt x="70" y="92"/>
                  </a:cubicBezTo>
                  <a:cubicBezTo>
                    <a:pt x="104" y="90"/>
                    <a:pt x="131" y="70"/>
                    <a:pt x="131" y="46"/>
                  </a:cubicBezTo>
                  <a:cubicBezTo>
                    <a:pt x="131" y="20"/>
                    <a:pt x="102" y="0"/>
                    <a:pt x="66" y="0"/>
                  </a:cubicBezTo>
                  <a:close/>
                </a:path>
              </a:pathLst>
            </a:custGeom>
            <a:solidFill>
              <a:srgbClr val="58A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293"/>
            <p:cNvSpPr>
              <a:spLocks/>
            </p:cNvSpPr>
            <p:nvPr/>
          </p:nvSpPr>
          <p:spPr bwMode="auto">
            <a:xfrm>
              <a:off x="2530269" y="2413754"/>
              <a:ext cx="196159" cy="188313"/>
            </a:xfrm>
            <a:custGeom>
              <a:avLst/>
              <a:gdLst>
                <a:gd name="T0" fmla="*/ 17 w 95"/>
                <a:gd name="T1" fmla="*/ 0 h 91"/>
                <a:gd name="T2" fmla="*/ 0 w 95"/>
                <a:gd name="T3" fmla="*/ 86 h 91"/>
                <a:gd name="T4" fmla="*/ 34 w 95"/>
                <a:gd name="T5" fmla="*/ 91 h 91"/>
                <a:gd name="T6" fmla="*/ 95 w 95"/>
                <a:gd name="T7" fmla="*/ 45 h 91"/>
                <a:gd name="T8" fmla="*/ 91 w 95"/>
                <a:gd name="T9" fmla="*/ 29 h 91"/>
                <a:gd name="T10" fmla="*/ 17 w 95"/>
                <a:gd name="T1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1">
                  <a:moveTo>
                    <a:pt x="17" y="0"/>
                  </a:moveTo>
                  <a:cubicBezTo>
                    <a:pt x="0" y="86"/>
                    <a:pt x="0" y="86"/>
                    <a:pt x="0" y="86"/>
                  </a:cubicBezTo>
                  <a:cubicBezTo>
                    <a:pt x="8" y="90"/>
                    <a:pt x="34" y="91"/>
                    <a:pt x="34" y="91"/>
                  </a:cubicBezTo>
                  <a:cubicBezTo>
                    <a:pt x="68" y="89"/>
                    <a:pt x="95" y="69"/>
                    <a:pt x="95" y="45"/>
                  </a:cubicBezTo>
                  <a:cubicBezTo>
                    <a:pt x="95" y="39"/>
                    <a:pt x="94" y="34"/>
                    <a:pt x="91" y="29"/>
                  </a:cubicBezTo>
                  <a:cubicBezTo>
                    <a:pt x="88" y="22"/>
                    <a:pt x="17" y="0"/>
                    <a:pt x="17" y="0"/>
                  </a:cubicBezTo>
                  <a:close/>
                </a:path>
              </a:pathLst>
            </a:custGeom>
            <a:solidFill>
              <a:srgbClr val="4989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294"/>
            <p:cNvSpPr>
              <a:spLocks/>
            </p:cNvSpPr>
            <p:nvPr/>
          </p:nvSpPr>
          <p:spPr bwMode="auto">
            <a:xfrm>
              <a:off x="2419548" y="2413754"/>
              <a:ext cx="270264" cy="237135"/>
            </a:xfrm>
            <a:custGeom>
              <a:avLst/>
              <a:gdLst>
                <a:gd name="T0" fmla="*/ 131 w 131"/>
                <a:gd name="T1" fmla="*/ 46 h 115"/>
                <a:gd name="T2" fmla="*/ 66 w 131"/>
                <a:gd name="T3" fmla="*/ 0 h 115"/>
                <a:gd name="T4" fmla="*/ 0 w 131"/>
                <a:gd name="T5" fmla="*/ 46 h 115"/>
                <a:gd name="T6" fmla="*/ 36 w 131"/>
                <a:gd name="T7" fmla="*/ 87 h 115"/>
                <a:gd name="T8" fmla="*/ 21 w 131"/>
                <a:gd name="T9" fmla="*/ 115 h 115"/>
                <a:gd name="T10" fmla="*/ 70 w 131"/>
                <a:gd name="T11" fmla="*/ 92 h 115"/>
                <a:gd name="T12" fmla="*/ 131 w 131"/>
                <a:gd name="T13" fmla="*/ 4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115">
                  <a:moveTo>
                    <a:pt x="131" y="46"/>
                  </a:moveTo>
                  <a:cubicBezTo>
                    <a:pt x="131" y="20"/>
                    <a:pt x="102" y="0"/>
                    <a:pt x="66" y="0"/>
                  </a:cubicBezTo>
                  <a:cubicBezTo>
                    <a:pt x="30" y="0"/>
                    <a:pt x="0" y="20"/>
                    <a:pt x="0" y="46"/>
                  </a:cubicBezTo>
                  <a:cubicBezTo>
                    <a:pt x="0" y="64"/>
                    <a:pt x="15" y="79"/>
                    <a:pt x="36" y="87"/>
                  </a:cubicBezTo>
                  <a:cubicBezTo>
                    <a:pt x="37" y="92"/>
                    <a:pt x="36" y="102"/>
                    <a:pt x="21" y="115"/>
                  </a:cubicBezTo>
                  <a:cubicBezTo>
                    <a:pt x="21" y="115"/>
                    <a:pt x="52" y="106"/>
                    <a:pt x="70" y="92"/>
                  </a:cubicBezTo>
                  <a:cubicBezTo>
                    <a:pt x="104" y="90"/>
                    <a:pt x="131" y="70"/>
                    <a:pt x="131" y="46"/>
                  </a:cubicBezTo>
                  <a:close/>
                </a:path>
              </a:pathLst>
            </a:custGeom>
            <a:solidFill>
              <a:srgbClr val="87C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Oval 295"/>
            <p:cNvSpPr>
              <a:spLocks noChangeArrowheads="1"/>
            </p:cNvSpPr>
            <p:nvPr/>
          </p:nvSpPr>
          <p:spPr bwMode="auto">
            <a:xfrm>
              <a:off x="2464882" y="2490475"/>
              <a:ext cx="45335" cy="43591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Oval 296"/>
            <p:cNvSpPr>
              <a:spLocks noChangeArrowheads="1"/>
            </p:cNvSpPr>
            <p:nvPr/>
          </p:nvSpPr>
          <p:spPr bwMode="auto">
            <a:xfrm>
              <a:off x="2528525" y="2490475"/>
              <a:ext cx="45335" cy="43591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Oval 297"/>
            <p:cNvSpPr>
              <a:spLocks noChangeArrowheads="1"/>
            </p:cNvSpPr>
            <p:nvPr/>
          </p:nvSpPr>
          <p:spPr bwMode="auto">
            <a:xfrm>
              <a:off x="2590424" y="2490475"/>
              <a:ext cx="45335" cy="43591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3" name="组合 212"/>
          <p:cNvGrpSpPr/>
          <p:nvPr/>
        </p:nvGrpSpPr>
        <p:grpSpPr>
          <a:xfrm>
            <a:off x="8273807" y="3541086"/>
            <a:ext cx="382239" cy="617088"/>
            <a:chOff x="1493676" y="6705719"/>
            <a:chExt cx="205750" cy="332164"/>
          </a:xfrm>
        </p:grpSpPr>
        <p:sp>
          <p:nvSpPr>
            <p:cNvPr id="214" name="Freeform 2251"/>
            <p:cNvSpPr>
              <a:spLocks/>
            </p:cNvSpPr>
            <p:nvPr/>
          </p:nvSpPr>
          <p:spPr bwMode="auto">
            <a:xfrm>
              <a:off x="1518087" y="6873109"/>
              <a:ext cx="156927" cy="164774"/>
            </a:xfrm>
            <a:custGeom>
              <a:avLst/>
              <a:gdLst>
                <a:gd name="T0" fmla="*/ 14 w 76"/>
                <a:gd name="T1" fmla="*/ 3 h 80"/>
                <a:gd name="T2" fmla="*/ 7 w 76"/>
                <a:gd name="T3" fmla="*/ 43 h 80"/>
                <a:gd name="T4" fmla="*/ 0 w 76"/>
                <a:gd name="T5" fmla="*/ 80 h 80"/>
                <a:gd name="T6" fmla="*/ 35 w 76"/>
                <a:gd name="T7" fmla="*/ 54 h 80"/>
                <a:gd name="T8" fmla="*/ 76 w 76"/>
                <a:gd name="T9" fmla="*/ 77 h 80"/>
                <a:gd name="T10" fmla="*/ 62 w 76"/>
                <a:gd name="T11" fmla="*/ 0 h 80"/>
                <a:gd name="T12" fmla="*/ 14 w 76"/>
                <a:gd name="T13" fmla="*/ 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80">
                  <a:moveTo>
                    <a:pt x="14" y="3"/>
                  </a:moveTo>
                  <a:cubicBezTo>
                    <a:pt x="7" y="43"/>
                    <a:pt x="7" y="43"/>
                    <a:pt x="7" y="43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28" y="0"/>
                    <a:pt x="14" y="3"/>
                  </a:cubicBezTo>
                </a:path>
              </a:pathLst>
            </a:custGeom>
            <a:solidFill>
              <a:srgbClr val="7AA8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Freeform 2252"/>
            <p:cNvSpPr>
              <a:spLocks/>
            </p:cNvSpPr>
            <p:nvPr/>
          </p:nvSpPr>
          <p:spPr bwMode="auto">
            <a:xfrm>
              <a:off x="1532908" y="6897520"/>
              <a:ext cx="12205" cy="68002"/>
            </a:xfrm>
            <a:custGeom>
              <a:avLst/>
              <a:gdLst>
                <a:gd name="T0" fmla="*/ 6 w 6"/>
                <a:gd name="T1" fmla="*/ 0 h 33"/>
                <a:gd name="T2" fmla="*/ 0 w 6"/>
                <a:gd name="T3" fmla="*/ 33 h 33"/>
                <a:gd name="T4" fmla="*/ 0 w 6"/>
                <a:gd name="T5" fmla="*/ 33 h 33"/>
                <a:gd name="T6" fmla="*/ 0 w 6"/>
                <a:gd name="T7" fmla="*/ 31 h 33"/>
                <a:gd name="T8" fmla="*/ 6 w 6"/>
                <a:gd name="T9" fmla="*/ 0 h 33"/>
                <a:gd name="T10" fmla="*/ 6 w 6"/>
                <a:gd name="T1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3">
                  <a:moveTo>
                    <a:pt x="6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Freeform 2253"/>
            <p:cNvSpPr>
              <a:spLocks/>
            </p:cNvSpPr>
            <p:nvPr/>
          </p:nvSpPr>
          <p:spPr bwMode="auto">
            <a:xfrm>
              <a:off x="1532908" y="6897520"/>
              <a:ext cx="53181" cy="68002"/>
            </a:xfrm>
            <a:custGeom>
              <a:avLst/>
              <a:gdLst>
                <a:gd name="T0" fmla="*/ 6 w 26"/>
                <a:gd name="T1" fmla="*/ 0 h 33"/>
                <a:gd name="T2" fmla="*/ 0 w 26"/>
                <a:gd name="T3" fmla="*/ 31 h 33"/>
                <a:gd name="T4" fmla="*/ 0 w 26"/>
                <a:gd name="T5" fmla="*/ 33 h 33"/>
                <a:gd name="T6" fmla="*/ 26 w 26"/>
                <a:gd name="T7" fmla="*/ 7 h 33"/>
                <a:gd name="T8" fmla="*/ 6 w 26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33">
                  <a:moveTo>
                    <a:pt x="6" y="0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19" y="6"/>
                    <a:pt x="12" y="4"/>
                    <a:pt x="6" y="0"/>
                  </a:cubicBezTo>
                </a:path>
              </a:pathLst>
            </a:custGeom>
            <a:solidFill>
              <a:srgbClr val="7198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Oval 2254"/>
            <p:cNvSpPr>
              <a:spLocks noChangeArrowheads="1"/>
            </p:cNvSpPr>
            <p:nvPr/>
          </p:nvSpPr>
          <p:spPr bwMode="auto">
            <a:xfrm>
              <a:off x="1493676" y="6705719"/>
              <a:ext cx="205749" cy="206621"/>
            </a:xfrm>
            <a:prstGeom prst="ellipse">
              <a:avLst/>
            </a:prstGeom>
            <a:solidFill>
              <a:srgbClr val="7AA8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Freeform 2255"/>
            <p:cNvSpPr>
              <a:spLocks/>
            </p:cNvSpPr>
            <p:nvPr/>
          </p:nvSpPr>
          <p:spPr bwMode="auto">
            <a:xfrm>
              <a:off x="1493676" y="6806850"/>
              <a:ext cx="0" cy="1744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</a:path>
              </a:pathLst>
            </a:custGeom>
            <a:solidFill>
              <a:srgbClr val="373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2256"/>
            <p:cNvSpPr>
              <a:spLocks/>
            </p:cNvSpPr>
            <p:nvPr/>
          </p:nvSpPr>
          <p:spPr bwMode="auto">
            <a:xfrm>
              <a:off x="1493676" y="6800748"/>
              <a:ext cx="18308" cy="18308"/>
            </a:xfrm>
            <a:custGeom>
              <a:avLst/>
              <a:gdLst>
                <a:gd name="T0" fmla="*/ 9 w 9"/>
                <a:gd name="T1" fmla="*/ 0 h 9"/>
                <a:gd name="T2" fmla="*/ 0 w 9"/>
                <a:gd name="T3" fmla="*/ 0 h 9"/>
                <a:gd name="T4" fmla="*/ 0 w 9"/>
                <a:gd name="T5" fmla="*/ 3 h 9"/>
                <a:gd name="T6" fmla="*/ 0 w 9"/>
                <a:gd name="T7" fmla="*/ 4 h 9"/>
                <a:gd name="T8" fmla="*/ 0 w 9"/>
                <a:gd name="T9" fmla="*/ 9 h 9"/>
                <a:gd name="T10" fmla="*/ 9 w 9"/>
                <a:gd name="T11" fmla="*/ 9 h 9"/>
                <a:gd name="T12" fmla="*/ 9 w 9"/>
                <a:gd name="T13" fmla="*/ 7 h 9"/>
                <a:gd name="T14" fmla="*/ 9 w 9"/>
                <a:gd name="T15" fmla="*/ 7 h 9"/>
                <a:gd name="T16" fmla="*/ 9 w 9"/>
                <a:gd name="T17" fmla="*/ 6 h 9"/>
                <a:gd name="T18" fmla="*/ 9 w 9"/>
                <a:gd name="T19" fmla="*/ 6 h 9"/>
                <a:gd name="T20" fmla="*/ 9 w 9"/>
                <a:gd name="T21" fmla="*/ 6 h 9"/>
                <a:gd name="T22" fmla="*/ 9 w 9"/>
                <a:gd name="T23" fmla="*/ 6 h 9"/>
                <a:gd name="T24" fmla="*/ 9 w 9"/>
                <a:gd name="T25" fmla="*/ 5 h 9"/>
                <a:gd name="T26" fmla="*/ 9 w 9"/>
                <a:gd name="T27" fmla="*/ 5 h 9"/>
                <a:gd name="T28" fmla="*/ 9 w 9"/>
                <a:gd name="T29" fmla="*/ 5 h 9"/>
                <a:gd name="T30" fmla="*/ 9 w 9"/>
                <a:gd name="T31" fmla="*/ 5 h 9"/>
                <a:gd name="T32" fmla="*/ 9 w 9"/>
                <a:gd name="T33" fmla="*/ 5 h 9"/>
                <a:gd name="T34" fmla="*/ 9 w 9"/>
                <a:gd name="T35" fmla="*/ 5 h 9"/>
                <a:gd name="T36" fmla="*/ 9 w 9"/>
                <a:gd name="T37" fmla="*/ 5 h 9"/>
                <a:gd name="T38" fmla="*/ 9 w 9"/>
                <a:gd name="T39" fmla="*/ 5 h 9"/>
                <a:gd name="T40" fmla="*/ 9 w 9"/>
                <a:gd name="T41" fmla="*/ 4 h 9"/>
                <a:gd name="T42" fmla="*/ 9 w 9"/>
                <a:gd name="T4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" h="9">
                  <a:moveTo>
                    <a:pt x="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6"/>
                    <a:pt x="0" y="7"/>
                    <a:pt x="0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4"/>
                  </a:cubicBezTo>
                  <a:cubicBezTo>
                    <a:pt x="9" y="3"/>
                    <a:pt x="9" y="1"/>
                    <a:pt x="9" y="0"/>
                  </a:cubicBezTo>
                </a:path>
              </a:pathLst>
            </a:custGeom>
            <a:solidFill>
              <a:srgbClr val="6380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2257"/>
            <p:cNvSpPr>
              <a:spLocks/>
            </p:cNvSpPr>
            <p:nvPr/>
          </p:nvSpPr>
          <p:spPr bwMode="auto">
            <a:xfrm>
              <a:off x="1699426" y="6806850"/>
              <a:ext cx="0" cy="1744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</a:path>
              </a:pathLst>
            </a:custGeom>
            <a:solidFill>
              <a:srgbClr val="373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2258"/>
            <p:cNvSpPr>
              <a:spLocks/>
            </p:cNvSpPr>
            <p:nvPr/>
          </p:nvSpPr>
          <p:spPr bwMode="auto">
            <a:xfrm>
              <a:off x="1681118" y="6800748"/>
              <a:ext cx="18308" cy="18308"/>
            </a:xfrm>
            <a:custGeom>
              <a:avLst/>
              <a:gdLst>
                <a:gd name="T0" fmla="*/ 9 w 9"/>
                <a:gd name="T1" fmla="*/ 0 h 9"/>
                <a:gd name="T2" fmla="*/ 0 w 9"/>
                <a:gd name="T3" fmla="*/ 0 h 9"/>
                <a:gd name="T4" fmla="*/ 0 w 9"/>
                <a:gd name="T5" fmla="*/ 4 h 9"/>
                <a:gd name="T6" fmla="*/ 0 w 9"/>
                <a:gd name="T7" fmla="*/ 9 h 9"/>
                <a:gd name="T8" fmla="*/ 9 w 9"/>
                <a:gd name="T9" fmla="*/ 9 h 9"/>
                <a:gd name="T10" fmla="*/ 9 w 9"/>
                <a:gd name="T11" fmla="*/ 4 h 9"/>
                <a:gd name="T12" fmla="*/ 9 w 9"/>
                <a:gd name="T13" fmla="*/ 3 h 9"/>
                <a:gd name="T14" fmla="*/ 9 w 9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9">
                  <a:moveTo>
                    <a:pt x="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6"/>
                    <a:pt x="0" y="7"/>
                    <a:pt x="0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7"/>
                    <a:pt x="9" y="6"/>
                    <a:pt x="9" y="4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2"/>
                    <a:pt x="9" y="1"/>
                    <a:pt x="9" y="0"/>
                  </a:cubicBezTo>
                </a:path>
              </a:pathLst>
            </a:custGeom>
            <a:solidFill>
              <a:srgbClr val="6380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2259"/>
            <p:cNvSpPr>
              <a:spLocks/>
            </p:cNvSpPr>
            <p:nvPr/>
          </p:nvSpPr>
          <p:spPr bwMode="auto">
            <a:xfrm>
              <a:off x="1586089" y="6893160"/>
              <a:ext cx="19180" cy="19180"/>
            </a:xfrm>
            <a:custGeom>
              <a:avLst/>
              <a:gdLst>
                <a:gd name="T0" fmla="*/ 9 w 9"/>
                <a:gd name="T1" fmla="*/ 0 h 9"/>
                <a:gd name="T2" fmla="*/ 6 w 9"/>
                <a:gd name="T3" fmla="*/ 0 h 9"/>
                <a:gd name="T4" fmla="*/ 6 w 9"/>
                <a:gd name="T5" fmla="*/ 0 h 9"/>
                <a:gd name="T6" fmla="*/ 5 w 9"/>
                <a:gd name="T7" fmla="*/ 0 h 9"/>
                <a:gd name="T8" fmla="*/ 0 w 9"/>
                <a:gd name="T9" fmla="*/ 0 h 9"/>
                <a:gd name="T10" fmla="*/ 0 w 9"/>
                <a:gd name="T11" fmla="*/ 9 h 9"/>
                <a:gd name="T12" fmla="*/ 5 w 9"/>
                <a:gd name="T13" fmla="*/ 9 h 9"/>
                <a:gd name="T14" fmla="*/ 9 w 9"/>
                <a:gd name="T15" fmla="*/ 9 h 9"/>
                <a:gd name="T16" fmla="*/ 9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9" y="0"/>
                  </a:moveTo>
                  <a:cubicBezTo>
                    <a:pt x="8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3" y="0"/>
                    <a:pt x="2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9"/>
                    <a:pt x="3" y="9"/>
                    <a:pt x="5" y="9"/>
                  </a:cubicBezTo>
                  <a:cubicBezTo>
                    <a:pt x="6" y="9"/>
                    <a:pt x="8" y="9"/>
                    <a:pt x="9" y="9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6380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Freeform 2260"/>
            <p:cNvSpPr>
              <a:spLocks/>
            </p:cNvSpPr>
            <p:nvPr/>
          </p:nvSpPr>
          <p:spPr bwMode="auto">
            <a:xfrm>
              <a:off x="1586089" y="6705719"/>
              <a:ext cx="19180" cy="19180"/>
            </a:xfrm>
            <a:custGeom>
              <a:avLst/>
              <a:gdLst>
                <a:gd name="T0" fmla="*/ 5 w 9"/>
                <a:gd name="T1" fmla="*/ 0 h 9"/>
                <a:gd name="T2" fmla="*/ 0 w 9"/>
                <a:gd name="T3" fmla="*/ 1 h 9"/>
                <a:gd name="T4" fmla="*/ 0 w 9"/>
                <a:gd name="T5" fmla="*/ 9 h 9"/>
                <a:gd name="T6" fmla="*/ 5 w 9"/>
                <a:gd name="T7" fmla="*/ 9 h 9"/>
                <a:gd name="T8" fmla="*/ 9 w 9"/>
                <a:gd name="T9" fmla="*/ 9 h 9"/>
                <a:gd name="T10" fmla="*/ 9 w 9"/>
                <a:gd name="T11" fmla="*/ 1 h 9"/>
                <a:gd name="T12" fmla="*/ 5 w 9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5" y="0"/>
                  </a:moveTo>
                  <a:cubicBezTo>
                    <a:pt x="3" y="0"/>
                    <a:pt x="2" y="0"/>
                    <a:pt x="0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9"/>
                    <a:pt x="3" y="9"/>
                    <a:pt x="5" y="9"/>
                  </a:cubicBezTo>
                  <a:cubicBezTo>
                    <a:pt x="6" y="9"/>
                    <a:pt x="8" y="9"/>
                    <a:pt x="9" y="9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0"/>
                    <a:pt x="6" y="0"/>
                    <a:pt x="5" y="0"/>
                  </a:cubicBezTo>
                </a:path>
              </a:pathLst>
            </a:custGeom>
            <a:solidFill>
              <a:srgbClr val="6380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Freeform 2261"/>
            <p:cNvSpPr>
              <a:spLocks/>
            </p:cNvSpPr>
            <p:nvPr/>
          </p:nvSpPr>
          <p:spPr bwMode="auto">
            <a:xfrm>
              <a:off x="1650604" y="6731002"/>
              <a:ext cx="24411" cy="26155"/>
            </a:xfrm>
            <a:custGeom>
              <a:avLst/>
              <a:gdLst>
                <a:gd name="T0" fmla="*/ 6 w 12"/>
                <a:gd name="T1" fmla="*/ 0 h 13"/>
                <a:gd name="T2" fmla="*/ 0 w 12"/>
                <a:gd name="T3" fmla="*/ 6 h 13"/>
                <a:gd name="T4" fmla="*/ 6 w 12"/>
                <a:gd name="T5" fmla="*/ 13 h 13"/>
                <a:gd name="T6" fmla="*/ 12 w 12"/>
                <a:gd name="T7" fmla="*/ 6 h 13"/>
                <a:gd name="T8" fmla="*/ 6 w 1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">
                  <a:moveTo>
                    <a:pt x="6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2" y="8"/>
                    <a:pt x="4" y="10"/>
                    <a:pt x="6" y="13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0" y="4"/>
                    <a:pt x="8" y="2"/>
                    <a:pt x="6" y="0"/>
                  </a:cubicBezTo>
                </a:path>
              </a:pathLst>
            </a:custGeom>
            <a:solidFill>
              <a:srgbClr val="6380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Freeform 2262"/>
            <p:cNvSpPr>
              <a:spLocks/>
            </p:cNvSpPr>
            <p:nvPr/>
          </p:nvSpPr>
          <p:spPr bwMode="auto">
            <a:xfrm>
              <a:off x="1518087" y="6862647"/>
              <a:ext cx="25283" cy="27026"/>
            </a:xfrm>
            <a:custGeom>
              <a:avLst/>
              <a:gdLst>
                <a:gd name="T0" fmla="*/ 6 w 12"/>
                <a:gd name="T1" fmla="*/ 0 h 13"/>
                <a:gd name="T2" fmla="*/ 0 w 12"/>
                <a:gd name="T3" fmla="*/ 6 h 13"/>
                <a:gd name="T4" fmla="*/ 6 w 12"/>
                <a:gd name="T5" fmla="*/ 13 h 13"/>
                <a:gd name="T6" fmla="*/ 12 w 12"/>
                <a:gd name="T7" fmla="*/ 6 h 13"/>
                <a:gd name="T8" fmla="*/ 7 w 12"/>
                <a:gd name="T9" fmla="*/ 1 h 13"/>
                <a:gd name="T10" fmla="*/ 6 w 12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3">
                  <a:moveTo>
                    <a:pt x="6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1" y="9"/>
                    <a:pt x="4" y="11"/>
                    <a:pt x="6" y="13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0" y="5"/>
                    <a:pt x="8" y="3"/>
                    <a:pt x="7" y="1"/>
                  </a:cubicBezTo>
                  <a:cubicBezTo>
                    <a:pt x="6" y="1"/>
                    <a:pt x="6" y="0"/>
                    <a:pt x="6" y="0"/>
                  </a:cubicBezTo>
                </a:path>
              </a:pathLst>
            </a:custGeom>
            <a:solidFill>
              <a:srgbClr val="6380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2263"/>
            <p:cNvSpPr>
              <a:spLocks/>
            </p:cNvSpPr>
            <p:nvPr/>
          </p:nvSpPr>
          <p:spPr bwMode="auto">
            <a:xfrm>
              <a:off x="1518087" y="6731002"/>
              <a:ext cx="25283" cy="26155"/>
            </a:xfrm>
            <a:custGeom>
              <a:avLst/>
              <a:gdLst>
                <a:gd name="T0" fmla="*/ 6 w 12"/>
                <a:gd name="T1" fmla="*/ 0 h 13"/>
                <a:gd name="T2" fmla="*/ 0 w 12"/>
                <a:gd name="T3" fmla="*/ 6 h 13"/>
                <a:gd name="T4" fmla="*/ 6 w 12"/>
                <a:gd name="T5" fmla="*/ 13 h 13"/>
                <a:gd name="T6" fmla="*/ 9 w 12"/>
                <a:gd name="T7" fmla="*/ 9 h 13"/>
                <a:gd name="T8" fmla="*/ 12 w 12"/>
                <a:gd name="T9" fmla="*/ 6 h 13"/>
                <a:gd name="T10" fmla="*/ 6 w 12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3">
                  <a:moveTo>
                    <a:pt x="6" y="0"/>
                  </a:moveTo>
                  <a:cubicBezTo>
                    <a:pt x="4" y="2"/>
                    <a:pt x="1" y="4"/>
                    <a:pt x="0" y="6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1"/>
                    <a:pt x="8" y="10"/>
                    <a:pt x="9" y="9"/>
                  </a:cubicBezTo>
                  <a:cubicBezTo>
                    <a:pt x="10" y="8"/>
                    <a:pt x="11" y="7"/>
                    <a:pt x="12" y="6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6380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2264"/>
            <p:cNvSpPr>
              <a:spLocks/>
            </p:cNvSpPr>
            <p:nvPr/>
          </p:nvSpPr>
          <p:spPr bwMode="auto">
            <a:xfrm>
              <a:off x="1650604" y="6862647"/>
              <a:ext cx="24411" cy="27026"/>
            </a:xfrm>
            <a:custGeom>
              <a:avLst/>
              <a:gdLst>
                <a:gd name="T0" fmla="*/ 6 w 12"/>
                <a:gd name="T1" fmla="*/ 0 h 13"/>
                <a:gd name="T2" fmla="*/ 0 w 12"/>
                <a:gd name="T3" fmla="*/ 6 h 13"/>
                <a:gd name="T4" fmla="*/ 6 w 12"/>
                <a:gd name="T5" fmla="*/ 13 h 13"/>
                <a:gd name="T6" fmla="*/ 12 w 12"/>
                <a:gd name="T7" fmla="*/ 6 h 13"/>
                <a:gd name="T8" fmla="*/ 6 w 1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">
                  <a:moveTo>
                    <a:pt x="6" y="0"/>
                  </a:moveTo>
                  <a:cubicBezTo>
                    <a:pt x="4" y="2"/>
                    <a:pt x="2" y="4"/>
                    <a:pt x="0" y="6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8" y="11"/>
                    <a:pt x="10" y="9"/>
                    <a:pt x="12" y="6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6380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Oval 2265"/>
            <p:cNvSpPr>
              <a:spLocks noChangeArrowheads="1"/>
            </p:cNvSpPr>
            <p:nvPr/>
          </p:nvSpPr>
          <p:spPr bwMode="auto">
            <a:xfrm>
              <a:off x="1511985" y="6724899"/>
              <a:ext cx="169133" cy="168261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Freeform 2266"/>
            <p:cNvSpPr>
              <a:spLocks noEditPoints="1"/>
            </p:cNvSpPr>
            <p:nvPr/>
          </p:nvSpPr>
          <p:spPr bwMode="auto">
            <a:xfrm>
              <a:off x="1520703" y="6732746"/>
              <a:ext cx="40975" cy="40975"/>
            </a:xfrm>
            <a:custGeom>
              <a:avLst/>
              <a:gdLst>
                <a:gd name="T0" fmla="*/ 5 w 20"/>
                <a:gd name="T1" fmla="*/ 12 h 20"/>
                <a:gd name="T2" fmla="*/ 0 w 20"/>
                <a:gd name="T3" fmla="*/ 20 h 20"/>
                <a:gd name="T4" fmla="*/ 5 w 20"/>
                <a:gd name="T5" fmla="*/ 12 h 20"/>
                <a:gd name="T6" fmla="*/ 5 w 20"/>
                <a:gd name="T7" fmla="*/ 12 h 20"/>
                <a:gd name="T8" fmla="*/ 15 w 20"/>
                <a:gd name="T9" fmla="*/ 3 h 20"/>
                <a:gd name="T10" fmla="*/ 15 w 20"/>
                <a:gd name="T11" fmla="*/ 3 h 20"/>
                <a:gd name="T12" fmla="*/ 15 w 20"/>
                <a:gd name="T13" fmla="*/ 3 h 20"/>
                <a:gd name="T14" fmla="*/ 15 w 20"/>
                <a:gd name="T15" fmla="*/ 2 h 20"/>
                <a:gd name="T16" fmla="*/ 15 w 20"/>
                <a:gd name="T17" fmla="*/ 3 h 20"/>
                <a:gd name="T18" fmla="*/ 15 w 20"/>
                <a:gd name="T19" fmla="*/ 2 h 20"/>
                <a:gd name="T20" fmla="*/ 19 w 20"/>
                <a:gd name="T21" fmla="*/ 0 h 20"/>
                <a:gd name="T22" fmla="*/ 15 w 20"/>
                <a:gd name="T23" fmla="*/ 2 h 20"/>
                <a:gd name="T24" fmla="*/ 19 w 20"/>
                <a:gd name="T25" fmla="*/ 0 h 20"/>
                <a:gd name="T26" fmla="*/ 19 w 20"/>
                <a:gd name="T27" fmla="*/ 0 h 20"/>
                <a:gd name="T28" fmla="*/ 19 w 20"/>
                <a:gd name="T29" fmla="*/ 0 h 20"/>
                <a:gd name="T30" fmla="*/ 19 w 20"/>
                <a:gd name="T31" fmla="*/ 0 h 20"/>
                <a:gd name="T32" fmla="*/ 20 w 20"/>
                <a:gd name="T33" fmla="*/ 0 h 20"/>
                <a:gd name="T34" fmla="*/ 20 w 20"/>
                <a:gd name="T35" fmla="*/ 0 h 20"/>
                <a:gd name="T36" fmla="*/ 20 w 20"/>
                <a:gd name="T3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" h="20">
                  <a:moveTo>
                    <a:pt x="5" y="12"/>
                  </a:moveTo>
                  <a:cubicBezTo>
                    <a:pt x="3" y="14"/>
                    <a:pt x="1" y="17"/>
                    <a:pt x="0" y="20"/>
                  </a:cubicBezTo>
                  <a:cubicBezTo>
                    <a:pt x="1" y="17"/>
                    <a:pt x="3" y="14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moveTo>
                    <a:pt x="15" y="3"/>
                  </a:move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moveTo>
                    <a:pt x="15" y="2"/>
                  </a:moveTo>
                  <a:cubicBezTo>
                    <a:pt x="15" y="2"/>
                    <a:pt x="15" y="3"/>
                    <a:pt x="15" y="3"/>
                  </a:cubicBezTo>
                  <a:cubicBezTo>
                    <a:pt x="15" y="3"/>
                    <a:pt x="15" y="2"/>
                    <a:pt x="15" y="2"/>
                  </a:cubicBezTo>
                  <a:moveTo>
                    <a:pt x="19" y="0"/>
                  </a:moveTo>
                  <a:cubicBezTo>
                    <a:pt x="18" y="1"/>
                    <a:pt x="16" y="2"/>
                    <a:pt x="15" y="2"/>
                  </a:cubicBezTo>
                  <a:cubicBezTo>
                    <a:pt x="16" y="2"/>
                    <a:pt x="18" y="1"/>
                    <a:pt x="19" y="0"/>
                  </a:cubicBezTo>
                  <a:moveTo>
                    <a:pt x="19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7097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2267"/>
            <p:cNvSpPr>
              <a:spLocks/>
            </p:cNvSpPr>
            <p:nvPr/>
          </p:nvSpPr>
          <p:spPr bwMode="auto">
            <a:xfrm>
              <a:off x="1531165" y="6749310"/>
              <a:ext cx="6103" cy="7846"/>
            </a:xfrm>
            <a:custGeom>
              <a:avLst/>
              <a:gdLst>
                <a:gd name="T0" fmla="*/ 3 w 3"/>
                <a:gd name="T1" fmla="*/ 0 h 4"/>
                <a:gd name="T2" fmla="*/ 0 w 3"/>
                <a:gd name="T3" fmla="*/ 4 h 4"/>
                <a:gd name="T4" fmla="*/ 0 w 3"/>
                <a:gd name="T5" fmla="*/ 4 h 4"/>
                <a:gd name="T6" fmla="*/ 3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2" y="1"/>
                    <a:pt x="1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2"/>
                    <a:pt x="2" y="1"/>
                    <a:pt x="3" y="0"/>
                  </a:cubicBezTo>
                </a:path>
              </a:pathLst>
            </a:custGeom>
            <a:solidFill>
              <a:srgbClr val="5C7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2268"/>
            <p:cNvSpPr>
              <a:spLocks noEditPoints="1"/>
            </p:cNvSpPr>
            <p:nvPr/>
          </p:nvSpPr>
          <p:spPr bwMode="auto">
            <a:xfrm>
              <a:off x="1511985" y="6811209"/>
              <a:ext cx="0" cy="4359"/>
            </a:xfrm>
            <a:custGeom>
              <a:avLst/>
              <a:gdLst>
                <a:gd name="T0" fmla="*/ 2 h 2"/>
                <a:gd name="T1" fmla="*/ 2 h 2"/>
                <a:gd name="T2" fmla="*/ 2 h 2"/>
                <a:gd name="T3" fmla="*/ 1 h 2"/>
                <a:gd name="T4" fmla="*/ 1 h 2"/>
                <a:gd name="T5" fmla="*/ 1 h 2"/>
                <a:gd name="T6" fmla="*/ 1 h 2"/>
                <a:gd name="T7" fmla="*/ 1 h 2"/>
                <a:gd name="T8" fmla="*/ 1 h 2"/>
                <a:gd name="T9" fmla="*/ 0 h 2"/>
                <a:gd name="T10" fmla="*/ 0 h 2"/>
                <a:gd name="T11" fmla="*/ 0 h 2"/>
                <a:gd name="T12" fmla="*/ 0 h 2"/>
                <a:gd name="T13" fmla="*/ 0 h 2"/>
                <a:gd name="T14" fmla="*/ 0 h 2"/>
                <a:gd name="T15" fmla="*/ 0 h 2"/>
                <a:gd name="T16" fmla="*/ 0 h 2"/>
                <a:gd name="T17" fmla="*/ 0 h 2"/>
                <a:gd name="T18" fmla="*/ 0 h 2"/>
                <a:gd name="T19" fmla="*/ 0 h 2"/>
                <a:gd name="T20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  <a:cxn ang="0">
                  <a:pos x="0" y="T16"/>
                </a:cxn>
                <a:cxn ang="0">
                  <a:pos x="0" y="T17"/>
                </a:cxn>
                <a:cxn ang="0">
                  <a:pos x="0" y="T18"/>
                </a:cxn>
                <a:cxn ang="0">
                  <a:pos x="0" y="T19"/>
                </a:cxn>
                <a:cxn ang="0">
                  <a:pos x="0" y="T20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C7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Freeform 2269"/>
            <p:cNvSpPr>
              <a:spLocks noEditPoints="1"/>
            </p:cNvSpPr>
            <p:nvPr/>
          </p:nvSpPr>
          <p:spPr bwMode="auto">
            <a:xfrm>
              <a:off x="1518087" y="6839979"/>
              <a:ext cx="45335" cy="47078"/>
            </a:xfrm>
            <a:custGeom>
              <a:avLst/>
              <a:gdLst>
                <a:gd name="T0" fmla="*/ 12 w 22"/>
                <a:gd name="T1" fmla="*/ 17 h 23"/>
                <a:gd name="T2" fmla="*/ 12 w 22"/>
                <a:gd name="T3" fmla="*/ 17 h 23"/>
                <a:gd name="T4" fmla="*/ 22 w 22"/>
                <a:gd name="T5" fmla="*/ 23 h 23"/>
                <a:gd name="T6" fmla="*/ 12 w 22"/>
                <a:gd name="T7" fmla="*/ 17 h 23"/>
                <a:gd name="T8" fmla="*/ 0 w 22"/>
                <a:gd name="T9" fmla="*/ 0 h 23"/>
                <a:gd name="T10" fmla="*/ 6 w 22"/>
                <a:gd name="T11" fmla="*/ 11 h 23"/>
                <a:gd name="T12" fmla="*/ 6 w 22"/>
                <a:gd name="T13" fmla="*/ 11 h 23"/>
                <a:gd name="T14" fmla="*/ 0 w 22"/>
                <a:gd name="T15" fmla="*/ 0 h 23"/>
                <a:gd name="T16" fmla="*/ 0 w 22"/>
                <a:gd name="T17" fmla="*/ 0 h 23"/>
                <a:gd name="T18" fmla="*/ 0 w 22"/>
                <a:gd name="T19" fmla="*/ 0 h 23"/>
                <a:gd name="T20" fmla="*/ 0 w 22"/>
                <a:gd name="T2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3">
                  <a:moveTo>
                    <a:pt x="12" y="17"/>
                  </a:moveTo>
                  <a:cubicBezTo>
                    <a:pt x="12" y="17"/>
                    <a:pt x="12" y="17"/>
                    <a:pt x="12" y="17"/>
                  </a:cubicBezTo>
                  <a:cubicBezTo>
                    <a:pt x="15" y="20"/>
                    <a:pt x="19" y="22"/>
                    <a:pt x="22" y="23"/>
                  </a:cubicBezTo>
                  <a:cubicBezTo>
                    <a:pt x="19" y="22"/>
                    <a:pt x="15" y="20"/>
                    <a:pt x="12" y="17"/>
                  </a:cubicBezTo>
                  <a:moveTo>
                    <a:pt x="0" y="0"/>
                  </a:moveTo>
                  <a:cubicBezTo>
                    <a:pt x="1" y="4"/>
                    <a:pt x="3" y="8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3" y="8"/>
                    <a:pt x="1" y="4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7097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Freeform 2270"/>
            <p:cNvSpPr>
              <a:spLocks/>
            </p:cNvSpPr>
            <p:nvPr/>
          </p:nvSpPr>
          <p:spPr bwMode="auto">
            <a:xfrm>
              <a:off x="1531165" y="6862647"/>
              <a:ext cx="12205" cy="12205"/>
            </a:xfrm>
            <a:custGeom>
              <a:avLst/>
              <a:gdLst>
                <a:gd name="T0" fmla="*/ 0 w 6"/>
                <a:gd name="T1" fmla="*/ 0 h 6"/>
                <a:gd name="T2" fmla="*/ 0 w 6"/>
                <a:gd name="T3" fmla="*/ 0 h 6"/>
                <a:gd name="T4" fmla="*/ 1 w 6"/>
                <a:gd name="T5" fmla="*/ 1 h 6"/>
                <a:gd name="T6" fmla="*/ 6 w 6"/>
                <a:gd name="T7" fmla="*/ 6 h 6"/>
                <a:gd name="T8" fmla="*/ 6 w 6"/>
                <a:gd name="T9" fmla="*/ 6 h 6"/>
                <a:gd name="T10" fmla="*/ 0 w 6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2" y="3"/>
                    <a:pt x="4" y="5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4" y="4"/>
                    <a:pt x="2" y="2"/>
                    <a:pt x="0" y="0"/>
                  </a:cubicBezTo>
                </a:path>
              </a:pathLst>
            </a:custGeom>
            <a:solidFill>
              <a:srgbClr val="5C7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Freeform 2271"/>
            <p:cNvSpPr>
              <a:spLocks/>
            </p:cNvSpPr>
            <p:nvPr/>
          </p:nvSpPr>
          <p:spPr bwMode="auto">
            <a:xfrm>
              <a:off x="1586089" y="689316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7097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Freeform 2272"/>
            <p:cNvSpPr>
              <a:spLocks/>
            </p:cNvSpPr>
            <p:nvPr/>
          </p:nvSpPr>
          <p:spPr bwMode="auto">
            <a:xfrm>
              <a:off x="1586089" y="6893160"/>
              <a:ext cx="13077" cy="0"/>
            </a:xfrm>
            <a:custGeom>
              <a:avLst/>
              <a:gdLst>
                <a:gd name="T0" fmla="*/ 0 w 6"/>
                <a:gd name="T1" fmla="*/ 0 w 6"/>
                <a:gd name="T2" fmla="*/ 5 w 6"/>
                <a:gd name="T3" fmla="*/ 6 w 6"/>
                <a:gd name="T4" fmla="*/ 6 w 6"/>
                <a:gd name="T5" fmla="*/ 5 w 6"/>
                <a:gd name="T6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5C7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Freeform 2273"/>
            <p:cNvSpPr>
              <a:spLocks/>
            </p:cNvSpPr>
            <p:nvPr/>
          </p:nvSpPr>
          <p:spPr bwMode="auto">
            <a:xfrm>
              <a:off x="1511985" y="6724899"/>
              <a:ext cx="87182" cy="168261"/>
            </a:xfrm>
            <a:custGeom>
              <a:avLst/>
              <a:gdLst>
                <a:gd name="T0" fmla="*/ 41 w 42"/>
                <a:gd name="T1" fmla="*/ 0 h 82"/>
                <a:gd name="T2" fmla="*/ 24 w 42"/>
                <a:gd name="T3" fmla="*/ 4 h 82"/>
                <a:gd name="T4" fmla="*/ 24 w 42"/>
                <a:gd name="T5" fmla="*/ 4 h 82"/>
                <a:gd name="T6" fmla="*/ 23 w 42"/>
                <a:gd name="T7" fmla="*/ 4 h 82"/>
                <a:gd name="T8" fmla="*/ 23 w 42"/>
                <a:gd name="T9" fmla="*/ 4 h 82"/>
                <a:gd name="T10" fmla="*/ 23 w 42"/>
                <a:gd name="T11" fmla="*/ 4 h 82"/>
                <a:gd name="T12" fmla="*/ 19 w 42"/>
                <a:gd name="T13" fmla="*/ 6 h 82"/>
                <a:gd name="T14" fmla="*/ 19 w 42"/>
                <a:gd name="T15" fmla="*/ 6 h 82"/>
                <a:gd name="T16" fmla="*/ 19 w 42"/>
                <a:gd name="T17" fmla="*/ 7 h 82"/>
                <a:gd name="T18" fmla="*/ 19 w 42"/>
                <a:gd name="T19" fmla="*/ 7 h 82"/>
                <a:gd name="T20" fmla="*/ 19 w 42"/>
                <a:gd name="T21" fmla="*/ 7 h 82"/>
                <a:gd name="T22" fmla="*/ 14 w 42"/>
                <a:gd name="T23" fmla="*/ 10 h 82"/>
                <a:gd name="T24" fmla="*/ 12 w 42"/>
                <a:gd name="T25" fmla="*/ 12 h 82"/>
                <a:gd name="T26" fmla="*/ 9 w 42"/>
                <a:gd name="T27" fmla="*/ 16 h 82"/>
                <a:gd name="T28" fmla="*/ 4 w 42"/>
                <a:gd name="T29" fmla="*/ 24 h 82"/>
                <a:gd name="T30" fmla="*/ 0 w 42"/>
                <a:gd name="T31" fmla="*/ 42 h 82"/>
                <a:gd name="T32" fmla="*/ 0 w 42"/>
                <a:gd name="T33" fmla="*/ 42 h 82"/>
                <a:gd name="T34" fmla="*/ 0 w 42"/>
                <a:gd name="T35" fmla="*/ 42 h 82"/>
                <a:gd name="T36" fmla="*/ 0 w 42"/>
                <a:gd name="T37" fmla="*/ 42 h 82"/>
                <a:gd name="T38" fmla="*/ 0 w 42"/>
                <a:gd name="T39" fmla="*/ 42 h 82"/>
                <a:gd name="T40" fmla="*/ 0 w 42"/>
                <a:gd name="T41" fmla="*/ 42 h 82"/>
                <a:gd name="T42" fmla="*/ 0 w 42"/>
                <a:gd name="T43" fmla="*/ 42 h 82"/>
                <a:gd name="T44" fmla="*/ 0 w 42"/>
                <a:gd name="T45" fmla="*/ 42 h 82"/>
                <a:gd name="T46" fmla="*/ 0 w 42"/>
                <a:gd name="T47" fmla="*/ 43 h 82"/>
                <a:gd name="T48" fmla="*/ 0 w 42"/>
                <a:gd name="T49" fmla="*/ 43 h 82"/>
                <a:gd name="T50" fmla="*/ 0 w 42"/>
                <a:gd name="T51" fmla="*/ 43 h 82"/>
                <a:gd name="T52" fmla="*/ 0 w 42"/>
                <a:gd name="T53" fmla="*/ 43 h 82"/>
                <a:gd name="T54" fmla="*/ 0 w 42"/>
                <a:gd name="T55" fmla="*/ 44 h 82"/>
                <a:gd name="T56" fmla="*/ 0 w 42"/>
                <a:gd name="T57" fmla="*/ 44 h 82"/>
                <a:gd name="T58" fmla="*/ 3 w 42"/>
                <a:gd name="T59" fmla="*/ 56 h 82"/>
                <a:gd name="T60" fmla="*/ 3 w 42"/>
                <a:gd name="T61" fmla="*/ 56 h 82"/>
                <a:gd name="T62" fmla="*/ 3 w 42"/>
                <a:gd name="T63" fmla="*/ 56 h 82"/>
                <a:gd name="T64" fmla="*/ 9 w 42"/>
                <a:gd name="T65" fmla="*/ 67 h 82"/>
                <a:gd name="T66" fmla="*/ 15 w 42"/>
                <a:gd name="T67" fmla="*/ 73 h 82"/>
                <a:gd name="T68" fmla="*/ 25 w 42"/>
                <a:gd name="T69" fmla="*/ 79 h 82"/>
                <a:gd name="T70" fmla="*/ 36 w 42"/>
                <a:gd name="T71" fmla="*/ 82 h 82"/>
                <a:gd name="T72" fmla="*/ 36 w 42"/>
                <a:gd name="T73" fmla="*/ 82 h 82"/>
                <a:gd name="T74" fmla="*/ 41 w 42"/>
                <a:gd name="T75" fmla="*/ 82 h 82"/>
                <a:gd name="T76" fmla="*/ 42 w 42"/>
                <a:gd name="T77" fmla="*/ 82 h 82"/>
                <a:gd name="T78" fmla="*/ 42 w 42"/>
                <a:gd name="T79" fmla="*/ 0 h 82"/>
                <a:gd name="T80" fmla="*/ 41 w 42"/>
                <a:gd name="T81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" h="82">
                  <a:moveTo>
                    <a:pt x="41" y="0"/>
                  </a:moveTo>
                  <a:cubicBezTo>
                    <a:pt x="35" y="0"/>
                    <a:pt x="29" y="1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2" y="5"/>
                    <a:pt x="20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7" y="8"/>
                    <a:pt x="16" y="9"/>
                    <a:pt x="14" y="10"/>
                  </a:cubicBezTo>
                  <a:cubicBezTo>
                    <a:pt x="13" y="11"/>
                    <a:pt x="13" y="11"/>
                    <a:pt x="12" y="12"/>
                  </a:cubicBezTo>
                  <a:cubicBezTo>
                    <a:pt x="11" y="13"/>
                    <a:pt x="10" y="14"/>
                    <a:pt x="9" y="16"/>
                  </a:cubicBezTo>
                  <a:cubicBezTo>
                    <a:pt x="7" y="18"/>
                    <a:pt x="5" y="21"/>
                    <a:pt x="4" y="24"/>
                  </a:cubicBezTo>
                  <a:cubicBezTo>
                    <a:pt x="1" y="29"/>
                    <a:pt x="0" y="36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8"/>
                    <a:pt x="1" y="52"/>
                    <a:pt x="3" y="56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4" y="60"/>
                    <a:pt x="6" y="64"/>
                    <a:pt x="9" y="67"/>
                  </a:cubicBezTo>
                  <a:cubicBezTo>
                    <a:pt x="11" y="69"/>
                    <a:pt x="13" y="71"/>
                    <a:pt x="15" y="73"/>
                  </a:cubicBezTo>
                  <a:cubicBezTo>
                    <a:pt x="18" y="76"/>
                    <a:pt x="22" y="78"/>
                    <a:pt x="25" y="79"/>
                  </a:cubicBezTo>
                  <a:cubicBezTo>
                    <a:pt x="29" y="81"/>
                    <a:pt x="32" y="82"/>
                    <a:pt x="36" y="82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8" y="82"/>
                    <a:pt x="39" y="82"/>
                    <a:pt x="41" y="82"/>
                  </a:cubicBezTo>
                  <a:cubicBezTo>
                    <a:pt x="41" y="82"/>
                    <a:pt x="42" y="82"/>
                    <a:pt x="42" y="82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1" y="0"/>
                    <a:pt x="41" y="0"/>
                  </a:cubicBezTo>
                </a:path>
              </a:pathLst>
            </a:custGeom>
            <a:solidFill>
              <a:srgbClr val="CFCD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7" name="组合 236"/>
          <p:cNvGrpSpPr/>
          <p:nvPr/>
        </p:nvGrpSpPr>
        <p:grpSpPr>
          <a:xfrm>
            <a:off x="7299730" y="3564571"/>
            <a:ext cx="589552" cy="570118"/>
            <a:chOff x="1947022" y="6753669"/>
            <a:chExt cx="317342" cy="306881"/>
          </a:xfrm>
        </p:grpSpPr>
        <p:sp>
          <p:nvSpPr>
            <p:cNvPr id="238" name="Freeform 2274"/>
            <p:cNvSpPr>
              <a:spLocks/>
            </p:cNvSpPr>
            <p:nvPr/>
          </p:nvSpPr>
          <p:spPr bwMode="auto">
            <a:xfrm>
              <a:off x="1961843" y="6753669"/>
              <a:ext cx="302521" cy="213596"/>
            </a:xfrm>
            <a:custGeom>
              <a:avLst/>
              <a:gdLst>
                <a:gd name="T0" fmla="*/ 130 w 147"/>
                <a:gd name="T1" fmla="*/ 0 h 104"/>
                <a:gd name="T2" fmla="*/ 147 w 147"/>
                <a:gd name="T3" fmla="*/ 17 h 104"/>
                <a:gd name="T4" fmla="*/ 147 w 147"/>
                <a:gd name="T5" fmla="*/ 97 h 104"/>
                <a:gd name="T6" fmla="*/ 140 w 147"/>
                <a:gd name="T7" fmla="*/ 104 h 104"/>
                <a:gd name="T8" fmla="*/ 7 w 147"/>
                <a:gd name="T9" fmla="*/ 104 h 104"/>
                <a:gd name="T10" fmla="*/ 0 w 147"/>
                <a:gd name="T11" fmla="*/ 97 h 104"/>
                <a:gd name="T12" fmla="*/ 0 w 147"/>
                <a:gd name="T13" fmla="*/ 7 h 104"/>
                <a:gd name="T14" fmla="*/ 7 w 147"/>
                <a:gd name="T15" fmla="*/ 0 h 104"/>
                <a:gd name="T16" fmla="*/ 130 w 147"/>
                <a:gd name="T1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7" h="104">
                  <a:moveTo>
                    <a:pt x="130" y="0"/>
                  </a:moveTo>
                  <a:cubicBezTo>
                    <a:pt x="147" y="17"/>
                    <a:pt x="147" y="17"/>
                    <a:pt x="147" y="1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101"/>
                    <a:pt x="144" y="104"/>
                    <a:pt x="140" y="104"/>
                  </a:cubicBezTo>
                  <a:cubicBezTo>
                    <a:pt x="7" y="104"/>
                    <a:pt x="7" y="104"/>
                    <a:pt x="7" y="104"/>
                  </a:cubicBezTo>
                  <a:cubicBezTo>
                    <a:pt x="3" y="104"/>
                    <a:pt x="0" y="101"/>
                    <a:pt x="0" y="9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30" y="0"/>
                    <a:pt x="130" y="0"/>
                    <a:pt x="130" y="0"/>
                  </a:cubicBezTo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Rectangle 2280"/>
            <p:cNvSpPr>
              <a:spLocks noChangeArrowheads="1"/>
            </p:cNvSpPr>
            <p:nvPr/>
          </p:nvSpPr>
          <p:spPr bwMode="auto">
            <a:xfrm>
              <a:off x="2029845" y="6852185"/>
              <a:ext cx="146466" cy="14821"/>
            </a:xfrm>
            <a:prstGeom prst="rect">
              <a:avLst/>
            </a:pr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Rectangle 2281"/>
            <p:cNvSpPr>
              <a:spLocks noChangeArrowheads="1"/>
            </p:cNvSpPr>
            <p:nvPr/>
          </p:nvSpPr>
          <p:spPr bwMode="auto">
            <a:xfrm>
              <a:off x="2029845" y="6852185"/>
              <a:ext cx="146466" cy="14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Rectangle 2282"/>
            <p:cNvSpPr>
              <a:spLocks noChangeArrowheads="1"/>
            </p:cNvSpPr>
            <p:nvPr/>
          </p:nvSpPr>
          <p:spPr bwMode="auto">
            <a:xfrm>
              <a:off x="2034204" y="6883570"/>
              <a:ext cx="145594" cy="13949"/>
            </a:xfrm>
            <a:prstGeom prst="rect">
              <a:avLst/>
            </a:pr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Rectangle 2283"/>
            <p:cNvSpPr>
              <a:spLocks noChangeArrowheads="1"/>
            </p:cNvSpPr>
            <p:nvPr/>
          </p:nvSpPr>
          <p:spPr bwMode="auto">
            <a:xfrm>
              <a:off x="2034204" y="6883570"/>
              <a:ext cx="145594" cy="139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Freeform 2284"/>
            <p:cNvSpPr>
              <a:spLocks/>
            </p:cNvSpPr>
            <p:nvPr/>
          </p:nvSpPr>
          <p:spPr bwMode="auto">
            <a:xfrm>
              <a:off x="1963587" y="6957675"/>
              <a:ext cx="96772" cy="102875"/>
            </a:xfrm>
            <a:custGeom>
              <a:avLst/>
              <a:gdLst>
                <a:gd name="T0" fmla="*/ 9 w 47"/>
                <a:gd name="T1" fmla="*/ 2 h 50"/>
                <a:gd name="T2" fmla="*/ 4 w 47"/>
                <a:gd name="T3" fmla="*/ 27 h 50"/>
                <a:gd name="T4" fmla="*/ 0 w 47"/>
                <a:gd name="T5" fmla="*/ 50 h 50"/>
                <a:gd name="T6" fmla="*/ 22 w 47"/>
                <a:gd name="T7" fmla="*/ 34 h 50"/>
                <a:gd name="T8" fmla="*/ 47 w 47"/>
                <a:gd name="T9" fmla="*/ 48 h 50"/>
                <a:gd name="T10" fmla="*/ 38 w 47"/>
                <a:gd name="T11" fmla="*/ 0 h 50"/>
                <a:gd name="T12" fmla="*/ 9 w 47"/>
                <a:gd name="T13" fmla="*/ 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0">
                  <a:moveTo>
                    <a:pt x="9" y="2"/>
                  </a:moveTo>
                  <a:cubicBezTo>
                    <a:pt x="4" y="27"/>
                    <a:pt x="4" y="27"/>
                    <a:pt x="4" y="2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17" y="0"/>
                    <a:pt x="9" y="2"/>
                  </a:cubicBezTo>
                </a:path>
              </a:pathLst>
            </a:custGeom>
            <a:solidFill>
              <a:srgbClr val="E754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Freeform 2285"/>
            <p:cNvSpPr>
              <a:spLocks/>
            </p:cNvSpPr>
            <p:nvPr/>
          </p:nvSpPr>
          <p:spPr bwMode="auto">
            <a:xfrm>
              <a:off x="1972305" y="6974240"/>
              <a:ext cx="7846" cy="42719"/>
            </a:xfrm>
            <a:custGeom>
              <a:avLst/>
              <a:gdLst>
                <a:gd name="T0" fmla="*/ 4 w 4"/>
                <a:gd name="T1" fmla="*/ 0 h 21"/>
                <a:gd name="T2" fmla="*/ 0 w 4"/>
                <a:gd name="T3" fmla="*/ 21 h 21"/>
                <a:gd name="T4" fmla="*/ 0 w 4"/>
                <a:gd name="T5" fmla="*/ 21 h 21"/>
                <a:gd name="T6" fmla="*/ 0 w 4"/>
                <a:gd name="T7" fmla="*/ 19 h 21"/>
                <a:gd name="T8" fmla="*/ 4 w 4"/>
                <a:gd name="T9" fmla="*/ 0 h 21"/>
                <a:gd name="T10" fmla="*/ 4 w 4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21">
                  <a:moveTo>
                    <a:pt x="4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Freeform 2286"/>
            <p:cNvSpPr>
              <a:spLocks/>
            </p:cNvSpPr>
            <p:nvPr/>
          </p:nvSpPr>
          <p:spPr bwMode="auto">
            <a:xfrm>
              <a:off x="1972305" y="6974240"/>
              <a:ext cx="32257" cy="42719"/>
            </a:xfrm>
            <a:custGeom>
              <a:avLst/>
              <a:gdLst>
                <a:gd name="T0" fmla="*/ 4 w 16"/>
                <a:gd name="T1" fmla="*/ 0 h 21"/>
                <a:gd name="T2" fmla="*/ 0 w 16"/>
                <a:gd name="T3" fmla="*/ 19 h 21"/>
                <a:gd name="T4" fmla="*/ 0 w 16"/>
                <a:gd name="T5" fmla="*/ 21 h 21"/>
                <a:gd name="T6" fmla="*/ 16 w 16"/>
                <a:gd name="T7" fmla="*/ 4 h 21"/>
                <a:gd name="T8" fmla="*/ 4 w 1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1">
                  <a:moveTo>
                    <a:pt x="4" y="0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2" y="4"/>
                    <a:pt x="7" y="3"/>
                    <a:pt x="4" y="0"/>
                  </a:cubicBezTo>
                </a:path>
              </a:pathLst>
            </a:custGeom>
            <a:solidFill>
              <a:srgbClr val="CE5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Oval 2287"/>
            <p:cNvSpPr>
              <a:spLocks noChangeArrowheads="1"/>
            </p:cNvSpPr>
            <p:nvPr/>
          </p:nvSpPr>
          <p:spPr bwMode="auto">
            <a:xfrm>
              <a:off x="1947022" y="6856544"/>
              <a:ext cx="128157" cy="127286"/>
            </a:xfrm>
            <a:prstGeom prst="ellipse">
              <a:avLst/>
            </a:prstGeom>
            <a:solidFill>
              <a:srgbClr val="E754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Freeform 2288"/>
            <p:cNvSpPr>
              <a:spLocks/>
            </p:cNvSpPr>
            <p:nvPr/>
          </p:nvSpPr>
          <p:spPr bwMode="auto">
            <a:xfrm>
              <a:off x="1947022" y="6915828"/>
              <a:ext cx="0" cy="2615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</a:path>
              </a:pathLst>
            </a:custGeom>
            <a:solidFill>
              <a:srgbClr val="373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Freeform 2289"/>
            <p:cNvSpPr>
              <a:spLocks/>
            </p:cNvSpPr>
            <p:nvPr/>
          </p:nvSpPr>
          <p:spPr bwMode="auto">
            <a:xfrm>
              <a:off x="1947022" y="6914084"/>
              <a:ext cx="12205" cy="10462"/>
            </a:xfrm>
            <a:custGeom>
              <a:avLst/>
              <a:gdLst>
                <a:gd name="T0" fmla="*/ 6 w 6"/>
                <a:gd name="T1" fmla="*/ 0 h 5"/>
                <a:gd name="T2" fmla="*/ 0 w 6"/>
                <a:gd name="T3" fmla="*/ 0 h 5"/>
                <a:gd name="T4" fmla="*/ 0 w 6"/>
                <a:gd name="T5" fmla="*/ 1 h 5"/>
                <a:gd name="T6" fmla="*/ 0 w 6"/>
                <a:gd name="T7" fmla="*/ 2 h 5"/>
                <a:gd name="T8" fmla="*/ 0 w 6"/>
                <a:gd name="T9" fmla="*/ 5 h 5"/>
                <a:gd name="T10" fmla="*/ 6 w 6"/>
                <a:gd name="T11" fmla="*/ 5 h 5"/>
                <a:gd name="T12" fmla="*/ 6 w 6"/>
                <a:gd name="T13" fmla="*/ 4 h 5"/>
                <a:gd name="T14" fmla="*/ 6 w 6"/>
                <a:gd name="T15" fmla="*/ 4 h 5"/>
                <a:gd name="T16" fmla="*/ 6 w 6"/>
                <a:gd name="T17" fmla="*/ 4 h 5"/>
                <a:gd name="T18" fmla="*/ 6 w 6"/>
                <a:gd name="T19" fmla="*/ 4 h 5"/>
                <a:gd name="T20" fmla="*/ 6 w 6"/>
                <a:gd name="T21" fmla="*/ 4 h 5"/>
                <a:gd name="T22" fmla="*/ 6 w 6"/>
                <a:gd name="T23" fmla="*/ 4 h 5"/>
                <a:gd name="T24" fmla="*/ 6 w 6"/>
                <a:gd name="T25" fmla="*/ 4 h 5"/>
                <a:gd name="T26" fmla="*/ 6 w 6"/>
                <a:gd name="T27" fmla="*/ 4 h 5"/>
                <a:gd name="T28" fmla="*/ 6 w 6"/>
                <a:gd name="T29" fmla="*/ 4 h 5"/>
                <a:gd name="T30" fmla="*/ 6 w 6"/>
                <a:gd name="T31" fmla="*/ 4 h 5"/>
                <a:gd name="T32" fmla="*/ 6 w 6"/>
                <a:gd name="T33" fmla="*/ 4 h 5"/>
                <a:gd name="T34" fmla="*/ 6 w 6"/>
                <a:gd name="T35" fmla="*/ 3 h 5"/>
                <a:gd name="T36" fmla="*/ 6 w 6"/>
                <a:gd name="T37" fmla="*/ 3 h 5"/>
                <a:gd name="T38" fmla="*/ 6 w 6"/>
                <a:gd name="T39" fmla="*/ 3 h 5"/>
                <a:gd name="T40" fmla="*/ 6 w 6"/>
                <a:gd name="T41" fmla="*/ 3 h 5"/>
                <a:gd name="T42" fmla="*/ 6 w 6"/>
                <a:gd name="T43" fmla="*/ 3 h 5"/>
                <a:gd name="T44" fmla="*/ 6 w 6"/>
                <a:gd name="T45" fmla="*/ 2 h 5"/>
                <a:gd name="T46" fmla="*/ 6 w 6"/>
                <a:gd name="T4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" h="5">
                  <a:moveTo>
                    <a:pt x="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6" y="2"/>
                    <a:pt x="6" y="1"/>
                    <a:pt x="6" y="0"/>
                  </a:cubicBezTo>
                </a:path>
              </a:pathLst>
            </a:custGeom>
            <a:solidFill>
              <a:srgbClr val="AA49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Freeform 2290"/>
            <p:cNvSpPr>
              <a:spLocks/>
            </p:cNvSpPr>
            <p:nvPr/>
          </p:nvSpPr>
          <p:spPr bwMode="auto">
            <a:xfrm>
              <a:off x="2075180" y="691844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CAA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Freeform 2291"/>
            <p:cNvSpPr>
              <a:spLocks/>
            </p:cNvSpPr>
            <p:nvPr/>
          </p:nvSpPr>
          <p:spPr bwMode="auto">
            <a:xfrm>
              <a:off x="2064718" y="6914084"/>
              <a:ext cx="10462" cy="10462"/>
            </a:xfrm>
            <a:custGeom>
              <a:avLst/>
              <a:gdLst>
                <a:gd name="T0" fmla="*/ 5 w 5"/>
                <a:gd name="T1" fmla="*/ 0 h 5"/>
                <a:gd name="T2" fmla="*/ 0 w 5"/>
                <a:gd name="T3" fmla="*/ 0 h 5"/>
                <a:gd name="T4" fmla="*/ 0 w 5"/>
                <a:gd name="T5" fmla="*/ 3 h 5"/>
                <a:gd name="T6" fmla="*/ 0 w 5"/>
                <a:gd name="T7" fmla="*/ 5 h 5"/>
                <a:gd name="T8" fmla="*/ 5 w 5"/>
                <a:gd name="T9" fmla="*/ 5 h 5"/>
                <a:gd name="T10" fmla="*/ 5 w 5"/>
                <a:gd name="T11" fmla="*/ 2 h 5"/>
                <a:gd name="T12" fmla="*/ 5 w 5"/>
                <a:gd name="T13" fmla="*/ 2 h 5"/>
                <a:gd name="T14" fmla="*/ 5 w 5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3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0"/>
                    <a:pt x="5" y="0"/>
                  </a:cubicBezTo>
                </a:path>
              </a:pathLst>
            </a:custGeom>
            <a:solidFill>
              <a:srgbClr val="AA49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Freeform 2292"/>
            <p:cNvSpPr>
              <a:spLocks/>
            </p:cNvSpPr>
            <p:nvPr/>
          </p:nvSpPr>
          <p:spPr bwMode="auto">
            <a:xfrm>
              <a:off x="2007178" y="6971624"/>
              <a:ext cx="10462" cy="10462"/>
            </a:xfrm>
            <a:custGeom>
              <a:avLst/>
              <a:gdLst>
                <a:gd name="T0" fmla="*/ 5 w 5"/>
                <a:gd name="T1" fmla="*/ 0 h 5"/>
                <a:gd name="T2" fmla="*/ 2 w 5"/>
                <a:gd name="T3" fmla="*/ 0 h 5"/>
                <a:gd name="T4" fmla="*/ 0 w 5"/>
                <a:gd name="T5" fmla="*/ 0 h 5"/>
                <a:gd name="T6" fmla="*/ 0 w 5"/>
                <a:gd name="T7" fmla="*/ 5 h 5"/>
                <a:gd name="T8" fmla="*/ 2 w 5"/>
                <a:gd name="T9" fmla="*/ 5 h 5"/>
                <a:gd name="T10" fmla="*/ 5 w 5"/>
                <a:gd name="T11" fmla="*/ 5 h 5"/>
                <a:gd name="T12" fmla="*/ 5 w 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cubicBezTo>
                    <a:pt x="4" y="0"/>
                    <a:pt x="3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1" y="5"/>
                    <a:pt x="2" y="5"/>
                  </a:cubicBezTo>
                  <a:cubicBezTo>
                    <a:pt x="3" y="5"/>
                    <a:pt x="4" y="5"/>
                    <a:pt x="5" y="5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AA49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Freeform 2293"/>
            <p:cNvSpPr>
              <a:spLocks/>
            </p:cNvSpPr>
            <p:nvPr/>
          </p:nvSpPr>
          <p:spPr bwMode="auto">
            <a:xfrm>
              <a:off x="2007178" y="6856544"/>
              <a:ext cx="10462" cy="10462"/>
            </a:xfrm>
            <a:custGeom>
              <a:avLst/>
              <a:gdLst>
                <a:gd name="T0" fmla="*/ 2 w 5"/>
                <a:gd name="T1" fmla="*/ 0 h 5"/>
                <a:gd name="T2" fmla="*/ 0 w 5"/>
                <a:gd name="T3" fmla="*/ 0 h 5"/>
                <a:gd name="T4" fmla="*/ 0 w 5"/>
                <a:gd name="T5" fmla="*/ 5 h 5"/>
                <a:gd name="T6" fmla="*/ 2 w 5"/>
                <a:gd name="T7" fmla="*/ 5 h 5"/>
                <a:gd name="T8" fmla="*/ 5 w 5"/>
                <a:gd name="T9" fmla="*/ 5 h 5"/>
                <a:gd name="T10" fmla="*/ 5 w 5"/>
                <a:gd name="T11" fmla="*/ 0 h 5"/>
                <a:gd name="T12" fmla="*/ 2 w 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1" y="5"/>
                    <a:pt x="2" y="5"/>
                  </a:cubicBezTo>
                  <a:cubicBezTo>
                    <a:pt x="3" y="5"/>
                    <a:pt x="4" y="5"/>
                    <a:pt x="5" y="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</a:path>
              </a:pathLst>
            </a:custGeom>
            <a:solidFill>
              <a:srgbClr val="AA49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Freeform 2294"/>
            <p:cNvSpPr>
              <a:spLocks/>
            </p:cNvSpPr>
            <p:nvPr/>
          </p:nvSpPr>
          <p:spPr bwMode="auto">
            <a:xfrm>
              <a:off x="2043794" y="6870493"/>
              <a:ext cx="16565" cy="16565"/>
            </a:xfrm>
            <a:custGeom>
              <a:avLst/>
              <a:gdLst>
                <a:gd name="T0" fmla="*/ 4 w 8"/>
                <a:gd name="T1" fmla="*/ 0 h 8"/>
                <a:gd name="T2" fmla="*/ 0 w 8"/>
                <a:gd name="T3" fmla="*/ 4 h 8"/>
                <a:gd name="T4" fmla="*/ 4 w 8"/>
                <a:gd name="T5" fmla="*/ 8 h 8"/>
                <a:gd name="T6" fmla="*/ 8 w 8"/>
                <a:gd name="T7" fmla="*/ 4 h 8"/>
                <a:gd name="T8" fmla="*/ 4 w 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2" y="5"/>
                    <a:pt x="3" y="6"/>
                    <a:pt x="4" y="8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2"/>
                    <a:pt x="6" y="1"/>
                    <a:pt x="4" y="0"/>
                  </a:cubicBezTo>
                </a:path>
              </a:pathLst>
            </a:custGeom>
            <a:solidFill>
              <a:srgbClr val="AA49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Freeform 2295"/>
            <p:cNvSpPr>
              <a:spLocks/>
            </p:cNvSpPr>
            <p:nvPr/>
          </p:nvSpPr>
          <p:spPr bwMode="auto">
            <a:xfrm>
              <a:off x="1963587" y="6951572"/>
              <a:ext cx="14821" cy="15693"/>
            </a:xfrm>
            <a:custGeom>
              <a:avLst/>
              <a:gdLst>
                <a:gd name="T0" fmla="*/ 3 w 7"/>
                <a:gd name="T1" fmla="*/ 0 h 8"/>
                <a:gd name="T2" fmla="*/ 0 w 7"/>
                <a:gd name="T3" fmla="*/ 4 h 8"/>
                <a:gd name="T4" fmla="*/ 3 w 7"/>
                <a:gd name="T5" fmla="*/ 8 h 8"/>
                <a:gd name="T6" fmla="*/ 7 w 7"/>
                <a:gd name="T7" fmla="*/ 4 h 8"/>
                <a:gd name="T8" fmla="*/ 5 w 7"/>
                <a:gd name="T9" fmla="*/ 2 h 8"/>
                <a:gd name="T10" fmla="*/ 5 w 7"/>
                <a:gd name="T11" fmla="*/ 2 h 8"/>
                <a:gd name="T12" fmla="*/ 5 w 7"/>
                <a:gd name="T13" fmla="*/ 2 h 8"/>
                <a:gd name="T14" fmla="*/ 3 w 7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8">
                  <a:moveTo>
                    <a:pt x="3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" y="6"/>
                    <a:pt x="2" y="7"/>
                    <a:pt x="3" y="8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3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1"/>
                    <a:pt x="3" y="0"/>
                  </a:cubicBezTo>
                </a:path>
              </a:pathLst>
            </a:custGeom>
            <a:solidFill>
              <a:srgbClr val="AA49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Freeform 2296"/>
            <p:cNvSpPr>
              <a:spLocks/>
            </p:cNvSpPr>
            <p:nvPr/>
          </p:nvSpPr>
          <p:spPr bwMode="auto">
            <a:xfrm>
              <a:off x="1963587" y="6870493"/>
              <a:ext cx="14821" cy="16565"/>
            </a:xfrm>
            <a:custGeom>
              <a:avLst/>
              <a:gdLst>
                <a:gd name="T0" fmla="*/ 3 w 7"/>
                <a:gd name="T1" fmla="*/ 0 h 8"/>
                <a:gd name="T2" fmla="*/ 0 w 7"/>
                <a:gd name="T3" fmla="*/ 4 h 8"/>
                <a:gd name="T4" fmla="*/ 3 w 7"/>
                <a:gd name="T5" fmla="*/ 8 h 8"/>
                <a:gd name="T6" fmla="*/ 5 w 7"/>
                <a:gd name="T7" fmla="*/ 6 h 8"/>
                <a:gd name="T8" fmla="*/ 5 w 7"/>
                <a:gd name="T9" fmla="*/ 5 h 8"/>
                <a:gd name="T10" fmla="*/ 5 w 7"/>
                <a:gd name="T11" fmla="*/ 5 h 8"/>
                <a:gd name="T12" fmla="*/ 7 w 7"/>
                <a:gd name="T13" fmla="*/ 4 h 8"/>
                <a:gd name="T14" fmla="*/ 3 w 7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8">
                  <a:moveTo>
                    <a:pt x="3" y="0"/>
                  </a:moveTo>
                  <a:cubicBezTo>
                    <a:pt x="2" y="1"/>
                    <a:pt x="1" y="2"/>
                    <a:pt x="0" y="4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5" y="6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AA49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Freeform 2297"/>
            <p:cNvSpPr>
              <a:spLocks/>
            </p:cNvSpPr>
            <p:nvPr/>
          </p:nvSpPr>
          <p:spPr bwMode="auto">
            <a:xfrm>
              <a:off x="2043794" y="6951572"/>
              <a:ext cx="16565" cy="15693"/>
            </a:xfrm>
            <a:custGeom>
              <a:avLst/>
              <a:gdLst>
                <a:gd name="T0" fmla="*/ 4 w 8"/>
                <a:gd name="T1" fmla="*/ 0 h 8"/>
                <a:gd name="T2" fmla="*/ 0 w 8"/>
                <a:gd name="T3" fmla="*/ 4 h 8"/>
                <a:gd name="T4" fmla="*/ 4 w 8"/>
                <a:gd name="T5" fmla="*/ 8 h 8"/>
                <a:gd name="T6" fmla="*/ 8 w 8"/>
                <a:gd name="T7" fmla="*/ 4 h 8"/>
                <a:gd name="T8" fmla="*/ 4 w 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cubicBezTo>
                    <a:pt x="3" y="2"/>
                    <a:pt x="2" y="3"/>
                    <a:pt x="0" y="4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AA49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Oval 2298"/>
            <p:cNvSpPr>
              <a:spLocks noChangeArrowheads="1"/>
            </p:cNvSpPr>
            <p:nvPr/>
          </p:nvSpPr>
          <p:spPr bwMode="auto">
            <a:xfrm>
              <a:off x="1959228" y="6867006"/>
              <a:ext cx="105490" cy="104618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Freeform 2299"/>
            <p:cNvSpPr>
              <a:spLocks noEditPoints="1"/>
            </p:cNvSpPr>
            <p:nvPr/>
          </p:nvSpPr>
          <p:spPr bwMode="auto">
            <a:xfrm>
              <a:off x="1963587" y="6887058"/>
              <a:ext cx="6103" cy="10462"/>
            </a:xfrm>
            <a:custGeom>
              <a:avLst/>
              <a:gdLst>
                <a:gd name="T0" fmla="*/ 0 w 3"/>
                <a:gd name="T1" fmla="*/ 5 h 5"/>
                <a:gd name="T2" fmla="*/ 0 w 3"/>
                <a:gd name="T3" fmla="*/ 5 h 5"/>
                <a:gd name="T4" fmla="*/ 0 w 3"/>
                <a:gd name="T5" fmla="*/ 5 h 5"/>
                <a:gd name="T6" fmla="*/ 3 w 3"/>
                <a:gd name="T7" fmla="*/ 0 h 5"/>
                <a:gd name="T8" fmla="*/ 0 w 3"/>
                <a:gd name="T9" fmla="*/ 5 h 5"/>
                <a:gd name="T10" fmla="*/ 3 w 3"/>
                <a:gd name="T11" fmla="*/ 0 h 5"/>
                <a:gd name="T12" fmla="*/ 3 w 3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5"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3" y="0"/>
                  </a:moveTo>
                  <a:cubicBezTo>
                    <a:pt x="2" y="1"/>
                    <a:pt x="1" y="3"/>
                    <a:pt x="0" y="5"/>
                  </a:cubicBezTo>
                  <a:cubicBezTo>
                    <a:pt x="1" y="3"/>
                    <a:pt x="2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CD4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Freeform 2300"/>
            <p:cNvSpPr>
              <a:spLocks noEditPoints="1"/>
            </p:cNvSpPr>
            <p:nvPr/>
          </p:nvSpPr>
          <p:spPr bwMode="auto">
            <a:xfrm>
              <a:off x="1959228" y="6918443"/>
              <a:ext cx="0" cy="3487"/>
            </a:xfrm>
            <a:custGeom>
              <a:avLst/>
              <a:gdLst>
                <a:gd name="T0" fmla="*/ 2 h 2"/>
                <a:gd name="T1" fmla="*/ 2 h 2"/>
                <a:gd name="T2" fmla="*/ 2 h 2"/>
                <a:gd name="T3" fmla="*/ 2 h 2"/>
                <a:gd name="T4" fmla="*/ 2 h 2"/>
                <a:gd name="T5" fmla="*/ 2 h 2"/>
                <a:gd name="T6" fmla="*/ 2 h 2"/>
                <a:gd name="T7" fmla="*/ 2 h 2"/>
                <a:gd name="T8" fmla="*/ 2 h 2"/>
                <a:gd name="T9" fmla="*/ 2 h 2"/>
                <a:gd name="T10" fmla="*/ 2 h 2"/>
                <a:gd name="T11" fmla="*/ 2 h 2"/>
                <a:gd name="T12" fmla="*/ 2 h 2"/>
                <a:gd name="T13" fmla="*/ 2 h 2"/>
                <a:gd name="T14" fmla="*/ 2 h 2"/>
                <a:gd name="T15" fmla="*/ 1 h 2"/>
                <a:gd name="T16" fmla="*/ 2 h 2"/>
                <a:gd name="T17" fmla="*/ 1 h 2"/>
                <a:gd name="T18" fmla="*/ 1 h 2"/>
                <a:gd name="T19" fmla="*/ 1 h 2"/>
                <a:gd name="T20" fmla="*/ 1 h 2"/>
                <a:gd name="T21" fmla="*/ 0 h 2"/>
                <a:gd name="T22" fmla="*/ 1 h 2"/>
                <a:gd name="T23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  <a:cxn ang="0">
                  <a:pos x="0" y="T16"/>
                </a:cxn>
                <a:cxn ang="0">
                  <a:pos x="0" y="T17"/>
                </a:cxn>
                <a:cxn ang="0">
                  <a:pos x="0" y="T18"/>
                </a:cxn>
                <a:cxn ang="0">
                  <a:pos x="0" y="T19"/>
                </a:cxn>
                <a:cxn ang="0">
                  <a:pos x="0" y="T20"/>
                </a:cxn>
                <a:cxn ang="0">
                  <a:pos x="0" y="T21"/>
                </a:cxn>
                <a:cxn ang="0">
                  <a:pos x="0" y="T22"/>
                </a:cxn>
                <a:cxn ang="0">
                  <a:pos x="0" y="T23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</a:path>
              </a:pathLst>
            </a:custGeom>
            <a:solidFill>
              <a:srgbClr val="994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Freeform 2301"/>
            <p:cNvSpPr>
              <a:spLocks noEditPoints="1"/>
            </p:cNvSpPr>
            <p:nvPr/>
          </p:nvSpPr>
          <p:spPr bwMode="auto">
            <a:xfrm>
              <a:off x="1978408" y="6959419"/>
              <a:ext cx="12205" cy="7846"/>
            </a:xfrm>
            <a:custGeom>
              <a:avLst/>
              <a:gdLst>
                <a:gd name="T0" fmla="*/ 6 w 6"/>
                <a:gd name="T1" fmla="*/ 4 h 4"/>
                <a:gd name="T2" fmla="*/ 6 w 6"/>
                <a:gd name="T3" fmla="*/ 4 h 4"/>
                <a:gd name="T4" fmla="*/ 6 w 6"/>
                <a:gd name="T5" fmla="*/ 4 h 4"/>
                <a:gd name="T6" fmla="*/ 0 w 6"/>
                <a:gd name="T7" fmla="*/ 0 h 4"/>
                <a:gd name="T8" fmla="*/ 0 w 6"/>
                <a:gd name="T9" fmla="*/ 0 h 4"/>
                <a:gd name="T10" fmla="*/ 6 w 6"/>
                <a:gd name="T11" fmla="*/ 4 h 4"/>
                <a:gd name="T12" fmla="*/ 0 w 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4">
                  <a:moveTo>
                    <a:pt x="6" y="4"/>
                  </a:move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4" y="3"/>
                    <a:pt x="6" y="4"/>
                  </a:cubicBezTo>
                  <a:cubicBezTo>
                    <a:pt x="4" y="3"/>
                    <a:pt x="2" y="2"/>
                    <a:pt x="0" y="0"/>
                  </a:cubicBezTo>
                </a:path>
              </a:pathLst>
            </a:custGeom>
            <a:solidFill>
              <a:srgbClr val="CD4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" name="Freeform 2302"/>
            <p:cNvSpPr>
              <a:spLocks noEditPoints="1"/>
            </p:cNvSpPr>
            <p:nvPr/>
          </p:nvSpPr>
          <p:spPr bwMode="auto">
            <a:xfrm>
              <a:off x="1974049" y="6955060"/>
              <a:ext cx="4359" cy="4359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2 w 2"/>
                <a:gd name="T5" fmla="*/ 2 h 2"/>
                <a:gd name="T6" fmla="*/ 0 w 2"/>
                <a:gd name="T7" fmla="*/ 0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1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94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" name="Freeform 2303"/>
            <p:cNvSpPr>
              <a:spLocks noEditPoints="1"/>
            </p:cNvSpPr>
            <p:nvPr/>
          </p:nvSpPr>
          <p:spPr bwMode="auto">
            <a:xfrm>
              <a:off x="1969690" y="6880955"/>
              <a:ext cx="4359" cy="6103"/>
            </a:xfrm>
            <a:custGeom>
              <a:avLst/>
              <a:gdLst>
                <a:gd name="T0" fmla="*/ 2 w 2"/>
                <a:gd name="T1" fmla="*/ 1 h 3"/>
                <a:gd name="T2" fmla="*/ 0 w 2"/>
                <a:gd name="T3" fmla="*/ 3 h 3"/>
                <a:gd name="T4" fmla="*/ 0 w 2"/>
                <a:gd name="T5" fmla="*/ 3 h 3"/>
                <a:gd name="T6" fmla="*/ 2 w 2"/>
                <a:gd name="T7" fmla="*/ 1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2" y="1"/>
                    <a:pt x="2" y="1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994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Freeform 2304"/>
            <p:cNvSpPr>
              <a:spLocks/>
            </p:cNvSpPr>
            <p:nvPr/>
          </p:nvSpPr>
          <p:spPr bwMode="auto">
            <a:xfrm>
              <a:off x="1959228" y="6867006"/>
              <a:ext cx="54053" cy="104618"/>
            </a:xfrm>
            <a:custGeom>
              <a:avLst/>
              <a:gdLst>
                <a:gd name="T0" fmla="*/ 25 w 26"/>
                <a:gd name="T1" fmla="*/ 0 h 51"/>
                <a:gd name="T2" fmla="*/ 9 w 26"/>
                <a:gd name="T3" fmla="*/ 6 h 51"/>
                <a:gd name="T4" fmla="*/ 7 w 26"/>
                <a:gd name="T5" fmla="*/ 7 h 51"/>
                <a:gd name="T6" fmla="*/ 7 w 26"/>
                <a:gd name="T7" fmla="*/ 7 h 51"/>
                <a:gd name="T8" fmla="*/ 7 w 26"/>
                <a:gd name="T9" fmla="*/ 8 h 51"/>
                <a:gd name="T10" fmla="*/ 5 w 26"/>
                <a:gd name="T11" fmla="*/ 10 h 51"/>
                <a:gd name="T12" fmla="*/ 2 w 26"/>
                <a:gd name="T13" fmla="*/ 15 h 51"/>
                <a:gd name="T14" fmla="*/ 2 w 26"/>
                <a:gd name="T15" fmla="*/ 15 h 51"/>
                <a:gd name="T16" fmla="*/ 2 w 26"/>
                <a:gd name="T17" fmla="*/ 15 h 51"/>
                <a:gd name="T18" fmla="*/ 0 w 26"/>
                <a:gd name="T19" fmla="*/ 25 h 51"/>
                <a:gd name="T20" fmla="*/ 0 w 26"/>
                <a:gd name="T21" fmla="*/ 26 h 51"/>
                <a:gd name="T22" fmla="*/ 0 w 26"/>
                <a:gd name="T23" fmla="*/ 26 h 51"/>
                <a:gd name="T24" fmla="*/ 0 w 26"/>
                <a:gd name="T25" fmla="*/ 26 h 51"/>
                <a:gd name="T26" fmla="*/ 0 w 26"/>
                <a:gd name="T27" fmla="*/ 26 h 51"/>
                <a:gd name="T28" fmla="*/ 0 w 26"/>
                <a:gd name="T29" fmla="*/ 27 h 51"/>
                <a:gd name="T30" fmla="*/ 0 w 26"/>
                <a:gd name="T31" fmla="*/ 27 h 51"/>
                <a:gd name="T32" fmla="*/ 0 w 26"/>
                <a:gd name="T33" fmla="*/ 27 h 51"/>
                <a:gd name="T34" fmla="*/ 0 w 26"/>
                <a:gd name="T35" fmla="*/ 27 h 51"/>
                <a:gd name="T36" fmla="*/ 0 w 26"/>
                <a:gd name="T37" fmla="*/ 27 h 51"/>
                <a:gd name="T38" fmla="*/ 0 w 26"/>
                <a:gd name="T39" fmla="*/ 27 h 51"/>
                <a:gd name="T40" fmla="*/ 0 w 26"/>
                <a:gd name="T41" fmla="*/ 27 h 51"/>
                <a:gd name="T42" fmla="*/ 0 w 26"/>
                <a:gd name="T43" fmla="*/ 27 h 51"/>
                <a:gd name="T44" fmla="*/ 0 w 26"/>
                <a:gd name="T45" fmla="*/ 27 h 51"/>
                <a:gd name="T46" fmla="*/ 0 w 26"/>
                <a:gd name="T47" fmla="*/ 27 h 51"/>
                <a:gd name="T48" fmla="*/ 0 w 26"/>
                <a:gd name="T49" fmla="*/ 27 h 51"/>
                <a:gd name="T50" fmla="*/ 6 w 26"/>
                <a:gd name="T51" fmla="*/ 42 h 51"/>
                <a:gd name="T52" fmla="*/ 7 w 26"/>
                <a:gd name="T53" fmla="*/ 43 h 51"/>
                <a:gd name="T54" fmla="*/ 7 w 26"/>
                <a:gd name="T55" fmla="*/ 43 h 51"/>
                <a:gd name="T56" fmla="*/ 7 w 26"/>
                <a:gd name="T57" fmla="*/ 43 h 51"/>
                <a:gd name="T58" fmla="*/ 9 w 26"/>
                <a:gd name="T59" fmla="*/ 45 h 51"/>
                <a:gd name="T60" fmla="*/ 15 w 26"/>
                <a:gd name="T61" fmla="*/ 49 h 51"/>
                <a:gd name="T62" fmla="*/ 15 w 26"/>
                <a:gd name="T63" fmla="*/ 49 h 51"/>
                <a:gd name="T64" fmla="*/ 15 w 26"/>
                <a:gd name="T65" fmla="*/ 49 h 51"/>
                <a:gd name="T66" fmla="*/ 25 w 26"/>
                <a:gd name="T67" fmla="*/ 51 h 51"/>
                <a:gd name="T68" fmla="*/ 26 w 26"/>
                <a:gd name="T69" fmla="*/ 51 h 51"/>
                <a:gd name="T70" fmla="*/ 26 w 26"/>
                <a:gd name="T71" fmla="*/ 0 h 51"/>
                <a:gd name="T72" fmla="*/ 25 w 26"/>
                <a:gd name="T7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" h="51">
                  <a:moveTo>
                    <a:pt x="25" y="0"/>
                  </a:moveTo>
                  <a:cubicBezTo>
                    <a:pt x="19" y="0"/>
                    <a:pt x="13" y="2"/>
                    <a:pt x="9" y="6"/>
                  </a:cubicBezTo>
                  <a:cubicBezTo>
                    <a:pt x="8" y="7"/>
                    <a:pt x="8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8"/>
                  </a:cubicBezTo>
                  <a:cubicBezTo>
                    <a:pt x="7" y="8"/>
                    <a:pt x="6" y="9"/>
                    <a:pt x="5" y="10"/>
                  </a:cubicBezTo>
                  <a:cubicBezTo>
                    <a:pt x="4" y="11"/>
                    <a:pt x="3" y="13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8"/>
                    <a:pt x="0" y="22"/>
                    <a:pt x="0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3"/>
                    <a:pt x="2" y="38"/>
                    <a:pt x="6" y="42"/>
                  </a:cubicBezTo>
                  <a:cubicBezTo>
                    <a:pt x="6" y="43"/>
                    <a:pt x="7" y="43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8" y="44"/>
                    <a:pt x="9" y="45"/>
                    <a:pt x="9" y="45"/>
                  </a:cubicBezTo>
                  <a:cubicBezTo>
                    <a:pt x="11" y="47"/>
                    <a:pt x="13" y="48"/>
                    <a:pt x="15" y="49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8" y="50"/>
                    <a:pt x="22" y="51"/>
                    <a:pt x="25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5" y="0"/>
                  </a:cubicBezTo>
                </a:path>
              </a:pathLst>
            </a:custGeom>
            <a:solidFill>
              <a:srgbClr val="CFCD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Rectangle 2305"/>
            <p:cNvSpPr>
              <a:spLocks noChangeArrowheads="1"/>
            </p:cNvSpPr>
            <p:nvPr/>
          </p:nvSpPr>
          <p:spPr bwMode="auto">
            <a:xfrm>
              <a:off x="2013280" y="6792901"/>
              <a:ext cx="189185" cy="13949"/>
            </a:xfrm>
            <a:prstGeom prst="rect">
              <a:avLst/>
            </a:pr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Rectangle 2306"/>
            <p:cNvSpPr>
              <a:spLocks noChangeArrowheads="1"/>
            </p:cNvSpPr>
            <p:nvPr/>
          </p:nvSpPr>
          <p:spPr bwMode="auto">
            <a:xfrm>
              <a:off x="2029845" y="6823415"/>
              <a:ext cx="146466" cy="12205"/>
            </a:xfrm>
            <a:prstGeom prst="rect">
              <a:avLst/>
            </a:pr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Freeform 2307"/>
            <p:cNvSpPr>
              <a:spLocks noEditPoints="1"/>
            </p:cNvSpPr>
            <p:nvPr/>
          </p:nvSpPr>
          <p:spPr bwMode="auto">
            <a:xfrm>
              <a:off x="2178054" y="6909725"/>
              <a:ext cx="57540" cy="37488"/>
            </a:xfrm>
            <a:custGeom>
              <a:avLst/>
              <a:gdLst>
                <a:gd name="T0" fmla="*/ 15 w 28"/>
                <a:gd name="T1" fmla="*/ 17 h 18"/>
                <a:gd name="T2" fmla="*/ 16 w 28"/>
                <a:gd name="T3" fmla="*/ 18 h 18"/>
                <a:gd name="T4" fmla="*/ 19 w 28"/>
                <a:gd name="T5" fmla="*/ 16 h 18"/>
                <a:gd name="T6" fmla="*/ 23 w 28"/>
                <a:gd name="T7" fmla="*/ 13 h 18"/>
                <a:gd name="T8" fmla="*/ 25 w 28"/>
                <a:gd name="T9" fmla="*/ 12 h 18"/>
                <a:gd name="T10" fmla="*/ 25 w 28"/>
                <a:gd name="T11" fmla="*/ 13 h 18"/>
                <a:gd name="T12" fmla="*/ 26 w 28"/>
                <a:gd name="T13" fmla="*/ 14 h 18"/>
                <a:gd name="T14" fmla="*/ 28 w 28"/>
                <a:gd name="T15" fmla="*/ 11 h 18"/>
                <a:gd name="T16" fmla="*/ 27 w 28"/>
                <a:gd name="T17" fmla="*/ 10 h 18"/>
                <a:gd name="T18" fmla="*/ 27 w 28"/>
                <a:gd name="T19" fmla="*/ 10 h 18"/>
                <a:gd name="T20" fmla="*/ 26 w 28"/>
                <a:gd name="T21" fmla="*/ 6 h 18"/>
                <a:gd name="T22" fmla="*/ 20 w 28"/>
                <a:gd name="T23" fmla="*/ 2 h 18"/>
                <a:gd name="T24" fmla="*/ 16 w 28"/>
                <a:gd name="T25" fmla="*/ 4 h 18"/>
                <a:gd name="T26" fmla="*/ 18 w 28"/>
                <a:gd name="T27" fmla="*/ 10 h 18"/>
                <a:gd name="T28" fmla="*/ 17 w 28"/>
                <a:gd name="T29" fmla="*/ 10 h 18"/>
                <a:gd name="T30" fmla="*/ 16 w 28"/>
                <a:gd name="T31" fmla="*/ 10 h 18"/>
                <a:gd name="T32" fmla="*/ 11 w 28"/>
                <a:gd name="T33" fmla="*/ 8 h 18"/>
                <a:gd name="T34" fmla="*/ 11 w 28"/>
                <a:gd name="T35" fmla="*/ 6 h 18"/>
                <a:gd name="T36" fmla="*/ 12 w 28"/>
                <a:gd name="T37" fmla="*/ 2 h 18"/>
                <a:gd name="T38" fmla="*/ 7 w 28"/>
                <a:gd name="T39" fmla="*/ 0 h 18"/>
                <a:gd name="T40" fmla="*/ 2 w 28"/>
                <a:gd name="T41" fmla="*/ 2 h 18"/>
                <a:gd name="T42" fmla="*/ 6 w 28"/>
                <a:gd name="T43" fmla="*/ 16 h 18"/>
                <a:gd name="T44" fmla="*/ 8 w 28"/>
                <a:gd name="T45" fmla="*/ 14 h 18"/>
                <a:gd name="T46" fmla="*/ 5 w 28"/>
                <a:gd name="T47" fmla="*/ 4 h 18"/>
                <a:gd name="T48" fmla="*/ 7 w 28"/>
                <a:gd name="T49" fmla="*/ 3 h 18"/>
                <a:gd name="T50" fmla="*/ 9 w 28"/>
                <a:gd name="T51" fmla="*/ 3 h 18"/>
                <a:gd name="T52" fmla="*/ 8 w 28"/>
                <a:gd name="T53" fmla="*/ 5 h 18"/>
                <a:gd name="T54" fmla="*/ 8 w 28"/>
                <a:gd name="T55" fmla="*/ 10 h 18"/>
                <a:gd name="T56" fmla="*/ 15 w 28"/>
                <a:gd name="T57" fmla="*/ 13 h 18"/>
                <a:gd name="T58" fmla="*/ 15 w 28"/>
                <a:gd name="T59" fmla="*/ 17 h 18"/>
                <a:gd name="T60" fmla="*/ 19 w 28"/>
                <a:gd name="T61" fmla="*/ 6 h 18"/>
                <a:gd name="T62" fmla="*/ 20 w 28"/>
                <a:gd name="T63" fmla="*/ 5 h 18"/>
                <a:gd name="T64" fmla="*/ 20 w 28"/>
                <a:gd name="T65" fmla="*/ 5 h 18"/>
                <a:gd name="T66" fmla="*/ 24 w 28"/>
                <a:gd name="T67" fmla="*/ 8 h 18"/>
                <a:gd name="T68" fmla="*/ 24 w 28"/>
                <a:gd name="T69" fmla="*/ 9 h 18"/>
                <a:gd name="T70" fmla="*/ 24 w 28"/>
                <a:gd name="T71" fmla="*/ 8 h 18"/>
                <a:gd name="T72" fmla="*/ 22 w 28"/>
                <a:gd name="T73" fmla="*/ 10 h 18"/>
                <a:gd name="T74" fmla="*/ 21 w 28"/>
                <a:gd name="T75" fmla="*/ 10 h 18"/>
                <a:gd name="T76" fmla="*/ 21 w 28"/>
                <a:gd name="T77" fmla="*/ 10 h 18"/>
                <a:gd name="T78" fmla="*/ 21 w 28"/>
                <a:gd name="T79" fmla="*/ 9 h 18"/>
                <a:gd name="T80" fmla="*/ 19 w 28"/>
                <a:gd name="T8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8" h="18">
                  <a:moveTo>
                    <a:pt x="15" y="17"/>
                  </a:moveTo>
                  <a:cubicBezTo>
                    <a:pt x="15" y="18"/>
                    <a:pt x="15" y="18"/>
                    <a:pt x="16" y="18"/>
                  </a:cubicBezTo>
                  <a:cubicBezTo>
                    <a:pt x="17" y="18"/>
                    <a:pt x="18" y="17"/>
                    <a:pt x="19" y="16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4" y="13"/>
                    <a:pt x="24" y="13"/>
                    <a:pt x="25" y="12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9"/>
                    <a:pt x="27" y="7"/>
                    <a:pt x="26" y="6"/>
                  </a:cubicBezTo>
                  <a:cubicBezTo>
                    <a:pt x="25" y="4"/>
                    <a:pt x="22" y="2"/>
                    <a:pt x="20" y="2"/>
                  </a:cubicBezTo>
                  <a:cubicBezTo>
                    <a:pt x="18" y="2"/>
                    <a:pt x="17" y="3"/>
                    <a:pt x="16" y="4"/>
                  </a:cubicBezTo>
                  <a:cubicBezTo>
                    <a:pt x="16" y="6"/>
                    <a:pt x="17" y="9"/>
                    <a:pt x="18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6" y="10"/>
                  </a:cubicBezTo>
                  <a:cubicBezTo>
                    <a:pt x="12" y="9"/>
                    <a:pt x="11" y="8"/>
                    <a:pt x="11" y="8"/>
                  </a:cubicBezTo>
                  <a:cubicBezTo>
                    <a:pt x="10" y="8"/>
                    <a:pt x="11" y="7"/>
                    <a:pt x="11" y="6"/>
                  </a:cubicBezTo>
                  <a:cubicBezTo>
                    <a:pt x="12" y="5"/>
                    <a:pt x="12" y="3"/>
                    <a:pt x="12" y="2"/>
                  </a:cubicBezTo>
                  <a:cubicBezTo>
                    <a:pt x="11" y="0"/>
                    <a:pt x="9" y="0"/>
                    <a:pt x="7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6"/>
                    <a:pt x="5" y="14"/>
                    <a:pt x="6" y="16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6" y="11"/>
                    <a:pt x="4" y="5"/>
                    <a:pt x="5" y="4"/>
                  </a:cubicBezTo>
                  <a:cubicBezTo>
                    <a:pt x="5" y="3"/>
                    <a:pt x="6" y="3"/>
                    <a:pt x="7" y="3"/>
                  </a:cubicBezTo>
                  <a:cubicBezTo>
                    <a:pt x="8" y="3"/>
                    <a:pt x="9" y="3"/>
                    <a:pt x="9" y="3"/>
                  </a:cubicBezTo>
                  <a:cubicBezTo>
                    <a:pt x="9" y="4"/>
                    <a:pt x="8" y="4"/>
                    <a:pt x="8" y="5"/>
                  </a:cubicBezTo>
                  <a:cubicBezTo>
                    <a:pt x="8" y="6"/>
                    <a:pt x="7" y="8"/>
                    <a:pt x="8" y="10"/>
                  </a:cubicBezTo>
                  <a:cubicBezTo>
                    <a:pt x="9" y="11"/>
                    <a:pt x="11" y="12"/>
                    <a:pt x="15" y="13"/>
                  </a:cubicBezTo>
                  <a:cubicBezTo>
                    <a:pt x="13" y="16"/>
                    <a:pt x="14" y="17"/>
                    <a:pt x="15" y="17"/>
                  </a:cubicBezTo>
                  <a:close/>
                  <a:moveTo>
                    <a:pt x="19" y="6"/>
                  </a:moveTo>
                  <a:cubicBezTo>
                    <a:pt x="19" y="6"/>
                    <a:pt x="19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1" y="5"/>
                    <a:pt x="23" y="6"/>
                    <a:pt x="24" y="8"/>
                  </a:cubicBezTo>
                  <a:cubicBezTo>
                    <a:pt x="24" y="8"/>
                    <a:pt x="24" y="8"/>
                    <a:pt x="24" y="9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0" y="8"/>
                    <a:pt x="19" y="6"/>
                    <a:pt x="19" y="6"/>
                  </a:cubicBezTo>
                  <a:close/>
                </a:path>
              </a:pathLst>
            </a:custGeom>
            <a:solidFill>
              <a:srgbClr val="545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Freeform 2308"/>
            <p:cNvSpPr>
              <a:spLocks/>
            </p:cNvSpPr>
            <p:nvPr/>
          </p:nvSpPr>
          <p:spPr bwMode="auto">
            <a:xfrm>
              <a:off x="2215542" y="6938495"/>
              <a:ext cx="26155" cy="19180"/>
            </a:xfrm>
            <a:custGeom>
              <a:avLst/>
              <a:gdLst>
                <a:gd name="T0" fmla="*/ 13 w 13"/>
                <a:gd name="T1" fmla="*/ 4 h 9"/>
                <a:gd name="T2" fmla="*/ 13 w 13"/>
                <a:gd name="T3" fmla="*/ 1 h 9"/>
                <a:gd name="T4" fmla="*/ 0 w 13"/>
                <a:gd name="T5" fmla="*/ 7 h 9"/>
                <a:gd name="T6" fmla="*/ 2 w 13"/>
                <a:gd name="T7" fmla="*/ 9 h 9"/>
                <a:gd name="T8" fmla="*/ 13 w 13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13" y="4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5" y="0"/>
                    <a:pt x="0" y="7"/>
                    <a:pt x="0" y="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6" y="3"/>
                    <a:pt x="13" y="4"/>
                  </a:cubicBezTo>
                  <a:close/>
                </a:path>
              </a:pathLst>
            </a:custGeom>
            <a:solidFill>
              <a:srgbClr val="545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75" name="组合 274"/>
          <p:cNvGrpSpPr>
            <a:grpSpLocks noChangeAspect="1"/>
          </p:cNvGrpSpPr>
          <p:nvPr/>
        </p:nvGrpSpPr>
        <p:grpSpPr>
          <a:xfrm>
            <a:off x="6466100" y="4452306"/>
            <a:ext cx="319174" cy="560413"/>
            <a:chOff x="2504114" y="1911587"/>
            <a:chExt cx="149953" cy="263289"/>
          </a:xfrm>
        </p:grpSpPr>
        <p:sp>
          <p:nvSpPr>
            <p:cNvPr id="276" name="Freeform 249"/>
            <p:cNvSpPr>
              <a:spLocks noEditPoints="1"/>
            </p:cNvSpPr>
            <p:nvPr/>
          </p:nvSpPr>
          <p:spPr bwMode="auto">
            <a:xfrm>
              <a:off x="2504114" y="1911587"/>
              <a:ext cx="149953" cy="263289"/>
            </a:xfrm>
            <a:custGeom>
              <a:avLst/>
              <a:gdLst>
                <a:gd name="T0" fmla="*/ 63 w 73"/>
                <a:gd name="T1" fmla="*/ 0 h 128"/>
                <a:gd name="T2" fmla="*/ 9 w 73"/>
                <a:gd name="T3" fmla="*/ 0 h 128"/>
                <a:gd name="T4" fmla="*/ 0 w 73"/>
                <a:gd name="T5" fmla="*/ 10 h 128"/>
                <a:gd name="T6" fmla="*/ 0 w 73"/>
                <a:gd name="T7" fmla="*/ 119 h 128"/>
                <a:gd name="T8" fmla="*/ 9 w 73"/>
                <a:gd name="T9" fmla="*/ 128 h 128"/>
                <a:gd name="T10" fmla="*/ 63 w 73"/>
                <a:gd name="T11" fmla="*/ 128 h 128"/>
                <a:gd name="T12" fmla="*/ 73 w 73"/>
                <a:gd name="T13" fmla="*/ 119 h 128"/>
                <a:gd name="T14" fmla="*/ 73 w 73"/>
                <a:gd name="T15" fmla="*/ 10 h 128"/>
                <a:gd name="T16" fmla="*/ 63 w 73"/>
                <a:gd name="T17" fmla="*/ 0 h 128"/>
                <a:gd name="T18" fmla="*/ 36 w 73"/>
                <a:gd name="T19" fmla="*/ 119 h 128"/>
                <a:gd name="T20" fmla="*/ 30 w 73"/>
                <a:gd name="T21" fmla="*/ 113 h 128"/>
                <a:gd name="T22" fmla="*/ 36 w 73"/>
                <a:gd name="T23" fmla="*/ 107 h 128"/>
                <a:gd name="T24" fmla="*/ 42 w 73"/>
                <a:gd name="T25" fmla="*/ 113 h 128"/>
                <a:gd name="T26" fmla="*/ 36 w 73"/>
                <a:gd name="T27" fmla="*/ 119 h 128"/>
                <a:gd name="T28" fmla="*/ 66 w 73"/>
                <a:gd name="T29" fmla="*/ 99 h 128"/>
                <a:gd name="T30" fmla="*/ 7 w 73"/>
                <a:gd name="T31" fmla="*/ 99 h 128"/>
                <a:gd name="T32" fmla="*/ 7 w 73"/>
                <a:gd name="T33" fmla="*/ 16 h 128"/>
                <a:gd name="T34" fmla="*/ 66 w 73"/>
                <a:gd name="T35" fmla="*/ 16 h 128"/>
                <a:gd name="T36" fmla="*/ 66 w 73"/>
                <a:gd name="T37" fmla="*/ 99 h 128"/>
                <a:gd name="T38" fmla="*/ 49 w 73"/>
                <a:gd name="T39" fmla="*/ 10 h 128"/>
                <a:gd name="T40" fmla="*/ 24 w 73"/>
                <a:gd name="T41" fmla="*/ 10 h 128"/>
                <a:gd name="T42" fmla="*/ 24 w 73"/>
                <a:gd name="T43" fmla="*/ 7 h 128"/>
                <a:gd name="T44" fmla="*/ 49 w 73"/>
                <a:gd name="T45" fmla="*/ 7 h 128"/>
                <a:gd name="T46" fmla="*/ 49 w 73"/>
                <a:gd name="T47" fmla="*/ 10 h 128"/>
                <a:gd name="T48" fmla="*/ 60 w 73"/>
                <a:gd name="T49" fmla="*/ 8 h 128"/>
                <a:gd name="T50" fmla="*/ 57 w 73"/>
                <a:gd name="T51" fmla="*/ 11 h 128"/>
                <a:gd name="T52" fmla="*/ 55 w 73"/>
                <a:gd name="T53" fmla="*/ 8 h 128"/>
                <a:gd name="T54" fmla="*/ 57 w 73"/>
                <a:gd name="T55" fmla="*/ 6 h 128"/>
                <a:gd name="T56" fmla="*/ 60 w 73"/>
                <a:gd name="T57" fmla="*/ 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3" h="128">
                  <a:moveTo>
                    <a:pt x="63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4"/>
                    <a:pt x="4" y="128"/>
                    <a:pt x="9" y="128"/>
                  </a:cubicBezTo>
                  <a:cubicBezTo>
                    <a:pt x="63" y="128"/>
                    <a:pt x="63" y="128"/>
                    <a:pt x="63" y="128"/>
                  </a:cubicBezTo>
                  <a:cubicBezTo>
                    <a:pt x="69" y="128"/>
                    <a:pt x="73" y="124"/>
                    <a:pt x="73" y="119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3" y="4"/>
                    <a:pt x="69" y="0"/>
                    <a:pt x="63" y="0"/>
                  </a:cubicBezTo>
                  <a:moveTo>
                    <a:pt x="36" y="119"/>
                  </a:moveTo>
                  <a:cubicBezTo>
                    <a:pt x="33" y="119"/>
                    <a:pt x="30" y="117"/>
                    <a:pt x="30" y="113"/>
                  </a:cubicBezTo>
                  <a:cubicBezTo>
                    <a:pt x="30" y="110"/>
                    <a:pt x="33" y="107"/>
                    <a:pt x="36" y="107"/>
                  </a:cubicBezTo>
                  <a:cubicBezTo>
                    <a:pt x="40" y="107"/>
                    <a:pt x="42" y="110"/>
                    <a:pt x="42" y="113"/>
                  </a:cubicBezTo>
                  <a:cubicBezTo>
                    <a:pt x="42" y="117"/>
                    <a:pt x="40" y="119"/>
                    <a:pt x="36" y="119"/>
                  </a:cubicBezTo>
                  <a:moveTo>
                    <a:pt x="66" y="99"/>
                  </a:moveTo>
                  <a:cubicBezTo>
                    <a:pt x="7" y="99"/>
                    <a:pt x="7" y="99"/>
                    <a:pt x="7" y="99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6" y="99"/>
                    <a:pt x="66" y="99"/>
                    <a:pt x="66" y="99"/>
                  </a:cubicBezTo>
                  <a:moveTo>
                    <a:pt x="49" y="10"/>
                  </a:moveTo>
                  <a:cubicBezTo>
                    <a:pt x="24" y="10"/>
                    <a:pt x="24" y="10"/>
                    <a:pt x="24" y="10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9" y="10"/>
                    <a:pt x="49" y="10"/>
                    <a:pt x="49" y="10"/>
                  </a:cubicBezTo>
                  <a:moveTo>
                    <a:pt x="60" y="8"/>
                  </a:moveTo>
                  <a:cubicBezTo>
                    <a:pt x="60" y="10"/>
                    <a:pt x="59" y="11"/>
                    <a:pt x="57" y="11"/>
                  </a:cubicBezTo>
                  <a:cubicBezTo>
                    <a:pt x="56" y="11"/>
                    <a:pt x="55" y="10"/>
                    <a:pt x="55" y="8"/>
                  </a:cubicBezTo>
                  <a:cubicBezTo>
                    <a:pt x="55" y="7"/>
                    <a:pt x="56" y="6"/>
                    <a:pt x="57" y="6"/>
                  </a:cubicBezTo>
                  <a:cubicBezTo>
                    <a:pt x="59" y="6"/>
                    <a:pt x="60" y="7"/>
                    <a:pt x="60" y="8"/>
                  </a:cubicBezTo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Rectangle 250"/>
            <p:cNvSpPr>
              <a:spLocks noChangeArrowheads="1"/>
            </p:cNvSpPr>
            <p:nvPr/>
          </p:nvSpPr>
          <p:spPr bwMode="auto">
            <a:xfrm>
              <a:off x="2518063" y="1944716"/>
              <a:ext cx="122055" cy="170877"/>
            </a:xfrm>
            <a:prstGeom prst="rect">
              <a:avLst/>
            </a:prstGeom>
            <a:solidFill>
              <a:srgbClr val="E26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Rectangle 251"/>
            <p:cNvSpPr>
              <a:spLocks noChangeArrowheads="1"/>
            </p:cNvSpPr>
            <p:nvPr/>
          </p:nvSpPr>
          <p:spPr bwMode="auto">
            <a:xfrm>
              <a:off x="2518063" y="1944716"/>
              <a:ext cx="122055" cy="1708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" name="Freeform 252"/>
            <p:cNvSpPr>
              <a:spLocks noEditPoints="1"/>
            </p:cNvSpPr>
            <p:nvPr/>
          </p:nvSpPr>
          <p:spPr bwMode="auto">
            <a:xfrm>
              <a:off x="2504114" y="1915946"/>
              <a:ext cx="149953" cy="258930"/>
            </a:xfrm>
            <a:custGeom>
              <a:avLst/>
              <a:gdLst>
                <a:gd name="T0" fmla="*/ 5 w 73"/>
                <a:gd name="T1" fmla="*/ 125 h 126"/>
                <a:gd name="T2" fmla="*/ 7 w 73"/>
                <a:gd name="T3" fmla="*/ 126 h 126"/>
                <a:gd name="T4" fmla="*/ 9 w 73"/>
                <a:gd name="T5" fmla="*/ 126 h 126"/>
                <a:gd name="T6" fmla="*/ 5 w 73"/>
                <a:gd name="T7" fmla="*/ 125 h 126"/>
                <a:gd name="T8" fmla="*/ 70 w 73"/>
                <a:gd name="T9" fmla="*/ 123 h 126"/>
                <a:gd name="T10" fmla="*/ 63 w 73"/>
                <a:gd name="T11" fmla="*/ 126 h 126"/>
                <a:gd name="T12" fmla="*/ 70 w 73"/>
                <a:gd name="T13" fmla="*/ 123 h 126"/>
                <a:gd name="T14" fmla="*/ 0 w 73"/>
                <a:gd name="T15" fmla="*/ 117 h 126"/>
                <a:gd name="T16" fmla="*/ 0 w 73"/>
                <a:gd name="T17" fmla="*/ 117 h 126"/>
                <a:gd name="T18" fmla="*/ 0 w 73"/>
                <a:gd name="T19" fmla="*/ 117 h 126"/>
                <a:gd name="T20" fmla="*/ 36 w 73"/>
                <a:gd name="T21" fmla="*/ 105 h 126"/>
                <a:gd name="T22" fmla="*/ 30 w 73"/>
                <a:gd name="T23" fmla="*/ 111 h 126"/>
                <a:gd name="T24" fmla="*/ 36 w 73"/>
                <a:gd name="T25" fmla="*/ 117 h 126"/>
                <a:gd name="T26" fmla="*/ 42 w 73"/>
                <a:gd name="T27" fmla="*/ 111 h 126"/>
                <a:gd name="T28" fmla="*/ 36 w 73"/>
                <a:gd name="T29" fmla="*/ 105 h 126"/>
                <a:gd name="T30" fmla="*/ 73 w 73"/>
                <a:gd name="T31" fmla="*/ 7 h 126"/>
                <a:gd name="T32" fmla="*/ 73 w 73"/>
                <a:gd name="T33" fmla="*/ 7 h 126"/>
                <a:gd name="T34" fmla="*/ 73 w 73"/>
                <a:gd name="T35" fmla="*/ 7 h 126"/>
                <a:gd name="T36" fmla="*/ 69 w 73"/>
                <a:gd name="T37" fmla="*/ 0 h 126"/>
                <a:gd name="T38" fmla="*/ 73 w 73"/>
                <a:gd name="T39" fmla="*/ 7 h 126"/>
                <a:gd name="T40" fmla="*/ 69 w 73"/>
                <a:gd name="T41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3" h="126">
                  <a:moveTo>
                    <a:pt x="5" y="125"/>
                  </a:moveTo>
                  <a:cubicBezTo>
                    <a:pt x="6" y="126"/>
                    <a:pt x="7" y="126"/>
                    <a:pt x="7" y="126"/>
                  </a:cubicBezTo>
                  <a:cubicBezTo>
                    <a:pt x="7" y="126"/>
                    <a:pt x="8" y="126"/>
                    <a:pt x="9" y="126"/>
                  </a:cubicBezTo>
                  <a:cubicBezTo>
                    <a:pt x="8" y="126"/>
                    <a:pt x="7" y="126"/>
                    <a:pt x="5" y="125"/>
                  </a:cubicBezTo>
                  <a:moveTo>
                    <a:pt x="70" y="123"/>
                  </a:moveTo>
                  <a:cubicBezTo>
                    <a:pt x="69" y="125"/>
                    <a:pt x="66" y="126"/>
                    <a:pt x="63" y="126"/>
                  </a:cubicBezTo>
                  <a:cubicBezTo>
                    <a:pt x="67" y="126"/>
                    <a:pt x="69" y="125"/>
                    <a:pt x="70" y="123"/>
                  </a:cubicBezTo>
                  <a:moveTo>
                    <a:pt x="0" y="117"/>
                  </a:move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7"/>
                  </a:cubicBezTo>
                  <a:moveTo>
                    <a:pt x="36" y="105"/>
                  </a:moveTo>
                  <a:cubicBezTo>
                    <a:pt x="33" y="105"/>
                    <a:pt x="30" y="108"/>
                    <a:pt x="30" y="111"/>
                  </a:cubicBezTo>
                  <a:cubicBezTo>
                    <a:pt x="30" y="115"/>
                    <a:pt x="33" y="117"/>
                    <a:pt x="36" y="117"/>
                  </a:cubicBezTo>
                  <a:cubicBezTo>
                    <a:pt x="40" y="117"/>
                    <a:pt x="42" y="115"/>
                    <a:pt x="42" y="111"/>
                  </a:cubicBezTo>
                  <a:cubicBezTo>
                    <a:pt x="42" y="108"/>
                    <a:pt x="40" y="105"/>
                    <a:pt x="36" y="105"/>
                  </a:cubicBezTo>
                  <a:moveTo>
                    <a:pt x="73" y="7"/>
                  </a:moveTo>
                  <a:cubicBezTo>
                    <a:pt x="73" y="7"/>
                    <a:pt x="73" y="7"/>
                    <a:pt x="73" y="7"/>
                  </a:cubicBezTo>
                  <a:cubicBezTo>
                    <a:pt x="73" y="7"/>
                    <a:pt x="73" y="7"/>
                    <a:pt x="73" y="7"/>
                  </a:cubicBezTo>
                  <a:moveTo>
                    <a:pt x="69" y="0"/>
                  </a:moveTo>
                  <a:cubicBezTo>
                    <a:pt x="71" y="2"/>
                    <a:pt x="73" y="4"/>
                    <a:pt x="73" y="7"/>
                  </a:cubicBezTo>
                  <a:cubicBezTo>
                    <a:pt x="73" y="3"/>
                    <a:pt x="70" y="1"/>
                    <a:pt x="69" y="0"/>
                  </a:cubicBezTo>
                </a:path>
              </a:pathLst>
            </a:custGeom>
            <a:solidFill>
              <a:srgbClr val="323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" name="Freeform 253"/>
            <p:cNvSpPr>
              <a:spLocks noEditPoints="1"/>
            </p:cNvSpPr>
            <p:nvPr/>
          </p:nvSpPr>
          <p:spPr bwMode="auto">
            <a:xfrm>
              <a:off x="2504114" y="1915946"/>
              <a:ext cx="149953" cy="258930"/>
            </a:xfrm>
            <a:custGeom>
              <a:avLst/>
              <a:gdLst>
                <a:gd name="T0" fmla="*/ 36 w 73"/>
                <a:gd name="T1" fmla="*/ 117 h 126"/>
                <a:gd name="T2" fmla="*/ 30 w 73"/>
                <a:gd name="T3" fmla="*/ 111 h 126"/>
                <a:gd name="T4" fmla="*/ 36 w 73"/>
                <a:gd name="T5" fmla="*/ 105 h 126"/>
                <a:gd name="T6" fmla="*/ 42 w 73"/>
                <a:gd name="T7" fmla="*/ 111 h 126"/>
                <a:gd name="T8" fmla="*/ 36 w 73"/>
                <a:gd name="T9" fmla="*/ 117 h 126"/>
                <a:gd name="T10" fmla="*/ 69 w 73"/>
                <a:gd name="T11" fmla="*/ 0 h 126"/>
                <a:gd name="T12" fmla="*/ 59 w 73"/>
                <a:gd name="T13" fmla="*/ 14 h 126"/>
                <a:gd name="T14" fmla="*/ 66 w 73"/>
                <a:gd name="T15" fmla="*/ 14 h 126"/>
                <a:gd name="T16" fmla="*/ 66 w 73"/>
                <a:gd name="T17" fmla="*/ 97 h 126"/>
                <a:gd name="T18" fmla="*/ 12 w 73"/>
                <a:gd name="T19" fmla="*/ 97 h 126"/>
                <a:gd name="T20" fmla="*/ 0 w 73"/>
                <a:gd name="T21" fmla="*/ 117 h 126"/>
                <a:gd name="T22" fmla="*/ 0 w 73"/>
                <a:gd name="T23" fmla="*/ 117 h 126"/>
                <a:gd name="T24" fmla="*/ 0 w 73"/>
                <a:gd name="T25" fmla="*/ 117 h 126"/>
                <a:gd name="T26" fmla="*/ 5 w 73"/>
                <a:gd name="T27" fmla="*/ 125 h 126"/>
                <a:gd name="T28" fmla="*/ 9 w 73"/>
                <a:gd name="T29" fmla="*/ 126 h 126"/>
                <a:gd name="T30" fmla="*/ 63 w 73"/>
                <a:gd name="T31" fmla="*/ 126 h 126"/>
                <a:gd name="T32" fmla="*/ 63 w 73"/>
                <a:gd name="T33" fmla="*/ 126 h 126"/>
                <a:gd name="T34" fmla="*/ 70 w 73"/>
                <a:gd name="T35" fmla="*/ 123 h 126"/>
                <a:gd name="T36" fmla="*/ 73 w 73"/>
                <a:gd name="T37" fmla="*/ 117 h 126"/>
                <a:gd name="T38" fmla="*/ 73 w 73"/>
                <a:gd name="T39" fmla="*/ 8 h 126"/>
                <a:gd name="T40" fmla="*/ 73 w 73"/>
                <a:gd name="T41" fmla="*/ 8 h 126"/>
                <a:gd name="T42" fmla="*/ 73 w 73"/>
                <a:gd name="T43" fmla="*/ 7 h 126"/>
                <a:gd name="T44" fmla="*/ 73 w 73"/>
                <a:gd name="T45" fmla="*/ 7 h 126"/>
                <a:gd name="T46" fmla="*/ 73 w 73"/>
                <a:gd name="T47" fmla="*/ 7 h 126"/>
                <a:gd name="T48" fmla="*/ 69 w 73"/>
                <a:gd name="T49" fmla="*/ 0 h 126"/>
                <a:gd name="T50" fmla="*/ 69 w 73"/>
                <a:gd name="T51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126">
                  <a:moveTo>
                    <a:pt x="36" y="117"/>
                  </a:moveTo>
                  <a:cubicBezTo>
                    <a:pt x="33" y="117"/>
                    <a:pt x="30" y="115"/>
                    <a:pt x="30" y="111"/>
                  </a:cubicBezTo>
                  <a:cubicBezTo>
                    <a:pt x="30" y="108"/>
                    <a:pt x="33" y="105"/>
                    <a:pt x="36" y="105"/>
                  </a:cubicBezTo>
                  <a:cubicBezTo>
                    <a:pt x="40" y="105"/>
                    <a:pt x="42" y="108"/>
                    <a:pt x="42" y="111"/>
                  </a:cubicBezTo>
                  <a:cubicBezTo>
                    <a:pt x="42" y="115"/>
                    <a:pt x="40" y="117"/>
                    <a:pt x="36" y="117"/>
                  </a:cubicBezTo>
                  <a:moveTo>
                    <a:pt x="69" y="0"/>
                  </a:moveTo>
                  <a:cubicBezTo>
                    <a:pt x="59" y="14"/>
                    <a:pt x="59" y="14"/>
                    <a:pt x="59" y="14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12" y="97"/>
                    <a:pt x="12" y="97"/>
                    <a:pt x="12" y="9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22"/>
                    <a:pt x="3" y="124"/>
                    <a:pt x="5" y="125"/>
                  </a:cubicBezTo>
                  <a:cubicBezTo>
                    <a:pt x="7" y="126"/>
                    <a:pt x="8" y="126"/>
                    <a:pt x="9" y="126"/>
                  </a:cubicBezTo>
                  <a:cubicBezTo>
                    <a:pt x="19" y="126"/>
                    <a:pt x="56" y="126"/>
                    <a:pt x="63" y="126"/>
                  </a:cubicBezTo>
                  <a:cubicBezTo>
                    <a:pt x="63" y="126"/>
                    <a:pt x="63" y="126"/>
                    <a:pt x="63" y="126"/>
                  </a:cubicBezTo>
                  <a:cubicBezTo>
                    <a:pt x="66" y="126"/>
                    <a:pt x="69" y="125"/>
                    <a:pt x="70" y="123"/>
                  </a:cubicBezTo>
                  <a:cubicBezTo>
                    <a:pt x="73" y="121"/>
                    <a:pt x="73" y="117"/>
                    <a:pt x="73" y="117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3" y="4"/>
                    <a:pt x="71" y="2"/>
                    <a:pt x="69" y="0"/>
                  </a:cubicBezTo>
                  <a:cubicBezTo>
                    <a:pt x="69" y="0"/>
                    <a:pt x="69" y="0"/>
                    <a:pt x="69" y="0"/>
                  </a:cubicBezTo>
                </a:path>
              </a:pathLst>
            </a:custGeom>
            <a:solidFill>
              <a:srgbClr val="D3D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Oval 254"/>
            <p:cNvSpPr>
              <a:spLocks noChangeArrowheads="1"/>
            </p:cNvSpPr>
            <p:nvPr/>
          </p:nvSpPr>
          <p:spPr bwMode="auto">
            <a:xfrm>
              <a:off x="2566013" y="2132157"/>
              <a:ext cx="24411" cy="24411"/>
            </a:xfrm>
            <a:prstGeom prst="ellipse">
              <a:avLst/>
            </a:pr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Rectangle 255"/>
            <p:cNvSpPr>
              <a:spLocks noChangeArrowheads="1"/>
            </p:cNvSpPr>
            <p:nvPr/>
          </p:nvSpPr>
          <p:spPr bwMode="auto">
            <a:xfrm>
              <a:off x="2552936" y="1925536"/>
              <a:ext cx="52309" cy="6103"/>
            </a:xfrm>
            <a:prstGeom prst="rect">
              <a:avLst/>
            </a:pr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" name="Oval 256"/>
            <p:cNvSpPr>
              <a:spLocks noChangeArrowheads="1"/>
            </p:cNvSpPr>
            <p:nvPr/>
          </p:nvSpPr>
          <p:spPr bwMode="auto">
            <a:xfrm>
              <a:off x="2617451" y="1923792"/>
              <a:ext cx="10462" cy="10462"/>
            </a:xfrm>
            <a:prstGeom prst="ellipse">
              <a:avLst/>
            </a:pr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4" name="组合 283"/>
          <p:cNvGrpSpPr/>
          <p:nvPr/>
        </p:nvGrpSpPr>
        <p:grpSpPr>
          <a:xfrm>
            <a:off x="403014" y="4438146"/>
            <a:ext cx="532839" cy="588732"/>
            <a:chOff x="969713" y="2364933"/>
            <a:chExt cx="249340" cy="275495"/>
          </a:xfrm>
        </p:grpSpPr>
        <p:sp>
          <p:nvSpPr>
            <p:cNvPr id="285" name="Freeform 257"/>
            <p:cNvSpPr>
              <a:spLocks noEditPoints="1"/>
            </p:cNvSpPr>
            <p:nvPr/>
          </p:nvSpPr>
          <p:spPr bwMode="auto">
            <a:xfrm>
              <a:off x="969713" y="2364933"/>
              <a:ext cx="249340" cy="275495"/>
            </a:xfrm>
            <a:custGeom>
              <a:avLst/>
              <a:gdLst>
                <a:gd name="T0" fmla="*/ 103 w 121"/>
                <a:gd name="T1" fmla="*/ 0 h 134"/>
                <a:gd name="T2" fmla="*/ 121 w 121"/>
                <a:gd name="T3" fmla="*/ 19 h 134"/>
                <a:gd name="T4" fmla="*/ 121 w 121"/>
                <a:gd name="T5" fmla="*/ 114 h 134"/>
                <a:gd name="T6" fmla="*/ 103 w 121"/>
                <a:gd name="T7" fmla="*/ 134 h 134"/>
                <a:gd name="T8" fmla="*/ 19 w 121"/>
                <a:gd name="T9" fmla="*/ 134 h 134"/>
                <a:gd name="T10" fmla="*/ 0 w 121"/>
                <a:gd name="T11" fmla="*/ 114 h 134"/>
                <a:gd name="T12" fmla="*/ 0 w 121"/>
                <a:gd name="T13" fmla="*/ 19 h 134"/>
                <a:gd name="T14" fmla="*/ 19 w 121"/>
                <a:gd name="T15" fmla="*/ 0 h 134"/>
                <a:gd name="T16" fmla="*/ 103 w 121"/>
                <a:gd name="T17" fmla="*/ 0 h 134"/>
                <a:gd name="T18" fmla="*/ 103 w 121"/>
                <a:gd name="T19" fmla="*/ 10 h 134"/>
                <a:gd name="T20" fmla="*/ 19 w 121"/>
                <a:gd name="T21" fmla="*/ 10 h 134"/>
                <a:gd name="T22" fmla="*/ 10 w 121"/>
                <a:gd name="T23" fmla="*/ 19 h 134"/>
                <a:gd name="T24" fmla="*/ 10 w 121"/>
                <a:gd name="T25" fmla="*/ 114 h 134"/>
                <a:gd name="T26" fmla="*/ 19 w 121"/>
                <a:gd name="T27" fmla="*/ 124 h 134"/>
                <a:gd name="T28" fmla="*/ 103 w 121"/>
                <a:gd name="T29" fmla="*/ 124 h 134"/>
                <a:gd name="T30" fmla="*/ 112 w 121"/>
                <a:gd name="T31" fmla="*/ 114 h 134"/>
                <a:gd name="T32" fmla="*/ 112 w 121"/>
                <a:gd name="T33" fmla="*/ 19 h 134"/>
                <a:gd name="T34" fmla="*/ 103 w 121"/>
                <a:gd name="T35" fmla="*/ 1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1" h="134">
                  <a:moveTo>
                    <a:pt x="103" y="0"/>
                  </a:moveTo>
                  <a:cubicBezTo>
                    <a:pt x="113" y="0"/>
                    <a:pt x="121" y="9"/>
                    <a:pt x="121" y="19"/>
                  </a:cubicBezTo>
                  <a:cubicBezTo>
                    <a:pt x="121" y="114"/>
                    <a:pt x="121" y="114"/>
                    <a:pt x="121" y="114"/>
                  </a:cubicBezTo>
                  <a:cubicBezTo>
                    <a:pt x="121" y="125"/>
                    <a:pt x="113" y="134"/>
                    <a:pt x="103" y="134"/>
                  </a:cubicBezTo>
                  <a:cubicBezTo>
                    <a:pt x="19" y="134"/>
                    <a:pt x="19" y="134"/>
                    <a:pt x="19" y="134"/>
                  </a:cubicBezTo>
                  <a:cubicBezTo>
                    <a:pt x="9" y="134"/>
                    <a:pt x="0" y="125"/>
                    <a:pt x="0" y="11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9" y="0"/>
                    <a:pt x="19" y="0"/>
                  </a:cubicBezTo>
                  <a:cubicBezTo>
                    <a:pt x="103" y="0"/>
                    <a:pt x="103" y="0"/>
                    <a:pt x="103" y="0"/>
                  </a:cubicBezTo>
                  <a:moveTo>
                    <a:pt x="103" y="10"/>
                  </a:moveTo>
                  <a:cubicBezTo>
                    <a:pt x="19" y="10"/>
                    <a:pt x="19" y="10"/>
                    <a:pt x="19" y="10"/>
                  </a:cubicBezTo>
                  <a:cubicBezTo>
                    <a:pt x="14" y="10"/>
                    <a:pt x="10" y="14"/>
                    <a:pt x="10" y="19"/>
                  </a:cubicBezTo>
                  <a:cubicBezTo>
                    <a:pt x="10" y="114"/>
                    <a:pt x="10" y="114"/>
                    <a:pt x="10" y="114"/>
                  </a:cubicBezTo>
                  <a:cubicBezTo>
                    <a:pt x="10" y="120"/>
                    <a:pt x="14" y="124"/>
                    <a:pt x="19" y="124"/>
                  </a:cubicBezTo>
                  <a:cubicBezTo>
                    <a:pt x="103" y="124"/>
                    <a:pt x="103" y="124"/>
                    <a:pt x="103" y="124"/>
                  </a:cubicBezTo>
                  <a:cubicBezTo>
                    <a:pt x="108" y="124"/>
                    <a:pt x="112" y="120"/>
                    <a:pt x="112" y="114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2" y="14"/>
                    <a:pt x="108" y="10"/>
                    <a:pt x="103" y="10"/>
                  </a:cubicBezTo>
                </a:path>
              </a:pathLst>
            </a:custGeom>
            <a:solidFill>
              <a:srgbClr val="CCC9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Freeform 258"/>
            <p:cNvSpPr>
              <a:spLocks/>
            </p:cNvSpPr>
            <p:nvPr/>
          </p:nvSpPr>
          <p:spPr bwMode="auto">
            <a:xfrm>
              <a:off x="990636" y="2384984"/>
              <a:ext cx="210108" cy="88926"/>
            </a:xfrm>
            <a:custGeom>
              <a:avLst/>
              <a:gdLst>
                <a:gd name="T0" fmla="*/ 93 w 102"/>
                <a:gd name="T1" fmla="*/ 0 h 43"/>
                <a:gd name="T2" fmla="*/ 9 w 102"/>
                <a:gd name="T3" fmla="*/ 0 h 43"/>
                <a:gd name="T4" fmla="*/ 0 w 102"/>
                <a:gd name="T5" fmla="*/ 9 h 43"/>
                <a:gd name="T6" fmla="*/ 0 w 102"/>
                <a:gd name="T7" fmla="*/ 43 h 43"/>
                <a:gd name="T8" fmla="*/ 102 w 102"/>
                <a:gd name="T9" fmla="*/ 43 h 43"/>
                <a:gd name="T10" fmla="*/ 102 w 102"/>
                <a:gd name="T11" fmla="*/ 9 h 43"/>
                <a:gd name="T12" fmla="*/ 93 w 102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43">
                  <a:moveTo>
                    <a:pt x="93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02" y="43"/>
                    <a:pt x="102" y="43"/>
                    <a:pt x="102" y="43"/>
                  </a:cubicBezTo>
                  <a:cubicBezTo>
                    <a:pt x="102" y="9"/>
                    <a:pt x="102" y="9"/>
                    <a:pt x="102" y="9"/>
                  </a:cubicBezTo>
                  <a:cubicBezTo>
                    <a:pt x="102" y="4"/>
                    <a:pt x="98" y="0"/>
                    <a:pt x="93" y="0"/>
                  </a:cubicBezTo>
                </a:path>
              </a:pathLst>
            </a:custGeom>
            <a:solidFill>
              <a:srgbClr val="313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Freeform 259"/>
            <p:cNvSpPr>
              <a:spLocks/>
            </p:cNvSpPr>
            <p:nvPr/>
          </p:nvSpPr>
          <p:spPr bwMode="auto">
            <a:xfrm>
              <a:off x="969713" y="2364933"/>
              <a:ext cx="249340" cy="108977"/>
            </a:xfrm>
            <a:custGeom>
              <a:avLst/>
              <a:gdLst>
                <a:gd name="T0" fmla="*/ 103 w 121"/>
                <a:gd name="T1" fmla="*/ 0 h 53"/>
                <a:gd name="T2" fmla="*/ 19 w 121"/>
                <a:gd name="T3" fmla="*/ 0 h 53"/>
                <a:gd name="T4" fmla="*/ 0 w 121"/>
                <a:gd name="T5" fmla="*/ 19 h 53"/>
                <a:gd name="T6" fmla="*/ 0 w 121"/>
                <a:gd name="T7" fmla="*/ 53 h 53"/>
                <a:gd name="T8" fmla="*/ 10 w 121"/>
                <a:gd name="T9" fmla="*/ 53 h 53"/>
                <a:gd name="T10" fmla="*/ 10 w 121"/>
                <a:gd name="T11" fmla="*/ 19 h 53"/>
                <a:gd name="T12" fmla="*/ 19 w 121"/>
                <a:gd name="T13" fmla="*/ 10 h 53"/>
                <a:gd name="T14" fmla="*/ 103 w 121"/>
                <a:gd name="T15" fmla="*/ 10 h 53"/>
                <a:gd name="T16" fmla="*/ 112 w 121"/>
                <a:gd name="T17" fmla="*/ 19 h 53"/>
                <a:gd name="T18" fmla="*/ 112 w 121"/>
                <a:gd name="T19" fmla="*/ 53 h 53"/>
                <a:gd name="T20" fmla="*/ 121 w 121"/>
                <a:gd name="T21" fmla="*/ 53 h 53"/>
                <a:gd name="T22" fmla="*/ 121 w 121"/>
                <a:gd name="T23" fmla="*/ 19 h 53"/>
                <a:gd name="T24" fmla="*/ 103 w 121"/>
                <a:gd name="T2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1" h="53">
                  <a:moveTo>
                    <a:pt x="103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4"/>
                    <a:pt x="14" y="10"/>
                    <a:pt x="19" y="10"/>
                  </a:cubicBezTo>
                  <a:cubicBezTo>
                    <a:pt x="103" y="10"/>
                    <a:pt x="103" y="10"/>
                    <a:pt x="103" y="10"/>
                  </a:cubicBezTo>
                  <a:cubicBezTo>
                    <a:pt x="108" y="10"/>
                    <a:pt x="112" y="14"/>
                    <a:pt x="112" y="19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1" y="19"/>
                    <a:pt x="121" y="19"/>
                    <a:pt x="121" y="19"/>
                  </a:cubicBezTo>
                  <a:cubicBezTo>
                    <a:pt x="121" y="9"/>
                    <a:pt x="113" y="0"/>
                    <a:pt x="103" y="0"/>
                  </a:cubicBezTo>
                </a:path>
              </a:pathLst>
            </a:custGeom>
            <a:solidFill>
              <a:srgbClr val="A3A1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Freeform 260"/>
            <p:cNvSpPr>
              <a:spLocks noEditPoints="1"/>
            </p:cNvSpPr>
            <p:nvPr/>
          </p:nvSpPr>
          <p:spPr bwMode="auto">
            <a:xfrm>
              <a:off x="1004586" y="2398062"/>
              <a:ext cx="183954" cy="69746"/>
            </a:xfrm>
            <a:custGeom>
              <a:avLst/>
              <a:gdLst>
                <a:gd name="T0" fmla="*/ 83 w 89"/>
                <a:gd name="T1" fmla="*/ 0 h 34"/>
                <a:gd name="T2" fmla="*/ 7 w 89"/>
                <a:gd name="T3" fmla="*/ 0 h 34"/>
                <a:gd name="T4" fmla="*/ 0 w 89"/>
                <a:gd name="T5" fmla="*/ 6 h 34"/>
                <a:gd name="T6" fmla="*/ 0 w 89"/>
                <a:gd name="T7" fmla="*/ 30 h 34"/>
                <a:gd name="T8" fmla="*/ 6 w 89"/>
                <a:gd name="T9" fmla="*/ 34 h 34"/>
                <a:gd name="T10" fmla="*/ 84 w 89"/>
                <a:gd name="T11" fmla="*/ 34 h 34"/>
                <a:gd name="T12" fmla="*/ 89 w 89"/>
                <a:gd name="T13" fmla="*/ 30 h 34"/>
                <a:gd name="T14" fmla="*/ 89 w 89"/>
                <a:gd name="T15" fmla="*/ 7 h 34"/>
                <a:gd name="T16" fmla="*/ 83 w 89"/>
                <a:gd name="T17" fmla="*/ 0 h 34"/>
                <a:gd name="T18" fmla="*/ 60 w 89"/>
                <a:gd name="T19" fmla="*/ 20 h 34"/>
                <a:gd name="T20" fmla="*/ 60 w 89"/>
                <a:gd name="T21" fmla="*/ 24 h 34"/>
                <a:gd name="T22" fmla="*/ 59 w 89"/>
                <a:gd name="T23" fmla="*/ 26 h 34"/>
                <a:gd name="T24" fmla="*/ 56 w 89"/>
                <a:gd name="T25" fmla="*/ 28 h 34"/>
                <a:gd name="T26" fmla="*/ 53 w 89"/>
                <a:gd name="T27" fmla="*/ 29 h 34"/>
                <a:gd name="T28" fmla="*/ 49 w 89"/>
                <a:gd name="T29" fmla="*/ 28 h 34"/>
                <a:gd name="T30" fmla="*/ 47 w 89"/>
                <a:gd name="T31" fmla="*/ 26 h 34"/>
                <a:gd name="T32" fmla="*/ 46 w 89"/>
                <a:gd name="T33" fmla="*/ 24 h 34"/>
                <a:gd name="T34" fmla="*/ 45 w 89"/>
                <a:gd name="T35" fmla="*/ 20 h 34"/>
                <a:gd name="T36" fmla="*/ 45 w 89"/>
                <a:gd name="T37" fmla="*/ 11 h 34"/>
                <a:gd name="T38" fmla="*/ 46 w 89"/>
                <a:gd name="T39" fmla="*/ 6 h 34"/>
                <a:gd name="T40" fmla="*/ 48 w 89"/>
                <a:gd name="T41" fmla="*/ 3 h 34"/>
                <a:gd name="T42" fmla="*/ 53 w 89"/>
                <a:gd name="T43" fmla="*/ 2 h 34"/>
                <a:gd name="T44" fmla="*/ 56 w 89"/>
                <a:gd name="T45" fmla="*/ 3 h 34"/>
                <a:gd name="T46" fmla="*/ 59 w 89"/>
                <a:gd name="T47" fmla="*/ 5 h 34"/>
                <a:gd name="T48" fmla="*/ 60 w 89"/>
                <a:gd name="T49" fmla="*/ 7 h 34"/>
                <a:gd name="T50" fmla="*/ 60 w 89"/>
                <a:gd name="T51" fmla="*/ 11 h 34"/>
                <a:gd name="T52" fmla="*/ 60 w 89"/>
                <a:gd name="T53" fmla="*/ 20 h 34"/>
                <a:gd name="T54" fmla="*/ 82 w 89"/>
                <a:gd name="T55" fmla="*/ 20 h 34"/>
                <a:gd name="T56" fmla="*/ 82 w 89"/>
                <a:gd name="T57" fmla="*/ 24 h 34"/>
                <a:gd name="T58" fmla="*/ 80 w 89"/>
                <a:gd name="T59" fmla="*/ 26 h 34"/>
                <a:gd name="T60" fmla="*/ 78 w 89"/>
                <a:gd name="T61" fmla="*/ 28 h 34"/>
                <a:gd name="T62" fmla="*/ 75 w 89"/>
                <a:gd name="T63" fmla="*/ 29 h 34"/>
                <a:gd name="T64" fmla="*/ 71 w 89"/>
                <a:gd name="T65" fmla="*/ 28 h 34"/>
                <a:gd name="T66" fmla="*/ 69 w 89"/>
                <a:gd name="T67" fmla="*/ 26 h 34"/>
                <a:gd name="T68" fmla="*/ 68 w 89"/>
                <a:gd name="T69" fmla="*/ 24 h 34"/>
                <a:gd name="T70" fmla="*/ 67 w 89"/>
                <a:gd name="T71" fmla="*/ 20 h 34"/>
                <a:gd name="T72" fmla="*/ 67 w 89"/>
                <a:gd name="T73" fmla="*/ 11 h 34"/>
                <a:gd name="T74" fmla="*/ 68 w 89"/>
                <a:gd name="T75" fmla="*/ 6 h 34"/>
                <a:gd name="T76" fmla="*/ 70 w 89"/>
                <a:gd name="T77" fmla="*/ 3 h 34"/>
                <a:gd name="T78" fmla="*/ 74 w 89"/>
                <a:gd name="T79" fmla="*/ 2 h 34"/>
                <a:gd name="T80" fmla="*/ 78 w 89"/>
                <a:gd name="T81" fmla="*/ 3 h 34"/>
                <a:gd name="T82" fmla="*/ 81 w 89"/>
                <a:gd name="T83" fmla="*/ 5 h 34"/>
                <a:gd name="T84" fmla="*/ 82 w 89"/>
                <a:gd name="T85" fmla="*/ 7 h 34"/>
                <a:gd name="T86" fmla="*/ 82 w 89"/>
                <a:gd name="T87" fmla="*/ 11 h 34"/>
                <a:gd name="T88" fmla="*/ 82 w 89"/>
                <a:gd name="T8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9" h="34">
                  <a:moveTo>
                    <a:pt x="8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2"/>
                    <a:pt x="1" y="34"/>
                    <a:pt x="6" y="34"/>
                  </a:cubicBezTo>
                  <a:cubicBezTo>
                    <a:pt x="84" y="34"/>
                    <a:pt x="84" y="34"/>
                    <a:pt x="84" y="34"/>
                  </a:cubicBezTo>
                  <a:cubicBezTo>
                    <a:pt x="88" y="34"/>
                    <a:pt x="89" y="32"/>
                    <a:pt x="89" y="30"/>
                  </a:cubicBezTo>
                  <a:cubicBezTo>
                    <a:pt x="89" y="7"/>
                    <a:pt x="89" y="7"/>
                    <a:pt x="89" y="7"/>
                  </a:cubicBezTo>
                  <a:cubicBezTo>
                    <a:pt x="89" y="4"/>
                    <a:pt x="87" y="0"/>
                    <a:pt x="83" y="0"/>
                  </a:cubicBezTo>
                  <a:close/>
                  <a:moveTo>
                    <a:pt x="60" y="20"/>
                  </a:moveTo>
                  <a:cubicBezTo>
                    <a:pt x="60" y="22"/>
                    <a:pt x="60" y="23"/>
                    <a:pt x="60" y="24"/>
                  </a:cubicBezTo>
                  <a:cubicBezTo>
                    <a:pt x="60" y="25"/>
                    <a:pt x="59" y="26"/>
                    <a:pt x="59" y="26"/>
                  </a:cubicBezTo>
                  <a:cubicBezTo>
                    <a:pt x="58" y="27"/>
                    <a:pt x="57" y="28"/>
                    <a:pt x="56" y="28"/>
                  </a:cubicBezTo>
                  <a:cubicBezTo>
                    <a:pt x="55" y="28"/>
                    <a:pt x="54" y="29"/>
                    <a:pt x="53" y="29"/>
                  </a:cubicBezTo>
                  <a:cubicBezTo>
                    <a:pt x="52" y="29"/>
                    <a:pt x="50" y="28"/>
                    <a:pt x="49" y="28"/>
                  </a:cubicBezTo>
                  <a:cubicBezTo>
                    <a:pt x="48" y="28"/>
                    <a:pt x="48" y="27"/>
                    <a:pt x="47" y="26"/>
                  </a:cubicBezTo>
                  <a:cubicBezTo>
                    <a:pt x="46" y="26"/>
                    <a:pt x="46" y="25"/>
                    <a:pt x="46" y="24"/>
                  </a:cubicBezTo>
                  <a:cubicBezTo>
                    <a:pt x="45" y="23"/>
                    <a:pt x="45" y="22"/>
                    <a:pt x="45" y="20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9"/>
                    <a:pt x="46" y="7"/>
                    <a:pt x="46" y="6"/>
                  </a:cubicBezTo>
                  <a:cubicBezTo>
                    <a:pt x="46" y="5"/>
                    <a:pt x="47" y="4"/>
                    <a:pt x="48" y="3"/>
                  </a:cubicBezTo>
                  <a:cubicBezTo>
                    <a:pt x="50" y="3"/>
                    <a:pt x="51" y="2"/>
                    <a:pt x="53" y="2"/>
                  </a:cubicBezTo>
                  <a:cubicBezTo>
                    <a:pt x="54" y="2"/>
                    <a:pt x="55" y="3"/>
                    <a:pt x="56" y="3"/>
                  </a:cubicBezTo>
                  <a:cubicBezTo>
                    <a:pt x="57" y="4"/>
                    <a:pt x="58" y="4"/>
                    <a:pt x="59" y="5"/>
                  </a:cubicBezTo>
                  <a:cubicBezTo>
                    <a:pt x="59" y="6"/>
                    <a:pt x="60" y="6"/>
                    <a:pt x="60" y="7"/>
                  </a:cubicBezTo>
                  <a:cubicBezTo>
                    <a:pt x="60" y="8"/>
                    <a:pt x="60" y="9"/>
                    <a:pt x="60" y="11"/>
                  </a:cubicBezTo>
                  <a:lnTo>
                    <a:pt x="60" y="20"/>
                  </a:lnTo>
                  <a:close/>
                  <a:moveTo>
                    <a:pt x="82" y="20"/>
                  </a:moveTo>
                  <a:cubicBezTo>
                    <a:pt x="82" y="22"/>
                    <a:pt x="82" y="23"/>
                    <a:pt x="82" y="24"/>
                  </a:cubicBezTo>
                  <a:cubicBezTo>
                    <a:pt x="82" y="25"/>
                    <a:pt x="81" y="26"/>
                    <a:pt x="80" y="26"/>
                  </a:cubicBezTo>
                  <a:cubicBezTo>
                    <a:pt x="80" y="27"/>
                    <a:pt x="79" y="28"/>
                    <a:pt x="78" y="28"/>
                  </a:cubicBezTo>
                  <a:cubicBezTo>
                    <a:pt x="77" y="28"/>
                    <a:pt x="76" y="29"/>
                    <a:pt x="75" y="29"/>
                  </a:cubicBezTo>
                  <a:cubicBezTo>
                    <a:pt x="73" y="29"/>
                    <a:pt x="72" y="28"/>
                    <a:pt x="71" y="28"/>
                  </a:cubicBezTo>
                  <a:cubicBezTo>
                    <a:pt x="70" y="28"/>
                    <a:pt x="69" y="27"/>
                    <a:pt x="69" y="26"/>
                  </a:cubicBezTo>
                  <a:cubicBezTo>
                    <a:pt x="68" y="26"/>
                    <a:pt x="68" y="25"/>
                    <a:pt x="68" y="24"/>
                  </a:cubicBezTo>
                  <a:cubicBezTo>
                    <a:pt x="67" y="23"/>
                    <a:pt x="67" y="22"/>
                    <a:pt x="67" y="20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7" y="9"/>
                    <a:pt x="67" y="7"/>
                    <a:pt x="68" y="6"/>
                  </a:cubicBezTo>
                  <a:cubicBezTo>
                    <a:pt x="68" y="5"/>
                    <a:pt x="69" y="4"/>
                    <a:pt x="70" y="3"/>
                  </a:cubicBezTo>
                  <a:cubicBezTo>
                    <a:pt x="71" y="3"/>
                    <a:pt x="73" y="2"/>
                    <a:pt x="74" y="2"/>
                  </a:cubicBezTo>
                  <a:cubicBezTo>
                    <a:pt x="76" y="2"/>
                    <a:pt x="77" y="3"/>
                    <a:pt x="78" y="3"/>
                  </a:cubicBezTo>
                  <a:cubicBezTo>
                    <a:pt x="79" y="4"/>
                    <a:pt x="80" y="4"/>
                    <a:pt x="81" y="5"/>
                  </a:cubicBezTo>
                  <a:cubicBezTo>
                    <a:pt x="81" y="6"/>
                    <a:pt x="82" y="6"/>
                    <a:pt x="82" y="7"/>
                  </a:cubicBezTo>
                  <a:cubicBezTo>
                    <a:pt x="82" y="8"/>
                    <a:pt x="82" y="9"/>
                    <a:pt x="82" y="11"/>
                  </a:cubicBezTo>
                  <a:lnTo>
                    <a:pt x="82" y="20"/>
                  </a:lnTo>
                  <a:close/>
                </a:path>
              </a:pathLst>
            </a:custGeom>
            <a:solidFill>
              <a:srgbClr val="98BB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Freeform 261"/>
            <p:cNvSpPr>
              <a:spLocks/>
            </p:cNvSpPr>
            <p:nvPr/>
          </p:nvSpPr>
          <p:spPr bwMode="auto">
            <a:xfrm>
              <a:off x="1103973" y="2410267"/>
              <a:ext cx="18308" cy="40975"/>
            </a:xfrm>
            <a:custGeom>
              <a:avLst/>
              <a:gdLst>
                <a:gd name="T0" fmla="*/ 5 w 9"/>
                <a:gd name="T1" fmla="*/ 0 h 20"/>
                <a:gd name="T2" fmla="*/ 1 w 9"/>
                <a:gd name="T3" fmla="*/ 0 h 20"/>
                <a:gd name="T4" fmla="*/ 0 w 9"/>
                <a:gd name="T5" fmla="*/ 3 h 20"/>
                <a:gd name="T6" fmla="*/ 0 w 9"/>
                <a:gd name="T7" fmla="*/ 16 h 20"/>
                <a:gd name="T8" fmla="*/ 1 w 9"/>
                <a:gd name="T9" fmla="*/ 19 h 20"/>
                <a:gd name="T10" fmla="*/ 5 w 9"/>
                <a:gd name="T11" fmla="*/ 20 h 20"/>
                <a:gd name="T12" fmla="*/ 8 w 9"/>
                <a:gd name="T13" fmla="*/ 19 h 20"/>
                <a:gd name="T14" fmla="*/ 9 w 9"/>
                <a:gd name="T15" fmla="*/ 17 h 20"/>
                <a:gd name="T16" fmla="*/ 9 w 9"/>
                <a:gd name="T17" fmla="*/ 3 h 20"/>
                <a:gd name="T18" fmla="*/ 8 w 9"/>
                <a:gd name="T19" fmla="*/ 0 h 20"/>
                <a:gd name="T20" fmla="*/ 5 w 9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20">
                  <a:moveTo>
                    <a:pt x="5" y="0"/>
                  </a:moveTo>
                  <a:cubicBezTo>
                    <a:pt x="3" y="0"/>
                    <a:pt x="2" y="0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19"/>
                    <a:pt x="1" y="19"/>
                  </a:cubicBezTo>
                  <a:cubicBezTo>
                    <a:pt x="2" y="20"/>
                    <a:pt x="3" y="20"/>
                    <a:pt x="5" y="20"/>
                  </a:cubicBezTo>
                  <a:cubicBezTo>
                    <a:pt x="6" y="20"/>
                    <a:pt x="7" y="20"/>
                    <a:pt x="8" y="19"/>
                  </a:cubicBezTo>
                  <a:cubicBezTo>
                    <a:pt x="9" y="19"/>
                    <a:pt x="9" y="18"/>
                    <a:pt x="9" y="17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1"/>
                    <a:pt x="9" y="1"/>
                    <a:pt x="8" y="0"/>
                  </a:cubicBezTo>
                  <a:cubicBezTo>
                    <a:pt x="8" y="0"/>
                    <a:pt x="6" y="0"/>
                    <a:pt x="5" y="0"/>
                  </a:cubicBezTo>
                  <a:close/>
                </a:path>
              </a:pathLst>
            </a:custGeom>
            <a:solidFill>
              <a:srgbClr val="98BB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" name="Freeform 262"/>
            <p:cNvSpPr>
              <a:spLocks/>
            </p:cNvSpPr>
            <p:nvPr/>
          </p:nvSpPr>
          <p:spPr bwMode="auto">
            <a:xfrm>
              <a:off x="1149308" y="2410267"/>
              <a:ext cx="18308" cy="40975"/>
            </a:xfrm>
            <a:custGeom>
              <a:avLst/>
              <a:gdLst>
                <a:gd name="T0" fmla="*/ 4 w 9"/>
                <a:gd name="T1" fmla="*/ 0 h 20"/>
                <a:gd name="T2" fmla="*/ 1 w 9"/>
                <a:gd name="T3" fmla="*/ 0 h 20"/>
                <a:gd name="T4" fmla="*/ 0 w 9"/>
                <a:gd name="T5" fmla="*/ 3 h 20"/>
                <a:gd name="T6" fmla="*/ 0 w 9"/>
                <a:gd name="T7" fmla="*/ 16 h 20"/>
                <a:gd name="T8" fmla="*/ 1 w 9"/>
                <a:gd name="T9" fmla="*/ 19 h 20"/>
                <a:gd name="T10" fmla="*/ 4 w 9"/>
                <a:gd name="T11" fmla="*/ 20 h 20"/>
                <a:gd name="T12" fmla="*/ 8 w 9"/>
                <a:gd name="T13" fmla="*/ 19 h 20"/>
                <a:gd name="T14" fmla="*/ 9 w 9"/>
                <a:gd name="T15" fmla="*/ 17 h 20"/>
                <a:gd name="T16" fmla="*/ 9 w 9"/>
                <a:gd name="T17" fmla="*/ 3 h 20"/>
                <a:gd name="T18" fmla="*/ 8 w 9"/>
                <a:gd name="T19" fmla="*/ 0 h 20"/>
                <a:gd name="T20" fmla="*/ 4 w 9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20">
                  <a:moveTo>
                    <a:pt x="4" y="0"/>
                  </a:moveTo>
                  <a:cubicBezTo>
                    <a:pt x="3" y="0"/>
                    <a:pt x="2" y="0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9"/>
                    <a:pt x="1" y="19"/>
                  </a:cubicBezTo>
                  <a:cubicBezTo>
                    <a:pt x="2" y="20"/>
                    <a:pt x="3" y="20"/>
                    <a:pt x="4" y="20"/>
                  </a:cubicBezTo>
                  <a:cubicBezTo>
                    <a:pt x="6" y="20"/>
                    <a:pt x="7" y="20"/>
                    <a:pt x="8" y="19"/>
                  </a:cubicBezTo>
                  <a:cubicBezTo>
                    <a:pt x="8" y="19"/>
                    <a:pt x="9" y="18"/>
                    <a:pt x="9" y="17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1"/>
                    <a:pt x="8" y="1"/>
                    <a:pt x="8" y="0"/>
                  </a:cubicBezTo>
                  <a:cubicBezTo>
                    <a:pt x="7" y="0"/>
                    <a:pt x="6" y="0"/>
                    <a:pt x="4" y="0"/>
                  </a:cubicBezTo>
                  <a:close/>
                </a:path>
              </a:pathLst>
            </a:custGeom>
            <a:solidFill>
              <a:srgbClr val="98BB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Freeform 263"/>
            <p:cNvSpPr>
              <a:spLocks noEditPoints="1"/>
            </p:cNvSpPr>
            <p:nvPr/>
          </p:nvSpPr>
          <p:spPr bwMode="auto">
            <a:xfrm>
              <a:off x="1103973" y="2481756"/>
              <a:ext cx="78464" cy="126414"/>
            </a:xfrm>
            <a:custGeom>
              <a:avLst/>
              <a:gdLst>
                <a:gd name="T0" fmla="*/ 34 w 38"/>
                <a:gd name="T1" fmla="*/ 0 h 61"/>
                <a:gd name="T2" fmla="*/ 6 w 38"/>
                <a:gd name="T3" fmla="*/ 0 h 61"/>
                <a:gd name="T4" fmla="*/ 0 w 38"/>
                <a:gd name="T5" fmla="*/ 5 h 61"/>
                <a:gd name="T6" fmla="*/ 0 w 38"/>
                <a:gd name="T7" fmla="*/ 54 h 61"/>
                <a:gd name="T8" fmla="*/ 5 w 38"/>
                <a:gd name="T9" fmla="*/ 60 h 61"/>
                <a:gd name="T10" fmla="*/ 35 w 38"/>
                <a:gd name="T11" fmla="*/ 60 h 61"/>
                <a:gd name="T12" fmla="*/ 38 w 38"/>
                <a:gd name="T13" fmla="*/ 56 h 61"/>
                <a:gd name="T14" fmla="*/ 38 w 38"/>
                <a:gd name="T15" fmla="*/ 7 h 61"/>
                <a:gd name="T16" fmla="*/ 34 w 38"/>
                <a:gd name="T17" fmla="*/ 0 h 61"/>
                <a:gd name="T18" fmla="*/ 9 w 38"/>
                <a:gd name="T19" fmla="*/ 18 h 61"/>
                <a:gd name="T20" fmla="*/ 32 w 38"/>
                <a:gd name="T21" fmla="*/ 18 h 61"/>
                <a:gd name="T22" fmla="*/ 32 w 38"/>
                <a:gd name="T23" fmla="*/ 26 h 61"/>
                <a:gd name="T24" fmla="*/ 9 w 38"/>
                <a:gd name="T25" fmla="*/ 26 h 61"/>
                <a:gd name="T26" fmla="*/ 9 w 38"/>
                <a:gd name="T27" fmla="*/ 18 h 61"/>
                <a:gd name="T28" fmla="*/ 32 w 38"/>
                <a:gd name="T29" fmla="*/ 41 h 61"/>
                <a:gd name="T30" fmla="*/ 9 w 38"/>
                <a:gd name="T31" fmla="*/ 41 h 61"/>
                <a:gd name="T32" fmla="*/ 9 w 38"/>
                <a:gd name="T33" fmla="*/ 32 h 61"/>
                <a:gd name="T34" fmla="*/ 32 w 38"/>
                <a:gd name="T35" fmla="*/ 32 h 61"/>
                <a:gd name="T36" fmla="*/ 32 w 38"/>
                <a:gd name="T37" fmla="*/ 4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" h="61">
                  <a:moveTo>
                    <a:pt x="3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1"/>
                    <a:pt x="0" y="5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60"/>
                    <a:pt x="1" y="60"/>
                    <a:pt x="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8" y="60"/>
                    <a:pt x="38" y="61"/>
                    <a:pt x="38" y="56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1"/>
                    <a:pt x="37" y="0"/>
                    <a:pt x="34" y="0"/>
                  </a:cubicBezTo>
                  <a:close/>
                  <a:moveTo>
                    <a:pt x="9" y="18"/>
                  </a:moveTo>
                  <a:cubicBezTo>
                    <a:pt x="32" y="18"/>
                    <a:pt x="32" y="18"/>
                    <a:pt x="32" y="18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9" y="26"/>
                    <a:pt x="9" y="26"/>
                    <a:pt x="9" y="26"/>
                  </a:cubicBezTo>
                  <a:lnTo>
                    <a:pt x="9" y="18"/>
                  </a:lnTo>
                  <a:close/>
                  <a:moveTo>
                    <a:pt x="32" y="41"/>
                  </a:moveTo>
                  <a:cubicBezTo>
                    <a:pt x="9" y="41"/>
                    <a:pt x="9" y="41"/>
                    <a:pt x="9" y="41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32" y="32"/>
                    <a:pt x="32" y="32"/>
                    <a:pt x="32" y="32"/>
                  </a:cubicBezTo>
                  <a:lnTo>
                    <a:pt x="32" y="41"/>
                  </a:lnTo>
                  <a:close/>
                </a:path>
              </a:pathLst>
            </a:custGeom>
            <a:solidFill>
              <a:srgbClr val="E26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Freeform 264"/>
            <p:cNvSpPr>
              <a:spLocks noEditPoints="1"/>
            </p:cNvSpPr>
            <p:nvPr/>
          </p:nvSpPr>
          <p:spPr bwMode="auto">
            <a:xfrm>
              <a:off x="1007201" y="2478269"/>
              <a:ext cx="80207" cy="59284"/>
            </a:xfrm>
            <a:custGeom>
              <a:avLst/>
              <a:gdLst>
                <a:gd name="T0" fmla="*/ 5 w 39"/>
                <a:gd name="T1" fmla="*/ 29 h 29"/>
                <a:gd name="T2" fmla="*/ 33 w 39"/>
                <a:gd name="T3" fmla="*/ 29 h 29"/>
                <a:gd name="T4" fmla="*/ 38 w 39"/>
                <a:gd name="T5" fmla="*/ 23 h 29"/>
                <a:gd name="T6" fmla="*/ 38 w 39"/>
                <a:gd name="T7" fmla="*/ 5 h 29"/>
                <a:gd name="T8" fmla="*/ 34 w 39"/>
                <a:gd name="T9" fmla="*/ 0 h 29"/>
                <a:gd name="T10" fmla="*/ 6 w 39"/>
                <a:gd name="T11" fmla="*/ 0 h 29"/>
                <a:gd name="T12" fmla="*/ 0 w 39"/>
                <a:gd name="T13" fmla="*/ 5 h 29"/>
                <a:gd name="T14" fmla="*/ 0 w 39"/>
                <a:gd name="T15" fmla="*/ 23 h 29"/>
                <a:gd name="T16" fmla="*/ 5 w 39"/>
                <a:gd name="T17" fmla="*/ 29 h 29"/>
                <a:gd name="T18" fmla="*/ 9 w 39"/>
                <a:gd name="T19" fmla="*/ 10 h 29"/>
                <a:gd name="T20" fmla="*/ 16 w 39"/>
                <a:gd name="T21" fmla="*/ 10 h 29"/>
                <a:gd name="T22" fmla="*/ 16 w 39"/>
                <a:gd name="T23" fmla="*/ 3 h 29"/>
                <a:gd name="T24" fmla="*/ 23 w 39"/>
                <a:gd name="T25" fmla="*/ 3 h 29"/>
                <a:gd name="T26" fmla="*/ 23 w 39"/>
                <a:gd name="T27" fmla="*/ 10 h 29"/>
                <a:gd name="T28" fmla="*/ 31 w 39"/>
                <a:gd name="T29" fmla="*/ 10 h 29"/>
                <a:gd name="T30" fmla="*/ 31 w 39"/>
                <a:gd name="T31" fmla="*/ 17 h 29"/>
                <a:gd name="T32" fmla="*/ 23 w 39"/>
                <a:gd name="T33" fmla="*/ 17 h 29"/>
                <a:gd name="T34" fmla="*/ 23 w 39"/>
                <a:gd name="T35" fmla="*/ 25 h 29"/>
                <a:gd name="T36" fmla="*/ 16 w 39"/>
                <a:gd name="T37" fmla="*/ 25 h 29"/>
                <a:gd name="T38" fmla="*/ 16 w 39"/>
                <a:gd name="T39" fmla="*/ 17 h 29"/>
                <a:gd name="T40" fmla="*/ 9 w 39"/>
                <a:gd name="T41" fmla="*/ 17 h 29"/>
                <a:gd name="T42" fmla="*/ 9 w 39"/>
                <a:gd name="T43" fmla="*/ 1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" h="29">
                  <a:moveTo>
                    <a:pt x="5" y="29"/>
                  </a:moveTo>
                  <a:cubicBezTo>
                    <a:pt x="33" y="29"/>
                    <a:pt x="33" y="29"/>
                    <a:pt x="33" y="29"/>
                  </a:cubicBezTo>
                  <a:cubicBezTo>
                    <a:pt x="39" y="29"/>
                    <a:pt x="38" y="25"/>
                    <a:pt x="38" y="23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1"/>
                    <a:pt x="37" y="0"/>
                    <a:pt x="3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0"/>
                    <a:pt x="0" y="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7"/>
                    <a:pt x="1" y="29"/>
                    <a:pt x="5" y="29"/>
                  </a:cubicBezTo>
                  <a:close/>
                  <a:moveTo>
                    <a:pt x="9" y="10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9" y="17"/>
                    <a:pt x="9" y="17"/>
                    <a:pt x="9" y="17"/>
                  </a:cubicBezTo>
                  <a:lnTo>
                    <a:pt x="9" y="10"/>
                  </a:lnTo>
                  <a:close/>
                </a:path>
              </a:pathLst>
            </a:custGeom>
            <a:solidFill>
              <a:srgbClr val="7DBF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Freeform 265"/>
            <p:cNvSpPr>
              <a:spLocks noEditPoints="1"/>
            </p:cNvSpPr>
            <p:nvPr/>
          </p:nvSpPr>
          <p:spPr bwMode="auto">
            <a:xfrm>
              <a:off x="1007201" y="2546271"/>
              <a:ext cx="78464" cy="59284"/>
            </a:xfrm>
            <a:custGeom>
              <a:avLst/>
              <a:gdLst>
                <a:gd name="T0" fmla="*/ 38 w 38"/>
                <a:gd name="T1" fmla="*/ 5 h 29"/>
                <a:gd name="T2" fmla="*/ 33 w 38"/>
                <a:gd name="T3" fmla="*/ 0 h 29"/>
                <a:gd name="T4" fmla="*/ 5 w 38"/>
                <a:gd name="T5" fmla="*/ 0 h 29"/>
                <a:gd name="T6" fmla="*/ 0 w 38"/>
                <a:gd name="T7" fmla="*/ 5 h 29"/>
                <a:gd name="T8" fmla="*/ 0 w 38"/>
                <a:gd name="T9" fmla="*/ 23 h 29"/>
                <a:gd name="T10" fmla="*/ 5 w 38"/>
                <a:gd name="T11" fmla="*/ 29 h 29"/>
                <a:gd name="T12" fmla="*/ 33 w 38"/>
                <a:gd name="T13" fmla="*/ 29 h 29"/>
                <a:gd name="T14" fmla="*/ 38 w 38"/>
                <a:gd name="T15" fmla="*/ 24 h 29"/>
                <a:gd name="T16" fmla="*/ 38 w 38"/>
                <a:gd name="T17" fmla="*/ 5 h 29"/>
                <a:gd name="T18" fmla="*/ 31 w 38"/>
                <a:gd name="T19" fmla="*/ 19 h 29"/>
                <a:gd name="T20" fmla="*/ 8 w 38"/>
                <a:gd name="T21" fmla="*/ 19 h 29"/>
                <a:gd name="T22" fmla="*/ 8 w 38"/>
                <a:gd name="T23" fmla="*/ 10 h 29"/>
                <a:gd name="T24" fmla="*/ 31 w 38"/>
                <a:gd name="T25" fmla="*/ 10 h 29"/>
                <a:gd name="T26" fmla="*/ 31 w 38"/>
                <a:gd name="T2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9">
                  <a:moveTo>
                    <a:pt x="38" y="5"/>
                  </a:moveTo>
                  <a:cubicBezTo>
                    <a:pt x="38" y="1"/>
                    <a:pt x="37" y="0"/>
                    <a:pt x="3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0"/>
                    <a:pt x="0" y="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7"/>
                    <a:pt x="1" y="29"/>
                    <a:pt x="5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8" y="29"/>
                    <a:pt x="38" y="26"/>
                    <a:pt x="38" y="24"/>
                  </a:cubicBezTo>
                  <a:lnTo>
                    <a:pt x="38" y="5"/>
                  </a:lnTo>
                  <a:close/>
                  <a:moveTo>
                    <a:pt x="31" y="19"/>
                  </a:moveTo>
                  <a:cubicBezTo>
                    <a:pt x="8" y="19"/>
                    <a:pt x="8" y="19"/>
                    <a:pt x="8" y="19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31" y="10"/>
                    <a:pt x="31" y="10"/>
                    <a:pt x="31" y="10"/>
                  </a:cubicBezTo>
                  <a:lnTo>
                    <a:pt x="31" y="19"/>
                  </a:lnTo>
                  <a:close/>
                </a:path>
              </a:pathLst>
            </a:custGeom>
            <a:solidFill>
              <a:srgbClr val="7DBF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4" name="组合 293"/>
          <p:cNvGrpSpPr/>
          <p:nvPr/>
        </p:nvGrpSpPr>
        <p:grpSpPr>
          <a:xfrm>
            <a:off x="1488815" y="4449325"/>
            <a:ext cx="355847" cy="566375"/>
            <a:chOff x="3984462" y="38920"/>
            <a:chExt cx="166517" cy="265033"/>
          </a:xfrm>
        </p:grpSpPr>
        <p:sp>
          <p:nvSpPr>
            <p:cNvPr id="295" name="Freeform 901"/>
            <p:cNvSpPr>
              <a:spLocks/>
            </p:cNvSpPr>
            <p:nvPr/>
          </p:nvSpPr>
          <p:spPr bwMode="auto">
            <a:xfrm>
              <a:off x="3984462" y="38920"/>
              <a:ext cx="166517" cy="265033"/>
            </a:xfrm>
            <a:custGeom>
              <a:avLst/>
              <a:gdLst>
                <a:gd name="T0" fmla="*/ 71 w 81"/>
                <a:gd name="T1" fmla="*/ 0 h 129"/>
                <a:gd name="T2" fmla="*/ 9 w 81"/>
                <a:gd name="T3" fmla="*/ 0 h 129"/>
                <a:gd name="T4" fmla="*/ 0 w 81"/>
                <a:gd name="T5" fmla="*/ 10 h 129"/>
                <a:gd name="T6" fmla="*/ 0 w 81"/>
                <a:gd name="T7" fmla="*/ 119 h 129"/>
                <a:gd name="T8" fmla="*/ 9 w 81"/>
                <a:gd name="T9" fmla="*/ 129 h 129"/>
                <a:gd name="T10" fmla="*/ 71 w 81"/>
                <a:gd name="T11" fmla="*/ 129 h 129"/>
                <a:gd name="T12" fmla="*/ 81 w 81"/>
                <a:gd name="T13" fmla="*/ 119 h 129"/>
                <a:gd name="T14" fmla="*/ 81 w 81"/>
                <a:gd name="T15" fmla="*/ 10 h 129"/>
                <a:gd name="T16" fmla="*/ 71 w 81"/>
                <a:gd name="T17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129">
                  <a:moveTo>
                    <a:pt x="71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5"/>
                    <a:pt x="4" y="129"/>
                    <a:pt x="9" y="129"/>
                  </a:cubicBezTo>
                  <a:cubicBezTo>
                    <a:pt x="71" y="129"/>
                    <a:pt x="71" y="129"/>
                    <a:pt x="71" y="129"/>
                  </a:cubicBezTo>
                  <a:cubicBezTo>
                    <a:pt x="76" y="129"/>
                    <a:pt x="81" y="125"/>
                    <a:pt x="81" y="119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5"/>
                    <a:pt x="76" y="0"/>
                    <a:pt x="71" y="0"/>
                  </a:cubicBezTo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" name="Rectangle 902"/>
            <p:cNvSpPr>
              <a:spLocks noChangeArrowheads="1"/>
            </p:cNvSpPr>
            <p:nvPr/>
          </p:nvSpPr>
          <p:spPr bwMode="auto">
            <a:xfrm>
              <a:off x="3998411" y="58972"/>
              <a:ext cx="136004" cy="102875"/>
            </a:xfrm>
            <a:prstGeom prst="rect">
              <a:avLst/>
            </a:prstGeom>
            <a:solidFill>
              <a:srgbClr val="B4C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Rectangle 903"/>
            <p:cNvSpPr>
              <a:spLocks noChangeArrowheads="1"/>
            </p:cNvSpPr>
            <p:nvPr/>
          </p:nvSpPr>
          <p:spPr bwMode="auto">
            <a:xfrm>
              <a:off x="3998411" y="58972"/>
              <a:ext cx="136004" cy="102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Freeform 904"/>
            <p:cNvSpPr>
              <a:spLocks/>
            </p:cNvSpPr>
            <p:nvPr/>
          </p:nvSpPr>
          <p:spPr bwMode="auto">
            <a:xfrm>
              <a:off x="3998411" y="58972"/>
              <a:ext cx="136004" cy="102875"/>
            </a:xfrm>
            <a:custGeom>
              <a:avLst/>
              <a:gdLst>
                <a:gd name="T0" fmla="*/ 156 w 156"/>
                <a:gd name="T1" fmla="*/ 0 h 118"/>
                <a:gd name="T2" fmla="*/ 0 w 156"/>
                <a:gd name="T3" fmla="*/ 0 h 118"/>
                <a:gd name="T4" fmla="*/ 0 w 156"/>
                <a:gd name="T5" fmla="*/ 118 h 118"/>
                <a:gd name="T6" fmla="*/ 156 w 156"/>
                <a:gd name="T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118">
                  <a:moveTo>
                    <a:pt x="156" y="0"/>
                  </a:moveTo>
                  <a:lnTo>
                    <a:pt x="0" y="0"/>
                  </a:lnTo>
                  <a:lnTo>
                    <a:pt x="0" y="118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A1B5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Freeform 905"/>
            <p:cNvSpPr>
              <a:spLocks/>
            </p:cNvSpPr>
            <p:nvPr/>
          </p:nvSpPr>
          <p:spPr bwMode="auto">
            <a:xfrm>
              <a:off x="3998411" y="58972"/>
              <a:ext cx="136004" cy="102875"/>
            </a:xfrm>
            <a:custGeom>
              <a:avLst/>
              <a:gdLst>
                <a:gd name="T0" fmla="*/ 156 w 156"/>
                <a:gd name="T1" fmla="*/ 0 h 118"/>
                <a:gd name="T2" fmla="*/ 0 w 156"/>
                <a:gd name="T3" fmla="*/ 0 h 118"/>
                <a:gd name="T4" fmla="*/ 0 w 156"/>
                <a:gd name="T5" fmla="*/ 118 h 118"/>
                <a:gd name="T6" fmla="*/ 156 w 156"/>
                <a:gd name="T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118">
                  <a:moveTo>
                    <a:pt x="156" y="0"/>
                  </a:moveTo>
                  <a:lnTo>
                    <a:pt x="0" y="0"/>
                  </a:lnTo>
                  <a:lnTo>
                    <a:pt x="0" y="118"/>
                  </a:lnTo>
                  <a:lnTo>
                    <a:pt x="1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Oval 906"/>
            <p:cNvSpPr>
              <a:spLocks noChangeArrowheads="1"/>
            </p:cNvSpPr>
            <p:nvPr/>
          </p:nvSpPr>
          <p:spPr bwMode="auto">
            <a:xfrm>
              <a:off x="4021079" y="188873"/>
              <a:ext cx="90669" cy="88926"/>
            </a:xfrm>
            <a:prstGeom prst="ellipse">
              <a:avLst/>
            </a:prstGeom>
            <a:solidFill>
              <a:srgbClr val="B7B5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1" name="Oval 907"/>
            <p:cNvSpPr>
              <a:spLocks noChangeArrowheads="1"/>
            </p:cNvSpPr>
            <p:nvPr/>
          </p:nvSpPr>
          <p:spPr bwMode="auto">
            <a:xfrm>
              <a:off x="4043746" y="209797"/>
              <a:ext cx="45335" cy="47078"/>
            </a:xfrm>
            <a:prstGeom prst="ellipse">
              <a:avLst/>
            </a:pr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02" name="组合 301"/>
          <p:cNvGrpSpPr>
            <a:grpSpLocks noChangeAspect="1"/>
          </p:cNvGrpSpPr>
          <p:nvPr/>
        </p:nvGrpSpPr>
        <p:grpSpPr>
          <a:xfrm>
            <a:off x="2349063" y="4452306"/>
            <a:ext cx="648364" cy="560413"/>
            <a:chOff x="2906023" y="953458"/>
            <a:chExt cx="276367" cy="238878"/>
          </a:xfrm>
        </p:grpSpPr>
        <p:sp>
          <p:nvSpPr>
            <p:cNvPr id="303" name="Freeform 940"/>
            <p:cNvSpPr>
              <a:spLocks/>
            </p:cNvSpPr>
            <p:nvPr/>
          </p:nvSpPr>
          <p:spPr bwMode="auto">
            <a:xfrm>
              <a:off x="2906023" y="953458"/>
              <a:ext cx="276367" cy="238878"/>
            </a:xfrm>
            <a:custGeom>
              <a:avLst/>
              <a:gdLst>
                <a:gd name="T0" fmla="*/ 134 w 134"/>
                <a:gd name="T1" fmla="*/ 96 h 116"/>
                <a:gd name="T2" fmla="*/ 134 w 134"/>
                <a:gd name="T3" fmla="*/ 0 h 116"/>
                <a:gd name="T4" fmla="*/ 0 w 134"/>
                <a:gd name="T5" fmla="*/ 0 h 116"/>
                <a:gd name="T6" fmla="*/ 0 w 134"/>
                <a:gd name="T7" fmla="*/ 96 h 116"/>
                <a:gd name="T8" fmla="*/ 99 w 134"/>
                <a:gd name="T9" fmla="*/ 96 h 116"/>
                <a:gd name="T10" fmla="*/ 108 w 134"/>
                <a:gd name="T11" fmla="*/ 103 h 116"/>
                <a:gd name="T12" fmla="*/ 121 w 134"/>
                <a:gd name="T13" fmla="*/ 116 h 116"/>
                <a:gd name="T14" fmla="*/ 125 w 134"/>
                <a:gd name="T15" fmla="*/ 116 h 116"/>
                <a:gd name="T16" fmla="*/ 108 w 134"/>
                <a:gd name="T17" fmla="*/ 98 h 116"/>
                <a:gd name="T18" fmla="*/ 104 w 134"/>
                <a:gd name="T19" fmla="*/ 96 h 116"/>
                <a:gd name="T20" fmla="*/ 134 w 134"/>
                <a:gd name="T21" fmla="*/ 9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4" h="116">
                  <a:moveTo>
                    <a:pt x="134" y="96"/>
                  </a:moveTo>
                  <a:cubicBezTo>
                    <a:pt x="134" y="0"/>
                    <a:pt x="134" y="0"/>
                    <a:pt x="13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99" y="96"/>
                    <a:pt x="99" y="96"/>
                    <a:pt x="99" y="96"/>
                  </a:cubicBezTo>
                  <a:cubicBezTo>
                    <a:pt x="99" y="98"/>
                    <a:pt x="100" y="103"/>
                    <a:pt x="108" y="103"/>
                  </a:cubicBezTo>
                  <a:cubicBezTo>
                    <a:pt x="108" y="103"/>
                    <a:pt x="121" y="103"/>
                    <a:pt x="121" y="116"/>
                  </a:cubicBezTo>
                  <a:cubicBezTo>
                    <a:pt x="125" y="116"/>
                    <a:pt x="125" y="116"/>
                    <a:pt x="125" y="116"/>
                  </a:cubicBezTo>
                  <a:cubicBezTo>
                    <a:pt x="125" y="116"/>
                    <a:pt x="127" y="98"/>
                    <a:pt x="108" y="98"/>
                  </a:cubicBezTo>
                  <a:cubicBezTo>
                    <a:pt x="108" y="98"/>
                    <a:pt x="104" y="98"/>
                    <a:pt x="104" y="96"/>
                  </a:cubicBezTo>
                  <a:cubicBezTo>
                    <a:pt x="134" y="96"/>
                    <a:pt x="134" y="96"/>
                    <a:pt x="134" y="96"/>
                  </a:cubicBezTo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4" name="Rectangle 941"/>
            <p:cNvSpPr>
              <a:spLocks noChangeArrowheads="1"/>
            </p:cNvSpPr>
            <p:nvPr/>
          </p:nvSpPr>
          <p:spPr bwMode="auto">
            <a:xfrm>
              <a:off x="3007154" y="1157464"/>
              <a:ext cx="78464" cy="12205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Rectangle 942"/>
            <p:cNvSpPr>
              <a:spLocks noChangeArrowheads="1"/>
            </p:cNvSpPr>
            <p:nvPr/>
          </p:nvSpPr>
          <p:spPr bwMode="auto">
            <a:xfrm>
              <a:off x="2965306" y="1175772"/>
              <a:ext cx="161286" cy="12205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Rectangle 943"/>
            <p:cNvSpPr>
              <a:spLocks noChangeArrowheads="1"/>
            </p:cNvSpPr>
            <p:nvPr/>
          </p:nvSpPr>
          <p:spPr bwMode="auto">
            <a:xfrm>
              <a:off x="2922587" y="973510"/>
              <a:ext cx="244981" cy="158671"/>
            </a:xfrm>
            <a:prstGeom prst="rect">
              <a:avLst/>
            </a:pr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Rectangle 944"/>
            <p:cNvSpPr>
              <a:spLocks noChangeArrowheads="1"/>
            </p:cNvSpPr>
            <p:nvPr/>
          </p:nvSpPr>
          <p:spPr bwMode="auto">
            <a:xfrm>
              <a:off x="2922587" y="973510"/>
              <a:ext cx="244981" cy="1586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Freeform 945"/>
            <p:cNvSpPr>
              <a:spLocks/>
            </p:cNvSpPr>
            <p:nvPr/>
          </p:nvSpPr>
          <p:spPr bwMode="auto">
            <a:xfrm>
              <a:off x="2922587" y="973510"/>
              <a:ext cx="244981" cy="158671"/>
            </a:xfrm>
            <a:custGeom>
              <a:avLst/>
              <a:gdLst>
                <a:gd name="T0" fmla="*/ 281 w 281"/>
                <a:gd name="T1" fmla="*/ 0 h 182"/>
                <a:gd name="T2" fmla="*/ 0 w 281"/>
                <a:gd name="T3" fmla="*/ 0 h 182"/>
                <a:gd name="T4" fmla="*/ 0 w 281"/>
                <a:gd name="T5" fmla="*/ 182 h 182"/>
                <a:gd name="T6" fmla="*/ 281 w 281"/>
                <a:gd name="T7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1" h="182">
                  <a:moveTo>
                    <a:pt x="281" y="0"/>
                  </a:moveTo>
                  <a:lnTo>
                    <a:pt x="0" y="0"/>
                  </a:lnTo>
                  <a:lnTo>
                    <a:pt x="0" y="182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575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Freeform 946"/>
            <p:cNvSpPr>
              <a:spLocks/>
            </p:cNvSpPr>
            <p:nvPr/>
          </p:nvSpPr>
          <p:spPr bwMode="auto">
            <a:xfrm>
              <a:off x="2922587" y="973510"/>
              <a:ext cx="244981" cy="158671"/>
            </a:xfrm>
            <a:custGeom>
              <a:avLst/>
              <a:gdLst>
                <a:gd name="T0" fmla="*/ 281 w 281"/>
                <a:gd name="T1" fmla="*/ 0 h 182"/>
                <a:gd name="T2" fmla="*/ 0 w 281"/>
                <a:gd name="T3" fmla="*/ 0 h 182"/>
                <a:gd name="T4" fmla="*/ 0 w 281"/>
                <a:gd name="T5" fmla="*/ 182 h 182"/>
                <a:gd name="T6" fmla="*/ 281 w 281"/>
                <a:gd name="T7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1" h="182">
                  <a:moveTo>
                    <a:pt x="281" y="0"/>
                  </a:moveTo>
                  <a:lnTo>
                    <a:pt x="0" y="0"/>
                  </a:lnTo>
                  <a:lnTo>
                    <a:pt x="0" y="182"/>
                  </a:lnTo>
                  <a:lnTo>
                    <a:pt x="28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10" name="组合 309"/>
          <p:cNvGrpSpPr>
            <a:grpSpLocks noChangeAspect="1"/>
          </p:cNvGrpSpPr>
          <p:nvPr/>
        </p:nvGrpSpPr>
        <p:grpSpPr>
          <a:xfrm>
            <a:off x="5420807" y="4452306"/>
            <a:ext cx="318909" cy="560413"/>
            <a:chOff x="2948742" y="1375419"/>
            <a:chExt cx="179595" cy="315598"/>
          </a:xfrm>
        </p:grpSpPr>
        <p:sp>
          <p:nvSpPr>
            <p:cNvPr id="311" name="Freeform 1042"/>
            <p:cNvSpPr>
              <a:spLocks/>
            </p:cNvSpPr>
            <p:nvPr/>
          </p:nvSpPr>
          <p:spPr bwMode="auto">
            <a:xfrm>
              <a:off x="2948742" y="1375419"/>
              <a:ext cx="179595" cy="315598"/>
            </a:xfrm>
            <a:custGeom>
              <a:avLst/>
              <a:gdLst>
                <a:gd name="T0" fmla="*/ 76 w 87"/>
                <a:gd name="T1" fmla="*/ 0 h 153"/>
                <a:gd name="T2" fmla="*/ 12 w 87"/>
                <a:gd name="T3" fmla="*/ 0 h 153"/>
                <a:gd name="T4" fmla="*/ 0 w 87"/>
                <a:gd name="T5" fmla="*/ 11 h 153"/>
                <a:gd name="T6" fmla="*/ 0 w 87"/>
                <a:gd name="T7" fmla="*/ 141 h 153"/>
                <a:gd name="T8" fmla="*/ 12 w 87"/>
                <a:gd name="T9" fmla="*/ 153 h 153"/>
                <a:gd name="T10" fmla="*/ 76 w 87"/>
                <a:gd name="T11" fmla="*/ 153 h 153"/>
                <a:gd name="T12" fmla="*/ 87 w 87"/>
                <a:gd name="T13" fmla="*/ 141 h 153"/>
                <a:gd name="T14" fmla="*/ 87 w 87"/>
                <a:gd name="T15" fmla="*/ 11 h 153"/>
                <a:gd name="T16" fmla="*/ 76 w 87"/>
                <a:gd name="T17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153">
                  <a:moveTo>
                    <a:pt x="7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148"/>
                    <a:pt x="5" y="153"/>
                    <a:pt x="12" y="153"/>
                  </a:cubicBezTo>
                  <a:cubicBezTo>
                    <a:pt x="76" y="153"/>
                    <a:pt x="76" y="153"/>
                    <a:pt x="76" y="153"/>
                  </a:cubicBezTo>
                  <a:cubicBezTo>
                    <a:pt x="82" y="153"/>
                    <a:pt x="87" y="148"/>
                    <a:pt x="87" y="14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5"/>
                    <a:pt x="82" y="0"/>
                    <a:pt x="76" y="0"/>
                  </a:cubicBezTo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Rectangle 1043"/>
            <p:cNvSpPr>
              <a:spLocks noChangeArrowheads="1"/>
            </p:cNvSpPr>
            <p:nvPr/>
          </p:nvSpPr>
          <p:spPr bwMode="auto">
            <a:xfrm>
              <a:off x="2967922" y="1414650"/>
              <a:ext cx="142106" cy="204006"/>
            </a:xfrm>
            <a:prstGeom prst="rect">
              <a:avLst/>
            </a:pr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Rectangle 1044"/>
            <p:cNvSpPr>
              <a:spLocks noChangeArrowheads="1"/>
            </p:cNvSpPr>
            <p:nvPr/>
          </p:nvSpPr>
          <p:spPr bwMode="auto">
            <a:xfrm>
              <a:off x="2967922" y="1414650"/>
              <a:ext cx="142106" cy="204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Freeform 1045"/>
            <p:cNvSpPr>
              <a:spLocks/>
            </p:cNvSpPr>
            <p:nvPr/>
          </p:nvSpPr>
          <p:spPr bwMode="auto">
            <a:xfrm>
              <a:off x="2967922" y="1414650"/>
              <a:ext cx="142106" cy="204006"/>
            </a:xfrm>
            <a:custGeom>
              <a:avLst/>
              <a:gdLst>
                <a:gd name="T0" fmla="*/ 163 w 163"/>
                <a:gd name="T1" fmla="*/ 0 h 234"/>
                <a:gd name="T2" fmla="*/ 0 w 163"/>
                <a:gd name="T3" fmla="*/ 0 h 234"/>
                <a:gd name="T4" fmla="*/ 0 w 163"/>
                <a:gd name="T5" fmla="*/ 234 h 234"/>
                <a:gd name="T6" fmla="*/ 163 w 163"/>
                <a:gd name="T7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3" h="234">
                  <a:moveTo>
                    <a:pt x="163" y="0"/>
                  </a:moveTo>
                  <a:lnTo>
                    <a:pt x="0" y="0"/>
                  </a:lnTo>
                  <a:lnTo>
                    <a:pt x="0" y="234"/>
                  </a:lnTo>
                  <a:lnTo>
                    <a:pt x="163" y="0"/>
                  </a:lnTo>
                  <a:close/>
                </a:path>
              </a:pathLst>
            </a:custGeom>
            <a:solidFill>
              <a:srgbClr val="4E4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Freeform 1046"/>
            <p:cNvSpPr>
              <a:spLocks/>
            </p:cNvSpPr>
            <p:nvPr/>
          </p:nvSpPr>
          <p:spPr bwMode="auto">
            <a:xfrm>
              <a:off x="2967922" y="1414650"/>
              <a:ext cx="142106" cy="204006"/>
            </a:xfrm>
            <a:custGeom>
              <a:avLst/>
              <a:gdLst>
                <a:gd name="T0" fmla="*/ 163 w 163"/>
                <a:gd name="T1" fmla="*/ 0 h 234"/>
                <a:gd name="T2" fmla="*/ 0 w 163"/>
                <a:gd name="T3" fmla="*/ 0 h 234"/>
                <a:gd name="T4" fmla="*/ 0 w 163"/>
                <a:gd name="T5" fmla="*/ 234 h 234"/>
                <a:gd name="T6" fmla="*/ 163 w 163"/>
                <a:gd name="T7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3" h="234">
                  <a:moveTo>
                    <a:pt x="163" y="0"/>
                  </a:moveTo>
                  <a:lnTo>
                    <a:pt x="0" y="0"/>
                  </a:lnTo>
                  <a:lnTo>
                    <a:pt x="0" y="234"/>
                  </a:lnTo>
                  <a:lnTo>
                    <a:pt x="16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Rectangle 1047"/>
            <p:cNvSpPr>
              <a:spLocks noChangeArrowheads="1"/>
            </p:cNvSpPr>
            <p:nvPr/>
          </p:nvSpPr>
          <p:spPr bwMode="auto">
            <a:xfrm>
              <a:off x="3008897" y="1391983"/>
              <a:ext cx="60155" cy="6103"/>
            </a:xfrm>
            <a:prstGeom prst="rect">
              <a:avLst/>
            </a:pr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Oval 1048"/>
            <p:cNvSpPr>
              <a:spLocks noChangeArrowheads="1"/>
            </p:cNvSpPr>
            <p:nvPr/>
          </p:nvSpPr>
          <p:spPr bwMode="auto">
            <a:xfrm>
              <a:off x="3087361" y="1390240"/>
              <a:ext cx="10462" cy="12205"/>
            </a:xfrm>
            <a:prstGeom prst="ellipse">
              <a:avLst/>
            </a:prstGeom>
            <a:solidFill>
              <a:srgbClr val="F75A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Oval 1049"/>
            <p:cNvSpPr>
              <a:spLocks noChangeArrowheads="1"/>
            </p:cNvSpPr>
            <p:nvPr/>
          </p:nvSpPr>
          <p:spPr bwMode="auto">
            <a:xfrm>
              <a:off x="3025462" y="1641323"/>
              <a:ext cx="28770" cy="31385"/>
            </a:xfrm>
            <a:prstGeom prst="ellipse">
              <a:avLst/>
            </a:pr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19" name="组合 318"/>
          <p:cNvGrpSpPr>
            <a:grpSpLocks noChangeAspect="1"/>
          </p:cNvGrpSpPr>
          <p:nvPr/>
        </p:nvGrpSpPr>
        <p:grpSpPr>
          <a:xfrm>
            <a:off x="4428681" y="4452306"/>
            <a:ext cx="409813" cy="560413"/>
            <a:chOff x="3413421" y="1355367"/>
            <a:chExt cx="246725" cy="337394"/>
          </a:xfrm>
        </p:grpSpPr>
        <p:sp>
          <p:nvSpPr>
            <p:cNvPr id="320" name="Freeform 1050"/>
            <p:cNvSpPr>
              <a:spLocks/>
            </p:cNvSpPr>
            <p:nvPr/>
          </p:nvSpPr>
          <p:spPr bwMode="auto">
            <a:xfrm>
              <a:off x="3413421" y="1355367"/>
              <a:ext cx="246725" cy="337394"/>
            </a:xfrm>
            <a:custGeom>
              <a:avLst/>
              <a:gdLst>
                <a:gd name="T0" fmla="*/ 109 w 120"/>
                <a:gd name="T1" fmla="*/ 0 h 164"/>
                <a:gd name="T2" fmla="*/ 11 w 120"/>
                <a:gd name="T3" fmla="*/ 0 h 164"/>
                <a:gd name="T4" fmla="*/ 0 w 120"/>
                <a:gd name="T5" fmla="*/ 11 h 164"/>
                <a:gd name="T6" fmla="*/ 0 w 120"/>
                <a:gd name="T7" fmla="*/ 153 h 164"/>
                <a:gd name="T8" fmla="*/ 11 w 120"/>
                <a:gd name="T9" fmla="*/ 164 h 164"/>
                <a:gd name="T10" fmla="*/ 109 w 120"/>
                <a:gd name="T11" fmla="*/ 164 h 164"/>
                <a:gd name="T12" fmla="*/ 120 w 120"/>
                <a:gd name="T13" fmla="*/ 153 h 164"/>
                <a:gd name="T14" fmla="*/ 120 w 120"/>
                <a:gd name="T15" fmla="*/ 11 h 164"/>
                <a:gd name="T16" fmla="*/ 109 w 120"/>
                <a:gd name="T17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" h="164">
                  <a:moveTo>
                    <a:pt x="109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9"/>
                    <a:pt x="5" y="164"/>
                    <a:pt x="11" y="164"/>
                  </a:cubicBezTo>
                  <a:cubicBezTo>
                    <a:pt x="109" y="164"/>
                    <a:pt x="109" y="164"/>
                    <a:pt x="109" y="164"/>
                  </a:cubicBezTo>
                  <a:cubicBezTo>
                    <a:pt x="115" y="164"/>
                    <a:pt x="120" y="159"/>
                    <a:pt x="120" y="153"/>
                  </a:cubicBezTo>
                  <a:cubicBezTo>
                    <a:pt x="120" y="11"/>
                    <a:pt x="120" y="11"/>
                    <a:pt x="120" y="11"/>
                  </a:cubicBezTo>
                  <a:cubicBezTo>
                    <a:pt x="120" y="5"/>
                    <a:pt x="115" y="0"/>
                    <a:pt x="109" y="0"/>
                  </a:cubicBezTo>
                </a:path>
              </a:pathLst>
            </a:custGeom>
            <a:solidFill>
              <a:srgbClr val="F75A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Rectangle 1051"/>
            <p:cNvSpPr>
              <a:spLocks noChangeArrowheads="1"/>
            </p:cNvSpPr>
            <p:nvPr/>
          </p:nvSpPr>
          <p:spPr bwMode="auto">
            <a:xfrm>
              <a:off x="3436089" y="1381521"/>
              <a:ext cx="201390" cy="264161"/>
            </a:xfrm>
            <a:prstGeom prst="rect">
              <a:avLst/>
            </a:pr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Rectangle 1052"/>
            <p:cNvSpPr>
              <a:spLocks noChangeArrowheads="1"/>
            </p:cNvSpPr>
            <p:nvPr/>
          </p:nvSpPr>
          <p:spPr bwMode="auto">
            <a:xfrm>
              <a:off x="3436089" y="1381521"/>
              <a:ext cx="201390" cy="264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Freeform 1053"/>
            <p:cNvSpPr>
              <a:spLocks/>
            </p:cNvSpPr>
            <p:nvPr/>
          </p:nvSpPr>
          <p:spPr bwMode="auto">
            <a:xfrm>
              <a:off x="3436089" y="1381521"/>
              <a:ext cx="201390" cy="264161"/>
            </a:xfrm>
            <a:custGeom>
              <a:avLst/>
              <a:gdLst>
                <a:gd name="T0" fmla="*/ 231 w 231"/>
                <a:gd name="T1" fmla="*/ 0 h 303"/>
                <a:gd name="T2" fmla="*/ 0 w 231"/>
                <a:gd name="T3" fmla="*/ 0 h 303"/>
                <a:gd name="T4" fmla="*/ 0 w 231"/>
                <a:gd name="T5" fmla="*/ 303 h 303"/>
                <a:gd name="T6" fmla="*/ 0 w 231"/>
                <a:gd name="T7" fmla="*/ 303 h 303"/>
                <a:gd name="T8" fmla="*/ 0 w 231"/>
                <a:gd name="T9" fmla="*/ 0 h 303"/>
                <a:gd name="T10" fmla="*/ 231 w 231"/>
                <a:gd name="T11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1" h="303">
                  <a:moveTo>
                    <a:pt x="231" y="0"/>
                  </a:moveTo>
                  <a:lnTo>
                    <a:pt x="0" y="0"/>
                  </a:lnTo>
                  <a:lnTo>
                    <a:pt x="0" y="303"/>
                  </a:lnTo>
                  <a:lnTo>
                    <a:pt x="0" y="303"/>
                  </a:lnTo>
                  <a:lnTo>
                    <a:pt x="0" y="0"/>
                  </a:lnTo>
                  <a:lnTo>
                    <a:pt x="231" y="0"/>
                  </a:lnTo>
                  <a:close/>
                </a:path>
              </a:pathLst>
            </a:custGeom>
            <a:solidFill>
              <a:srgbClr val="F56C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Freeform 1054"/>
            <p:cNvSpPr>
              <a:spLocks/>
            </p:cNvSpPr>
            <p:nvPr/>
          </p:nvSpPr>
          <p:spPr bwMode="auto">
            <a:xfrm>
              <a:off x="3436089" y="1381521"/>
              <a:ext cx="201390" cy="264161"/>
            </a:xfrm>
            <a:custGeom>
              <a:avLst/>
              <a:gdLst>
                <a:gd name="T0" fmla="*/ 231 w 231"/>
                <a:gd name="T1" fmla="*/ 0 h 303"/>
                <a:gd name="T2" fmla="*/ 0 w 231"/>
                <a:gd name="T3" fmla="*/ 0 h 303"/>
                <a:gd name="T4" fmla="*/ 0 w 231"/>
                <a:gd name="T5" fmla="*/ 303 h 303"/>
                <a:gd name="T6" fmla="*/ 0 w 231"/>
                <a:gd name="T7" fmla="*/ 303 h 303"/>
                <a:gd name="T8" fmla="*/ 0 w 231"/>
                <a:gd name="T9" fmla="*/ 0 h 303"/>
                <a:gd name="T10" fmla="*/ 231 w 231"/>
                <a:gd name="T11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1" h="303">
                  <a:moveTo>
                    <a:pt x="231" y="0"/>
                  </a:moveTo>
                  <a:lnTo>
                    <a:pt x="0" y="0"/>
                  </a:lnTo>
                  <a:lnTo>
                    <a:pt x="0" y="303"/>
                  </a:lnTo>
                  <a:lnTo>
                    <a:pt x="0" y="303"/>
                  </a:lnTo>
                  <a:lnTo>
                    <a:pt x="0" y="0"/>
                  </a:lnTo>
                  <a:lnTo>
                    <a:pt x="23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Freeform 1055"/>
            <p:cNvSpPr>
              <a:spLocks/>
            </p:cNvSpPr>
            <p:nvPr/>
          </p:nvSpPr>
          <p:spPr bwMode="auto">
            <a:xfrm>
              <a:off x="3436089" y="1381521"/>
              <a:ext cx="201390" cy="264161"/>
            </a:xfrm>
            <a:custGeom>
              <a:avLst/>
              <a:gdLst>
                <a:gd name="T0" fmla="*/ 231 w 231"/>
                <a:gd name="T1" fmla="*/ 0 h 303"/>
                <a:gd name="T2" fmla="*/ 0 w 231"/>
                <a:gd name="T3" fmla="*/ 0 h 303"/>
                <a:gd name="T4" fmla="*/ 0 w 231"/>
                <a:gd name="T5" fmla="*/ 303 h 303"/>
                <a:gd name="T6" fmla="*/ 231 w 231"/>
                <a:gd name="T7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1" h="303">
                  <a:moveTo>
                    <a:pt x="231" y="0"/>
                  </a:moveTo>
                  <a:lnTo>
                    <a:pt x="0" y="0"/>
                  </a:lnTo>
                  <a:lnTo>
                    <a:pt x="0" y="303"/>
                  </a:lnTo>
                  <a:lnTo>
                    <a:pt x="231" y="0"/>
                  </a:lnTo>
                  <a:close/>
                </a:path>
              </a:pathLst>
            </a:custGeom>
            <a:solidFill>
              <a:srgbClr val="4E4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Freeform 1056"/>
            <p:cNvSpPr>
              <a:spLocks/>
            </p:cNvSpPr>
            <p:nvPr/>
          </p:nvSpPr>
          <p:spPr bwMode="auto">
            <a:xfrm>
              <a:off x="3436089" y="1381521"/>
              <a:ext cx="201390" cy="264161"/>
            </a:xfrm>
            <a:custGeom>
              <a:avLst/>
              <a:gdLst>
                <a:gd name="T0" fmla="*/ 231 w 231"/>
                <a:gd name="T1" fmla="*/ 0 h 303"/>
                <a:gd name="T2" fmla="*/ 0 w 231"/>
                <a:gd name="T3" fmla="*/ 0 h 303"/>
                <a:gd name="T4" fmla="*/ 0 w 231"/>
                <a:gd name="T5" fmla="*/ 303 h 303"/>
                <a:gd name="T6" fmla="*/ 231 w 231"/>
                <a:gd name="T7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1" h="303">
                  <a:moveTo>
                    <a:pt x="231" y="0"/>
                  </a:moveTo>
                  <a:lnTo>
                    <a:pt x="0" y="0"/>
                  </a:lnTo>
                  <a:lnTo>
                    <a:pt x="0" y="303"/>
                  </a:lnTo>
                  <a:lnTo>
                    <a:pt x="23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Oval 1057"/>
            <p:cNvSpPr>
              <a:spLocks noChangeArrowheads="1"/>
            </p:cNvSpPr>
            <p:nvPr/>
          </p:nvSpPr>
          <p:spPr bwMode="auto">
            <a:xfrm>
              <a:off x="3448294" y="1363213"/>
              <a:ext cx="10462" cy="10462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" name="Oval 1058"/>
            <p:cNvSpPr>
              <a:spLocks noChangeArrowheads="1"/>
            </p:cNvSpPr>
            <p:nvPr/>
          </p:nvSpPr>
          <p:spPr bwMode="auto">
            <a:xfrm>
              <a:off x="3522399" y="1653529"/>
              <a:ext cx="28770" cy="27026"/>
            </a:xfrm>
            <a:prstGeom prst="ellipse">
              <a:avLst/>
            </a:pr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29" name="组合 328"/>
          <p:cNvGrpSpPr>
            <a:grpSpLocks noChangeAspect="1"/>
          </p:cNvGrpSpPr>
          <p:nvPr/>
        </p:nvGrpSpPr>
        <p:grpSpPr>
          <a:xfrm>
            <a:off x="3451778" y="4452306"/>
            <a:ext cx="651041" cy="560413"/>
            <a:chOff x="3889435" y="1431215"/>
            <a:chExt cx="306880" cy="264162"/>
          </a:xfrm>
        </p:grpSpPr>
        <p:sp>
          <p:nvSpPr>
            <p:cNvPr id="330" name="Freeform 1059"/>
            <p:cNvSpPr>
              <a:spLocks/>
            </p:cNvSpPr>
            <p:nvPr/>
          </p:nvSpPr>
          <p:spPr bwMode="auto">
            <a:xfrm>
              <a:off x="3889435" y="1431215"/>
              <a:ext cx="306880" cy="208365"/>
            </a:xfrm>
            <a:custGeom>
              <a:avLst/>
              <a:gdLst>
                <a:gd name="T0" fmla="*/ 149 w 149"/>
                <a:gd name="T1" fmla="*/ 95 h 101"/>
                <a:gd name="T2" fmla="*/ 143 w 149"/>
                <a:gd name="T3" fmla="*/ 101 h 101"/>
                <a:gd name="T4" fmla="*/ 6 w 149"/>
                <a:gd name="T5" fmla="*/ 101 h 101"/>
                <a:gd name="T6" fmla="*/ 0 w 149"/>
                <a:gd name="T7" fmla="*/ 95 h 101"/>
                <a:gd name="T8" fmla="*/ 0 w 149"/>
                <a:gd name="T9" fmla="*/ 6 h 101"/>
                <a:gd name="T10" fmla="*/ 6 w 149"/>
                <a:gd name="T11" fmla="*/ 0 h 101"/>
                <a:gd name="T12" fmla="*/ 143 w 149"/>
                <a:gd name="T13" fmla="*/ 0 h 101"/>
                <a:gd name="T14" fmla="*/ 149 w 149"/>
                <a:gd name="T15" fmla="*/ 6 h 101"/>
                <a:gd name="T16" fmla="*/ 149 w 149"/>
                <a:gd name="T17" fmla="*/ 9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" h="101">
                  <a:moveTo>
                    <a:pt x="149" y="95"/>
                  </a:moveTo>
                  <a:cubicBezTo>
                    <a:pt x="149" y="98"/>
                    <a:pt x="146" y="101"/>
                    <a:pt x="143" y="101"/>
                  </a:cubicBezTo>
                  <a:cubicBezTo>
                    <a:pt x="6" y="101"/>
                    <a:pt x="6" y="101"/>
                    <a:pt x="6" y="101"/>
                  </a:cubicBezTo>
                  <a:cubicBezTo>
                    <a:pt x="3" y="101"/>
                    <a:pt x="0" y="98"/>
                    <a:pt x="0" y="9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6" y="0"/>
                    <a:pt x="149" y="2"/>
                    <a:pt x="149" y="6"/>
                  </a:cubicBezTo>
                  <a:cubicBezTo>
                    <a:pt x="149" y="95"/>
                    <a:pt x="149" y="95"/>
                    <a:pt x="149" y="95"/>
                  </a:cubicBezTo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" name="Rectangle 1060"/>
            <p:cNvSpPr>
              <a:spLocks noChangeArrowheads="1"/>
            </p:cNvSpPr>
            <p:nvPr/>
          </p:nvSpPr>
          <p:spPr bwMode="auto">
            <a:xfrm>
              <a:off x="4007130" y="1639580"/>
              <a:ext cx="77592" cy="39232"/>
            </a:xfrm>
            <a:prstGeom prst="rect">
              <a:avLst/>
            </a:prstGeom>
            <a:solidFill>
              <a:srgbClr val="C3C3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" name="Rectangle 1061"/>
            <p:cNvSpPr>
              <a:spLocks noChangeArrowheads="1"/>
            </p:cNvSpPr>
            <p:nvPr/>
          </p:nvSpPr>
          <p:spPr bwMode="auto">
            <a:xfrm>
              <a:off x="3905999" y="1446036"/>
              <a:ext cx="273751" cy="178723"/>
            </a:xfrm>
            <a:prstGeom prst="rect">
              <a:avLst/>
            </a:pr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" name="Rectangle 1062"/>
            <p:cNvSpPr>
              <a:spLocks noChangeArrowheads="1"/>
            </p:cNvSpPr>
            <p:nvPr/>
          </p:nvSpPr>
          <p:spPr bwMode="auto">
            <a:xfrm>
              <a:off x="3905999" y="1446036"/>
              <a:ext cx="273751" cy="178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" name="Freeform 1063"/>
            <p:cNvSpPr>
              <a:spLocks/>
            </p:cNvSpPr>
            <p:nvPr/>
          </p:nvSpPr>
          <p:spPr bwMode="auto">
            <a:xfrm>
              <a:off x="3905999" y="1446036"/>
              <a:ext cx="273751" cy="178723"/>
            </a:xfrm>
            <a:custGeom>
              <a:avLst/>
              <a:gdLst>
                <a:gd name="T0" fmla="*/ 314 w 314"/>
                <a:gd name="T1" fmla="*/ 0 h 205"/>
                <a:gd name="T2" fmla="*/ 0 w 314"/>
                <a:gd name="T3" fmla="*/ 0 h 205"/>
                <a:gd name="T4" fmla="*/ 0 w 314"/>
                <a:gd name="T5" fmla="*/ 205 h 205"/>
                <a:gd name="T6" fmla="*/ 0 w 314"/>
                <a:gd name="T7" fmla="*/ 205 h 205"/>
                <a:gd name="T8" fmla="*/ 0 w 314"/>
                <a:gd name="T9" fmla="*/ 0 h 205"/>
                <a:gd name="T10" fmla="*/ 314 w 314"/>
                <a:gd name="T11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205">
                  <a:moveTo>
                    <a:pt x="314" y="0"/>
                  </a:moveTo>
                  <a:lnTo>
                    <a:pt x="0" y="0"/>
                  </a:lnTo>
                  <a:lnTo>
                    <a:pt x="0" y="205"/>
                  </a:lnTo>
                  <a:lnTo>
                    <a:pt x="0" y="205"/>
                  </a:lnTo>
                  <a:lnTo>
                    <a:pt x="0" y="0"/>
                  </a:lnTo>
                  <a:lnTo>
                    <a:pt x="314" y="0"/>
                  </a:ln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" name="Freeform 1064"/>
            <p:cNvSpPr>
              <a:spLocks/>
            </p:cNvSpPr>
            <p:nvPr/>
          </p:nvSpPr>
          <p:spPr bwMode="auto">
            <a:xfrm>
              <a:off x="3905999" y="1446036"/>
              <a:ext cx="273751" cy="178723"/>
            </a:xfrm>
            <a:custGeom>
              <a:avLst/>
              <a:gdLst>
                <a:gd name="T0" fmla="*/ 314 w 314"/>
                <a:gd name="T1" fmla="*/ 0 h 205"/>
                <a:gd name="T2" fmla="*/ 0 w 314"/>
                <a:gd name="T3" fmla="*/ 0 h 205"/>
                <a:gd name="T4" fmla="*/ 0 w 314"/>
                <a:gd name="T5" fmla="*/ 205 h 205"/>
                <a:gd name="T6" fmla="*/ 0 w 314"/>
                <a:gd name="T7" fmla="*/ 205 h 205"/>
                <a:gd name="T8" fmla="*/ 0 w 314"/>
                <a:gd name="T9" fmla="*/ 0 h 205"/>
                <a:gd name="T10" fmla="*/ 314 w 314"/>
                <a:gd name="T11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205">
                  <a:moveTo>
                    <a:pt x="314" y="0"/>
                  </a:moveTo>
                  <a:lnTo>
                    <a:pt x="0" y="0"/>
                  </a:lnTo>
                  <a:lnTo>
                    <a:pt x="0" y="205"/>
                  </a:lnTo>
                  <a:lnTo>
                    <a:pt x="0" y="205"/>
                  </a:lnTo>
                  <a:lnTo>
                    <a:pt x="0" y="0"/>
                  </a:lnTo>
                  <a:lnTo>
                    <a:pt x="3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" name="Freeform 1065"/>
            <p:cNvSpPr>
              <a:spLocks/>
            </p:cNvSpPr>
            <p:nvPr/>
          </p:nvSpPr>
          <p:spPr bwMode="auto">
            <a:xfrm>
              <a:off x="3905999" y="1446036"/>
              <a:ext cx="273751" cy="178723"/>
            </a:xfrm>
            <a:custGeom>
              <a:avLst/>
              <a:gdLst>
                <a:gd name="T0" fmla="*/ 314 w 314"/>
                <a:gd name="T1" fmla="*/ 0 h 205"/>
                <a:gd name="T2" fmla="*/ 0 w 314"/>
                <a:gd name="T3" fmla="*/ 0 h 205"/>
                <a:gd name="T4" fmla="*/ 0 w 314"/>
                <a:gd name="T5" fmla="*/ 205 h 205"/>
                <a:gd name="T6" fmla="*/ 314 w 314"/>
                <a:gd name="T7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4" h="205">
                  <a:moveTo>
                    <a:pt x="314" y="0"/>
                  </a:moveTo>
                  <a:lnTo>
                    <a:pt x="0" y="0"/>
                  </a:lnTo>
                  <a:lnTo>
                    <a:pt x="0" y="205"/>
                  </a:lnTo>
                  <a:lnTo>
                    <a:pt x="314" y="0"/>
                  </a:lnTo>
                  <a:close/>
                </a:path>
              </a:pathLst>
            </a:custGeom>
            <a:solidFill>
              <a:srgbClr val="575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" name="Freeform 1066"/>
            <p:cNvSpPr>
              <a:spLocks/>
            </p:cNvSpPr>
            <p:nvPr/>
          </p:nvSpPr>
          <p:spPr bwMode="auto">
            <a:xfrm>
              <a:off x="3905999" y="1446036"/>
              <a:ext cx="273751" cy="178723"/>
            </a:xfrm>
            <a:custGeom>
              <a:avLst/>
              <a:gdLst>
                <a:gd name="T0" fmla="*/ 314 w 314"/>
                <a:gd name="T1" fmla="*/ 0 h 205"/>
                <a:gd name="T2" fmla="*/ 0 w 314"/>
                <a:gd name="T3" fmla="*/ 0 h 205"/>
                <a:gd name="T4" fmla="*/ 0 w 314"/>
                <a:gd name="T5" fmla="*/ 205 h 205"/>
                <a:gd name="T6" fmla="*/ 314 w 314"/>
                <a:gd name="T7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4" h="205">
                  <a:moveTo>
                    <a:pt x="314" y="0"/>
                  </a:moveTo>
                  <a:lnTo>
                    <a:pt x="0" y="0"/>
                  </a:lnTo>
                  <a:lnTo>
                    <a:pt x="0" y="205"/>
                  </a:lnTo>
                  <a:lnTo>
                    <a:pt x="3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" name="Freeform 1067"/>
            <p:cNvSpPr>
              <a:spLocks/>
            </p:cNvSpPr>
            <p:nvPr/>
          </p:nvSpPr>
          <p:spPr bwMode="auto">
            <a:xfrm>
              <a:off x="3992309" y="1678812"/>
              <a:ext cx="107234" cy="16565"/>
            </a:xfrm>
            <a:custGeom>
              <a:avLst/>
              <a:gdLst>
                <a:gd name="T0" fmla="*/ 52 w 52"/>
                <a:gd name="T1" fmla="*/ 8 h 8"/>
                <a:gd name="T2" fmla="*/ 1 w 52"/>
                <a:gd name="T3" fmla="*/ 8 h 8"/>
                <a:gd name="T4" fmla="*/ 7 w 52"/>
                <a:gd name="T5" fmla="*/ 0 h 8"/>
                <a:gd name="T6" fmla="*/ 45 w 52"/>
                <a:gd name="T7" fmla="*/ 0 h 8"/>
                <a:gd name="T8" fmla="*/ 52 w 52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8">
                  <a:moveTo>
                    <a:pt x="52" y="8"/>
                  </a:move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0" y="0"/>
                    <a:pt x="7" y="0"/>
                  </a:cubicBezTo>
                  <a:cubicBezTo>
                    <a:pt x="15" y="0"/>
                    <a:pt x="40" y="0"/>
                    <a:pt x="45" y="0"/>
                  </a:cubicBezTo>
                  <a:cubicBezTo>
                    <a:pt x="51" y="0"/>
                    <a:pt x="52" y="8"/>
                    <a:pt x="52" y="8"/>
                  </a:cubicBez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39" name="组合 338"/>
          <p:cNvGrpSpPr/>
          <p:nvPr/>
        </p:nvGrpSpPr>
        <p:grpSpPr>
          <a:xfrm>
            <a:off x="7299019" y="4440730"/>
            <a:ext cx="590974" cy="583564"/>
            <a:chOff x="4913822" y="1420753"/>
            <a:chExt cx="278110" cy="274623"/>
          </a:xfrm>
        </p:grpSpPr>
        <p:sp>
          <p:nvSpPr>
            <p:cNvPr id="340" name="Freeform 1073"/>
            <p:cNvSpPr>
              <a:spLocks/>
            </p:cNvSpPr>
            <p:nvPr/>
          </p:nvSpPr>
          <p:spPr bwMode="auto">
            <a:xfrm>
              <a:off x="4977464" y="1420753"/>
              <a:ext cx="182210" cy="88926"/>
            </a:xfrm>
            <a:custGeom>
              <a:avLst/>
              <a:gdLst>
                <a:gd name="T0" fmla="*/ 85 w 88"/>
                <a:gd name="T1" fmla="*/ 40 h 43"/>
                <a:gd name="T2" fmla="*/ 83 w 88"/>
                <a:gd name="T3" fmla="*/ 40 h 43"/>
                <a:gd name="T4" fmla="*/ 4 w 88"/>
                <a:gd name="T5" fmla="*/ 1 h 43"/>
                <a:gd name="T6" fmla="*/ 1 w 88"/>
                <a:gd name="T7" fmla="*/ 2 h 43"/>
                <a:gd name="T8" fmla="*/ 2 w 88"/>
                <a:gd name="T9" fmla="*/ 5 h 43"/>
                <a:gd name="T10" fmla="*/ 75 w 88"/>
                <a:gd name="T11" fmla="*/ 40 h 43"/>
                <a:gd name="T12" fmla="*/ 73 w 88"/>
                <a:gd name="T13" fmla="*/ 42 h 43"/>
                <a:gd name="T14" fmla="*/ 73 w 88"/>
                <a:gd name="T15" fmla="*/ 43 h 43"/>
                <a:gd name="T16" fmla="*/ 88 w 88"/>
                <a:gd name="T17" fmla="*/ 43 h 43"/>
                <a:gd name="T18" fmla="*/ 88 w 88"/>
                <a:gd name="T19" fmla="*/ 42 h 43"/>
                <a:gd name="T20" fmla="*/ 85 w 88"/>
                <a:gd name="T21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43">
                  <a:moveTo>
                    <a:pt x="85" y="40"/>
                  </a:moveTo>
                  <a:cubicBezTo>
                    <a:pt x="83" y="40"/>
                    <a:pt x="83" y="40"/>
                    <a:pt x="83" y="4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1" y="1"/>
                    <a:pt x="1" y="2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75" y="40"/>
                    <a:pt x="75" y="40"/>
                    <a:pt x="75" y="40"/>
                  </a:cubicBezTo>
                  <a:cubicBezTo>
                    <a:pt x="74" y="41"/>
                    <a:pt x="73" y="42"/>
                    <a:pt x="73" y="42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88" y="43"/>
                    <a:pt x="88" y="43"/>
                    <a:pt x="88" y="43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8" y="41"/>
                    <a:pt x="87" y="40"/>
                    <a:pt x="85" y="40"/>
                  </a:cubicBez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" name="Freeform 1074"/>
            <p:cNvSpPr>
              <a:spLocks/>
            </p:cNvSpPr>
            <p:nvPr/>
          </p:nvSpPr>
          <p:spPr bwMode="auto">
            <a:xfrm>
              <a:off x="4913822" y="1507935"/>
              <a:ext cx="278110" cy="187441"/>
            </a:xfrm>
            <a:custGeom>
              <a:avLst/>
              <a:gdLst>
                <a:gd name="T0" fmla="*/ 128 w 135"/>
                <a:gd name="T1" fmla="*/ 0 h 91"/>
                <a:gd name="T2" fmla="*/ 7 w 135"/>
                <a:gd name="T3" fmla="*/ 0 h 91"/>
                <a:gd name="T4" fmla="*/ 0 w 135"/>
                <a:gd name="T5" fmla="*/ 7 h 91"/>
                <a:gd name="T6" fmla="*/ 0 w 135"/>
                <a:gd name="T7" fmla="*/ 84 h 91"/>
                <a:gd name="T8" fmla="*/ 7 w 135"/>
                <a:gd name="T9" fmla="*/ 91 h 91"/>
                <a:gd name="T10" fmla="*/ 128 w 135"/>
                <a:gd name="T11" fmla="*/ 91 h 91"/>
                <a:gd name="T12" fmla="*/ 135 w 135"/>
                <a:gd name="T13" fmla="*/ 84 h 91"/>
                <a:gd name="T14" fmla="*/ 135 w 135"/>
                <a:gd name="T15" fmla="*/ 7 h 91"/>
                <a:gd name="T16" fmla="*/ 128 w 135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91">
                  <a:moveTo>
                    <a:pt x="12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8"/>
                    <a:pt x="3" y="91"/>
                    <a:pt x="7" y="91"/>
                  </a:cubicBezTo>
                  <a:cubicBezTo>
                    <a:pt x="128" y="91"/>
                    <a:pt x="128" y="91"/>
                    <a:pt x="128" y="91"/>
                  </a:cubicBezTo>
                  <a:cubicBezTo>
                    <a:pt x="131" y="91"/>
                    <a:pt x="135" y="88"/>
                    <a:pt x="135" y="84"/>
                  </a:cubicBezTo>
                  <a:cubicBezTo>
                    <a:pt x="135" y="7"/>
                    <a:pt x="135" y="7"/>
                    <a:pt x="135" y="7"/>
                  </a:cubicBezTo>
                  <a:cubicBezTo>
                    <a:pt x="135" y="3"/>
                    <a:pt x="131" y="0"/>
                    <a:pt x="128" y="0"/>
                  </a:cubicBezTo>
                </a:path>
              </a:pathLst>
            </a:custGeom>
            <a:solidFill>
              <a:srgbClr val="31AB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" name="Oval 1075"/>
            <p:cNvSpPr>
              <a:spLocks noChangeArrowheads="1"/>
            </p:cNvSpPr>
            <p:nvPr/>
          </p:nvSpPr>
          <p:spPr bwMode="auto">
            <a:xfrm>
              <a:off x="4967874" y="1610810"/>
              <a:ext cx="9590" cy="10462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Oval 1076"/>
            <p:cNvSpPr>
              <a:spLocks noChangeArrowheads="1"/>
            </p:cNvSpPr>
            <p:nvPr/>
          </p:nvSpPr>
          <p:spPr bwMode="auto">
            <a:xfrm>
              <a:off x="4957413" y="1624759"/>
              <a:ext cx="12205" cy="10462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Oval 1077"/>
            <p:cNvSpPr>
              <a:spLocks noChangeArrowheads="1"/>
            </p:cNvSpPr>
            <p:nvPr/>
          </p:nvSpPr>
          <p:spPr bwMode="auto">
            <a:xfrm>
              <a:off x="4977464" y="1624759"/>
              <a:ext cx="13077" cy="10462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Oval 1078"/>
            <p:cNvSpPr>
              <a:spLocks noChangeArrowheads="1"/>
            </p:cNvSpPr>
            <p:nvPr/>
          </p:nvSpPr>
          <p:spPr bwMode="auto">
            <a:xfrm>
              <a:off x="4986183" y="1610810"/>
              <a:ext cx="10462" cy="10462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" name="Oval 1079"/>
            <p:cNvSpPr>
              <a:spLocks noChangeArrowheads="1"/>
            </p:cNvSpPr>
            <p:nvPr/>
          </p:nvSpPr>
          <p:spPr bwMode="auto">
            <a:xfrm>
              <a:off x="4996644" y="1624759"/>
              <a:ext cx="10462" cy="10462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" name="Oval 1080"/>
            <p:cNvSpPr>
              <a:spLocks noChangeArrowheads="1"/>
            </p:cNvSpPr>
            <p:nvPr/>
          </p:nvSpPr>
          <p:spPr bwMode="auto">
            <a:xfrm>
              <a:off x="5004491" y="1610810"/>
              <a:ext cx="12205" cy="10462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Oval 1081"/>
            <p:cNvSpPr>
              <a:spLocks noChangeArrowheads="1"/>
            </p:cNvSpPr>
            <p:nvPr/>
          </p:nvSpPr>
          <p:spPr bwMode="auto">
            <a:xfrm>
              <a:off x="5016696" y="1624759"/>
              <a:ext cx="10462" cy="10462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Oval 1082"/>
            <p:cNvSpPr>
              <a:spLocks noChangeArrowheads="1"/>
            </p:cNvSpPr>
            <p:nvPr/>
          </p:nvSpPr>
          <p:spPr bwMode="auto">
            <a:xfrm>
              <a:off x="5025414" y="1610810"/>
              <a:ext cx="12205" cy="10462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Oval 1083"/>
            <p:cNvSpPr>
              <a:spLocks noChangeArrowheads="1"/>
            </p:cNvSpPr>
            <p:nvPr/>
          </p:nvSpPr>
          <p:spPr bwMode="auto">
            <a:xfrm>
              <a:off x="5035876" y="1624759"/>
              <a:ext cx="12205" cy="10462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" name="Oval 1084"/>
            <p:cNvSpPr>
              <a:spLocks noChangeArrowheads="1"/>
            </p:cNvSpPr>
            <p:nvPr/>
          </p:nvSpPr>
          <p:spPr bwMode="auto">
            <a:xfrm>
              <a:off x="5043723" y="1610810"/>
              <a:ext cx="12205" cy="10462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" name="Oval 1085"/>
            <p:cNvSpPr>
              <a:spLocks noChangeArrowheads="1"/>
            </p:cNvSpPr>
            <p:nvPr/>
          </p:nvSpPr>
          <p:spPr bwMode="auto">
            <a:xfrm>
              <a:off x="5043723" y="1575937"/>
              <a:ext cx="12205" cy="12205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Oval 1086"/>
            <p:cNvSpPr>
              <a:spLocks noChangeArrowheads="1"/>
            </p:cNvSpPr>
            <p:nvPr/>
          </p:nvSpPr>
          <p:spPr bwMode="auto">
            <a:xfrm>
              <a:off x="5035876" y="1594245"/>
              <a:ext cx="12205" cy="12205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Oval 1087"/>
            <p:cNvSpPr>
              <a:spLocks noChangeArrowheads="1"/>
            </p:cNvSpPr>
            <p:nvPr/>
          </p:nvSpPr>
          <p:spPr bwMode="auto">
            <a:xfrm>
              <a:off x="5025414" y="1575937"/>
              <a:ext cx="12205" cy="12205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Oval 1088"/>
            <p:cNvSpPr>
              <a:spLocks noChangeArrowheads="1"/>
            </p:cNvSpPr>
            <p:nvPr/>
          </p:nvSpPr>
          <p:spPr bwMode="auto">
            <a:xfrm>
              <a:off x="5016696" y="1594245"/>
              <a:ext cx="10462" cy="12205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" name="Oval 1089"/>
            <p:cNvSpPr>
              <a:spLocks noChangeArrowheads="1"/>
            </p:cNvSpPr>
            <p:nvPr/>
          </p:nvSpPr>
          <p:spPr bwMode="auto">
            <a:xfrm>
              <a:off x="5004491" y="1575937"/>
              <a:ext cx="12205" cy="12205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7" name="Oval 1090"/>
            <p:cNvSpPr>
              <a:spLocks noChangeArrowheads="1"/>
            </p:cNvSpPr>
            <p:nvPr/>
          </p:nvSpPr>
          <p:spPr bwMode="auto">
            <a:xfrm>
              <a:off x="4996644" y="1594245"/>
              <a:ext cx="12205" cy="12205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" name="Oval 1091"/>
            <p:cNvSpPr>
              <a:spLocks noChangeArrowheads="1"/>
            </p:cNvSpPr>
            <p:nvPr/>
          </p:nvSpPr>
          <p:spPr bwMode="auto">
            <a:xfrm>
              <a:off x="4986183" y="1575937"/>
              <a:ext cx="10462" cy="12205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" name="Oval 1092"/>
            <p:cNvSpPr>
              <a:spLocks noChangeArrowheads="1"/>
            </p:cNvSpPr>
            <p:nvPr/>
          </p:nvSpPr>
          <p:spPr bwMode="auto">
            <a:xfrm>
              <a:off x="4977464" y="1594245"/>
              <a:ext cx="13077" cy="12205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0" name="Oval 1093"/>
            <p:cNvSpPr>
              <a:spLocks noChangeArrowheads="1"/>
            </p:cNvSpPr>
            <p:nvPr/>
          </p:nvSpPr>
          <p:spPr bwMode="auto">
            <a:xfrm>
              <a:off x="4967874" y="1575937"/>
              <a:ext cx="9590" cy="12205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" name="Oval 1094"/>
            <p:cNvSpPr>
              <a:spLocks noChangeArrowheads="1"/>
            </p:cNvSpPr>
            <p:nvPr/>
          </p:nvSpPr>
          <p:spPr bwMode="auto">
            <a:xfrm>
              <a:off x="4959156" y="1594245"/>
              <a:ext cx="10462" cy="12205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" name="Oval 1095"/>
            <p:cNvSpPr>
              <a:spLocks noChangeArrowheads="1"/>
            </p:cNvSpPr>
            <p:nvPr/>
          </p:nvSpPr>
          <p:spPr bwMode="auto">
            <a:xfrm>
              <a:off x="4946951" y="1575937"/>
              <a:ext cx="12205" cy="12205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" name="Oval 1096"/>
            <p:cNvSpPr>
              <a:spLocks noChangeArrowheads="1"/>
            </p:cNvSpPr>
            <p:nvPr/>
          </p:nvSpPr>
          <p:spPr bwMode="auto">
            <a:xfrm>
              <a:off x="4946951" y="1610810"/>
              <a:ext cx="12205" cy="10462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" name="Oval 1097"/>
            <p:cNvSpPr>
              <a:spLocks noChangeArrowheads="1"/>
            </p:cNvSpPr>
            <p:nvPr/>
          </p:nvSpPr>
          <p:spPr bwMode="auto">
            <a:xfrm>
              <a:off x="4946951" y="1639580"/>
              <a:ext cx="12205" cy="12205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" name="Oval 1098"/>
            <p:cNvSpPr>
              <a:spLocks noChangeArrowheads="1"/>
            </p:cNvSpPr>
            <p:nvPr/>
          </p:nvSpPr>
          <p:spPr bwMode="auto">
            <a:xfrm>
              <a:off x="4957413" y="1656144"/>
              <a:ext cx="12205" cy="10462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" name="Oval 1099"/>
            <p:cNvSpPr>
              <a:spLocks noChangeArrowheads="1"/>
            </p:cNvSpPr>
            <p:nvPr/>
          </p:nvSpPr>
          <p:spPr bwMode="auto">
            <a:xfrm>
              <a:off x="4967874" y="1639580"/>
              <a:ext cx="9590" cy="12205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7" name="Oval 1100"/>
            <p:cNvSpPr>
              <a:spLocks noChangeArrowheads="1"/>
            </p:cNvSpPr>
            <p:nvPr/>
          </p:nvSpPr>
          <p:spPr bwMode="auto">
            <a:xfrm>
              <a:off x="4977464" y="1656144"/>
              <a:ext cx="10462" cy="10462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" name="Oval 1101"/>
            <p:cNvSpPr>
              <a:spLocks noChangeArrowheads="1"/>
            </p:cNvSpPr>
            <p:nvPr/>
          </p:nvSpPr>
          <p:spPr bwMode="auto">
            <a:xfrm>
              <a:off x="4986183" y="1639580"/>
              <a:ext cx="10462" cy="12205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" name="Oval 1102"/>
            <p:cNvSpPr>
              <a:spLocks noChangeArrowheads="1"/>
            </p:cNvSpPr>
            <p:nvPr/>
          </p:nvSpPr>
          <p:spPr bwMode="auto">
            <a:xfrm>
              <a:off x="4996644" y="1656144"/>
              <a:ext cx="10462" cy="10462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" name="Oval 1103"/>
            <p:cNvSpPr>
              <a:spLocks noChangeArrowheads="1"/>
            </p:cNvSpPr>
            <p:nvPr/>
          </p:nvSpPr>
          <p:spPr bwMode="auto">
            <a:xfrm>
              <a:off x="5004491" y="1639580"/>
              <a:ext cx="12205" cy="12205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" name="Oval 1104"/>
            <p:cNvSpPr>
              <a:spLocks noChangeArrowheads="1"/>
            </p:cNvSpPr>
            <p:nvPr/>
          </p:nvSpPr>
          <p:spPr bwMode="auto">
            <a:xfrm>
              <a:off x="5014953" y="1656144"/>
              <a:ext cx="12205" cy="10462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" name="Oval 1105"/>
            <p:cNvSpPr>
              <a:spLocks noChangeArrowheads="1"/>
            </p:cNvSpPr>
            <p:nvPr/>
          </p:nvSpPr>
          <p:spPr bwMode="auto">
            <a:xfrm>
              <a:off x="5025414" y="1639580"/>
              <a:ext cx="12205" cy="12205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" name="Oval 1106"/>
            <p:cNvSpPr>
              <a:spLocks noChangeArrowheads="1"/>
            </p:cNvSpPr>
            <p:nvPr/>
          </p:nvSpPr>
          <p:spPr bwMode="auto">
            <a:xfrm>
              <a:off x="5035876" y="1656144"/>
              <a:ext cx="9590" cy="10462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" name="Oval 1107"/>
            <p:cNvSpPr>
              <a:spLocks noChangeArrowheads="1"/>
            </p:cNvSpPr>
            <p:nvPr/>
          </p:nvSpPr>
          <p:spPr bwMode="auto">
            <a:xfrm>
              <a:off x="5043723" y="1639580"/>
              <a:ext cx="12205" cy="12205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" name="Oval 1108"/>
            <p:cNvSpPr>
              <a:spLocks noChangeArrowheads="1"/>
            </p:cNvSpPr>
            <p:nvPr/>
          </p:nvSpPr>
          <p:spPr bwMode="auto">
            <a:xfrm>
              <a:off x="5054184" y="1656144"/>
              <a:ext cx="12205" cy="10462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" name="Oval 1109"/>
            <p:cNvSpPr>
              <a:spLocks noChangeArrowheads="1"/>
            </p:cNvSpPr>
            <p:nvPr/>
          </p:nvSpPr>
          <p:spPr bwMode="auto">
            <a:xfrm>
              <a:off x="5054184" y="1624759"/>
              <a:ext cx="12205" cy="10462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" name="Oval 1110"/>
            <p:cNvSpPr>
              <a:spLocks noChangeArrowheads="1"/>
            </p:cNvSpPr>
            <p:nvPr/>
          </p:nvSpPr>
          <p:spPr bwMode="auto">
            <a:xfrm>
              <a:off x="5054184" y="1594245"/>
              <a:ext cx="12205" cy="12205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" name="Oval 1111"/>
            <p:cNvSpPr>
              <a:spLocks noChangeArrowheads="1"/>
            </p:cNvSpPr>
            <p:nvPr/>
          </p:nvSpPr>
          <p:spPr bwMode="auto">
            <a:xfrm>
              <a:off x="5097775" y="1588142"/>
              <a:ext cx="69746" cy="68002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" name="Freeform 1112"/>
            <p:cNvSpPr>
              <a:spLocks/>
            </p:cNvSpPr>
            <p:nvPr/>
          </p:nvSpPr>
          <p:spPr bwMode="auto">
            <a:xfrm>
              <a:off x="5109981" y="1591630"/>
              <a:ext cx="45335" cy="54053"/>
            </a:xfrm>
            <a:custGeom>
              <a:avLst/>
              <a:gdLst>
                <a:gd name="T0" fmla="*/ 11 w 22"/>
                <a:gd name="T1" fmla="*/ 3 h 26"/>
                <a:gd name="T2" fmla="*/ 9 w 22"/>
                <a:gd name="T3" fmla="*/ 3 h 26"/>
                <a:gd name="T4" fmla="*/ 6 w 22"/>
                <a:gd name="T5" fmla="*/ 0 h 26"/>
                <a:gd name="T6" fmla="*/ 6 w 22"/>
                <a:gd name="T7" fmla="*/ 4 h 26"/>
                <a:gd name="T8" fmla="*/ 6 w 22"/>
                <a:gd name="T9" fmla="*/ 4 h 26"/>
                <a:gd name="T10" fmla="*/ 0 w 22"/>
                <a:gd name="T11" fmla="*/ 14 h 26"/>
                <a:gd name="T12" fmla="*/ 11 w 22"/>
                <a:gd name="T13" fmla="*/ 26 h 26"/>
                <a:gd name="T14" fmla="*/ 22 w 22"/>
                <a:gd name="T15" fmla="*/ 14 h 26"/>
                <a:gd name="T16" fmla="*/ 11 w 22"/>
                <a:gd name="T1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6">
                  <a:moveTo>
                    <a:pt x="11" y="3"/>
                  </a:moveTo>
                  <a:cubicBezTo>
                    <a:pt x="10" y="3"/>
                    <a:pt x="9" y="3"/>
                    <a:pt x="9" y="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2" y="6"/>
                    <a:pt x="0" y="10"/>
                    <a:pt x="0" y="14"/>
                  </a:cubicBezTo>
                  <a:cubicBezTo>
                    <a:pt x="0" y="21"/>
                    <a:pt x="5" y="26"/>
                    <a:pt x="11" y="26"/>
                  </a:cubicBezTo>
                  <a:cubicBezTo>
                    <a:pt x="17" y="26"/>
                    <a:pt x="22" y="21"/>
                    <a:pt x="22" y="14"/>
                  </a:cubicBezTo>
                  <a:cubicBezTo>
                    <a:pt x="22" y="8"/>
                    <a:pt x="17" y="3"/>
                    <a:pt x="11" y="3"/>
                  </a:cubicBezTo>
                  <a:close/>
                </a:path>
              </a:pathLst>
            </a:custGeom>
            <a:solidFill>
              <a:srgbClr val="E754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" name="Freeform 1113"/>
            <p:cNvSpPr>
              <a:spLocks/>
            </p:cNvSpPr>
            <p:nvPr/>
          </p:nvSpPr>
          <p:spPr bwMode="auto">
            <a:xfrm>
              <a:off x="4942592" y="1530602"/>
              <a:ext cx="134260" cy="26155"/>
            </a:xfrm>
            <a:custGeom>
              <a:avLst/>
              <a:gdLst>
                <a:gd name="T0" fmla="*/ 154 w 154"/>
                <a:gd name="T1" fmla="*/ 0 h 30"/>
                <a:gd name="T2" fmla="*/ 137 w 154"/>
                <a:gd name="T3" fmla="*/ 0 h 30"/>
                <a:gd name="T4" fmla="*/ 137 w 154"/>
                <a:gd name="T5" fmla="*/ 7 h 30"/>
                <a:gd name="T6" fmla="*/ 130 w 154"/>
                <a:gd name="T7" fmla="*/ 7 h 30"/>
                <a:gd name="T8" fmla="*/ 130 w 154"/>
                <a:gd name="T9" fmla="*/ 0 h 30"/>
                <a:gd name="T10" fmla="*/ 109 w 154"/>
                <a:gd name="T11" fmla="*/ 0 h 30"/>
                <a:gd name="T12" fmla="*/ 109 w 154"/>
                <a:gd name="T13" fmla="*/ 7 h 30"/>
                <a:gd name="T14" fmla="*/ 102 w 154"/>
                <a:gd name="T15" fmla="*/ 7 h 30"/>
                <a:gd name="T16" fmla="*/ 102 w 154"/>
                <a:gd name="T17" fmla="*/ 0 h 30"/>
                <a:gd name="T18" fmla="*/ 81 w 154"/>
                <a:gd name="T19" fmla="*/ 0 h 30"/>
                <a:gd name="T20" fmla="*/ 81 w 154"/>
                <a:gd name="T21" fmla="*/ 7 h 30"/>
                <a:gd name="T22" fmla="*/ 71 w 154"/>
                <a:gd name="T23" fmla="*/ 7 h 30"/>
                <a:gd name="T24" fmla="*/ 71 w 154"/>
                <a:gd name="T25" fmla="*/ 0 h 30"/>
                <a:gd name="T26" fmla="*/ 50 w 154"/>
                <a:gd name="T27" fmla="*/ 0 h 30"/>
                <a:gd name="T28" fmla="*/ 50 w 154"/>
                <a:gd name="T29" fmla="*/ 7 h 30"/>
                <a:gd name="T30" fmla="*/ 43 w 154"/>
                <a:gd name="T31" fmla="*/ 7 h 30"/>
                <a:gd name="T32" fmla="*/ 43 w 154"/>
                <a:gd name="T33" fmla="*/ 0 h 30"/>
                <a:gd name="T34" fmla="*/ 22 w 154"/>
                <a:gd name="T35" fmla="*/ 0 h 30"/>
                <a:gd name="T36" fmla="*/ 22 w 154"/>
                <a:gd name="T37" fmla="*/ 7 h 30"/>
                <a:gd name="T38" fmla="*/ 12 w 154"/>
                <a:gd name="T39" fmla="*/ 7 h 30"/>
                <a:gd name="T40" fmla="*/ 12 w 154"/>
                <a:gd name="T41" fmla="*/ 0 h 30"/>
                <a:gd name="T42" fmla="*/ 0 w 154"/>
                <a:gd name="T43" fmla="*/ 0 h 30"/>
                <a:gd name="T44" fmla="*/ 0 w 154"/>
                <a:gd name="T45" fmla="*/ 30 h 30"/>
                <a:gd name="T46" fmla="*/ 29 w 154"/>
                <a:gd name="T47" fmla="*/ 30 h 30"/>
                <a:gd name="T48" fmla="*/ 31 w 154"/>
                <a:gd name="T49" fmla="*/ 16 h 30"/>
                <a:gd name="T50" fmla="*/ 36 w 154"/>
                <a:gd name="T51" fmla="*/ 30 h 30"/>
                <a:gd name="T52" fmla="*/ 154 w 154"/>
                <a:gd name="T53" fmla="*/ 30 h 30"/>
                <a:gd name="T54" fmla="*/ 154 w 154"/>
                <a:gd name="T5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4" h="30">
                  <a:moveTo>
                    <a:pt x="154" y="0"/>
                  </a:moveTo>
                  <a:lnTo>
                    <a:pt x="137" y="0"/>
                  </a:lnTo>
                  <a:lnTo>
                    <a:pt x="137" y="7"/>
                  </a:lnTo>
                  <a:lnTo>
                    <a:pt x="130" y="7"/>
                  </a:lnTo>
                  <a:lnTo>
                    <a:pt x="130" y="0"/>
                  </a:lnTo>
                  <a:lnTo>
                    <a:pt x="109" y="0"/>
                  </a:lnTo>
                  <a:lnTo>
                    <a:pt x="109" y="7"/>
                  </a:lnTo>
                  <a:lnTo>
                    <a:pt x="102" y="7"/>
                  </a:lnTo>
                  <a:lnTo>
                    <a:pt x="102" y="0"/>
                  </a:lnTo>
                  <a:lnTo>
                    <a:pt x="81" y="0"/>
                  </a:lnTo>
                  <a:lnTo>
                    <a:pt x="81" y="7"/>
                  </a:lnTo>
                  <a:lnTo>
                    <a:pt x="71" y="7"/>
                  </a:lnTo>
                  <a:lnTo>
                    <a:pt x="71" y="0"/>
                  </a:lnTo>
                  <a:lnTo>
                    <a:pt x="50" y="0"/>
                  </a:lnTo>
                  <a:lnTo>
                    <a:pt x="50" y="7"/>
                  </a:lnTo>
                  <a:lnTo>
                    <a:pt x="43" y="7"/>
                  </a:lnTo>
                  <a:lnTo>
                    <a:pt x="43" y="0"/>
                  </a:lnTo>
                  <a:lnTo>
                    <a:pt x="22" y="0"/>
                  </a:lnTo>
                  <a:lnTo>
                    <a:pt x="22" y="7"/>
                  </a:lnTo>
                  <a:lnTo>
                    <a:pt x="12" y="7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29" y="30"/>
                  </a:lnTo>
                  <a:lnTo>
                    <a:pt x="31" y="16"/>
                  </a:lnTo>
                  <a:lnTo>
                    <a:pt x="36" y="30"/>
                  </a:lnTo>
                  <a:lnTo>
                    <a:pt x="154" y="30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338D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" name="Freeform 1114"/>
            <p:cNvSpPr>
              <a:spLocks/>
            </p:cNvSpPr>
            <p:nvPr/>
          </p:nvSpPr>
          <p:spPr bwMode="auto">
            <a:xfrm>
              <a:off x="4942592" y="1530602"/>
              <a:ext cx="134260" cy="26155"/>
            </a:xfrm>
            <a:custGeom>
              <a:avLst/>
              <a:gdLst>
                <a:gd name="T0" fmla="*/ 154 w 154"/>
                <a:gd name="T1" fmla="*/ 0 h 30"/>
                <a:gd name="T2" fmla="*/ 137 w 154"/>
                <a:gd name="T3" fmla="*/ 0 h 30"/>
                <a:gd name="T4" fmla="*/ 137 w 154"/>
                <a:gd name="T5" fmla="*/ 7 h 30"/>
                <a:gd name="T6" fmla="*/ 130 w 154"/>
                <a:gd name="T7" fmla="*/ 7 h 30"/>
                <a:gd name="T8" fmla="*/ 130 w 154"/>
                <a:gd name="T9" fmla="*/ 0 h 30"/>
                <a:gd name="T10" fmla="*/ 109 w 154"/>
                <a:gd name="T11" fmla="*/ 0 h 30"/>
                <a:gd name="T12" fmla="*/ 109 w 154"/>
                <a:gd name="T13" fmla="*/ 7 h 30"/>
                <a:gd name="T14" fmla="*/ 102 w 154"/>
                <a:gd name="T15" fmla="*/ 7 h 30"/>
                <a:gd name="T16" fmla="*/ 102 w 154"/>
                <a:gd name="T17" fmla="*/ 0 h 30"/>
                <a:gd name="T18" fmla="*/ 81 w 154"/>
                <a:gd name="T19" fmla="*/ 0 h 30"/>
                <a:gd name="T20" fmla="*/ 81 w 154"/>
                <a:gd name="T21" fmla="*/ 7 h 30"/>
                <a:gd name="T22" fmla="*/ 71 w 154"/>
                <a:gd name="T23" fmla="*/ 7 h 30"/>
                <a:gd name="T24" fmla="*/ 71 w 154"/>
                <a:gd name="T25" fmla="*/ 0 h 30"/>
                <a:gd name="T26" fmla="*/ 50 w 154"/>
                <a:gd name="T27" fmla="*/ 0 h 30"/>
                <a:gd name="T28" fmla="*/ 50 w 154"/>
                <a:gd name="T29" fmla="*/ 7 h 30"/>
                <a:gd name="T30" fmla="*/ 43 w 154"/>
                <a:gd name="T31" fmla="*/ 7 h 30"/>
                <a:gd name="T32" fmla="*/ 43 w 154"/>
                <a:gd name="T33" fmla="*/ 0 h 30"/>
                <a:gd name="T34" fmla="*/ 22 w 154"/>
                <a:gd name="T35" fmla="*/ 0 h 30"/>
                <a:gd name="T36" fmla="*/ 22 w 154"/>
                <a:gd name="T37" fmla="*/ 7 h 30"/>
                <a:gd name="T38" fmla="*/ 12 w 154"/>
                <a:gd name="T39" fmla="*/ 7 h 30"/>
                <a:gd name="T40" fmla="*/ 12 w 154"/>
                <a:gd name="T41" fmla="*/ 0 h 30"/>
                <a:gd name="T42" fmla="*/ 0 w 154"/>
                <a:gd name="T43" fmla="*/ 0 h 30"/>
                <a:gd name="T44" fmla="*/ 0 w 154"/>
                <a:gd name="T45" fmla="*/ 30 h 30"/>
                <a:gd name="T46" fmla="*/ 29 w 154"/>
                <a:gd name="T47" fmla="*/ 30 h 30"/>
                <a:gd name="T48" fmla="*/ 31 w 154"/>
                <a:gd name="T49" fmla="*/ 16 h 30"/>
                <a:gd name="T50" fmla="*/ 36 w 154"/>
                <a:gd name="T51" fmla="*/ 30 h 30"/>
                <a:gd name="T52" fmla="*/ 154 w 154"/>
                <a:gd name="T53" fmla="*/ 30 h 30"/>
                <a:gd name="T54" fmla="*/ 154 w 154"/>
                <a:gd name="T5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4" h="30">
                  <a:moveTo>
                    <a:pt x="154" y="0"/>
                  </a:moveTo>
                  <a:lnTo>
                    <a:pt x="137" y="0"/>
                  </a:lnTo>
                  <a:lnTo>
                    <a:pt x="137" y="7"/>
                  </a:lnTo>
                  <a:lnTo>
                    <a:pt x="130" y="7"/>
                  </a:lnTo>
                  <a:lnTo>
                    <a:pt x="130" y="0"/>
                  </a:lnTo>
                  <a:lnTo>
                    <a:pt x="109" y="0"/>
                  </a:lnTo>
                  <a:lnTo>
                    <a:pt x="109" y="7"/>
                  </a:lnTo>
                  <a:lnTo>
                    <a:pt x="102" y="7"/>
                  </a:lnTo>
                  <a:lnTo>
                    <a:pt x="102" y="0"/>
                  </a:lnTo>
                  <a:lnTo>
                    <a:pt x="81" y="0"/>
                  </a:lnTo>
                  <a:lnTo>
                    <a:pt x="81" y="7"/>
                  </a:lnTo>
                  <a:lnTo>
                    <a:pt x="71" y="7"/>
                  </a:lnTo>
                  <a:lnTo>
                    <a:pt x="71" y="0"/>
                  </a:lnTo>
                  <a:lnTo>
                    <a:pt x="50" y="0"/>
                  </a:lnTo>
                  <a:lnTo>
                    <a:pt x="50" y="7"/>
                  </a:lnTo>
                  <a:lnTo>
                    <a:pt x="43" y="7"/>
                  </a:lnTo>
                  <a:lnTo>
                    <a:pt x="43" y="0"/>
                  </a:lnTo>
                  <a:lnTo>
                    <a:pt x="22" y="0"/>
                  </a:lnTo>
                  <a:lnTo>
                    <a:pt x="22" y="7"/>
                  </a:lnTo>
                  <a:lnTo>
                    <a:pt x="12" y="7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29" y="30"/>
                  </a:lnTo>
                  <a:lnTo>
                    <a:pt x="31" y="16"/>
                  </a:lnTo>
                  <a:lnTo>
                    <a:pt x="36" y="30"/>
                  </a:lnTo>
                  <a:lnTo>
                    <a:pt x="154" y="30"/>
                  </a:lnTo>
                  <a:lnTo>
                    <a:pt x="15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" name="Rectangle 1115"/>
            <p:cNvSpPr>
              <a:spLocks noChangeArrowheads="1"/>
            </p:cNvSpPr>
            <p:nvPr/>
          </p:nvSpPr>
          <p:spPr bwMode="auto">
            <a:xfrm>
              <a:off x="5103878" y="1530602"/>
              <a:ext cx="61899" cy="26155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" name="Freeform 1116"/>
            <p:cNvSpPr>
              <a:spLocks/>
            </p:cNvSpPr>
            <p:nvPr/>
          </p:nvSpPr>
          <p:spPr bwMode="auto">
            <a:xfrm>
              <a:off x="4913822" y="1507935"/>
              <a:ext cx="20924" cy="187441"/>
            </a:xfrm>
            <a:custGeom>
              <a:avLst/>
              <a:gdLst>
                <a:gd name="T0" fmla="*/ 10 w 10"/>
                <a:gd name="T1" fmla="*/ 0 h 91"/>
                <a:gd name="T2" fmla="*/ 7 w 10"/>
                <a:gd name="T3" fmla="*/ 0 h 91"/>
                <a:gd name="T4" fmla="*/ 0 w 10"/>
                <a:gd name="T5" fmla="*/ 7 h 91"/>
                <a:gd name="T6" fmla="*/ 0 w 10"/>
                <a:gd name="T7" fmla="*/ 84 h 91"/>
                <a:gd name="T8" fmla="*/ 7 w 10"/>
                <a:gd name="T9" fmla="*/ 91 h 91"/>
                <a:gd name="T10" fmla="*/ 10 w 10"/>
                <a:gd name="T11" fmla="*/ 91 h 91"/>
                <a:gd name="T12" fmla="*/ 10 w 10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1">
                  <a:moveTo>
                    <a:pt x="1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8"/>
                    <a:pt x="3" y="91"/>
                    <a:pt x="7" y="91"/>
                  </a:cubicBezTo>
                  <a:cubicBezTo>
                    <a:pt x="10" y="91"/>
                    <a:pt x="10" y="91"/>
                    <a:pt x="10" y="91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338A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384554" y="5343333"/>
            <a:ext cx="564369" cy="390251"/>
            <a:chOff x="1326977" y="5415557"/>
            <a:chExt cx="564369" cy="390251"/>
          </a:xfrm>
        </p:grpSpPr>
        <p:sp>
          <p:nvSpPr>
            <p:cNvPr id="12" name="圆角矩形 11"/>
            <p:cNvSpPr/>
            <p:nvPr/>
          </p:nvSpPr>
          <p:spPr>
            <a:xfrm rot="2632656">
              <a:off x="1496187" y="5732874"/>
              <a:ext cx="395159" cy="72934"/>
            </a:xfrm>
            <a:prstGeom prst="roundRect">
              <a:avLst/>
            </a:prstGeom>
            <a:solidFill>
              <a:srgbClr val="FC92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5" name="Freeform 76"/>
            <p:cNvSpPr>
              <a:spLocks/>
            </p:cNvSpPr>
            <p:nvPr/>
          </p:nvSpPr>
          <p:spPr bwMode="auto">
            <a:xfrm>
              <a:off x="1382976" y="5458910"/>
              <a:ext cx="247481" cy="191483"/>
            </a:xfrm>
            <a:custGeom>
              <a:avLst/>
              <a:gdLst>
                <a:gd name="T0" fmla="*/ 27 w 58"/>
                <a:gd name="T1" fmla="*/ 0 h 45"/>
                <a:gd name="T2" fmla="*/ 12 w 58"/>
                <a:gd name="T3" fmla="*/ 4 h 45"/>
                <a:gd name="T4" fmla="*/ 0 w 58"/>
                <a:gd name="T5" fmla="*/ 19 h 45"/>
                <a:gd name="T6" fmla="*/ 10 w 58"/>
                <a:gd name="T7" fmla="*/ 8 h 45"/>
                <a:gd name="T8" fmla="*/ 25 w 58"/>
                <a:gd name="T9" fmla="*/ 4 h 45"/>
                <a:gd name="T10" fmla="*/ 50 w 58"/>
                <a:gd name="T11" fmla="*/ 18 h 45"/>
                <a:gd name="T12" fmla="*/ 52 w 58"/>
                <a:gd name="T13" fmla="*/ 45 h 45"/>
                <a:gd name="T14" fmla="*/ 52 w 58"/>
                <a:gd name="T15" fmla="*/ 14 h 45"/>
                <a:gd name="T16" fmla="*/ 27 w 58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45">
                  <a:moveTo>
                    <a:pt x="27" y="0"/>
                  </a:moveTo>
                  <a:cubicBezTo>
                    <a:pt x="22" y="0"/>
                    <a:pt x="16" y="2"/>
                    <a:pt x="12" y="4"/>
                  </a:cubicBezTo>
                  <a:cubicBezTo>
                    <a:pt x="6" y="8"/>
                    <a:pt x="2" y="13"/>
                    <a:pt x="0" y="19"/>
                  </a:cubicBezTo>
                  <a:cubicBezTo>
                    <a:pt x="2" y="14"/>
                    <a:pt x="5" y="11"/>
                    <a:pt x="10" y="8"/>
                  </a:cubicBezTo>
                  <a:cubicBezTo>
                    <a:pt x="15" y="5"/>
                    <a:pt x="20" y="4"/>
                    <a:pt x="25" y="4"/>
                  </a:cubicBezTo>
                  <a:cubicBezTo>
                    <a:pt x="35" y="4"/>
                    <a:pt x="45" y="9"/>
                    <a:pt x="50" y="18"/>
                  </a:cubicBezTo>
                  <a:cubicBezTo>
                    <a:pt x="55" y="27"/>
                    <a:pt x="56" y="36"/>
                    <a:pt x="52" y="45"/>
                  </a:cubicBezTo>
                  <a:cubicBezTo>
                    <a:pt x="58" y="36"/>
                    <a:pt x="58" y="24"/>
                    <a:pt x="52" y="14"/>
                  </a:cubicBezTo>
                  <a:cubicBezTo>
                    <a:pt x="47" y="5"/>
                    <a:pt x="37" y="0"/>
                    <a:pt x="27" y="0"/>
                  </a:cubicBezTo>
                </a:path>
              </a:pathLst>
            </a:custGeom>
            <a:solidFill>
              <a:srgbClr val="807F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" name="Freeform 78"/>
            <p:cNvSpPr>
              <a:spLocks noEditPoints="1"/>
            </p:cNvSpPr>
            <p:nvPr/>
          </p:nvSpPr>
          <p:spPr bwMode="auto">
            <a:xfrm>
              <a:off x="1326977" y="5415557"/>
              <a:ext cx="341415" cy="341417"/>
            </a:xfrm>
            <a:custGeom>
              <a:avLst/>
              <a:gdLst>
                <a:gd name="T0" fmla="*/ 40 w 80"/>
                <a:gd name="T1" fmla="*/ 0 h 80"/>
                <a:gd name="T2" fmla="*/ 0 w 80"/>
                <a:gd name="T3" fmla="*/ 40 h 80"/>
                <a:gd name="T4" fmla="*/ 40 w 80"/>
                <a:gd name="T5" fmla="*/ 80 h 80"/>
                <a:gd name="T6" fmla="*/ 60 w 80"/>
                <a:gd name="T7" fmla="*/ 74 h 80"/>
                <a:gd name="T8" fmla="*/ 70 w 80"/>
                <a:gd name="T9" fmla="*/ 66 h 80"/>
                <a:gd name="T10" fmla="*/ 80 w 80"/>
                <a:gd name="T11" fmla="*/ 40 h 80"/>
                <a:gd name="T12" fmla="*/ 40 w 80"/>
                <a:gd name="T13" fmla="*/ 0 h 80"/>
                <a:gd name="T14" fmla="*/ 10 w 80"/>
                <a:gd name="T15" fmla="*/ 40 h 80"/>
                <a:gd name="T16" fmla="*/ 40 w 80"/>
                <a:gd name="T17" fmla="*/ 11 h 80"/>
                <a:gd name="T18" fmla="*/ 69 w 80"/>
                <a:gd name="T19" fmla="*/ 40 h 80"/>
                <a:gd name="T20" fmla="*/ 40 w 80"/>
                <a:gd name="T21" fmla="*/ 70 h 80"/>
                <a:gd name="T22" fmla="*/ 10 w 80"/>
                <a:gd name="T23" fmla="*/ 4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0" h="80"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  <a:cubicBezTo>
                    <a:pt x="47" y="80"/>
                    <a:pt x="54" y="78"/>
                    <a:pt x="60" y="74"/>
                  </a:cubicBezTo>
                  <a:cubicBezTo>
                    <a:pt x="64" y="72"/>
                    <a:pt x="68" y="69"/>
                    <a:pt x="70" y="66"/>
                  </a:cubicBezTo>
                  <a:cubicBezTo>
                    <a:pt x="76" y="59"/>
                    <a:pt x="80" y="50"/>
                    <a:pt x="80" y="40"/>
                  </a:cubicBezTo>
                  <a:cubicBezTo>
                    <a:pt x="80" y="18"/>
                    <a:pt x="62" y="0"/>
                    <a:pt x="40" y="0"/>
                  </a:cubicBezTo>
                  <a:close/>
                  <a:moveTo>
                    <a:pt x="10" y="40"/>
                  </a:moveTo>
                  <a:cubicBezTo>
                    <a:pt x="10" y="24"/>
                    <a:pt x="23" y="11"/>
                    <a:pt x="40" y="11"/>
                  </a:cubicBezTo>
                  <a:cubicBezTo>
                    <a:pt x="56" y="11"/>
                    <a:pt x="69" y="24"/>
                    <a:pt x="69" y="40"/>
                  </a:cubicBezTo>
                  <a:cubicBezTo>
                    <a:pt x="69" y="56"/>
                    <a:pt x="56" y="70"/>
                    <a:pt x="40" y="70"/>
                  </a:cubicBezTo>
                  <a:cubicBezTo>
                    <a:pt x="23" y="70"/>
                    <a:pt x="10" y="56"/>
                    <a:pt x="10" y="40"/>
                  </a:cubicBezTo>
                  <a:close/>
                </a:path>
              </a:pathLst>
            </a:custGeom>
            <a:solidFill>
              <a:srgbClr val="FC9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" name="Oval 79"/>
            <p:cNvSpPr>
              <a:spLocks noChangeArrowheads="1"/>
            </p:cNvSpPr>
            <p:nvPr/>
          </p:nvSpPr>
          <p:spPr bwMode="auto">
            <a:xfrm>
              <a:off x="1370330" y="5462524"/>
              <a:ext cx="251095" cy="252902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89" name="组合 388"/>
          <p:cNvGrpSpPr/>
          <p:nvPr/>
        </p:nvGrpSpPr>
        <p:grpSpPr>
          <a:xfrm>
            <a:off x="402080" y="5273814"/>
            <a:ext cx="534707" cy="529288"/>
            <a:chOff x="2456164" y="908123"/>
            <a:chExt cx="258059" cy="255444"/>
          </a:xfrm>
        </p:grpSpPr>
        <p:sp>
          <p:nvSpPr>
            <p:cNvPr id="390" name="Freeform 121"/>
            <p:cNvSpPr>
              <a:spLocks/>
            </p:cNvSpPr>
            <p:nvPr/>
          </p:nvSpPr>
          <p:spPr bwMode="auto">
            <a:xfrm>
              <a:off x="2456164" y="915970"/>
              <a:ext cx="247597" cy="247597"/>
            </a:xfrm>
            <a:custGeom>
              <a:avLst/>
              <a:gdLst>
                <a:gd name="T0" fmla="*/ 91 w 120"/>
                <a:gd name="T1" fmla="*/ 73 h 120"/>
                <a:gd name="T2" fmla="*/ 85 w 120"/>
                <a:gd name="T3" fmla="*/ 80 h 120"/>
                <a:gd name="T4" fmla="*/ 67 w 120"/>
                <a:gd name="T5" fmla="*/ 72 h 120"/>
                <a:gd name="T6" fmla="*/ 46 w 120"/>
                <a:gd name="T7" fmla="*/ 51 h 120"/>
                <a:gd name="T8" fmla="*/ 42 w 120"/>
                <a:gd name="T9" fmla="*/ 36 h 120"/>
                <a:gd name="T10" fmla="*/ 48 w 120"/>
                <a:gd name="T11" fmla="*/ 30 h 120"/>
                <a:gd name="T12" fmla="*/ 18 w 120"/>
                <a:gd name="T13" fmla="*/ 0 h 120"/>
                <a:gd name="T14" fmla="*/ 12 w 120"/>
                <a:gd name="T15" fmla="*/ 7 h 120"/>
                <a:gd name="T16" fmla="*/ 40 w 120"/>
                <a:gd name="T17" fmla="*/ 78 h 120"/>
                <a:gd name="T18" fmla="*/ 114 w 120"/>
                <a:gd name="T19" fmla="*/ 108 h 120"/>
                <a:gd name="T20" fmla="*/ 120 w 120"/>
                <a:gd name="T21" fmla="*/ 103 h 120"/>
                <a:gd name="T22" fmla="*/ 91 w 120"/>
                <a:gd name="T23" fmla="*/ 7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0" h="120">
                  <a:moveTo>
                    <a:pt x="91" y="73"/>
                  </a:moveTo>
                  <a:cubicBezTo>
                    <a:pt x="85" y="80"/>
                    <a:pt x="85" y="80"/>
                    <a:pt x="85" y="80"/>
                  </a:cubicBezTo>
                  <a:cubicBezTo>
                    <a:pt x="82" y="83"/>
                    <a:pt x="76" y="79"/>
                    <a:pt x="67" y="72"/>
                  </a:cubicBezTo>
                  <a:cubicBezTo>
                    <a:pt x="46" y="51"/>
                    <a:pt x="46" y="51"/>
                    <a:pt x="46" y="51"/>
                  </a:cubicBezTo>
                  <a:cubicBezTo>
                    <a:pt x="42" y="46"/>
                    <a:pt x="38" y="40"/>
                    <a:pt x="42" y="36"/>
                  </a:cubicBezTo>
                  <a:cubicBezTo>
                    <a:pt x="48" y="30"/>
                    <a:pt x="48" y="30"/>
                    <a:pt x="48" y="3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8" y="13"/>
                    <a:pt x="0" y="38"/>
                    <a:pt x="40" y="78"/>
                  </a:cubicBezTo>
                  <a:cubicBezTo>
                    <a:pt x="81" y="120"/>
                    <a:pt x="108" y="113"/>
                    <a:pt x="114" y="108"/>
                  </a:cubicBezTo>
                  <a:cubicBezTo>
                    <a:pt x="120" y="103"/>
                    <a:pt x="120" y="103"/>
                    <a:pt x="120" y="103"/>
                  </a:cubicBezTo>
                  <a:lnTo>
                    <a:pt x="91" y="73"/>
                  </a:lnTo>
                  <a:close/>
                </a:path>
              </a:pathLst>
            </a:custGeom>
            <a:solidFill>
              <a:srgbClr val="FC9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" name="Freeform 122"/>
            <p:cNvSpPr>
              <a:spLocks/>
            </p:cNvSpPr>
            <p:nvPr/>
          </p:nvSpPr>
          <p:spPr bwMode="auto">
            <a:xfrm>
              <a:off x="2493652" y="908123"/>
              <a:ext cx="72361" cy="69746"/>
            </a:xfrm>
            <a:custGeom>
              <a:avLst/>
              <a:gdLst>
                <a:gd name="T0" fmla="*/ 33 w 35"/>
                <a:gd name="T1" fmla="*/ 32 h 34"/>
                <a:gd name="T2" fmla="*/ 33 w 35"/>
                <a:gd name="T3" fmla="*/ 32 h 34"/>
                <a:gd name="T4" fmla="*/ 33 w 35"/>
                <a:gd name="T5" fmla="*/ 26 h 34"/>
                <a:gd name="T6" fmla="*/ 33 w 35"/>
                <a:gd name="T7" fmla="*/ 26 h 34"/>
                <a:gd name="T8" fmla="*/ 9 w 35"/>
                <a:gd name="T9" fmla="*/ 2 h 34"/>
                <a:gd name="T10" fmla="*/ 2 w 35"/>
                <a:gd name="T11" fmla="*/ 2 h 34"/>
                <a:gd name="T12" fmla="*/ 0 w 35"/>
                <a:gd name="T13" fmla="*/ 4 h 34"/>
                <a:gd name="T14" fmla="*/ 30 w 35"/>
                <a:gd name="T15" fmla="*/ 34 h 34"/>
                <a:gd name="T16" fmla="*/ 33 w 35"/>
                <a:gd name="T17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4">
                  <a:moveTo>
                    <a:pt x="33" y="32"/>
                  </a:moveTo>
                  <a:cubicBezTo>
                    <a:pt x="33" y="32"/>
                    <a:pt x="33" y="32"/>
                    <a:pt x="33" y="32"/>
                  </a:cubicBezTo>
                  <a:cubicBezTo>
                    <a:pt x="35" y="30"/>
                    <a:pt x="34" y="27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7" y="0"/>
                    <a:pt x="4" y="0"/>
                    <a:pt x="2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0" y="34"/>
                    <a:pt x="30" y="34"/>
                    <a:pt x="30" y="34"/>
                  </a:cubicBezTo>
                  <a:lnTo>
                    <a:pt x="33" y="32"/>
                  </a:lnTo>
                  <a:close/>
                </a:path>
              </a:pathLst>
            </a:custGeom>
            <a:solidFill>
              <a:srgbClr val="E26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" name="Freeform 123"/>
            <p:cNvSpPr>
              <a:spLocks/>
            </p:cNvSpPr>
            <p:nvPr/>
          </p:nvSpPr>
          <p:spPr bwMode="auto">
            <a:xfrm>
              <a:off x="2644477" y="1056332"/>
              <a:ext cx="69746" cy="72361"/>
            </a:xfrm>
            <a:custGeom>
              <a:avLst/>
              <a:gdLst>
                <a:gd name="T0" fmla="*/ 32 w 34"/>
                <a:gd name="T1" fmla="*/ 32 h 35"/>
                <a:gd name="T2" fmla="*/ 32 w 34"/>
                <a:gd name="T3" fmla="*/ 26 h 35"/>
                <a:gd name="T4" fmla="*/ 32 w 34"/>
                <a:gd name="T5" fmla="*/ 26 h 35"/>
                <a:gd name="T6" fmla="*/ 8 w 34"/>
                <a:gd name="T7" fmla="*/ 2 h 35"/>
                <a:gd name="T8" fmla="*/ 2 w 34"/>
                <a:gd name="T9" fmla="*/ 2 h 35"/>
                <a:gd name="T10" fmla="*/ 0 w 34"/>
                <a:gd name="T11" fmla="*/ 5 h 35"/>
                <a:gd name="T12" fmla="*/ 29 w 34"/>
                <a:gd name="T13" fmla="*/ 35 h 35"/>
                <a:gd name="T14" fmla="*/ 32 w 34"/>
                <a:gd name="T15" fmla="*/ 3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35">
                  <a:moveTo>
                    <a:pt x="32" y="32"/>
                  </a:moveTo>
                  <a:cubicBezTo>
                    <a:pt x="34" y="30"/>
                    <a:pt x="34" y="27"/>
                    <a:pt x="32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</a:path>
              </a:pathLst>
            </a:custGeom>
            <a:solidFill>
              <a:srgbClr val="E26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3" name="组合 392"/>
          <p:cNvGrpSpPr/>
          <p:nvPr/>
        </p:nvGrpSpPr>
        <p:grpSpPr>
          <a:xfrm>
            <a:off x="3454437" y="5228654"/>
            <a:ext cx="337803" cy="619608"/>
            <a:chOff x="4460475" y="19740"/>
            <a:chExt cx="163030" cy="299034"/>
          </a:xfrm>
        </p:grpSpPr>
        <p:sp>
          <p:nvSpPr>
            <p:cNvPr id="394" name="Freeform 896"/>
            <p:cNvSpPr>
              <a:spLocks/>
            </p:cNvSpPr>
            <p:nvPr/>
          </p:nvSpPr>
          <p:spPr bwMode="auto">
            <a:xfrm>
              <a:off x="4460475" y="19740"/>
              <a:ext cx="163030" cy="222314"/>
            </a:xfrm>
            <a:custGeom>
              <a:avLst/>
              <a:gdLst>
                <a:gd name="T0" fmla="*/ 40 w 79"/>
                <a:gd name="T1" fmla="*/ 0 h 108"/>
                <a:gd name="T2" fmla="*/ 0 w 79"/>
                <a:gd name="T3" fmla="*/ 39 h 108"/>
                <a:gd name="T4" fmla="*/ 27 w 79"/>
                <a:gd name="T5" fmla="*/ 108 h 108"/>
                <a:gd name="T6" fmla="*/ 55 w 79"/>
                <a:gd name="T7" fmla="*/ 108 h 108"/>
                <a:gd name="T8" fmla="*/ 79 w 79"/>
                <a:gd name="T9" fmla="*/ 39 h 108"/>
                <a:gd name="T10" fmla="*/ 40 w 79"/>
                <a:gd name="T1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08">
                  <a:moveTo>
                    <a:pt x="40" y="0"/>
                  </a:moveTo>
                  <a:cubicBezTo>
                    <a:pt x="18" y="0"/>
                    <a:pt x="0" y="18"/>
                    <a:pt x="0" y="39"/>
                  </a:cubicBezTo>
                  <a:cubicBezTo>
                    <a:pt x="0" y="59"/>
                    <a:pt x="27" y="108"/>
                    <a:pt x="27" y="108"/>
                  </a:cubicBezTo>
                  <a:cubicBezTo>
                    <a:pt x="55" y="108"/>
                    <a:pt x="55" y="108"/>
                    <a:pt x="55" y="108"/>
                  </a:cubicBezTo>
                  <a:cubicBezTo>
                    <a:pt x="55" y="108"/>
                    <a:pt x="79" y="59"/>
                    <a:pt x="79" y="39"/>
                  </a:cubicBezTo>
                  <a:cubicBezTo>
                    <a:pt x="79" y="18"/>
                    <a:pt x="61" y="0"/>
                    <a:pt x="40" y="0"/>
                  </a:cubicBezTo>
                  <a:close/>
                </a:path>
              </a:pathLst>
            </a:custGeom>
            <a:solidFill>
              <a:srgbClr val="F1D0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5" name="Freeform 897"/>
            <p:cNvSpPr>
              <a:spLocks/>
            </p:cNvSpPr>
            <p:nvPr/>
          </p:nvSpPr>
          <p:spPr bwMode="auto">
            <a:xfrm>
              <a:off x="4516272" y="297850"/>
              <a:ext cx="55796" cy="6103"/>
            </a:xfrm>
            <a:custGeom>
              <a:avLst/>
              <a:gdLst>
                <a:gd name="T0" fmla="*/ 2 w 27"/>
                <a:gd name="T1" fmla="*/ 3 h 3"/>
                <a:gd name="T2" fmla="*/ 26 w 27"/>
                <a:gd name="T3" fmla="*/ 3 h 3"/>
                <a:gd name="T4" fmla="*/ 27 w 27"/>
                <a:gd name="T5" fmla="*/ 0 h 3"/>
                <a:gd name="T6" fmla="*/ 0 w 27"/>
                <a:gd name="T7" fmla="*/ 0 h 3"/>
                <a:gd name="T8" fmla="*/ 2 w 2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">
                  <a:moveTo>
                    <a:pt x="2" y="3"/>
                  </a:moveTo>
                  <a:cubicBezTo>
                    <a:pt x="26" y="3"/>
                    <a:pt x="26" y="3"/>
                    <a:pt x="26" y="3"/>
                  </a:cubicBezTo>
                  <a:cubicBezTo>
                    <a:pt x="27" y="2"/>
                    <a:pt x="27" y="1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3"/>
                  </a:cubicBezTo>
                  <a:close/>
                </a:path>
              </a:pathLst>
            </a:custGeom>
            <a:solidFill>
              <a:srgbClr val="CECC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6" name="Freeform 898"/>
            <p:cNvSpPr>
              <a:spLocks/>
            </p:cNvSpPr>
            <p:nvPr/>
          </p:nvSpPr>
          <p:spPr bwMode="auto">
            <a:xfrm>
              <a:off x="4524118" y="310056"/>
              <a:ext cx="40975" cy="8718"/>
            </a:xfrm>
            <a:custGeom>
              <a:avLst/>
              <a:gdLst>
                <a:gd name="T0" fmla="*/ 10 w 20"/>
                <a:gd name="T1" fmla="*/ 4 h 4"/>
                <a:gd name="T2" fmla="*/ 20 w 20"/>
                <a:gd name="T3" fmla="*/ 0 h 4"/>
                <a:gd name="T4" fmla="*/ 0 w 20"/>
                <a:gd name="T5" fmla="*/ 0 h 4"/>
                <a:gd name="T6" fmla="*/ 10 w 20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4">
                  <a:moveTo>
                    <a:pt x="10" y="4"/>
                  </a:moveTo>
                  <a:cubicBezTo>
                    <a:pt x="14" y="4"/>
                    <a:pt x="17" y="2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2"/>
                    <a:pt x="6" y="4"/>
                    <a:pt x="10" y="4"/>
                  </a:cubicBezTo>
                  <a:close/>
                </a:path>
              </a:pathLst>
            </a:custGeom>
            <a:solidFill>
              <a:srgbClr val="DE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7" name="Freeform 899"/>
            <p:cNvSpPr>
              <a:spLocks/>
            </p:cNvSpPr>
            <p:nvPr/>
          </p:nvSpPr>
          <p:spPr bwMode="auto">
            <a:xfrm>
              <a:off x="4516272" y="252516"/>
              <a:ext cx="57540" cy="41847"/>
            </a:xfrm>
            <a:custGeom>
              <a:avLst/>
              <a:gdLst>
                <a:gd name="T0" fmla="*/ 28 w 28"/>
                <a:gd name="T1" fmla="*/ 0 h 20"/>
                <a:gd name="T2" fmla="*/ 0 w 28"/>
                <a:gd name="T3" fmla="*/ 0 h 20"/>
                <a:gd name="T4" fmla="*/ 0 w 28"/>
                <a:gd name="T5" fmla="*/ 17 h 20"/>
                <a:gd name="T6" fmla="*/ 0 w 28"/>
                <a:gd name="T7" fmla="*/ 20 h 20"/>
                <a:gd name="T8" fmla="*/ 28 w 28"/>
                <a:gd name="T9" fmla="*/ 20 h 20"/>
                <a:gd name="T10" fmla="*/ 28 w 28"/>
                <a:gd name="T11" fmla="*/ 17 h 20"/>
                <a:gd name="T12" fmla="*/ 28 w 28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0">
                  <a:moveTo>
                    <a:pt x="2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19"/>
                    <a:pt x="28" y="18"/>
                    <a:pt x="28" y="17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rgbClr val="CEA7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8" name="Freeform 900"/>
            <p:cNvSpPr>
              <a:spLocks noEditPoints="1"/>
            </p:cNvSpPr>
            <p:nvPr/>
          </p:nvSpPr>
          <p:spPr bwMode="auto">
            <a:xfrm>
              <a:off x="4511913" y="119127"/>
              <a:ext cx="61899" cy="122926"/>
            </a:xfrm>
            <a:custGeom>
              <a:avLst/>
              <a:gdLst>
                <a:gd name="T0" fmla="*/ 71 w 71"/>
                <a:gd name="T1" fmla="*/ 4 h 141"/>
                <a:gd name="T2" fmla="*/ 71 w 71"/>
                <a:gd name="T3" fmla="*/ 4 h 141"/>
                <a:gd name="T4" fmla="*/ 69 w 71"/>
                <a:gd name="T5" fmla="*/ 4 h 141"/>
                <a:gd name="T6" fmla="*/ 61 w 71"/>
                <a:gd name="T7" fmla="*/ 0 h 141"/>
                <a:gd name="T8" fmla="*/ 33 w 71"/>
                <a:gd name="T9" fmla="*/ 12 h 141"/>
                <a:gd name="T10" fmla="*/ 9 w 71"/>
                <a:gd name="T11" fmla="*/ 0 h 141"/>
                <a:gd name="T12" fmla="*/ 0 w 71"/>
                <a:gd name="T13" fmla="*/ 4 h 141"/>
                <a:gd name="T14" fmla="*/ 0 w 71"/>
                <a:gd name="T15" fmla="*/ 4 h 141"/>
                <a:gd name="T16" fmla="*/ 0 w 71"/>
                <a:gd name="T17" fmla="*/ 4 h 141"/>
                <a:gd name="T18" fmla="*/ 31 w 71"/>
                <a:gd name="T19" fmla="*/ 141 h 141"/>
                <a:gd name="T20" fmla="*/ 38 w 71"/>
                <a:gd name="T21" fmla="*/ 141 h 141"/>
                <a:gd name="T22" fmla="*/ 71 w 71"/>
                <a:gd name="T23" fmla="*/ 4 h 141"/>
                <a:gd name="T24" fmla="*/ 71 w 71"/>
                <a:gd name="T25" fmla="*/ 4 h 141"/>
                <a:gd name="T26" fmla="*/ 71 w 71"/>
                <a:gd name="T27" fmla="*/ 4 h 141"/>
                <a:gd name="T28" fmla="*/ 35 w 71"/>
                <a:gd name="T29" fmla="*/ 123 h 141"/>
                <a:gd name="T30" fmla="*/ 9 w 71"/>
                <a:gd name="T31" fmla="*/ 7 h 141"/>
                <a:gd name="T32" fmla="*/ 33 w 71"/>
                <a:gd name="T33" fmla="*/ 16 h 141"/>
                <a:gd name="T34" fmla="*/ 61 w 71"/>
                <a:gd name="T35" fmla="*/ 7 h 141"/>
                <a:gd name="T36" fmla="*/ 35 w 71"/>
                <a:gd name="T37" fmla="*/ 12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1" h="141">
                  <a:moveTo>
                    <a:pt x="71" y="4"/>
                  </a:moveTo>
                  <a:lnTo>
                    <a:pt x="71" y="4"/>
                  </a:lnTo>
                  <a:lnTo>
                    <a:pt x="69" y="4"/>
                  </a:lnTo>
                  <a:lnTo>
                    <a:pt x="61" y="0"/>
                  </a:lnTo>
                  <a:lnTo>
                    <a:pt x="33" y="12"/>
                  </a:lnTo>
                  <a:lnTo>
                    <a:pt x="9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31" y="141"/>
                  </a:lnTo>
                  <a:lnTo>
                    <a:pt x="38" y="141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71" y="4"/>
                  </a:lnTo>
                  <a:close/>
                  <a:moveTo>
                    <a:pt x="35" y="123"/>
                  </a:moveTo>
                  <a:lnTo>
                    <a:pt x="9" y="7"/>
                  </a:lnTo>
                  <a:lnTo>
                    <a:pt x="33" y="16"/>
                  </a:lnTo>
                  <a:lnTo>
                    <a:pt x="61" y="7"/>
                  </a:lnTo>
                  <a:lnTo>
                    <a:pt x="35" y="123"/>
                  </a:lnTo>
                  <a:close/>
                </a:path>
              </a:pathLst>
            </a:custGeom>
            <a:solidFill>
              <a:srgbClr val="CEA7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9" name="组合 398"/>
          <p:cNvGrpSpPr/>
          <p:nvPr/>
        </p:nvGrpSpPr>
        <p:grpSpPr>
          <a:xfrm>
            <a:off x="11227503" y="4547352"/>
            <a:ext cx="529286" cy="370320"/>
            <a:chOff x="3922563" y="986587"/>
            <a:chExt cx="255443" cy="178723"/>
          </a:xfrm>
        </p:grpSpPr>
        <p:sp>
          <p:nvSpPr>
            <p:cNvPr id="400" name="Freeform 958"/>
            <p:cNvSpPr>
              <a:spLocks noEditPoints="1"/>
            </p:cNvSpPr>
            <p:nvPr/>
          </p:nvSpPr>
          <p:spPr bwMode="auto">
            <a:xfrm>
              <a:off x="3922563" y="1017101"/>
              <a:ext cx="255443" cy="47078"/>
            </a:xfrm>
            <a:custGeom>
              <a:avLst/>
              <a:gdLst>
                <a:gd name="T0" fmla="*/ 130 w 293"/>
                <a:gd name="T1" fmla="*/ 0 h 54"/>
                <a:gd name="T2" fmla="*/ 0 w 293"/>
                <a:gd name="T3" fmla="*/ 0 h 54"/>
                <a:gd name="T4" fmla="*/ 0 w 293"/>
                <a:gd name="T5" fmla="*/ 54 h 54"/>
                <a:gd name="T6" fmla="*/ 194 w 293"/>
                <a:gd name="T7" fmla="*/ 54 h 54"/>
                <a:gd name="T8" fmla="*/ 130 w 293"/>
                <a:gd name="T9" fmla="*/ 0 h 54"/>
                <a:gd name="T10" fmla="*/ 253 w 293"/>
                <a:gd name="T11" fmla="*/ 0 h 54"/>
                <a:gd name="T12" fmla="*/ 227 w 293"/>
                <a:gd name="T13" fmla="*/ 0 h 54"/>
                <a:gd name="T14" fmla="*/ 291 w 293"/>
                <a:gd name="T15" fmla="*/ 54 h 54"/>
                <a:gd name="T16" fmla="*/ 293 w 293"/>
                <a:gd name="T17" fmla="*/ 54 h 54"/>
                <a:gd name="T18" fmla="*/ 293 w 293"/>
                <a:gd name="T19" fmla="*/ 33 h 54"/>
                <a:gd name="T20" fmla="*/ 253 w 293"/>
                <a:gd name="T21" fmla="*/ 0 h 54"/>
                <a:gd name="T22" fmla="*/ 293 w 293"/>
                <a:gd name="T23" fmla="*/ 0 h 54"/>
                <a:gd name="T24" fmla="*/ 272 w 293"/>
                <a:gd name="T25" fmla="*/ 0 h 54"/>
                <a:gd name="T26" fmla="*/ 293 w 293"/>
                <a:gd name="T27" fmla="*/ 19 h 54"/>
                <a:gd name="T28" fmla="*/ 293 w 293"/>
                <a:gd name="T2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3" h="54">
                  <a:moveTo>
                    <a:pt x="130" y="0"/>
                  </a:moveTo>
                  <a:lnTo>
                    <a:pt x="0" y="0"/>
                  </a:lnTo>
                  <a:lnTo>
                    <a:pt x="0" y="54"/>
                  </a:lnTo>
                  <a:lnTo>
                    <a:pt x="194" y="54"/>
                  </a:lnTo>
                  <a:lnTo>
                    <a:pt x="130" y="0"/>
                  </a:lnTo>
                  <a:close/>
                  <a:moveTo>
                    <a:pt x="253" y="0"/>
                  </a:moveTo>
                  <a:lnTo>
                    <a:pt x="227" y="0"/>
                  </a:lnTo>
                  <a:lnTo>
                    <a:pt x="291" y="54"/>
                  </a:lnTo>
                  <a:lnTo>
                    <a:pt x="293" y="54"/>
                  </a:lnTo>
                  <a:lnTo>
                    <a:pt x="293" y="33"/>
                  </a:lnTo>
                  <a:lnTo>
                    <a:pt x="253" y="0"/>
                  </a:lnTo>
                  <a:close/>
                  <a:moveTo>
                    <a:pt x="293" y="0"/>
                  </a:moveTo>
                  <a:lnTo>
                    <a:pt x="272" y="0"/>
                  </a:lnTo>
                  <a:lnTo>
                    <a:pt x="293" y="19"/>
                  </a:lnTo>
                  <a:lnTo>
                    <a:pt x="293" y="0"/>
                  </a:lnTo>
                  <a:close/>
                </a:path>
              </a:pathLst>
            </a:custGeom>
            <a:solidFill>
              <a:srgbClr val="633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1" name="Freeform 959"/>
            <p:cNvSpPr>
              <a:spLocks noEditPoints="1"/>
            </p:cNvSpPr>
            <p:nvPr/>
          </p:nvSpPr>
          <p:spPr bwMode="auto">
            <a:xfrm>
              <a:off x="3922563" y="1017101"/>
              <a:ext cx="255443" cy="47078"/>
            </a:xfrm>
            <a:custGeom>
              <a:avLst/>
              <a:gdLst>
                <a:gd name="T0" fmla="*/ 130 w 293"/>
                <a:gd name="T1" fmla="*/ 0 h 54"/>
                <a:gd name="T2" fmla="*/ 0 w 293"/>
                <a:gd name="T3" fmla="*/ 0 h 54"/>
                <a:gd name="T4" fmla="*/ 0 w 293"/>
                <a:gd name="T5" fmla="*/ 54 h 54"/>
                <a:gd name="T6" fmla="*/ 194 w 293"/>
                <a:gd name="T7" fmla="*/ 54 h 54"/>
                <a:gd name="T8" fmla="*/ 130 w 293"/>
                <a:gd name="T9" fmla="*/ 0 h 54"/>
                <a:gd name="T10" fmla="*/ 253 w 293"/>
                <a:gd name="T11" fmla="*/ 0 h 54"/>
                <a:gd name="T12" fmla="*/ 227 w 293"/>
                <a:gd name="T13" fmla="*/ 0 h 54"/>
                <a:gd name="T14" fmla="*/ 291 w 293"/>
                <a:gd name="T15" fmla="*/ 54 h 54"/>
                <a:gd name="T16" fmla="*/ 293 w 293"/>
                <a:gd name="T17" fmla="*/ 54 h 54"/>
                <a:gd name="T18" fmla="*/ 293 w 293"/>
                <a:gd name="T19" fmla="*/ 33 h 54"/>
                <a:gd name="T20" fmla="*/ 253 w 293"/>
                <a:gd name="T21" fmla="*/ 0 h 54"/>
                <a:gd name="T22" fmla="*/ 293 w 293"/>
                <a:gd name="T23" fmla="*/ 0 h 54"/>
                <a:gd name="T24" fmla="*/ 272 w 293"/>
                <a:gd name="T25" fmla="*/ 0 h 54"/>
                <a:gd name="T26" fmla="*/ 293 w 293"/>
                <a:gd name="T27" fmla="*/ 19 h 54"/>
                <a:gd name="T28" fmla="*/ 293 w 293"/>
                <a:gd name="T2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3" h="54">
                  <a:moveTo>
                    <a:pt x="130" y="0"/>
                  </a:moveTo>
                  <a:lnTo>
                    <a:pt x="0" y="0"/>
                  </a:lnTo>
                  <a:lnTo>
                    <a:pt x="0" y="54"/>
                  </a:lnTo>
                  <a:lnTo>
                    <a:pt x="194" y="54"/>
                  </a:lnTo>
                  <a:lnTo>
                    <a:pt x="130" y="0"/>
                  </a:lnTo>
                  <a:moveTo>
                    <a:pt x="253" y="0"/>
                  </a:moveTo>
                  <a:lnTo>
                    <a:pt x="227" y="0"/>
                  </a:lnTo>
                  <a:lnTo>
                    <a:pt x="291" y="54"/>
                  </a:lnTo>
                  <a:lnTo>
                    <a:pt x="293" y="54"/>
                  </a:lnTo>
                  <a:lnTo>
                    <a:pt x="293" y="33"/>
                  </a:lnTo>
                  <a:lnTo>
                    <a:pt x="253" y="0"/>
                  </a:lnTo>
                  <a:moveTo>
                    <a:pt x="293" y="0"/>
                  </a:moveTo>
                  <a:lnTo>
                    <a:pt x="272" y="0"/>
                  </a:lnTo>
                  <a:lnTo>
                    <a:pt x="293" y="19"/>
                  </a:lnTo>
                  <a:lnTo>
                    <a:pt x="29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2" name="Rectangle 960"/>
            <p:cNvSpPr>
              <a:spLocks noChangeArrowheads="1"/>
            </p:cNvSpPr>
            <p:nvPr/>
          </p:nvSpPr>
          <p:spPr bwMode="auto">
            <a:xfrm>
              <a:off x="3922563" y="1064179"/>
              <a:ext cx="255443" cy="101131"/>
            </a:xfrm>
            <a:prstGeom prst="rect">
              <a:avLst/>
            </a:prstGeom>
            <a:solidFill>
              <a:srgbClr val="E754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3" name="Rectangle 961"/>
            <p:cNvSpPr>
              <a:spLocks noChangeArrowheads="1"/>
            </p:cNvSpPr>
            <p:nvPr/>
          </p:nvSpPr>
          <p:spPr bwMode="auto">
            <a:xfrm>
              <a:off x="3922563" y="1064179"/>
              <a:ext cx="255443" cy="101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4" name="Rectangle 962"/>
            <p:cNvSpPr>
              <a:spLocks noChangeArrowheads="1"/>
            </p:cNvSpPr>
            <p:nvPr/>
          </p:nvSpPr>
          <p:spPr bwMode="auto">
            <a:xfrm>
              <a:off x="3922563" y="986587"/>
              <a:ext cx="255443" cy="30514"/>
            </a:xfrm>
            <a:prstGeom prst="rect">
              <a:avLst/>
            </a:prstGeom>
            <a:solidFill>
              <a:srgbClr val="E754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5" name="Rectangle 963"/>
            <p:cNvSpPr>
              <a:spLocks noChangeArrowheads="1"/>
            </p:cNvSpPr>
            <p:nvPr/>
          </p:nvSpPr>
          <p:spPr bwMode="auto">
            <a:xfrm>
              <a:off x="3922563" y="986587"/>
              <a:ext cx="255443" cy="30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6" name="Rectangle 964"/>
            <p:cNvSpPr>
              <a:spLocks noChangeArrowheads="1"/>
            </p:cNvSpPr>
            <p:nvPr/>
          </p:nvSpPr>
          <p:spPr bwMode="auto">
            <a:xfrm>
              <a:off x="4062054" y="1126078"/>
              <a:ext cx="91541" cy="25283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7" name="Rectangle 965"/>
            <p:cNvSpPr>
              <a:spLocks noChangeArrowheads="1"/>
            </p:cNvSpPr>
            <p:nvPr/>
          </p:nvSpPr>
          <p:spPr bwMode="auto">
            <a:xfrm>
              <a:off x="3930410" y="1072897"/>
              <a:ext cx="10462" cy="20924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8" name="Rectangle 966"/>
            <p:cNvSpPr>
              <a:spLocks noChangeArrowheads="1"/>
            </p:cNvSpPr>
            <p:nvPr/>
          </p:nvSpPr>
          <p:spPr bwMode="auto">
            <a:xfrm>
              <a:off x="3946974" y="1072897"/>
              <a:ext cx="12205" cy="20924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9" name="Rectangle 967"/>
            <p:cNvSpPr>
              <a:spLocks noChangeArrowheads="1"/>
            </p:cNvSpPr>
            <p:nvPr/>
          </p:nvSpPr>
          <p:spPr bwMode="auto">
            <a:xfrm>
              <a:off x="3965282" y="1072897"/>
              <a:ext cx="10462" cy="20924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" name="Rectangle 968"/>
            <p:cNvSpPr>
              <a:spLocks noChangeArrowheads="1"/>
            </p:cNvSpPr>
            <p:nvPr/>
          </p:nvSpPr>
          <p:spPr bwMode="auto">
            <a:xfrm>
              <a:off x="3984462" y="1072897"/>
              <a:ext cx="9590" cy="20924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" name="Rectangle 969"/>
            <p:cNvSpPr>
              <a:spLocks noChangeArrowheads="1"/>
            </p:cNvSpPr>
            <p:nvPr/>
          </p:nvSpPr>
          <p:spPr bwMode="auto">
            <a:xfrm>
              <a:off x="4002771" y="1072897"/>
              <a:ext cx="10462" cy="20924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" name="Freeform 970"/>
            <p:cNvSpPr>
              <a:spLocks/>
            </p:cNvSpPr>
            <p:nvPr/>
          </p:nvSpPr>
          <p:spPr bwMode="auto">
            <a:xfrm>
              <a:off x="4035900" y="1017101"/>
              <a:ext cx="142106" cy="47078"/>
            </a:xfrm>
            <a:custGeom>
              <a:avLst/>
              <a:gdLst>
                <a:gd name="T0" fmla="*/ 97 w 163"/>
                <a:gd name="T1" fmla="*/ 0 h 54"/>
                <a:gd name="T2" fmla="*/ 0 w 163"/>
                <a:gd name="T3" fmla="*/ 0 h 54"/>
                <a:gd name="T4" fmla="*/ 64 w 163"/>
                <a:gd name="T5" fmla="*/ 54 h 54"/>
                <a:gd name="T6" fmla="*/ 163 w 163"/>
                <a:gd name="T7" fmla="*/ 54 h 54"/>
                <a:gd name="T8" fmla="*/ 161 w 163"/>
                <a:gd name="T9" fmla="*/ 54 h 54"/>
                <a:gd name="T10" fmla="*/ 97 w 163"/>
                <a:gd name="T1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" h="54">
                  <a:moveTo>
                    <a:pt x="97" y="0"/>
                  </a:moveTo>
                  <a:lnTo>
                    <a:pt x="0" y="0"/>
                  </a:lnTo>
                  <a:lnTo>
                    <a:pt x="64" y="54"/>
                  </a:lnTo>
                  <a:lnTo>
                    <a:pt x="163" y="54"/>
                  </a:lnTo>
                  <a:lnTo>
                    <a:pt x="161" y="54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5B3C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" name="Freeform 971"/>
            <p:cNvSpPr>
              <a:spLocks/>
            </p:cNvSpPr>
            <p:nvPr/>
          </p:nvSpPr>
          <p:spPr bwMode="auto">
            <a:xfrm>
              <a:off x="4035900" y="1017101"/>
              <a:ext cx="142106" cy="47078"/>
            </a:xfrm>
            <a:custGeom>
              <a:avLst/>
              <a:gdLst>
                <a:gd name="T0" fmla="*/ 97 w 163"/>
                <a:gd name="T1" fmla="*/ 0 h 54"/>
                <a:gd name="T2" fmla="*/ 0 w 163"/>
                <a:gd name="T3" fmla="*/ 0 h 54"/>
                <a:gd name="T4" fmla="*/ 64 w 163"/>
                <a:gd name="T5" fmla="*/ 54 h 54"/>
                <a:gd name="T6" fmla="*/ 163 w 163"/>
                <a:gd name="T7" fmla="*/ 54 h 54"/>
                <a:gd name="T8" fmla="*/ 161 w 163"/>
                <a:gd name="T9" fmla="*/ 54 h 54"/>
                <a:gd name="T10" fmla="*/ 97 w 163"/>
                <a:gd name="T1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" h="54">
                  <a:moveTo>
                    <a:pt x="97" y="0"/>
                  </a:moveTo>
                  <a:lnTo>
                    <a:pt x="0" y="0"/>
                  </a:lnTo>
                  <a:lnTo>
                    <a:pt x="64" y="54"/>
                  </a:lnTo>
                  <a:lnTo>
                    <a:pt x="163" y="54"/>
                  </a:lnTo>
                  <a:lnTo>
                    <a:pt x="161" y="54"/>
                  </a:lnTo>
                  <a:lnTo>
                    <a:pt x="9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" name="Freeform 972"/>
            <p:cNvSpPr>
              <a:spLocks/>
            </p:cNvSpPr>
            <p:nvPr/>
          </p:nvSpPr>
          <p:spPr bwMode="auto">
            <a:xfrm>
              <a:off x="4091696" y="1064179"/>
              <a:ext cx="86310" cy="70617"/>
            </a:xfrm>
            <a:custGeom>
              <a:avLst/>
              <a:gdLst>
                <a:gd name="T0" fmla="*/ 99 w 99"/>
                <a:gd name="T1" fmla="*/ 0 h 81"/>
                <a:gd name="T2" fmla="*/ 99 w 99"/>
                <a:gd name="T3" fmla="*/ 0 h 81"/>
                <a:gd name="T4" fmla="*/ 0 w 99"/>
                <a:gd name="T5" fmla="*/ 0 h 81"/>
                <a:gd name="T6" fmla="*/ 99 w 99"/>
                <a:gd name="T7" fmla="*/ 81 h 81"/>
                <a:gd name="T8" fmla="*/ 99 w 9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81">
                  <a:moveTo>
                    <a:pt x="99" y="0"/>
                  </a:moveTo>
                  <a:lnTo>
                    <a:pt x="99" y="0"/>
                  </a:lnTo>
                  <a:lnTo>
                    <a:pt x="0" y="0"/>
                  </a:lnTo>
                  <a:lnTo>
                    <a:pt x="99" y="81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C64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" name="Freeform 973"/>
            <p:cNvSpPr>
              <a:spLocks/>
            </p:cNvSpPr>
            <p:nvPr/>
          </p:nvSpPr>
          <p:spPr bwMode="auto">
            <a:xfrm>
              <a:off x="4091696" y="1064179"/>
              <a:ext cx="86310" cy="70617"/>
            </a:xfrm>
            <a:custGeom>
              <a:avLst/>
              <a:gdLst>
                <a:gd name="T0" fmla="*/ 99 w 99"/>
                <a:gd name="T1" fmla="*/ 0 h 81"/>
                <a:gd name="T2" fmla="*/ 99 w 99"/>
                <a:gd name="T3" fmla="*/ 0 h 81"/>
                <a:gd name="T4" fmla="*/ 0 w 99"/>
                <a:gd name="T5" fmla="*/ 0 h 81"/>
                <a:gd name="T6" fmla="*/ 99 w 99"/>
                <a:gd name="T7" fmla="*/ 81 h 81"/>
                <a:gd name="T8" fmla="*/ 99 w 9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81">
                  <a:moveTo>
                    <a:pt x="99" y="0"/>
                  </a:moveTo>
                  <a:lnTo>
                    <a:pt x="99" y="0"/>
                  </a:lnTo>
                  <a:lnTo>
                    <a:pt x="0" y="0"/>
                  </a:lnTo>
                  <a:lnTo>
                    <a:pt x="99" y="81"/>
                  </a:lnTo>
                  <a:lnTo>
                    <a:pt x="9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" name="Freeform 974"/>
            <p:cNvSpPr>
              <a:spLocks/>
            </p:cNvSpPr>
            <p:nvPr/>
          </p:nvSpPr>
          <p:spPr bwMode="auto">
            <a:xfrm>
              <a:off x="4001027" y="986587"/>
              <a:ext cx="119439" cy="30514"/>
            </a:xfrm>
            <a:custGeom>
              <a:avLst/>
              <a:gdLst>
                <a:gd name="T0" fmla="*/ 94 w 137"/>
                <a:gd name="T1" fmla="*/ 0 h 35"/>
                <a:gd name="T2" fmla="*/ 0 w 137"/>
                <a:gd name="T3" fmla="*/ 0 h 35"/>
                <a:gd name="T4" fmla="*/ 40 w 137"/>
                <a:gd name="T5" fmla="*/ 35 h 35"/>
                <a:gd name="T6" fmla="*/ 137 w 137"/>
                <a:gd name="T7" fmla="*/ 35 h 35"/>
                <a:gd name="T8" fmla="*/ 94 w 137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35">
                  <a:moveTo>
                    <a:pt x="94" y="0"/>
                  </a:moveTo>
                  <a:lnTo>
                    <a:pt x="0" y="0"/>
                  </a:lnTo>
                  <a:lnTo>
                    <a:pt x="40" y="35"/>
                  </a:lnTo>
                  <a:lnTo>
                    <a:pt x="137" y="35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C64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7" name="Freeform 975"/>
            <p:cNvSpPr>
              <a:spLocks/>
            </p:cNvSpPr>
            <p:nvPr/>
          </p:nvSpPr>
          <p:spPr bwMode="auto">
            <a:xfrm>
              <a:off x="4001027" y="986587"/>
              <a:ext cx="119439" cy="30514"/>
            </a:xfrm>
            <a:custGeom>
              <a:avLst/>
              <a:gdLst>
                <a:gd name="T0" fmla="*/ 94 w 137"/>
                <a:gd name="T1" fmla="*/ 0 h 35"/>
                <a:gd name="T2" fmla="*/ 0 w 137"/>
                <a:gd name="T3" fmla="*/ 0 h 35"/>
                <a:gd name="T4" fmla="*/ 40 w 137"/>
                <a:gd name="T5" fmla="*/ 35 h 35"/>
                <a:gd name="T6" fmla="*/ 137 w 137"/>
                <a:gd name="T7" fmla="*/ 35 h 35"/>
                <a:gd name="T8" fmla="*/ 94 w 137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35">
                  <a:moveTo>
                    <a:pt x="94" y="0"/>
                  </a:moveTo>
                  <a:lnTo>
                    <a:pt x="0" y="0"/>
                  </a:lnTo>
                  <a:lnTo>
                    <a:pt x="40" y="35"/>
                  </a:lnTo>
                  <a:lnTo>
                    <a:pt x="137" y="35"/>
                  </a:lnTo>
                  <a:lnTo>
                    <a:pt x="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8" name="Freeform 976"/>
            <p:cNvSpPr>
              <a:spLocks/>
            </p:cNvSpPr>
            <p:nvPr/>
          </p:nvSpPr>
          <p:spPr bwMode="auto">
            <a:xfrm>
              <a:off x="4143133" y="1017101"/>
              <a:ext cx="34873" cy="28770"/>
            </a:xfrm>
            <a:custGeom>
              <a:avLst/>
              <a:gdLst>
                <a:gd name="T0" fmla="*/ 19 w 40"/>
                <a:gd name="T1" fmla="*/ 0 h 33"/>
                <a:gd name="T2" fmla="*/ 0 w 40"/>
                <a:gd name="T3" fmla="*/ 0 h 33"/>
                <a:gd name="T4" fmla="*/ 40 w 40"/>
                <a:gd name="T5" fmla="*/ 33 h 33"/>
                <a:gd name="T6" fmla="*/ 40 w 40"/>
                <a:gd name="T7" fmla="*/ 19 h 33"/>
                <a:gd name="T8" fmla="*/ 19 w 40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3">
                  <a:moveTo>
                    <a:pt x="19" y="0"/>
                  </a:moveTo>
                  <a:lnTo>
                    <a:pt x="0" y="0"/>
                  </a:lnTo>
                  <a:lnTo>
                    <a:pt x="40" y="33"/>
                  </a:lnTo>
                  <a:lnTo>
                    <a:pt x="40" y="1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B3C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9" name="Freeform 977"/>
            <p:cNvSpPr>
              <a:spLocks/>
            </p:cNvSpPr>
            <p:nvPr/>
          </p:nvSpPr>
          <p:spPr bwMode="auto">
            <a:xfrm>
              <a:off x="4143133" y="1017101"/>
              <a:ext cx="34873" cy="28770"/>
            </a:xfrm>
            <a:custGeom>
              <a:avLst/>
              <a:gdLst>
                <a:gd name="T0" fmla="*/ 19 w 40"/>
                <a:gd name="T1" fmla="*/ 0 h 33"/>
                <a:gd name="T2" fmla="*/ 0 w 40"/>
                <a:gd name="T3" fmla="*/ 0 h 33"/>
                <a:gd name="T4" fmla="*/ 40 w 40"/>
                <a:gd name="T5" fmla="*/ 33 h 33"/>
                <a:gd name="T6" fmla="*/ 40 w 40"/>
                <a:gd name="T7" fmla="*/ 19 h 33"/>
                <a:gd name="T8" fmla="*/ 19 w 40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3">
                  <a:moveTo>
                    <a:pt x="19" y="0"/>
                  </a:moveTo>
                  <a:lnTo>
                    <a:pt x="0" y="0"/>
                  </a:lnTo>
                  <a:lnTo>
                    <a:pt x="40" y="33"/>
                  </a:lnTo>
                  <a:lnTo>
                    <a:pt x="40" y="19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0" name="Freeform 978"/>
            <p:cNvSpPr>
              <a:spLocks/>
            </p:cNvSpPr>
            <p:nvPr/>
          </p:nvSpPr>
          <p:spPr bwMode="auto">
            <a:xfrm>
              <a:off x="4108261" y="986587"/>
              <a:ext cx="51437" cy="30514"/>
            </a:xfrm>
            <a:custGeom>
              <a:avLst/>
              <a:gdLst>
                <a:gd name="T0" fmla="*/ 16 w 59"/>
                <a:gd name="T1" fmla="*/ 0 h 35"/>
                <a:gd name="T2" fmla="*/ 0 w 59"/>
                <a:gd name="T3" fmla="*/ 0 h 35"/>
                <a:gd name="T4" fmla="*/ 40 w 59"/>
                <a:gd name="T5" fmla="*/ 35 h 35"/>
                <a:gd name="T6" fmla="*/ 59 w 59"/>
                <a:gd name="T7" fmla="*/ 35 h 35"/>
                <a:gd name="T8" fmla="*/ 16 w 59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35">
                  <a:moveTo>
                    <a:pt x="16" y="0"/>
                  </a:moveTo>
                  <a:lnTo>
                    <a:pt x="0" y="0"/>
                  </a:lnTo>
                  <a:lnTo>
                    <a:pt x="40" y="35"/>
                  </a:lnTo>
                  <a:lnTo>
                    <a:pt x="59" y="35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C64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1" name="Freeform 979"/>
            <p:cNvSpPr>
              <a:spLocks/>
            </p:cNvSpPr>
            <p:nvPr/>
          </p:nvSpPr>
          <p:spPr bwMode="auto">
            <a:xfrm>
              <a:off x="4108261" y="986587"/>
              <a:ext cx="51437" cy="30514"/>
            </a:xfrm>
            <a:custGeom>
              <a:avLst/>
              <a:gdLst>
                <a:gd name="T0" fmla="*/ 16 w 59"/>
                <a:gd name="T1" fmla="*/ 0 h 35"/>
                <a:gd name="T2" fmla="*/ 0 w 59"/>
                <a:gd name="T3" fmla="*/ 0 h 35"/>
                <a:gd name="T4" fmla="*/ 40 w 59"/>
                <a:gd name="T5" fmla="*/ 35 h 35"/>
                <a:gd name="T6" fmla="*/ 59 w 59"/>
                <a:gd name="T7" fmla="*/ 35 h 35"/>
                <a:gd name="T8" fmla="*/ 16 w 59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35">
                  <a:moveTo>
                    <a:pt x="16" y="0"/>
                  </a:moveTo>
                  <a:lnTo>
                    <a:pt x="0" y="0"/>
                  </a:lnTo>
                  <a:lnTo>
                    <a:pt x="40" y="35"/>
                  </a:lnTo>
                  <a:lnTo>
                    <a:pt x="59" y="35"/>
                  </a:lnTo>
                  <a:lnTo>
                    <a:pt x="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2" name="组合 421"/>
          <p:cNvGrpSpPr/>
          <p:nvPr/>
        </p:nvGrpSpPr>
        <p:grpSpPr>
          <a:xfrm>
            <a:off x="8186735" y="4406450"/>
            <a:ext cx="556382" cy="652124"/>
            <a:chOff x="4886795" y="902021"/>
            <a:chExt cx="268520" cy="314727"/>
          </a:xfrm>
        </p:grpSpPr>
        <p:sp>
          <p:nvSpPr>
            <p:cNvPr id="423" name="Freeform 1033"/>
            <p:cNvSpPr>
              <a:spLocks/>
            </p:cNvSpPr>
            <p:nvPr/>
          </p:nvSpPr>
          <p:spPr bwMode="auto">
            <a:xfrm>
              <a:off x="4886795" y="1018845"/>
              <a:ext cx="138619" cy="197903"/>
            </a:xfrm>
            <a:custGeom>
              <a:avLst/>
              <a:gdLst>
                <a:gd name="T0" fmla="*/ 47 w 67"/>
                <a:gd name="T1" fmla="*/ 56 h 96"/>
                <a:gd name="T2" fmla="*/ 49 w 67"/>
                <a:gd name="T3" fmla="*/ 45 h 96"/>
                <a:gd name="T4" fmla="*/ 35 w 67"/>
                <a:gd name="T5" fmla="*/ 5 h 96"/>
                <a:gd name="T6" fmla="*/ 29 w 67"/>
                <a:gd name="T7" fmla="*/ 2 h 96"/>
                <a:gd name="T8" fmla="*/ 13 w 67"/>
                <a:gd name="T9" fmla="*/ 7 h 96"/>
                <a:gd name="T10" fmla="*/ 4 w 67"/>
                <a:gd name="T11" fmla="*/ 25 h 96"/>
                <a:gd name="T12" fmla="*/ 10 w 67"/>
                <a:gd name="T13" fmla="*/ 42 h 96"/>
                <a:gd name="T14" fmla="*/ 27 w 67"/>
                <a:gd name="T15" fmla="*/ 53 h 96"/>
                <a:gd name="T16" fmla="*/ 35 w 67"/>
                <a:gd name="T17" fmla="*/ 59 h 96"/>
                <a:gd name="T18" fmla="*/ 45 w 67"/>
                <a:gd name="T19" fmla="*/ 91 h 96"/>
                <a:gd name="T20" fmla="*/ 51 w 67"/>
                <a:gd name="T21" fmla="*/ 94 h 96"/>
                <a:gd name="T22" fmla="*/ 54 w 67"/>
                <a:gd name="T23" fmla="*/ 79 h 96"/>
                <a:gd name="T24" fmla="*/ 47 w 67"/>
                <a:gd name="T25" fmla="*/ 5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96">
                  <a:moveTo>
                    <a:pt x="47" y="56"/>
                  </a:moveTo>
                  <a:cubicBezTo>
                    <a:pt x="47" y="56"/>
                    <a:pt x="50" y="49"/>
                    <a:pt x="49" y="4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5"/>
                    <a:pt x="35" y="0"/>
                    <a:pt x="29" y="2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0" y="12"/>
                    <a:pt x="4" y="25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2"/>
                    <a:pt x="15" y="57"/>
                    <a:pt x="27" y="53"/>
                  </a:cubicBezTo>
                  <a:cubicBezTo>
                    <a:pt x="27" y="53"/>
                    <a:pt x="32" y="51"/>
                    <a:pt x="35" y="59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6" y="96"/>
                    <a:pt x="51" y="94"/>
                  </a:cubicBezTo>
                  <a:cubicBezTo>
                    <a:pt x="51" y="94"/>
                    <a:pt x="67" y="92"/>
                    <a:pt x="54" y="79"/>
                  </a:cubicBezTo>
                  <a:cubicBezTo>
                    <a:pt x="58" y="71"/>
                    <a:pt x="47" y="66"/>
                    <a:pt x="47" y="56"/>
                  </a:cubicBezTo>
                </a:path>
              </a:pathLst>
            </a:custGeom>
            <a:solidFill>
              <a:srgbClr val="D664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4" name="Freeform 1034"/>
            <p:cNvSpPr>
              <a:spLocks/>
            </p:cNvSpPr>
            <p:nvPr/>
          </p:nvSpPr>
          <p:spPr bwMode="auto">
            <a:xfrm>
              <a:off x="4963515" y="902021"/>
              <a:ext cx="191800" cy="222314"/>
            </a:xfrm>
            <a:custGeom>
              <a:avLst/>
              <a:gdLst>
                <a:gd name="T0" fmla="*/ 91 w 93"/>
                <a:gd name="T1" fmla="*/ 103 h 108"/>
                <a:gd name="T2" fmla="*/ 58 w 93"/>
                <a:gd name="T3" fmla="*/ 5 h 108"/>
                <a:gd name="T4" fmla="*/ 54 w 93"/>
                <a:gd name="T5" fmla="*/ 7 h 108"/>
                <a:gd name="T6" fmla="*/ 5 w 93"/>
                <a:gd name="T7" fmla="*/ 54 h 108"/>
                <a:gd name="T8" fmla="*/ 2 w 93"/>
                <a:gd name="T9" fmla="*/ 59 h 108"/>
                <a:gd name="T10" fmla="*/ 14 w 93"/>
                <a:gd name="T11" fmla="*/ 94 h 108"/>
                <a:gd name="T12" fmla="*/ 19 w 93"/>
                <a:gd name="T13" fmla="*/ 97 h 108"/>
                <a:gd name="T14" fmla="*/ 88 w 93"/>
                <a:gd name="T15" fmla="*/ 104 h 108"/>
                <a:gd name="T16" fmla="*/ 91 w 93"/>
                <a:gd name="T17" fmla="*/ 10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108">
                  <a:moveTo>
                    <a:pt x="91" y="103"/>
                  </a:moveTo>
                  <a:cubicBezTo>
                    <a:pt x="58" y="5"/>
                    <a:pt x="58" y="5"/>
                    <a:pt x="58" y="5"/>
                  </a:cubicBezTo>
                  <a:cubicBezTo>
                    <a:pt x="57" y="0"/>
                    <a:pt x="54" y="7"/>
                    <a:pt x="54" y="7"/>
                  </a:cubicBezTo>
                  <a:cubicBezTo>
                    <a:pt x="45" y="43"/>
                    <a:pt x="5" y="54"/>
                    <a:pt x="5" y="54"/>
                  </a:cubicBezTo>
                  <a:cubicBezTo>
                    <a:pt x="0" y="56"/>
                    <a:pt x="2" y="59"/>
                    <a:pt x="2" y="59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5" y="98"/>
                    <a:pt x="19" y="97"/>
                    <a:pt x="19" y="97"/>
                  </a:cubicBezTo>
                  <a:cubicBezTo>
                    <a:pt x="64" y="82"/>
                    <a:pt x="88" y="104"/>
                    <a:pt x="88" y="104"/>
                  </a:cubicBezTo>
                  <a:cubicBezTo>
                    <a:pt x="88" y="104"/>
                    <a:pt x="93" y="108"/>
                    <a:pt x="91" y="103"/>
                  </a:cubicBezTo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5" name="Freeform 1035"/>
            <p:cNvSpPr>
              <a:spLocks/>
            </p:cNvSpPr>
            <p:nvPr/>
          </p:nvSpPr>
          <p:spPr bwMode="auto">
            <a:xfrm>
              <a:off x="5109981" y="988331"/>
              <a:ext cx="27026" cy="51437"/>
            </a:xfrm>
            <a:custGeom>
              <a:avLst/>
              <a:gdLst>
                <a:gd name="T0" fmla="*/ 11 w 13"/>
                <a:gd name="T1" fmla="*/ 10 h 25"/>
                <a:gd name="T2" fmla="*/ 0 w 13"/>
                <a:gd name="T3" fmla="*/ 0 h 25"/>
                <a:gd name="T4" fmla="*/ 8 w 13"/>
                <a:gd name="T5" fmla="*/ 25 h 25"/>
                <a:gd name="T6" fmla="*/ 11 w 13"/>
                <a:gd name="T7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5">
                  <a:moveTo>
                    <a:pt x="11" y="10"/>
                  </a:moveTo>
                  <a:cubicBezTo>
                    <a:pt x="9" y="4"/>
                    <a:pt x="5" y="1"/>
                    <a:pt x="0" y="0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2" y="21"/>
                    <a:pt x="13" y="15"/>
                    <a:pt x="11" y="10"/>
                  </a:cubicBezTo>
                  <a:close/>
                </a:path>
              </a:pathLst>
            </a:custGeom>
            <a:solidFill>
              <a:srgbClr val="D664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6" name="Freeform 1036"/>
            <p:cNvSpPr>
              <a:spLocks/>
            </p:cNvSpPr>
            <p:nvPr/>
          </p:nvSpPr>
          <p:spPr bwMode="auto">
            <a:xfrm>
              <a:off x="4892898" y="1051974"/>
              <a:ext cx="19180" cy="61899"/>
            </a:xfrm>
            <a:custGeom>
              <a:avLst/>
              <a:gdLst>
                <a:gd name="T0" fmla="*/ 1 w 9"/>
                <a:gd name="T1" fmla="*/ 0 h 30"/>
                <a:gd name="T2" fmla="*/ 1 w 9"/>
                <a:gd name="T3" fmla="*/ 9 h 30"/>
                <a:gd name="T4" fmla="*/ 7 w 9"/>
                <a:gd name="T5" fmla="*/ 26 h 30"/>
                <a:gd name="T6" fmla="*/ 9 w 9"/>
                <a:gd name="T7" fmla="*/ 30 h 30"/>
                <a:gd name="T8" fmla="*/ 7 w 9"/>
                <a:gd name="T9" fmla="*/ 26 h 30"/>
                <a:gd name="T10" fmla="*/ 1 w 9"/>
                <a:gd name="T11" fmla="*/ 9 h 30"/>
                <a:gd name="T12" fmla="*/ 0 w 9"/>
                <a:gd name="T13" fmla="*/ 4 h 30"/>
                <a:gd name="T14" fmla="*/ 1 w 9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30">
                  <a:moveTo>
                    <a:pt x="1" y="0"/>
                  </a:moveTo>
                  <a:cubicBezTo>
                    <a:pt x="0" y="2"/>
                    <a:pt x="0" y="5"/>
                    <a:pt x="1" y="9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8" y="28"/>
                    <a:pt x="9" y="30"/>
                  </a:cubicBezTo>
                  <a:cubicBezTo>
                    <a:pt x="8" y="28"/>
                    <a:pt x="7" y="26"/>
                    <a:pt x="7" y="26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7"/>
                    <a:pt x="0" y="6"/>
                    <a:pt x="0" y="4"/>
                  </a:cubicBezTo>
                  <a:cubicBezTo>
                    <a:pt x="0" y="3"/>
                    <a:pt x="1" y="1"/>
                    <a:pt x="1" y="0"/>
                  </a:cubicBezTo>
                </a:path>
              </a:pathLst>
            </a:custGeom>
            <a:solidFill>
              <a:srgbClr val="373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7" name="Freeform 1037"/>
            <p:cNvSpPr>
              <a:spLocks noEditPoints="1"/>
            </p:cNvSpPr>
            <p:nvPr/>
          </p:nvSpPr>
          <p:spPr bwMode="auto">
            <a:xfrm>
              <a:off x="4895513" y="1021460"/>
              <a:ext cx="86310" cy="107234"/>
            </a:xfrm>
            <a:custGeom>
              <a:avLst/>
              <a:gdLst>
                <a:gd name="T0" fmla="*/ 24 w 42"/>
                <a:gd name="T1" fmla="*/ 52 h 52"/>
                <a:gd name="T2" fmla="*/ 23 w 42"/>
                <a:gd name="T3" fmla="*/ 52 h 52"/>
                <a:gd name="T4" fmla="*/ 24 w 42"/>
                <a:gd name="T5" fmla="*/ 52 h 52"/>
                <a:gd name="T6" fmla="*/ 25 w 42"/>
                <a:gd name="T7" fmla="*/ 52 h 52"/>
                <a:gd name="T8" fmla="*/ 25 w 42"/>
                <a:gd name="T9" fmla="*/ 52 h 52"/>
                <a:gd name="T10" fmla="*/ 24 w 42"/>
                <a:gd name="T11" fmla="*/ 52 h 52"/>
                <a:gd name="T12" fmla="*/ 27 w 42"/>
                <a:gd name="T13" fmla="*/ 0 h 52"/>
                <a:gd name="T14" fmla="*/ 25 w 42"/>
                <a:gd name="T15" fmla="*/ 1 h 52"/>
                <a:gd name="T16" fmla="*/ 9 w 42"/>
                <a:gd name="T17" fmla="*/ 6 h 52"/>
                <a:gd name="T18" fmla="*/ 0 w 42"/>
                <a:gd name="T19" fmla="*/ 15 h 52"/>
                <a:gd name="T20" fmla="*/ 0 w 42"/>
                <a:gd name="T21" fmla="*/ 15 h 52"/>
                <a:gd name="T22" fmla="*/ 9 w 42"/>
                <a:gd name="T23" fmla="*/ 6 h 52"/>
                <a:gd name="T24" fmla="*/ 25 w 42"/>
                <a:gd name="T25" fmla="*/ 1 h 52"/>
                <a:gd name="T26" fmla="*/ 27 w 42"/>
                <a:gd name="T27" fmla="*/ 0 h 52"/>
                <a:gd name="T28" fmla="*/ 31 w 42"/>
                <a:gd name="T29" fmla="*/ 4 h 52"/>
                <a:gd name="T30" fmla="*/ 42 w 42"/>
                <a:gd name="T31" fmla="*/ 35 h 52"/>
                <a:gd name="T32" fmla="*/ 42 w 42"/>
                <a:gd name="T33" fmla="*/ 35 h 52"/>
                <a:gd name="T34" fmla="*/ 31 w 42"/>
                <a:gd name="T35" fmla="*/ 4 h 52"/>
                <a:gd name="T36" fmla="*/ 27 w 42"/>
                <a:gd name="T3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" h="52">
                  <a:moveTo>
                    <a:pt x="24" y="52"/>
                  </a:moveTo>
                  <a:cubicBezTo>
                    <a:pt x="24" y="52"/>
                    <a:pt x="23" y="52"/>
                    <a:pt x="23" y="52"/>
                  </a:cubicBezTo>
                  <a:cubicBezTo>
                    <a:pt x="23" y="52"/>
                    <a:pt x="24" y="52"/>
                    <a:pt x="24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5" y="52"/>
                    <a:pt x="25" y="52"/>
                    <a:pt x="24" y="52"/>
                  </a:cubicBezTo>
                  <a:moveTo>
                    <a:pt x="27" y="0"/>
                  </a:moveTo>
                  <a:cubicBezTo>
                    <a:pt x="27" y="0"/>
                    <a:pt x="26" y="1"/>
                    <a:pt x="25" y="1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2" y="9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2" y="9"/>
                    <a:pt x="9" y="6"/>
                    <a:pt x="9" y="6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6" y="1"/>
                    <a:pt x="27" y="0"/>
                    <a:pt x="27" y="0"/>
                  </a:cubicBezTo>
                  <a:cubicBezTo>
                    <a:pt x="31" y="0"/>
                    <a:pt x="31" y="4"/>
                    <a:pt x="31" y="4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1" y="0"/>
                    <a:pt x="27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8" name="Freeform 1038"/>
            <p:cNvSpPr>
              <a:spLocks/>
            </p:cNvSpPr>
            <p:nvPr/>
          </p:nvSpPr>
          <p:spPr bwMode="auto">
            <a:xfrm>
              <a:off x="4895513" y="1021460"/>
              <a:ext cx="86310" cy="107234"/>
            </a:xfrm>
            <a:custGeom>
              <a:avLst/>
              <a:gdLst>
                <a:gd name="T0" fmla="*/ 27 w 42"/>
                <a:gd name="T1" fmla="*/ 0 h 52"/>
                <a:gd name="T2" fmla="*/ 25 w 42"/>
                <a:gd name="T3" fmla="*/ 1 h 52"/>
                <a:gd name="T4" fmla="*/ 9 w 42"/>
                <a:gd name="T5" fmla="*/ 6 h 52"/>
                <a:gd name="T6" fmla="*/ 0 w 42"/>
                <a:gd name="T7" fmla="*/ 15 h 52"/>
                <a:gd name="T8" fmla="*/ 6 w 42"/>
                <a:gd name="T9" fmla="*/ 8 h 52"/>
                <a:gd name="T10" fmla="*/ 20 w 42"/>
                <a:gd name="T11" fmla="*/ 52 h 52"/>
                <a:gd name="T12" fmla="*/ 19 w 42"/>
                <a:gd name="T13" fmla="*/ 52 h 52"/>
                <a:gd name="T14" fmla="*/ 8 w 42"/>
                <a:gd name="T15" fmla="*/ 45 h 52"/>
                <a:gd name="T16" fmla="*/ 19 w 42"/>
                <a:gd name="T17" fmla="*/ 52 h 52"/>
                <a:gd name="T18" fmla="*/ 23 w 42"/>
                <a:gd name="T19" fmla="*/ 52 h 52"/>
                <a:gd name="T20" fmla="*/ 23 w 42"/>
                <a:gd name="T21" fmla="*/ 52 h 52"/>
                <a:gd name="T22" fmla="*/ 24 w 42"/>
                <a:gd name="T23" fmla="*/ 52 h 52"/>
                <a:gd name="T24" fmla="*/ 25 w 42"/>
                <a:gd name="T25" fmla="*/ 52 h 52"/>
                <a:gd name="T26" fmla="*/ 42 w 42"/>
                <a:gd name="T27" fmla="*/ 35 h 52"/>
                <a:gd name="T28" fmla="*/ 31 w 42"/>
                <a:gd name="T29" fmla="*/ 4 h 52"/>
                <a:gd name="T30" fmla="*/ 27 w 42"/>
                <a:gd name="T3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52">
                  <a:moveTo>
                    <a:pt x="27" y="0"/>
                  </a:moveTo>
                  <a:cubicBezTo>
                    <a:pt x="27" y="0"/>
                    <a:pt x="26" y="1"/>
                    <a:pt x="25" y="1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2" y="9"/>
                    <a:pt x="0" y="15"/>
                  </a:cubicBezTo>
                  <a:cubicBezTo>
                    <a:pt x="1" y="12"/>
                    <a:pt x="4" y="10"/>
                    <a:pt x="6" y="8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19" y="52"/>
                    <a:pt x="19" y="52"/>
                  </a:cubicBezTo>
                  <a:cubicBezTo>
                    <a:pt x="13" y="52"/>
                    <a:pt x="10" y="48"/>
                    <a:pt x="8" y="45"/>
                  </a:cubicBezTo>
                  <a:cubicBezTo>
                    <a:pt x="10" y="48"/>
                    <a:pt x="13" y="52"/>
                    <a:pt x="19" y="52"/>
                  </a:cubicBezTo>
                  <a:cubicBezTo>
                    <a:pt x="20" y="52"/>
                    <a:pt x="22" y="52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3" y="52"/>
                    <a:pt x="24" y="52"/>
                    <a:pt x="24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1" y="0"/>
                    <a:pt x="27" y="0"/>
                  </a:cubicBezTo>
                </a:path>
              </a:pathLst>
            </a:custGeom>
            <a:solidFill>
              <a:srgbClr val="CB61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9" name="Freeform 1039"/>
            <p:cNvSpPr>
              <a:spLocks/>
            </p:cNvSpPr>
            <p:nvPr/>
          </p:nvSpPr>
          <p:spPr bwMode="auto">
            <a:xfrm>
              <a:off x="4892898" y="1038025"/>
              <a:ext cx="43591" cy="90669"/>
            </a:xfrm>
            <a:custGeom>
              <a:avLst/>
              <a:gdLst>
                <a:gd name="T0" fmla="*/ 7 w 21"/>
                <a:gd name="T1" fmla="*/ 0 h 44"/>
                <a:gd name="T2" fmla="*/ 1 w 21"/>
                <a:gd name="T3" fmla="*/ 7 h 44"/>
                <a:gd name="T4" fmla="*/ 0 w 21"/>
                <a:gd name="T5" fmla="*/ 11 h 44"/>
                <a:gd name="T6" fmla="*/ 1 w 21"/>
                <a:gd name="T7" fmla="*/ 16 h 44"/>
                <a:gd name="T8" fmla="*/ 7 w 21"/>
                <a:gd name="T9" fmla="*/ 33 h 44"/>
                <a:gd name="T10" fmla="*/ 9 w 21"/>
                <a:gd name="T11" fmla="*/ 37 h 44"/>
                <a:gd name="T12" fmla="*/ 20 w 21"/>
                <a:gd name="T13" fmla="*/ 44 h 44"/>
                <a:gd name="T14" fmla="*/ 21 w 21"/>
                <a:gd name="T15" fmla="*/ 44 h 44"/>
                <a:gd name="T16" fmla="*/ 7 w 21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44">
                  <a:moveTo>
                    <a:pt x="7" y="0"/>
                  </a:moveTo>
                  <a:cubicBezTo>
                    <a:pt x="5" y="2"/>
                    <a:pt x="2" y="4"/>
                    <a:pt x="1" y="7"/>
                  </a:cubicBezTo>
                  <a:cubicBezTo>
                    <a:pt x="1" y="8"/>
                    <a:pt x="0" y="10"/>
                    <a:pt x="0" y="11"/>
                  </a:cubicBezTo>
                  <a:cubicBezTo>
                    <a:pt x="0" y="13"/>
                    <a:pt x="1" y="14"/>
                    <a:pt x="1" y="16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8" y="35"/>
                    <a:pt x="9" y="37"/>
                  </a:cubicBezTo>
                  <a:cubicBezTo>
                    <a:pt x="11" y="40"/>
                    <a:pt x="14" y="44"/>
                    <a:pt x="20" y="44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9B53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0" name="Freeform 1040"/>
            <p:cNvSpPr>
              <a:spLocks noEditPoints="1"/>
            </p:cNvSpPr>
            <p:nvPr/>
          </p:nvSpPr>
          <p:spPr bwMode="auto">
            <a:xfrm>
              <a:off x="4967874" y="908124"/>
              <a:ext cx="136004" cy="178723"/>
            </a:xfrm>
            <a:custGeom>
              <a:avLst/>
              <a:gdLst>
                <a:gd name="T0" fmla="*/ 0 w 66"/>
                <a:gd name="T1" fmla="*/ 56 h 87"/>
                <a:gd name="T2" fmla="*/ 10 w 66"/>
                <a:gd name="T3" fmla="*/ 87 h 87"/>
                <a:gd name="T4" fmla="*/ 10 w 66"/>
                <a:gd name="T5" fmla="*/ 87 h 87"/>
                <a:gd name="T6" fmla="*/ 0 w 66"/>
                <a:gd name="T7" fmla="*/ 56 h 87"/>
                <a:gd name="T8" fmla="*/ 55 w 66"/>
                <a:gd name="T9" fmla="*/ 0 h 87"/>
                <a:gd name="T10" fmla="*/ 52 w 66"/>
                <a:gd name="T11" fmla="*/ 4 h 87"/>
                <a:gd name="T12" fmla="*/ 3 w 66"/>
                <a:gd name="T13" fmla="*/ 51 h 87"/>
                <a:gd name="T14" fmla="*/ 0 w 66"/>
                <a:gd name="T15" fmla="*/ 55 h 87"/>
                <a:gd name="T16" fmla="*/ 3 w 66"/>
                <a:gd name="T17" fmla="*/ 51 h 87"/>
                <a:gd name="T18" fmla="*/ 52 w 66"/>
                <a:gd name="T19" fmla="*/ 4 h 87"/>
                <a:gd name="T20" fmla="*/ 55 w 66"/>
                <a:gd name="T21" fmla="*/ 0 h 87"/>
                <a:gd name="T22" fmla="*/ 56 w 66"/>
                <a:gd name="T23" fmla="*/ 2 h 87"/>
                <a:gd name="T24" fmla="*/ 66 w 66"/>
                <a:gd name="T25" fmla="*/ 31 h 87"/>
                <a:gd name="T26" fmla="*/ 66 w 66"/>
                <a:gd name="T27" fmla="*/ 31 h 87"/>
                <a:gd name="T28" fmla="*/ 56 w 66"/>
                <a:gd name="T29" fmla="*/ 2 h 87"/>
                <a:gd name="T30" fmla="*/ 55 w 66"/>
                <a:gd name="T3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6" h="87">
                  <a:moveTo>
                    <a:pt x="0" y="56"/>
                  </a:moveTo>
                  <a:cubicBezTo>
                    <a:pt x="10" y="87"/>
                    <a:pt x="10" y="87"/>
                    <a:pt x="10" y="87"/>
                  </a:cubicBezTo>
                  <a:cubicBezTo>
                    <a:pt x="10" y="87"/>
                    <a:pt x="10" y="87"/>
                    <a:pt x="10" y="87"/>
                  </a:cubicBezTo>
                  <a:cubicBezTo>
                    <a:pt x="0" y="56"/>
                    <a:pt x="0" y="56"/>
                    <a:pt x="0" y="56"/>
                  </a:cubicBezTo>
                  <a:moveTo>
                    <a:pt x="55" y="0"/>
                  </a:moveTo>
                  <a:cubicBezTo>
                    <a:pt x="53" y="0"/>
                    <a:pt x="52" y="4"/>
                    <a:pt x="52" y="4"/>
                  </a:cubicBezTo>
                  <a:cubicBezTo>
                    <a:pt x="43" y="40"/>
                    <a:pt x="3" y="51"/>
                    <a:pt x="3" y="51"/>
                  </a:cubicBezTo>
                  <a:cubicBezTo>
                    <a:pt x="0" y="52"/>
                    <a:pt x="0" y="53"/>
                    <a:pt x="0" y="55"/>
                  </a:cubicBezTo>
                  <a:cubicBezTo>
                    <a:pt x="0" y="53"/>
                    <a:pt x="0" y="52"/>
                    <a:pt x="3" y="51"/>
                  </a:cubicBezTo>
                  <a:cubicBezTo>
                    <a:pt x="3" y="51"/>
                    <a:pt x="43" y="40"/>
                    <a:pt x="52" y="4"/>
                  </a:cubicBezTo>
                  <a:cubicBezTo>
                    <a:pt x="52" y="4"/>
                    <a:pt x="53" y="0"/>
                    <a:pt x="55" y="0"/>
                  </a:cubicBezTo>
                  <a:cubicBezTo>
                    <a:pt x="55" y="0"/>
                    <a:pt x="56" y="1"/>
                    <a:pt x="56" y="2"/>
                  </a:cubicBezTo>
                  <a:cubicBezTo>
                    <a:pt x="66" y="31"/>
                    <a:pt x="66" y="31"/>
                    <a:pt x="66" y="31"/>
                  </a:cubicBezTo>
                  <a:cubicBezTo>
                    <a:pt x="66" y="31"/>
                    <a:pt x="66" y="31"/>
                    <a:pt x="66" y="31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1"/>
                    <a:pt x="55" y="0"/>
                    <a:pt x="55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1" name="Freeform 1041"/>
            <p:cNvSpPr>
              <a:spLocks/>
            </p:cNvSpPr>
            <p:nvPr/>
          </p:nvSpPr>
          <p:spPr bwMode="auto">
            <a:xfrm>
              <a:off x="4967874" y="908124"/>
              <a:ext cx="136004" cy="178723"/>
            </a:xfrm>
            <a:custGeom>
              <a:avLst/>
              <a:gdLst>
                <a:gd name="T0" fmla="*/ 55 w 66"/>
                <a:gd name="T1" fmla="*/ 0 h 87"/>
                <a:gd name="T2" fmla="*/ 52 w 66"/>
                <a:gd name="T3" fmla="*/ 4 h 87"/>
                <a:gd name="T4" fmla="*/ 3 w 66"/>
                <a:gd name="T5" fmla="*/ 51 h 87"/>
                <a:gd name="T6" fmla="*/ 0 w 66"/>
                <a:gd name="T7" fmla="*/ 55 h 87"/>
                <a:gd name="T8" fmla="*/ 0 w 66"/>
                <a:gd name="T9" fmla="*/ 56 h 87"/>
                <a:gd name="T10" fmla="*/ 0 w 66"/>
                <a:gd name="T11" fmla="*/ 56 h 87"/>
                <a:gd name="T12" fmla="*/ 10 w 66"/>
                <a:gd name="T13" fmla="*/ 87 h 87"/>
                <a:gd name="T14" fmla="*/ 66 w 66"/>
                <a:gd name="T15" fmla="*/ 31 h 87"/>
                <a:gd name="T16" fmla="*/ 56 w 66"/>
                <a:gd name="T17" fmla="*/ 2 h 87"/>
                <a:gd name="T18" fmla="*/ 55 w 66"/>
                <a:gd name="T19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87">
                  <a:moveTo>
                    <a:pt x="55" y="0"/>
                  </a:moveTo>
                  <a:cubicBezTo>
                    <a:pt x="53" y="0"/>
                    <a:pt x="52" y="4"/>
                    <a:pt x="52" y="4"/>
                  </a:cubicBezTo>
                  <a:cubicBezTo>
                    <a:pt x="43" y="40"/>
                    <a:pt x="3" y="51"/>
                    <a:pt x="3" y="51"/>
                  </a:cubicBezTo>
                  <a:cubicBezTo>
                    <a:pt x="0" y="52"/>
                    <a:pt x="0" y="53"/>
                    <a:pt x="0" y="55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0" y="87"/>
                    <a:pt x="10" y="87"/>
                    <a:pt x="10" y="87"/>
                  </a:cubicBezTo>
                  <a:cubicBezTo>
                    <a:pt x="11" y="86"/>
                    <a:pt x="37" y="38"/>
                    <a:pt x="66" y="31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1"/>
                    <a:pt x="55" y="0"/>
                    <a:pt x="55" y="0"/>
                  </a:cubicBezTo>
                </a:path>
              </a:pathLst>
            </a:custGeom>
            <a:solidFill>
              <a:srgbClr val="DDDB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32" name="组合 431"/>
          <p:cNvGrpSpPr/>
          <p:nvPr/>
        </p:nvGrpSpPr>
        <p:grpSpPr>
          <a:xfrm>
            <a:off x="10232828" y="4510321"/>
            <a:ext cx="559998" cy="444383"/>
            <a:chOff x="4431705" y="3371883"/>
            <a:chExt cx="270265" cy="214467"/>
          </a:xfrm>
        </p:grpSpPr>
        <p:sp>
          <p:nvSpPr>
            <p:cNvPr id="433" name="Freeform 1294"/>
            <p:cNvSpPr>
              <a:spLocks/>
            </p:cNvSpPr>
            <p:nvPr/>
          </p:nvSpPr>
          <p:spPr bwMode="auto">
            <a:xfrm>
              <a:off x="4431705" y="3371883"/>
              <a:ext cx="270264" cy="214467"/>
            </a:xfrm>
            <a:custGeom>
              <a:avLst/>
              <a:gdLst>
                <a:gd name="T0" fmla="*/ 128 w 131"/>
                <a:gd name="T1" fmla="*/ 0 h 104"/>
                <a:gd name="T2" fmla="*/ 2 w 131"/>
                <a:gd name="T3" fmla="*/ 0 h 104"/>
                <a:gd name="T4" fmla="*/ 0 w 131"/>
                <a:gd name="T5" fmla="*/ 3 h 104"/>
                <a:gd name="T6" fmla="*/ 0 w 131"/>
                <a:gd name="T7" fmla="*/ 101 h 104"/>
                <a:gd name="T8" fmla="*/ 2 w 131"/>
                <a:gd name="T9" fmla="*/ 104 h 104"/>
                <a:gd name="T10" fmla="*/ 128 w 131"/>
                <a:gd name="T11" fmla="*/ 104 h 104"/>
                <a:gd name="T12" fmla="*/ 131 w 131"/>
                <a:gd name="T13" fmla="*/ 101 h 104"/>
                <a:gd name="T14" fmla="*/ 131 w 131"/>
                <a:gd name="T15" fmla="*/ 3 h 104"/>
                <a:gd name="T16" fmla="*/ 128 w 131"/>
                <a:gd name="T1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104">
                  <a:moveTo>
                    <a:pt x="12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3"/>
                    <a:pt x="1" y="104"/>
                    <a:pt x="2" y="104"/>
                  </a:cubicBezTo>
                  <a:cubicBezTo>
                    <a:pt x="128" y="104"/>
                    <a:pt x="128" y="104"/>
                    <a:pt x="128" y="104"/>
                  </a:cubicBezTo>
                  <a:cubicBezTo>
                    <a:pt x="130" y="104"/>
                    <a:pt x="131" y="103"/>
                    <a:pt x="131" y="101"/>
                  </a:cubicBezTo>
                  <a:cubicBezTo>
                    <a:pt x="131" y="3"/>
                    <a:pt x="131" y="3"/>
                    <a:pt x="131" y="3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E26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4" name="Freeform 1295"/>
            <p:cNvSpPr>
              <a:spLocks/>
            </p:cNvSpPr>
            <p:nvPr/>
          </p:nvSpPr>
          <p:spPr bwMode="auto">
            <a:xfrm>
              <a:off x="4493604" y="3371883"/>
              <a:ext cx="208365" cy="214467"/>
            </a:xfrm>
            <a:custGeom>
              <a:avLst/>
              <a:gdLst>
                <a:gd name="T0" fmla="*/ 30 w 101"/>
                <a:gd name="T1" fmla="*/ 0 h 104"/>
                <a:gd name="T2" fmla="*/ 0 w 101"/>
                <a:gd name="T3" fmla="*/ 0 h 104"/>
                <a:gd name="T4" fmla="*/ 0 w 101"/>
                <a:gd name="T5" fmla="*/ 0 h 104"/>
                <a:gd name="T6" fmla="*/ 97 w 101"/>
                <a:gd name="T7" fmla="*/ 104 h 104"/>
                <a:gd name="T8" fmla="*/ 98 w 101"/>
                <a:gd name="T9" fmla="*/ 104 h 104"/>
                <a:gd name="T10" fmla="*/ 101 w 101"/>
                <a:gd name="T11" fmla="*/ 101 h 104"/>
                <a:gd name="T12" fmla="*/ 101 w 101"/>
                <a:gd name="T13" fmla="*/ 76 h 104"/>
                <a:gd name="T14" fmla="*/ 30 w 101"/>
                <a:gd name="T1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1" h="104">
                  <a:moveTo>
                    <a:pt x="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8" y="104"/>
                    <a:pt x="98" y="104"/>
                    <a:pt x="98" y="104"/>
                  </a:cubicBezTo>
                  <a:cubicBezTo>
                    <a:pt x="100" y="104"/>
                    <a:pt x="101" y="103"/>
                    <a:pt x="101" y="101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solidFill>
              <a:srgbClr val="C966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5" name="Freeform 1296"/>
            <p:cNvSpPr>
              <a:spLocks/>
            </p:cNvSpPr>
            <p:nvPr/>
          </p:nvSpPr>
          <p:spPr bwMode="auto">
            <a:xfrm>
              <a:off x="4584274" y="3371883"/>
              <a:ext cx="117696" cy="126414"/>
            </a:xfrm>
            <a:custGeom>
              <a:avLst/>
              <a:gdLst>
                <a:gd name="T0" fmla="*/ 54 w 57"/>
                <a:gd name="T1" fmla="*/ 0 h 61"/>
                <a:gd name="T2" fmla="*/ 0 w 57"/>
                <a:gd name="T3" fmla="*/ 0 h 61"/>
                <a:gd name="T4" fmla="*/ 57 w 57"/>
                <a:gd name="T5" fmla="*/ 61 h 61"/>
                <a:gd name="T6" fmla="*/ 57 w 57"/>
                <a:gd name="T7" fmla="*/ 3 h 61"/>
                <a:gd name="T8" fmla="*/ 54 w 57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61">
                  <a:moveTo>
                    <a:pt x="5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7" y="61"/>
                    <a:pt x="57" y="61"/>
                    <a:pt x="57" y="61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1"/>
                    <a:pt x="56" y="0"/>
                    <a:pt x="54" y="0"/>
                  </a:cubicBezTo>
                </a:path>
              </a:pathLst>
            </a:custGeom>
            <a:solidFill>
              <a:srgbClr val="C966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6" name="Rectangle 1297"/>
            <p:cNvSpPr>
              <a:spLocks noChangeArrowheads="1"/>
            </p:cNvSpPr>
            <p:nvPr/>
          </p:nvSpPr>
          <p:spPr bwMode="auto">
            <a:xfrm>
              <a:off x="4666225" y="3388448"/>
              <a:ext cx="20924" cy="14821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7" name="Rectangle 1298"/>
            <p:cNvSpPr>
              <a:spLocks noChangeArrowheads="1"/>
            </p:cNvSpPr>
            <p:nvPr/>
          </p:nvSpPr>
          <p:spPr bwMode="auto">
            <a:xfrm>
              <a:off x="4623505" y="3388448"/>
              <a:ext cx="20052" cy="14821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8" name="Rectangle 1299"/>
            <p:cNvSpPr>
              <a:spLocks noChangeArrowheads="1"/>
            </p:cNvSpPr>
            <p:nvPr/>
          </p:nvSpPr>
          <p:spPr bwMode="auto">
            <a:xfrm>
              <a:off x="4579914" y="3388448"/>
              <a:ext cx="18308" cy="14821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9" name="Rectangle 1300"/>
            <p:cNvSpPr>
              <a:spLocks noChangeArrowheads="1"/>
            </p:cNvSpPr>
            <p:nvPr/>
          </p:nvSpPr>
          <p:spPr bwMode="auto">
            <a:xfrm>
              <a:off x="4534580" y="3388448"/>
              <a:ext cx="18308" cy="14821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0" name="Rectangle 1301"/>
            <p:cNvSpPr>
              <a:spLocks noChangeArrowheads="1"/>
            </p:cNvSpPr>
            <p:nvPr/>
          </p:nvSpPr>
          <p:spPr bwMode="auto">
            <a:xfrm>
              <a:off x="4489245" y="3388448"/>
              <a:ext cx="18308" cy="14821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1" name="Rectangle 1302"/>
            <p:cNvSpPr>
              <a:spLocks noChangeArrowheads="1"/>
            </p:cNvSpPr>
            <p:nvPr/>
          </p:nvSpPr>
          <p:spPr bwMode="auto">
            <a:xfrm>
              <a:off x="4445654" y="3388448"/>
              <a:ext cx="20924" cy="14821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2" name="Rectangle 1303"/>
            <p:cNvSpPr>
              <a:spLocks noChangeArrowheads="1"/>
            </p:cNvSpPr>
            <p:nvPr/>
          </p:nvSpPr>
          <p:spPr bwMode="auto">
            <a:xfrm>
              <a:off x="4445654" y="3555837"/>
              <a:ext cx="20924" cy="13949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3" name="Rectangle 1304"/>
            <p:cNvSpPr>
              <a:spLocks noChangeArrowheads="1"/>
            </p:cNvSpPr>
            <p:nvPr/>
          </p:nvSpPr>
          <p:spPr bwMode="auto">
            <a:xfrm>
              <a:off x="4489245" y="3555837"/>
              <a:ext cx="18308" cy="13949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4" name="Rectangle 1305"/>
            <p:cNvSpPr>
              <a:spLocks noChangeArrowheads="1"/>
            </p:cNvSpPr>
            <p:nvPr/>
          </p:nvSpPr>
          <p:spPr bwMode="auto">
            <a:xfrm>
              <a:off x="4534580" y="3555837"/>
              <a:ext cx="18308" cy="13949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5" name="Rectangle 1306"/>
            <p:cNvSpPr>
              <a:spLocks noChangeArrowheads="1"/>
            </p:cNvSpPr>
            <p:nvPr/>
          </p:nvSpPr>
          <p:spPr bwMode="auto">
            <a:xfrm>
              <a:off x="4579914" y="3555837"/>
              <a:ext cx="18308" cy="13949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6" name="Rectangle 1307"/>
            <p:cNvSpPr>
              <a:spLocks noChangeArrowheads="1"/>
            </p:cNvSpPr>
            <p:nvPr/>
          </p:nvSpPr>
          <p:spPr bwMode="auto">
            <a:xfrm>
              <a:off x="4623505" y="3555837"/>
              <a:ext cx="20052" cy="13949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7" name="Rectangle 1308"/>
            <p:cNvSpPr>
              <a:spLocks noChangeArrowheads="1"/>
            </p:cNvSpPr>
            <p:nvPr/>
          </p:nvSpPr>
          <p:spPr bwMode="auto">
            <a:xfrm>
              <a:off x="4666225" y="3555837"/>
              <a:ext cx="20924" cy="13949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8" name="Rectangle 1309"/>
            <p:cNvSpPr>
              <a:spLocks noChangeArrowheads="1"/>
            </p:cNvSpPr>
            <p:nvPr/>
          </p:nvSpPr>
          <p:spPr bwMode="auto">
            <a:xfrm>
              <a:off x="4445654" y="3432039"/>
              <a:ext cx="109849" cy="96772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9" name="Rectangle 1310"/>
            <p:cNvSpPr>
              <a:spLocks noChangeArrowheads="1"/>
            </p:cNvSpPr>
            <p:nvPr/>
          </p:nvSpPr>
          <p:spPr bwMode="auto">
            <a:xfrm>
              <a:off x="4578171" y="3432039"/>
              <a:ext cx="108977" cy="96772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50" name="组合 449"/>
          <p:cNvGrpSpPr/>
          <p:nvPr/>
        </p:nvGrpSpPr>
        <p:grpSpPr>
          <a:xfrm>
            <a:off x="9287275" y="4470578"/>
            <a:ext cx="435351" cy="523868"/>
            <a:chOff x="1499779" y="8727466"/>
            <a:chExt cx="210108" cy="252828"/>
          </a:xfrm>
        </p:grpSpPr>
        <p:sp>
          <p:nvSpPr>
            <p:cNvPr id="451" name="Rectangle 2445"/>
            <p:cNvSpPr>
              <a:spLocks noChangeArrowheads="1"/>
            </p:cNvSpPr>
            <p:nvPr/>
          </p:nvSpPr>
          <p:spPr bwMode="auto">
            <a:xfrm>
              <a:off x="1510240" y="8850393"/>
              <a:ext cx="36616" cy="87182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2" name="Rectangle 2446"/>
            <p:cNvSpPr>
              <a:spLocks noChangeArrowheads="1"/>
            </p:cNvSpPr>
            <p:nvPr/>
          </p:nvSpPr>
          <p:spPr bwMode="auto">
            <a:xfrm>
              <a:off x="1561678" y="8850393"/>
              <a:ext cx="37488" cy="87182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3" name="Rectangle 2447"/>
            <p:cNvSpPr>
              <a:spLocks noChangeArrowheads="1"/>
            </p:cNvSpPr>
            <p:nvPr/>
          </p:nvSpPr>
          <p:spPr bwMode="auto">
            <a:xfrm>
              <a:off x="1611371" y="8850393"/>
              <a:ext cx="36616" cy="87182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4" name="Rectangle 2448"/>
            <p:cNvSpPr>
              <a:spLocks noChangeArrowheads="1"/>
            </p:cNvSpPr>
            <p:nvPr/>
          </p:nvSpPr>
          <p:spPr bwMode="auto">
            <a:xfrm>
              <a:off x="1662809" y="8850393"/>
              <a:ext cx="36616" cy="87182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5" name="Freeform 2449"/>
            <p:cNvSpPr>
              <a:spLocks noEditPoints="1"/>
            </p:cNvSpPr>
            <p:nvPr/>
          </p:nvSpPr>
          <p:spPr bwMode="auto">
            <a:xfrm>
              <a:off x="1499779" y="8727466"/>
              <a:ext cx="210108" cy="80207"/>
            </a:xfrm>
            <a:custGeom>
              <a:avLst/>
              <a:gdLst>
                <a:gd name="T0" fmla="*/ 95 w 102"/>
                <a:gd name="T1" fmla="*/ 6 h 39"/>
                <a:gd name="T2" fmla="*/ 80 w 102"/>
                <a:gd name="T3" fmla="*/ 0 h 39"/>
                <a:gd name="T4" fmla="*/ 22 w 102"/>
                <a:gd name="T5" fmla="*/ 0 h 39"/>
                <a:gd name="T6" fmla="*/ 6 w 102"/>
                <a:gd name="T7" fmla="*/ 6 h 39"/>
                <a:gd name="T8" fmla="*/ 0 w 102"/>
                <a:gd name="T9" fmla="*/ 21 h 39"/>
                <a:gd name="T10" fmla="*/ 18 w 102"/>
                <a:gd name="T11" fmla="*/ 39 h 39"/>
                <a:gd name="T12" fmla="*/ 29 w 102"/>
                <a:gd name="T13" fmla="*/ 35 h 39"/>
                <a:gd name="T14" fmla="*/ 34 w 102"/>
                <a:gd name="T15" fmla="*/ 24 h 39"/>
                <a:gd name="T16" fmla="*/ 20 w 102"/>
                <a:gd name="T17" fmla="*/ 10 h 39"/>
                <a:gd name="T18" fmla="*/ 14 w 102"/>
                <a:gd name="T19" fmla="*/ 12 h 39"/>
                <a:gd name="T20" fmla="*/ 22 w 102"/>
                <a:gd name="T21" fmla="*/ 10 h 39"/>
                <a:gd name="T22" fmla="*/ 80 w 102"/>
                <a:gd name="T23" fmla="*/ 10 h 39"/>
                <a:gd name="T24" fmla="*/ 87 w 102"/>
                <a:gd name="T25" fmla="*/ 12 h 39"/>
                <a:gd name="T26" fmla="*/ 81 w 102"/>
                <a:gd name="T27" fmla="*/ 10 h 39"/>
                <a:gd name="T28" fmla="*/ 68 w 102"/>
                <a:gd name="T29" fmla="*/ 24 h 39"/>
                <a:gd name="T30" fmla="*/ 73 w 102"/>
                <a:gd name="T31" fmla="*/ 35 h 39"/>
                <a:gd name="T32" fmla="*/ 83 w 102"/>
                <a:gd name="T33" fmla="*/ 39 h 39"/>
                <a:gd name="T34" fmla="*/ 102 w 102"/>
                <a:gd name="T35" fmla="*/ 21 h 39"/>
                <a:gd name="T36" fmla="*/ 95 w 102"/>
                <a:gd name="T37" fmla="*/ 6 h 39"/>
                <a:gd name="T38" fmla="*/ 83 w 102"/>
                <a:gd name="T39" fmla="*/ 36 h 39"/>
                <a:gd name="T40" fmla="*/ 71 w 102"/>
                <a:gd name="T41" fmla="*/ 24 h 39"/>
                <a:gd name="T42" fmla="*/ 81 w 102"/>
                <a:gd name="T43" fmla="*/ 14 h 39"/>
                <a:gd name="T44" fmla="*/ 90 w 102"/>
                <a:gd name="T45" fmla="*/ 22 h 39"/>
                <a:gd name="T46" fmla="*/ 83 w 102"/>
                <a:gd name="T47" fmla="*/ 29 h 39"/>
                <a:gd name="T48" fmla="*/ 77 w 102"/>
                <a:gd name="T49" fmla="*/ 23 h 39"/>
                <a:gd name="T50" fmla="*/ 80 w 102"/>
                <a:gd name="T51" fmla="*/ 23 h 39"/>
                <a:gd name="T52" fmla="*/ 83 w 102"/>
                <a:gd name="T53" fmla="*/ 26 h 39"/>
                <a:gd name="T54" fmla="*/ 87 w 102"/>
                <a:gd name="T55" fmla="*/ 22 h 39"/>
                <a:gd name="T56" fmla="*/ 81 w 102"/>
                <a:gd name="T57" fmla="*/ 17 h 39"/>
                <a:gd name="T58" fmla="*/ 74 w 102"/>
                <a:gd name="T59" fmla="*/ 24 h 39"/>
                <a:gd name="T60" fmla="*/ 83 w 102"/>
                <a:gd name="T61" fmla="*/ 33 h 39"/>
                <a:gd name="T62" fmla="*/ 83 w 102"/>
                <a:gd name="T63" fmla="*/ 33 h 39"/>
                <a:gd name="T64" fmla="*/ 95 w 102"/>
                <a:gd name="T65" fmla="*/ 21 h 39"/>
                <a:gd name="T66" fmla="*/ 80 w 102"/>
                <a:gd name="T67" fmla="*/ 6 h 39"/>
                <a:gd name="T68" fmla="*/ 22 w 102"/>
                <a:gd name="T69" fmla="*/ 6 h 39"/>
                <a:gd name="T70" fmla="*/ 7 w 102"/>
                <a:gd name="T71" fmla="*/ 21 h 39"/>
                <a:gd name="T72" fmla="*/ 18 w 102"/>
                <a:gd name="T73" fmla="*/ 33 h 39"/>
                <a:gd name="T74" fmla="*/ 27 w 102"/>
                <a:gd name="T75" fmla="*/ 24 h 39"/>
                <a:gd name="T76" fmla="*/ 20 w 102"/>
                <a:gd name="T77" fmla="*/ 17 h 39"/>
                <a:gd name="T78" fmla="*/ 15 w 102"/>
                <a:gd name="T79" fmla="*/ 22 h 39"/>
                <a:gd name="T80" fmla="*/ 19 w 102"/>
                <a:gd name="T81" fmla="*/ 26 h 39"/>
                <a:gd name="T82" fmla="*/ 22 w 102"/>
                <a:gd name="T83" fmla="*/ 23 h 39"/>
                <a:gd name="T84" fmla="*/ 25 w 102"/>
                <a:gd name="T85" fmla="*/ 23 h 39"/>
                <a:gd name="T86" fmla="*/ 19 w 102"/>
                <a:gd name="T87" fmla="*/ 29 h 39"/>
                <a:gd name="T88" fmla="*/ 12 w 102"/>
                <a:gd name="T89" fmla="*/ 22 h 39"/>
                <a:gd name="T90" fmla="*/ 20 w 102"/>
                <a:gd name="T91" fmla="*/ 14 h 39"/>
                <a:gd name="T92" fmla="*/ 20 w 102"/>
                <a:gd name="T93" fmla="*/ 14 h 39"/>
                <a:gd name="T94" fmla="*/ 30 w 102"/>
                <a:gd name="T95" fmla="*/ 24 h 39"/>
                <a:gd name="T96" fmla="*/ 18 w 102"/>
                <a:gd name="T97" fmla="*/ 36 h 39"/>
                <a:gd name="T98" fmla="*/ 3 w 102"/>
                <a:gd name="T99" fmla="*/ 21 h 39"/>
                <a:gd name="T100" fmla="*/ 9 w 102"/>
                <a:gd name="T101" fmla="*/ 8 h 39"/>
                <a:gd name="T102" fmla="*/ 22 w 102"/>
                <a:gd name="T103" fmla="*/ 3 h 39"/>
                <a:gd name="T104" fmla="*/ 80 w 102"/>
                <a:gd name="T105" fmla="*/ 3 h 39"/>
                <a:gd name="T106" fmla="*/ 93 w 102"/>
                <a:gd name="T107" fmla="*/ 8 h 39"/>
                <a:gd name="T108" fmla="*/ 98 w 102"/>
                <a:gd name="T109" fmla="*/ 21 h 39"/>
                <a:gd name="T110" fmla="*/ 83 w 102"/>
                <a:gd name="T111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2" h="39">
                  <a:moveTo>
                    <a:pt x="95" y="6"/>
                  </a:moveTo>
                  <a:cubicBezTo>
                    <a:pt x="91" y="2"/>
                    <a:pt x="86" y="0"/>
                    <a:pt x="8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6" y="0"/>
                    <a:pt x="10" y="2"/>
                    <a:pt x="6" y="6"/>
                  </a:cubicBezTo>
                  <a:cubicBezTo>
                    <a:pt x="2" y="10"/>
                    <a:pt x="0" y="15"/>
                    <a:pt x="0" y="21"/>
                  </a:cubicBezTo>
                  <a:cubicBezTo>
                    <a:pt x="0" y="31"/>
                    <a:pt x="8" y="39"/>
                    <a:pt x="18" y="39"/>
                  </a:cubicBezTo>
                  <a:cubicBezTo>
                    <a:pt x="22" y="39"/>
                    <a:pt x="26" y="38"/>
                    <a:pt x="29" y="35"/>
                  </a:cubicBezTo>
                  <a:cubicBezTo>
                    <a:pt x="32" y="32"/>
                    <a:pt x="34" y="28"/>
                    <a:pt x="34" y="24"/>
                  </a:cubicBezTo>
                  <a:cubicBezTo>
                    <a:pt x="34" y="16"/>
                    <a:pt x="28" y="10"/>
                    <a:pt x="20" y="10"/>
                  </a:cubicBezTo>
                  <a:cubicBezTo>
                    <a:pt x="18" y="10"/>
                    <a:pt x="16" y="11"/>
                    <a:pt x="14" y="12"/>
                  </a:cubicBezTo>
                  <a:cubicBezTo>
                    <a:pt x="16" y="11"/>
                    <a:pt x="19" y="10"/>
                    <a:pt x="22" y="10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83" y="10"/>
                    <a:pt x="85" y="11"/>
                    <a:pt x="87" y="12"/>
                  </a:cubicBezTo>
                  <a:cubicBezTo>
                    <a:pt x="86" y="11"/>
                    <a:pt x="83" y="10"/>
                    <a:pt x="81" y="10"/>
                  </a:cubicBezTo>
                  <a:cubicBezTo>
                    <a:pt x="74" y="10"/>
                    <a:pt x="68" y="16"/>
                    <a:pt x="68" y="24"/>
                  </a:cubicBezTo>
                  <a:cubicBezTo>
                    <a:pt x="68" y="28"/>
                    <a:pt x="70" y="32"/>
                    <a:pt x="73" y="35"/>
                  </a:cubicBezTo>
                  <a:cubicBezTo>
                    <a:pt x="76" y="38"/>
                    <a:pt x="79" y="39"/>
                    <a:pt x="83" y="39"/>
                  </a:cubicBezTo>
                  <a:cubicBezTo>
                    <a:pt x="93" y="39"/>
                    <a:pt x="102" y="31"/>
                    <a:pt x="102" y="21"/>
                  </a:cubicBezTo>
                  <a:cubicBezTo>
                    <a:pt x="102" y="15"/>
                    <a:pt x="99" y="10"/>
                    <a:pt x="95" y="6"/>
                  </a:cubicBezTo>
                  <a:close/>
                  <a:moveTo>
                    <a:pt x="83" y="36"/>
                  </a:moveTo>
                  <a:cubicBezTo>
                    <a:pt x="77" y="36"/>
                    <a:pt x="71" y="30"/>
                    <a:pt x="71" y="24"/>
                  </a:cubicBezTo>
                  <a:cubicBezTo>
                    <a:pt x="71" y="18"/>
                    <a:pt x="76" y="14"/>
                    <a:pt x="81" y="14"/>
                  </a:cubicBezTo>
                  <a:cubicBezTo>
                    <a:pt x="86" y="14"/>
                    <a:pt x="90" y="18"/>
                    <a:pt x="90" y="22"/>
                  </a:cubicBezTo>
                  <a:cubicBezTo>
                    <a:pt x="90" y="26"/>
                    <a:pt x="87" y="29"/>
                    <a:pt x="83" y="29"/>
                  </a:cubicBezTo>
                  <a:cubicBezTo>
                    <a:pt x="79" y="29"/>
                    <a:pt x="77" y="26"/>
                    <a:pt x="77" y="23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80" y="25"/>
                    <a:pt x="81" y="26"/>
                    <a:pt x="83" y="26"/>
                  </a:cubicBezTo>
                  <a:cubicBezTo>
                    <a:pt x="85" y="26"/>
                    <a:pt x="87" y="24"/>
                    <a:pt x="87" y="22"/>
                  </a:cubicBezTo>
                  <a:cubicBezTo>
                    <a:pt x="87" y="19"/>
                    <a:pt x="84" y="17"/>
                    <a:pt x="81" y="17"/>
                  </a:cubicBezTo>
                  <a:cubicBezTo>
                    <a:pt x="78" y="17"/>
                    <a:pt x="74" y="20"/>
                    <a:pt x="74" y="24"/>
                  </a:cubicBezTo>
                  <a:cubicBezTo>
                    <a:pt x="74" y="29"/>
                    <a:pt x="79" y="33"/>
                    <a:pt x="83" y="33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90" y="33"/>
                    <a:pt x="95" y="28"/>
                    <a:pt x="95" y="21"/>
                  </a:cubicBezTo>
                  <a:cubicBezTo>
                    <a:pt x="95" y="13"/>
                    <a:pt x="88" y="6"/>
                    <a:pt x="80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13" y="6"/>
                    <a:pt x="7" y="13"/>
                    <a:pt x="7" y="21"/>
                  </a:cubicBezTo>
                  <a:cubicBezTo>
                    <a:pt x="7" y="28"/>
                    <a:pt x="12" y="33"/>
                    <a:pt x="18" y="33"/>
                  </a:cubicBezTo>
                  <a:cubicBezTo>
                    <a:pt x="23" y="33"/>
                    <a:pt x="27" y="29"/>
                    <a:pt x="27" y="24"/>
                  </a:cubicBezTo>
                  <a:cubicBezTo>
                    <a:pt x="27" y="20"/>
                    <a:pt x="24" y="17"/>
                    <a:pt x="20" y="17"/>
                  </a:cubicBezTo>
                  <a:cubicBezTo>
                    <a:pt x="17" y="17"/>
                    <a:pt x="15" y="19"/>
                    <a:pt x="15" y="22"/>
                  </a:cubicBezTo>
                  <a:cubicBezTo>
                    <a:pt x="15" y="24"/>
                    <a:pt x="17" y="26"/>
                    <a:pt x="19" y="26"/>
                  </a:cubicBezTo>
                  <a:cubicBezTo>
                    <a:pt x="21" y="26"/>
                    <a:pt x="22" y="25"/>
                    <a:pt x="22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6"/>
                    <a:pt x="22" y="29"/>
                    <a:pt x="19" y="29"/>
                  </a:cubicBezTo>
                  <a:cubicBezTo>
                    <a:pt x="15" y="29"/>
                    <a:pt x="12" y="26"/>
                    <a:pt x="12" y="22"/>
                  </a:cubicBezTo>
                  <a:cubicBezTo>
                    <a:pt x="12" y="18"/>
                    <a:pt x="1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6" y="14"/>
                    <a:pt x="30" y="18"/>
                    <a:pt x="30" y="24"/>
                  </a:cubicBezTo>
                  <a:cubicBezTo>
                    <a:pt x="30" y="30"/>
                    <a:pt x="25" y="36"/>
                    <a:pt x="18" y="36"/>
                  </a:cubicBezTo>
                  <a:cubicBezTo>
                    <a:pt x="10" y="36"/>
                    <a:pt x="3" y="29"/>
                    <a:pt x="3" y="21"/>
                  </a:cubicBezTo>
                  <a:cubicBezTo>
                    <a:pt x="3" y="16"/>
                    <a:pt x="6" y="12"/>
                    <a:pt x="9" y="8"/>
                  </a:cubicBezTo>
                  <a:cubicBezTo>
                    <a:pt x="12" y="5"/>
                    <a:pt x="17" y="3"/>
                    <a:pt x="22" y="3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5" y="3"/>
                    <a:pt x="90" y="5"/>
                    <a:pt x="93" y="8"/>
                  </a:cubicBezTo>
                  <a:cubicBezTo>
                    <a:pt x="96" y="12"/>
                    <a:pt x="98" y="16"/>
                    <a:pt x="98" y="21"/>
                  </a:cubicBezTo>
                  <a:cubicBezTo>
                    <a:pt x="98" y="29"/>
                    <a:pt x="92" y="36"/>
                    <a:pt x="83" y="36"/>
                  </a:cubicBezTo>
                  <a:close/>
                </a:path>
              </a:pathLst>
            </a:custGeom>
            <a:solidFill>
              <a:srgbClr val="C93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6" name="Rectangle 2450"/>
            <p:cNvSpPr>
              <a:spLocks noChangeArrowheads="1"/>
            </p:cNvSpPr>
            <p:nvPr/>
          </p:nvSpPr>
          <p:spPr bwMode="auto">
            <a:xfrm>
              <a:off x="1510240" y="8945421"/>
              <a:ext cx="189185" cy="31385"/>
            </a:xfrm>
            <a:prstGeom prst="rect">
              <a:avLst/>
            </a:prstGeom>
            <a:solidFill>
              <a:srgbClr val="E754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7" name="Freeform 2451"/>
            <p:cNvSpPr>
              <a:spLocks/>
            </p:cNvSpPr>
            <p:nvPr/>
          </p:nvSpPr>
          <p:spPr bwMode="auto">
            <a:xfrm>
              <a:off x="1510240" y="8760596"/>
              <a:ext cx="189185" cy="83695"/>
            </a:xfrm>
            <a:custGeom>
              <a:avLst/>
              <a:gdLst>
                <a:gd name="T0" fmla="*/ 135 w 217"/>
                <a:gd name="T1" fmla="*/ 61 h 96"/>
                <a:gd name="T2" fmla="*/ 135 w 217"/>
                <a:gd name="T3" fmla="*/ 52 h 96"/>
                <a:gd name="T4" fmla="*/ 135 w 217"/>
                <a:gd name="T5" fmla="*/ 40 h 96"/>
                <a:gd name="T6" fmla="*/ 135 w 217"/>
                <a:gd name="T7" fmla="*/ 0 h 96"/>
                <a:gd name="T8" fmla="*/ 118 w 217"/>
                <a:gd name="T9" fmla="*/ 0 h 96"/>
                <a:gd name="T10" fmla="*/ 118 w 217"/>
                <a:gd name="T11" fmla="*/ 40 h 96"/>
                <a:gd name="T12" fmla="*/ 99 w 217"/>
                <a:gd name="T13" fmla="*/ 40 h 96"/>
                <a:gd name="T14" fmla="*/ 99 w 217"/>
                <a:gd name="T15" fmla="*/ 0 h 96"/>
                <a:gd name="T16" fmla="*/ 83 w 217"/>
                <a:gd name="T17" fmla="*/ 0 h 96"/>
                <a:gd name="T18" fmla="*/ 83 w 217"/>
                <a:gd name="T19" fmla="*/ 40 h 96"/>
                <a:gd name="T20" fmla="*/ 83 w 217"/>
                <a:gd name="T21" fmla="*/ 52 h 96"/>
                <a:gd name="T22" fmla="*/ 83 w 217"/>
                <a:gd name="T23" fmla="*/ 61 h 96"/>
                <a:gd name="T24" fmla="*/ 0 w 217"/>
                <a:gd name="T25" fmla="*/ 61 h 96"/>
                <a:gd name="T26" fmla="*/ 0 w 217"/>
                <a:gd name="T27" fmla="*/ 96 h 96"/>
                <a:gd name="T28" fmla="*/ 217 w 217"/>
                <a:gd name="T29" fmla="*/ 96 h 96"/>
                <a:gd name="T30" fmla="*/ 217 w 217"/>
                <a:gd name="T31" fmla="*/ 61 h 96"/>
                <a:gd name="T32" fmla="*/ 135 w 217"/>
                <a:gd name="T33" fmla="*/ 6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7" h="96">
                  <a:moveTo>
                    <a:pt x="135" y="61"/>
                  </a:moveTo>
                  <a:lnTo>
                    <a:pt x="135" y="52"/>
                  </a:lnTo>
                  <a:lnTo>
                    <a:pt x="135" y="40"/>
                  </a:lnTo>
                  <a:lnTo>
                    <a:pt x="135" y="0"/>
                  </a:lnTo>
                  <a:lnTo>
                    <a:pt x="118" y="0"/>
                  </a:lnTo>
                  <a:lnTo>
                    <a:pt x="118" y="40"/>
                  </a:lnTo>
                  <a:lnTo>
                    <a:pt x="99" y="40"/>
                  </a:lnTo>
                  <a:lnTo>
                    <a:pt x="99" y="0"/>
                  </a:lnTo>
                  <a:lnTo>
                    <a:pt x="83" y="0"/>
                  </a:lnTo>
                  <a:lnTo>
                    <a:pt x="83" y="40"/>
                  </a:lnTo>
                  <a:lnTo>
                    <a:pt x="83" y="52"/>
                  </a:lnTo>
                  <a:lnTo>
                    <a:pt x="83" y="61"/>
                  </a:lnTo>
                  <a:lnTo>
                    <a:pt x="0" y="61"/>
                  </a:lnTo>
                  <a:lnTo>
                    <a:pt x="0" y="96"/>
                  </a:lnTo>
                  <a:lnTo>
                    <a:pt x="217" y="96"/>
                  </a:lnTo>
                  <a:lnTo>
                    <a:pt x="217" y="61"/>
                  </a:lnTo>
                  <a:lnTo>
                    <a:pt x="135" y="61"/>
                  </a:lnTo>
                  <a:close/>
                </a:path>
              </a:pathLst>
            </a:custGeom>
            <a:solidFill>
              <a:srgbClr val="C939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8" name="Rectangle 2452"/>
            <p:cNvSpPr>
              <a:spLocks noChangeArrowheads="1"/>
            </p:cNvSpPr>
            <p:nvPr/>
          </p:nvSpPr>
          <p:spPr bwMode="auto">
            <a:xfrm>
              <a:off x="1510240" y="8854752"/>
              <a:ext cx="36616" cy="88926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9" name="Rectangle 2453"/>
            <p:cNvSpPr>
              <a:spLocks noChangeArrowheads="1"/>
            </p:cNvSpPr>
            <p:nvPr/>
          </p:nvSpPr>
          <p:spPr bwMode="auto">
            <a:xfrm>
              <a:off x="1561678" y="8854752"/>
              <a:ext cx="37488" cy="88926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0" name="Rectangle 2454"/>
            <p:cNvSpPr>
              <a:spLocks noChangeArrowheads="1"/>
            </p:cNvSpPr>
            <p:nvPr/>
          </p:nvSpPr>
          <p:spPr bwMode="auto">
            <a:xfrm>
              <a:off x="1611371" y="8854752"/>
              <a:ext cx="36616" cy="88926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1" name="Rectangle 2455"/>
            <p:cNvSpPr>
              <a:spLocks noChangeArrowheads="1"/>
            </p:cNvSpPr>
            <p:nvPr/>
          </p:nvSpPr>
          <p:spPr bwMode="auto">
            <a:xfrm>
              <a:off x="1662809" y="8854752"/>
              <a:ext cx="36616" cy="88926"/>
            </a:xfrm>
            <a:prstGeom prst="rect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2" name="Freeform 2456"/>
            <p:cNvSpPr>
              <a:spLocks noEditPoints="1"/>
            </p:cNvSpPr>
            <p:nvPr/>
          </p:nvSpPr>
          <p:spPr bwMode="auto">
            <a:xfrm>
              <a:off x="1499779" y="8729210"/>
              <a:ext cx="210108" cy="80207"/>
            </a:xfrm>
            <a:custGeom>
              <a:avLst/>
              <a:gdLst>
                <a:gd name="T0" fmla="*/ 95 w 102"/>
                <a:gd name="T1" fmla="*/ 6 h 39"/>
                <a:gd name="T2" fmla="*/ 80 w 102"/>
                <a:gd name="T3" fmla="*/ 0 h 39"/>
                <a:gd name="T4" fmla="*/ 22 w 102"/>
                <a:gd name="T5" fmla="*/ 0 h 39"/>
                <a:gd name="T6" fmla="*/ 6 w 102"/>
                <a:gd name="T7" fmla="*/ 6 h 39"/>
                <a:gd name="T8" fmla="*/ 0 w 102"/>
                <a:gd name="T9" fmla="*/ 21 h 39"/>
                <a:gd name="T10" fmla="*/ 18 w 102"/>
                <a:gd name="T11" fmla="*/ 39 h 39"/>
                <a:gd name="T12" fmla="*/ 29 w 102"/>
                <a:gd name="T13" fmla="*/ 35 h 39"/>
                <a:gd name="T14" fmla="*/ 34 w 102"/>
                <a:gd name="T15" fmla="*/ 24 h 39"/>
                <a:gd name="T16" fmla="*/ 20 w 102"/>
                <a:gd name="T17" fmla="*/ 11 h 39"/>
                <a:gd name="T18" fmla="*/ 14 w 102"/>
                <a:gd name="T19" fmla="*/ 12 h 39"/>
                <a:gd name="T20" fmla="*/ 22 w 102"/>
                <a:gd name="T21" fmla="*/ 10 h 39"/>
                <a:gd name="T22" fmla="*/ 80 w 102"/>
                <a:gd name="T23" fmla="*/ 10 h 39"/>
                <a:gd name="T24" fmla="*/ 87 w 102"/>
                <a:gd name="T25" fmla="*/ 12 h 39"/>
                <a:gd name="T26" fmla="*/ 81 w 102"/>
                <a:gd name="T27" fmla="*/ 11 h 39"/>
                <a:gd name="T28" fmla="*/ 68 w 102"/>
                <a:gd name="T29" fmla="*/ 24 h 39"/>
                <a:gd name="T30" fmla="*/ 73 w 102"/>
                <a:gd name="T31" fmla="*/ 35 h 39"/>
                <a:gd name="T32" fmla="*/ 83 w 102"/>
                <a:gd name="T33" fmla="*/ 39 h 39"/>
                <a:gd name="T34" fmla="*/ 102 w 102"/>
                <a:gd name="T35" fmla="*/ 21 h 39"/>
                <a:gd name="T36" fmla="*/ 95 w 102"/>
                <a:gd name="T37" fmla="*/ 6 h 39"/>
                <a:gd name="T38" fmla="*/ 83 w 102"/>
                <a:gd name="T39" fmla="*/ 36 h 39"/>
                <a:gd name="T40" fmla="*/ 71 w 102"/>
                <a:gd name="T41" fmla="*/ 24 h 39"/>
                <a:gd name="T42" fmla="*/ 81 w 102"/>
                <a:gd name="T43" fmla="*/ 14 h 39"/>
                <a:gd name="T44" fmla="*/ 90 w 102"/>
                <a:gd name="T45" fmla="*/ 22 h 39"/>
                <a:gd name="T46" fmla="*/ 83 w 102"/>
                <a:gd name="T47" fmla="*/ 29 h 39"/>
                <a:gd name="T48" fmla="*/ 77 w 102"/>
                <a:gd name="T49" fmla="*/ 23 h 39"/>
                <a:gd name="T50" fmla="*/ 80 w 102"/>
                <a:gd name="T51" fmla="*/ 23 h 39"/>
                <a:gd name="T52" fmla="*/ 83 w 102"/>
                <a:gd name="T53" fmla="*/ 26 h 39"/>
                <a:gd name="T54" fmla="*/ 87 w 102"/>
                <a:gd name="T55" fmla="*/ 22 h 39"/>
                <a:gd name="T56" fmla="*/ 81 w 102"/>
                <a:gd name="T57" fmla="*/ 17 h 39"/>
                <a:gd name="T58" fmla="*/ 74 w 102"/>
                <a:gd name="T59" fmla="*/ 24 h 39"/>
                <a:gd name="T60" fmla="*/ 83 w 102"/>
                <a:gd name="T61" fmla="*/ 33 h 39"/>
                <a:gd name="T62" fmla="*/ 83 w 102"/>
                <a:gd name="T63" fmla="*/ 33 h 39"/>
                <a:gd name="T64" fmla="*/ 95 w 102"/>
                <a:gd name="T65" fmla="*/ 21 h 39"/>
                <a:gd name="T66" fmla="*/ 80 w 102"/>
                <a:gd name="T67" fmla="*/ 6 h 39"/>
                <a:gd name="T68" fmla="*/ 22 w 102"/>
                <a:gd name="T69" fmla="*/ 6 h 39"/>
                <a:gd name="T70" fmla="*/ 7 w 102"/>
                <a:gd name="T71" fmla="*/ 21 h 39"/>
                <a:gd name="T72" fmla="*/ 18 w 102"/>
                <a:gd name="T73" fmla="*/ 33 h 39"/>
                <a:gd name="T74" fmla="*/ 27 w 102"/>
                <a:gd name="T75" fmla="*/ 24 h 39"/>
                <a:gd name="T76" fmla="*/ 20 w 102"/>
                <a:gd name="T77" fmla="*/ 17 h 39"/>
                <a:gd name="T78" fmla="*/ 15 w 102"/>
                <a:gd name="T79" fmla="*/ 22 h 39"/>
                <a:gd name="T80" fmla="*/ 19 w 102"/>
                <a:gd name="T81" fmla="*/ 26 h 39"/>
                <a:gd name="T82" fmla="*/ 22 w 102"/>
                <a:gd name="T83" fmla="*/ 23 h 39"/>
                <a:gd name="T84" fmla="*/ 25 w 102"/>
                <a:gd name="T85" fmla="*/ 23 h 39"/>
                <a:gd name="T86" fmla="*/ 19 w 102"/>
                <a:gd name="T87" fmla="*/ 29 h 39"/>
                <a:gd name="T88" fmla="*/ 12 w 102"/>
                <a:gd name="T89" fmla="*/ 22 h 39"/>
                <a:gd name="T90" fmla="*/ 20 w 102"/>
                <a:gd name="T91" fmla="*/ 14 h 39"/>
                <a:gd name="T92" fmla="*/ 20 w 102"/>
                <a:gd name="T93" fmla="*/ 14 h 39"/>
                <a:gd name="T94" fmla="*/ 30 w 102"/>
                <a:gd name="T95" fmla="*/ 24 h 39"/>
                <a:gd name="T96" fmla="*/ 18 w 102"/>
                <a:gd name="T97" fmla="*/ 36 h 39"/>
                <a:gd name="T98" fmla="*/ 3 w 102"/>
                <a:gd name="T99" fmla="*/ 21 h 39"/>
                <a:gd name="T100" fmla="*/ 9 w 102"/>
                <a:gd name="T101" fmla="*/ 9 h 39"/>
                <a:gd name="T102" fmla="*/ 22 w 102"/>
                <a:gd name="T103" fmla="*/ 3 h 39"/>
                <a:gd name="T104" fmla="*/ 80 w 102"/>
                <a:gd name="T105" fmla="*/ 3 h 39"/>
                <a:gd name="T106" fmla="*/ 93 w 102"/>
                <a:gd name="T107" fmla="*/ 9 h 39"/>
                <a:gd name="T108" fmla="*/ 98 w 102"/>
                <a:gd name="T109" fmla="*/ 21 h 39"/>
                <a:gd name="T110" fmla="*/ 83 w 102"/>
                <a:gd name="T111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2" h="39">
                  <a:moveTo>
                    <a:pt x="95" y="6"/>
                  </a:moveTo>
                  <a:cubicBezTo>
                    <a:pt x="91" y="2"/>
                    <a:pt x="86" y="0"/>
                    <a:pt x="8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6" y="0"/>
                    <a:pt x="10" y="2"/>
                    <a:pt x="6" y="6"/>
                  </a:cubicBezTo>
                  <a:cubicBezTo>
                    <a:pt x="2" y="10"/>
                    <a:pt x="0" y="16"/>
                    <a:pt x="0" y="21"/>
                  </a:cubicBezTo>
                  <a:cubicBezTo>
                    <a:pt x="0" y="31"/>
                    <a:pt x="8" y="39"/>
                    <a:pt x="18" y="39"/>
                  </a:cubicBezTo>
                  <a:cubicBezTo>
                    <a:pt x="22" y="39"/>
                    <a:pt x="26" y="38"/>
                    <a:pt x="29" y="35"/>
                  </a:cubicBezTo>
                  <a:cubicBezTo>
                    <a:pt x="32" y="32"/>
                    <a:pt x="34" y="28"/>
                    <a:pt x="34" y="24"/>
                  </a:cubicBezTo>
                  <a:cubicBezTo>
                    <a:pt x="34" y="17"/>
                    <a:pt x="28" y="11"/>
                    <a:pt x="20" y="11"/>
                  </a:cubicBezTo>
                  <a:cubicBezTo>
                    <a:pt x="18" y="11"/>
                    <a:pt x="16" y="11"/>
                    <a:pt x="14" y="12"/>
                  </a:cubicBezTo>
                  <a:cubicBezTo>
                    <a:pt x="16" y="11"/>
                    <a:pt x="19" y="10"/>
                    <a:pt x="22" y="10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83" y="10"/>
                    <a:pt x="85" y="11"/>
                    <a:pt x="87" y="12"/>
                  </a:cubicBezTo>
                  <a:cubicBezTo>
                    <a:pt x="86" y="11"/>
                    <a:pt x="83" y="11"/>
                    <a:pt x="81" y="11"/>
                  </a:cubicBezTo>
                  <a:cubicBezTo>
                    <a:pt x="74" y="11"/>
                    <a:pt x="68" y="17"/>
                    <a:pt x="68" y="24"/>
                  </a:cubicBezTo>
                  <a:cubicBezTo>
                    <a:pt x="68" y="28"/>
                    <a:pt x="70" y="32"/>
                    <a:pt x="73" y="35"/>
                  </a:cubicBezTo>
                  <a:cubicBezTo>
                    <a:pt x="76" y="38"/>
                    <a:pt x="79" y="39"/>
                    <a:pt x="83" y="39"/>
                  </a:cubicBezTo>
                  <a:cubicBezTo>
                    <a:pt x="93" y="39"/>
                    <a:pt x="102" y="31"/>
                    <a:pt x="102" y="21"/>
                  </a:cubicBezTo>
                  <a:cubicBezTo>
                    <a:pt x="102" y="16"/>
                    <a:pt x="99" y="10"/>
                    <a:pt x="95" y="6"/>
                  </a:cubicBezTo>
                  <a:close/>
                  <a:moveTo>
                    <a:pt x="83" y="36"/>
                  </a:moveTo>
                  <a:cubicBezTo>
                    <a:pt x="77" y="36"/>
                    <a:pt x="71" y="30"/>
                    <a:pt x="71" y="24"/>
                  </a:cubicBezTo>
                  <a:cubicBezTo>
                    <a:pt x="71" y="18"/>
                    <a:pt x="76" y="14"/>
                    <a:pt x="81" y="14"/>
                  </a:cubicBezTo>
                  <a:cubicBezTo>
                    <a:pt x="86" y="14"/>
                    <a:pt x="90" y="18"/>
                    <a:pt x="90" y="22"/>
                  </a:cubicBezTo>
                  <a:cubicBezTo>
                    <a:pt x="90" y="26"/>
                    <a:pt x="87" y="29"/>
                    <a:pt x="83" y="29"/>
                  </a:cubicBezTo>
                  <a:cubicBezTo>
                    <a:pt x="79" y="29"/>
                    <a:pt x="77" y="27"/>
                    <a:pt x="77" y="23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80" y="25"/>
                    <a:pt x="81" y="26"/>
                    <a:pt x="83" y="26"/>
                  </a:cubicBezTo>
                  <a:cubicBezTo>
                    <a:pt x="85" y="26"/>
                    <a:pt x="87" y="24"/>
                    <a:pt x="87" y="22"/>
                  </a:cubicBezTo>
                  <a:cubicBezTo>
                    <a:pt x="87" y="19"/>
                    <a:pt x="84" y="17"/>
                    <a:pt x="81" y="17"/>
                  </a:cubicBezTo>
                  <a:cubicBezTo>
                    <a:pt x="78" y="17"/>
                    <a:pt x="74" y="20"/>
                    <a:pt x="74" y="24"/>
                  </a:cubicBezTo>
                  <a:cubicBezTo>
                    <a:pt x="74" y="29"/>
                    <a:pt x="79" y="33"/>
                    <a:pt x="83" y="33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90" y="33"/>
                    <a:pt x="95" y="28"/>
                    <a:pt x="95" y="21"/>
                  </a:cubicBezTo>
                  <a:cubicBezTo>
                    <a:pt x="95" y="13"/>
                    <a:pt x="88" y="6"/>
                    <a:pt x="80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13" y="6"/>
                    <a:pt x="7" y="13"/>
                    <a:pt x="7" y="21"/>
                  </a:cubicBezTo>
                  <a:cubicBezTo>
                    <a:pt x="7" y="28"/>
                    <a:pt x="12" y="33"/>
                    <a:pt x="18" y="33"/>
                  </a:cubicBezTo>
                  <a:cubicBezTo>
                    <a:pt x="23" y="33"/>
                    <a:pt x="27" y="29"/>
                    <a:pt x="27" y="24"/>
                  </a:cubicBezTo>
                  <a:cubicBezTo>
                    <a:pt x="27" y="20"/>
                    <a:pt x="24" y="17"/>
                    <a:pt x="20" y="17"/>
                  </a:cubicBezTo>
                  <a:cubicBezTo>
                    <a:pt x="17" y="17"/>
                    <a:pt x="15" y="19"/>
                    <a:pt x="15" y="22"/>
                  </a:cubicBezTo>
                  <a:cubicBezTo>
                    <a:pt x="15" y="24"/>
                    <a:pt x="17" y="26"/>
                    <a:pt x="19" y="26"/>
                  </a:cubicBezTo>
                  <a:cubicBezTo>
                    <a:pt x="21" y="26"/>
                    <a:pt x="22" y="25"/>
                    <a:pt x="22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7"/>
                    <a:pt x="22" y="29"/>
                    <a:pt x="19" y="29"/>
                  </a:cubicBezTo>
                  <a:cubicBezTo>
                    <a:pt x="15" y="29"/>
                    <a:pt x="12" y="26"/>
                    <a:pt x="12" y="22"/>
                  </a:cubicBezTo>
                  <a:cubicBezTo>
                    <a:pt x="12" y="18"/>
                    <a:pt x="1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6" y="14"/>
                    <a:pt x="30" y="18"/>
                    <a:pt x="30" y="24"/>
                  </a:cubicBezTo>
                  <a:cubicBezTo>
                    <a:pt x="30" y="30"/>
                    <a:pt x="25" y="36"/>
                    <a:pt x="18" y="36"/>
                  </a:cubicBezTo>
                  <a:cubicBezTo>
                    <a:pt x="10" y="36"/>
                    <a:pt x="3" y="29"/>
                    <a:pt x="3" y="21"/>
                  </a:cubicBezTo>
                  <a:cubicBezTo>
                    <a:pt x="3" y="16"/>
                    <a:pt x="6" y="12"/>
                    <a:pt x="9" y="9"/>
                  </a:cubicBezTo>
                  <a:cubicBezTo>
                    <a:pt x="12" y="5"/>
                    <a:pt x="17" y="3"/>
                    <a:pt x="22" y="3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5" y="3"/>
                    <a:pt x="90" y="5"/>
                    <a:pt x="93" y="9"/>
                  </a:cubicBezTo>
                  <a:cubicBezTo>
                    <a:pt x="96" y="12"/>
                    <a:pt x="98" y="16"/>
                    <a:pt x="98" y="21"/>
                  </a:cubicBezTo>
                  <a:cubicBezTo>
                    <a:pt x="98" y="29"/>
                    <a:pt x="92" y="36"/>
                    <a:pt x="83" y="36"/>
                  </a:cubicBezTo>
                  <a:close/>
                </a:path>
              </a:pathLst>
            </a:custGeom>
            <a:solidFill>
              <a:srgbClr val="E754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3" name="Rectangle 2457"/>
            <p:cNvSpPr>
              <a:spLocks noChangeArrowheads="1"/>
            </p:cNvSpPr>
            <p:nvPr/>
          </p:nvSpPr>
          <p:spPr bwMode="auto">
            <a:xfrm>
              <a:off x="1510240" y="8951524"/>
              <a:ext cx="189185" cy="28770"/>
            </a:xfrm>
            <a:prstGeom prst="rect">
              <a:avLst/>
            </a:prstGeom>
            <a:solidFill>
              <a:srgbClr val="E754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4" name="Freeform 2458"/>
            <p:cNvSpPr>
              <a:spLocks/>
            </p:cNvSpPr>
            <p:nvPr/>
          </p:nvSpPr>
          <p:spPr bwMode="auto">
            <a:xfrm>
              <a:off x="1510240" y="8766698"/>
              <a:ext cx="189185" cy="81951"/>
            </a:xfrm>
            <a:custGeom>
              <a:avLst/>
              <a:gdLst>
                <a:gd name="T0" fmla="*/ 135 w 217"/>
                <a:gd name="T1" fmla="*/ 59 h 94"/>
                <a:gd name="T2" fmla="*/ 135 w 217"/>
                <a:gd name="T3" fmla="*/ 49 h 94"/>
                <a:gd name="T4" fmla="*/ 135 w 217"/>
                <a:gd name="T5" fmla="*/ 40 h 94"/>
                <a:gd name="T6" fmla="*/ 135 w 217"/>
                <a:gd name="T7" fmla="*/ 0 h 94"/>
                <a:gd name="T8" fmla="*/ 118 w 217"/>
                <a:gd name="T9" fmla="*/ 0 h 94"/>
                <a:gd name="T10" fmla="*/ 118 w 217"/>
                <a:gd name="T11" fmla="*/ 40 h 94"/>
                <a:gd name="T12" fmla="*/ 99 w 217"/>
                <a:gd name="T13" fmla="*/ 40 h 94"/>
                <a:gd name="T14" fmla="*/ 99 w 217"/>
                <a:gd name="T15" fmla="*/ 0 h 94"/>
                <a:gd name="T16" fmla="*/ 83 w 217"/>
                <a:gd name="T17" fmla="*/ 0 h 94"/>
                <a:gd name="T18" fmla="*/ 83 w 217"/>
                <a:gd name="T19" fmla="*/ 40 h 94"/>
                <a:gd name="T20" fmla="*/ 83 w 217"/>
                <a:gd name="T21" fmla="*/ 49 h 94"/>
                <a:gd name="T22" fmla="*/ 83 w 217"/>
                <a:gd name="T23" fmla="*/ 59 h 94"/>
                <a:gd name="T24" fmla="*/ 0 w 217"/>
                <a:gd name="T25" fmla="*/ 59 h 94"/>
                <a:gd name="T26" fmla="*/ 0 w 217"/>
                <a:gd name="T27" fmla="*/ 94 h 94"/>
                <a:gd name="T28" fmla="*/ 217 w 217"/>
                <a:gd name="T29" fmla="*/ 94 h 94"/>
                <a:gd name="T30" fmla="*/ 217 w 217"/>
                <a:gd name="T31" fmla="*/ 59 h 94"/>
                <a:gd name="T32" fmla="*/ 135 w 217"/>
                <a:gd name="T33" fmla="*/ 5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7" h="94">
                  <a:moveTo>
                    <a:pt x="135" y="59"/>
                  </a:moveTo>
                  <a:lnTo>
                    <a:pt x="135" y="49"/>
                  </a:lnTo>
                  <a:lnTo>
                    <a:pt x="135" y="40"/>
                  </a:lnTo>
                  <a:lnTo>
                    <a:pt x="135" y="0"/>
                  </a:lnTo>
                  <a:lnTo>
                    <a:pt x="118" y="0"/>
                  </a:lnTo>
                  <a:lnTo>
                    <a:pt x="118" y="40"/>
                  </a:lnTo>
                  <a:lnTo>
                    <a:pt x="99" y="40"/>
                  </a:lnTo>
                  <a:lnTo>
                    <a:pt x="99" y="0"/>
                  </a:lnTo>
                  <a:lnTo>
                    <a:pt x="83" y="0"/>
                  </a:lnTo>
                  <a:lnTo>
                    <a:pt x="83" y="40"/>
                  </a:lnTo>
                  <a:lnTo>
                    <a:pt x="83" y="49"/>
                  </a:lnTo>
                  <a:lnTo>
                    <a:pt x="83" y="59"/>
                  </a:lnTo>
                  <a:lnTo>
                    <a:pt x="0" y="59"/>
                  </a:lnTo>
                  <a:lnTo>
                    <a:pt x="0" y="94"/>
                  </a:lnTo>
                  <a:lnTo>
                    <a:pt x="217" y="94"/>
                  </a:lnTo>
                  <a:lnTo>
                    <a:pt x="217" y="59"/>
                  </a:lnTo>
                  <a:lnTo>
                    <a:pt x="135" y="59"/>
                  </a:lnTo>
                  <a:close/>
                </a:path>
              </a:pathLst>
            </a:custGeom>
            <a:solidFill>
              <a:srgbClr val="E754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68" name="组合 467"/>
          <p:cNvGrpSpPr/>
          <p:nvPr/>
        </p:nvGrpSpPr>
        <p:grpSpPr>
          <a:xfrm>
            <a:off x="2474891" y="5236460"/>
            <a:ext cx="396708" cy="603997"/>
            <a:chOff x="1471009" y="446059"/>
            <a:chExt cx="193544" cy="294675"/>
          </a:xfrm>
        </p:grpSpPr>
        <p:sp>
          <p:nvSpPr>
            <p:cNvPr id="469" name="Oval 80"/>
            <p:cNvSpPr>
              <a:spLocks noChangeArrowheads="1"/>
            </p:cNvSpPr>
            <p:nvPr/>
          </p:nvSpPr>
          <p:spPr bwMode="auto">
            <a:xfrm>
              <a:off x="1510241" y="479188"/>
              <a:ext cx="115080" cy="117696"/>
            </a:xfrm>
            <a:prstGeom prst="ellipse">
              <a:avLst/>
            </a:pr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0" name="Freeform 81"/>
            <p:cNvSpPr>
              <a:spLocks/>
            </p:cNvSpPr>
            <p:nvPr/>
          </p:nvSpPr>
          <p:spPr bwMode="auto">
            <a:xfrm>
              <a:off x="1522446" y="479188"/>
              <a:ext cx="107233" cy="88926"/>
            </a:xfrm>
            <a:custGeom>
              <a:avLst/>
              <a:gdLst>
                <a:gd name="T0" fmla="*/ 22 w 52"/>
                <a:gd name="T1" fmla="*/ 0 h 43"/>
                <a:gd name="T2" fmla="*/ 8 w 52"/>
                <a:gd name="T3" fmla="*/ 4 h 43"/>
                <a:gd name="T4" fmla="*/ 0 w 52"/>
                <a:gd name="T5" fmla="*/ 11 h 43"/>
                <a:gd name="T6" fmla="*/ 22 w 52"/>
                <a:gd name="T7" fmla="*/ 0 h 43"/>
                <a:gd name="T8" fmla="*/ 50 w 52"/>
                <a:gd name="T9" fmla="*/ 28 h 43"/>
                <a:gd name="T10" fmla="*/ 47 w 52"/>
                <a:gd name="T11" fmla="*/ 42 h 43"/>
                <a:gd name="T12" fmla="*/ 47 w 52"/>
                <a:gd name="T13" fmla="*/ 43 h 43"/>
                <a:gd name="T14" fmla="*/ 47 w 52"/>
                <a:gd name="T15" fmla="*/ 13 h 43"/>
                <a:gd name="T16" fmla="*/ 22 w 52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43">
                  <a:moveTo>
                    <a:pt x="22" y="0"/>
                  </a:moveTo>
                  <a:cubicBezTo>
                    <a:pt x="17" y="0"/>
                    <a:pt x="12" y="1"/>
                    <a:pt x="8" y="4"/>
                  </a:cubicBezTo>
                  <a:cubicBezTo>
                    <a:pt x="4" y="6"/>
                    <a:pt x="2" y="8"/>
                    <a:pt x="0" y="11"/>
                  </a:cubicBezTo>
                  <a:cubicBezTo>
                    <a:pt x="5" y="4"/>
                    <a:pt x="13" y="0"/>
                    <a:pt x="22" y="0"/>
                  </a:cubicBezTo>
                  <a:cubicBezTo>
                    <a:pt x="38" y="0"/>
                    <a:pt x="50" y="13"/>
                    <a:pt x="50" y="28"/>
                  </a:cubicBezTo>
                  <a:cubicBezTo>
                    <a:pt x="50" y="33"/>
                    <a:pt x="49" y="38"/>
                    <a:pt x="47" y="42"/>
                  </a:cubicBezTo>
                  <a:cubicBezTo>
                    <a:pt x="47" y="42"/>
                    <a:pt x="47" y="42"/>
                    <a:pt x="47" y="43"/>
                  </a:cubicBezTo>
                  <a:cubicBezTo>
                    <a:pt x="52" y="34"/>
                    <a:pt x="52" y="23"/>
                    <a:pt x="47" y="13"/>
                  </a:cubicBezTo>
                  <a:cubicBezTo>
                    <a:pt x="41" y="5"/>
                    <a:pt x="32" y="0"/>
                    <a:pt x="22" y="0"/>
                  </a:cubicBezTo>
                </a:path>
              </a:pathLst>
            </a:custGeom>
            <a:solidFill>
              <a:srgbClr val="807F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1" name="Freeform 82"/>
            <p:cNvSpPr>
              <a:spLocks/>
            </p:cNvSpPr>
            <p:nvPr/>
          </p:nvSpPr>
          <p:spPr bwMode="auto">
            <a:xfrm>
              <a:off x="1514600" y="479188"/>
              <a:ext cx="110721" cy="87182"/>
            </a:xfrm>
            <a:custGeom>
              <a:avLst/>
              <a:gdLst>
                <a:gd name="T0" fmla="*/ 26 w 54"/>
                <a:gd name="T1" fmla="*/ 0 h 42"/>
                <a:gd name="T2" fmla="*/ 4 w 54"/>
                <a:gd name="T3" fmla="*/ 11 h 42"/>
                <a:gd name="T4" fmla="*/ 0 w 54"/>
                <a:gd name="T5" fmla="*/ 17 h 42"/>
                <a:gd name="T6" fmla="*/ 10 w 54"/>
                <a:gd name="T7" fmla="*/ 8 h 42"/>
                <a:gd name="T8" fmla="*/ 24 w 54"/>
                <a:gd name="T9" fmla="*/ 3 h 42"/>
                <a:gd name="T10" fmla="*/ 49 w 54"/>
                <a:gd name="T11" fmla="*/ 17 h 42"/>
                <a:gd name="T12" fmla="*/ 51 w 54"/>
                <a:gd name="T13" fmla="*/ 42 h 42"/>
                <a:gd name="T14" fmla="*/ 54 w 54"/>
                <a:gd name="T15" fmla="*/ 28 h 42"/>
                <a:gd name="T16" fmla="*/ 26 w 54"/>
                <a:gd name="T1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42">
                  <a:moveTo>
                    <a:pt x="26" y="0"/>
                  </a:moveTo>
                  <a:cubicBezTo>
                    <a:pt x="17" y="0"/>
                    <a:pt x="9" y="4"/>
                    <a:pt x="4" y="11"/>
                  </a:cubicBezTo>
                  <a:cubicBezTo>
                    <a:pt x="2" y="13"/>
                    <a:pt x="1" y="15"/>
                    <a:pt x="0" y="17"/>
                  </a:cubicBezTo>
                  <a:cubicBezTo>
                    <a:pt x="2" y="13"/>
                    <a:pt x="6" y="10"/>
                    <a:pt x="10" y="8"/>
                  </a:cubicBezTo>
                  <a:cubicBezTo>
                    <a:pt x="14" y="5"/>
                    <a:pt x="19" y="3"/>
                    <a:pt x="24" y="3"/>
                  </a:cubicBezTo>
                  <a:cubicBezTo>
                    <a:pt x="34" y="3"/>
                    <a:pt x="43" y="8"/>
                    <a:pt x="49" y="17"/>
                  </a:cubicBezTo>
                  <a:cubicBezTo>
                    <a:pt x="53" y="25"/>
                    <a:pt x="54" y="34"/>
                    <a:pt x="51" y="42"/>
                  </a:cubicBezTo>
                  <a:cubicBezTo>
                    <a:pt x="53" y="38"/>
                    <a:pt x="54" y="33"/>
                    <a:pt x="54" y="28"/>
                  </a:cubicBezTo>
                  <a:cubicBezTo>
                    <a:pt x="54" y="13"/>
                    <a:pt x="42" y="0"/>
                    <a:pt x="26" y="0"/>
                  </a:cubicBezTo>
                </a:path>
              </a:pathLst>
            </a:custGeom>
            <a:solidFill>
              <a:srgbClr val="D9D7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2" name="Freeform 83"/>
            <p:cNvSpPr>
              <a:spLocks noEditPoints="1"/>
            </p:cNvSpPr>
            <p:nvPr/>
          </p:nvSpPr>
          <p:spPr bwMode="auto">
            <a:xfrm>
              <a:off x="1471009" y="446059"/>
              <a:ext cx="193544" cy="294675"/>
            </a:xfrm>
            <a:custGeom>
              <a:avLst/>
              <a:gdLst>
                <a:gd name="T0" fmla="*/ 47 w 94"/>
                <a:gd name="T1" fmla="*/ 0 h 143"/>
                <a:gd name="T2" fmla="*/ 0 w 94"/>
                <a:gd name="T3" fmla="*/ 43 h 143"/>
                <a:gd name="T4" fmla="*/ 2 w 94"/>
                <a:gd name="T5" fmla="*/ 57 h 143"/>
                <a:gd name="T6" fmla="*/ 44 w 94"/>
                <a:gd name="T7" fmla="*/ 143 h 143"/>
                <a:gd name="T8" fmla="*/ 91 w 94"/>
                <a:gd name="T9" fmla="*/ 59 h 143"/>
                <a:gd name="T10" fmla="*/ 94 w 94"/>
                <a:gd name="T11" fmla="*/ 43 h 143"/>
                <a:gd name="T12" fmla="*/ 47 w 94"/>
                <a:gd name="T13" fmla="*/ 0 h 143"/>
                <a:gd name="T14" fmla="*/ 47 w 94"/>
                <a:gd name="T15" fmla="*/ 71 h 143"/>
                <a:gd name="T16" fmla="*/ 19 w 94"/>
                <a:gd name="T17" fmla="*/ 44 h 143"/>
                <a:gd name="T18" fmla="*/ 47 w 94"/>
                <a:gd name="T19" fmla="*/ 16 h 143"/>
                <a:gd name="T20" fmla="*/ 75 w 94"/>
                <a:gd name="T21" fmla="*/ 44 h 143"/>
                <a:gd name="T22" fmla="*/ 47 w 94"/>
                <a:gd name="T23" fmla="*/ 7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43">
                  <a:moveTo>
                    <a:pt x="47" y="0"/>
                  </a:moveTo>
                  <a:cubicBezTo>
                    <a:pt x="21" y="0"/>
                    <a:pt x="0" y="20"/>
                    <a:pt x="0" y="43"/>
                  </a:cubicBezTo>
                  <a:cubicBezTo>
                    <a:pt x="0" y="48"/>
                    <a:pt x="1" y="53"/>
                    <a:pt x="2" y="57"/>
                  </a:cubicBezTo>
                  <a:cubicBezTo>
                    <a:pt x="6" y="68"/>
                    <a:pt x="44" y="143"/>
                    <a:pt x="44" y="143"/>
                  </a:cubicBezTo>
                  <a:cubicBezTo>
                    <a:pt x="44" y="143"/>
                    <a:pt x="85" y="75"/>
                    <a:pt x="91" y="59"/>
                  </a:cubicBezTo>
                  <a:cubicBezTo>
                    <a:pt x="93" y="54"/>
                    <a:pt x="94" y="49"/>
                    <a:pt x="94" y="43"/>
                  </a:cubicBezTo>
                  <a:cubicBezTo>
                    <a:pt x="94" y="20"/>
                    <a:pt x="73" y="0"/>
                    <a:pt x="47" y="0"/>
                  </a:cubicBezTo>
                  <a:close/>
                  <a:moveTo>
                    <a:pt x="47" y="71"/>
                  </a:moveTo>
                  <a:cubicBezTo>
                    <a:pt x="31" y="71"/>
                    <a:pt x="19" y="59"/>
                    <a:pt x="19" y="44"/>
                  </a:cubicBezTo>
                  <a:cubicBezTo>
                    <a:pt x="19" y="29"/>
                    <a:pt x="31" y="16"/>
                    <a:pt x="47" y="16"/>
                  </a:cubicBezTo>
                  <a:cubicBezTo>
                    <a:pt x="63" y="16"/>
                    <a:pt x="75" y="29"/>
                    <a:pt x="75" y="44"/>
                  </a:cubicBezTo>
                  <a:cubicBezTo>
                    <a:pt x="75" y="59"/>
                    <a:pt x="63" y="71"/>
                    <a:pt x="47" y="71"/>
                  </a:cubicBezTo>
                  <a:close/>
                </a:path>
              </a:pathLst>
            </a:custGeom>
            <a:solidFill>
              <a:srgbClr val="31AB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82" name="组合 481"/>
          <p:cNvGrpSpPr/>
          <p:nvPr/>
        </p:nvGrpSpPr>
        <p:grpSpPr>
          <a:xfrm>
            <a:off x="4466505" y="5281134"/>
            <a:ext cx="334164" cy="514649"/>
            <a:chOff x="3468346" y="3318702"/>
            <a:chExt cx="163030" cy="251084"/>
          </a:xfrm>
        </p:grpSpPr>
        <p:sp>
          <p:nvSpPr>
            <p:cNvPr id="483" name="Freeform 1286"/>
            <p:cNvSpPr>
              <a:spLocks/>
            </p:cNvSpPr>
            <p:nvPr/>
          </p:nvSpPr>
          <p:spPr bwMode="auto">
            <a:xfrm>
              <a:off x="3505834" y="3318702"/>
              <a:ext cx="90669" cy="55796"/>
            </a:xfrm>
            <a:custGeom>
              <a:avLst/>
              <a:gdLst>
                <a:gd name="T0" fmla="*/ 44 w 44"/>
                <a:gd name="T1" fmla="*/ 22 h 27"/>
                <a:gd name="T2" fmla="*/ 22 w 44"/>
                <a:gd name="T3" fmla="*/ 0 h 27"/>
                <a:gd name="T4" fmla="*/ 0 w 44"/>
                <a:gd name="T5" fmla="*/ 22 h 27"/>
                <a:gd name="T6" fmla="*/ 0 w 44"/>
                <a:gd name="T7" fmla="*/ 27 h 27"/>
                <a:gd name="T8" fmla="*/ 44 w 44"/>
                <a:gd name="T9" fmla="*/ 27 h 27"/>
                <a:gd name="T10" fmla="*/ 44 w 44"/>
                <a:gd name="T11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7">
                  <a:moveTo>
                    <a:pt x="44" y="22"/>
                  </a:moveTo>
                  <a:cubicBezTo>
                    <a:pt x="44" y="10"/>
                    <a:pt x="36" y="0"/>
                    <a:pt x="22" y="0"/>
                  </a:cubicBezTo>
                  <a:cubicBezTo>
                    <a:pt x="7" y="0"/>
                    <a:pt x="0" y="10"/>
                    <a:pt x="0" y="2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44" y="27"/>
                    <a:pt x="44" y="27"/>
                    <a:pt x="44" y="27"/>
                  </a:cubicBezTo>
                  <a:lnTo>
                    <a:pt x="44" y="22"/>
                  </a:ln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" name="Freeform 1287"/>
            <p:cNvSpPr>
              <a:spLocks/>
            </p:cNvSpPr>
            <p:nvPr/>
          </p:nvSpPr>
          <p:spPr bwMode="auto">
            <a:xfrm>
              <a:off x="3505834" y="3382345"/>
              <a:ext cx="90669" cy="99387"/>
            </a:xfrm>
            <a:custGeom>
              <a:avLst/>
              <a:gdLst>
                <a:gd name="T0" fmla="*/ 22 w 44"/>
                <a:gd name="T1" fmla="*/ 48 h 48"/>
                <a:gd name="T2" fmla="*/ 44 w 44"/>
                <a:gd name="T3" fmla="*/ 26 h 48"/>
                <a:gd name="T4" fmla="*/ 44 w 44"/>
                <a:gd name="T5" fmla="*/ 0 h 48"/>
                <a:gd name="T6" fmla="*/ 0 w 44"/>
                <a:gd name="T7" fmla="*/ 0 h 48"/>
                <a:gd name="T8" fmla="*/ 0 w 44"/>
                <a:gd name="T9" fmla="*/ 26 h 48"/>
                <a:gd name="T10" fmla="*/ 22 w 44"/>
                <a:gd name="T1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48">
                  <a:moveTo>
                    <a:pt x="22" y="48"/>
                  </a:moveTo>
                  <a:cubicBezTo>
                    <a:pt x="36" y="48"/>
                    <a:pt x="44" y="38"/>
                    <a:pt x="44" y="26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8"/>
                    <a:pt x="7" y="48"/>
                    <a:pt x="22" y="48"/>
                  </a:cubicBezTo>
                </a:path>
              </a:pathLst>
            </a:custGeom>
            <a:solidFill>
              <a:srgbClr val="E754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" name="Freeform 1288"/>
            <p:cNvSpPr>
              <a:spLocks/>
            </p:cNvSpPr>
            <p:nvPr/>
          </p:nvSpPr>
          <p:spPr bwMode="auto">
            <a:xfrm>
              <a:off x="3505834" y="3438141"/>
              <a:ext cx="90669" cy="45335"/>
            </a:xfrm>
            <a:custGeom>
              <a:avLst/>
              <a:gdLst>
                <a:gd name="T0" fmla="*/ 44 w 44"/>
                <a:gd name="T1" fmla="*/ 0 h 22"/>
                <a:gd name="T2" fmla="*/ 44 w 44"/>
                <a:gd name="T3" fmla="*/ 0 h 22"/>
                <a:gd name="T4" fmla="*/ 22 w 44"/>
                <a:gd name="T5" fmla="*/ 21 h 22"/>
                <a:gd name="T6" fmla="*/ 0 w 44"/>
                <a:gd name="T7" fmla="*/ 5 h 22"/>
                <a:gd name="T8" fmla="*/ 22 w 44"/>
                <a:gd name="T9" fmla="*/ 22 h 22"/>
                <a:gd name="T10" fmla="*/ 44 w 44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2">
                  <a:moveTo>
                    <a:pt x="44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44" y="11"/>
                    <a:pt x="36" y="21"/>
                    <a:pt x="22" y="21"/>
                  </a:cubicBezTo>
                  <a:cubicBezTo>
                    <a:pt x="10" y="21"/>
                    <a:pt x="3" y="14"/>
                    <a:pt x="0" y="5"/>
                  </a:cubicBezTo>
                  <a:cubicBezTo>
                    <a:pt x="2" y="14"/>
                    <a:pt x="9" y="22"/>
                    <a:pt x="22" y="22"/>
                  </a:cubicBezTo>
                  <a:cubicBezTo>
                    <a:pt x="36" y="22"/>
                    <a:pt x="44" y="12"/>
                    <a:pt x="44" y="0"/>
                  </a:cubicBezTo>
                </a:path>
              </a:pathLst>
            </a:custGeom>
            <a:solidFill>
              <a:srgbClr val="373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" name="Freeform 1289"/>
            <p:cNvSpPr>
              <a:spLocks/>
            </p:cNvSpPr>
            <p:nvPr/>
          </p:nvSpPr>
          <p:spPr bwMode="auto">
            <a:xfrm>
              <a:off x="3505834" y="3391063"/>
              <a:ext cx="90669" cy="90669"/>
            </a:xfrm>
            <a:custGeom>
              <a:avLst/>
              <a:gdLst>
                <a:gd name="T0" fmla="*/ 13 w 44"/>
                <a:gd name="T1" fmla="*/ 0 h 44"/>
                <a:gd name="T2" fmla="*/ 0 w 44"/>
                <a:gd name="T3" fmla="*/ 6 h 44"/>
                <a:gd name="T4" fmla="*/ 0 w 44"/>
                <a:gd name="T5" fmla="*/ 23 h 44"/>
                <a:gd name="T6" fmla="*/ 0 w 44"/>
                <a:gd name="T7" fmla="*/ 28 h 44"/>
                <a:gd name="T8" fmla="*/ 22 w 44"/>
                <a:gd name="T9" fmla="*/ 44 h 44"/>
                <a:gd name="T10" fmla="*/ 44 w 44"/>
                <a:gd name="T11" fmla="*/ 23 h 44"/>
                <a:gd name="T12" fmla="*/ 41 w 44"/>
                <a:gd name="T13" fmla="*/ 23 h 44"/>
                <a:gd name="T14" fmla="*/ 19 w 44"/>
                <a:gd name="T15" fmla="*/ 8 h 44"/>
                <a:gd name="T16" fmla="*/ 13 w 44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44">
                  <a:moveTo>
                    <a:pt x="13" y="0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0" y="26"/>
                    <a:pt x="0" y="28"/>
                  </a:cubicBezTo>
                  <a:cubicBezTo>
                    <a:pt x="3" y="37"/>
                    <a:pt x="10" y="44"/>
                    <a:pt x="22" y="44"/>
                  </a:cubicBezTo>
                  <a:cubicBezTo>
                    <a:pt x="36" y="44"/>
                    <a:pt x="44" y="34"/>
                    <a:pt x="44" y="23"/>
                  </a:cubicBezTo>
                  <a:cubicBezTo>
                    <a:pt x="44" y="23"/>
                    <a:pt x="43" y="23"/>
                    <a:pt x="41" y="23"/>
                  </a:cubicBezTo>
                  <a:cubicBezTo>
                    <a:pt x="35" y="23"/>
                    <a:pt x="19" y="21"/>
                    <a:pt x="19" y="8"/>
                  </a:cubicBezTo>
                  <a:cubicBezTo>
                    <a:pt x="19" y="2"/>
                    <a:pt x="17" y="0"/>
                    <a:pt x="13" y="0"/>
                  </a:cubicBezTo>
                </a:path>
              </a:pathLst>
            </a:custGeom>
            <a:solidFill>
              <a:srgbClr val="C64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" name="Freeform 1290"/>
            <p:cNvSpPr>
              <a:spLocks/>
            </p:cNvSpPr>
            <p:nvPr/>
          </p:nvSpPr>
          <p:spPr bwMode="auto">
            <a:xfrm>
              <a:off x="3468346" y="3362293"/>
              <a:ext cx="163030" cy="207493"/>
            </a:xfrm>
            <a:custGeom>
              <a:avLst/>
              <a:gdLst>
                <a:gd name="T0" fmla="*/ 70 w 79"/>
                <a:gd name="T1" fmla="*/ 5 h 101"/>
                <a:gd name="T2" fmla="*/ 70 w 79"/>
                <a:gd name="T3" fmla="*/ 36 h 101"/>
                <a:gd name="T4" fmla="*/ 40 w 79"/>
                <a:gd name="T5" fmla="*/ 66 h 101"/>
                <a:gd name="T6" fmla="*/ 9 w 79"/>
                <a:gd name="T7" fmla="*/ 36 h 101"/>
                <a:gd name="T8" fmla="*/ 9 w 79"/>
                <a:gd name="T9" fmla="*/ 5 h 101"/>
                <a:gd name="T10" fmla="*/ 0 w 79"/>
                <a:gd name="T11" fmla="*/ 5 h 101"/>
                <a:gd name="T12" fmla="*/ 0 w 79"/>
                <a:gd name="T13" fmla="*/ 36 h 101"/>
                <a:gd name="T14" fmla="*/ 0 w 79"/>
                <a:gd name="T15" fmla="*/ 36 h 101"/>
                <a:gd name="T16" fmla="*/ 35 w 79"/>
                <a:gd name="T17" fmla="*/ 75 h 101"/>
                <a:gd name="T18" fmla="*/ 35 w 79"/>
                <a:gd name="T19" fmla="*/ 88 h 101"/>
                <a:gd name="T20" fmla="*/ 19 w 79"/>
                <a:gd name="T21" fmla="*/ 88 h 101"/>
                <a:gd name="T22" fmla="*/ 13 w 79"/>
                <a:gd name="T23" fmla="*/ 101 h 101"/>
                <a:gd name="T24" fmla="*/ 64 w 79"/>
                <a:gd name="T25" fmla="*/ 101 h 101"/>
                <a:gd name="T26" fmla="*/ 60 w 79"/>
                <a:gd name="T27" fmla="*/ 88 h 101"/>
                <a:gd name="T28" fmla="*/ 44 w 79"/>
                <a:gd name="T29" fmla="*/ 88 h 101"/>
                <a:gd name="T30" fmla="*/ 44 w 79"/>
                <a:gd name="T31" fmla="*/ 75 h 101"/>
                <a:gd name="T32" fmla="*/ 79 w 79"/>
                <a:gd name="T33" fmla="*/ 36 h 101"/>
                <a:gd name="T34" fmla="*/ 79 w 79"/>
                <a:gd name="T35" fmla="*/ 36 h 101"/>
                <a:gd name="T36" fmla="*/ 79 w 79"/>
                <a:gd name="T37" fmla="*/ 5 h 101"/>
                <a:gd name="T38" fmla="*/ 70 w 79"/>
                <a:gd name="T39" fmla="*/ 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9" h="101">
                  <a:moveTo>
                    <a:pt x="70" y="5"/>
                  </a:moveTo>
                  <a:cubicBezTo>
                    <a:pt x="70" y="36"/>
                    <a:pt x="70" y="36"/>
                    <a:pt x="70" y="36"/>
                  </a:cubicBezTo>
                  <a:cubicBezTo>
                    <a:pt x="70" y="53"/>
                    <a:pt x="59" y="66"/>
                    <a:pt x="40" y="66"/>
                  </a:cubicBezTo>
                  <a:cubicBezTo>
                    <a:pt x="20" y="66"/>
                    <a:pt x="9" y="53"/>
                    <a:pt x="9" y="3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4" y="1"/>
                    <a:pt x="0" y="5"/>
                    <a:pt x="0" y="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56"/>
                    <a:pt x="16" y="73"/>
                    <a:pt x="35" y="75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13" y="101"/>
                    <a:pt x="13" y="101"/>
                    <a:pt x="13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0" y="88"/>
                    <a:pt x="60" y="88"/>
                    <a:pt x="60" y="88"/>
                  </a:cubicBezTo>
                  <a:cubicBezTo>
                    <a:pt x="44" y="88"/>
                    <a:pt x="44" y="88"/>
                    <a:pt x="44" y="88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64" y="73"/>
                    <a:pt x="79" y="56"/>
                    <a:pt x="79" y="36"/>
                  </a:cubicBezTo>
                  <a:cubicBezTo>
                    <a:pt x="79" y="36"/>
                    <a:pt x="79" y="36"/>
                    <a:pt x="79" y="36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74" y="0"/>
                    <a:pt x="70" y="5"/>
                    <a:pt x="70" y="5"/>
                  </a:cubicBezTo>
                  <a:close/>
                </a:path>
              </a:pathLst>
            </a:custGeom>
            <a:solidFill>
              <a:srgbClr val="E754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88" name="组合 487"/>
          <p:cNvGrpSpPr/>
          <p:nvPr/>
        </p:nvGrpSpPr>
        <p:grpSpPr>
          <a:xfrm>
            <a:off x="5280050" y="5248968"/>
            <a:ext cx="600423" cy="578981"/>
            <a:chOff x="3891178" y="3761586"/>
            <a:chExt cx="292931" cy="282470"/>
          </a:xfrm>
        </p:grpSpPr>
        <p:sp>
          <p:nvSpPr>
            <p:cNvPr id="489" name="Freeform 1339"/>
            <p:cNvSpPr>
              <a:spLocks/>
            </p:cNvSpPr>
            <p:nvPr/>
          </p:nvSpPr>
          <p:spPr bwMode="auto">
            <a:xfrm>
              <a:off x="3891178" y="3846153"/>
              <a:ext cx="292931" cy="197903"/>
            </a:xfrm>
            <a:custGeom>
              <a:avLst/>
              <a:gdLst>
                <a:gd name="T0" fmla="*/ 336 w 336"/>
                <a:gd name="T1" fmla="*/ 227 h 227"/>
                <a:gd name="T2" fmla="*/ 0 w 336"/>
                <a:gd name="T3" fmla="*/ 227 h 227"/>
                <a:gd name="T4" fmla="*/ 12 w 336"/>
                <a:gd name="T5" fmla="*/ 135 h 227"/>
                <a:gd name="T6" fmla="*/ 12 w 336"/>
                <a:gd name="T7" fmla="*/ 132 h 227"/>
                <a:gd name="T8" fmla="*/ 31 w 336"/>
                <a:gd name="T9" fmla="*/ 68 h 227"/>
                <a:gd name="T10" fmla="*/ 31 w 336"/>
                <a:gd name="T11" fmla="*/ 66 h 227"/>
                <a:gd name="T12" fmla="*/ 38 w 336"/>
                <a:gd name="T13" fmla="*/ 0 h 227"/>
                <a:gd name="T14" fmla="*/ 301 w 336"/>
                <a:gd name="T15" fmla="*/ 0 h 227"/>
                <a:gd name="T16" fmla="*/ 308 w 336"/>
                <a:gd name="T17" fmla="*/ 64 h 227"/>
                <a:gd name="T18" fmla="*/ 310 w 336"/>
                <a:gd name="T19" fmla="*/ 68 h 227"/>
                <a:gd name="T20" fmla="*/ 329 w 336"/>
                <a:gd name="T21" fmla="*/ 130 h 227"/>
                <a:gd name="T22" fmla="*/ 329 w 336"/>
                <a:gd name="T23" fmla="*/ 135 h 227"/>
                <a:gd name="T24" fmla="*/ 336 w 336"/>
                <a:gd name="T2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6" h="227">
                  <a:moveTo>
                    <a:pt x="336" y="227"/>
                  </a:moveTo>
                  <a:lnTo>
                    <a:pt x="0" y="227"/>
                  </a:lnTo>
                  <a:lnTo>
                    <a:pt x="12" y="135"/>
                  </a:lnTo>
                  <a:lnTo>
                    <a:pt x="12" y="132"/>
                  </a:lnTo>
                  <a:lnTo>
                    <a:pt x="31" y="68"/>
                  </a:lnTo>
                  <a:lnTo>
                    <a:pt x="31" y="66"/>
                  </a:lnTo>
                  <a:lnTo>
                    <a:pt x="38" y="0"/>
                  </a:lnTo>
                  <a:lnTo>
                    <a:pt x="301" y="0"/>
                  </a:lnTo>
                  <a:lnTo>
                    <a:pt x="308" y="64"/>
                  </a:lnTo>
                  <a:lnTo>
                    <a:pt x="310" y="68"/>
                  </a:lnTo>
                  <a:lnTo>
                    <a:pt x="329" y="130"/>
                  </a:lnTo>
                  <a:lnTo>
                    <a:pt x="329" y="135"/>
                  </a:lnTo>
                  <a:lnTo>
                    <a:pt x="336" y="227"/>
                  </a:ln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0" name="Freeform 1340"/>
            <p:cNvSpPr>
              <a:spLocks/>
            </p:cNvSpPr>
            <p:nvPr/>
          </p:nvSpPr>
          <p:spPr bwMode="auto">
            <a:xfrm>
              <a:off x="3891178" y="3846153"/>
              <a:ext cx="292931" cy="197903"/>
            </a:xfrm>
            <a:custGeom>
              <a:avLst/>
              <a:gdLst>
                <a:gd name="T0" fmla="*/ 336 w 336"/>
                <a:gd name="T1" fmla="*/ 227 h 227"/>
                <a:gd name="T2" fmla="*/ 0 w 336"/>
                <a:gd name="T3" fmla="*/ 227 h 227"/>
                <a:gd name="T4" fmla="*/ 12 w 336"/>
                <a:gd name="T5" fmla="*/ 135 h 227"/>
                <a:gd name="T6" fmla="*/ 12 w 336"/>
                <a:gd name="T7" fmla="*/ 132 h 227"/>
                <a:gd name="T8" fmla="*/ 31 w 336"/>
                <a:gd name="T9" fmla="*/ 68 h 227"/>
                <a:gd name="T10" fmla="*/ 31 w 336"/>
                <a:gd name="T11" fmla="*/ 66 h 227"/>
                <a:gd name="T12" fmla="*/ 38 w 336"/>
                <a:gd name="T13" fmla="*/ 0 h 227"/>
                <a:gd name="T14" fmla="*/ 301 w 336"/>
                <a:gd name="T15" fmla="*/ 0 h 227"/>
                <a:gd name="T16" fmla="*/ 308 w 336"/>
                <a:gd name="T17" fmla="*/ 64 h 227"/>
                <a:gd name="T18" fmla="*/ 310 w 336"/>
                <a:gd name="T19" fmla="*/ 68 h 227"/>
                <a:gd name="T20" fmla="*/ 329 w 336"/>
                <a:gd name="T21" fmla="*/ 130 h 227"/>
                <a:gd name="T22" fmla="*/ 329 w 336"/>
                <a:gd name="T23" fmla="*/ 135 h 227"/>
                <a:gd name="T24" fmla="*/ 336 w 336"/>
                <a:gd name="T2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6" h="227">
                  <a:moveTo>
                    <a:pt x="336" y="227"/>
                  </a:moveTo>
                  <a:lnTo>
                    <a:pt x="0" y="227"/>
                  </a:lnTo>
                  <a:lnTo>
                    <a:pt x="12" y="135"/>
                  </a:lnTo>
                  <a:lnTo>
                    <a:pt x="12" y="132"/>
                  </a:lnTo>
                  <a:lnTo>
                    <a:pt x="31" y="68"/>
                  </a:lnTo>
                  <a:lnTo>
                    <a:pt x="31" y="66"/>
                  </a:lnTo>
                  <a:lnTo>
                    <a:pt x="38" y="0"/>
                  </a:lnTo>
                  <a:lnTo>
                    <a:pt x="301" y="0"/>
                  </a:lnTo>
                  <a:lnTo>
                    <a:pt x="308" y="64"/>
                  </a:lnTo>
                  <a:lnTo>
                    <a:pt x="310" y="68"/>
                  </a:lnTo>
                  <a:lnTo>
                    <a:pt x="329" y="130"/>
                  </a:lnTo>
                  <a:lnTo>
                    <a:pt x="329" y="135"/>
                  </a:lnTo>
                  <a:lnTo>
                    <a:pt x="336" y="22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1" name="Freeform 1341"/>
            <p:cNvSpPr>
              <a:spLocks/>
            </p:cNvSpPr>
            <p:nvPr/>
          </p:nvSpPr>
          <p:spPr bwMode="auto">
            <a:xfrm>
              <a:off x="4159698" y="3899334"/>
              <a:ext cx="1744" cy="6103"/>
            </a:xfrm>
            <a:custGeom>
              <a:avLst/>
              <a:gdLst>
                <a:gd name="T0" fmla="*/ 0 w 2"/>
                <a:gd name="T1" fmla="*/ 0 h 7"/>
                <a:gd name="T2" fmla="*/ 0 w 2"/>
                <a:gd name="T3" fmla="*/ 3 h 7"/>
                <a:gd name="T4" fmla="*/ 2 w 2"/>
                <a:gd name="T5" fmla="*/ 7 h 7"/>
                <a:gd name="T6" fmla="*/ 2 w 2"/>
                <a:gd name="T7" fmla="*/ 7 h 7"/>
                <a:gd name="T8" fmla="*/ 2 w 2"/>
                <a:gd name="T9" fmla="*/ 7 h 7"/>
                <a:gd name="T10" fmla="*/ 0 w 2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7">
                  <a:moveTo>
                    <a:pt x="0" y="0"/>
                  </a:moveTo>
                  <a:lnTo>
                    <a:pt x="0" y="3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2" name="Freeform 1342"/>
            <p:cNvSpPr>
              <a:spLocks/>
            </p:cNvSpPr>
            <p:nvPr/>
          </p:nvSpPr>
          <p:spPr bwMode="auto">
            <a:xfrm>
              <a:off x="4159698" y="3899334"/>
              <a:ext cx="1744" cy="6103"/>
            </a:xfrm>
            <a:custGeom>
              <a:avLst/>
              <a:gdLst>
                <a:gd name="T0" fmla="*/ 0 w 2"/>
                <a:gd name="T1" fmla="*/ 0 h 7"/>
                <a:gd name="T2" fmla="*/ 0 w 2"/>
                <a:gd name="T3" fmla="*/ 3 h 7"/>
                <a:gd name="T4" fmla="*/ 2 w 2"/>
                <a:gd name="T5" fmla="*/ 7 h 7"/>
                <a:gd name="T6" fmla="*/ 2 w 2"/>
                <a:gd name="T7" fmla="*/ 7 h 7"/>
                <a:gd name="T8" fmla="*/ 2 w 2"/>
                <a:gd name="T9" fmla="*/ 7 h 7"/>
                <a:gd name="T10" fmla="*/ 0 w 2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7">
                  <a:moveTo>
                    <a:pt x="0" y="0"/>
                  </a:moveTo>
                  <a:lnTo>
                    <a:pt x="0" y="3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3" name="Freeform 1343"/>
            <p:cNvSpPr>
              <a:spLocks/>
            </p:cNvSpPr>
            <p:nvPr/>
          </p:nvSpPr>
          <p:spPr bwMode="auto">
            <a:xfrm>
              <a:off x="3918204" y="3846153"/>
              <a:ext cx="243237" cy="61899"/>
            </a:xfrm>
            <a:custGeom>
              <a:avLst/>
              <a:gdLst>
                <a:gd name="T0" fmla="*/ 270 w 279"/>
                <a:gd name="T1" fmla="*/ 0 h 71"/>
                <a:gd name="T2" fmla="*/ 7 w 279"/>
                <a:gd name="T3" fmla="*/ 0 h 71"/>
                <a:gd name="T4" fmla="*/ 0 w 279"/>
                <a:gd name="T5" fmla="*/ 66 h 71"/>
                <a:gd name="T6" fmla="*/ 0 w 279"/>
                <a:gd name="T7" fmla="*/ 71 h 71"/>
                <a:gd name="T8" fmla="*/ 279 w 279"/>
                <a:gd name="T9" fmla="*/ 68 h 71"/>
                <a:gd name="T10" fmla="*/ 279 w 279"/>
                <a:gd name="T11" fmla="*/ 68 h 71"/>
                <a:gd name="T12" fmla="*/ 277 w 279"/>
                <a:gd name="T13" fmla="*/ 64 h 71"/>
                <a:gd name="T14" fmla="*/ 277 w 279"/>
                <a:gd name="T15" fmla="*/ 61 h 71"/>
                <a:gd name="T16" fmla="*/ 277 w 279"/>
                <a:gd name="T17" fmla="*/ 61 h 71"/>
                <a:gd name="T18" fmla="*/ 270 w 279"/>
                <a:gd name="T1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9" h="71">
                  <a:moveTo>
                    <a:pt x="270" y="0"/>
                  </a:moveTo>
                  <a:lnTo>
                    <a:pt x="7" y="0"/>
                  </a:lnTo>
                  <a:lnTo>
                    <a:pt x="0" y="66"/>
                  </a:lnTo>
                  <a:lnTo>
                    <a:pt x="0" y="71"/>
                  </a:lnTo>
                  <a:lnTo>
                    <a:pt x="279" y="68"/>
                  </a:lnTo>
                  <a:lnTo>
                    <a:pt x="279" y="68"/>
                  </a:lnTo>
                  <a:lnTo>
                    <a:pt x="277" y="64"/>
                  </a:lnTo>
                  <a:lnTo>
                    <a:pt x="277" y="61"/>
                  </a:lnTo>
                  <a:lnTo>
                    <a:pt x="277" y="61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rgbClr val="CFCD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4" name="Freeform 1344"/>
            <p:cNvSpPr>
              <a:spLocks/>
            </p:cNvSpPr>
            <p:nvPr/>
          </p:nvSpPr>
          <p:spPr bwMode="auto">
            <a:xfrm>
              <a:off x="3918204" y="3846153"/>
              <a:ext cx="243237" cy="61899"/>
            </a:xfrm>
            <a:custGeom>
              <a:avLst/>
              <a:gdLst>
                <a:gd name="T0" fmla="*/ 270 w 279"/>
                <a:gd name="T1" fmla="*/ 0 h 71"/>
                <a:gd name="T2" fmla="*/ 7 w 279"/>
                <a:gd name="T3" fmla="*/ 0 h 71"/>
                <a:gd name="T4" fmla="*/ 0 w 279"/>
                <a:gd name="T5" fmla="*/ 66 h 71"/>
                <a:gd name="T6" fmla="*/ 0 w 279"/>
                <a:gd name="T7" fmla="*/ 71 h 71"/>
                <a:gd name="T8" fmla="*/ 279 w 279"/>
                <a:gd name="T9" fmla="*/ 68 h 71"/>
                <a:gd name="T10" fmla="*/ 279 w 279"/>
                <a:gd name="T11" fmla="*/ 68 h 71"/>
                <a:gd name="T12" fmla="*/ 277 w 279"/>
                <a:gd name="T13" fmla="*/ 64 h 71"/>
                <a:gd name="T14" fmla="*/ 277 w 279"/>
                <a:gd name="T15" fmla="*/ 61 h 71"/>
                <a:gd name="T16" fmla="*/ 277 w 279"/>
                <a:gd name="T17" fmla="*/ 61 h 71"/>
                <a:gd name="T18" fmla="*/ 270 w 279"/>
                <a:gd name="T1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9" h="71">
                  <a:moveTo>
                    <a:pt x="270" y="0"/>
                  </a:moveTo>
                  <a:lnTo>
                    <a:pt x="7" y="0"/>
                  </a:lnTo>
                  <a:lnTo>
                    <a:pt x="0" y="66"/>
                  </a:lnTo>
                  <a:lnTo>
                    <a:pt x="0" y="71"/>
                  </a:lnTo>
                  <a:lnTo>
                    <a:pt x="279" y="68"/>
                  </a:lnTo>
                  <a:lnTo>
                    <a:pt x="279" y="68"/>
                  </a:lnTo>
                  <a:lnTo>
                    <a:pt x="277" y="64"/>
                  </a:lnTo>
                  <a:lnTo>
                    <a:pt x="277" y="61"/>
                  </a:lnTo>
                  <a:lnTo>
                    <a:pt x="277" y="61"/>
                  </a:lnTo>
                  <a:lnTo>
                    <a:pt x="27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5" name="Freeform 1345"/>
            <p:cNvSpPr>
              <a:spLocks/>
            </p:cNvSpPr>
            <p:nvPr/>
          </p:nvSpPr>
          <p:spPr bwMode="auto">
            <a:xfrm>
              <a:off x="3891178" y="3961233"/>
              <a:ext cx="292931" cy="82823"/>
            </a:xfrm>
            <a:custGeom>
              <a:avLst/>
              <a:gdLst>
                <a:gd name="T0" fmla="*/ 329 w 336"/>
                <a:gd name="T1" fmla="*/ 0 h 95"/>
                <a:gd name="T2" fmla="*/ 12 w 336"/>
                <a:gd name="T3" fmla="*/ 0 h 95"/>
                <a:gd name="T4" fmla="*/ 12 w 336"/>
                <a:gd name="T5" fmla="*/ 0 h 95"/>
                <a:gd name="T6" fmla="*/ 12 w 336"/>
                <a:gd name="T7" fmla="*/ 3 h 95"/>
                <a:gd name="T8" fmla="*/ 0 w 336"/>
                <a:gd name="T9" fmla="*/ 95 h 95"/>
                <a:gd name="T10" fmla="*/ 336 w 336"/>
                <a:gd name="T11" fmla="*/ 95 h 95"/>
                <a:gd name="T12" fmla="*/ 329 w 336"/>
                <a:gd name="T13" fmla="*/ 3 h 95"/>
                <a:gd name="T14" fmla="*/ 329 w 336"/>
                <a:gd name="T15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6" h="95">
                  <a:moveTo>
                    <a:pt x="329" y="0"/>
                  </a:moveTo>
                  <a:lnTo>
                    <a:pt x="12" y="0"/>
                  </a:lnTo>
                  <a:lnTo>
                    <a:pt x="12" y="0"/>
                  </a:lnTo>
                  <a:lnTo>
                    <a:pt x="12" y="3"/>
                  </a:lnTo>
                  <a:lnTo>
                    <a:pt x="0" y="95"/>
                  </a:lnTo>
                  <a:lnTo>
                    <a:pt x="336" y="95"/>
                  </a:lnTo>
                  <a:lnTo>
                    <a:pt x="329" y="3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rgbClr val="CFCD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6" name="Freeform 1346"/>
            <p:cNvSpPr>
              <a:spLocks/>
            </p:cNvSpPr>
            <p:nvPr/>
          </p:nvSpPr>
          <p:spPr bwMode="auto">
            <a:xfrm>
              <a:off x="3891178" y="3961233"/>
              <a:ext cx="292931" cy="82823"/>
            </a:xfrm>
            <a:custGeom>
              <a:avLst/>
              <a:gdLst>
                <a:gd name="T0" fmla="*/ 329 w 336"/>
                <a:gd name="T1" fmla="*/ 0 h 95"/>
                <a:gd name="T2" fmla="*/ 12 w 336"/>
                <a:gd name="T3" fmla="*/ 0 h 95"/>
                <a:gd name="T4" fmla="*/ 12 w 336"/>
                <a:gd name="T5" fmla="*/ 0 h 95"/>
                <a:gd name="T6" fmla="*/ 12 w 336"/>
                <a:gd name="T7" fmla="*/ 3 h 95"/>
                <a:gd name="T8" fmla="*/ 0 w 336"/>
                <a:gd name="T9" fmla="*/ 95 h 95"/>
                <a:gd name="T10" fmla="*/ 336 w 336"/>
                <a:gd name="T11" fmla="*/ 95 h 95"/>
                <a:gd name="T12" fmla="*/ 329 w 336"/>
                <a:gd name="T13" fmla="*/ 3 h 95"/>
                <a:gd name="T14" fmla="*/ 329 w 336"/>
                <a:gd name="T15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6" h="95">
                  <a:moveTo>
                    <a:pt x="329" y="0"/>
                  </a:moveTo>
                  <a:lnTo>
                    <a:pt x="12" y="0"/>
                  </a:lnTo>
                  <a:lnTo>
                    <a:pt x="12" y="0"/>
                  </a:lnTo>
                  <a:lnTo>
                    <a:pt x="12" y="3"/>
                  </a:lnTo>
                  <a:lnTo>
                    <a:pt x="0" y="95"/>
                  </a:lnTo>
                  <a:lnTo>
                    <a:pt x="336" y="95"/>
                  </a:lnTo>
                  <a:lnTo>
                    <a:pt x="329" y="3"/>
                  </a:lnTo>
                  <a:lnTo>
                    <a:pt x="3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" name="Freeform 1347"/>
            <p:cNvSpPr>
              <a:spLocks/>
            </p:cNvSpPr>
            <p:nvPr/>
          </p:nvSpPr>
          <p:spPr bwMode="auto">
            <a:xfrm>
              <a:off x="4105645" y="3936822"/>
              <a:ext cx="57540" cy="20924"/>
            </a:xfrm>
            <a:custGeom>
              <a:avLst/>
              <a:gdLst>
                <a:gd name="T0" fmla="*/ 28 w 28"/>
                <a:gd name="T1" fmla="*/ 10 h 10"/>
                <a:gd name="T2" fmla="*/ 25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0">
                  <a:moveTo>
                    <a:pt x="28" y="1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8" y="1"/>
                    <a:pt x="10" y="4"/>
                    <a:pt x="0" y="10"/>
                  </a:cubicBezTo>
                  <a:lnTo>
                    <a:pt x="28" y="10"/>
                  </a:lnTo>
                  <a:close/>
                </a:path>
              </a:pathLst>
            </a:custGeom>
            <a:solidFill>
              <a:srgbClr val="87C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8" name="Freeform 1348"/>
            <p:cNvSpPr>
              <a:spLocks/>
            </p:cNvSpPr>
            <p:nvPr/>
          </p:nvSpPr>
          <p:spPr bwMode="auto">
            <a:xfrm>
              <a:off x="4021079" y="3965592"/>
              <a:ext cx="146466" cy="68002"/>
            </a:xfrm>
            <a:custGeom>
              <a:avLst/>
              <a:gdLst>
                <a:gd name="T0" fmla="*/ 69 w 71"/>
                <a:gd name="T1" fmla="*/ 0 h 33"/>
                <a:gd name="T2" fmla="*/ 35 w 71"/>
                <a:gd name="T3" fmla="*/ 0 h 33"/>
                <a:gd name="T4" fmla="*/ 0 w 71"/>
                <a:gd name="T5" fmla="*/ 33 h 33"/>
                <a:gd name="T6" fmla="*/ 71 w 71"/>
                <a:gd name="T7" fmla="*/ 33 h 33"/>
                <a:gd name="T8" fmla="*/ 69 w 71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33">
                  <a:moveTo>
                    <a:pt x="69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23" y="7"/>
                    <a:pt x="11" y="18"/>
                    <a:pt x="0" y="33"/>
                  </a:cubicBezTo>
                  <a:cubicBezTo>
                    <a:pt x="71" y="33"/>
                    <a:pt x="71" y="33"/>
                    <a:pt x="71" y="33"/>
                  </a:cubicBezTo>
                  <a:lnTo>
                    <a:pt x="69" y="0"/>
                  </a:lnTo>
                  <a:close/>
                </a:path>
              </a:pathLst>
            </a:custGeom>
            <a:solidFill>
              <a:srgbClr val="87C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9" name="Freeform 1349"/>
            <p:cNvSpPr>
              <a:spLocks/>
            </p:cNvSpPr>
            <p:nvPr/>
          </p:nvSpPr>
          <p:spPr bwMode="auto">
            <a:xfrm>
              <a:off x="3930409" y="3853999"/>
              <a:ext cx="113336" cy="43591"/>
            </a:xfrm>
            <a:custGeom>
              <a:avLst/>
              <a:gdLst>
                <a:gd name="T0" fmla="*/ 55 w 55"/>
                <a:gd name="T1" fmla="*/ 12 h 21"/>
                <a:gd name="T2" fmla="*/ 51 w 55"/>
                <a:gd name="T3" fmla="*/ 0 h 21"/>
                <a:gd name="T4" fmla="*/ 2 w 55"/>
                <a:gd name="T5" fmla="*/ 0 h 21"/>
                <a:gd name="T6" fmla="*/ 0 w 55"/>
                <a:gd name="T7" fmla="*/ 21 h 21"/>
                <a:gd name="T8" fmla="*/ 44 w 55"/>
                <a:gd name="T9" fmla="*/ 21 h 21"/>
                <a:gd name="T10" fmla="*/ 55 w 55"/>
                <a:gd name="T11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21">
                  <a:moveTo>
                    <a:pt x="55" y="12"/>
                  </a:moveTo>
                  <a:cubicBezTo>
                    <a:pt x="54" y="8"/>
                    <a:pt x="53" y="4"/>
                    <a:pt x="5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6" y="17"/>
                    <a:pt x="50" y="14"/>
                    <a:pt x="55" y="12"/>
                  </a:cubicBezTo>
                  <a:close/>
                </a:path>
              </a:pathLst>
            </a:custGeom>
            <a:solidFill>
              <a:srgbClr val="87C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0" name="Freeform 1350"/>
            <p:cNvSpPr>
              <a:spLocks/>
            </p:cNvSpPr>
            <p:nvPr/>
          </p:nvSpPr>
          <p:spPr bwMode="auto">
            <a:xfrm>
              <a:off x="3907742" y="3965592"/>
              <a:ext cx="161286" cy="68002"/>
            </a:xfrm>
            <a:custGeom>
              <a:avLst/>
              <a:gdLst>
                <a:gd name="T0" fmla="*/ 78 w 78"/>
                <a:gd name="T1" fmla="*/ 0 h 33"/>
                <a:gd name="T2" fmla="*/ 3 w 78"/>
                <a:gd name="T3" fmla="*/ 0 h 33"/>
                <a:gd name="T4" fmla="*/ 0 w 78"/>
                <a:gd name="T5" fmla="*/ 33 h 33"/>
                <a:gd name="T6" fmla="*/ 46 w 78"/>
                <a:gd name="T7" fmla="*/ 33 h 33"/>
                <a:gd name="T8" fmla="*/ 78 w 78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33">
                  <a:moveTo>
                    <a:pt x="7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52" y="24"/>
                    <a:pt x="63" y="11"/>
                    <a:pt x="78" y="0"/>
                  </a:cubicBezTo>
                  <a:close/>
                </a:path>
              </a:pathLst>
            </a:custGeom>
            <a:solidFill>
              <a:srgbClr val="87C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1" name="Freeform 1351"/>
            <p:cNvSpPr>
              <a:spLocks/>
            </p:cNvSpPr>
            <p:nvPr/>
          </p:nvSpPr>
          <p:spPr bwMode="auto">
            <a:xfrm>
              <a:off x="3913845" y="3853999"/>
              <a:ext cx="241494" cy="103746"/>
            </a:xfrm>
            <a:custGeom>
              <a:avLst/>
              <a:gdLst>
                <a:gd name="T0" fmla="*/ 117 w 117"/>
                <a:gd name="T1" fmla="*/ 35 h 50"/>
                <a:gd name="T2" fmla="*/ 113 w 117"/>
                <a:gd name="T3" fmla="*/ 23 h 50"/>
                <a:gd name="T4" fmla="*/ 110 w 117"/>
                <a:gd name="T5" fmla="*/ 0 h 50"/>
                <a:gd name="T6" fmla="*/ 88 w 117"/>
                <a:gd name="T7" fmla="*/ 0 h 50"/>
                <a:gd name="T8" fmla="*/ 84 w 117"/>
                <a:gd name="T9" fmla="*/ 12 h 50"/>
                <a:gd name="T10" fmla="*/ 95 w 117"/>
                <a:gd name="T11" fmla="*/ 25 h 50"/>
                <a:gd name="T12" fmla="*/ 73 w 117"/>
                <a:gd name="T13" fmla="*/ 40 h 50"/>
                <a:gd name="T14" fmla="*/ 52 w 117"/>
                <a:gd name="T15" fmla="*/ 28 h 50"/>
                <a:gd name="T16" fmla="*/ 6 w 117"/>
                <a:gd name="T17" fmla="*/ 28 h 50"/>
                <a:gd name="T18" fmla="*/ 0 w 117"/>
                <a:gd name="T19" fmla="*/ 50 h 50"/>
                <a:gd name="T20" fmla="*/ 80 w 117"/>
                <a:gd name="T21" fmla="*/ 50 h 50"/>
                <a:gd name="T22" fmla="*/ 117 w 117"/>
                <a:gd name="T23" fmla="*/ 3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50">
                  <a:moveTo>
                    <a:pt x="117" y="35"/>
                  </a:moveTo>
                  <a:cubicBezTo>
                    <a:pt x="113" y="23"/>
                    <a:pt x="113" y="23"/>
                    <a:pt x="113" y="23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7" y="4"/>
                    <a:pt x="85" y="8"/>
                    <a:pt x="84" y="12"/>
                  </a:cubicBezTo>
                  <a:cubicBezTo>
                    <a:pt x="91" y="14"/>
                    <a:pt x="95" y="19"/>
                    <a:pt x="95" y="25"/>
                  </a:cubicBezTo>
                  <a:cubicBezTo>
                    <a:pt x="95" y="33"/>
                    <a:pt x="86" y="40"/>
                    <a:pt x="73" y="40"/>
                  </a:cubicBezTo>
                  <a:cubicBezTo>
                    <a:pt x="63" y="40"/>
                    <a:pt x="54" y="35"/>
                    <a:pt x="52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80" y="50"/>
                    <a:pt x="80" y="50"/>
                    <a:pt x="80" y="50"/>
                  </a:cubicBezTo>
                  <a:cubicBezTo>
                    <a:pt x="91" y="43"/>
                    <a:pt x="103" y="38"/>
                    <a:pt x="117" y="35"/>
                  </a:cubicBezTo>
                  <a:close/>
                </a:path>
              </a:pathLst>
            </a:custGeom>
            <a:solidFill>
              <a:srgbClr val="87C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2" name="Freeform 1352"/>
            <p:cNvSpPr>
              <a:spLocks noEditPoints="1"/>
            </p:cNvSpPr>
            <p:nvPr/>
          </p:nvSpPr>
          <p:spPr bwMode="auto">
            <a:xfrm>
              <a:off x="4029797" y="3761586"/>
              <a:ext cx="75848" cy="158671"/>
            </a:xfrm>
            <a:custGeom>
              <a:avLst/>
              <a:gdLst>
                <a:gd name="T0" fmla="*/ 14 w 37"/>
                <a:gd name="T1" fmla="*/ 62 h 77"/>
                <a:gd name="T2" fmla="*/ 5 w 37"/>
                <a:gd name="T3" fmla="*/ 69 h 77"/>
                <a:gd name="T4" fmla="*/ 17 w 37"/>
                <a:gd name="T5" fmla="*/ 77 h 77"/>
                <a:gd name="T6" fmla="*/ 30 w 37"/>
                <a:gd name="T7" fmla="*/ 69 h 77"/>
                <a:gd name="T8" fmla="*/ 21 w 37"/>
                <a:gd name="T9" fmla="*/ 62 h 77"/>
                <a:gd name="T10" fmla="*/ 36 w 37"/>
                <a:gd name="T11" fmla="*/ 25 h 77"/>
                <a:gd name="T12" fmla="*/ 37 w 37"/>
                <a:gd name="T13" fmla="*/ 18 h 77"/>
                <a:gd name="T14" fmla="*/ 18 w 37"/>
                <a:gd name="T15" fmla="*/ 0 h 77"/>
                <a:gd name="T16" fmla="*/ 0 w 37"/>
                <a:gd name="T17" fmla="*/ 18 h 77"/>
                <a:gd name="T18" fmla="*/ 1 w 37"/>
                <a:gd name="T19" fmla="*/ 24 h 77"/>
                <a:gd name="T20" fmla="*/ 14 w 37"/>
                <a:gd name="T21" fmla="*/ 62 h 77"/>
                <a:gd name="T22" fmla="*/ 25 w 37"/>
                <a:gd name="T23" fmla="*/ 69 h 77"/>
                <a:gd name="T24" fmla="*/ 17 w 37"/>
                <a:gd name="T25" fmla="*/ 74 h 77"/>
                <a:gd name="T26" fmla="*/ 10 w 37"/>
                <a:gd name="T27" fmla="*/ 69 h 77"/>
                <a:gd name="T28" fmla="*/ 15 w 37"/>
                <a:gd name="T29" fmla="*/ 65 h 77"/>
                <a:gd name="T30" fmla="*/ 17 w 37"/>
                <a:gd name="T31" fmla="*/ 69 h 77"/>
                <a:gd name="T32" fmla="*/ 19 w 37"/>
                <a:gd name="T33" fmla="*/ 65 h 77"/>
                <a:gd name="T34" fmla="*/ 25 w 37"/>
                <a:gd name="T35" fmla="*/ 6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" h="77">
                  <a:moveTo>
                    <a:pt x="14" y="62"/>
                  </a:moveTo>
                  <a:cubicBezTo>
                    <a:pt x="9" y="63"/>
                    <a:pt x="5" y="66"/>
                    <a:pt x="5" y="69"/>
                  </a:cubicBezTo>
                  <a:cubicBezTo>
                    <a:pt x="5" y="74"/>
                    <a:pt x="11" y="77"/>
                    <a:pt x="17" y="77"/>
                  </a:cubicBezTo>
                  <a:cubicBezTo>
                    <a:pt x="24" y="77"/>
                    <a:pt x="30" y="74"/>
                    <a:pt x="30" y="69"/>
                  </a:cubicBezTo>
                  <a:cubicBezTo>
                    <a:pt x="30" y="66"/>
                    <a:pt x="26" y="63"/>
                    <a:pt x="21" y="62"/>
                  </a:cubicBezTo>
                  <a:cubicBezTo>
                    <a:pt x="25" y="50"/>
                    <a:pt x="34" y="30"/>
                    <a:pt x="36" y="25"/>
                  </a:cubicBezTo>
                  <a:cubicBezTo>
                    <a:pt x="37" y="23"/>
                    <a:pt x="37" y="21"/>
                    <a:pt x="37" y="18"/>
                  </a:cubicBez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0"/>
                    <a:pt x="0" y="22"/>
                    <a:pt x="1" y="24"/>
                  </a:cubicBezTo>
                  <a:cubicBezTo>
                    <a:pt x="2" y="28"/>
                    <a:pt x="10" y="50"/>
                    <a:pt x="14" y="62"/>
                  </a:cubicBezTo>
                  <a:close/>
                  <a:moveTo>
                    <a:pt x="25" y="69"/>
                  </a:moveTo>
                  <a:cubicBezTo>
                    <a:pt x="25" y="72"/>
                    <a:pt x="22" y="74"/>
                    <a:pt x="17" y="74"/>
                  </a:cubicBezTo>
                  <a:cubicBezTo>
                    <a:pt x="13" y="74"/>
                    <a:pt x="10" y="72"/>
                    <a:pt x="10" y="69"/>
                  </a:cubicBezTo>
                  <a:cubicBezTo>
                    <a:pt x="10" y="67"/>
                    <a:pt x="12" y="65"/>
                    <a:pt x="15" y="65"/>
                  </a:cubicBezTo>
                  <a:cubicBezTo>
                    <a:pt x="16" y="68"/>
                    <a:pt x="17" y="69"/>
                    <a:pt x="17" y="69"/>
                  </a:cubicBezTo>
                  <a:cubicBezTo>
                    <a:pt x="17" y="69"/>
                    <a:pt x="18" y="68"/>
                    <a:pt x="19" y="65"/>
                  </a:cubicBezTo>
                  <a:cubicBezTo>
                    <a:pt x="22" y="65"/>
                    <a:pt x="25" y="67"/>
                    <a:pt x="25" y="69"/>
                  </a:cubicBezTo>
                  <a:close/>
                </a:path>
              </a:pathLst>
            </a:custGeom>
            <a:solidFill>
              <a:srgbClr val="F75A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3" name="Oval 1353"/>
            <p:cNvSpPr>
              <a:spLocks noChangeArrowheads="1"/>
            </p:cNvSpPr>
            <p:nvPr/>
          </p:nvSpPr>
          <p:spPr bwMode="auto">
            <a:xfrm>
              <a:off x="4042002" y="3776407"/>
              <a:ext cx="49694" cy="47078"/>
            </a:xfrm>
            <a:prstGeom prst="ellipse">
              <a:avLst/>
            </a:pr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4" name="Oval 1354"/>
            <p:cNvSpPr>
              <a:spLocks noChangeArrowheads="1"/>
            </p:cNvSpPr>
            <p:nvPr/>
          </p:nvSpPr>
          <p:spPr bwMode="auto">
            <a:xfrm>
              <a:off x="4049849" y="3782510"/>
              <a:ext cx="34873" cy="34873"/>
            </a:xfrm>
            <a:prstGeom prst="ellipse">
              <a:avLst/>
            </a:pr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05" name="组合 504"/>
          <p:cNvGrpSpPr/>
          <p:nvPr/>
        </p:nvGrpSpPr>
        <p:grpSpPr>
          <a:xfrm>
            <a:off x="6384446" y="5272199"/>
            <a:ext cx="482483" cy="532518"/>
            <a:chOff x="4451757" y="3802562"/>
            <a:chExt cx="235391" cy="259802"/>
          </a:xfrm>
        </p:grpSpPr>
        <p:sp>
          <p:nvSpPr>
            <p:cNvPr id="506" name="Freeform 1355"/>
            <p:cNvSpPr>
              <a:spLocks/>
            </p:cNvSpPr>
            <p:nvPr/>
          </p:nvSpPr>
          <p:spPr bwMode="auto">
            <a:xfrm>
              <a:off x="4451757" y="3802562"/>
              <a:ext cx="235391" cy="259802"/>
            </a:xfrm>
            <a:custGeom>
              <a:avLst/>
              <a:gdLst>
                <a:gd name="T0" fmla="*/ 69 w 114"/>
                <a:gd name="T1" fmla="*/ 14 h 126"/>
                <a:gd name="T2" fmla="*/ 72 w 114"/>
                <a:gd name="T3" fmla="*/ 9 h 126"/>
                <a:gd name="T4" fmla="*/ 63 w 114"/>
                <a:gd name="T5" fmla="*/ 0 h 126"/>
                <a:gd name="T6" fmla="*/ 51 w 114"/>
                <a:gd name="T7" fmla="*/ 0 h 126"/>
                <a:gd name="T8" fmla="*/ 42 w 114"/>
                <a:gd name="T9" fmla="*/ 9 h 126"/>
                <a:gd name="T10" fmla="*/ 44 w 114"/>
                <a:gd name="T11" fmla="*/ 14 h 126"/>
                <a:gd name="T12" fmla="*/ 0 w 114"/>
                <a:gd name="T13" fmla="*/ 70 h 126"/>
                <a:gd name="T14" fmla="*/ 57 w 114"/>
                <a:gd name="T15" fmla="*/ 126 h 126"/>
                <a:gd name="T16" fmla="*/ 114 w 114"/>
                <a:gd name="T17" fmla="*/ 70 h 126"/>
                <a:gd name="T18" fmla="*/ 69 w 114"/>
                <a:gd name="T19" fmla="*/ 1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26">
                  <a:moveTo>
                    <a:pt x="69" y="14"/>
                  </a:moveTo>
                  <a:cubicBezTo>
                    <a:pt x="71" y="13"/>
                    <a:pt x="72" y="11"/>
                    <a:pt x="72" y="9"/>
                  </a:cubicBezTo>
                  <a:cubicBezTo>
                    <a:pt x="72" y="4"/>
                    <a:pt x="68" y="0"/>
                    <a:pt x="63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6" y="0"/>
                    <a:pt x="42" y="4"/>
                    <a:pt x="42" y="9"/>
                  </a:cubicBezTo>
                  <a:cubicBezTo>
                    <a:pt x="42" y="11"/>
                    <a:pt x="43" y="13"/>
                    <a:pt x="44" y="14"/>
                  </a:cubicBezTo>
                  <a:cubicBezTo>
                    <a:pt x="19" y="20"/>
                    <a:pt x="0" y="43"/>
                    <a:pt x="0" y="70"/>
                  </a:cubicBezTo>
                  <a:cubicBezTo>
                    <a:pt x="0" y="101"/>
                    <a:pt x="26" y="126"/>
                    <a:pt x="57" y="126"/>
                  </a:cubicBezTo>
                  <a:cubicBezTo>
                    <a:pt x="88" y="126"/>
                    <a:pt x="114" y="101"/>
                    <a:pt x="114" y="70"/>
                  </a:cubicBezTo>
                  <a:cubicBezTo>
                    <a:pt x="114" y="43"/>
                    <a:pt x="95" y="20"/>
                    <a:pt x="69" y="14"/>
                  </a:cubicBezTo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7" name="Oval 1356"/>
            <p:cNvSpPr>
              <a:spLocks noChangeArrowheads="1"/>
            </p:cNvSpPr>
            <p:nvPr/>
          </p:nvSpPr>
          <p:spPr bwMode="auto">
            <a:xfrm>
              <a:off x="4470937" y="3846153"/>
              <a:ext cx="197903" cy="199647"/>
            </a:xfrm>
            <a:prstGeom prst="ellipse">
              <a:avLst/>
            </a:pr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8" name="Freeform 1357"/>
            <p:cNvSpPr>
              <a:spLocks noEditPoints="1"/>
            </p:cNvSpPr>
            <p:nvPr/>
          </p:nvSpPr>
          <p:spPr bwMode="auto">
            <a:xfrm>
              <a:off x="4474424" y="3846153"/>
              <a:ext cx="194416" cy="104618"/>
            </a:xfrm>
            <a:custGeom>
              <a:avLst/>
              <a:gdLst>
                <a:gd name="T0" fmla="*/ 94 w 94"/>
                <a:gd name="T1" fmla="*/ 51 h 51"/>
                <a:gd name="T2" fmla="*/ 94 w 94"/>
                <a:gd name="T3" fmla="*/ 51 h 51"/>
                <a:gd name="T4" fmla="*/ 94 w 94"/>
                <a:gd name="T5" fmla="*/ 51 h 51"/>
                <a:gd name="T6" fmla="*/ 94 w 94"/>
                <a:gd name="T7" fmla="*/ 51 h 51"/>
                <a:gd name="T8" fmla="*/ 46 w 94"/>
                <a:gd name="T9" fmla="*/ 0 h 51"/>
                <a:gd name="T10" fmla="*/ 12 w 94"/>
                <a:gd name="T11" fmla="*/ 14 h 51"/>
                <a:gd name="T12" fmla="*/ 0 w 94"/>
                <a:gd name="T13" fmla="*/ 34 h 51"/>
                <a:gd name="T14" fmla="*/ 46 w 94"/>
                <a:gd name="T15" fmla="*/ 0 h 51"/>
                <a:gd name="T16" fmla="*/ 85 w 94"/>
                <a:gd name="T17" fmla="*/ 20 h 51"/>
                <a:gd name="T18" fmla="*/ 80 w 94"/>
                <a:gd name="T19" fmla="*/ 14 h 51"/>
                <a:gd name="T20" fmla="*/ 46 w 94"/>
                <a:gd name="T2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4" h="51">
                  <a:moveTo>
                    <a:pt x="94" y="51"/>
                  </a:moveTo>
                  <a:cubicBezTo>
                    <a:pt x="94" y="51"/>
                    <a:pt x="94" y="51"/>
                    <a:pt x="94" y="51"/>
                  </a:cubicBezTo>
                  <a:cubicBezTo>
                    <a:pt x="94" y="51"/>
                    <a:pt x="94" y="51"/>
                    <a:pt x="94" y="51"/>
                  </a:cubicBezTo>
                  <a:cubicBezTo>
                    <a:pt x="94" y="51"/>
                    <a:pt x="94" y="51"/>
                    <a:pt x="94" y="51"/>
                  </a:cubicBezTo>
                  <a:moveTo>
                    <a:pt x="46" y="0"/>
                  </a:moveTo>
                  <a:cubicBezTo>
                    <a:pt x="34" y="0"/>
                    <a:pt x="21" y="5"/>
                    <a:pt x="12" y="14"/>
                  </a:cubicBezTo>
                  <a:cubicBezTo>
                    <a:pt x="6" y="20"/>
                    <a:pt x="2" y="27"/>
                    <a:pt x="0" y="34"/>
                  </a:cubicBezTo>
                  <a:cubicBezTo>
                    <a:pt x="6" y="14"/>
                    <a:pt x="25" y="0"/>
                    <a:pt x="46" y="0"/>
                  </a:cubicBezTo>
                  <a:cubicBezTo>
                    <a:pt x="62" y="0"/>
                    <a:pt x="76" y="8"/>
                    <a:pt x="85" y="20"/>
                  </a:cubicBezTo>
                  <a:cubicBezTo>
                    <a:pt x="83" y="18"/>
                    <a:pt x="82" y="16"/>
                    <a:pt x="80" y="14"/>
                  </a:cubicBezTo>
                  <a:cubicBezTo>
                    <a:pt x="71" y="5"/>
                    <a:pt x="58" y="0"/>
                    <a:pt x="46" y="0"/>
                  </a:cubicBezTo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9" name="Freeform 1358"/>
            <p:cNvSpPr>
              <a:spLocks/>
            </p:cNvSpPr>
            <p:nvPr/>
          </p:nvSpPr>
          <p:spPr bwMode="auto">
            <a:xfrm>
              <a:off x="4470937" y="3846153"/>
              <a:ext cx="197903" cy="104618"/>
            </a:xfrm>
            <a:custGeom>
              <a:avLst/>
              <a:gdLst>
                <a:gd name="T0" fmla="*/ 48 w 96"/>
                <a:gd name="T1" fmla="*/ 0 h 51"/>
                <a:gd name="T2" fmla="*/ 2 w 96"/>
                <a:gd name="T3" fmla="*/ 34 h 51"/>
                <a:gd name="T4" fmla="*/ 0 w 96"/>
                <a:gd name="T5" fmla="*/ 51 h 51"/>
                <a:gd name="T6" fmla="*/ 96 w 96"/>
                <a:gd name="T7" fmla="*/ 51 h 51"/>
                <a:gd name="T8" fmla="*/ 96 w 96"/>
                <a:gd name="T9" fmla="*/ 51 h 51"/>
                <a:gd name="T10" fmla="*/ 87 w 96"/>
                <a:gd name="T11" fmla="*/ 20 h 51"/>
                <a:gd name="T12" fmla="*/ 48 w 96"/>
                <a:gd name="T1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51">
                  <a:moveTo>
                    <a:pt x="48" y="0"/>
                  </a:moveTo>
                  <a:cubicBezTo>
                    <a:pt x="27" y="0"/>
                    <a:pt x="8" y="14"/>
                    <a:pt x="2" y="34"/>
                  </a:cubicBezTo>
                  <a:cubicBezTo>
                    <a:pt x="0" y="39"/>
                    <a:pt x="0" y="45"/>
                    <a:pt x="0" y="51"/>
                  </a:cubicBezTo>
                  <a:cubicBezTo>
                    <a:pt x="96" y="51"/>
                    <a:pt x="96" y="51"/>
                    <a:pt x="96" y="51"/>
                  </a:cubicBezTo>
                  <a:cubicBezTo>
                    <a:pt x="96" y="51"/>
                    <a:pt x="96" y="51"/>
                    <a:pt x="96" y="51"/>
                  </a:cubicBezTo>
                  <a:cubicBezTo>
                    <a:pt x="96" y="40"/>
                    <a:pt x="93" y="29"/>
                    <a:pt x="87" y="20"/>
                  </a:cubicBezTo>
                  <a:cubicBezTo>
                    <a:pt x="78" y="8"/>
                    <a:pt x="64" y="0"/>
                    <a:pt x="48" y="0"/>
                  </a:cubicBezTo>
                </a:path>
              </a:pathLst>
            </a:custGeom>
            <a:solidFill>
              <a:srgbClr val="5352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0" name="Freeform 1359"/>
            <p:cNvSpPr>
              <a:spLocks/>
            </p:cNvSpPr>
            <p:nvPr/>
          </p:nvSpPr>
          <p:spPr bwMode="auto">
            <a:xfrm>
              <a:off x="4561606" y="3885384"/>
              <a:ext cx="74105" cy="75848"/>
            </a:xfrm>
            <a:custGeom>
              <a:avLst/>
              <a:gdLst>
                <a:gd name="T0" fmla="*/ 85 w 85"/>
                <a:gd name="T1" fmla="*/ 0 h 87"/>
                <a:gd name="T2" fmla="*/ 0 w 85"/>
                <a:gd name="T3" fmla="*/ 54 h 87"/>
                <a:gd name="T4" fmla="*/ 33 w 85"/>
                <a:gd name="T5" fmla="*/ 87 h 87"/>
                <a:gd name="T6" fmla="*/ 85 w 85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87">
                  <a:moveTo>
                    <a:pt x="85" y="0"/>
                  </a:moveTo>
                  <a:lnTo>
                    <a:pt x="0" y="54"/>
                  </a:lnTo>
                  <a:lnTo>
                    <a:pt x="33" y="87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E754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1" name="Freeform 1360"/>
            <p:cNvSpPr>
              <a:spLocks/>
            </p:cNvSpPr>
            <p:nvPr/>
          </p:nvSpPr>
          <p:spPr bwMode="auto">
            <a:xfrm>
              <a:off x="4513656" y="3932463"/>
              <a:ext cx="74976" cy="76720"/>
            </a:xfrm>
            <a:custGeom>
              <a:avLst/>
              <a:gdLst>
                <a:gd name="T0" fmla="*/ 0 w 86"/>
                <a:gd name="T1" fmla="*/ 88 h 88"/>
                <a:gd name="T2" fmla="*/ 86 w 86"/>
                <a:gd name="T3" fmla="*/ 33 h 88"/>
                <a:gd name="T4" fmla="*/ 55 w 86"/>
                <a:gd name="T5" fmla="*/ 0 h 88"/>
                <a:gd name="T6" fmla="*/ 0 w 86"/>
                <a:gd name="T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88">
                  <a:moveTo>
                    <a:pt x="0" y="88"/>
                  </a:moveTo>
                  <a:lnTo>
                    <a:pt x="86" y="33"/>
                  </a:lnTo>
                  <a:lnTo>
                    <a:pt x="55" y="0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98BB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2" name="Oval 1361"/>
            <p:cNvSpPr>
              <a:spLocks noChangeArrowheads="1"/>
            </p:cNvSpPr>
            <p:nvPr/>
          </p:nvSpPr>
          <p:spPr bwMode="auto">
            <a:xfrm>
              <a:off x="4563350" y="3856614"/>
              <a:ext cx="12205" cy="12205"/>
            </a:xfrm>
            <a:prstGeom prst="ellipse">
              <a:avLst/>
            </a:pr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3" name="Freeform 1362"/>
            <p:cNvSpPr>
              <a:spLocks/>
            </p:cNvSpPr>
            <p:nvPr/>
          </p:nvSpPr>
          <p:spPr bwMode="auto">
            <a:xfrm>
              <a:off x="4551144" y="3811280"/>
              <a:ext cx="37488" cy="13949"/>
            </a:xfrm>
            <a:custGeom>
              <a:avLst/>
              <a:gdLst>
                <a:gd name="T0" fmla="*/ 18 w 18"/>
                <a:gd name="T1" fmla="*/ 4 h 7"/>
                <a:gd name="T2" fmla="*/ 15 w 18"/>
                <a:gd name="T3" fmla="*/ 7 h 7"/>
                <a:gd name="T4" fmla="*/ 3 w 18"/>
                <a:gd name="T5" fmla="*/ 7 h 7"/>
                <a:gd name="T6" fmla="*/ 0 w 18"/>
                <a:gd name="T7" fmla="*/ 4 h 7"/>
                <a:gd name="T8" fmla="*/ 3 w 18"/>
                <a:gd name="T9" fmla="*/ 0 h 7"/>
                <a:gd name="T10" fmla="*/ 15 w 18"/>
                <a:gd name="T11" fmla="*/ 0 h 7"/>
                <a:gd name="T12" fmla="*/ 18 w 18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7">
                  <a:moveTo>
                    <a:pt x="18" y="4"/>
                  </a:moveTo>
                  <a:cubicBezTo>
                    <a:pt x="18" y="6"/>
                    <a:pt x="17" y="7"/>
                    <a:pt x="15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7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8" y="2"/>
                    <a:pt x="18" y="4"/>
                  </a:cubicBezTo>
                  <a:close/>
                </a:path>
              </a:pathLst>
            </a:cu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19" name="组合 518"/>
          <p:cNvGrpSpPr/>
          <p:nvPr/>
        </p:nvGrpSpPr>
        <p:grpSpPr>
          <a:xfrm>
            <a:off x="8183593" y="5364300"/>
            <a:ext cx="562666" cy="348317"/>
            <a:chOff x="3439576" y="8281968"/>
            <a:chExt cx="256315" cy="158671"/>
          </a:xfrm>
        </p:grpSpPr>
        <p:sp>
          <p:nvSpPr>
            <p:cNvPr id="520" name="Freeform 1895"/>
            <p:cNvSpPr>
              <a:spLocks noEditPoints="1"/>
            </p:cNvSpPr>
            <p:nvPr/>
          </p:nvSpPr>
          <p:spPr bwMode="auto">
            <a:xfrm>
              <a:off x="3439576" y="8281968"/>
              <a:ext cx="256315" cy="158671"/>
            </a:xfrm>
            <a:custGeom>
              <a:avLst/>
              <a:gdLst>
                <a:gd name="T0" fmla="*/ 112 w 124"/>
                <a:gd name="T1" fmla="*/ 18 h 77"/>
                <a:gd name="T2" fmla="*/ 112 w 124"/>
                <a:gd name="T3" fmla="*/ 0 h 77"/>
                <a:gd name="T4" fmla="*/ 0 w 124"/>
                <a:gd name="T5" fmla="*/ 0 h 77"/>
                <a:gd name="T6" fmla="*/ 0 w 124"/>
                <a:gd name="T7" fmla="*/ 77 h 77"/>
                <a:gd name="T8" fmla="*/ 112 w 124"/>
                <a:gd name="T9" fmla="*/ 77 h 77"/>
                <a:gd name="T10" fmla="*/ 112 w 124"/>
                <a:gd name="T11" fmla="*/ 60 h 77"/>
                <a:gd name="T12" fmla="*/ 124 w 124"/>
                <a:gd name="T13" fmla="*/ 53 h 77"/>
                <a:gd name="T14" fmla="*/ 124 w 124"/>
                <a:gd name="T15" fmla="*/ 25 h 77"/>
                <a:gd name="T16" fmla="*/ 112 w 124"/>
                <a:gd name="T17" fmla="*/ 18 h 77"/>
                <a:gd name="T18" fmla="*/ 103 w 124"/>
                <a:gd name="T19" fmla="*/ 68 h 77"/>
                <a:gd name="T20" fmla="*/ 9 w 124"/>
                <a:gd name="T21" fmla="*/ 68 h 77"/>
                <a:gd name="T22" fmla="*/ 9 w 124"/>
                <a:gd name="T23" fmla="*/ 9 h 77"/>
                <a:gd name="T24" fmla="*/ 103 w 124"/>
                <a:gd name="T25" fmla="*/ 9 h 77"/>
                <a:gd name="T26" fmla="*/ 103 w 124"/>
                <a:gd name="T27" fmla="*/ 6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4" h="77">
                  <a:moveTo>
                    <a:pt x="112" y="18"/>
                  </a:moveTo>
                  <a:cubicBezTo>
                    <a:pt x="112" y="0"/>
                    <a:pt x="112" y="0"/>
                    <a:pt x="1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6" y="60"/>
                    <a:pt x="124" y="60"/>
                    <a:pt x="124" y="53"/>
                  </a:cubicBezTo>
                  <a:cubicBezTo>
                    <a:pt x="124" y="25"/>
                    <a:pt x="124" y="25"/>
                    <a:pt x="124" y="25"/>
                  </a:cubicBezTo>
                  <a:cubicBezTo>
                    <a:pt x="124" y="17"/>
                    <a:pt x="115" y="18"/>
                    <a:pt x="112" y="18"/>
                  </a:cubicBezTo>
                  <a:close/>
                  <a:moveTo>
                    <a:pt x="103" y="68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3" y="9"/>
                    <a:pt x="103" y="9"/>
                    <a:pt x="103" y="9"/>
                  </a:cubicBezTo>
                  <a:lnTo>
                    <a:pt x="103" y="68"/>
                  </a:ln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" name="Rectangle 1896"/>
            <p:cNvSpPr>
              <a:spLocks noChangeArrowheads="1"/>
            </p:cNvSpPr>
            <p:nvPr/>
          </p:nvSpPr>
          <p:spPr bwMode="auto">
            <a:xfrm>
              <a:off x="3475320" y="8316840"/>
              <a:ext cx="47078" cy="88926"/>
            </a:xfrm>
            <a:prstGeom prst="rect">
              <a:avLst/>
            </a:prstGeom>
            <a:solidFill>
              <a:srgbClr val="E754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22" name="组合 521"/>
          <p:cNvGrpSpPr/>
          <p:nvPr/>
        </p:nvGrpSpPr>
        <p:grpSpPr>
          <a:xfrm>
            <a:off x="9223617" y="5361430"/>
            <a:ext cx="562666" cy="354057"/>
            <a:chOff x="3965282" y="8288070"/>
            <a:chExt cx="256315" cy="161286"/>
          </a:xfrm>
        </p:grpSpPr>
        <p:sp>
          <p:nvSpPr>
            <p:cNvPr id="523" name="Freeform 1897"/>
            <p:cNvSpPr>
              <a:spLocks noEditPoints="1"/>
            </p:cNvSpPr>
            <p:nvPr/>
          </p:nvSpPr>
          <p:spPr bwMode="auto">
            <a:xfrm>
              <a:off x="3965282" y="8288070"/>
              <a:ext cx="256315" cy="161286"/>
            </a:xfrm>
            <a:custGeom>
              <a:avLst/>
              <a:gdLst>
                <a:gd name="T0" fmla="*/ 112 w 124"/>
                <a:gd name="T1" fmla="*/ 18 h 78"/>
                <a:gd name="T2" fmla="*/ 112 w 124"/>
                <a:gd name="T3" fmla="*/ 0 h 78"/>
                <a:gd name="T4" fmla="*/ 0 w 124"/>
                <a:gd name="T5" fmla="*/ 0 h 78"/>
                <a:gd name="T6" fmla="*/ 0 w 124"/>
                <a:gd name="T7" fmla="*/ 78 h 78"/>
                <a:gd name="T8" fmla="*/ 112 w 124"/>
                <a:gd name="T9" fmla="*/ 78 h 78"/>
                <a:gd name="T10" fmla="*/ 112 w 124"/>
                <a:gd name="T11" fmla="*/ 60 h 78"/>
                <a:gd name="T12" fmla="*/ 124 w 124"/>
                <a:gd name="T13" fmla="*/ 54 h 78"/>
                <a:gd name="T14" fmla="*/ 124 w 124"/>
                <a:gd name="T15" fmla="*/ 26 h 78"/>
                <a:gd name="T16" fmla="*/ 112 w 124"/>
                <a:gd name="T17" fmla="*/ 18 h 78"/>
                <a:gd name="T18" fmla="*/ 103 w 124"/>
                <a:gd name="T19" fmla="*/ 68 h 78"/>
                <a:gd name="T20" fmla="*/ 9 w 124"/>
                <a:gd name="T21" fmla="*/ 68 h 78"/>
                <a:gd name="T22" fmla="*/ 9 w 124"/>
                <a:gd name="T23" fmla="*/ 10 h 78"/>
                <a:gd name="T24" fmla="*/ 103 w 124"/>
                <a:gd name="T25" fmla="*/ 10 h 78"/>
                <a:gd name="T26" fmla="*/ 103 w 124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4" h="78">
                  <a:moveTo>
                    <a:pt x="112" y="18"/>
                  </a:moveTo>
                  <a:cubicBezTo>
                    <a:pt x="112" y="0"/>
                    <a:pt x="112" y="0"/>
                    <a:pt x="1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2" y="78"/>
                    <a:pt x="112" y="78"/>
                    <a:pt x="112" y="78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6" y="60"/>
                    <a:pt x="124" y="61"/>
                    <a:pt x="124" y="54"/>
                  </a:cubicBezTo>
                  <a:cubicBezTo>
                    <a:pt x="124" y="26"/>
                    <a:pt x="124" y="26"/>
                    <a:pt x="124" y="26"/>
                  </a:cubicBezTo>
                  <a:cubicBezTo>
                    <a:pt x="124" y="17"/>
                    <a:pt x="115" y="18"/>
                    <a:pt x="112" y="18"/>
                  </a:cubicBezTo>
                  <a:close/>
                  <a:moveTo>
                    <a:pt x="103" y="68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03" y="10"/>
                    <a:pt x="103" y="10"/>
                    <a:pt x="103" y="10"/>
                  </a:cubicBezTo>
                  <a:lnTo>
                    <a:pt x="103" y="68"/>
                  </a:ln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4" name="Rectangle 1898"/>
            <p:cNvSpPr>
              <a:spLocks noChangeArrowheads="1"/>
            </p:cNvSpPr>
            <p:nvPr/>
          </p:nvSpPr>
          <p:spPr bwMode="auto">
            <a:xfrm>
              <a:off x="4001027" y="8322943"/>
              <a:ext cx="47078" cy="88926"/>
            </a:xfrm>
            <a:prstGeom prst="rect">
              <a:avLst/>
            </a:prstGeom>
            <a:solidFill>
              <a:srgbClr val="EB7A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5" name="Rectangle 1899"/>
            <p:cNvSpPr>
              <a:spLocks noChangeArrowheads="1"/>
            </p:cNvSpPr>
            <p:nvPr/>
          </p:nvSpPr>
          <p:spPr bwMode="auto">
            <a:xfrm>
              <a:off x="4058567" y="8322943"/>
              <a:ext cx="47078" cy="88926"/>
            </a:xfrm>
            <a:prstGeom prst="rect">
              <a:avLst/>
            </a:prstGeom>
            <a:solidFill>
              <a:srgbClr val="EB7A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26" name="组合 525"/>
          <p:cNvGrpSpPr/>
          <p:nvPr/>
        </p:nvGrpSpPr>
        <p:grpSpPr>
          <a:xfrm>
            <a:off x="10232451" y="5364300"/>
            <a:ext cx="560752" cy="348317"/>
            <a:chOff x="4484886" y="8281968"/>
            <a:chExt cx="255443" cy="158671"/>
          </a:xfrm>
        </p:grpSpPr>
        <p:sp>
          <p:nvSpPr>
            <p:cNvPr id="527" name="Freeform 1900"/>
            <p:cNvSpPr>
              <a:spLocks noEditPoints="1"/>
            </p:cNvSpPr>
            <p:nvPr/>
          </p:nvSpPr>
          <p:spPr bwMode="auto">
            <a:xfrm>
              <a:off x="4484886" y="8281968"/>
              <a:ext cx="255443" cy="158671"/>
            </a:xfrm>
            <a:custGeom>
              <a:avLst/>
              <a:gdLst>
                <a:gd name="T0" fmla="*/ 112 w 124"/>
                <a:gd name="T1" fmla="*/ 18 h 77"/>
                <a:gd name="T2" fmla="*/ 112 w 124"/>
                <a:gd name="T3" fmla="*/ 0 h 77"/>
                <a:gd name="T4" fmla="*/ 0 w 124"/>
                <a:gd name="T5" fmla="*/ 0 h 77"/>
                <a:gd name="T6" fmla="*/ 0 w 124"/>
                <a:gd name="T7" fmla="*/ 77 h 77"/>
                <a:gd name="T8" fmla="*/ 112 w 124"/>
                <a:gd name="T9" fmla="*/ 77 h 77"/>
                <a:gd name="T10" fmla="*/ 112 w 124"/>
                <a:gd name="T11" fmla="*/ 60 h 77"/>
                <a:gd name="T12" fmla="*/ 124 w 124"/>
                <a:gd name="T13" fmla="*/ 53 h 77"/>
                <a:gd name="T14" fmla="*/ 124 w 124"/>
                <a:gd name="T15" fmla="*/ 25 h 77"/>
                <a:gd name="T16" fmla="*/ 112 w 124"/>
                <a:gd name="T17" fmla="*/ 18 h 77"/>
                <a:gd name="T18" fmla="*/ 102 w 124"/>
                <a:gd name="T19" fmla="*/ 68 h 77"/>
                <a:gd name="T20" fmla="*/ 9 w 124"/>
                <a:gd name="T21" fmla="*/ 68 h 77"/>
                <a:gd name="T22" fmla="*/ 9 w 124"/>
                <a:gd name="T23" fmla="*/ 9 h 77"/>
                <a:gd name="T24" fmla="*/ 102 w 124"/>
                <a:gd name="T25" fmla="*/ 9 h 77"/>
                <a:gd name="T26" fmla="*/ 102 w 124"/>
                <a:gd name="T27" fmla="*/ 6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4" h="77">
                  <a:moveTo>
                    <a:pt x="112" y="18"/>
                  </a:moveTo>
                  <a:cubicBezTo>
                    <a:pt x="112" y="0"/>
                    <a:pt x="112" y="0"/>
                    <a:pt x="1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5" y="60"/>
                    <a:pt x="124" y="60"/>
                    <a:pt x="124" y="53"/>
                  </a:cubicBezTo>
                  <a:cubicBezTo>
                    <a:pt x="124" y="25"/>
                    <a:pt x="124" y="25"/>
                    <a:pt x="124" y="25"/>
                  </a:cubicBezTo>
                  <a:cubicBezTo>
                    <a:pt x="124" y="17"/>
                    <a:pt x="115" y="18"/>
                    <a:pt x="112" y="18"/>
                  </a:cubicBezTo>
                  <a:close/>
                  <a:moveTo>
                    <a:pt x="102" y="68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2" y="9"/>
                    <a:pt x="102" y="9"/>
                    <a:pt x="102" y="9"/>
                  </a:cubicBezTo>
                  <a:lnTo>
                    <a:pt x="102" y="68"/>
                  </a:ln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8" name="Rectangle 1901"/>
            <p:cNvSpPr>
              <a:spLocks noChangeArrowheads="1"/>
            </p:cNvSpPr>
            <p:nvPr/>
          </p:nvSpPr>
          <p:spPr bwMode="auto">
            <a:xfrm>
              <a:off x="4519759" y="8316840"/>
              <a:ext cx="47950" cy="88926"/>
            </a:xfrm>
            <a:prstGeom prst="rect">
              <a:avLst/>
            </a:prstGeom>
            <a:solidFill>
              <a:srgbClr val="90B2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9" name="Rectangle 1902"/>
            <p:cNvSpPr>
              <a:spLocks noChangeArrowheads="1"/>
            </p:cNvSpPr>
            <p:nvPr/>
          </p:nvSpPr>
          <p:spPr bwMode="auto">
            <a:xfrm>
              <a:off x="4575555" y="8316840"/>
              <a:ext cx="47950" cy="88926"/>
            </a:xfrm>
            <a:prstGeom prst="rect">
              <a:avLst/>
            </a:prstGeom>
            <a:solidFill>
              <a:srgbClr val="90B2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0" name="Rectangle 1903"/>
            <p:cNvSpPr>
              <a:spLocks noChangeArrowheads="1"/>
            </p:cNvSpPr>
            <p:nvPr/>
          </p:nvSpPr>
          <p:spPr bwMode="auto">
            <a:xfrm>
              <a:off x="4633967" y="8316840"/>
              <a:ext cx="47078" cy="88926"/>
            </a:xfrm>
            <a:prstGeom prst="rect">
              <a:avLst/>
            </a:prstGeom>
            <a:solidFill>
              <a:srgbClr val="90B2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31" name="组合 530"/>
          <p:cNvGrpSpPr/>
          <p:nvPr/>
        </p:nvGrpSpPr>
        <p:grpSpPr>
          <a:xfrm>
            <a:off x="11190718" y="5311670"/>
            <a:ext cx="602856" cy="453577"/>
            <a:chOff x="4971361" y="8265403"/>
            <a:chExt cx="274623" cy="206621"/>
          </a:xfrm>
        </p:grpSpPr>
        <p:sp>
          <p:nvSpPr>
            <p:cNvPr id="532" name="Freeform 1904"/>
            <p:cNvSpPr>
              <a:spLocks/>
            </p:cNvSpPr>
            <p:nvPr/>
          </p:nvSpPr>
          <p:spPr bwMode="auto">
            <a:xfrm>
              <a:off x="4971361" y="8286327"/>
              <a:ext cx="142978" cy="160415"/>
            </a:xfrm>
            <a:custGeom>
              <a:avLst/>
              <a:gdLst>
                <a:gd name="T0" fmla="*/ 22 w 164"/>
                <a:gd name="T1" fmla="*/ 161 h 184"/>
                <a:gd name="T2" fmla="*/ 22 w 164"/>
                <a:gd name="T3" fmla="*/ 24 h 184"/>
                <a:gd name="T4" fmla="*/ 140 w 164"/>
                <a:gd name="T5" fmla="*/ 24 h 184"/>
                <a:gd name="T6" fmla="*/ 164 w 164"/>
                <a:gd name="T7" fmla="*/ 0 h 184"/>
                <a:gd name="T8" fmla="*/ 0 w 164"/>
                <a:gd name="T9" fmla="*/ 0 h 184"/>
                <a:gd name="T10" fmla="*/ 0 w 164"/>
                <a:gd name="T11" fmla="*/ 184 h 184"/>
                <a:gd name="T12" fmla="*/ 78 w 164"/>
                <a:gd name="T13" fmla="*/ 184 h 184"/>
                <a:gd name="T14" fmla="*/ 85 w 164"/>
                <a:gd name="T15" fmla="*/ 161 h 184"/>
                <a:gd name="T16" fmla="*/ 22 w 164"/>
                <a:gd name="T17" fmla="*/ 16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" h="184">
                  <a:moveTo>
                    <a:pt x="22" y="161"/>
                  </a:moveTo>
                  <a:lnTo>
                    <a:pt x="22" y="24"/>
                  </a:lnTo>
                  <a:lnTo>
                    <a:pt x="140" y="24"/>
                  </a:lnTo>
                  <a:lnTo>
                    <a:pt x="164" y="0"/>
                  </a:lnTo>
                  <a:lnTo>
                    <a:pt x="0" y="0"/>
                  </a:lnTo>
                  <a:lnTo>
                    <a:pt x="0" y="184"/>
                  </a:lnTo>
                  <a:lnTo>
                    <a:pt x="78" y="184"/>
                  </a:lnTo>
                  <a:lnTo>
                    <a:pt x="85" y="161"/>
                  </a:lnTo>
                  <a:lnTo>
                    <a:pt x="22" y="161"/>
                  </a:ln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3" name="Freeform 1905"/>
            <p:cNvSpPr>
              <a:spLocks/>
            </p:cNvSpPr>
            <p:nvPr/>
          </p:nvSpPr>
          <p:spPr bwMode="auto">
            <a:xfrm>
              <a:off x="5064646" y="8286327"/>
              <a:ext cx="181338" cy="160415"/>
            </a:xfrm>
            <a:custGeom>
              <a:avLst/>
              <a:gdLst>
                <a:gd name="T0" fmla="*/ 76 w 88"/>
                <a:gd name="T1" fmla="*/ 18 h 78"/>
                <a:gd name="T2" fmla="*/ 76 w 88"/>
                <a:gd name="T3" fmla="*/ 0 h 78"/>
                <a:gd name="T4" fmla="*/ 40 w 88"/>
                <a:gd name="T5" fmla="*/ 0 h 78"/>
                <a:gd name="T6" fmla="*/ 37 w 88"/>
                <a:gd name="T7" fmla="*/ 10 h 78"/>
                <a:gd name="T8" fmla="*/ 67 w 88"/>
                <a:gd name="T9" fmla="*/ 10 h 78"/>
                <a:gd name="T10" fmla="*/ 67 w 88"/>
                <a:gd name="T11" fmla="*/ 68 h 78"/>
                <a:gd name="T12" fmla="*/ 10 w 88"/>
                <a:gd name="T13" fmla="*/ 68 h 78"/>
                <a:gd name="T14" fmla="*/ 0 w 88"/>
                <a:gd name="T15" fmla="*/ 78 h 78"/>
                <a:gd name="T16" fmla="*/ 76 w 88"/>
                <a:gd name="T17" fmla="*/ 78 h 78"/>
                <a:gd name="T18" fmla="*/ 76 w 88"/>
                <a:gd name="T19" fmla="*/ 60 h 78"/>
                <a:gd name="T20" fmla="*/ 88 w 88"/>
                <a:gd name="T21" fmla="*/ 54 h 78"/>
                <a:gd name="T22" fmla="*/ 88 w 88"/>
                <a:gd name="T23" fmla="*/ 26 h 78"/>
                <a:gd name="T24" fmla="*/ 76 w 88"/>
                <a:gd name="T25" fmla="*/ 1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8" h="78">
                  <a:moveTo>
                    <a:pt x="76" y="18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67" y="10"/>
                    <a:pt x="67" y="10"/>
                    <a:pt x="67" y="10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9" y="60"/>
                    <a:pt x="88" y="61"/>
                    <a:pt x="88" y="54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18"/>
                    <a:pt x="79" y="18"/>
                    <a:pt x="76" y="18"/>
                  </a:cubicBezTo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4" name="Freeform 1906"/>
            <p:cNvSpPr>
              <a:spLocks/>
            </p:cNvSpPr>
            <p:nvPr/>
          </p:nvSpPr>
          <p:spPr bwMode="auto">
            <a:xfrm>
              <a:off x="5007106" y="8322943"/>
              <a:ext cx="69745" cy="88926"/>
            </a:xfrm>
            <a:custGeom>
              <a:avLst/>
              <a:gdLst>
                <a:gd name="T0" fmla="*/ 0 w 80"/>
                <a:gd name="T1" fmla="*/ 0 h 102"/>
                <a:gd name="T2" fmla="*/ 0 w 80"/>
                <a:gd name="T3" fmla="*/ 102 h 102"/>
                <a:gd name="T4" fmla="*/ 52 w 80"/>
                <a:gd name="T5" fmla="*/ 102 h 102"/>
                <a:gd name="T6" fmla="*/ 66 w 80"/>
                <a:gd name="T7" fmla="*/ 67 h 102"/>
                <a:gd name="T8" fmla="*/ 18 w 80"/>
                <a:gd name="T9" fmla="*/ 67 h 102"/>
                <a:gd name="T10" fmla="*/ 80 w 80"/>
                <a:gd name="T11" fmla="*/ 0 h 102"/>
                <a:gd name="T12" fmla="*/ 0 w 80"/>
                <a:gd name="T13" fmla="*/ 0 h 102"/>
                <a:gd name="T14" fmla="*/ 0 w 80"/>
                <a:gd name="T1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102">
                  <a:moveTo>
                    <a:pt x="0" y="0"/>
                  </a:moveTo>
                  <a:lnTo>
                    <a:pt x="0" y="102"/>
                  </a:lnTo>
                  <a:lnTo>
                    <a:pt x="52" y="102"/>
                  </a:lnTo>
                  <a:lnTo>
                    <a:pt x="66" y="67"/>
                  </a:lnTo>
                  <a:lnTo>
                    <a:pt x="18" y="67"/>
                  </a:lnTo>
                  <a:lnTo>
                    <a:pt x="8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B2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5" name="Freeform 1907"/>
            <p:cNvSpPr>
              <a:spLocks/>
            </p:cNvSpPr>
            <p:nvPr/>
          </p:nvSpPr>
          <p:spPr bwMode="auto">
            <a:xfrm>
              <a:off x="5101262" y="8322943"/>
              <a:ext cx="84566" cy="88926"/>
            </a:xfrm>
            <a:custGeom>
              <a:avLst/>
              <a:gdLst>
                <a:gd name="T0" fmla="*/ 76 w 97"/>
                <a:gd name="T1" fmla="*/ 22 h 102"/>
                <a:gd name="T2" fmla="*/ 0 w 97"/>
                <a:gd name="T3" fmla="*/ 102 h 102"/>
                <a:gd name="T4" fmla="*/ 97 w 97"/>
                <a:gd name="T5" fmla="*/ 102 h 102"/>
                <a:gd name="T6" fmla="*/ 97 w 97"/>
                <a:gd name="T7" fmla="*/ 0 h 102"/>
                <a:gd name="T8" fmla="*/ 36 w 97"/>
                <a:gd name="T9" fmla="*/ 0 h 102"/>
                <a:gd name="T10" fmla="*/ 29 w 97"/>
                <a:gd name="T11" fmla="*/ 22 h 102"/>
                <a:gd name="T12" fmla="*/ 76 w 97"/>
                <a:gd name="T13" fmla="*/ 2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102">
                  <a:moveTo>
                    <a:pt x="76" y="22"/>
                  </a:moveTo>
                  <a:lnTo>
                    <a:pt x="0" y="102"/>
                  </a:lnTo>
                  <a:lnTo>
                    <a:pt x="97" y="102"/>
                  </a:lnTo>
                  <a:lnTo>
                    <a:pt x="97" y="0"/>
                  </a:lnTo>
                  <a:lnTo>
                    <a:pt x="36" y="0"/>
                  </a:lnTo>
                  <a:lnTo>
                    <a:pt x="29" y="22"/>
                  </a:lnTo>
                  <a:lnTo>
                    <a:pt x="76" y="22"/>
                  </a:lnTo>
                  <a:close/>
                </a:path>
              </a:pathLst>
            </a:custGeom>
            <a:solidFill>
              <a:srgbClr val="90B2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6" name="Freeform 1908"/>
            <p:cNvSpPr>
              <a:spLocks/>
            </p:cNvSpPr>
            <p:nvPr/>
          </p:nvSpPr>
          <p:spPr bwMode="auto">
            <a:xfrm>
              <a:off x="5101262" y="8322943"/>
              <a:ext cx="84566" cy="88926"/>
            </a:xfrm>
            <a:custGeom>
              <a:avLst/>
              <a:gdLst>
                <a:gd name="T0" fmla="*/ 76 w 97"/>
                <a:gd name="T1" fmla="*/ 22 h 102"/>
                <a:gd name="T2" fmla="*/ 0 w 97"/>
                <a:gd name="T3" fmla="*/ 102 h 102"/>
                <a:gd name="T4" fmla="*/ 97 w 97"/>
                <a:gd name="T5" fmla="*/ 102 h 102"/>
                <a:gd name="T6" fmla="*/ 97 w 97"/>
                <a:gd name="T7" fmla="*/ 0 h 102"/>
                <a:gd name="T8" fmla="*/ 36 w 97"/>
                <a:gd name="T9" fmla="*/ 0 h 102"/>
                <a:gd name="T10" fmla="*/ 29 w 97"/>
                <a:gd name="T11" fmla="*/ 22 h 102"/>
                <a:gd name="T12" fmla="*/ 76 w 97"/>
                <a:gd name="T13" fmla="*/ 2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102">
                  <a:moveTo>
                    <a:pt x="76" y="22"/>
                  </a:moveTo>
                  <a:lnTo>
                    <a:pt x="0" y="102"/>
                  </a:lnTo>
                  <a:lnTo>
                    <a:pt x="97" y="102"/>
                  </a:lnTo>
                  <a:lnTo>
                    <a:pt x="97" y="0"/>
                  </a:lnTo>
                  <a:lnTo>
                    <a:pt x="36" y="0"/>
                  </a:lnTo>
                  <a:lnTo>
                    <a:pt x="29" y="22"/>
                  </a:lnTo>
                  <a:lnTo>
                    <a:pt x="76" y="2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7" name="Freeform 1909"/>
            <p:cNvSpPr>
              <a:spLocks/>
            </p:cNvSpPr>
            <p:nvPr/>
          </p:nvSpPr>
          <p:spPr bwMode="auto">
            <a:xfrm>
              <a:off x="5035876" y="8265403"/>
              <a:ext cx="113336" cy="206621"/>
            </a:xfrm>
            <a:custGeom>
              <a:avLst/>
              <a:gdLst>
                <a:gd name="T0" fmla="*/ 90 w 130"/>
                <a:gd name="T1" fmla="*/ 97 h 237"/>
                <a:gd name="T2" fmla="*/ 127 w 130"/>
                <a:gd name="T3" fmla="*/ 0 h 237"/>
                <a:gd name="T4" fmla="*/ 9 w 130"/>
                <a:gd name="T5" fmla="*/ 123 h 237"/>
                <a:gd name="T6" fmla="*/ 49 w 130"/>
                <a:gd name="T7" fmla="*/ 123 h 237"/>
                <a:gd name="T8" fmla="*/ 0 w 130"/>
                <a:gd name="T9" fmla="*/ 237 h 237"/>
                <a:gd name="T10" fmla="*/ 130 w 130"/>
                <a:gd name="T11" fmla="*/ 97 h 237"/>
                <a:gd name="T12" fmla="*/ 90 w 130"/>
                <a:gd name="T13" fmla="*/ 9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237">
                  <a:moveTo>
                    <a:pt x="90" y="97"/>
                  </a:moveTo>
                  <a:lnTo>
                    <a:pt x="127" y="0"/>
                  </a:lnTo>
                  <a:lnTo>
                    <a:pt x="9" y="123"/>
                  </a:lnTo>
                  <a:lnTo>
                    <a:pt x="49" y="123"/>
                  </a:lnTo>
                  <a:lnTo>
                    <a:pt x="0" y="237"/>
                  </a:lnTo>
                  <a:lnTo>
                    <a:pt x="130" y="97"/>
                  </a:lnTo>
                  <a:lnTo>
                    <a:pt x="90" y="97"/>
                  </a:lnTo>
                  <a:close/>
                </a:path>
              </a:pathLst>
            </a:custGeom>
            <a:solidFill>
              <a:srgbClr val="E754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8" name="Freeform 1910"/>
            <p:cNvSpPr>
              <a:spLocks/>
            </p:cNvSpPr>
            <p:nvPr/>
          </p:nvSpPr>
          <p:spPr bwMode="auto">
            <a:xfrm>
              <a:off x="5035876" y="8265403"/>
              <a:ext cx="113336" cy="206621"/>
            </a:xfrm>
            <a:custGeom>
              <a:avLst/>
              <a:gdLst>
                <a:gd name="T0" fmla="*/ 90 w 130"/>
                <a:gd name="T1" fmla="*/ 97 h 237"/>
                <a:gd name="T2" fmla="*/ 127 w 130"/>
                <a:gd name="T3" fmla="*/ 0 h 237"/>
                <a:gd name="T4" fmla="*/ 9 w 130"/>
                <a:gd name="T5" fmla="*/ 123 h 237"/>
                <a:gd name="T6" fmla="*/ 49 w 130"/>
                <a:gd name="T7" fmla="*/ 123 h 237"/>
                <a:gd name="T8" fmla="*/ 0 w 130"/>
                <a:gd name="T9" fmla="*/ 237 h 237"/>
                <a:gd name="T10" fmla="*/ 130 w 130"/>
                <a:gd name="T11" fmla="*/ 97 h 237"/>
                <a:gd name="T12" fmla="*/ 90 w 130"/>
                <a:gd name="T13" fmla="*/ 9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237">
                  <a:moveTo>
                    <a:pt x="90" y="97"/>
                  </a:moveTo>
                  <a:lnTo>
                    <a:pt x="127" y="0"/>
                  </a:lnTo>
                  <a:lnTo>
                    <a:pt x="9" y="123"/>
                  </a:lnTo>
                  <a:lnTo>
                    <a:pt x="49" y="123"/>
                  </a:lnTo>
                  <a:lnTo>
                    <a:pt x="0" y="237"/>
                  </a:lnTo>
                  <a:lnTo>
                    <a:pt x="130" y="97"/>
                  </a:lnTo>
                  <a:lnTo>
                    <a:pt x="90" y="9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9" name="Freeform 1911"/>
            <p:cNvSpPr>
              <a:spLocks/>
            </p:cNvSpPr>
            <p:nvPr/>
          </p:nvSpPr>
          <p:spPr bwMode="auto">
            <a:xfrm>
              <a:off x="5035876" y="8265403"/>
              <a:ext cx="113336" cy="206621"/>
            </a:xfrm>
            <a:custGeom>
              <a:avLst/>
              <a:gdLst>
                <a:gd name="T0" fmla="*/ 127 w 130"/>
                <a:gd name="T1" fmla="*/ 0 h 237"/>
                <a:gd name="T2" fmla="*/ 127 w 130"/>
                <a:gd name="T3" fmla="*/ 0 h 237"/>
                <a:gd name="T4" fmla="*/ 61 w 130"/>
                <a:gd name="T5" fmla="*/ 107 h 237"/>
                <a:gd name="T6" fmla="*/ 104 w 130"/>
                <a:gd name="T7" fmla="*/ 107 h 237"/>
                <a:gd name="T8" fmla="*/ 0 w 130"/>
                <a:gd name="T9" fmla="*/ 237 h 237"/>
                <a:gd name="T10" fmla="*/ 130 w 130"/>
                <a:gd name="T11" fmla="*/ 97 h 237"/>
                <a:gd name="T12" fmla="*/ 90 w 130"/>
                <a:gd name="T13" fmla="*/ 97 h 237"/>
                <a:gd name="T14" fmla="*/ 127 w 130"/>
                <a:gd name="T1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0" h="237">
                  <a:moveTo>
                    <a:pt x="127" y="0"/>
                  </a:moveTo>
                  <a:lnTo>
                    <a:pt x="127" y="0"/>
                  </a:lnTo>
                  <a:lnTo>
                    <a:pt x="61" y="107"/>
                  </a:lnTo>
                  <a:lnTo>
                    <a:pt x="104" y="107"/>
                  </a:lnTo>
                  <a:lnTo>
                    <a:pt x="0" y="237"/>
                  </a:lnTo>
                  <a:lnTo>
                    <a:pt x="130" y="97"/>
                  </a:lnTo>
                  <a:lnTo>
                    <a:pt x="90" y="97"/>
                  </a:lnTo>
                  <a:lnTo>
                    <a:pt x="127" y="0"/>
                  </a:lnTo>
                  <a:close/>
                </a:path>
              </a:pathLst>
            </a:custGeom>
            <a:solidFill>
              <a:srgbClr val="CD4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0" name="Freeform 1912"/>
            <p:cNvSpPr>
              <a:spLocks/>
            </p:cNvSpPr>
            <p:nvPr/>
          </p:nvSpPr>
          <p:spPr bwMode="auto">
            <a:xfrm>
              <a:off x="5035876" y="8265403"/>
              <a:ext cx="113336" cy="206621"/>
            </a:xfrm>
            <a:custGeom>
              <a:avLst/>
              <a:gdLst>
                <a:gd name="T0" fmla="*/ 127 w 130"/>
                <a:gd name="T1" fmla="*/ 0 h 237"/>
                <a:gd name="T2" fmla="*/ 127 w 130"/>
                <a:gd name="T3" fmla="*/ 0 h 237"/>
                <a:gd name="T4" fmla="*/ 61 w 130"/>
                <a:gd name="T5" fmla="*/ 107 h 237"/>
                <a:gd name="T6" fmla="*/ 104 w 130"/>
                <a:gd name="T7" fmla="*/ 107 h 237"/>
                <a:gd name="T8" fmla="*/ 0 w 130"/>
                <a:gd name="T9" fmla="*/ 237 h 237"/>
                <a:gd name="T10" fmla="*/ 130 w 130"/>
                <a:gd name="T11" fmla="*/ 97 h 237"/>
                <a:gd name="T12" fmla="*/ 90 w 130"/>
                <a:gd name="T13" fmla="*/ 97 h 237"/>
                <a:gd name="T14" fmla="*/ 127 w 130"/>
                <a:gd name="T1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0" h="237">
                  <a:moveTo>
                    <a:pt x="127" y="0"/>
                  </a:moveTo>
                  <a:lnTo>
                    <a:pt x="127" y="0"/>
                  </a:lnTo>
                  <a:lnTo>
                    <a:pt x="61" y="107"/>
                  </a:lnTo>
                  <a:lnTo>
                    <a:pt x="104" y="107"/>
                  </a:lnTo>
                  <a:lnTo>
                    <a:pt x="0" y="237"/>
                  </a:lnTo>
                  <a:lnTo>
                    <a:pt x="130" y="97"/>
                  </a:lnTo>
                  <a:lnTo>
                    <a:pt x="90" y="97"/>
                  </a:lnTo>
                  <a:lnTo>
                    <a:pt x="12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42" name="组合 541"/>
          <p:cNvGrpSpPr/>
          <p:nvPr/>
        </p:nvGrpSpPr>
        <p:grpSpPr>
          <a:xfrm>
            <a:off x="7412886" y="5281552"/>
            <a:ext cx="363240" cy="513813"/>
            <a:chOff x="4920629" y="4969728"/>
            <a:chExt cx="204006" cy="288572"/>
          </a:xfrm>
        </p:grpSpPr>
        <p:sp>
          <p:nvSpPr>
            <p:cNvPr id="543" name="Freeform 1663"/>
            <p:cNvSpPr>
              <a:spLocks/>
            </p:cNvSpPr>
            <p:nvPr/>
          </p:nvSpPr>
          <p:spPr bwMode="auto">
            <a:xfrm>
              <a:off x="4920629" y="4969728"/>
              <a:ext cx="204006" cy="288572"/>
            </a:xfrm>
            <a:custGeom>
              <a:avLst/>
              <a:gdLst>
                <a:gd name="T0" fmla="*/ 99 w 99"/>
                <a:gd name="T1" fmla="*/ 124 h 140"/>
                <a:gd name="T2" fmla="*/ 83 w 99"/>
                <a:gd name="T3" fmla="*/ 140 h 140"/>
                <a:gd name="T4" fmla="*/ 7 w 99"/>
                <a:gd name="T5" fmla="*/ 140 h 140"/>
                <a:gd name="T6" fmla="*/ 0 w 99"/>
                <a:gd name="T7" fmla="*/ 134 h 140"/>
                <a:gd name="T8" fmla="*/ 0 w 99"/>
                <a:gd name="T9" fmla="*/ 6 h 140"/>
                <a:gd name="T10" fmla="*/ 7 w 99"/>
                <a:gd name="T11" fmla="*/ 0 h 140"/>
                <a:gd name="T12" fmla="*/ 93 w 99"/>
                <a:gd name="T13" fmla="*/ 0 h 140"/>
                <a:gd name="T14" fmla="*/ 99 w 99"/>
                <a:gd name="T15" fmla="*/ 6 h 140"/>
                <a:gd name="T16" fmla="*/ 99 w 99"/>
                <a:gd name="T17" fmla="*/ 12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140">
                  <a:moveTo>
                    <a:pt x="99" y="124"/>
                  </a:moveTo>
                  <a:cubicBezTo>
                    <a:pt x="83" y="140"/>
                    <a:pt x="83" y="140"/>
                    <a:pt x="83" y="140"/>
                  </a:cubicBezTo>
                  <a:cubicBezTo>
                    <a:pt x="7" y="140"/>
                    <a:pt x="7" y="140"/>
                    <a:pt x="7" y="140"/>
                  </a:cubicBezTo>
                  <a:cubicBezTo>
                    <a:pt x="3" y="140"/>
                    <a:pt x="0" y="137"/>
                    <a:pt x="0" y="13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6" y="0"/>
                    <a:pt x="99" y="3"/>
                    <a:pt x="99" y="6"/>
                  </a:cubicBezTo>
                  <a:cubicBezTo>
                    <a:pt x="99" y="124"/>
                    <a:pt x="99" y="124"/>
                    <a:pt x="99" y="124"/>
                  </a:cubicBezTo>
                </a:path>
              </a:pathLst>
            </a:custGeom>
            <a:solidFill>
              <a:srgbClr val="F75A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4" name="Freeform 1669"/>
            <p:cNvSpPr>
              <a:spLocks/>
            </p:cNvSpPr>
            <p:nvPr/>
          </p:nvSpPr>
          <p:spPr bwMode="auto">
            <a:xfrm>
              <a:off x="4943296" y="5006345"/>
              <a:ext cx="131645" cy="134260"/>
            </a:xfrm>
            <a:custGeom>
              <a:avLst/>
              <a:gdLst>
                <a:gd name="T0" fmla="*/ 0 w 64"/>
                <a:gd name="T1" fmla="*/ 0 h 65"/>
                <a:gd name="T2" fmla="*/ 0 w 64"/>
                <a:gd name="T3" fmla="*/ 1 h 65"/>
                <a:gd name="T4" fmla="*/ 18 w 64"/>
                <a:gd name="T5" fmla="*/ 59 h 65"/>
                <a:gd name="T6" fmla="*/ 19 w 64"/>
                <a:gd name="T7" fmla="*/ 60 h 65"/>
                <a:gd name="T8" fmla="*/ 20 w 64"/>
                <a:gd name="T9" fmla="*/ 60 h 65"/>
                <a:gd name="T10" fmla="*/ 24 w 64"/>
                <a:gd name="T11" fmla="*/ 36 h 65"/>
                <a:gd name="T12" fmla="*/ 53 w 64"/>
                <a:gd name="T13" fmla="*/ 65 h 65"/>
                <a:gd name="T14" fmla="*/ 55 w 64"/>
                <a:gd name="T15" fmla="*/ 65 h 65"/>
                <a:gd name="T16" fmla="*/ 64 w 64"/>
                <a:gd name="T17" fmla="*/ 55 h 65"/>
                <a:gd name="T18" fmla="*/ 64 w 64"/>
                <a:gd name="T19" fmla="*/ 54 h 65"/>
                <a:gd name="T20" fmla="*/ 35 w 64"/>
                <a:gd name="T21" fmla="*/ 25 h 65"/>
                <a:gd name="T22" fmla="*/ 56 w 64"/>
                <a:gd name="T23" fmla="*/ 17 h 65"/>
                <a:gd name="T24" fmla="*/ 57 w 64"/>
                <a:gd name="T25" fmla="*/ 16 h 65"/>
                <a:gd name="T26" fmla="*/ 56 w 64"/>
                <a:gd name="T27" fmla="*/ 15 h 65"/>
                <a:gd name="T28" fmla="*/ 55 w 64"/>
                <a:gd name="T29" fmla="*/ 15 h 65"/>
                <a:gd name="T30" fmla="*/ 1 w 64"/>
                <a:gd name="T31" fmla="*/ 0 h 65"/>
                <a:gd name="T32" fmla="*/ 0 w 64"/>
                <a:gd name="T3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65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8" y="60"/>
                    <a:pt x="18" y="60"/>
                    <a:pt x="19" y="60"/>
                  </a:cubicBezTo>
                  <a:cubicBezTo>
                    <a:pt x="19" y="61"/>
                    <a:pt x="20" y="61"/>
                    <a:pt x="20" y="60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53" y="65"/>
                    <a:pt x="54" y="65"/>
                    <a:pt x="55" y="6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5"/>
                    <a:pt x="64" y="54"/>
                    <a:pt x="64" y="54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7" y="17"/>
                    <a:pt x="57" y="16"/>
                    <a:pt x="57" y="16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5" name="Freeform 1670"/>
            <p:cNvSpPr>
              <a:spLocks noEditPoints="1"/>
            </p:cNvSpPr>
            <p:nvPr/>
          </p:nvSpPr>
          <p:spPr bwMode="auto">
            <a:xfrm>
              <a:off x="4920629" y="4969728"/>
              <a:ext cx="204006" cy="148209"/>
            </a:xfrm>
            <a:custGeom>
              <a:avLst/>
              <a:gdLst>
                <a:gd name="T0" fmla="*/ 35 w 99"/>
                <a:gd name="T1" fmla="*/ 54 h 72"/>
                <a:gd name="T2" fmla="*/ 32 w 99"/>
                <a:gd name="T3" fmla="*/ 72 h 72"/>
                <a:gd name="T4" fmla="*/ 53 w 99"/>
                <a:gd name="T5" fmla="*/ 72 h 72"/>
                <a:gd name="T6" fmla="*/ 35 w 99"/>
                <a:gd name="T7" fmla="*/ 54 h 72"/>
                <a:gd name="T8" fmla="*/ 93 w 99"/>
                <a:gd name="T9" fmla="*/ 0 h 72"/>
                <a:gd name="T10" fmla="*/ 7 w 99"/>
                <a:gd name="T11" fmla="*/ 0 h 72"/>
                <a:gd name="T12" fmla="*/ 0 w 99"/>
                <a:gd name="T13" fmla="*/ 6 h 72"/>
                <a:gd name="T14" fmla="*/ 0 w 99"/>
                <a:gd name="T15" fmla="*/ 72 h 72"/>
                <a:gd name="T16" fmla="*/ 27 w 99"/>
                <a:gd name="T17" fmla="*/ 72 h 72"/>
                <a:gd name="T18" fmla="*/ 11 w 99"/>
                <a:gd name="T19" fmla="*/ 19 h 72"/>
                <a:gd name="T20" fmla="*/ 11 w 99"/>
                <a:gd name="T21" fmla="*/ 18 h 72"/>
                <a:gd name="T22" fmla="*/ 12 w 99"/>
                <a:gd name="T23" fmla="*/ 18 h 72"/>
                <a:gd name="T24" fmla="*/ 12 w 99"/>
                <a:gd name="T25" fmla="*/ 18 h 72"/>
                <a:gd name="T26" fmla="*/ 66 w 99"/>
                <a:gd name="T27" fmla="*/ 33 h 72"/>
                <a:gd name="T28" fmla="*/ 67 w 99"/>
                <a:gd name="T29" fmla="*/ 33 h 72"/>
                <a:gd name="T30" fmla="*/ 68 w 99"/>
                <a:gd name="T31" fmla="*/ 34 h 72"/>
                <a:gd name="T32" fmla="*/ 67 w 99"/>
                <a:gd name="T33" fmla="*/ 35 h 72"/>
                <a:gd name="T34" fmla="*/ 46 w 99"/>
                <a:gd name="T35" fmla="*/ 43 h 72"/>
                <a:gd name="T36" fmla="*/ 75 w 99"/>
                <a:gd name="T37" fmla="*/ 72 h 72"/>
                <a:gd name="T38" fmla="*/ 75 w 99"/>
                <a:gd name="T39" fmla="*/ 72 h 72"/>
                <a:gd name="T40" fmla="*/ 99 w 99"/>
                <a:gd name="T41" fmla="*/ 72 h 72"/>
                <a:gd name="T42" fmla="*/ 99 w 99"/>
                <a:gd name="T43" fmla="*/ 6 h 72"/>
                <a:gd name="T44" fmla="*/ 93 w 99"/>
                <a:gd name="T4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9" h="72">
                  <a:moveTo>
                    <a:pt x="35" y="54"/>
                  </a:moveTo>
                  <a:cubicBezTo>
                    <a:pt x="32" y="72"/>
                    <a:pt x="32" y="72"/>
                    <a:pt x="32" y="72"/>
                  </a:cubicBezTo>
                  <a:cubicBezTo>
                    <a:pt x="53" y="72"/>
                    <a:pt x="53" y="72"/>
                    <a:pt x="53" y="72"/>
                  </a:cubicBezTo>
                  <a:cubicBezTo>
                    <a:pt x="35" y="54"/>
                    <a:pt x="35" y="54"/>
                    <a:pt x="35" y="54"/>
                  </a:cubicBezTo>
                  <a:moveTo>
                    <a:pt x="9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27" y="72"/>
                    <a:pt x="27" y="72"/>
                    <a:pt x="27" y="72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1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8" y="34"/>
                    <a:pt x="68" y="35"/>
                    <a:pt x="67" y="35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99" y="72"/>
                    <a:pt x="99" y="72"/>
                    <a:pt x="99" y="72"/>
                  </a:cubicBezTo>
                  <a:cubicBezTo>
                    <a:pt x="99" y="6"/>
                    <a:pt x="99" y="6"/>
                    <a:pt x="99" y="6"/>
                  </a:cubicBezTo>
                  <a:cubicBezTo>
                    <a:pt x="99" y="3"/>
                    <a:pt x="96" y="0"/>
                    <a:pt x="93" y="0"/>
                  </a:cubicBezTo>
                </a:path>
              </a:pathLst>
            </a:custGeom>
            <a:solidFill>
              <a:srgbClr val="DA54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6" name="Freeform 1671"/>
            <p:cNvSpPr>
              <a:spLocks/>
            </p:cNvSpPr>
            <p:nvPr/>
          </p:nvSpPr>
          <p:spPr bwMode="auto">
            <a:xfrm>
              <a:off x="4943296" y="5006345"/>
              <a:ext cx="131645" cy="111593"/>
            </a:xfrm>
            <a:custGeom>
              <a:avLst/>
              <a:gdLst>
                <a:gd name="T0" fmla="*/ 1 w 64"/>
                <a:gd name="T1" fmla="*/ 0 h 54"/>
                <a:gd name="T2" fmla="*/ 0 w 64"/>
                <a:gd name="T3" fmla="*/ 0 h 54"/>
                <a:gd name="T4" fmla="*/ 0 w 64"/>
                <a:gd name="T5" fmla="*/ 1 h 54"/>
                <a:gd name="T6" fmla="*/ 16 w 64"/>
                <a:gd name="T7" fmla="*/ 54 h 54"/>
                <a:gd name="T8" fmla="*/ 21 w 64"/>
                <a:gd name="T9" fmla="*/ 54 h 54"/>
                <a:gd name="T10" fmla="*/ 24 w 64"/>
                <a:gd name="T11" fmla="*/ 36 h 54"/>
                <a:gd name="T12" fmla="*/ 42 w 64"/>
                <a:gd name="T13" fmla="*/ 54 h 54"/>
                <a:gd name="T14" fmla="*/ 64 w 64"/>
                <a:gd name="T15" fmla="*/ 54 h 54"/>
                <a:gd name="T16" fmla="*/ 64 w 64"/>
                <a:gd name="T17" fmla="*/ 54 h 54"/>
                <a:gd name="T18" fmla="*/ 35 w 64"/>
                <a:gd name="T19" fmla="*/ 25 h 54"/>
                <a:gd name="T20" fmla="*/ 56 w 64"/>
                <a:gd name="T21" fmla="*/ 17 h 54"/>
                <a:gd name="T22" fmla="*/ 57 w 64"/>
                <a:gd name="T23" fmla="*/ 16 h 54"/>
                <a:gd name="T24" fmla="*/ 56 w 64"/>
                <a:gd name="T25" fmla="*/ 15 h 54"/>
                <a:gd name="T26" fmla="*/ 55 w 64"/>
                <a:gd name="T27" fmla="*/ 15 h 54"/>
                <a:gd name="T28" fmla="*/ 1 w 64"/>
                <a:gd name="T29" fmla="*/ 0 h 54"/>
                <a:gd name="T30" fmla="*/ 1 w 64"/>
                <a:gd name="T3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" h="54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64" y="54"/>
                    <a:pt x="64" y="54"/>
                    <a:pt x="64" y="54"/>
                  </a:cubicBezTo>
                  <a:cubicBezTo>
                    <a:pt x="64" y="54"/>
                    <a:pt x="64" y="54"/>
                    <a:pt x="64" y="54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7" y="17"/>
                    <a:pt x="57" y="16"/>
                    <a:pt x="57" y="16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CFCD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47" name="组合 546"/>
          <p:cNvGrpSpPr/>
          <p:nvPr/>
        </p:nvGrpSpPr>
        <p:grpSpPr>
          <a:xfrm>
            <a:off x="501134" y="6093227"/>
            <a:ext cx="336598" cy="447122"/>
            <a:chOff x="1520703" y="7305531"/>
            <a:chExt cx="175236" cy="232776"/>
          </a:xfrm>
        </p:grpSpPr>
        <p:sp>
          <p:nvSpPr>
            <p:cNvPr id="548" name="Freeform 2332"/>
            <p:cNvSpPr>
              <a:spLocks/>
            </p:cNvSpPr>
            <p:nvPr/>
          </p:nvSpPr>
          <p:spPr bwMode="auto">
            <a:xfrm>
              <a:off x="1520703" y="7305531"/>
              <a:ext cx="175236" cy="232776"/>
            </a:xfrm>
            <a:custGeom>
              <a:avLst/>
              <a:gdLst>
                <a:gd name="T0" fmla="*/ 79 w 85"/>
                <a:gd name="T1" fmla="*/ 12 h 113"/>
                <a:gd name="T2" fmla="*/ 85 w 85"/>
                <a:gd name="T3" fmla="*/ 12 h 113"/>
                <a:gd name="T4" fmla="*/ 85 w 85"/>
                <a:gd name="T5" fmla="*/ 0 h 113"/>
                <a:gd name="T6" fmla="*/ 0 w 85"/>
                <a:gd name="T7" fmla="*/ 0 h 113"/>
                <a:gd name="T8" fmla="*/ 0 w 85"/>
                <a:gd name="T9" fmla="*/ 12 h 113"/>
                <a:gd name="T10" fmla="*/ 6 w 85"/>
                <a:gd name="T11" fmla="*/ 12 h 113"/>
                <a:gd name="T12" fmla="*/ 6 w 85"/>
                <a:gd name="T13" fmla="*/ 18 h 113"/>
                <a:gd name="T14" fmla="*/ 24 w 85"/>
                <a:gd name="T15" fmla="*/ 57 h 113"/>
                <a:gd name="T16" fmla="*/ 24 w 85"/>
                <a:gd name="T17" fmla="*/ 57 h 113"/>
                <a:gd name="T18" fmla="*/ 6 w 85"/>
                <a:gd name="T19" fmla="*/ 95 h 113"/>
                <a:gd name="T20" fmla="*/ 6 w 85"/>
                <a:gd name="T21" fmla="*/ 101 h 113"/>
                <a:gd name="T22" fmla="*/ 0 w 85"/>
                <a:gd name="T23" fmla="*/ 101 h 113"/>
                <a:gd name="T24" fmla="*/ 0 w 85"/>
                <a:gd name="T25" fmla="*/ 113 h 113"/>
                <a:gd name="T26" fmla="*/ 85 w 85"/>
                <a:gd name="T27" fmla="*/ 113 h 113"/>
                <a:gd name="T28" fmla="*/ 85 w 85"/>
                <a:gd name="T29" fmla="*/ 101 h 113"/>
                <a:gd name="T30" fmla="*/ 79 w 85"/>
                <a:gd name="T31" fmla="*/ 101 h 113"/>
                <a:gd name="T32" fmla="*/ 79 w 85"/>
                <a:gd name="T33" fmla="*/ 95 h 113"/>
                <a:gd name="T34" fmla="*/ 60 w 85"/>
                <a:gd name="T35" fmla="*/ 57 h 113"/>
                <a:gd name="T36" fmla="*/ 60 w 85"/>
                <a:gd name="T37" fmla="*/ 57 h 113"/>
                <a:gd name="T38" fmla="*/ 79 w 85"/>
                <a:gd name="T39" fmla="*/ 18 h 113"/>
                <a:gd name="T40" fmla="*/ 79 w 85"/>
                <a:gd name="T41" fmla="*/ 1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" h="113">
                  <a:moveTo>
                    <a:pt x="79" y="12"/>
                  </a:moveTo>
                  <a:cubicBezTo>
                    <a:pt x="85" y="12"/>
                    <a:pt x="85" y="12"/>
                    <a:pt x="85" y="12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28"/>
                    <a:pt x="24" y="55"/>
                    <a:pt x="24" y="57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4" y="59"/>
                    <a:pt x="6" y="85"/>
                    <a:pt x="6" y="95"/>
                  </a:cubicBezTo>
                  <a:cubicBezTo>
                    <a:pt x="6" y="101"/>
                    <a:pt x="6" y="101"/>
                    <a:pt x="6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85" y="113"/>
                    <a:pt x="85" y="113"/>
                    <a:pt x="85" y="113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79" y="101"/>
                    <a:pt x="79" y="101"/>
                    <a:pt x="79" y="101"/>
                  </a:cubicBezTo>
                  <a:cubicBezTo>
                    <a:pt x="79" y="95"/>
                    <a:pt x="79" y="95"/>
                    <a:pt x="79" y="95"/>
                  </a:cubicBezTo>
                  <a:cubicBezTo>
                    <a:pt x="79" y="85"/>
                    <a:pt x="61" y="59"/>
                    <a:pt x="60" y="57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54"/>
                    <a:pt x="79" y="28"/>
                    <a:pt x="79" y="18"/>
                  </a:cubicBezTo>
                  <a:cubicBezTo>
                    <a:pt x="79" y="12"/>
                    <a:pt x="79" y="12"/>
                    <a:pt x="79" y="12"/>
                  </a:cubicBezTo>
                </a:path>
              </a:pathLst>
            </a:custGeom>
            <a:solidFill>
              <a:srgbClr val="D346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9" name="Freeform 2333"/>
            <p:cNvSpPr>
              <a:spLocks/>
            </p:cNvSpPr>
            <p:nvPr/>
          </p:nvSpPr>
          <p:spPr bwMode="auto">
            <a:xfrm>
              <a:off x="1545114" y="7329942"/>
              <a:ext cx="125542" cy="183954"/>
            </a:xfrm>
            <a:custGeom>
              <a:avLst/>
              <a:gdLst>
                <a:gd name="T0" fmla="*/ 61 w 61"/>
                <a:gd name="T1" fmla="*/ 6 h 89"/>
                <a:gd name="T2" fmla="*/ 42 w 61"/>
                <a:gd name="T3" fmla="*/ 45 h 89"/>
                <a:gd name="T4" fmla="*/ 42 w 61"/>
                <a:gd name="T5" fmla="*/ 45 h 89"/>
                <a:gd name="T6" fmla="*/ 61 w 61"/>
                <a:gd name="T7" fmla="*/ 83 h 89"/>
                <a:gd name="T8" fmla="*/ 61 w 61"/>
                <a:gd name="T9" fmla="*/ 89 h 89"/>
                <a:gd name="T10" fmla="*/ 0 w 61"/>
                <a:gd name="T11" fmla="*/ 89 h 89"/>
                <a:gd name="T12" fmla="*/ 0 w 61"/>
                <a:gd name="T13" fmla="*/ 83 h 89"/>
                <a:gd name="T14" fmla="*/ 19 w 61"/>
                <a:gd name="T15" fmla="*/ 45 h 89"/>
                <a:gd name="T16" fmla="*/ 19 w 61"/>
                <a:gd name="T17" fmla="*/ 45 h 89"/>
                <a:gd name="T18" fmla="*/ 0 w 61"/>
                <a:gd name="T19" fmla="*/ 6 h 89"/>
                <a:gd name="T20" fmla="*/ 0 w 61"/>
                <a:gd name="T21" fmla="*/ 0 h 89"/>
                <a:gd name="T22" fmla="*/ 61 w 61"/>
                <a:gd name="T23" fmla="*/ 0 h 89"/>
                <a:gd name="T24" fmla="*/ 61 w 61"/>
                <a:gd name="T25" fmla="*/ 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89">
                  <a:moveTo>
                    <a:pt x="61" y="6"/>
                  </a:moveTo>
                  <a:cubicBezTo>
                    <a:pt x="61" y="13"/>
                    <a:pt x="42" y="41"/>
                    <a:pt x="42" y="45"/>
                  </a:cubicBezTo>
                  <a:cubicBezTo>
                    <a:pt x="42" y="45"/>
                    <a:pt x="42" y="45"/>
                    <a:pt x="42" y="45"/>
                  </a:cubicBezTo>
                  <a:cubicBezTo>
                    <a:pt x="42" y="48"/>
                    <a:pt x="61" y="76"/>
                    <a:pt x="61" y="83"/>
                  </a:cubicBezTo>
                  <a:cubicBezTo>
                    <a:pt x="61" y="89"/>
                    <a:pt x="61" y="89"/>
                    <a:pt x="61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76"/>
                    <a:pt x="19" y="48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1"/>
                    <a:pt x="0" y="13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1" y="6"/>
                    <a:pt x="61" y="6"/>
                    <a:pt x="61" y="6"/>
                  </a:cubicBezTo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0" name="Freeform 2334"/>
            <p:cNvSpPr>
              <a:spLocks/>
            </p:cNvSpPr>
            <p:nvPr/>
          </p:nvSpPr>
          <p:spPr bwMode="auto">
            <a:xfrm>
              <a:off x="1563422" y="7350865"/>
              <a:ext cx="87182" cy="72361"/>
            </a:xfrm>
            <a:custGeom>
              <a:avLst/>
              <a:gdLst>
                <a:gd name="T0" fmla="*/ 42 w 42"/>
                <a:gd name="T1" fmla="*/ 3 h 35"/>
                <a:gd name="T2" fmla="*/ 42 w 42"/>
                <a:gd name="T3" fmla="*/ 0 h 35"/>
                <a:gd name="T4" fmla="*/ 0 w 42"/>
                <a:gd name="T5" fmla="*/ 0 h 35"/>
                <a:gd name="T6" fmla="*/ 0 w 42"/>
                <a:gd name="T7" fmla="*/ 3 h 35"/>
                <a:gd name="T8" fmla="*/ 22 w 42"/>
                <a:gd name="T9" fmla="*/ 35 h 35"/>
                <a:gd name="T10" fmla="*/ 42 w 42"/>
                <a:gd name="T11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5">
                  <a:moveTo>
                    <a:pt x="42" y="3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5" y="35"/>
                    <a:pt x="22" y="35"/>
                  </a:cubicBezTo>
                  <a:cubicBezTo>
                    <a:pt x="28" y="35"/>
                    <a:pt x="42" y="3"/>
                    <a:pt x="42" y="3"/>
                  </a:cubicBezTo>
                </a:path>
              </a:pathLst>
            </a:custGeom>
            <a:solidFill>
              <a:srgbClr val="CEA9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1" name="Freeform 2335"/>
            <p:cNvSpPr>
              <a:spLocks noEditPoints="1"/>
            </p:cNvSpPr>
            <p:nvPr/>
          </p:nvSpPr>
          <p:spPr bwMode="auto">
            <a:xfrm>
              <a:off x="1647988" y="7356968"/>
              <a:ext cx="2615" cy="4359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0 w 1"/>
                <a:gd name="T5" fmla="*/ 2 h 2"/>
                <a:gd name="T6" fmla="*/ 1 w 1"/>
                <a:gd name="T7" fmla="*/ 2 h 2"/>
                <a:gd name="T8" fmla="*/ 1 w 1"/>
                <a:gd name="T9" fmla="*/ 2 h 2"/>
                <a:gd name="T10" fmla="*/ 1 w 1"/>
                <a:gd name="T11" fmla="*/ 2 h 2"/>
                <a:gd name="T12" fmla="*/ 1 w 1"/>
                <a:gd name="T13" fmla="*/ 1 h 2"/>
                <a:gd name="T14" fmla="*/ 1 w 1"/>
                <a:gd name="T15" fmla="*/ 2 h 2"/>
                <a:gd name="T16" fmla="*/ 1 w 1"/>
                <a:gd name="T17" fmla="*/ 1 h 2"/>
                <a:gd name="T18" fmla="*/ 1 w 1"/>
                <a:gd name="T19" fmla="*/ 1 h 2"/>
                <a:gd name="T20" fmla="*/ 1 w 1"/>
                <a:gd name="T21" fmla="*/ 1 h 2"/>
                <a:gd name="T22" fmla="*/ 1 w 1"/>
                <a:gd name="T23" fmla="*/ 1 h 2"/>
                <a:gd name="T24" fmla="*/ 1 w 1"/>
                <a:gd name="T25" fmla="*/ 1 h 2"/>
                <a:gd name="T26" fmla="*/ 1 w 1"/>
                <a:gd name="T27" fmla="*/ 1 h 2"/>
                <a:gd name="T28" fmla="*/ 1 w 1"/>
                <a:gd name="T29" fmla="*/ 1 h 2"/>
                <a:gd name="T30" fmla="*/ 1 w 1"/>
                <a:gd name="T31" fmla="*/ 1 h 2"/>
                <a:gd name="T32" fmla="*/ 1 w 1"/>
                <a:gd name="T33" fmla="*/ 1 h 2"/>
                <a:gd name="T34" fmla="*/ 1 w 1"/>
                <a:gd name="T35" fmla="*/ 1 h 2"/>
                <a:gd name="T36" fmla="*/ 1 w 1"/>
                <a:gd name="T37" fmla="*/ 1 h 2"/>
                <a:gd name="T38" fmla="*/ 1 w 1"/>
                <a:gd name="T39" fmla="*/ 1 h 2"/>
                <a:gd name="T40" fmla="*/ 1 w 1"/>
                <a:gd name="T41" fmla="*/ 1 h 2"/>
                <a:gd name="T42" fmla="*/ 1 w 1"/>
                <a:gd name="T43" fmla="*/ 1 h 2"/>
                <a:gd name="T44" fmla="*/ 1 w 1"/>
                <a:gd name="T45" fmla="*/ 1 h 2"/>
                <a:gd name="T46" fmla="*/ 1 w 1"/>
                <a:gd name="T47" fmla="*/ 1 h 2"/>
                <a:gd name="T48" fmla="*/ 1 w 1"/>
                <a:gd name="T49" fmla="*/ 0 h 2"/>
                <a:gd name="T50" fmla="*/ 1 w 1"/>
                <a:gd name="T51" fmla="*/ 1 h 2"/>
                <a:gd name="T52" fmla="*/ 1 w 1"/>
                <a:gd name="T53" fmla="*/ 0 h 2"/>
                <a:gd name="T54" fmla="*/ 1 w 1"/>
                <a:gd name="T55" fmla="*/ 0 h 2"/>
                <a:gd name="T56" fmla="*/ 1 w 1"/>
                <a:gd name="T57" fmla="*/ 0 h 2"/>
                <a:gd name="T58" fmla="*/ 1 w 1"/>
                <a:gd name="T59" fmla="*/ 0 h 2"/>
                <a:gd name="T60" fmla="*/ 1 w 1"/>
                <a:gd name="T61" fmla="*/ 0 h 2"/>
                <a:gd name="T62" fmla="*/ 1 w 1"/>
                <a:gd name="T63" fmla="*/ 0 h 2"/>
                <a:gd name="T64" fmla="*/ 1 w 1"/>
                <a:gd name="T65" fmla="*/ 0 h 2"/>
                <a:gd name="T66" fmla="*/ 1 w 1"/>
                <a:gd name="T67" fmla="*/ 0 h 2"/>
                <a:gd name="T68" fmla="*/ 1 w 1"/>
                <a:gd name="T69" fmla="*/ 0 h 2"/>
                <a:gd name="T70" fmla="*/ 1 w 1"/>
                <a:gd name="T71" fmla="*/ 0 h 2"/>
                <a:gd name="T72" fmla="*/ 1 w 1"/>
                <a:gd name="T73" fmla="*/ 0 h 2"/>
                <a:gd name="T74" fmla="*/ 1 w 1"/>
                <a:gd name="T75" fmla="*/ 0 h 2"/>
                <a:gd name="T76" fmla="*/ 1 w 1"/>
                <a:gd name="T77" fmla="*/ 0 h 2"/>
                <a:gd name="T78" fmla="*/ 1 w 1"/>
                <a:gd name="T79" fmla="*/ 0 h 2"/>
                <a:gd name="T80" fmla="*/ 1 w 1"/>
                <a:gd name="T81" fmla="*/ 0 h 2"/>
                <a:gd name="T82" fmla="*/ 1 w 1"/>
                <a:gd name="T83" fmla="*/ 0 h 2"/>
                <a:gd name="T84" fmla="*/ 1 w 1"/>
                <a:gd name="T85" fmla="*/ 0 h 2"/>
                <a:gd name="T86" fmla="*/ 1 w 1"/>
                <a:gd name="T87" fmla="*/ 0 h 2"/>
                <a:gd name="T88" fmla="*/ 1 w 1"/>
                <a:gd name="T89" fmla="*/ 0 h 2"/>
                <a:gd name="T90" fmla="*/ 1 w 1"/>
                <a:gd name="T91" fmla="*/ 0 h 2"/>
                <a:gd name="T92" fmla="*/ 1 w 1"/>
                <a:gd name="T93" fmla="*/ 0 h 2"/>
                <a:gd name="T94" fmla="*/ 1 w 1"/>
                <a:gd name="T95" fmla="*/ 0 h 2"/>
                <a:gd name="T96" fmla="*/ 1 w 1"/>
                <a:gd name="T97" fmla="*/ 0 h 2"/>
                <a:gd name="T98" fmla="*/ 1 w 1"/>
                <a:gd name="T99" fmla="*/ 0 h 2"/>
                <a:gd name="T100" fmla="*/ 1 w 1"/>
                <a:gd name="T10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CFCD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2" name="Freeform 2336"/>
            <p:cNvSpPr>
              <a:spLocks/>
            </p:cNvSpPr>
            <p:nvPr/>
          </p:nvSpPr>
          <p:spPr bwMode="auto">
            <a:xfrm>
              <a:off x="1608757" y="7350865"/>
              <a:ext cx="41847" cy="40975"/>
            </a:xfrm>
            <a:custGeom>
              <a:avLst/>
              <a:gdLst>
                <a:gd name="T0" fmla="*/ 20 w 20"/>
                <a:gd name="T1" fmla="*/ 0 h 20"/>
                <a:gd name="T2" fmla="*/ 0 w 20"/>
                <a:gd name="T3" fmla="*/ 0 h 20"/>
                <a:gd name="T4" fmla="*/ 12 w 20"/>
                <a:gd name="T5" fmla="*/ 20 h 20"/>
                <a:gd name="T6" fmla="*/ 19 w 20"/>
                <a:gd name="T7" fmla="*/ 5 h 20"/>
                <a:gd name="T8" fmla="*/ 19 w 20"/>
                <a:gd name="T9" fmla="*/ 5 h 20"/>
                <a:gd name="T10" fmla="*/ 20 w 20"/>
                <a:gd name="T11" fmla="*/ 5 h 20"/>
                <a:gd name="T12" fmla="*/ 20 w 20"/>
                <a:gd name="T13" fmla="*/ 5 h 20"/>
                <a:gd name="T14" fmla="*/ 20 w 20"/>
                <a:gd name="T15" fmla="*/ 5 h 20"/>
                <a:gd name="T16" fmla="*/ 20 w 20"/>
                <a:gd name="T17" fmla="*/ 4 h 20"/>
                <a:gd name="T18" fmla="*/ 20 w 20"/>
                <a:gd name="T19" fmla="*/ 4 h 20"/>
                <a:gd name="T20" fmla="*/ 20 w 20"/>
                <a:gd name="T21" fmla="*/ 4 h 20"/>
                <a:gd name="T22" fmla="*/ 20 w 20"/>
                <a:gd name="T23" fmla="*/ 4 h 20"/>
                <a:gd name="T24" fmla="*/ 20 w 20"/>
                <a:gd name="T25" fmla="*/ 4 h 20"/>
                <a:gd name="T26" fmla="*/ 20 w 20"/>
                <a:gd name="T27" fmla="*/ 4 h 20"/>
                <a:gd name="T28" fmla="*/ 20 w 20"/>
                <a:gd name="T29" fmla="*/ 4 h 20"/>
                <a:gd name="T30" fmla="*/ 20 w 20"/>
                <a:gd name="T31" fmla="*/ 4 h 20"/>
                <a:gd name="T32" fmla="*/ 20 w 20"/>
                <a:gd name="T33" fmla="*/ 4 h 20"/>
                <a:gd name="T34" fmla="*/ 20 w 20"/>
                <a:gd name="T35" fmla="*/ 4 h 20"/>
                <a:gd name="T36" fmla="*/ 20 w 20"/>
                <a:gd name="T37" fmla="*/ 4 h 20"/>
                <a:gd name="T38" fmla="*/ 20 w 20"/>
                <a:gd name="T39" fmla="*/ 4 h 20"/>
                <a:gd name="T40" fmla="*/ 20 w 20"/>
                <a:gd name="T41" fmla="*/ 3 h 20"/>
                <a:gd name="T42" fmla="*/ 20 w 20"/>
                <a:gd name="T43" fmla="*/ 3 h 20"/>
                <a:gd name="T44" fmla="*/ 20 w 20"/>
                <a:gd name="T45" fmla="*/ 3 h 20"/>
                <a:gd name="T46" fmla="*/ 20 w 20"/>
                <a:gd name="T47" fmla="*/ 3 h 20"/>
                <a:gd name="T48" fmla="*/ 20 w 20"/>
                <a:gd name="T49" fmla="*/ 3 h 20"/>
                <a:gd name="T50" fmla="*/ 20 w 20"/>
                <a:gd name="T51" fmla="*/ 3 h 20"/>
                <a:gd name="T52" fmla="*/ 20 w 20"/>
                <a:gd name="T53" fmla="*/ 3 h 20"/>
                <a:gd name="T54" fmla="*/ 20 w 20"/>
                <a:gd name="T55" fmla="*/ 3 h 20"/>
                <a:gd name="T56" fmla="*/ 20 w 20"/>
                <a:gd name="T57" fmla="*/ 3 h 20"/>
                <a:gd name="T58" fmla="*/ 20 w 20"/>
                <a:gd name="T59" fmla="*/ 3 h 20"/>
                <a:gd name="T60" fmla="*/ 20 w 20"/>
                <a:gd name="T61" fmla="*/ 3 h 20"/>
                <a:gd name="T62" fmla="*/ 20 w 20"/>
                <a:gd name="T63" fmla="*/ 3 h 20"/>
                <a:gd name="T64" fmla="*/ 20 w 20"/>
                <a:gd name="T65" fmla="*/ 3 h 20"/>
                <a:gd name="T66" fmla="*/ 20 w 20"/>
                <a:gd name="T67" fmla="*/ 3 h 20"/>
                <a:gd name="T68" fmla="*/ 20 w 20"/>
                <a:gd name="T69" fmla="*/ 3 h 20"/>
                <a:gd name="T70" fmla="*/ 20 w 20"/>
                <a:gd name="T71" fmla="*/ 3 h 20"/>
                <a:gd name="T72" fmla="*/ 20 w 20"/>
                <a:gd name="T73" fmla="*/ 3 h 20"/>
                <a:gd name="T74" fmla="*/ 20 w 20"/>
                <a:gd name="T75" fmla="*/ 3 h 20"/>
                <a:gd name="T76" fmla="*/ 20 w 20"/>
                <a:gd name="T7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" h="20">
                  <a:moveTo>
                    <a:pt x="2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5" y="14"/>
                    <a:pt x="18" y="8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B798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3" name="Freeform 2337"/>
            <p:cNvSpPr>
              <a:spLocks/>
            </p:cNvSpPr>
            <p:nvPr/>
          </p:nvSpPr>
          <p:spPr bwMode="auto">
            <a:xfrm>
              <a:off x="1563422" y="7356968"/>
              <a:ext cx="19180" cy="34873"/>
            </a:xfrm>
            <a:custGeom>
              <a:avLst/>
              <a:gdLst>
                <a:gd name="T0" fmla="*/ 0 w 9"/>
                <a:gd name="T1" fmla="*/ 0 h 17"/>
                <a:gd name="T2" fmla="*/ 9 w 9"/>
                <a:gd name="T3" fmla="*/ 17 h 17"/>
                <a:gd name="T4" fmla="*/ 9 w 9"/>
                <a:gd name="T5" fmla="*/ 16 h 17"/>
                <a:gd name="T6" fmla="*/ 0 w 9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7">
                  <a:moveTo>
                    <a:pt x="0" y="0"/>
                  </a:moveTo>
                  <a:cubicBezTo>
                    <a:pt x="0" y="0"/>
                    <a:pt x="4" y="9"/>
                    <a:pt x="9" y="17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4" y="8"/>
                    <a:pt x="0" y="0"/>
                    <a:pt x="0" y="0"/>
                  </a:cubicBezTo>
                </a:path>
              </a:pathLst>
            </a:custGeom>
            <a:solidFill>
              <a:srgbClr val="CFCD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4" name="Freeform 2338"/>
            <p:cNvSpPr>
              <a:spLocks/>
            </p:cNvSpPr>
            <p:nvPr/>
          </p:nvSpPr>
          <p:spPr bwMode="auto">
            <a:xfrm>
              <a:off x="1563422" y="7350865"/>
              <a:ext cx="43591" cy="39232"/>
            </a:xfrm>
            <a:custGeom>
              <a:avLst/>
              <a:gdLst>
                <a:gd name="T0" fmla="*/ 21 w 21"/>
                <a:gd name="T1" fmla="*/ 0 h 19"/>
                <a:gd name="T2" fmla="*/ 0 w 21"/>
                <a:gd name="T3" fmla="*/ 0 h 19"/>
                <a:gd name="T4" fmla="*/ 0 w 21"/>
                <a:gd name="T5" fmla="*/ 3 h 19"/>
                <a:gd name="T6" fmla="*/ 0 w 21"/>
                <a:gd name="T7" fmla="*/ 3 h 19"/>
                <a:gd name="T8" fmla="*/ 9 w 21"/>
                <a:gd name="T9" fmla="*/ 19 h 19"/>
                <a:gd name="T10" fmla="*/ 21 w 21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9">
                  <a:moveTo>
                    <a:pt x="2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4" y="11"/>
                    <a:pt x="9" y="19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B798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55" name="组合 554"/>
          <p:cNvGrpSpPr/>
          <p:nvPr/>
        </p:nvGrpSpPr>
        <p:grpSpPr>
          <a:xfrm>
            <a:off x="1498439" y="6093227"/>
            <a:ext cx="336598" cy="447122"/>
            <a:chOff x="2008921" y="7305531"/>
            <a:chExt cx="175236" cy="232776"/>
          </a:xfrm>
        </p:grpSpPr>
        <p:sp>
          <p:nvSpPr>
            <p:cNvPr id="556" name="Freeform 2339"/>
            <p:cNvSpPr>
              <a:spLocks/>
            </p:cNvSpPr>
            <p:nvPr/>
          </p:nvSpPr>
          <p:spPr bwMode="auto">
            <a:xfrm>
              <a:off x="2008921" y="7305531"/>
              <a:ext cx="175236" cy="232776"/>
            </a:xfrm>
            <a:custGeom>
              <a:avLst/>
              <a:gdLst>
                <a:gd name="T0" fmla="*/ 79 w 85"/>
                <a:gd name="T1" fmla="*/ 12 h 113"/>
                <a:gd name="T2" fmla="*/ 85 w 85"/>
                <a:gd name="T3" fmla="*/ 12 h 113"/>
                <a:gd name="T4" fmla="*/ 85 w 85"/>
                <a:gd name="T5" fmla="*/ 0 h 113"/>
                <a:gd name="T6" fmla="*/ 0 w 85"/>
                <a:gd name="T7" fmla="*/ 0 h 113"/>
                <a:gd name="T8" fmla="*/ 0 w 85"/>
                <a:gd name="T9" fmla="*/ 12 h 113"/>
                <a:gd name="T10" fmla="*/ 6 w 85"/>
                <a:gd name="T11" fmla="*/ 12 h 113"/>
                <a:gd name="T12" fmla="*/ 6 w 85"/>
                <a:gd name="T13" fmla="*/ 18 h 113"/>
                <a:gd name="T14" fmla="*/ 25 w 85"/>
                <a:gd name="T15" fmla="*/ 57 h 113"/>
                <a:gd name="T16" fmla="*/ 25 w 85"/>
                <a:gd name="T17" fmla="*/ 57 h 113"/>
                <a:gd name="T18" fmla="*/ 6 w 85"/>
                <a:gd name="T19" fmla="*/ 95 h 113"/>
                <a:gd name="T20" fmla="*/ 6 w 85"/>
                <a:gd name="T21" fmla="*/ 101 h 113"/>
                <a:gd name="T22" fmla="*/ 0 w 85"/>
                <a:gd name="T23" fmla="*/ 101 h 113"/>
                <a:gd name="T24" fmla="*/ 0 w 85"/>
                <a:gd name="T25" fmla="*/ 113 h 113"/>
                <a:gd name="T26" fmla="*/ 85 w 85"/>
                <a:gd name="T27" fmla="*/ 113 h 113"/>
                <a:gd name="T28" fmla="*/ 85 w 85"/>
                <a:gd name="T29" fmla="*/ 101 h 113"/>
                <a:gd name="T30" fmla="*/ 79 w 85"/>
                <a:gd name="T31" fmla="*/ 101 h 113"/>
                <a:gd name="T32" fmla="*/ 79 w 85"/>
                <a:gd name="T33" fmla="*/ 95 h 113"/>
                <a:gd name="T34" fmla="*/ 61 w 85"/>
                <a:gd name="T35" fmla="*/ 57 h 113"/>
                <a:gd name="T36" fmla="*/ 61 w 85"/>
                <a:gd name="T37" fmla="*/ 57 h 113"/>
                <a:gd name="T38" fmla="*/ 79 w 85"/>
                <a:gd name="T39" fmla="*/ 18 h 113"/>
                <a:gd name="T40" fmla="*/ 79 w 85"/>
                <a:gd name="T41" fmla="*/ 1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" h="113">
                  <a:moveTo>
                    <a:pt x="79" y="12"/>
                  </a:moveTo>
                  <a:cubicBezTo>
                    <a:pt x="85" y="12"/>
                    <a:pt x="85" y="12"/>
                    <a:pt x="85" y="12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28"/>
                    <a:pt x="24" y="55"/>
                    <a:pt x="25" y="57"/>
                  </a:cubicBezTo>
                  <a:cubicBezTo>
                    <a:pt x="25" y="57"/>
                    <a:pt x="25" y="57"/>
                    <a:pt x="25" y="57"/>
                  </a:cubicBezTo>
                  <a:cubicBezTo>
                    <a:pt x="24" y="59"/>
                    <a:pt x="6" y="85"/>
                    <a:pt x="6" y="95"/>
                  </a:cubicBezTo>
                  <a:cubicBezTo>
                    <a:pt x="6" y="101"/>
                    <a:pt x="6" y="101"/>
                    <a:pt x="6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85" y="113"/>
                    <a:pt x="85" y="113"/>
                    <a:pt x="85" y="113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79" y="101"/>
                    <a:pt x="79" y="101"/>
                    <a:pt x="79" y="101"/>
                  </a:cubicBezTo>
                  <a:cubicBezTo>
                    <a:pt x="79" y="95"/>
                    <a:pt x="79" y="95"/>
                    <a:pt x="79" y="95"/>
                  </a:cubicBezTo>
                  <a:cubicBezTo>
                    <a:pt x="79" y="85"/>
                    <a:pt x="62" y="59"/>
                    <a:pt x="61" y="57"/>
                  </a:cubicBezTo>
                  <a:cubicBezTo>
                    <a:pt x="61" y="57"/>
                    <a:pt x="61" y="57"/>
                    <a:pt x="61" y="57"/>
                  </a:cubicBezTo>
                  <a:cubicBezTo>
                    <a:pt x="61" y="54"/>
                    <a:pt x="79" y="28"/>
                    <a:pt x="79" y="18"/>
                  </a:cubicBezTo>
                  <a:cubicBezTo>
                    <a:pt x="79" y="12"/>
                    <a:pt x="79" y="12"/>
                    <a:pt x="79" y="12"/>
                  </a:cubicBezTo>
                </a:path>
              </a:pathLst>
            </a:custGeom>
            <a:solidFill>
              <a:srgbClr val="D346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7" name="Freeform 2340"/>
            <p:cNvSpPr>
              <a:spLocks/>
            </p:cNvSpPr>
            <p:nvPr/>
          </p:nvSpPr>
          <p:spPr bwMode="auto">
            <a:xfrm>
              <a:off x="2035948" y="7329942"/>
              <a:ext cx="123798" cy="183954"/>
            </a:xfrm>
            <a:custGeom>
              <a:avLst/>
              <a:gdLst>
                <a:gd name="T0" fmla="*/ 60 w 60"/>
                <a:gd name="T1" fmla="*/ 6 h 89"/>
                <a:gd name="T2" fmla="*/ 41 w 60"/>
                <a:gd name="T3" fmla="*/ 45 h 89"/>
                <a:gd name="T4" fmla="*/ 41 w 60"/>
                <a:gd name="T5" fmla="*/ 45 h 89"/>
                <a:gd name="T6" fmla="*/ 60 w 60"/>
                <a:gd name="T7" fmla="*/ 83 h 89"/>
                <a:gd name="T8" fmla="*/ 60 w 60"/>
                <a:gd name="T9" fmla="*/ 89 h 89"/>
                <a:gd name="T10" fmla="*/ 0 w 60"/>
                <a:gd name="T11" fmla="*/ 89 h 89"/>
                <a:gd name="T12" fmla="*/ 0 w 60"/>
                <a:gd name="T13" fmla="*/ 83 h 89"/>
                <a:gd name="T14" fmla="*/ 18 w 60"/>
                <a:gd name="T15" fmla="*/ 45 h 89"/>
                <a:gd name="T16" fmla="*/ 18 w 60"/>
                <a:gd name="T17" fmla="*/ 45 h 89"/>
                <a:gd name="T18" fmla="*/ 0 w 60"/>
                <a:gd name="T19" fmla="*/ 6 h 89"/>
                <a:gd name="T20" fmla="*/ 0 w 60"/>
                <a:gd name="T21" fmla="*/ 0 h 89"/>
                <a:gd name="T22" fmla="*/ 60 w 60"/>
                <a:gd name="T23" fmla="*/ 0 h 89"/>
                <a:gd name="T24" fmla="*/ 60 w 60"/>
                <a:gd name="T25" fmla="*/ 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" h="89">
                  <a:moveTo>
                    <a:pt x="60" y="6"/>
                  </a:moveTo>
                  <a:cubicBezTo>
                    <a:pt x="60" y="13"/>
                    <a:pt x="41" y="41"/>
                    <a:pt x="41" y="45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1" y="48"/>
                    <a:pt x="60" y="76"/>
                    <a:pt x="60" y="83"/>
                  </a:cubicBezTo>
                  <a:cubicBezTo>
                    <a:pt x="60" y="89"/>
                    <a:pt x="60" y="89"/>
                    <a:pt x="6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76"/>
                    <a:pt x="18" y="48"/>
                    <a:pt x="18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8" y="41"/>
                    <a:pt x="0" y="13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6"/>
                    <a:pt x="60" y="6"/>
                    <a:pt x="60" y="6"/>
                  </a:cubicBezTo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8" name="Freeform 2341"/>
            <p:cNvSpPr>
              <a:spLocks/>
            </p:cNvSpPr>
            <p:nvPr/>
          </p:nvSpPr>
          <p:spPr bwMode="auto">
            <a:xfrm>
              <a:off x="2054256" y="7350865"/>
              <a:ext cx="86310" cy="72361"/>
            </a:xfrm>
            <a:custGeom>
              <a:avLst/>
              <a:gdLst>
                <a:gd name="T0" fmla="*/ 42 w 42"/>
                <a:gd name="T1" fmla="*/ 3 h 35"/>
                <a:gd name="T2" fmla="*/ 42 w 42"/>
                <a:gd name="T3" fmla="*/ 0 h 35"/>
                <a:gd name="T4" fmla="*/ 0 w 42"/>
                <a:gd name="T5" fmla="*/ 0 h 35"/>
                <a:gd name="T6" fmla="*/ 0 w 42"/>
                <a:gd name="T7" fmla="*/ 3 h 35"/>
                <a:gd name="T8" fmla="*/ 21 w 42"/>
                <a:gd name="T9" fmla="*/ 35 h 35"/>
                <a:gd name="T10" fmla="*/ 42 w 42"/>
                <a:gd name="T11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5">
                  <a:moveTo>
                    <a:pt x="42" y="3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4" y="35"/>
                    <a:pt x="21" y="35"/>
                  </a:cubicBezTo>
                  <a:cubicBezTo>
                    <a:pt x="27" y="35"/>
                    <a:pt x="42" y="3"/>
                    <a:pt x="42" y="3"/>
                  </a:cubicBezTo>
                </a:path>
              </a:pathLst>
            </a:custGeom>
            <a:solidFill>
              <a:srgbClr val="CEA9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9" name="Freeform 2342"/>
            <p:cNvSpPr>
              <a:spLocks noEditPoints="1"/>
            </p:cNvSpPr>
            <p:nvPr/>
          </p:nvSpPr>
          <p:spPr bwMode="auto">
            <a:xfrm>
              <a:off x="2138822" y="7356968"/>
              <a:ext cx="1744" cy="1744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0 w 1"/>
                <a:gd name="T9" fmla="*/ 1 h 1"/>
                <a:gd name="T10" fmla="*/ 0 w 1"/>
                <a:gd name="T11" fmla="*/ 1 h 1"/>
                <a:gd name="T12" fmla="*/ 0 w 1"/>
                <a:gd name="T13" fmla="*/ 1 h 1"/>
                <a:gd name="T14" fmla="*/ 0 w 1"/>
                <a:gd name="T15" fmla="*/ 1 h 1"/>
                <a:gd name="T16" fmla="*/ 0 w 1"/>
                <a:gd name="T17" fmla="*/ 1 h 1"/>
                <a:gd name="T18" fmla="*/ 0 w 1"/>
                <a:gd name="T19" fmla="*/ 1 h 1"/>
                <a:gd name="T20" fmla="*/ 0 w 1"/>
                <a:gd name="T21" fmla="*/ 1 h 1"/>
                <a:gd name="T22" fmla="*/ 0 w 1"/>
                <a:gd name="T23" fmla="*/ 1 h 1"/>
                <a:gd name="T24" fmla="*/ 0 w 1"/>
                <a:gd name="T25" fmla="*/ 1 h 1"/>
                <a:gd name="T26" fmla="*/ 0 w 1"/>
                <a:gd name="T27" fmla="*/ 1 h 1"/>
                <a:gd name="T28" fmla="*/ 0 w 1"/>
                <a:gd name="T29" fmla="*/ 1 h 1"/>
                <a:gd name="T30" fmla="*/ 0 w 1"/>
                <a:gd name="T31" fmla="*/ 1 h 1"/>
                <a:gd name="T32" fmla="*/ 0 w 1"/>
                <a:gd name="T33" fmla="*/ 1 h 1"/>
                <a:gd name="T34" fmla="*/ 0 w 1"/>
                <a:gd name="T35" fmla="*/ 1 h 1"/>
                <a:gd name="T36" fmla="*/ 0 w 1"/>
                <a:gd name="T37" fmla="*/ 1 h 1"/>
                <a:gd name="T38" fmla="*/ 0 w 1"/>
                <a:gd name="T39" fmla="*/ 1 h 1"/>
                <a:gd name="T40" fmla="*/ 0 w 1"/>
                <a:gd name="T41" fmla="*/ 1 h 1"/>
                <a:gd name="T42" fmla="*/ 1 w 1"/>
                <a:gd name="T43" fmla="*/ 1 h 1"/>
                <a:gd name="T44" fmla="*/ 0 w 1"/>
                <a:gd name="T45" fmla="*/ 1 h 1"/>
                <a:gd name="T46" fmla="*/ 1 w 1"/>
                <a:gd name="T47" fmla="*/ 1 h 1"/>
                <a:gd name="T48" fmla="*/ 1 w 1"/>
                <a:gd name="T49" fmla="*/ 1 h 1"/>
                <a:gd name="T50" fmla="*/ 1 w 1"/>
                <a:gd name="T51" fmla="*/ 1 h 1"/>
                <a:gd name="T52" fmla="*/ 1 w 1"/>
                <a:gd name="T53" fmla="*/ 1 h 1"/>
                <a:gd name="T54" fmla="*/ 1 w 1"/>
                <a:gd name="T55" fmla="*/ 0 h 1"/>
                <a:gd name="T56" fmla="*/ 1 w 1"/>
                <a:gd name="T57" fmla="*/ 1 h 1"/>
                <a:gd name="T58" fmla="*/ 1 w 1"/>
                <a:gd name="T59" fmla="*/ 0 h 1"/>
                <a:gd name="T60" fmla="*/ 1 w 1"/>
                <a:gd name="T61" fmla="*/ 0 h 1"/>
                <a:gd name="T62" fmla="*/ 1 w 1"/>
                <a:gd name="T63" fmla="*/ 0 h 1"/>
                <a:gd name="T64" fmla="*/ 1 w 1"/>
                <a:gd name="T65" fmla="*/ 0 h 1"/>
                <a:gd name="T66" fmla="*/ 1 w 1"/>
                <a:gd name="T67" fmla="*/ 0 h 1"/>
                <a:gd name="T68" fmla="*/ 1 w 1"/>
                <a:gd name="T69" fmla="*/ 0 h 1"/>
                <a:gd name="T70" fmla="*/ 1 w 1"/>
                <a:gd name="T71" fmla="*/ 0 h 1"/>
                <a:gd name="T72" fmla="*/ 1 w 1"/>
                <a:gd name="T73" fmla="*/ 0 h 1"/>
                <a:gd name="T74" fmla="*/ 1 w 1"/>
                <a:gd name="T75" fmla="*/ 0 h 1"/>
                <a:gd name="T76" fmla="*/ 1 w 1"/>
                <a:gd name="T77" fmla="*/ 0 h 1"/>
                <a:gd name="T78" fmla="*/ 1 w 1"/>
                <a:gd name="T79" fmla="*/ 0 h 1"/>
                <a:gd name="T80" fmla="*/ 1 w 1"/>
                <a:gd name="T81" fmla="*/ 0 h 1"/>
                <a:gd name="T82" fmla="*/ 1 w 1"/>
                <a:gd name="T83" fmla="*/ 0 h 1"/>
                <a:gd name="T84" fmla="*/ 1 w 1"/>
                <a:gd name="T85" fmla="*/ 0 h 1"/>
                <a:gd name="T86" fmla="*/ 1 w 1"/>
                <a:gd name="T87" fmla="*/ 0 h 1"/>
                <a:gd name="T88" fmla="*/ 1 w 1"/>
                <a:gd name="T89" fmla="*/ 0 h 1"/>
                <a:gd name="T90" fmla="*/ 1 w 1"/>
                <a:gd name="T91" fmla="*/ 0 h 1"/>
                <a:gd name="T92" fmla="*/ 1 w 1"/>
                <a:gd name="T93" fmla="*/ 0 h 1"/>
                <a:gd name="T94" fmla="*/ 1 w 1"/>
                <a:gd name="T95" fmla="*/ 0 h 1"/>
                <a:gd name="T96" fmla="*/ 1 w 1"/>
                <a:gd name="T97" fmla="*/ 0 h 1"/>
                <a:gd name="T98" fmla="*/ 1 w 1"/>
                <a:gd name="T99" fmla="*/ 0 h 1"/>
                <a:gd name="T100" fmla="*/ 1 w 1"/>
                <a:gd name="T101" fmla="*/ 0 h 1"/>
                <a:gd name="T102" fmla="*/ 1 w 1"/>
                <a:gd name="T103" fmla="*/ 0 h 1"/>
                <a:gd name="T104" fmla="*/ 1 w 1"/>
                <a:gd name="T105" fmla="*/ 0 h 1"/>
                <a:gd name="T106" fmla="*/ 1 w 1"/>
                <a:gd name="T107" fmla="*/ 0 h 1"/>
                <a:gd name="T108" fmla="*/ 1 w 1"/>
                <a:gd name="T109" fmla="*/ 0 h 1"/>
                <a:gd name="T110" fmla="*/ 1 w 1"/>
                <a:gd name="T111" fmla="*/ 0 h 1"/>
                <a:gd name="T112" fmla="*/ 1 w 1"/>
                <a:gd name="T113" fmla="*/ 0 h 1"/>
                <a:gd name="T114" fmla="*/ 1 w 1"/>
                <a:gd name="T115" fmla="*/ 0 h 1"/>
                <a:gd name="T116" fmla="*/ 1 w 1"/>
                <a:gd name="T117" fmla="*/ 0 h 1"/>
                <a:gd name="T118" fmla="*/ 1 w 1"/>
                <a:gd name="T11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1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CFCD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0" name="Freeform 2343"/>
            <p:cNvSpPr>
              <a:spLocks/>
            </p:cNvSpPr>
            <p:nvPr/>
          </p:nvSpPr>
          <p:spPr bwMode="auto">
            <a:xfrm>
              <a:off x="2097847" y="7350865"/>
              <a:ext cx="42719" cy="40975"/>
            </a:xfrm>
            <a:custGeom>
              <a:avLst/>
              <a:gdLst>
                <a:gd name="T0" fmla="*/ 21 w 21"/>
                <a:gd name="T1" fmla="*/ 0 h 20"/>
                <a:gd name="T2" fmla="*/ 0 w 21"/>
                <a:gd name="T3" fmla="*/ 0 h 20"/>
                <a:gd name="T4" fmla="*/ 12 w 21"/>
                <a:gd name="T5" fmla="*/ 20 h 20"/>
                <a:gd name="T6" fmla="*/ 20 w 21"/>
                <a:gd name="T7" fmla="*/ 4 h 20"/>
                <a:gd name="T8" fmla="*/ 20 w 21"/>
                <a:gd name="T9" fmla="*/ 4 h 20"/>
                <a:gd name="T10" fmla="*/ 20 w 21"/>
                <a:gd name="T11" fmla="*/ 4 h 20"/>
                <a:gd name="T12" fmla="*/ 20 w 21"/>
                <a:gd name="T13" fmla="*/ 4 h 20"/>
                <a:gd name="T14" fmla="*/ 20 w 21"/>
                <a:gd name="T15" fmla="*/ 4 h 20"/>
                <a:gd name="T16" fmla="*/ 20 w 21"/>
                <a:gd name="T17" fmla="*/ 4 h 20"/>
                <a:gd name="T18" fmla="*/ 20 w 21"/>
                <a:gd name="T19" fmla="*/ 4 h 20"/>
                <a:gd name="T20" fmla="*/ 20 w 21"/>
                <a:gd name="T21" fmla="*/ 4 h 20"/>
                <a:gd name="T22" fmla="*/ 20 w 21"/>
                <a:gd name="T23" fmla="*/ 4 h 20"/>
                <a:gd name="T24" fmla="*/ 20 w 21"/>
                <a:gd name="T25" fmla="*/ 4 h 20"/>
                <a:gd name="T26" fmla="*/ 20 w 21"/>
                <a:gd name="T27" fmla="*/ 4 h 20"/>
                <a:gd name="T28" fmla="*/ 20 w 21"/>
                <a:gd name="T29" fmla="*/ 4 h 20"/>
                <a:gd name="T30" fmla="*/ 20 w 21"/>
                <a:gd name="T31" fmla="*/ 4 h 20"/>
                <a:gd name="T32" fmla="*/ 20 w 21"/>
                <a:gd name="T33" fmla="*/ 4 h 20"/>
                <a:gd name="T34" fmla="*/ 20 w 21"/>
                <a:gd name="T35" fmla="*/ 4 h 20"/>
                <a:gd name="T36" fmla="*/ 21 w 21"/>
                <a:gd name="T37" fmla="*/ 4 h 20"/>
                <a:gd name="T38" fmla="*/ 21 w 21"/>
                <a:gd name="T39" fmla="*/ 4 h 20"/>
                <a:gd name="T40" fmla="*/ 21 w 21"/>
                <a:gd name="T41" fmla="*/ 4 h 20"/>
                <a:gd name="T42" fmla="*/ 21 w 21"/>
                <a:gd name="T43" fmla="*/ 4 h 20"/>
                <a:gd name="T44" fmla="*/ 21 w 21"/>
                <a:gd name="T45" fmla="*/ 3 h 20"/>
                <a:gd name="T46" fmla="*/ 21 w 21"/>
                <a:gd name="T47" fmla="*/ 3 h 20"/>
                <a:gd name="T48" fmla="*/ 21 w 21"/>
                <a:gd name="T49" fmla="*/ 3 h 20"/>
                <a:gd name="T50" fmla="*/ 21 w 21"/>
                <a:gd name="T51" fmla="*/ 3 h 20"/>
                <a:gd name="T52" fmla="*/ 21 w 21"/>
                <a:gd name="T53" fmla="*/ 3 h 20"/>
                <a:gd name="T54" fmla="*/ 21 w 21"/>
                <a:gd name="T55" fmla="*/ 3 h 20"/>
                <a:gd name="T56" fmla="*/ 21 w 21"/>
                <a:gd name="T57" fmla="*/ 3 h 20"/>
                <a:gd name="T58" fmla="*/ 21 w 21"/>
                <a:gd name="T59" fmla="*/ 3 h 20"/>
                <a:gd name="T60" fmla="*/ 21 w 21"/>
                <a:gd name="T61" fmla="*/ 3 h 20"/>
                <a:gd name="T62" fmla="*/ 21 w 21"/>
                <a:gd name="T63" fmla="*/ 3 h 20"/>
                <a:gd name="T64" fmla="*/ 21 w 21"/>
                <a:gd name="T65" fmla="*/ 3 h 20"/>
                <a:gd name="T66" fmla="*/ 21 w 21"/>
                <a:gd name="T67" fmla="*/ 3 h 20"/>
                <a:gd name="T68" fmla="*/ 21 w 21"/>
                <a:gd name="T69" fmla="*/ 3 h 20"/>
                <a:gd name="T70" fmla="*/ 21 w 21"/>
                <a:gd name="T71" fmla="*/ 3 h 20"/>
                <a:gd name="T72" fmla="*/ 21 w 21"/>
                <a:gd name="T73" fmla="*/ 3 h 20"/>
                <a:gd name="T74" fmla="*/ 21 w 21"/>
                <a:gd name="T75" fmla="*/ 3 h 20"/>
                <a:gd name="T76" fmla="*/ 21 w 21"/>
                <a:gd name="T77" fmla="*/ 3 h 20"/>
                <a:gd name="T78" fmla="*/ 21 w 21"/>
                <a:gd name="T79" fmla="*/ 3 h 20"/>
                <a:gd name="T80" fmla="*/ 21 w 21"/>
                <a:gd name="T81" fmla="*/ 3 h 20"/>
                <a:gd name="T82" fmla="*/ 21 w 21"/>
                <a:gd name="T83" fmla="*/ 3 h 20"/>
                <a:gd name="T84" fmla="*/ 21 w 21"/>
                <a:gd name="T85" fmla="*/ 3 h 20"/>
                <a:gd name="T86" fmla="*/ 21 w 21"/>
                <a:gd name="T87" fmla="*/ 3 h 20"/>
                <a:gd name="T88" fmla="*/ 21 w 21"/>
                <a:gd name="T8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" h="20">
                  <a:moveTo>
                    <a:pt x="2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6" y="13"/>
                    <a:pt x="19" y="7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B798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1" name="Freeform 2344"/>
            <p:cNvSpPr>
              <a:spLocks/>
            </p:cNvSpPr>
            <p:nvPr/>
          </p:nvSpPr>
          <p:spPr bwMode="auto">
            <a:xfrm>
              <a:off x="2054256" y="7356968"/>
              <a:ext cx="16565" cy="34873"/>
            </a:xfrm>
            <a:custGeom>
              <a:avLst/>
              <a:gdLst>
                <a:gd name="T0" fmla="*/ 0 w 8"/>
                <a:gd name="T1" fmla="*/ 0 h 17"/>
                <a:gd name="T2" fmla="*/ 8 w 8"/>
                <a:gd name="T3" fmla="*/ 17 h 17"/>
                <a:gd name="T4" fmla="*/ 8 w 8"/>
                <a:gd name="T5" fmla="*/ 16 h 17"/>
                <a:gd name="T6" fmla="*/ 0 w 8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7">
                  <a:moveTo>
                    <a:pt x="0" y="0"/>
                  </a:moveTo>
                  <a:cubicBezTo>
                    <a:pt x="0" y="0"/>
                    <a:pt x="4" y="9"/>
                    <a:pt x="8" y="17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8"/>
                    <a:pt x="0" y="0"/>
                    <a:pt x="0" y="0"/>
                  </a:cubicBezTo>
                </a:path>
              </a:pathLst>
            </a:custGeom>
            <a:solidFill>
              <a:srgbClr val="CFCD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2" name="Freeform 2345"/>
            <p:cNvSpPr>
              <a:spLocks/>
            </p:cNvSpPr>
            <p:nvPr/>
          </p:nvSpPr>
          <p:spPr bwMode="auto">
            <a:xfrm>
              <a:off x="2054256" y="7350865"/>
              <a:ext cx="40975" cy="39232"/>
            </a:xfrm>
            <a:custGeom>
              <a:avLst/>
              <a:gdLst>
                <a:gd name="T0" fmla="*/ 20 w 20"/>
                <a:gd name="T1" fmla="*/ 0 h 19"/>
                <a:gd name="T2" fmla="*/ 0 w 20"/>
                <a:gd name="T3" fmla="*/ 0 h 19"/>
                <a:gd name="T4" fmla="*/ 0 w 20"/>
                <a:gd name="T5" fmla="*/ 3 h 19"/>
                <a:gd name="T6" fmla="*/ 0 w 20"/>
                <a:gd name="T7" fmla="*/ 3 h 19"/>
                <a:gd name="T8" fmla="*/ 8 w 20"/>
                <a:gd name="T9" fmla="*/ 19 h 19"/>
                <a:gd name="T10" fmla="*/ 20 w 20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9">
                  <a:moveTo>
                    <a:pt x="2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4" y="11"/>
                    <a:pt x="8" y="19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B798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3" name="Freeform 2346"/>
            <p:cNvSpPr>
              <a:spLocks/>
            </p:cNvSpPr>
            <p:nvPr/>
          </p:nvSpPr>
          <p:spPr bwMode="auto">
            <a:xfrm>
              <a:off x="2054256" y="7456356"/>
              <a:ext cx="86310" cy="48822"/>
            </a:xfrm>
            <a:custGeom>
              <a:avLst/>
              <a:gdLst>
                <a:gd name="T0" fmla="*/ 42 w 42"/>
                <a:gd name="T1" fmla="*/ 24 h 24"/>
                <a:gd name="T2" fmla="*/ 42 w 42"/>
                <a:gd name="T3" fmla="*/ 24 h 24"/>
                <a:gd name="T4" fmla="*/ 0 w 42"/>
                <a:gd name="T5" fmla="*/ 24 h 24"/>
                <a:gd name="T6" fmla="*/ 0 w 42"/>
                <a:gd name="T7" fmla="*/ 24 h 24"/>
                <a:gd name="T8" fmla="*/ 21 w 42"/>
                <a:gd name="T9" fmla="*/ 0 h 24"/>
                <a:gd name="T10" fmla="*/ 42 w 42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24">
                  <a:moveTo>
                    <a:pt x="42" y="24"/>
                  </a:moveTo>
                  <a:cubicBezTo>
                    <a:pt x="42" y="24"/>
                    <a:pt x="42" y="24"/>
                    <a:pt x="42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14" y="0"/>
                    <a:pt x="21" y="0"/>
                  </a:cubicBezTo>
                  <a:cubicBezTo>
                    <a:pt x="27" y="0"/>
                    <a:pt x="42" y="24"/>
                    <a:pt x="42" y="24"/>
                  </a:cubicBezTo>
                  <a:close/>
                </a:path>
              </a:pathLst>
            </a:custGeom>
            <a:solidFill>
              <a:srgbClr val="CEA9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64" name="组合 563"/>
          <p:cNvGrpSpPr/>
          <p:nvPr/>
        </p:nvGrpSpPr>
        <p:grpSpPr>
          <a:xfrm>
            <a:off x="2504946" y="6093227"/>
            <a:ext cx="336598" cy="447122"/>
            <a:chOff x="2478832" y="7305531"/>
            <a:chExt cx="175236" cy="232776"/>
          </a:xfrm>
        </p:grpSpPr>
        <p:sp>
          <p:nvSpPr>
            <p:cNvPr id="565" name="Freeform 2347"/>
            <p:cNvSpPr>
              <a:spLocks/>
            </p:cNvSpPr>
            <p:nvPr/>
          </p:nvSpPr>
          <p:spPr bwMode="auto">
            <a:xfrm>
              <a:off x="2478832" y="7305531"/>
              <a:ext cx="175236" cy="232776"/>
            </a:xfrm>
            <a:custGeom>
              <a:avLst/>
              <a:gdLst>
                <a:gd name="T0" fmla="*/ 79 w 85"/>
                <a:gd name="T1" fmla="*/ 12 h 113"/>
                <a:gd name="T2" fmla="*/ 85 w 85"/>
                <a:gd name="T3" fmla="*/ 12 h 113"/>
                <a:gd name="T4" fmla="*/ 85 w 85"/>
                <a:gd name="T5" fmla="*/ 0 h 113"/>
                <a:gd name="T6" fmla="*/ 0 w 85"/>
                <a:gd name="T7" fmla="*/ 0 h 113"/>
                <a:gd name="T8" fmla="*/ 0 w 85"/>
                <a:gd name="T9" fmla="*/ 12 h 113"/>
                <a:gd name="T10" fmla="*/ 6 w 85"/>
                <a:gd name="T11" fmla="*/ 12 h 113"/>
                <a:gd name="T12" fmla="*/ 6 w 85"/>
                <a:gd name="T13" fmla="*/ 18 h 113"/>
                <a:gd name="T14" fmla="*/ 25 w 85"/>
                <a:gd name="T15" fmla="*/ 57 h 113"/>
                <a:gd name="T16" fmla="*/ 25 w 85"/>
                <a:gd name="T17" fmla="*/ 57 h 113"/>
                <a:gd name="T18" fmla="*/ 6 w 85"/>
                <a:gd name="T19" fmla="*/ 95 h 113"/>
                <a:gd name="T20" fmla="*/ 6 w 85"/>
                <a:gd name="T21" fmla="*/ 101 h 113"/>
                <a:gd name="T22" fmla="*/ 0 w 85"/>
                <a:gd name="T23" fmla="*/ 101 h 113"/>
                <a:gd name="T24" fmla="*/ 0 w 85"/>
                <a:gd name="T25" fmla="*/ 113 h 113"/>
                <a:gd name="T26" fmla="*/ 85 w 85"/>
                <a:gd name="T27" fmla="*/ 113 h 113"/>
                <a:gd name="T28" fmla="*/ 85 w 85"/>
                <a:gd name="T29" fmla="*/ 101 h 113"/>
                <a:gd name="T30" fmla="*/ 79 w 85"/>
                <a:gd name="T31" fmla="*/ 101 h 113"/>
                <a:gd name="T32" fmla="*/ 79 w 85"/>
                <a:gd name="T33" fmla="*/ 95 h 113"/>
                <a:gd name="T34" fmla="*/ 61 w 85"/>
                <a:gd name="T35" fmla="*/ 57 h 113"/>
                <a:gd name="T36" fmla="*/ 61 w 85"/>
                <a:gd name="T37" fmla="*/ 57 h 113"/>
                <a:gd name="T38" fmla="*/ 79 w 85"/>
                <a:gd name="T39" fmla="*/ 18 h 113"/>
                <a:gd name="T40" fmla="*/ 79 w 85"/>
                <a:gd name="T41" fmla="*/ 1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" h="113">
                  <a:moveTo>
                    <a:pt x="79" y="12"/>
                  </a:moveTo>
                  <a:cubicBezTo>
                    <a:pt x="85" y="12"/>
                    <a:pt x="85" y="12"/>
                    <a:pt x="85" y="12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28"/>
                    <a:pt x="24" y="55"/>
                    <a:pt x="25" y="57"/>
                  </a:cubicBezTo>
                  <a:cubicBezTo>
                    <a:pt x="25" y="57"/>
                    <a:pt x="25" y="57"/>
                    <a:pt x="25" y="57"/>
                  </a:cubicBezTo>
                  <a:cubicBezTo>
                    <a:pt x="24" y="59"/>
                    <a:pt x="6" y="85"/>
                    <a:pt x="6" y="95"/>
                  </a:cubicBezTo>
                  <a:cubicBezTo>
                    <a:pt x="6" y="101"/>
                    <a:pt x="6" y="101"/>
                    <a:pt x="6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85" y="113"/>
                    <a:pt x="85" y="113"/>
                    <a:pt x="85" y="113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79" y="101"/>
                    <a:pt x="79" y="101"/>
                    <a:pt x="79" y="101"/>
                  </a:cubicBezTo>
                  <a:cubicBezTo>
                    <a:pt x="79" y="95"/>
                    <a:pt x="79" y="95"/>
                    <a:pt x="79" y="95"/>
                  </a:cubicBezTo>
                  <a:cubicBezTo>
                    <a:pt x="79" y="85"/>
                    <a:pt x="62" y="59"/>
                    <a:pt x="61" y="57"/>
                  </a:cubicBezTo>
                  <a:cubicBezTo>
                    <a:pt x="61" y="57"/>
                    <a:pt x="61" y="57"/>
                    <a:pt x="61" y="57"/>
                  </a:cubicBezTo>
                  <a:cubicBezTo>
                    <a:pt x="61" y="54"/>
                    <a:pt x="79" y="28"/>
                    <a:pt x="79" y="18"/>
                  </a:cubicBezTo>
                  <a:lnTo>
                    <a:pt x="79" y="12"/>
                  </a:lnTo>
                  <a:close/>
                </a:path>
              </a:pathLst>
            </a:custGeom>
            <a:solidFill>
              <a:srgbClr val="D346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6" name="Freeform 2348"/>
            <p:cNvSpPr>
              <a:spLocks/>
            </p:cNvSpPr>
            <p:nvPr/>
          </p:nvSpPr>
          <p:spPr bwMode="auto">
            <a:xfrm>
              <a:off x="2505858" y="7329942"/>
              <a:ext cx="123798" cy="183954"/>
            </a:xfrm>
            <a:custGeom>
              <a:avLst/>
              <a:gdLst>
                <a:gd name="T0" fmla="*/ 60 w 60"/>
                <a:gd name="T1" fmla="*/ 6 h 89"/>
                <a:gd name="T2" fmla="*/ 41 w 60"/>
                <a:gd name="T3" fmla="*/ 45 h 89"/>
                <a:gd name="T4" fmla="*/ 41 w 60"/>
                <a:gd name="T5" fmla="*/ 45 h 89"/>
                <a:gd name="T6" fmla="*/ 60 w 60"/>
                <a:gd name="T7" fmla="*/ 83 h 89"/>
                <a:gd name="T8" fmla="*/ 60 w 60"/>
                <a:gd name="T9" fmla="*/ 89 h 89"/>
                <a:gd name="T10" fmla="*/ 0 w 60"/>
                <a:gd name="T11" fmla="*/ 89 h 89"/>
                <a:gd name="T12" fmla="*/ 0 w 60"/>
                <a:gd name="T13" fmla="*/ 83 h 89"/>
                <a:gd name="T14" fmla="*/ 18 w 60"/>
                <a:gd name="T15" fmla="*/ 45 h 89"/>
                <a:gd name="T16" fmla="*/ 18 w 60"/>
                <a:gd name="T17" fmla="*/ 45 h 89"/>
                <a:gd name="T18" fmla="*/ 0 w 60"/>
                <a:gd name="T19" fmla="*/ 6 h 89"/>
                <a:gd name="T20" fmla="*/ 0 w 60"/>
                <a:gd name="T21" fmla="*/ 0 h 89"/>
                <a:gd name="T22" fmla="*/ 60 w 60"/>
                <a:gd name="T23" fmla="*/ 0 h 89"/>
                <a:gd name="T24" fmla="*/ 60 w 60"/>
                <a:gd name="T25" fmla="*/ 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" h="89">
                  <a:moveTo>
                    <a:pt x="60" y="6"/>
                  </a:moveTo>
                  <a:cubicBezTo>
                    <a:pt x="60" y="13"/>
                    <a:pt x="41" y="41"/>
                    <a:pt x="41" y="45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1" y="48"/>
                    <a:pt x="60" y="76"/>
                    <a:pt x="60" y="83"/>
                  </a:cubicBezTo>
                  <a:cubicBezTo>
                    <a:pt x="60" y="89"/>
                    <a:pt x="60" y="89"/>
                    <a:pt x="6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76"/>
                    <a:pt x="18" y="48"/>
                    <a:pt x="18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8" y="41"/>
                    <a:pt x="0" y="13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0" y="0"/>
                    <a:pt x="60" y="0"/>
                    <a:pt x="60" y="0"/>
                  </a:cubicBezTo>
                  <a:lnTo>
                    <a:pt x="60" y="6"/>
                  </a:ln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7" name="Freeform 2349"/>
            <p:cNvSpPr>
              <a:spLocks/>
            </p:cNvSpPr>
            <p:nvPr/>
          </p:nvSpPr>
          <p:spPr bwMode="auto">
            <a:xfrm>
              <a:off x="2524166" y="7456356"/>
              <a:ext cx="87182" cy="48822"/>
            </a:xfrm>
            <a:custGeom>
              <a:avLst/>
              <a:gdLst>
                <a:gd name="T0" fmla="*/ 42 w 42"/>
                <a:gd name="T1" fmla="*/ 24 h 24"/>
                <a:gd name="T2" fmla="*/ 42 w 42"/>
                <a:gd name="T3" fmla="*/ 24 h 24"/>
                <a:gd name="T4" fmla="*/ 0 w 42"/>
                <a:gd name="T5" fmla="*/ 24 h 24"/>
                <a:gd name="T6" fmla="*/ 0 w 42"/>
                <a:gd name="T7" fmla="*/ 24 h 24"/>
                <a:gd name="T8" fmla="*/ 21 w 42"/>
                <a:gd name="T9" fmla="*/ 0 h 24"/>
                <a:gd name="T10" fmla="*/ 42 w 42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24">
                  <a:moveTo>
                    <a:pt x="42" y="24"/>
                  </a:moveTo>
                  <a:cubicBezTo>
                    <a:pt x="42" y="24"/>
                    <a:pt x="42" y="24"/>
                    <a:pt x="42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14" y="0"/>
                    <a:pt x="21" y="0"/>
                  </a:cubicBezTo>
                  <a:cubicBezTo>
                    <a:pt x="27" y="0"/>
                    <a:pt x="42" y="24"/>
                    <a:pt x="42" y="24"/>
                  </a:cubicBezTo>
                  <a:close/>
                </a:path>
              </a:pathLst>
            </a:custGeom>
            <a:solidFill>
              <a:srgbClr val="CEA9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68" name="组合 567"/>
          <p:cNvGrpSpPr/>
          <p:nvPr/>
        </p:nvGrpSpPr>
        <p:grpSpPr>
          <a:xfrm>
            <a:off x="3419873" y="6009497"/>
            <a:ext cx="406930" cy="614583"/>
            <a:chOff x="2922587" y="7255837"/>
            <a:chExt cx="211852" cy="319958"/>
          </a:xfrm>
        </p:grpSpPr>
        <p:sp>
          <p:nvSpPr>
            <p:cNvPr id="569" name="Freeform 2350"/>
            <p:cNvSpPr>
              <a:spLocks/>
            </p:cNvSpPr>
            <p:nvPr/>
          </p:nvSpPr>
          <p:spPr bwMode="auto">
            <a:xfrm>
              <a:off x="3043770" y="7270658"/>
              <a:ext cx="90669" cy="305137"/>
            </a:xfrm>
            <a:custGeom>
              <a:avLst/>
              <a:gdLst>
                <a:gd name="T0" fmla="*/ 29 w 44"/>
                <a:gd name="T1" fmla="*/ 22 h 148"/>
                <a:gd name="T2" fmla="*/ 29 w 44"/>
                <a:gd name="T3" fmla="*/ 12 h 148"/>
                <a:gd name="T4" fmla="*/ 30 w 44"/>
                <a:gd name="T5" fmla="*/ 12 h 148"/>
                <a:gd name="T6" fmla="*/ 38 w 44"/>
                <a:gd name="T7" fmla="*/ 12 h 148"/>
                <a:gd name="T8" fmla="*/ 38 w 44"/>
                <a:gd name="T9" fmla="*/ 16 h 148"/>
                <a:gd name="T10" fmla="*/ 40 w 44"/>
                <a:gd name="T11" fmla="*/ 18 h 148"/>
                <a:gd name="T12" fmla="*/ 42 w 44"/>
                <a:gd name="T13" fmla="*/ 16 h 148"/>
                <a:gd name="T14" fmla="*/ 42 w 44"/>
                <a:gd name="T15" fmla="*/ 2 h 148"/>
                <a:gd name="T16" fmla="*/ 40 w 44"/>
                <a:gd name="T17" fmla="*/ 0 h 148"/>
                <a:gd name="T18" fmla="*/ 38 w 44"/>
                <a:gd name="T19" fmla="*/ 2 h 148"/>
                <a:gd name="T20" fmla="*/ 38 w 44"/>
                <a:gd name="T21" fmla="*/ 5 h 148"/>
                <a:gd name="T22" fmla="*/ 30 w 44"/>
                <a:gd name="T23" fmla="*/ 5 h 148"/>
                <a:gd name="T24" fmla="*/ 29 w 44"/>
                <a:gd name="T25" fmla="*/ 5 h 148"/>
                <a:gd name="T26" fmla="*/ 29 w 44"/>
                <a:gd name="T27" fmla="*/ 0 h 148"/>
                <a:gd name="T28" fmla="*/ 16 w 44"/>
                <a:gd name="T29" fmla="*/ 0 h 148"/>
                <a:gd name="T30" fmla="*/ 16 w 44"/>
                <a:gd name="T31" fmla="*/ 22 h 148"/>
                <a:gd name="T32" fmla="*/ 0 w 44"/>
                <a:gd name="T33" fmla="*/ 38 h 148"/>
                <a:gd name="T34" fmla="*/ 0 w 44"/>
                <a:gd name="T35" fmla="*/ 57 h 148"/>
                <a:gd name="T36" fmla="*/ 0 w 44"/>
                <a:gd name="T37" fmla="*/ 76 h 148"/>
                <a:gd name="T38" fmla="*/ 0 w 44"/>
                <a:gd name="T39" fmla="*/ 148 h 148"/>
                <a:gd name="T40" fmla="*/ 44 w 44"/>
                <a:gd name="T41" fmla="*/ 148 h 148"/>
                <a:gd name="T42" fmla="*/ 44 w 44"/>
                <a:gd name="T43" fmla="*/ 76 h 148"/>
                <a:gd name="T44" fmla="*/ 44 w 44"/>
                <a:gd name="T45" fmla="*/ 57 h 148"/>
                <a:gd name="T46" fmla="*/ 44 w 44"/>
                <a:gd name="T47" fmla="*/ 38 h 148"/>
                <a:gd name="T48" fmla="*/ 29 w 44"/>
                <a:gd name="T49" fmla="*/ 2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4" h="148">
                  <a:moveTo>
                    <a:pt x="29" y="22"/>
                  </a:moveTo>
                  <a:cubicBezTo>
                    <a:pt x="29" y="12"/>
                    <a:pt x="29" y="12"/>
                    <a:pt x="29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8" y="17"/>
                    <a:pt x="39" y="18"/>
                    <a:pt x="40" y="18"/>
                  </a:cubicBezTo>
                  <a:cubicBezTo>
                    <a:pt x="41" y="18"/>
                    <a:pt x="42" y="17"/>
                    <a:pt x="42" y="16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1"/>
                    <a:pt x="41" y="0"/>
                    <a:pt x="40" y="0"/>
                  </a:cubicBezTo>
                  <a:cubicBezTo>
                    <a:pt x="39" y="0"/>
                    <a:pt x="38" y="1"/>
                    <a:pt x="38" y="2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7" y="24"/>
                    <a:pt x="0" y="31"/>
                    <a:pt x="0" y="38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44" y="148"/>
                    <a:pt x="44" y="148"/>
                    <a:pt x="44" y="148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57"/>
                    <a:pt x="44" y="57"/>
                    <a:pt x="44" y="57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4" y="31"/>
                    <a:pt x="37" y="24"/>
                    <a:pt x="29" y="22"/>
                  </a:cubicBezTo>
                </a:path>
              </a:pathLst>
            </a:custGeom>
            <a:solidFill>
              <a:srgbClr val="CE5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0" name="Freeform 2351"/>
            <p:cNvSpPr>
              <a:spLocks/>
            </p:cNvSpPr>
            <p:nvPr/>
          </p:nvSpPr>
          <p:spPr bwMode="auto">
            <a:xfrm>
              <a:off x="2922587" y="7255837"/>
              <a:ext cx="148209" cy="72361"/>
            </a:xfrm>
            <a:custGeom>
              <a:avLst/>
              <a:gdLst>
                <a:gd name="T0" fmla="*/ 0 w 170"/>
                <a:gd name="T1" fmla="*/ 0 h 83"/>
                <a:gd name="T2" fmla="*/ 0 w 170"/>
                <a:gd name="T3" fmla="*/ 83 h 83"/>
                <a:gd name="T4" fmla="*/ 170 w 170"/>
                <a:gd name="T5" fmla="*/ 48 h 83"/>
                <a:gd name="T6" fmla="*/ 170 w 170"/>
                <a:gd name="T7" fmla="*/ 22 h 83"/>
                <a:gd name="T8" fmla="*/ 0 w 170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83">
                  <a:moveTo>
                    <a:pt x="0" y="0"/>
                  </a:moveTo>
                  <a:lnTo>
                    <a:pt x="0" y="83"/>
                  </a:lnTo>
                  <a:lnTo>
                    <a:pt x="170" y="48"/>
                  </a:lnTo>
                  <a:lnTo>
                    <a:pt x="17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1" name="Freeform 2352"/>
            <p:cNvSpPr>
              <a:spLocks/>
            </p:cNvSpPr>
            <p:nvPr/>
          </p:nvSpPr>
          <p:spPr bwMode="auto">
            <a:xfrm>
              <a:off x="2922587" y="7255837"/>
              <a:ext cx="148209" cy="72361"/>
            </a:xfrm>
            <a:custGeom>
              <a:avLst/>
              <a:gdLst>
                <a:gd name="T0" fmla="*/ 0 w 170"/>
                <a:gd name="T1" fmla="*/ 0 h 83"/>
                <a:gd name="T2" fmla="*/ 0 w 170"/>
                <a:gd name="T3" fmla="*/ 83 h 83"/>
                <a:gd name="T4" fmla="*/ 170 w 170"/>
                <a:gd name="T5" fmla="*/ 48 h 83"/>
                <a:gd name="T6" fmla="*/ 170 w 170"/>
                <a:gd name="T7" fmla="*/ 22 h 83"/>
                <a:gd name="T8" fmla="*/ 0 w 170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83">
                  <a:moveTo>
                    <a:pt x="0" y="0"/>
                  </a:moveTo>
                  <a:lnTo>
                    <a:pt x="0" y="83"/>
                  </a:lnTo>
                  <a:lnTo>
                    <a:pt x="170" y="48"/>
                  </a:lnTo>
                  <a:lnTo>
                    <a:pt x="170" y="2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2" name="Freeform 2353"/>
            <p:cNvSpPr>
              <a:spLocks/>
            </p:cNvSpPr>
            <p:nvPr/>
          </p:nvSpPr>
          <p:spPr bwMode="auto">
            <a:xfrm>
              <a:off x="2922587" y="7255837"/>
              <a:ext cx="148209" cy="51437"/>
            </a:xfrm>
            <a:custGeom>
              <a:avLst/>
              <a:gdLst>
                <a:gd name="T0" fmla="*/ 0 w 72"/>
                <a:gd name="T1" fmla="*/ 0 h 25"/>
                <a:gd name="T2" fmla="*/ 0 w 72"/>
                <a:gd name="T3" fmla="*/ 19 h 25"/>
                <a:gd name="T4" fmla="*/ 25 w 72"/>
                <a:gd name="T5" fmla="*/ 25 h 25"/>
                <a:gd name="T6" fmla="*/ 36 w 72"/>
                <a:gd name="T7" fmla="*/ 20 h 25"/>
                <a:gd name="T8" fmla="*/ 47 w 72"/>
                <a:gd name="T9" fmla="*/ 14 h 25"/>
                <a:gd name="T10" fmla="*/ 72 w 72"/>
                <a:gd name="T11" fmla="*/ 20 h 25"/>
                <a:gd name="T12" fmla="*/ 72 w 72"/>
                <a:gd name="T13" fmla="*/ 9 h 25"/>
                <a:gd name="T14" fmla="*/ 0 w 72"/>
                <a:gd name="T1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25">
                  <a:moveTo>
                    <a:pt x="0" y="0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15" y="25"/>
                    <a:pt x="25" y="25"/>
                  </a:cubicBezTo>
                  <a:cubicBezTo>
                    <a:pt x="30" y="25"/>
                    <a:pt x="35" y="23"/>
                    <a:pt x="36" y="20"/>
                  </a:cubicBezTo>
                  <a:cubicBezTo>
                    <a:pt x="38" y="16"/>
                    <a:pt x="42" y="14"/>
                    <a:pt x="47" y="14"/>
                  </a:cubicBezTo>
                  <a:cubicBezTo>
                    <a:pt x="58" y="14"/>
                    <a:pt x="72" y="20"/>
                    <a:pt x="72" y="20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CFCD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3" name="Rectangle 2354"/>
            <p:cNvSpPr>
              <a:spLocks noChangeArrowheads="1"/>
            </p:cNvSpPr>
            <p:nvPr/>
          </p:nvSpPr>
          <p:spPr bwMode="auto">
            <a:xfrm>
              <a:off x="3070797" y="7278505"/>
              <a:ext cx="6103" cy="14821"/>
            </a:xfrm>
            <a:prstGeom prst="rect">
              <a:avLst/>
            </a:prstGeom>
            <a:solidFill>
              <a:srgbClr val="E754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4" name="Freeform 2355"/>
            <p:cNvSpPr>
              <a:spLocks/>
            </p:cNvSpPr>
            <p:nvPr/>
          </p:nvSpPr>
          <p:spPr bwMode="auto">
            <a:xfrm>
              <a:off x="3055976" y="7412765"/>
              <a:ext cx="70617" cy="68002"/>
            </a:xfrm>
            <a:custGeom>
              <a:avLst/>
              <a:gdLst>
                <a:gd name="T0" fmla="*/ 81 w 81"/>
                <a:gd name="T1" fmla="*/ 78 h 78"/>
                <a:gd name="T2" fmla="*/ 57 w 81"/>
                <a:gd name="T3" fmla="*/ 78 h 78"/>
                <a:gd name="T4" fmla="*/ 50 w 81"/>
                <a:gd name="T5" fmla="*/ 78 h 78"/>
                <a:gd name="T6" fmla="*/ 29 w 81"/>
                <a:gd name="T7" fmla="*/ 78 h 78"/>
                <a:gd name="T8" fmla="*/ 22 w 81"/>
                <a:gd name="T9" fmla="*/ 78 h 78"/>
                <a:gd name="T10" fmla="*/ 0 w 81"/>
                <a:gd name="T11" fmla="*/ 78 h 78"/>
                <a:gd name="T12" fmla="*/ 0 w 81"/>
                <a:gd name="T13" fmla="*/ 0 h 78"/>
                <a:gd name="T14" fmla="*/ 81 w 81"/>
                <a:gd name="T15" fmla="*/ 0 h 78"/>
                <a:gd name="T16" fmla="*/ 81 w 81"/>
                <a:gd name="T17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78">
                  <a:moveTo>
                    <a:pt x="81" y="78"/>
                  </a:moveTo>
                  <a:lnTo>
                    <a:pt x="57" y="78"/>
                  </a:lnTo>
                  <a:lnTo>
                    <a:pt x="50" y="78"/>
                  </a:lnTo>
                  <a:lnTo>
                    <a:pt x="29" y="78"/>
                  </a:lnTo>
                  <a:lnTo>
                    <a:pt x="22" y="78"/>
                  </a:lnTo>
                  <a:lnTo>
                    <a:pt x="0" y="78"/>
                  </a:lnTo>
                  <a:lnTo>
                    <a:pt x="0" y="0"/>
                  </a:lnTo>
                  <a:lnTo>
                    <a:pt x="81" y="0"/>
                  </a:lnTo>
                  <a:lnTo>
                    <a:pt x="81" y="78"/>
                  </a:ln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5" name="Freeform 2356"/>
            <p:cNvSpPr>
              <a:spLocks/>
            </p:cNvSpPr>
            <p:nvPr/>
          </p:nvSpPr>
          <p:spPr bwMode="auto">
            <a:xfrm>
              <a:off x="3052488" y="7423226"/>
              <a:ext cx="80207" cy="57540"/>
            </a:xfrm>
            <a:custGeom>
              <a:avLst/>
              <a:gdLst>
                <a:gd name="T0" fmla="*/ 12 w 39"/>
                <a:gd name="T1" fmla="*/ 0 h 28"/>
                <a:gd name="T2" fmla="*/ 8 w 39"/>
                <a:gd name="T3" fmla="*/ 13 h 28"/>
                <a:gd name="T4" fmla="*/ 14 w 39"/>
                <a:gd name="T5" fmla="*/ 28 h 28"/>
                <a:gd name="T6" fmla="*/ 26 w 39"/>
                <a:gd name="T7" fmla="*/ 28 h 28"/>
                <a:gd name="T8" fmla="*/ 12 w 39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28">
                  <a:moveTo>
                    <a:pt x="12" y="0"/>
                  </a:moveTo>
                  <a:cubicBezTo>
                    <a:pt x="12" y="0"/>
                    <a:pt x="16" y="4"/>
                    <a:pt x="8" y="13"/>
                  </a:cubicBezTo>
                  <a:cubicBezTo>
                    <a:pt x="0" y="22"/>
                    <a:pt x="14" y="28"/>
                    <a:pt x="14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9" y="2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CE5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6" name="Freeform 2357"/>
            <p:cNvSpPr>
              <a:spLocks/>
            </p:cNvSpPr>
            <p:nvPr/>
          </p:nvSpPr>
          <p:spPr bwMode="auto">
            <a:xfrm>
              <a:off x="3075156" y="7451997"/>
              <a:ext cx="33129" cy="28770"/>
            </a:xfrm>
            <a:custGeom>
              <a:avLst/>
              <a:gdLst>
                <a:gd name="T0" fmla="*/ 12 w 16"/>
                <a:gd name="T1" fmla="*/ 6 h 14"/>
                <a:gd name="T2" fmla="*/ 10 w 16"/>
                <a:gd name="T3" fmla="*/ 0 h 14"/>
                <a:gd name="T4" fmla="*/ 6 w 16"/>
                <a:gd name="T5" fmla="*/ 14 h 14"/>
                <a:gd name="T6" fmla="*/ 12 w 16"/>
                <a:gd name="T7" fmla="*/ 14 h 14"/>
                <a:gd name="T8" fmla="*/ 12 w 16"/>
                <a:gd name="T9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4">
                  <a:moveTo>
                    <a:pt x="12" y="6"/>
                  </a:moveTo>
                  <a:cubicBezTo>
                    <a:pt x="12" y="6"/>
                    <a:pt x="7" y="3"/>
                    <a:pt x="10" y="0"/>
                  </a:cubicBezTo>
                  <a:cubicBezTo>
                    <a:pt x="10" y="0"/>
                    <a:pt x="0" y="2"/>
                    <a:pt x="6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4"/>
                    <a:pt x="16" y="9"/>
                    <a:pt x="12" y="6"/>
                  </a:cubicBezTo>
                  <a:close/>
                </a:path>
              </a:pathLst>
            </a:custGeom>
            <a:solidFill>
              <a:srgbClr val="EB7A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7" name="Freeform 2358"/>
            <p:cNvSpPr>
              <a:spLocks/>
            </p:cNvSpPr>
            <p:nvPr/>
          </p:nvSpPr>
          <p:spPr bwMode="auto">
            <a:xfrm>
              <a:off x="3083002" y="7456356"/>
              <a:ext cx="18308" cy="24411"/>
            </a:xfrm>
            <a:custGeom>
              <a:avLst/>
              <a:gdLst>
                <a:gd name="T0" fmla="*/ 7 w 9"/>
                <a:gd name="T1" fmla="*/ 7 h 12"/>
                <a:gd name="T2" fmla="*/ 3 w 9"/>
                <a:gd name="T3" fmla="*/ 12 h 12"/>
                <a:gd name="T4" fmla="*/ 7 w 9"/>
                <a:gd name="T5" fmla="*/ 12 h 12"/>
                <a:gd name="T6" fmla="*/ 7 w 9"/>
                <a:gd name="T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2">
                  <a:moveTo>
                    <a:pt x="7" y="7"/>
                  </a:moveTo>
                  <a:cubicBezTo>
                    <a:pt x="7" y="7"/>
                    <a:pt x="0" y="0"/>
                    <a:pt x="3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9" y="10"/>
                    <a:pt x="7" y="7"/>
                  </a:cubicBezTo>
                  <a:close/>
                </a:path>
              </a:pathLst>
            </a:custGeom>
            <a:solidFill>
              <a:srgbClr val="F2CE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8" name="Freeform 2359"/>
            <p:cNvSpPr>
              <a:spLocks noEditPoints="1"/>
            </p:cNvSpPr>
            <p:nvPr/>
          </p:nvSpPr>
          <p:spPr bwMode="auto">
            <a:xfrm>
              <a:off x="3043770" y="7317736"/>
              <a:ext cx="90669" cy="34873"/>
            </a:xfrm>
            <a:custGeom>
              <a:avLst/>
              <a:gdLst>
                <a:gd name="T0" fmla="*/ 14 w 44"/>
                <a:gd name="T1" fmla="*/ 0 h 17"/>
                <a:gd name="T2" fmla="*/ 14 w 44"/>
                <a:gd name="T3" fmla="*/ 0 h 17"/>
                <a:gd name="T4" fmla="*/ 0 w 44"/>
                <a:gd name="T5" fmla="*/ 15 h 17"/>
                <a:gd name="T6" fmla="*/ 0 w 44"/>
                <a:gd name="T7" fmla="*/ 15 h 17"/>
                <a:gd name="T8" fmla="*/ 14 w 44"/>
                <a:gd name="T9" fmla="*/ 0 h 17"/>
                <a:gd name="T10" fmla="*/ 30 w 44"/>
                <a:gd name="T11" fmla="*/ 0 h 17"/>
                <a:gd name="T12" fmla="*/ 30 w 44"/>
                <a:gd name="T13" fmla="*/ 0 h 17"/>
                <a:gd name="T14" fmla="*/ 44 w 44"/>
                <a:gd name="T15" fmla="*/ 15 h 17"/>
                <a:gd name="T16" fmla="*/ 44 w 44"/>
                <a:gd name="T17" fmla="*/ 17 h 17"/>
                <a:gd name="T18" fmla="*/ 44 w 44"/>
                <a:gd name="T19" fmla="*/ 15 h 17"/>
                <a:gd name="T20" fmla="*/ 30 w 4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17"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2"/>
                    <a:pt x="0" y="8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8"/>
                    <a:pt x="6" y="2"/>
                    <a:pt x="14" y="0"/>
                  </a:cubicBezTo>
                  <a:moveTo>
                    <a:pt x="30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8" y="2"/>
                    <a:pt x="44" y="8"/>
                    <a:pt x="44" y="15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8"/>
                    <a:pt x="38" y="2"/>
                    <a:pt x="30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9" name="Freeform 2360"/>
            <p:cNvSpPr>
              <a:spLocks/>
            </p:cNvSpPr>
            <p:nvPr/>
          </p:nvSpPr>
          <p:spPr bwMode="auto">
            <a:xfrm>
              <a:off x="3043770" y="7317736"/>
              <a:ext cx="90669" cy="34873"/>
            </a:xfrm>
            <a:custGeom>
              <a:avLst/>
              <a:gdLst>
                <a:gd name="T0" fmla="*/ 30 w 44"/>
                <a:gd name="T1" fmla="*/ 0 h 17"/>
                <a:gd name="T2" fmla="*/ 14 w 44"/>
                <a:gd name="T3" fmla="*/ 0 h 17"/>
                <a:gd name="T4" fmla="*/ 0 w 44"/>
                <a:gd name="T5" fmla="*/ 15 h 17"/>
                <a:gd name="T6" fmla="*/ 0 w 44"/>
                <a:gd name="T7" fmla="*/ 17 h 17"/>
                <a:gd name="T8" fmla="*/ 44 w 44"/>
                <a:gd name="T9" fmla="*/ 17 h 17"/>
                <a:gd name="T10" fmla="*/ 44 w 44"/>
                <a:gd name="T11" fmla="*/ 15 h 17"/>
                <a:gd name="T12" fmla="*/ 30 w 4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7">
                  <a:moveTo>
                    <a:pt x="30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2"/>
                    <a:pt x="0" y="8"/>
                    <a:pt x="0" y="15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8"/>
                    <a:pt x="38" y="2"/>
                    <a:pt x="30" y="0"/>
                  </a:cubicBezTo>
                </a:path>
              </a:pathLst>
            </a:custGeom>
            <a:solidFill>
              <a:srgbClr val="B74E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0" name="Rectangle 2361"/>
            <p:cNvSpPr>
              <a:spLocks noChangeArrowheads="1"/>
            </p:cNvSpPr>
            <p:nvPr/>
          </p:nvSpPr>
          <p:spPr bwMode="auto">
            <a:xfrm>
              <a:off x="3043770" y="7556615"/>
              <a:ext cx="90669" cy="19180"/>
            </a:xfrm>
            <a:prstGeom prst="rect">
              <a:avLst/>
            </a:prstGeom>
            <a:solidFill>
              <a:srgbClr val="B74E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1" name="Rectangle 2362"/>
            <p:cNvSpPr>
              <a:spLocks noChangeArrowheads="1"/>
            </p:cNvSpPr>
            <p:nvPr/>
          </p:nvSpPr>
          <p:spPr bwMode="auto">
            <a:xfrm>
              <a:off x="3043770" y="7556615"/>
              <a:ext cx="90669" cy="19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82" name="组合 581"/>
          <p:cNvGrpSpPr/>
          <p:nvPr/>
        </p:nvGrpSpPr>
        <p:grpSpPr>
          <a:xfrm>
            <a:off x="4392443" y="6075645"/>
            <a:ext cx="482288" cy="482286"/>
            <a:chOff x="3437832" y="7320352"/>
            <a:chExt cx="251084" cy="251083"/>
          </a:xfrm>
        </p:grpSpPr>
        <p:sp>
          <p:nvSpPr>
            <p:cNvPr id="583" name="Freeform 2363"/>
            <p:cNvSpPr>
              <a:spLocks/>
            </p:cNvSpPr>
            <p:nvPr/>
          </p:nvSpPr>
          <p:spPr bwMode="auto">
            <a:xfrm>
              <a:off x="3437832" y="7320352"/>
              <a:ext cx="158671" cy="160415"/>
            </a:xfrm>
            <a:custGeom>
              <a:avLst/>
              <a:gdLst>
                <a:gd name="T0" fmla="*/ 57 w 77"/>
                <a:gd name="T1" fmla="*/ 74 h 78"/>
                <a:gd name="T2" fmla="*/ 43 w 77"/>
                <a:gd name="T3" fmla="*/ 60 h 78"/>
                <a:gd name="T4" fmla="*/ 59 w 77"/>
                <a:gd name="T5" fmla="*/ 44 h 78"/>
                <a:gd name="T6" fmla="*/ 73 w 77"/>
                <a:gd name="T7" fmla="*/ 58 h 78"/>
                <a:gd name="T8" fmla="*/ 77 w 77"/>
                <a:gd name="T9" fmla="*/ 54 h 78"/>
                <a:gd name="T10" fmla="*/ 63 w 77"/>
                <a:gd name="T11" fmla="*/ 40 h 78"/>
                <a:gd name="T12" fmla="*/ 70 w 77"/>
                <a:gd name="T13" fmla="*/ 33 h 78"/>
                <a:gd name="T14" fmla="*/ 57 w 77"/>
                <a:gd name="T15" fmla="*/ 20 h 78"/>
                <a:gd name="T16" fmla="*/ 23 w 77"/>
                <a:gd name="T17" fmla="*/ 17 h 78"/>
                <a:gd name="T18" fmla="*/ 7 w 77"/>
                <a:gd name="T19" fmla="*/ 0 h 78"/>
                <a:gd name="T20" fmla="*/ 0 w 77"/>
                <a:gd name="T21" fmla="*/ 7 h 78"/>
                <a:gd name="T22" fmla="*/ 16 w 77"/>
                <a:gd name="T23" fmla="*/ 23 h 78"/>
                <a:gd name="T24" fmla="*/ 19 w 77"/>
                <a:gd name="T25" fmla="*/ 57 h 78"/>
                <a:gd name="T26" fmla="*/ 32 w 77"/>
                <a:gd name="T27" fmla="*/ 70 h 78"/>
                <a:gd name="T28" fmla="*/ 39 w 77"/>
                <a:gd name="T29" fmla="*/ 64 h 78"/>
                <a:gd name="T30" fmla="*/ 53 w 77"/>
                <a:gd name="T31" fmla="*/ 78 h 78"/>
                <a:gd name="T32" fmla="*/ 57 w 77"/>
                <a:gd name="T33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" h="78">
                  <a:moveTo>
                    <a:pt x="57" y="74"/>
                  </a:moveTo>
                  <a:cubicBezTo>
                    <a:pt x="43" y="60"/>
                    <a:pt x="43" y="60"/>
                    <a:pt x="43" y="60"/>
                  </a:cubicBezTo>
                  <a:cubicBezTo>
                    <a:pt x="59" y="44"/>
                    <a:pt x="59" y="44"/>
                    <a:pt x="59" y="44"/>
                  </a:cubicBezTo>
                  <a:cubicBezTo>
                    <a:pt x="73" y="58"/>
                    <a:pt x="73" y="58"/>
                    <a:pt x="73" y="58"/>
                  </a:cubicBezTo>
                  <a:cubicBezTo>
                    <a:pt x="77" y="54"/>
                    <a:pt x="77" y="54"/>
                    <a:pt x="77" y="54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48" y="10"/>
                    <a:pt x="33" y="9"/>
                    <a:pt x="23" y="17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9" y="34"/>
                    <a:pt x="10" y="48"/>
                    <a:pt x="19" y="57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53" y="78"/>
                    <a:pt x="53" y="78"/>
                    <a:pt x="53" y="78"/>
                  </a:cubicBezTo>
                  <a:cubicBezTo>
                    <a:pt x="57" y="74"/>
                    <a:pt x="57" y="74"/>
                    <a:pt x="57" y="74"/>
                  </a:cubicBezTo>
                </a:path>
              </a:pathLst>
            </a:custGeom>
            <a:solidFill>
              <a:srgbClr val="CE5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4" name="Freeform 2364"/>
            <p:cNvSpPr>
              <a:spLocks/>
            </p:cNvSpPr>
            <p:nvPr/>
          </p:nvSpPr>
          <p:spPr bwMode="auto">
            <a:xfrm>
              <a:off x="3540707" y="7423226"/>
              <a:ext cx="148209" cy="148209"/>
            </a:xfrm>
            <a:custGeom>
              <a:avLst/>
              <a:gdLst>
                <a:gd name="T0" fmla="*/ 54 w 72"/>
                <a:gd name="T1" fmla="*/ 47 h 72"/>
                <a:gd name="T2" fmla="*/ 51 w 72"/>
                <a:gd name="T3" fmla="*/ 13 h 72"/>
                <a:gd name="T4" fmla="*/ 38 w 72"/>
                <a:gd name="T5" fmla="*/ 0 h 72"/>
                <a:gd name="T6" fmla="*/ 0 w 72"/>
                <a:gd name="T7" fmla="*/ 38 h 72"/>
                <a:gd name="T8" fmla="*/ 13 w 72"/>
                <a:gd name="T9" fmla="*/ 51 h 72"/>
                <a:gd name="T10" fmla="*/ 47 w 72"/>
                <a:gd name="T11" fmla="*/ 54 h 72"/>
                <a:gd name="T12" fmla="*/ 65 w 72"/>
                <a:gd name="T13" fmla="*/ 72 h 72"/>
                <a:gd name="T14" fmla="*/ 72 w 72"/>
                <a:gd name="T15" fmla="*/ 65 h 72"/>
                <a:gd name="T16" fmla="*/ 54 w 72"/>
                <a:gd name="T17" fmla="*/ 4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72">
                  <a:moveTo>
                    <a:pt x="54" y="47"/>
                  </a:moveTo>
                  <a:cubicBezTo>
                    <a:pt x="61" y="37"/>
                    <a:pt x="60" y="23"/>
                    <a:pt x="51" y="13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22" y="60"/>
                    <a:pt x="37" y="61"/>
                    <a:pt x="47" y="54"/>
                  </a:cubicBezTo>
                  <a:cubicBezTo>
                    <a:pt x="65" y="72"/>
                    <a:pt x="65" y="72"/>
                    <a:pt x="65" y="72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54" y="47"/>
                    <a:pt x="54" y="47"/>
                    <a:pt x="54" y="47"/>
                  </a:cubicBezTo>
                </a:path>
              </a:pathLst>
            </a:custGeom>
            <a:solidFill>
              <a:srgbClr val="F1D0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5" name="Freeform 2365"/>
            <p:cNvSpPr>
              <a:spLocks/>
            </p:cNvSpPr>
            <p:nvPr/>
          </p:nvSpPr>
          <p:spPr bwMode="auto">
            <a:xfrm>
              <a:off x="3578195" y="7536563"/>
              <a:ext cx="28770" cy="7846"/>
            </a:xfrm>
            <a:custGeom>
              <a:avLst/>
              <a:gdLst>
                <a:gd name="T0" fmla="*/ 0 w 14"/>
                <a:gd name="T1" fmla="*/ 0 h 4"/>
                <a:gd name="T2" fmla="*/ 13 w 14"/>
                <a:gd name="T3" fmla="*/ 4 h 4"/>
                <a:gd name="T4" fmla="*/ 14 w 14"/>
                <a:gd name="T5" fmla="*/ 4 h 4"/>
                <a:gd name="T6" fmla="*/ 14 w 14"/>
                <a:gd name="T7" fmla="*/ 4 h 4"/>
                <a:gd name="T8" fmla="*/ 0 w 1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4">
                  <a:moveTo>
                    <a:pt x="0" y="0"/>
                  </a:moveTo>
                  <a:cubicBezTo>
                    <a:pt x="4" y="3"/>
                    <a:pt x="9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9" y="4"/>
                    <a:pt x="4" y="3"/>
                    <a:pt x="0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6" name="Freeform 2366"/>
            <p:cNvSpPr>
              <a:spLocks/>
            </p:cNvSpPr>
            <p:nvPr/>
          </p:nvSpPr>
          <p:spPr bwMode="auto">
            <a:xfrm>
              <a:off x="3543322" y="7503434"/>
              <a:ext cx="116824" cy="40975"/>
            </a:xfrm>
            <a:custGeom>
              <a:avLst/>
              <a:gdLst>
                <a:gd name="T0" fmla="*/ 57 w 57"/>
                <a:gd name="T1" fmla="*/ 0 h 20"/>
                <a:gd name="T2" fmla="*/ 0 w 57"/>
                <a:gd name="T3" fmla="*/ 0 h 20"/>
                <a:gd name="T4" fmla="*/ 12 w 57"/>
                <a:gd name="T5" fmla="*/ 12 h 20"/>
                <a:gd name="T6" fmla="*/ 17 w 57"/>
                <a:gd name="T7" fmla="*/ 16 h 20"/>
                <a:gd name="T8" fmla="*/ 31 w 57"/>
                <a:gd name="T9" fmla="*/ 20 h 20"/>
                <a:gd name="T10" fmla="*/ 31 w 57"/>
                <a:gd name="T11" fmla="*/ 20 h 20"/>
                <a:gd name="T12" fmla="*/ 46 w 57"/>
                <a:gd name="T13" fmla="*/ 15 h 20"/>
                <a:gd name="T14" fmla="*/ 53 w 57"/>
                <a:gd name="T15" fmla="*/ 8 h 20"/>
                <a:gd name="T16" fmla="*/ 57 w 57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20">
                  <a:moveTo>
                    <a:pt x="5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4" y="14"/>
                    <a:pt x="15" y="15"/>
                    <a:pt x="17" y="16"/>
                  </a:cubicBezTo>
                  <a:cubicBezTo>
                    <a:pt x="21" y="19"/>
                    <a:pt x="26" y="20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6" y="20"/>
                    <a:pt x="41" y="18"/>
                    <a:pt x="46" y="15"/>
                  </a:cubicBezTo>
                  <a:cubicBezTo>
                    <a:pt x="50" y="13"/>
                    <a:pt x="53" y="8"/>
                    <a:pt x="53" y="8"/>
                  </a:cubicBezTo>
                  <a:cubicBezTo>
                    <a:pt x="55" y="6"/>
                    <a:pt x="56" y="3"/>
                    <a:pt x="57" y="0"/>
                  </a:cubicBezTo>
                </a:path>
              </a:pathLst>
            </a:custGeom>
            <a:solidFill>
              <a:srgbClr val="D5B9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7" name="Freeform 2367"/>
            <p:cNvSpPr>
              <a:spLocks noEditPoints="1"/>
            </p:cNvSpPr>
            <p:nvPr/>
          </p:nvSpPr>
          <p:spPr bwMode="auto">
            <a:xfrm>
              <a:off x="3458756" y="7385738"/>
              <a:ext cx="122926" cy="47950"/>
            </a:xfrm>
            <a:custGeom>
              <a:avLst/>
              <a:gdLst>
                <a:gd name="T0" fmla="*/ 60 w 60"/>
                <a:gd name="T1" fmla="*/ 1 h 23"/>
                <a:gd name="T2" fmla="*/ 60 w 60"/>
                <a:gd name="T3" fmla="*/ 1 h 23"/>
                <a:gd name="T4" fmla="*/ 60 w 60"/>
                <a:gd name="T5" fmla="*/ 1 h 23"/>
                <a:gd name="T6" fmla="*/ 2 w 60"/>
                <a:gd name="T7" fmla="*/ 0 h 23"/>
                <a:gd name="T8" fmla="*/ 2 w 60"/>
                <a:gd name="T9" fmla="*/ 0 h 23"/>
                <a:gd name="T10" fmla="*/ 7 w 60"/>
                <a:gd name="T11" fmla="*/ 23 h 23"/>
                <a:gd name="T12" fmla="*/ 2 w 60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23">
                  <a:moveTo>
                    <a:pt x="60" y="1"/>
                  </a:moveTo>
                  <a:cubicBezTo>
                    <a:pt x="60" y="1"/>
                    <a:pt x="60" y="1"/>
                    <a:pt x="60" y="1"/>
                  </a:cubicBezTo>
                  <a:cubicBezTo>
                    <a:pt x="60" y="1"/>
                    <a:pt x="60" y="1"/>
                    <a:pt x="60" y="1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8"/>
                    <a:pt x="2" y="16"/>
                    <a:pt x="7" y="23"/>
                  </a:cubicBezTo>
                  <a:cubicBezTo>
                    <a:pt x="2" y="16"/>
                    <a:pt x="0" y="8"/>
                    <a:pt x="2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8" name="Freeform 2368"/>
            <p:cNvSpPr>
              <a:spLocks/>
            </p:cNvSpPr>
            <p:nvPr/>
          </p:nvSpPr>
          <p:spPr bwMode="auto">
            <a:xfrm>
              <a:off x="3458756" y="7385738"/>
              <a:ext cx="122926" cy="78464"/>
            </a:xfrm>
            <a:custGeom>
              <a:avLst/>
              <a:gdLst>
                <a:gd name="T0" fmla="*/ 59 w 60"/>
                <a:gd name="T1" fmla="*/ 0 h 38"/>
                <a:gd name="T2" fmla="*/ 2 w 60"/>
                <a:gd name="T3" fmla="*/ 0 h 38"/>
                <a:gd name="T4" fmla="*/ 7 w 60"/>
                <a:gd name="T5" fmla="*/ 23 h 38"/>
                <a:gd name="T6" fmla="*/ 9 w 60"/>
                <a:gd name="T7" fmla="*/ 25 h 38"/>
                <a:gd name="T8" fmla="*/ 22 w 60"/>
                <a:gd name="T9" fmla="*/ 38 h 38"/>
                <a:gd name="T10" fmla="*/ 29 w 60"/>
                <a:gd name="T11" fmla="*/ 32 h 38"/>
                <a:gd name="T12" fmla="*/ 53 w 60"/>
                <a:gd name="T13" fmla="*/ 8 h 38"/>
                <a:gd name="T14" fmla="*/ 60 w 60"/>
                <a:gd name="T15" fmla="*/ 1 h 38"/>
                <a:gd name="T16" fmla="*/ 60 w 60"/>
                <a:gd name="T17" fmla="*/ 1 h 38"/>
                <a:gd name="T18" fmla="*/ 59 w 60"/>
                <a:gd name="T1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38">
                  <a:moveTo>
                    <a:pt x="59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8"/>
                    <a:pt x="2" y="16"/>
                    <a:pt x="7" y="23"/>
                  </a:cubicBezTo>
                  <a:cubicBezTo>
                    <a:pt x="8" y="24"/>
                    <a:pt x="8" y="25"/>
                    <a:pt x="9" y="25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59" y="0"/>
                    <a:pt x="59" y="0"/>
                    <a:pt x="59" y="0"/>
                  </a:cubicBezTo>
                </a:path>
              </a:pathLst>
            </a:custGeom>
            <a:solidFill>
              <a:srgbClr val="B74E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89" name="组合 588"/>
          <p:cNvGrpSpPr/>
          <p:nvPr/>
        </p:nvGrpSpPr>
        <p:grpSpPr>
          <a:xfrm>
            <a:off x="5330743" y="6067271"/>
            <a:ext cx="499036" cy="499034"/>
            <a:chOff x="3942615" y="7311634"/>
            <a:chExt cx="259803" cy="259802"/>
          </a:xfrm>
        </p:grpSpPr>
        <p:sp>
          <p:nvSpPr>
            <p:cNvPr id="590" name="Freeform 2369"/>
            <p:cNvSpPr>
              <a:spLocks/>
            </p:cNvSpPr>
            <p:nvPr/>
          </p:nvSpPr>
          <p:spPr bwMode="auto">
            <a:xfrm>
              <a:off x="3942615" y="7322095"/>
              <a:ext cx="161286" cy="160415"/>
            </a:xfrm>
            <a:custGeom>
              <a:avLst/>
              <a:gdLst>
                <a:gd name="T0" fmla="*/ 58 w 78"/>
                <a:gd name="T1" fmla="*/ 74 h 78"/>
                <a:gd name="T2" fmla="*/ 44 w 78"/>
                <a:gd name="T3" fmla="*/ 59 h 78"/>
                <a:gd name="T4" fmla="*/ 60 w 78"/>
                <a:gd name="T5" fmla="*/ 43 h 78"/>
                <a:gd name="T6" fmla="*/ 74 w 78"/>
                <a:gd name="T7" fmla="*/ 58 h 78"/>
                <a:gd name="T8" fmla="*/ 78 w 78"/>
                <a:gd name="T9" fmla="*/ 54 h 78"/>
                <a:gd name="T10" fmla="*/ 64 w 78"/>
                <a:gd name="T11" fmla="*/ 39 h 78"/>
                <a:gd name="T12" fmla="*/ 71 w 78"/>
                <a:gd name="T13" fmla="*/ 32 h 78"/>
                <a:gd name="T14" fmla="*/ 58 w 78"/>
                <a:gd name="T15" fmla="*/ 19 h 78"/>
                <a:gd name="T16" fmla="*/ 24 w 78"/>
                <a:gd name="T17" fmla="*/ 16 h 78"/>
                <a:gd name="T18" fmla="*/ 7 w 78"/>
                <a:gd name="T19" fmla="*/ 0 h 78"/>
                <a:gd name="T20" fmla="*/ 0 w 78"/>
                <a:gd name="T21" fmla="*/ 6 h 78"/>
                <a:gd name="T22" fmla="*/ 17 w 78"/>
                <a:gd name="T23" fmla="*/ 23 h 78"/>
                <a:gd name="T24" fmla="*/ 20 w 78"/>
                <a:gd name="T25" fmla="*/ 57 h 78"/>
                <a:gd name="T26" fmla="*/ 33 w 78"/>
                <a:gd name="T27" fmla="*/ 70 h 78"/>
                <a:gd name="T28" fmla="*/ 40 w 78"/>
                <a:gd name="T29" fmla="*/ 63 h 78"/>
                <a:gd name="T30" fmla="*/ 54 w 78"/>
                <a:gd name="T31" fmla="*/ 78 h 78"/>
                <a:gd name="T32" fmla="*/ 58 w 78"/>
                <a:gd name="T33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8" h="78">
                  <a:moveTo>
                    <a:pt x="58" y="74"/>
                  </a:moveTo>
                  <a:cubicBezTo>
                    <a:pt x="44" y="59"/>
                    <a:pt x="44" y="59"/>
                    <a:pt x="44" y="59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74" y="58"/>
                    <a:pt x="74" y="58"/>
                    <a:pt x="74" y="58"/>
                  </a:cubicBezTo>
                  <a:cubicBezTo>
                    <a:pt x="78" y="54"/>
                    <a:pt x="78" y="54"/>
                    <a:pt x="78" y="54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49" y="10"/>
                    <a:pt x="34" y="9"/>
                    <a:pt x="24" y="16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0" y="33"/>
                    <a:pt x="11" y="48"/>
                    <a:pt x="20" y="57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40" y="63"/>
                    <a:pt x="40" y="63"/>
                    <a:pt x="40" y="63"/>
                  </a:cubicBezTo>
                  <a:cubicBezTo>
                    <a:pt x="54" y="78"/>
                    <a:pt x="54" y="78"/>
                    <a:pt x="54" y="78"/>
                  </a:cubicBezTo>
                  <a:cubicBezTo>
                    <a:pt x="58" y="74"/>
                    <a:pt x="58" y="74"/>
                    <a:pt x="58" y="74"/>
                  </a:cubicBezTo>
                </a:path>
              </a:pathLst>
            </a:custGeom>
            <a:solidFill>
              <a:srgbClr val="CE5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1" name="Freeform 2370"/>
            <p:cNvSpPr>
              <a:spLocks/>
            </p:cNvSpPr>
            <p:nvPr/>
          </p:nvSpPr>
          <p:spPr bwMode="auto">
            <a:xfrm>
              <a:off x="4048105" y="7424970"/>
              <a:ext cx="146466" cy="146466"/>
            </a:xfrm>
            <a:custGeom>
              <a:avLst/>
              <a:gdLst>
                <a:gd name="T0" fmla="*/ 54 w 71"/>
                <a:gd name="T1" fmla="*/ 47 h 71"/>
                <a:gd name="T2" fmla="*/ 51 w 71"/>
                <a:gd name="T3" fmla="*/ 13 h 71"/>
                <a:gd name="T4" fmla="*/ 38 w 71"/>
                <a:gd name="T5" fmla="*/ 0 h 71"/>
                <a:gd name="T6" fmla="*/ 0 w 71"/>
                <a:gd name="T7" fmla="*/ 38 h 71"/>
                <a:gd name="T8" fmla="*/ 13 w 71"/>
                <a:gd name="T9" fmla="*/ 51 h 71"/>
                <a:gd name="T10" fmla="*/ 47 w 71"/>
                <a:gd name="T11" fmla="*/ 54 h 71"/>
                <a:gd name="T12" fmla="*/ 64 w 71"/>
                <a:gd name="T13" fmla="*/ 71 h 71"/>
                <a:gd name="T14" fmla="*/ 71 w 71"/>
                <a:gd name="T15" fmla="*/ 65 h 71"/>
                <a:gd name="T16" fmla="*/ 54 w 71"/>
                <a:gd name="T17" fmla="*/ 4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71">
                  <a:moveTo>
                    <a:pt x="54" y="47"/>
                  </a:moveTo>
                  <a:cubicBezTo>
                    <a:pt x="61" y="36"/>
                    <a:pt x="60" y="22"/>
                    <a:pt x="51" y="13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22" y="60"/>
                    <a:pt x="36" y="61"/>
                    <a:pt x="47" y="54"/>
                  </a:cubicBezTo>
                  <a:cubicBezTo>
                    <a:pt x="64" y="71"/>
                    <a:pt x="64" y="71"/>
                    <a:pt x="64" y="71"/>
                  </a:cubicBezTo>
                  <a:cubicBezTo>
                    <a:pt x="71" y="65"/>
                    <a:pt x="71" y="65"/>
                    <a:pt x="71" y="65"/>
                  </a:cubicBezTo>
                  <a:cubicBezTo>
                    <a:pt x="54" y="47"/>
                    <a:pt x="54" y="47"/>
                    <a:pt x="54" y="47"/>
                  </a:cubicBezTo>
                </a:path>
              </a:pathLst>
            </a:custGeom>
            <a:solidFill>
              <a:srgbClr val="F1D0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2" name="Freeform 2371"/>
            <p:cNvSpPr>
              <a:spLocks/>
            </p:cNvSpPr>
            <p:nvPr/>
          </p:nvSpPr>
          <p:spPr bwMode="auto">
            <a:xfrm>
              <a:off x="4084722" y="7538307"/>
              <a:ext cx="29642" cy="6103"/>
            </a:xfrm>
            <a:custGeom>
              <a:avLst/>
              <a:gdLst>
                <a:gd name="T0" fmla="*/ 0 w 14"/>
                <a:gd name="T1" fmla="*/ 0 h 3"/>
                <a:gd name="T2" fmla="*/ 13 w 14"/>
                <a:gd name="T3" fmla="*/ 3 h 3"/>
                <a:gd name="T4" fmla="*/ 14 w 14"/>
                <a:gd name="T5" fmla="*/ 3 h 3"/>
                <a:gd name="T6" fmla="*/ 14 w 14"/>
                <a:gd name="T7" fmla="*/ 3 h 3"/>
                <a:gd name="T8" fmla="*/ 0 w 1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">
                  <a:moveTo>
                    <a:pt x="0" y="0"/>
                  </a:moveTo>
                  <a:cubicBezTo>
                    <a:pt x="4" y="2"/>
                    <a:pt x="9" y="3"/>
                    <a:pt x="13" y="3"/>
                  </a:cubicBezTo>
                  <a:cubicBezTo>
                    <a:pt x="13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9" y="3"/>
                    <a:pt x="4" y="2"/>
                    <a:pt x="0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3" name="Freeform 2372"/>
            <p:cNvSpPr>
              <a:spLocks/>
            </p:cNvSpPr>
            <p:nvPr/>
          </p:nvSpPr>
          <p:spPr bwMode="auto">
            <a:xfrm>
              <a:off x="4048105" y="7503434"/>
              <a:ext cx="117696" cy="40975"/>
            </a:xfrm>
            <a:custGeom>
              <a:avLst/>
              <a:gdLst>
                <a:gd name="T0" fmla="*/ 57 w 57"/>
                <a:gd name="T1" fmla="*/ 0 h 20"/>
                <a:gd name="T2" fmla="*/ 0 w 57"/>
                <a:gd name="T3" fmla="*/ 0 h 20"/>
                <a:gd name="T4" fmla="*/ 13 w 57"/>
                <a:gd name="T5" fmla="*/ 12 h 20"/>
                <a:gd name="T6" fmla="*/ 18 w 57"/>
                <a:gd name="T7" fmla="*/ 17 h 20"/>
                <a:gd name="T8" fmla="*/ 32 w 57"/>
                <a:gd name="T9" fmla="*/ 20 h 20"/>
                <a:gd name="T10" fmla="*/ 32 w 57"/>
                <a:gd name="T11" fmla="*/ 20 h 20"/>
                <a:gd name="T12" fmla="*/ 47 w 57"/>
                <a:gd name="T13" fmla="*/ 16 h 20"/>
                <a:gd name="T14" fmla="*/ 54 w 57"/>
                <a:gd name="T15" fmla="*/ 9 h 20"/>
                <a:gd name="T16" fmla="*/ 57 w 57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20">
                  <a:moveTo>
                    <a:pt x="5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5" y="14"/>
                    <a:pt x="16" y="16"/>
                    <a:pt x="18" y="17"/>
                  </a:cubicBezTo>
                  <a:cubicBezTo>
                    <a:pt x="22" y="19"/>
                    <a:pt x="27" y="20"/>
                    <a:pt x="32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7" y="20"/>
                    <a:pt x="42" y="19"/>
                    <a:pt x="47" y="16"/>
                  </a:cubicBezTo>
                  <a:cubicBezTo>
                    <a:pt x="51" y="13"/>
                    <a:pt x="54" y="9"/>
                    <a:pt x="54" y="9"/>
                  </a:cubicBezTo>
                  <a:cubicBezTo>
                    <a:pt x="55" y="6"/>
                    <a:pt x="57" y="3"/>
                    <a:pt x="57" y="0"/>
                  </a:cubicBezTo>
                </a:path>
              </a:pathLst>
            </a:custGeom>
            <a:solidFill>
              <a:srgbClr val="D5B9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4" name="Freeform 2373"/>
            <p:cNvSpPr>
              <a:spLocks noEditPoints="1"/>
            </p:cNvSpPr>
            <p:nvPr/>
          </p:nvSpPr>
          <p:spPr bwMode="auto">
            <a:xfrm>
              <a:off x="3965283" y="7388354"/>
              <a:ext cx="123798" cy="51437"/>
            </a:xfrm>
            <a:custGeom>
              <a:avLst/>
              <a:gdLst>
                <a:gd name="T0" fmla="*/ 2 w 60"/>
                <a:gd name="T1" fmla="*/ 0 h 25"/>
                <a:gd name="T2" fmla="*/ 2 w 60"/>
                <a:gd name="T3" fmla="*/ 0 h 25"/>
                <a:gd name="T4" fmla="*/ 9 w 60"/>
                <a:gd name="T5" fmla="*/ 25 h 25"/>
                <a:gd name="T6" fmla="*/ 9 w 60"/>
                <a:gd name="T7" fmla="*/ 25 h 25"/>
                <a:gd name="T8" fmla="*/ 2 w 60"/>
                <a:gd name="T9" fmla="*/ 0 h 25"/>
                <a:gd name="T10" fmla="*/ 59 w 60"/>
                <a:gd name="T11" fmla="*/ 0 h 25"/>
                <a:gd name="T12" fmla="*/ 59 w 60"/>
                <a:gd name="T13" fmla="*/ 0 h 25"/>
                <a:gd name="T14" fmla="*/ 60 w 60"/>
                <a:gd name="T15" fmla="*/ 0 h 25"/>
                <a:gd name="T16" fmla="*/ 59 w 60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25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8"/>
                    <a:pt x="2" y="18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2" y="18"/>
                    <a:pt x="0" y="8"/>
                    <a:pt x="2" y="0"/>
                  </a:cubicBezTo>
                  <a:moveTo>
                    <a:pt x="59" y="0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9" y="0"/>
                    <a:pt x="59" y="0"/>
                    <a:pt x="59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5" name="Freeform 2374"/>
            <p:cNvSpPr>
              <a:spLocks/>
            </p:cNvSpPr>
            <p:nvPr/>
          </p:nvSpPr>
          <p:spPr bwMode="auto">
            <a:xfrm>
              <a:off x="3965283" y="7388354"/>
              <a:ext cx="123798" cy="77592"/>
            </a:xfrm>
            <a:custGeom>
              <a:avLst/>
              <a:gdLst>
                <a:gd name="T0" fmla="*/ 59 w 60"/>
                <a:gd name="T1" fmla="*/ 0 h 38"/>
                <a:gd name="T2" fmla="*/ 2 w 60"/>
                <a:gd name="T3" fmla="*/ 0 h 38"/>
                <a:gd name="T4" fmla="*/ 9 w 60"/>
                <a:gd name="T5" fmla="*/ 25 h 38"/>
                <a:gd name="T6" fmla="*/ 22 w 60"/>
                <a:gd name="T7" fmla="*/ 38 h 38"/>
                <a:gd name="T8" fmla="*/ 29 w 60"/>
                <a:gd name="T9" fmla="*/ 31 h 38"/>
                <a:gd name="T10" fmla="*/ 53 w 60"/>
                <a:gd name="T11" fmla="*/ 7 h 38"/>
                <a:gd name="T12" fmla="*/ 60 w 60"/>
                <a:gd name="T13" fmla="*/ 0 h 38"/>
                <a:gd name="T14" fmla="*/ 59 w 60"/>
                <a:gd name="T1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38">
                  <a:moveTo>
                    <a:pt x="59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8"/>
                    <a:pt x="2" y="18"/>
                    <a:pt x="9" y="25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9" y="0"/>
                    <a:pt x="59" y="0"/>
                    <a:pt x="59" y="0"/>
                  </a:cubicBezTo>
                </a:path>
              </a:pathLst>
            </a:custGeom>
            <a:solidFill>
              <a:srgbClr val="B74E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6" name="Freeform 2375"/>
            <p:cNvSpPr>
              <a:spLocks noEditPoints="1"/>
            </p:cNvSpPr>
            <p:nvPr/>
          </p:nvSpPr>
          <p:spPr bwMode="auto">
            <a:xfrm>
              <a:off x="4066414" y="7311634"/>
              <a:ext cx="136004" cy="136004"/>
            </a:xfrm>
            <a:custGeom>
              <a:avLst/>
              <a:gdLst>
                <a:gd name="T0" fmla="*/ 54 w 66"/>
                <a:gd name="T1" fmla="*/ 54 h 66"/>
                <a:gd name="T2" fmla="*/ 54 w 66"/>
                <a:gd name="T3" fmla="*/ 12 h 66"/>
                <a:gd name="T4" fmla="*/ 12 w 66"/>
                <a:gd name="T5" fmla="*/ 12 h 66"/>
                <a:gd name="T6" fmla="*/ 12 w 66"/>
                <a:gd name="T7" fmla="*/ 54 h 66"/>
                <a:gd name="T8" fmla="*/ 54 w 66"/>
                <a:gd name="T9" fmla="*/ 54 h 66"/>
                <a:gd name="T10" fmla="*/ 17 w 66"/>
                <a:gd name="T11" fmla="*/ 17 h 66"/>
                <a:gd name="T12" fmla="*/ 44 w 66"/>
                <a:gd name="T13" fmla="*/ 14 h 66"/>
                <a:gd name="T14" fmla="*/ 13 w 66"/>
                <a:gd name="T15" fmla="*/ 45 h 66"/>
                <a:gd name="T16" fmla="*/ 17 w 66"/>
                <a:gd name="T17" fmla="*/ 17 h 66"/>
                <a:gd name="T18" fmla="*/ 21 w 66"/>
                <a:gd name="T19" fmla="*/ 53 h 66"/>
                <a:gd name="T20" fmla="*/ 52 w 66"/>
                <a:gd name="T21" fmla="*/ 22 h 66"/>
                <a:gd name="T22" fmla="*/ 49 w 66"/>
                <a:gd name="T23" fmla="*/ 49 h 66"/>
                <a:gd name="T24" fmla="*/ 21 w 66"/>
                <a:gd name="T2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6" h="66">
                  <a:moveTo>
                    <a:pt x="54" y="54"/>
                  </a:moveTo>
                  <a:cubicBezTo>
                    <a:pt x="66" y="43"/>
                    <a:pt x="66" y="24"/>
                    <a:pt x="54" y="12"/>
                  </a:cubicBezTo>
                  <a:cubicBezTo>
                    <a:pt x="42" y="0"/>
                    <a:pt x="23" y="0"/>
                    <a:pt x="12" y="12"/>
                  </a:cubicBezTo>
                  <a:cubicBezTo>
                    <a:pt x="0" y="24"/>
                    <a:pt x="0" y="43"/>
                    <a:pt x="12" y="54"/>
                  </a:cubicBezTo>
                  <a:cubicBezTo>
                    <a:pt x="23" y="66"/>
                    <a:pt x="42" y="66"/>
                    <a:pt x="54" y="54"/>
                  </a:cubicBezTo>
                  <a:close/>
                  <a:moveTo>
                    <a:pt x="17" y="17"/>
                  </a:moveTo>
                  <a:cubicBezTo>
                    <a:pt x="24" y="10"/>
                    <a:pt x="35" y="9"/>
                    <a:pt x="44" y="14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8" y="36"/>
                    <a:pt x="9" y="25"/>
                    <a:pt x="17" y="17"/>
                  </a:cubicBezTo>
                  <a:close/>
                  <a:moveTo>
                    <a:pt x="21" y="53"/>
                  </a:moveTo>
                  <a:cubicBezTo>
                    <a:pt x="52" y="22"/>
                    <a:pt x="52" y="22"/>
                    <a:pt x="52" y="22"/>
                  </a:cubicBezTo>
                  <a:cubicBezTo>
                    <a:pt x="57" y="30"/>
                    <a:pt x="56" y="42"/>
                    <a:pt x="49" y="49"/>
                  </a:cubicBezTo>
                  <a:cubicBezTo>
                    <a:pt x="41" y="57"/>
                    <a:pt x="30" y="58"/>
                    <a:pt x="21" y="53"/>
                  </a:cubicBez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97" name="组合 596"/>
          <p:cNvGrpSpPr/>
          <p:nvPr/>
        </p:nvGrpSpPr>
        <p:grpSpPr>
          <a:xfrm>
            <a:off x="6386217" y="6075644"/>
            <a:ext cx="478940" cy="482288"/>
            <a:chOff x="4477040" y="7320352"/>
            <a:chExt cx="249341" cy="251084"/>
          </a:xfrm>
        </p:grpSpPr>
        <p:sp>
          <p:nvSpPr>
            <p:cNvPr id="598" name="Freeform 2376"/>
            <p:cNvSpPr>
              <a:spLocks/>
            </p:cNvSpPr>
            <p:nvPr/>
          </p:nvSpPr>
          <p:spPr bwMode="auto">
            <a:xfrm>
              <a:off x="4477040" y="7322095"/>
              <a:ext cx="158671" cy="160415"/>
            </a:xfrm>
            <a:custGeom>
              <a:avLst/>
              <a:gdLst>
                <a:gd name="T0" fmla="*/ 57 w 77"/>
                <a:gd name="T1" fmla="*/ 74 h 78"/>
                <a:gd name="T2" fmla="*/ 43 w 77"/>
                <a:gd name="T3" fmla="*/ 59 h 78"/>
                <a:gd name="T4" fmla="*/ 59 w 77"/>
                <a:gd name="T5" fmla="*/ 43 h 78"/>
                <a:gd name="T6" fmla="*/ 73 w 77"/>
                <a:gd name="T7" fmla="*/ 58 h 78"/>
                <a:gd name="T8" fmla="*/ 77 w 77"/>
                <a:gd name="T9" fmla="*/ 54 h 78"/>
                <a:gd name="T10" fmla="*/ 63 w 77"/>
                <a:gd name="T11" fmla="*/ 39 h 78"/>
                <a:gd name="T12" fmla="*/ 70 w 77"/>
                <a:gd name="T13" fmla="*/ 32 h 78"/>
                <a:gd name="T14" fmla="*/ 57 w 77"/>
                <a:gd name="T15" fmla="*/ 19 h 78"/>
                <a:gd name="T16" fmla="*/ 23 w 77"/>
                <a:gd name="T17" fmla="*/ 16 h 78"/>
                <a:gd name="T18" fmla="*/ 6 w 77"/>
                <a:gd name="T19" fmla="*/ 0 h 78"/>
                <a:gd name="T20" fmla="*/ 0 w 77"/>
                <a:gd name="T21" fmla="*/ 6 h 78"/>
                <a:gd name="T22" fmla="*/ 16 w 77"/>
                <a:gd name="T23" fmla="*/ 23 h 78"/>
                <a:gd name="T24" fmla="*/ 19 w 77"/>
                <a:gd name="T25" fmla="*/ 57 h 78"/>
                <a:gd name="T26" fmla="*/ 32 w 77"/>
                <a:gd name="T27" fmla="*/ 70 h 78"/>
                <a:gd name="T28" fmla="*/ 39 w 77"/>
                <a:gd name="T29" fmla="*/ 63 h 78"/>
                <a:gd name="T30" fmla="*/ 53 w 77"/>
                <a:gd name="T31" fmla="*/ 78 h 78"/>
                <a:gd name="T32" fmla="*/ 57 w 77"/>
                <a:gd name="T33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" h="78">
                  <a:moveTo>
                    <a:pt x="57" y="74"/>
                  </a:moveTo>
                  <a:cubicBezTo>
                    <a:pt x="43" y="59"/>
                    <a:pt x="43" y="59"/>
                    <a:pt x="43" y="59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73" y="58"/>
                    <a:pt x="73" y="58"/>
                    <a:pt x="73" y="58"/>
                  </a:cubicBezTo>
                  <a:cubicBezTo>
                    <a:pt x="77" y="54"/>
                    <a:pt x="77" y="54"/>
                    <a:pt x="77" y="54"/>
                  </a:cubicBezTo>
                  <a:cubicBezTo>
                    <a:pt x="63" y="39"/>
                    <a:pt x="63" y="39"/>
                    <a:pt x="63" y="39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48" y="10"/>
                    <a:pt x="33" y="9"/>
                    <a:pt x="23" y="16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9" y="33"/>
                    <a:pt x="10" y="48"/>
                    <a:pt x="19" y="57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53" y="78"/>
                    <a:pt x="53" y="78"/>
                    <a:pt x="53" y="78"/>
                  </a:cubicBezTo>
                  <a:cubicBezTo>
                    <a:pt x="57" y="74"/>
                    <a:pt x="57" y="74"/>
                    <a:pt x="57" y="74"/>
                  </a:cubicBezTo>
                </a:path>
              </a:pathLst>
            </a:custGeom>
            <a:solidFill>
              <a:srgbClr val="CE5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9" name="Freeform 2377"/>
            <p:cNvSpPr>
              <a:spLocks/>
            </p:cNvSpPr>
            <p:nvPr/>
          </p:nvSpPr>
          <p:spPr bwMode="auto">
            <a:xfrm>
              <a:off x="4579915" y="7424970"/>
              <a:ext cx="146466" cy="146466"/>
            </a:xfrm>
            <a:custGeom>
              <a:avLst/>
              <a:gdLst>
                <a:gd name="T0" fmla="*/ 54 w 71"/>
                <a:gd name="T1" fmla="*/ 47 h 71"/>
                <a:gd name="T2" fmla="*/ 51 w 71"/>
                <a:gd name="T3" fmla="*/ 13 h 71"/>
                <a:gd name="T4" fmla="*/ 38 w 71"/>
                <a:gd name="T5" fmla="*/ 0 h 71"/>
                <a:gd name="T6" fmla="*/ 0 w 71"/>
                <a:gd name="T7" fmla="*/ 38 h 71"/>
                <a:gd name="T8" fmla="*/ 13 w 71"/>
                <a:gd name="T9" fmla="*/ 51 h 71"/>
                <a:gd name="T10" fmla="*/ 47 w 71"/>
                <a:gd name="T11" fmla="*/ 54 h 71"/>
                <a:gd name="T12" fmla="*/ 65 w 71"/>
                <a:gd name="T13" fmla="*/ 71 h 71"/>
                <a:gd name="T14" fmla="*/ 71 w 71"/>
                <a:gd name="T15" fmla="*/ 65 h 71"/>
                <a:gd name="T16" fmla="*/ 54 w 71"/>
                <a:gd name="T17" fmla="*/ 4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71">
                  <a:moveTo>
                    <a:pt x="54" y="47"/>
                  </a:moveTo>
                  <a:cubicBezTo>
                    <a:pt x="61" y="36"/>
                    <a:pt x="60" y="22"/>
                    <a:pt x="51" y="13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22" y="60"/>
                    <a:pt x="36" y="61"/>
                    <a:pt x="47" y="54"/>
                  </a:cubicBezTo>
                  <a:cubicBezTo>
                    <a:pt x="65" y="71"/>
                    <a:pt x="65" y="71"/>
                    <a:pt x="65" y="71"/>
                  </a:cubicBezTo>
                  <a:cubicBezTo>
                    <a:pt x="71" y="65"/>
                    <a:pt x="71" y="65"/>
                    <a:pt x="71" y="65"/>
                  </a:cubicBezTo>
                  <a:cubicBezTo>
                    <a:pt x="54" y="47"/>
                    <a:pt x="54" y="47"/>
                    <a:pt x="54" y="47"/>
                  </a:cubicBezTo>
                </a:path>
              </a:pathLst>
            </a:custGeom>
            <a:solidFill>
              <a:srgbClr val="F1D0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0" name="Freeform 2378"/>
            <p:cNvSpPr>
              <a:spLocks/>
            </p:cNvSpPr>
            <p:nvPr/>
          </p:nvSpPr>
          <p:spPr bwMode="auto">
            <a:xfrm>
              <a:off x="4617403" y="7538307"/>
              <a:ext cx="28770" cy="6103"/>
            </a:xfrm>
            <a:custGeom>
              <a:avLst/>
              <a:gdLst>
                <a:gd name="T0" fmla="*/ 0 w 14"/>
                <a:gd name="T1" fmla="*/ 0 h 3"/>
                <a:gd name="T2" fmla="*/ 13 w 14"/>
                <a:gd name="T3" fmla="*/ 3 h 3"/>
                <a:gd name="T4" fmla="*/ 14 w 14"/>
                <a:gd name="T5" fmla="*/ 3 h 3"/>
                <a:gd name="T6" fmla="*/ 14 w 14"/>
                <a:gd name="T7" fmla="*/ 3 h 3"/>
                <a:gd name="T8" fmla="*/ 0 w 1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">
                  <a:moveTo>
                    <a:pt x="0" y="0"/>
                  </a:moveTo>
                  <a:cubicBezTo>
                    <a:pt x="4" y="2"/>
                    <a:pt x="9" y="3"/>
                    <a:pt x="13" y="3"/>
                  </a:cubicBezTo>
                  <a:cubicBezTo>
                    <a:pt x="13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9" y="3"/>
                    <a:pt x="5" y="2"/>
                    <a:pt x="0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1" name="Freeform 2379"/>
            <p:cNvSpPr>
              <a:spLocks/>
            </p:cNvSpPr>
            <p:nvPr/>
          </p:nvSpPr>
          <p:spPr bwMode="auto">
            <a:xfrm>
              <a:off x="4581658" y="7503434"/>
              <a:ext cx="117696" cy="40975"/>
            </a:xfrm>
            <a:custGeom>
              <a:avLst/>
              <a:gdLst>
                <a:gd name="T0" fmla="*/ 57 w 57"/>
                <a:gd name="T1" fmla="*/ 0 h 20"/>
                <a:gd name="T2" fmla="*/ 0 w 57"/>
                <a:gd name="T3" fmla="*/ 0 h 20"/>
                <a:gd name="T4" fmla="*/ 12 w 57"/>
                <a:gd name="T5" fmla="*/ 12 h 20"/>
                <a:gd name="T6" fmla="*/ 17 w 57"/>
                <a:gd name="T7" fmla="*/ 17 h 20"/>
                <a:gd name="T8" fmla="*/ 31 w 57"/>
                <a:gd name="T9" fmla="*/ 20 h 20"/>
                <a:gd name="T10" fmla="*/ 31 w 57"/>
                <a:gd name="T11" fmla="*/ 20 h 20"/>
                <a:gd name="T12" fmla="*/ 46 w 57"/>
                <a:gd name="T13" fmla="*/ 16 h 20"/>
                <a:gd name="T14" fmla="*/ 53 w 57"/>
                <a:gd name="T15" fmla="*/ 9 h 20"/>
                <a:gd name="T16" fmla="*/ 57 w 57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20">
                  <a:moveTo>
                    <a:pt x="5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4" y="14"/>
                    <a:pt x="15" y="16"/>
                    <a:pt x="17" y="17"/>
                  </a:cubicBezTo>
                  <a:cubicBezTo>
                    <a:pt x="22" y="19"/>
                    <a:pt x="26" y="20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6" y="20"/>
                    <a:pt x="41" y="19"/>
                    <a:pt x="46" y="16"/>
                  </a:cubicBezTo>
                  <a:cubicBezTo>
                    <a:pt x="50" y="13"/>
                    <a:pt x="53" y="9"/>
                    <a:pt x="53" y="9"/>
                  </a:cubicBezTo>
                  <a:cubicBezTo>
                    <a:pt x="54" y="6"/>
                    <a:pt x="56" y="3"/>
                    <a:pt x="57" y="0"/>
                  </a:cubicBezTo>
                </a:path>
              </a:pathLst>
            </a:custGeom>
            <a:solidFill>
              <a:srgbClr val="D5B9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2" name="Freeform 2380"/>
            <p:cNvSpPr>
              <a:spLocks/>
            </p:cNvSpPr>
            <p:nvPr/>
          </p:nvSpPr>
          <p:spPr bwMode="auto">
            <a:xfrm>
              <a:off x="4497092" y="7388354"/>
              <a:ext cx="14821" cy="45335"/>
            </a:xfrm>
            <a:custGeom>
              <a:avLst/>
              <a:gdLst>
                <a:gd name="T0" fmla="*/ 2 w 7"/>
                <a:gd name="T1" fmla="*/ 0 h 22"/>
                <a:gd name="T2" fmla="*/ 2 w 7"/>
                <a:gd name="T3" fmla="*/ 0 h 22"/>
                <a:gd name="T4" fmla="*/ 7 w 7"/>
                <a:gd name="T5" fmla="*/ 22 h 22"/>
                <a:gd name="T6" fmla="*/ 2 w 7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7"/>
                    <a:pt x="2" y="15"/>
                    <a:pt x="7" y="22"/>
                  </a:cubicBezTo>
                  <a:cubicBezTo>
                    <a:pt x="2" y="15"/>
                    <a:pt x="0" y="7"/>
                    <a:pt x="2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3" name="Freeform 2381"/>
            <p:cNvSpPr>
              <a:spLocks/>
            </p:cNvSpPr>
            <p:nvPr/>
          </p:nvSpPr>
          <p:spPr bwMode="auto">
            <a:xfrm>
              <a:off x="4497092" y="7388354"/>
              <a:ext cx="123798" cy="77592"/>
            </a:xfrm>
            <a:custGeom>
              <a:avLst/>
              <a:gdLst>
                <a:gd name="T0" fmla="*/ 59 w 60"/>
                <a:gd name="T1" fmla="*/ 0 h 38"/>
                <a:gd name="T2" fmla="*/ 2 w 60"/>
                <a:gd name="T3" fmla="*/ 0 h 38"/>
                <a:gd name="T4" fmla="*/ 7 w 60"/>
                <a:gd name="T5" fmla="*/ 22 h 38"/>
                <a:gd name="T6" fmla="*/ 9 w 60"/>
                <a:gd name="T7" fmla="*/ 25 h 38"/>
                <a:gd name="T8" fmla="*/ 22 w 60"/>
                <a:gd name="T9" fmla="*/ 38 h 38"/>
                <a:gd name="T10" fmla="*/ 29 w 60"/>
                <a:gd name="T11" fmla="*/ 31 h 38"/>
                <a:gd name="T12" fmla="*/ 53 w 60"/>
                <a:gd name="T13" fmla="*/ 7 h 38"/>
                <a:gd name="T14" fmla="*/ 60 w 60"/>
                <a:gd name="T15" fmla="*/ 0 h 38"/>
                <a:gd name="T16" fmla="*/ 59 w 60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38">
                  <a:moveTo>
                    <a:pt x="59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7"/>
                    <a:pt x="2" y="15"/>
                    <a:pt x="7" y="22"/>
                  </a:cubicBezTo>
                  <a:cubicBezTo>
                    <a:pt x="7" y="23"/>
                    <a:pt x="8" y="24"/>
                    <a:pt x="9" y="25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9" y="0"/>
                    <a:pt x="59" y="0"/>
                    <a:pt x="59" y="0"/>
                  </a:cubicBezTo>
                </a:path>
              </a:pathLst>
            </a:custGeom>
            <a:solidFill>
              <a:srgbClr val="B74E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4" name="Freeform 2382"/>
            <p:cNvSpPr>
              <a:spLocks noEditPoints="1"/>
            </p:cNvSpPr>
            <p:nvPr/>
          </p:nvSpPr>
          <p:spPr bwMode="auto">
            <a:xfrm>
              <a:off x="4608685" y="7320352"/>
              <a:ext cx="113336" cy="113336"/>
            </a:xfrm>
            <a:custGeom>
              <a:avLst/>
              <a:gdLst>
                <a:gd name="T0" fmla="*/ 28 w 55"/>
                <a:gd name="T1" fmla="*/ 0 h 55"/>
                <a:gd name="T2" fmla="*/ 0 w 55"/>
                <a:gd name="T3" fmla="*/ 28 h 55"/>
                <a:gd name="T4" fmla="*/ 28 w 55"/>
                <a:gd name="T5" fmla="*/ 55 h 55"/>
                <a:gd name="T6" fmla="*/ 55 w 55"/>
                <a:gd name="T7" fmla="*/ 28 h 55"/>
                <a:gd name="T8" fmla="*/ 28 w 55"/>
                <a:gd name="T9" fmla="*/ 0 h 55"/>
                <a:gd name="T10" fmla="*/ 28 w 55"/>
                <a:gd name="T11" fmla="*/ 49 h 55"/>
                <a:gd name="T12" fmla="*/ 7 w 55"/>
                <a:gd name="T13" fmla="*/ 28 h 55"/>
                <a:gd name="T14" fmla="*/ 28 w 55"/>
                <a:gd name="T15" fmla="*/ 7 h 55"/>
                <a:gd name="T16" fmla="*/ 49 w 55"/>
                <a:gd name="T17" fmla="*/ 28 h 55"/>
                <a:gd name="T18" fmla="*/ 28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5"/>
                    <a:pt x="28" y="55"/>
                  </a:cubicBezTo>
                  <a:cubicBezTo>
                    <a:pt x="43" y="55"/>
                    <a:pt x="55" y="43"/>
                    <a:pt x="55" y="28"/>
                  </a:cubicBezTo>
                  <a:cubicBezTo>
                    <a:pt x="55" y="12"/>
                    <a:pt x="43" y="0"/>
                    <a:pt x="28" y="0"/>
                  </a:cubicBezTo>
                  <a:close/>
                  <a:moveTo>
                    <a:pt x="28" y="49"/>
                  </a:moveTo>
                  <a:cubicBezTo>
                    <a:pt x="16" y="49"/>
                    <a:pt x="7" y="39"/>
                    <a:pt x="7" y="28"/>
                  </a:cubicBezTo>
                  <a:cubicBezTo>
                    <a:pt x="7" y="16"/>
                    <a:pt x="16" y="7"/>
                    <a:pt x="28" y="7"/>
                  </a:cubicBezTo>
                  <a:cubicBezTo>
                    <a:pt x="39" y="7"/>
                    <a:pt x="49" y="16"/>
                    <a:pt x="49" y="28"/>
                  </a:cubicBezTo>
                  <a:cubicBezTo>
                    <a:pt x="49" y="39"/>
                    <a:pt x="39" y="49"/>
                    <a:pt x="28" y="49"/>
                  </a:cubicBez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5" name="Freeform 2383"/>
            <p:cNvSpPr>
              <a:spLocks/>
            </p:cNvSpPr>
            <p:nvPr/>
          </p:nvSpPr>
          <p:spPr bwMode="auto">
            <a:xfrm>
              <a:off x="4637455" y="7350865"/>
              <a:ext cx="55796" cy="51437"/>
            </a:xfrm>
            <a:custGeom>
              <a:avLst/>
              <a:gdLst>
                <a:gd name="T0" fmla="*/ 43 w 64"/>
                <a:gd name="T1" fmla="*/ 0 h 59"/>
                <a:gd name="T2" fmla="*/ 33 w 64"/>
                <a:gd name="T3" fmla="*/ 14 h 59"/>
                <a:gd name="T4" fmla="*/ 22 w 64"/>
                <a:gd name="T5" fmla="*/ 0 h 59"/>
                <a:gd name="T6" fmla="*/ 0 w 64"/>
                <a:gd name="T7" fmla="*/ 0 h 59"/>
                <a:gd name="T8" fmla="*/ 22 w 64"/>
                <a:gd name="T9" fmla="*/ 31 h 59"/>
                <a:gd name="T10" fmla="*/ 0 w 64"/>
                <a:gd name="T11" fmla="*/ 59 h 59"/>
                <a:gd name="T12" fmla="*/ 22 w 64"/>
                <a:gd name="T13" fmla="*/ 59 h 59"/>
                <a:gd name="T14" fmla="*/ 33 w 64"/>
                <a:gd name="T15" fmla="*/ 45 h 59"/>
                <a:gd name="T16" fmla="*/ 43 w 64"/>
                <a:gd name="T17" fmla="*/ 59 h 59"/>
                <a:gd name="T18" fmla="*/ 64 w 64"/>
                <a:gd name="T19" fmla="*/ 59 h 59"/>
                <a:gd name="T20" fmla="*/ 43 w 64"/>
                <a:gd name="T21" fmla="*/ 31 h 59"/>
                <a:gd name="T22" fmla="*/ 64 w 64"/>
                <a:gd name="T23" fmla="*/ 0 h 59"/>
                <a:gd name="T24" fmla="*/ 43 w 64"/>
                <a:gd name="T2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59">
                  <a:moveTo>
                    <a:pt x="43" y="0"/>
                  </a:moveTo>
                  <a:lnTo>
                    <a:pt x="33" y="14"/>
                  </a:lnTo>
                  <a:lnTo>
                    <a:pt x="22" y="0"/>
                  </a:lnTo>
                  <a:lnTo>
                    <a:pt x="0" y="0"/>
                  </a:lnTo>
                  <a:lnTo>
                    <a:pt x="22" y="31"/>
                  </a:lnTo>
                  <a:lnTo>
                    <a:pt x="0" y="59"/>
                  </a:lnTo>
                  <a:lnTo>
                    <a:pt x="22" y="59"/>
                  </a:lnTo>
                  <a:lnTo>
                    <a:pt x="33" y="45"/>
                  </a:lnTo>
                  <a:lnTo>
                    <a:pt x="43" y="59"/>
                  </a:lnTo>
                  <a:lnTo>
                    <a:pt x="64" y="59"/>
                  </a:lnTo>
                  <a:lnTo>
                    <a:pt x="43" y="31"/>
                  </a:lnTo>
                  <a:lnTo>
                    <a:pt x="64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06" name="组合 605"/>
          <p:cNvGrpSpPr/>
          <p:nvPr/>
        </p:nvGrpSpPr>
        <p:grpSpPr>
          <a:xfrm>
            <a:off x="7376807" y="6099089"/>
            <a:ext cx="435399" cy="435399"/>
            <a:chOff x="4992285" y="7328198"/>
            <a:chExt cx="226673" cy="226673"/>
          </a:xfrm>
        </p:grpSpPr>
        <p:sp>
          <p:nvSpPr>
            <p:cNvPr id="607" name="Freeform 2384"/>
            <p:cNvSpPr>
              <a:spLocks/>
            </p:cNvSpPr>
            <p:nvPr/>
          </p:nvSpPr>
          <p:spPr bwMode="auto">
            <a:xfrm>
              <a:off x="5002747" y="7396200"/>
              <a:ext cx="40975" cy="28770"/>
            </a:xfrm>
            <a:custGeom>
              <a:avLst/>
              <a:gdLst>
                <a:gd name="T0" fmla="*/ 17 w 20"/>
                <a:gd name="T1" fmla="*/ 8 h 14"/>
                <a:gd name="T2" fmla="*/ 20 w 20"/>
                <a:gd name="T3" fmla="*/ 2 h 14"/>
                <a:gd name="T4" fmla="*/ 0 w 20"/>
                <a:gd name="T5" fmla="*/ 0 h 14"/>
                <a:gd name="T6" fmla="*/ 15 w 20"/>
                <a:gd name="T7" fmla="*/ 14 h 14"/>
                <a:gd name="T8" fmla="*/ 17 w 20"/>
                <a:gd name="T9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4">
                  <a:moveTo>
                    <a:pt x="17" y="8"/>
                  </a:moveTo>
                  <a:cubicBezTo>
                    <a:pt x="18" y="5"/>
                    <a:pt x="19" y="4"/>
                    <a:pt x="20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2"/>
                    <a:pt x="16" y="10"/>
                    <a:pt x="17" y="8"/>
                  </a:cubicBezTo>
                  <a:close/>
                </a:path>
              </a:pathLst>
            </a:custGeom>
            <a:solidFill>
              <a:srgbClr val="CE5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8" name="Freeform 2385"/>
            <p:cNvSpPr>
              <a:spLocks/>
            </p:cNvSpPr>
            <p:nvPr/>
          </p:nvSpPr>
          <p:spPr bwMode="auto">
            <a:xfrm>
              <a:off x="4992285" y="7437176"/>
              <a:ext cx="40975" cy="27026"/>
            </a:xfrm>
            <a:custGeom>
              <a:avLst/>
              <a:gdLst>
                <a:gd name="T0" fmla="*/ 19 w 20"/>
                <a:gd name="T1" fmla="*/ 0 h 13"/>
                <a:gd name="T2" fmla="*/ 0 w 20"/>
                <a:gd name="T3" fmla="*/ 8 h 13"/>
                <a:gd name="T4" fmla="*/ 20 w 20"/>
                <a:gd name="T5" fmla="*/ 13 h 13"/>
                <a:gd name="T6" fmla="*/ 19 w 20"/>
                <a:gd name="T7" fmla="*/ 6 h 13"/>
                <a:gd name="T8" fmla="*/ 19 w 20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3">
                  <a:moveTo>
                    <a:pt x="19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1"/>
                    <a:pt x="19" y="9"/>
                    <a:pt x="19" y="6"/>
                  </a:cubicBezTo>
                  <a:cubicBezTo>
                    <a:pt x="19" y="4"/>
                    <a:pt x="18" y="2"/>
                    <a:pt x="19" y="0"/>
                  </a:cubicBezTo>
                  <a:close/>
                </a:path>
              </a:pathLst>
            </a:custGeom>
            <a:solidFill>
              <a:srgbClr val="CE5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9" name="Freeform 2386"/>
            <p:cNvSpPr>
              <a:spLocks/>
            </p:cNvSpPr>
            <p:nvPr/>
          </p:nvSpPr>
          <p:spPr bwMode="auto">
            <a:xfrm>
              <a:off x="5169264" y="7459843"/>
              <a:ext cx="41847" cy="27026"/>
            </a:xfrm>
            <a:custGeom>
              <a:avLst/>
              <a:gdLst>
                <a:gd name="T0" fmla="*/ 3 w 20"/>
                <a:gd name="T1" fmla="*/ 6 h 13"/>
                <a:gd name="T2" fmla="*/ 0 w 20"/>
                <a:gd name="T3" fmla="*/ 12 h 13"/>
                <a:gd name="T4" fmla="*/ 20 w 20"/>
                <a:gd name="T5" fmla="*/ 13 h 13"/>
                <a:gd name="T6" fmla="*/ 5 w 20"/>
                <a:gd name="T7" fmla="*/ 0 h 13"/>
                <a:gd name="T8" fmla="*/ 3 w 20"/>
                <a:gd name="T9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3">
                  <a:moveTo>
                    <a:pt x="3" y="6"/>
                  </a:moveTo>
                  <a:cubicBezTo>
                    <a:pt x="2" y="8"/>
                    <a:pt x="1" y="10"/>
                    <a:pt x="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2"/>
                    <a:pt x="4" y="4"/>
                    <a:pt x="3" y="6"/>
                  </a:cubicBezTo>
                  <a:close/>
                </a:path>
              </a:pathLst>
            </a:custGeom>
            <a:solidFill>
              <a:srgbClr val="CE5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0" name="Freeform 2387"/>
            <p:cNvSpPr>
              <a:spLocks/>
            </p:cNvSpPr>
            <p:nvPr/>
          </p:nvSpPr>
          <p:spPr bwMode="auto">
            <a:xfrm>
              <a:off x="5177983" y="7420611"/>
              <a:ext cx="40975" cy="27026"/>
            </a:xfrm>
            <a:custGeom>
              <a:avLst/>
              <a:gdLst>
                <a:gd name="T0" fmla="*/ 2 w 20"/>
                <a:gd name="T1" fmla="*/ 13 h 13"/>
                <a:gd name="T2" fmla="*/ 20 w 20"/>
                <a:gd name="T3" fmla="*/ 4 h 13"/>
                <a:gd name="T4" fmla="*/ 0 w 20"/>
                <a:gd name="T5" fmla="*/ 0 h 13"/>
                <a:gd name="T6" fmla="*/ 2 w 20"/>
                <a:gd name="T7" fmla="*/ 6 h 13"/>
                <a:gd name="T8" fmla="*/ 2 w 20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3">
                  <a:moveTo>
                    <a:pt x="2" y="13"/>
                  </a:moveTo>
                  <a:cubicBezTo>
                    <a:pt x="20" y="4"/>
                    <a:pt x="20" y="4"/>
                    <a:pt x="2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2" y="4"/>
                    <a:pt x="2" y="6"/>
                  </a:cubicBezTo>
                  <a:cubicBezTo>
                    <a:pt x="2" y="8"/>
                    <a:pt x="2" y="11"/>
                    <a:pt x="2" y="13"/>
                  </a:cubicBezTo>
                  <a:close/>
                </a:path>
              </a:pathLst>
            </a:custGeom>
            <a:solidFill>
              <a:srgbClr val="CE5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1" name="Freeform 2388"/>
            <p:cNvSpPr>
              <a:spLocks/>
            </p:cNvSpPr>
            <p:nvPr/>
          </p:nvSpPr>
          <p:spPr bwMode="auto">
            <a:xfrm>
              <a:off x="5157059" y="7373533"/>
              <a:ext cx="40975" cy="34873"/>
            </a:xfrm>
            <a:custGeom>
              <a:avLst/>
              <a:gdLst>
                <a:gd name="T0" fmla="*/ 8 w 20"/>
                <a:gd name="T1" fmla="*/ 17 h 17"/>
                <a:gd name="T2" fmla="*/ 20 w 20"/>
                <a:gd name="T3" fmla="*/ 0 h 17"/>
                <a:gd name="T4" fmla="*/ 0 w 20"/>
                <a:gd name="T5" fmla="*/ 6 h 17"/>
                <a:gd name="T6" fmla="*/ 5 w 20"/>
                <a:gd name="T7" fmla="*/ 12 h 17"/>
                <a:gd name="T8" fmla="*/ 8 w 20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7">
                  <a:moveTo>
                    <a:pt x="8" y="17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8"/>
                    <a:pt x="3" y="10"/>
                    <a:pt x="5" y="12"/>
                  </a:cubicBezTo>
                  <a:cubicBezTo>
                    <a:pt x="6" y="13"/>
                    <a:pt x="7" y="15"/>
                    <a:pt x="8" y="17"/>
                  </a:cubicBezTo>
                  <a:close/>
                </a:path>
              </a:pathLst>
            </a:custGeom>
            <a:solidFill>
              <a:srgbClr val="CE5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2" name="Freeform 2389"/>
            <p:cNvSpPr>
              <a:spLocks/>
            </p:cNvSpPr>
            <p:nvPr/>
          </p:nvSpPr>
          <p:spPr bwMode="auto">
            <a:xfrm>
              <a:off x="5123930" y="7338660"/>
              <a:ext cx="27026" cy="40975"/>
            </a:xfrm>
            <a:custGeom>
              <a:avLst/>
              <a:gdLst>
                <a:gd name="T0" fmla="*/ 6 w 13"/>
                <a:gd name="T1" fmla="*/ 17 h 20"/>
                <a:gd name="T2" fmla="*/ 12 w 13"/>
                <a:gd name="T3" fmla="*/ 20 h 20"/>
                <a:gd name="T4" fmla="*/ 13 w 13"/>
                <a:gd name="T5" fmla="*/ 0 h 20"/>
                <a:gd name="T6" fmla="*/ 0 w 13"/>
                <a:gd name="T7" fmla="*/ 14 h 20"/>
                <a:gd name="T8" fmla="*/ 6 w 13"/>
                <a:gd name="T9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0">
                  <a:moveTo>
                    <a:pt x="6" y="17"/>
                  </a:moveTo>
                  <a:cubicBezTo>
                    <a:pt x="8" y="18"/>
                    <a:pt x="10" y="19"/>
                    <a:pt x="12" y="2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" y="15"/>
                    <a:pt x="4" y="16"/>
                    <a:pt x="6" y="17"/>
                  </a:cubicBezTo>
                  <a:close/>
                </a:path>
              </a:pathLst>
            </a:custGeom>
            <a:solidFill>
              <a:srgbClr val="CE5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3" name="Freeform 2390"/>
            <p:cNvSpPr>
              <a:spLocks/>
            </p:cNvSpPr>
            <p:nvPr/>
          </p:nvSpPr>
          <p:spPr bwMode="auto">
            <a:xfrm>
              <a:off x="5084698" y="7328198"/>
              <a:ext cx="27026" cy="40975"/>
            </a:xfrm>
            <a:custGeom>
              <a:avLst/>
              <a:gdLst>
                <a:gd name="T0" fmla="*/ 6 w 13"/>
                <a:gd name="T1" fmla="*/ 19 h 20"/>
                <a:gd name="T2" fmla="*/ 13 w 13"/>
                <a:gd name="T3" fmla="*/ 19 h 20"/>
                <a:gd name="T4" fmla="*/ 4 w 13"/>
                <a:gd name="T5" fmla="*/ 0 h 20"/>
                <a:gd name="T6" fmla="*/ 0 w 13"/>
                <a:gd name="T7" fmla="*/ 20 h 20"/>
                <a:gd name="T8" fmla="*/ 6 w 13"/>
                <a:gd name="T9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0">
                  <a:moveTo>
                    <a:pt x="6" y="19"/>
                  </a:moveTo>
                  <a:cubicBezTo>
                    <a:pt x="8" y="19"/>
                    <a:pt x="11" y="18"/>
                    <a:pt x="13" y="19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2" y="19"/>
                    <a:pt x="4" y="19"/>
                    <a:pt x="6" y="19"/>
                  </a:cubicBezTo>
                  <a:close/>
                </a:path>
              </a:pathLst>
            </a:custGeom>
            <a:solidFill>
              <a:srgbClr val="CE5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4" name="Freeform 2391"/>
            <p:cNvSpPr>
              <a:spLocks/>
            </p:cNvSpPr>
            <p:nvPr/>
          </p:nvSpPr>
          <p:spPr bwMode="auto">
            <a:xfrm>
              <a:off x="5037620" y="7350865"/>
              <a:ext cx="34873" cy="39232"/>
            </a:xfrm>
            <a:custGeom>
              <a:avLst/>
              <a:gdLst>
                <a:gd name="T0" fmla="*/ 12 w 17"/>
                <a:gd name="T1" fmla="*/ 15 h 19"/>
                <a:gd name="T2" fmla="*/ 17 w 17"/>
                <a:gd name="T3" fmla="*/ 11 h 19"/>
                <a:gd name="T4" fmla="*/ 0 w 17"/>
                <a:gd name="T5" fmla="*/ 0 h 19"/>
                <a:gd name="T6" fmla="*/ 6 w 17"/>
                <a:gd name="T7" fmla="*/ 19 h 19"/>
                <a:gd name="T8" fmla="*/ 12 w 17"/>
                <a:gd name="T9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9">
                  <a:moveTo>
                    <a:pt x="12" y="15"/>
                  </a:moveTo>
                  <a:cubicBezTo>
                    <a:pt x="13" y="13"/>
                    <a:pt x="15" y="12"/>
                    <a:pt x="17" y="1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8" y="18"/>
                    <a:pt x="10" y="16"/>
                    <a:pt x="12" y="15"/>
                  </a:cubicBezTo>
                  <a:close/>
                </a:path>
              </a:pathLst>
            </a:custGeom>
            <a:solidFill>
              <a:srgbClr val="CE5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" name="Freeform 2392"/>
            <p:cNvSpPr>
              <a:spLocks/>
            </p:cNvSpPr>
            <p:nvPr/>
          </p:nvSpPr>
          <p:spPr bwMode="auto">
            <a:xfrm>
              <a:off x="5014952" y="7474664"/>
              <a:ext cx="39232" cy="34873"/>
            </a:xfrm>
            <a:custGeom>
              <a:avLst/>
              <a:gdLst>
                <a:gd name="T0" fmla="*/ 11 w 19"/>
                <a:gd name="T1" fmla="*/ 0 h 17"/>
                <a:gd name="T2" fmla="*/ 0 w 19"/>
                <a:gd name="T3" fmla="*/ 17 h 17"/>
                <a:gd name="T4" fmla="*/ 19 w 19"/>
                <a:gd name="T5" fmla="*/ 11 h 17"/>
                <a:gd name="T6" fmla="*/ 15 w 19"/>
                <a:gd name="T7" fmla="*/ 6 h 17"/>
                <a:gd name="T8" fmla="*/ 11 w 19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7">
                  <a:moveTo>
                    <a:pt x="11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10"/>
                    <a:pt x="16" y="8"/>
                    <a:pt x="15" y="6"/>
                  </a:cubicBezTo>
                  <a:cubicBezTo>
                    <a:pt x="13" y="4"/>
                    <a:pt x="12" y="2"/>
                    <a:pt x="11" y="0"/>
                  </a:cubicBezTo>
                  <a:close/>
                </a:path>
              </a:pathLst>
            </a:custGeom>
            <a:solidFill>
              <a:srgbClr val="CE5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6" name="Freeform 2393"/>
            <p:cNvSpPr>
              <a:spLocks/>
            </p:cNvSpPr>
            <p:nvPr/>
          </p:nvSpPr>
          <p:spPr bwMode="auto">
            <a:xfrm>
              <a:off x="5060287" y="7505177"/>
              <a:ext cx="28770" cy="41847"/>
            </a:xfrm>
            <a:custGeom>
              <a:avLst/>
              <a:gdLst>
                <a:gd name="T0" fmla="*/ 8 w 14"/>
                <a:gd name="T1" fmla="*/ 3 h 20"/>
                <a:gd name="T2" fmla="*/ 2 w 14"/>
                <a:gd name="T3" fmla="*/ 0 h 20"/>
                <a:gd name="T4" fmla="*/ 0 w 14"/>
                <a:gd name="T5" fmla="*/ 20 h 20"/>
                <a:gd name="T6" fmla="*/ 14 w 14"/>
                <a:gd name="T7" fmla="*/ 5 h 20"/>
                <a:gd name="T8" fmla="*/ 8 w 14"/>
                <a:gd name="T9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0">
                  <a:moveTo>
                    <a:pt x="8" y="3"/>
                  </a:moveTo>
                  <a:cubicBezTo>
                    <a:pt x="6" y="2"/>
                    <a:pt x="4" y="1"/>
                    <a:pt x="2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2" y="5"/>
                    <a:pt x="10" y="4"/>
                    <a:pt x="8" y="3"/>
                  </a:cubicBezTo>
                  <a:close/>
                </a:path>
              </a:pathLst>
            </a:custGeom>
            <a:solidFill>
              <a:srgbClr val="CE5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7" name="Freeform 2394"/>
            <p:cNvSpPr>
              <a:spLocks/>
            </p:cNvSpPr>
            <p:nvPr/>
          </p:nvSpPr>
          <p:spPr bwMode="auto">
            <a:xfrm>
              <a:off x="5101262" y="7513896"/>
              <a:ext cx="27026" cy="40975"/>
            </a:xfrm>
            <a:custGeom>
              <a:avLst/>
              <a:gdLst>
                <a:gd name="T0" fmla="*/ 6 w 13"/>
                <a:gd name="T1" fmla="*/ 2 h 20"/>
                <a:gd name="T2" fmla="*/ 0 w 13"/>
                <a:gd name="T3" fmla="*/ 2 h 20"/>
                <a:gd name="T4" fmla="*/ 8 w 13"/>
                <a:gd name="T5" fmla="*/ 20 h 20"/>
                <a:gd name="T6" fmla="*/ 13 w 13"/>
                <a:gd name="T7" fmla="*/ 0 h 20"/>
                <a:gd name="T8" fmla="*/ 6 w 13"/>
                <a:gd name="T9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0">
                  <a:moveTo>
                    <a:pt x="6" y="2"/>
                  </a:moveTo>
                  <a:cubicBezTo>
                    <a:pt x="4" y="2"/>
                    <a:pt x="2" y="2"/>
                    <a:pt x="0" y="2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" y="1"/>
                    <a:pt x="9" y="2"/>
                    <a:pt x="6" y="2"/>
                  </a:cubicBezTo>
                  <a:close/>
                </a:path>
              </a:pathLst>
            </a:custGeom>
            <a:solidFill>
              <a:srgbClr val="CE5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8" name="Freeform 2395"/>
            <p:cNvSpPr>
              <a:spLocks/>
            </p:cNvSpPr>
            <p:nvPr/>
          </p:nvSpPr>
          <p:spPr bwMode="auto">
            <a:xfrm>
              <a:off x="5138751" y="7492972"/>
              <a:ext cx="34873" cy="40975"/>
            </a:xfrm>
            <a:custGeom>
              <a:avLst/>
              <a:gdLst>
                <a:gd name="T0" fmla="*/ 6 w 17"/>
                <a:gd name="T1" fmla="*/ 5 h 20"/>
                <a:gd name="T2" fmla="*/ 0 w 17"/>
                <a:gd name="T3" fmla="*/ 8 h 20"/>
                <a:gd name="T4" fmla="*/ 17 w 17"/>
                <a:gd name="T5" fmla="*/ 20 h 20"/>
                <a:gd name="T6" fmla="*/ 11 w 17"/>
                <a:gd name="T7" fmla="*/ 0 h 20"/>
                <a:gd name="T8" fmla="*/ 6 w 17"/>
                <a:gd name="T9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0">
                  <a:moveTo>
                    <a:pt x="6" y="5"/>
                  </a:moveTo>
                  <a:cubicBezTo>
                    <a:pt x="4" y="6"/>
                    <a:pt x="2" y="7"/>
                    <a:pt x="0" y="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2"/>
                    <a:pt x="8" y="3"/>
                    <a:pt x="6" y="5"/>
                  </a:cubicBezTo>
                  <a:close/>
                </a:path>
              </a:pathLst>
            </a:custGeom>
            <a:solidFill>
              <a:srgbClr val="CE52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9" name="Freeform 2396"/>
            <p:cNvSpPr>
              <a:spLocks/>
            </p:cNvSpPr>
            <p:nvPr/>
          </p:nvSpPr>
          <p:spPr bwMode="auto">
            <a:xfrm>
              <a:off x="5037620" y="7373533"/>
              <a:ext cx="137747" cy="137747"/>
            </a:xfrm>
            <a:custGeom>
              <a:avLst/>
              <a:gdLst>
                <a:gd name="T0" fmla="*/ 57 w 67"/>
                <a:gd name="T1" fmla="*/ 16 h 67"/>
                <a:gd name="T2" fmla="*/ 16 w 67"/>
                <a:gd name="T3" fmla="*/ 10 h 67"/>
                <a:gd name="T4" fmla="*/ 10 w 67"/>
                <a:gd name="T5" fmla="*/ 51 h 67"/>
                <a:gd name="T6" fmla="*/ 51 w 67"/>
                <a:gd name="T7" fmla="*/ 57 h 67"/>
                <a:gd name="T8" fmla="*/ 57 w 67"/>
                <a:gd name="T9" fmla="*/ 1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7">
                  <a:moveTo>
                    <a:pt x="57" y="16"/>
                  </a:moveTo>
                  <a:cubicBezTo>
                    <a:pt x="47" y="3"/>
                    <a:pt x="29" y="0"/>
                    <a:pt x="16" y="10"/>
                  </a:cubicBezTo>
                  <a:cubicBezTo>
                    <a:pt x="3" y="19"/>
                    <a:pt x="0" y="38"/>
                    <a:pt x="10" y="51"/>
                  </a:cubicBezTo>
                  <a:cubicBezTo>
                    <a:pt x="19" y="64"/>
                    <a:pt x="38" y="67"/>
                    <a:pt x="51" y="57"/>
                  </a:cubicBezTo>
                  <a:cubicBezTo>
                    <a:pt x="64" y="47"/>
                    <a:pt x="67" y="29"/>
                    <a:pt x="57" y="16"/>
                  </a:cubicBezTo>
                  <a:close/>
                </a:path>
              </a:pathLst>
            </a:custGeom>
            <a:solidFill>
              <a:srgbClr val="F1D0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0" name="Freeform 2397"/>
            <p:cNvSpPr>
              <a:spLocks/>
            </p:cNvSpPr>
            <p:nvPr/>
          </p:nvSpPr>
          <p:spPr bwMode="auto">
            <a:xfrm>
              <a:off x="5045466" y="7373533"/>
              <a:ext cx="123798" cy="134260"/>
            </a:xfrm>
            <a:custGeom>
              <a:avLst/>
              <a:gdLst>
                <a:gd name="T0" fmla="*/ 53 w 60"/>
                <a:gd name="T1" fmla="*/ 16 h 65"/>
                <a:gd name="T2" fmla="*/ 12 w 60"/>
                <a:gd name="T3" fmla="*/ 9 h 65"/>
                <a:gd name="T4" fmla="*/ 0 w 60"/>
                <a:gd name="T5" fmla="*/ 31 h 65"/>
                <a:gd name="T6" fmla="*/ 37 w 60"/>
                <a:gd name="T7" fmla="*/ 35 h 65"/>
                <a:gd name="T8" fmla="*/ 59 w 60"/>
                <a:gd name="T9" fmla="*/ 38 h 65"/>
                <a:gd name="T10" fmla="*/ 53 w 60"/>
                <a:gd name="T11" fmla="*/ 1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65">
                  <a:moveTo>
                    <a:pt x="53" y="16"/>
                  </a:moveTo>
                  <a:cubicBezTo>
                    <a:pt x="44" y="3"/>
                    <a:pt x="25" y="0"/>
                    <a:pt x="12" y="9"/>
                  </a:cubicBezTo>
                  <a:cubicBezTo>
                    <a:pt x="5" y="15"/>
                    <a:pt x="1" y="23"/>
                    <a:pt x="0" y="31"/>
                  </a:cubicBezTo>
                  <a:cubicBezTo>
                    <a:pt x="0" y="31"/>
                    <a:pt x="35" y="65"/>
                    <a:pt x="37" y="35"/>
                  </a:cubicBezTo>
                  <a:cubicBezTo>
                    <a:pt x="40" y="5"/>
                    <a:pt x="59" y="38"/>
                    <a:pt x="59" y="38"/>
                  </a:cubicBezTo>
                  <a:cubicBezTo>
                    <a:pt x="60" y="30"/>
                    <a:pt x="58" y="22"/>
                    <a:pt x="53" y="16"/>
                  </a:cubicBezTo>
                  <a:close/>
                </a:path>
              </a:pathLst>
            </a:custGeom>
            <a:solidFill>
              <a:srgbClr val="DBA4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22" name="组合 621"/>
          <p:cNvGrpSpPr/>
          <p:nvPr/>
        </p:nvGrpSpPr>
        <p:grpSpPr>
          <a:xfrm>
            <a:off x="8317511" y="6075908"/>
            <a:ext cx="294831" cy="481760"/>
            <a:chOff x="516367" y="9262764"/>
            <a:chExt cx="169133" cy="276367"/>
          </a:xfrm>
        </p:grpSpPr>
        <p:sp>
          <p:nvSpPr>
            <p:cNvPr id="623" name="Freeform 2517"/>
            <p:cNvSpPr>
              <a:spLocks noEditPoints="1"/>
            </p:cNvSpPr>
            <p:nvPr/>
          </p:nvSpPr>
          <p:spPr bwMode="auto">
            <a:xfrm>
              <a:off x="516367" y="9262764"/>
              <a:ext cx="169133" cy="267649"/>
            </a:xfrm>
            <a:custGeom>
              <a:avLst/>
              <a:gdLst>
                <a:gd name="T0" fmla="*/ 34 w 82"/>
                <a:gd name="T1" fmla="*/ 130 h 130"/>
                <a:gd name="T2" fmla="*/ 31 w 82"/>
                <a:gd name="T3" fmla="*/ 128 h 130"/>
                <a:gd name="T4" fmla="*/ 31 w 82"/>
                <a:gd name="T5" fmla="*/ 110 h 130"/>
                <a:gd name="T6" fmla="*/ 14 w 82"/>
                <a:gd name="T7" fmla="*/ 110 h 130"/>
                <a:gd name="T8" fmla="*/ 11 w 82"/>
                <a:gd name="T9" fmla="*/ 107 h 130"/>
                <a:gd name="T10" fmla="*/ 11 w 82"/>
                <a:gd name="T11" fmla="*/ 94 h 130"/>
                <a:gd name="T12" fmla="*/ 14 w 82"/>
                <a:gd name="T13" fmla="*/ 91 h 130"/>
                <a:gd name="T14" fmla="*/ 31 w 82"/>
                <a:gd name="T15" fmla="*/ 91 h 130"/>
                <a:gd name="T16" fmla="*/ 31 w 82"/>
                <a:gd name="T17" fmla="*/ 82 h 130"/>
                <a:gd name="T18" fmla="*/ 0 w 82"/>
                <a:gd name="T19" fmla="*/ 42 h 130"/>
                <a:gd name="T20" fmla="*/ 41 w 82"/>
                <a:gd name="T21" fmla="*/ 0 h 130"/>
                <a:gd name="T22" fmla="*/ 82 w 82"/>
                <a:gd name="T23" fmla="*/ 42 h 130"/>
                <a:gd name="T24" fmla="*/ 51 w 82"/>
                <a:gd name="T25" fmla="*/ 82 h 130"/>
                <a:gd name="T26" fmla="*/ 51 w 82"/>
                <a:gd name="T27" fmla="*/ 91 h 130"/>
                <a:gd name="T28" fmla="*/ 68 w 82"/>
                <a:gd name="T29" fmla="*/ 91 h 130"/>
                <a:gd name="T30" fmla="*/ 71 w 82"/>
                <a:gd name="T31" fmla="*/ 94 h 130"/>
                <a:gd name="T32" fmla="*/ 71 w 82"/>
                <a:gd name="T33" fmla="*/ 107 h 130"/>
                <a:gd name="T34" fmla="*/ 68 w 82"/>
                <a:gd name="T35" fmla="*/ 110 h 130"/>
                <a:gd name="T36" fmla="*/ 51 w 82"/>
                <a:gd name="T37" fmla="*/ 110 h 130"/>
                <a:gd name="T38" fmla="*/ 51 w 82"/>
                <a:gd name="T39" fmla="*/ 128 h 130"/>
                <a:gd name="T40" fmla="*/ 48 w 82"/>
                <a:gd name="T41" fmla="*/ 130 h 130"/>
                <a:gd name="T42" fmla="*/ 34 w 82"/>
                <a:gd name="T43" fmla="*/ 130 h 130"/>
                <a:gd name="T44" fmla="*/ 41 w 82"/>
                <a:gd name="T45" fmla="*/ 16 h 130"/>
                <a:gd name="T46" fmla="*/ 15 w 82"/>
                <a:gd name="T47" fmla="*/ 42 h 130"/>
                <a:gd name="T48" fmla="*/ 41 w 82"/>
                <a:gd name="T49" fmla="*/ 68 h 130"/>
                <a:gd name="T50" fmla="*/ 67 w 82"/>
                <a:gd name="T51" fmla="*/ 42 h 130"/>
                <a:gd name="T52" fmla="*/ 41 w 82"/>
                <a:gd name="T53" fmla="*/ 1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2" h="130">
                  <a:moveTo>
                    <a:pt x="34" y="130"/>
                  </a:moveTo>
                  <a:cubicBezTo>
                    <a:pt x="33" y="130"/>
                    <a:pt x="31" y="129"/>
                    <a:pt x="31" y="128"/>
                  </a:cubicBezTo>
                  <a:cubicBezTo>
                    <a:pt x="31" y="110"/>
                    <a:pt x="31" y="110"/>
                    <a:pt x="31" y="110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2" y="110"/>
                    <a:pt x="11" y="109"/>
                    <a:pt x="11" y="107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11" y="92"/>
                    <a:pt x="12" y="91"/>
                    <a:pt x="14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31" y="82"/>
                    <a:pt x="31" y="82"/>
                    <a:pt x="31" y="82"/>
                  </a:cubicBezTo>
                  <a:cubicBezTo>
                    <a:pt x="13" y="77"/>
                    <a:pt x="0" y="61"/>
                    <a:pt x="0" y="42"/>
                  </a:cubicBezTo>
                  <a:cubicBezTo>
                    <a:pt x="0" y="19"/>
                    <a:pt x="18" y="0"/>
                    <a:pt x="41" y="0"/>
                  </a:cubicBezTo>
                  <a:cubicBezTo>
                    <a:pt x="64" y="0"/>
                    <a:pt x="82" y="19"/>
                    <a:pt x="82" y="42"/>
                  </a:cubicBezTo>
                  <a:cubicBezTo>
                    <a:pt x="82" y="61"/>
                    <a:pt x="69" y="77"/>
                    <a:pt x="51" y="8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68" y="91"/>
                    <a:pt x="68" y="91"/>
                    <a:pt x="68" y="91"/>
                  </a:cubicBezTo>
                  <a:cubicBezTo>
                    <a:pt x="70" y="91"/>
                    <a:pt x="71" y="92"/>
                    <a:pt x="71" y="94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1" y="109"/>
                    <a:pt x="70" y="110"/>
                    <a:pt x="68" y="110"/>
                  </a:cubicBezTo>
                  <a:cubicBezTo>
                    <a:pt x="51" y="110"/>
                    <a:pt x="51" y="110"/>
                    <a:pt x="51" y="110"/>
                  </a:cubicBezTo>
                  <a:cubicBezTo>
                    <a:pt x="51" y="128"/>
                    <a:pt x="51" y="128"/>
                    <a:pt x="51" y="128"/>
                  </a:cubicBezTo>
                  <a:cubicBezTo>
                    <a:pt x="51" y="129"/>
                    <a:pt x="49" y="130"/>
                    <a:pt x="48" y="130"/>
                  </a:cubicBezTo>
                  <a:cubicBezTo>
                    <a:pt x="34" y="130"/>
                    <a:pt x="34" y="130"/>
                    <a:pt x="34" y="130"/>
                  </a:cubicBezTo>
                  <a:moveTo>
                    <a:pt x="41" y="16"/>
                  </a:moveTo>
                  <a:cubicBezTo>
                    <a:pt x="27" y="16"/>
                    <a:pt x="15" y="27"/>
                    <a:pt x="15" y="42"/>
                  </a:cubicBezTo>
                  <a:cubicBezTo>
                    <a:pt x="15" y="56"/>
                    <a:pt x="27" y="68"/>
                    <a:pt x="41" y="68"/>
                  </a:cubicBezTo>
                  <a:cubicBezTo>
                    <a:pt x="55" y="68"/>
                    <a:pt x="67" y="56"/>
                    <a:pt x="67" y="42"/>
                  </a:cubicBezTo>
                  <a:cubicBezTo>
                    <a:pt x="67" y="27"/>
                    <a:pt x="55" y="16"/>
                    <a:pt x="41" y="16"/>
                  </a:cubicBezTo>
                </a:path>
              </a:pathLst>
            </a:custGeom>
            <a:solidFill>
              <a:srgbClr val="477D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4" name="Freeform 2518"/>
            <p:cNvSpPr>
              <a:spLocks noEditPoints="1"/>
            </p:cNvSpPr>
            <p:nvPr/>
          </p:nvSpPr>
          <p:spPr bwMode="auto">
            <a:xfrm>
              <a:off x="516367" y="9271482"/>
              <a:ext cx="169133" cy="267649"/>
            </a:xfrm>
            <a:custGeom>
              <a:avLst/>
              <a:gdLst>
                <a:gd name="T0" fmla="*/ 34 w 82"/>
                <a:gd name="T1" fmla="*/ 130 h 130"/>
                <a:gd name="T2" fmla="*/ 31 w 82"/>
                <a:gd name="T3" fmla="*/ 127 h 130"/>
                <a:gd name="T4" fmla="*/ 31 w 82"/>
                <a:gd name="T5" fmla="*/ 110 h 130"/>
                <a:gd name="T6" fmla="*/ 14 w 82"/>
                <a:gd name="T7" fmla="*/ 110 h 130"/>
                <a:gd name="T8" fmla="*/ 11 w 82"/>
                <a:gd name="T9" fmla="*/ 107 h 130"/>
                <a:gd name="T10" fmla="*/ 11 w 82"/>
                <a:gd name="T11" fmla="*/ 94 h 130"/>
                <a:gd name="T12" fmla="*/ 14 w 82"/>
                <a:gd name="T13" fmla="*/ 91 h 130"/>
                <a:gd name="T14" fmla="*/ 31 w 82"/>
                <a:gd name="T15" fmla="*/ 91 h 130"/>
                <a:gd name="T16" fmla="*/ 31 w 82"/>
                <a:gd name="T17" fmla="*/ 82 h 130"/>
                <a:gd name="T18" fmla="*/ 0 w 82"/>
                <a:gd name="T19" fmla="*/ 42 h 130"/>
                <a:gd name="T20" fmla="*/ 41 w 82"/>
                <a:gd name="T21" fmla="*/ 0 h 130"/>
                <a:gd name="T22" fmla="*/ 82 w 82"/>
                <a:gd name="T23" fmla="*/ 42 h 130"/>
                <a:gd name="T24" fmla="*/ 51 w 82"/>
                <a:gd name="T25" fmla="*/ 82 h 130"/>
                <a:gd name="T26" fmla="*/ 51 w 82"/>
                <a:gd name="T27" fmla="*/ 91 h 130"/>
                <a:gd name="T28" fmla="*/ 68 w 82"/>
                <a:gd name="T29" fmla="*/ 91 h 130"/>
                <a:gd name="T30" fmla="*/ 71 w 82"/>
                <a:gd name="T31" fmla="*/ 94 h 130"/>
                <a:gd name="T32" fmla="*/ 71 w 82"/>
                <a:gd name="T33" fmla="*/ 107 h 130"/>
                <a:gd name="T34" fmla="*/ 68 w 82"/>
                <a:gd name="T35" fmla="*/ 110 h 130"/>
                <a:gd name="T36" fmla="*/ 51 w 82"/>
                <a:gd name="T37" fmla="*/ 110 h 130"/>
                <a:gd name="T38" fmla="*/ 51 w 82"/>
                <a:gd name="T39" fmla="*/ 127 h 130"/>
                <a:gd name="T40" fmla="*/ 48 w 82"/>
                <a:gd name="T41" fmla="*/ 130 h 130"/>
                <a:gd name="T42" fmla="*/ 34 w 82"/>
                <a:gd name="T43" fmla="*/ 130 h 130"/>
                <a:gd name="T44" fmla="*/ 41 w 82"/>
                <a:gd name="T45" fmla="*/ 15 h 130"/>
                <a:gd name="T46" fmla="*/ 15 w 82"/>
                <a:gd name="T47" fmla="*/ 42 h 130"/>
                <a:gd name="T48" fmla="*/ 41 w 82"/>
                <a:gd name="T49" fmla="*/ 68 h 130"/>
                <a:gd name="T50" fmla="*/ 67 w 82"/>
                <a:gd name="T51" fmla="*/ 42 h 130"/>
                <a:gd name="T52" fmla="*/ 41 w 82"/>
                <a:gd name="T53" fmla="*/ 1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2" h="130">
                  <a:moveTo>
                    <a:pt x="34" y="130"/>
                  </a:moveTo>
                  <a:cubicBezTo>
                    <a:pt x="33" y="130"/>
                    <a:pt x="31" y="129"/>
                    <a:pt x="31" y="127"/>
                  </a:cubicBezTo>
                  <a:cubicBezTo>
                    <a:pt x="31" y="110"/>
                    <a:pt x="31" y="110"/>
                    <a:pt x="31" y="110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2" y="110"/>
                    <a:pt x="11" y="109"/>
                    <a:pt x="11" y="107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11" y="92"/>
                    <a:pt x="12" y="91"/>
                    <a:pt x="14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31" y="82"/>
                    <a:pt x="31" y="82"/>
                    <a:pt x="31" y="82"/>
                  </a:cubicBezTo>
                  <a:cubicBezTo>
                    <a:pt x="13" y="77"/>
                    <a:pt x="0" y="61"/>
                    <a:pt x="0" y="42"/>
                  </a:cubicBezTo>
                  <a:cubicBezTo>
                    <a:pt x="0" y="19"/>
                    <a:pt x="18" y="0"/>
                    <a:pt x="41" y="0"/>
                  </a:cubicBezTo>
                  <a:cubicBezTo>
                    <a:pt x="64" y="0"/>
                    <a:pt x="82" y="19"/>
                    <a:pt x="82" y="42"/>
                  </a:cubicBezTo>
                  <a:cubicBezTo>
                    <a:pt x="82" y="61"/>
                    <a:pt x="69" y="77"/>
                    <a:pt x="51" y="8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68" y="91"/>
                    <a:pt x="68" y="91"/>
                    <a:pt x="68" y="91"/>
                  </a:cubicBezTo>
                  <a:cubicBezTo>
                    <a:pt x="70" y="91"/>
                    <a:pt x="71" y="92"/>
                    <a:pt x="71" y="94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1" y="109"/>
                    <a:pt x="70" y="110"/>
                    <a:pt x="68" y="110"/>
                  </a:cubicBezTo>
                  <a:cubicBezTo>
                    <a:pt x="51" y="110"/>
                    <a:pt x="51" y="110"/>
                    <a:pt x="51" y="110"/>
                  </a:cubicBezTo>
                  <a:cubicBezTo>
                    <a:pt x="51" y="127"/>
                    <a:pt x="51" y="127"/>
                    <a:pt x="51" y="127"/>
                  </a:cubicBezTo>
                  <a:cubicBezTo>
                    <a:pt x="51" y="129"/>
                    <a:pt x="49" y="130"/>
                    <a:pt x="48" y="130"/>
                  </a:cubicBezTo>
                  <a:cubicBezTo>
                    <a:pt x="34" y="130"/>
                    <a:pt x="34" y="130"/>
                    <a:pt x="34" y="130"/>
                  </a:cubicBezTo>
                  <a:moveTo>
                    <a:pt x="41" y="15"/>
                  </a:moveTo>
                  <a:cubicBezTo>
                    <a:pt x="27" y="15"/>
                    <a:pt x="15" y="27"/>
                    <a:pt x="15" y="42"/>
                  </a:cubicBezTo>
                  <a:cubicBezTo>
                    <a:pt x="15" y="56"/>
                    <a:pt x="27" y="68"/>
                    <a:pt x="41" y="68"/>
                  </a:cubicBezTo>
                  <a:cubicBezTo>
                    <a:pt x="55" y="68"/>
                    <a:pt x="67" y="56"/>
                    <a:pt x="67" y="42"/>
                  </a:cubicBezTo>
                  <a:cubicBezTo>
                    <a:pt x="67" y="27"/>
                    <a:pt x="55" y="15"/>
                    <a:pt x="41" y="15"/>
                  </a:cubicBezTo>
                </a:path>
              </a:pathLst>
            </a:custGeom>
            <a:solidFill>
              <a:srgbClr val="7AA8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5" name="Freeform 2519"/>
            <p:cNvSpPr>
              <a:spLocks/>
            </p:cNvSpPr>
            <p:nvPr/>
          </p:nvSpPr>
          <p:spPr bwMode="auto">
            <a:xfrm>
              <a:off x="599190" y="9403127"/>
              <a:ext cx="1744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1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6" name="Freeform 2520"/>
            <p:cNvSpPr>
              <a:spLocks/>
            </p:cNvSpPr>
            <p:nvPr/>
          </p:nvSpPr>
          <p:spPr bwMode="auto">
            <a:xfrm>
              <a:off x="599190" y="9353433"/>
              <a:ext cx="54925" cy="57540"/>
            </a:xfrm>
            <a:custGeom>
              <a:avLst/>
              <a:gdLst>
                <a:gd name="T0" fmla="*/ 27 w 27"/>
                <a:gd name="T1" fmla="*/ 0 h 28"/>
                <a:gd name="T2" fmla="*/ 1 w 27"/>
                <a:gd name="T3" fmla="*/ 24 h 28"/>
                <a:gd name="T4" fmla="*/ 1 w 27"/>
                <a:gd name="T5" fmla="*/ 24 h 28"/>
                <a:gd name="T6" fmla="*/ 1 w 27"/>
                <a:gd name="T7" fmla="*/ 24 h 28"/>
                <a:gd name="T8" fmla="*/ 0 w 27"/>
                <a:gd name="T9" fmla="*/ 24 h 28"/>
                <a:gd name="T10" fmla="*/ 0 w 27"/>
                <a:gd name="T11" fmla="*/ 28 h 28"/>
                <a:gd name="T12" fmla="*/ 1 w 27"/>
                <a:gd name="T13" fmla="*/ 28 h 28"/>
                <a:gd name="T14" fmla="*/ 27 w 27"/>
                <a:gd name="T15" fmla="*/ 2 h 28"/>
                <a:gd name="T16" fmla="*/ 27 w 2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28">
                  <a:moveTo>
                    <a:pt x="27" y="0"/>
                  </a:moveTo>
                  <a:cubicBezTo>
                    <a:pt x="26" y="13"/>
                    <a:pt x="15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0" y="2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5" y="28"/>
                    <a:pt x="27" y="16"/>
                    <a:pt x="27" y="2"/>
                  </a:cubicBezTo>
                  <a:cubicBezTo>
                    <a:pt x="27" y="1"/>
                    <a:pt x="27" y="1"/>
                    <a:pt x="27" y="0"/>
                  </a:cubicBezTo>
                </a:path>
              </a:pathLst>
            </a:custGeom>
            <a:solidFill>
              <a:srgbClr val="4572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7" name="Freeform 2521"/>
            <p:cNvSpPr>
              <a:spLocks/>
            </p:cNvSpPr>
            <p:nvPr/>
          </p:nvSpPr>
          <p:spPr bwMode="auto">
            <a:xfrm>
              <a:off x="600933" y="9353433"/>
              <a:ext cx="53181" cy="57540"/>
            </a:xfrm>
            <a:custGeom>
              <a:avLst/>
              <a:gdLst>
                <a:gd name="T0" fmla="*/ 26 w 26"/>
                <a:gd name="T1" fmla="*/ 0 h 28"/>
                <a:gd name="T2" fmla="*/ 26 w 26"/>
                <a:gd name="T3" fmla="*/ 0 h 28"/>
                <a:gd name="T4" fmla="*/ 26 w 26"/>
                <a:gd name="T5" fmla="*/ 2 h 28"/>
                <a:gd name="T6" fmla="*/ 0 w 26"/>
                <a:gd name="T7" fmla="*/ 28 h 28"/>
                <a:gd name="T8" fmla="*/ 0 w 26"/>
                <a:gd name="T9" fmla="*/ 28 h 28"/>
                <a:gd name="T10" fmla="*/ 26 w 26"/>
                <a:gd name="T11" fmla="*/ 2 h 28"/>
                <a:gd name="T12" fmla="*/ 26 w 26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8">
                  <a:moveTo>
                    <a:pt x="2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6" y="1"/>
                    <a:pt x="26" y="2"/>
                  </a:cubicBezTo>
                  <a:cubicBezTo>
                    <a:pt x="26" y="16"/>
                    <a:pt x="14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5" y="28"/>
                    <a:pt x="26" y="16"/>
                    <a:pt x="26" y="2"/>
                  </a:cubicBezTo>
                  <a:cubicBezTo>
                    <a:pt x="26" y="1"/>
                    <a:pt x="26" y="0"/>
                    <a:pt x="26" y="0"/>
                  </a:cubicBezTo>
                </a:path>
              </a:pathLst>
            </a:custGeom>
            <a:solidFill>
              <a:srgbClr val="7097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8" name="Freeform 2522"/>
            <p:cNvSpPr>
              <a:spLocks/>
            </p:cNvSpPr>
            <p:nvPr/>
          </p:nvSpPr>
          <p:spPr bwMode="auto">
            <a:xfrm>
              <a:off x="621857" y="9450205"/>
              <a:ext cx="40975" cy="14821"/>
            </a:xfrm>
            <a:custGeom>
              <a:avLst/>
              <a:gdLst>
                <a:gd name="T0" fmla="*/ 17 w 20"/>
                <a:gd name="T1" fmla="*/ 0 h 7"/>
                <a:gd name="T2" fmla="*/ 0 w 20"/>
                <a:gd name="T3" fmla="*/ 0 h 7"/>
                <a:gd name="T4" fmla="*/ 17 w 20"/>
                <a:gd name="T5" fmla="*/ 0 h 7"/>
                <a:gd name="T6" fmla="*/ 20 w 20"/>
                <a:gd name="T7" fmla="*/ 3 h 7"/>
                <a:gd name="T8" fmla="*/ 20 w 20"/>
                <a:gd name="T9" fmla="*/ 6 h 7"/>
                <a:gd name="T10" fmla="*/ 20 w 20"/>
                <a:gd name="T11" fmla="*/ 7 h 7"/>
                <a:gd name="T12" fmla="*/ 20 w 20"/>
                <a:gd name="T13" fmla="*/ 3 h 7"/>
                <a:gd name="T14" fmla="*/ 17 w 20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7">
                  <a:moveTo>
                    <a:pt x="1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20" y="1"/>
                    <a:pt x="20" y="3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7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1"/>
                    <a:pt x="19" y="0"/>
                    <a:pt x="17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9" name="Freeform 2523"/>
            <p:cNvSpPr>
              <a:spLocks/>
            </p:cNvSpPr>
            <p:nvPr/>
          </p:nvSpPr>
          <p:spPr bwMode="auto">
            <a:xfrm>
              <a:off x="621857" y="9450205"/>
              <a:ext cx="40975" cy="12205"/>
            </a:xfrm>
            <a:custGeom>
              <a:avLst/>
              <a:gdLst>
                <a:gd name="T0" fmla="*/ 17 w 20"/>
                <a:gd name="T1" fmla="*/ 0 h 6"/>
                <a:gd name="T2" fmla="*/ 0 w 20"/>
                <a:gd name="T3" fmla="*/ 0 h 6"/>
                <a:gd name="T4" fmla="*/ 0 w 20"/>
                <a:gd name="T5" fmla="*/ 4 h 6"/>
                <a:gd name="T6" fmla="*/ 17 w 20"/>
                <a:gd name="T7" fmla="*/ 4 h 6"/>
                <a:gd name="T8" fmla="*/ 20 w 20"/>
                <a:gd name="T9" fmla="*/ 6 h 6"/>
                <a:gd name="T10" fmla="*/ 20 w 20"/>
                <a:gd name="T11" fmla="*/ 3 h 6"/>
                <a:gd name="T12" fmla="*/ 17 w 20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6">
                  <a:moveTo>
                    <a:pt x="1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5"/>
                    <a:pt x="20" y="6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1"/>
                    <a:pt x="19" y="0"/>
                    <a:pt x="17" y="0"/>
                  </a:cubicBezTo>
                </a:path>
              </a:pathLst>
            </a:custGeom>
            <a:solidFill>
              <a:srgbClr val="4572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0" name="Freeform 2524"/>
            <p:cNvSpPr>
              <a:spLocks/>
            </p:cNvSpPr>
            <p:nvPr/>
          </p:nvSpPr>
          <p:spPr bwMode="auto">
            <a:xfrm>
              <a:off x="600933" y="9262764"/>
              <a:ext cx="84566" cy="88926"/>
            </a:xfrm>
            <a:custGeom>
              <a:avLst/>
              <a:gdLst>
                <a:gd name="T0" fmla="*/ 0 w 41"/>
                <a:gd name="T1" fmla="*/ 0 h 43"/>
                <a:gd name="T2" fmla="*/ 0 w 41"/>
                <a:gd name="T3" fmla="*/ 0 h 43"/>
                <a:gd name="T4" fmla="*/ 41 w 41"/>
                <a:gd name="T5" fmla="*/ 42 h 43"/>
                <a:gd name="T6" fmla="*/ 41 w 41"/>
                <a:gd name="T7" fmla="*/ 42 h 43"/>
                <a:gd name="T8" fmla="*/ 41 w 41"/>
                <a:gd name="T9" fmla="*/ 43 h 43"/>
                <a:gd name="T10" fmla="*/ 41 w 41"/>
                <a:gd name="T11" fmla="*/ 43 h 43"/>
                <a:gd name="T12" fmla="*/ 41 w 41"/>
                <a:gd name="T13" fmla="*/ 43 h 43"/>
                <a:gd name="T14" fmla="*/ 41 w 41"/>
                <a:gd name="T15" fmla="*/ 43 h 43"/>
                <a:gd name="T16" fmla="*/ 41 w 41"/>
                <a:gd name="T17" fmla="*/ 43 h 43"/>
                <a:gd name="T18" fmla="*/ 41 w 41"/>
                <a:gd name="T19" fmla="*/ 42 h 43"/>
                <a:gd name="T20" fmla="*/ 0 w 41"/>
                <a:gd name="T2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4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3" y="0"/>
                    <a:pt x="41" y="19"/>
                    <a:pt x="41" y="42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43"/>
                    <a:pt x="41" y="42"/>
                    <a:pt x="41" y="42"/>
                  </a:cubicBezTo>
                  <a:cubicBezTo>
                    <a:pt x="41" y="19"/>
                    <a:pt x="23" y="0"/>
                    <a:pt x="0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1" name="Freeform 2525"/>
            <p:cNvSpPr>
              <a:spLocks/>
            </p:cNvSpPr>
            <p:nvPr/>
          </p:nvSpPr>
          <p:spPr bwMode="auto">
            <a:xfrm>
              <a:off x="599190" y="9262764"/>
              <a:ext cx="86310" cy="86310"/>
            </a:xfrm>
            <a:custGeom>
              <a:avLst/>
              <a:gdLst>
                <a:gd name="T0" fmla="*/ 1 w 42"/>
                <a:gd name="T1" fmla="*/ 0 h 42"/>
                <a:gd name="T2" fmla="*/ 0 w 42"/>
                <a:gd name="T3" fmla="*/ 0 h 42"/>
                <a:gd name="T4" fmla="*/ 0 w 42"/>
                <a:gd name="T5" fmla="*/ 4 h 42"/>
                <a:gd name="T6" fmla="*/ 1 w 42"/>
                <a:gd name="T7" fmla="*/ 4 h 42"/>
                <a:gd name="T8" fmla="*/ 1 w 42"/>
                <a:gd name="T9" fmla="*/ 4 h 42"/>
                <a:gd name="T10" fmla="*/ 1 w 42"/>
                <a:gd name="T11" fmla="*/ 4 h 42"/>
                <a:gd name="T12" fmla="*/ 42 w 42"/>
                <a:gd name="T13" fmla="*/ 42 h 42"/>
                <a:gd name="T14" fmla="*/ 42 w 42"/>
                <a:gd name="T15" fmla="*/ 42 h 42"/>
                <a:gd name="T16" fmla="*/ 1 w 42"/>
                <a:gd name="T1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4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3" y="4"/>
                    <a:pt x="41" y="21"/>
                    <a:pt x="42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19"/>
                    <a:pt x="24" y="0"/>
                    <a:pt x="1" y="0"/>
                  </a:cubicBezTo>
                </a:path>
              </a:pathLst>
            </a:custGeom>
            <a:solidFill>
              <a:srgbClr val="4572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2" name="Freeform 2526"/>
            <p:cNvSpPr>
              <a:spLocks/>
            </p:cNvSpPr>
            <p:nvPr/>
          </p:nvSpPr>
          <p:spPr bwMode="auto">
            <a:xfrm>
              <a:off x="599190" y="9271482"/>
              <a:ext cx="1744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1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7097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3" name="Freeform 2527"/>
            <p:cNvSpPr>
              <a:spLocks/>
            </p:cNvSpPr>
            <p:nvPr/>
          </p:nvSpPr>
          <p:spPr bwMode="auto">
            <a:xfrm>
              <a:off x="599190" y="9301995"/>
              <a:ext cx="1744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1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4" name="Freeform 2528"/>
            <p:cNvSpPr>
              <a:spLocks/>
            </p:cNvSpPr>
            <p:nvPr/>
          </p:nvSpPr>
          <p:spPr bwMode="auto">
            <a:xfrm>
              <a:off x="599190" y="9295893"/>
              <a:ext cx="54925" cy="57540"/>
            </a:xfrm>
            <a:custGeom>
              <a:avLst/>
              <a:gdLst>
                <a:gd name="T0" fmla="*/ 1 w 27"/>
                <a:gd name="T1" fmla="*/ 0 h 28"/>
                <a:gd name="T2" fmla="*/ 0 w 27"/>
                <a:gd name="T3" fmla="*/ 0 h 28"/>
                <a:gd name="T4" fmla="*/ 0 w 27"/>
                <a:gd name="T5" fmla="*/ 3 h 28"/>
                <a:gd name="T6" fmla="*/ 1 w 27"/>
                <a:gd name="T7" fmla="*/ 3 h 28"/>
                <a:gd name="T8" fmla="*/ 1 w 27"/>
                <a:gd name="T9" fmla="*/ 3 h 28"/>
                <a:gd name="T10" fmla="*/ 1 w 27"/>
                <a:gd name="T11" fmla="*/ 3 h 28"/>
                <a:gd name="T12" fmla="*/ 27 w 27"/>
                <a:gd name="T13" fmla="*/ 28 h 28"/>
                <a:gd name="T14" fmla="*/ 27 w 27"/>
                <a:gd name="T15" fmla="*/ 28 h 28"/>
                <a:gd name="T16" fmla="*/ 27 w 27"/>
                <a:gd name="T17" fmla="*/ 28 h 28"/>
                <a:gd name="T18" fmla="*/ 27 w 27"/>
                <a:gd name="T19" fmla="*/ 26 h 28"/>
                <a:gd name="T20" fmla="*/ 1 w 27"/>
                <a:gd name="T2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28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5" y="3"/>
                    <a:pt x="26" y="14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7"/>
                    <a:pt x="27" y="26"/>
                    <a:pt x="27" y="26"/>
                  </a:cubicBezTo>
                  <a:cubicBezTo>
                    <a:pt x="27" y="11"/>
                    <a:pt x="16" y="0"/>
                    <a:pt x="1" y="0"/>
                  </a:cubicBezTo>
                </a:path>
              </a:pathLst>
            </a:custGeom>
            <a:solidFill>
              <a:srgbClr val="7097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5" name="Freeform 2529"/>
            <p:cNvSpPr>
              <a:spLocks/>
            </p:cNvSpPr>
            <p:nvPr/>
          </p:nvSpPr>
          <p:spPr bwMode="auto">
            <a:xfrm>
              <a:off x="621857" y="9351689"/>
              <a:ext cx="63643" cy="88054"/>
            </a:xfrm>
            <a:custGeom>
              <a:avLst/>
              <a:gdLst>
                <a:gd name="T0" fmla="*/ 31 w 31"/>
                <a:gd name="T1" fmla="*/ 0 h 43"/>
                <a:gd name="T2" fmla="*/ 31 w 31"/>
                <a:gd name="T3" fmla="*/ 0 h 43"/>
                <a:gd name="T4" fmla="*/ 31 w 31"/>
                <a:gd name="T5" fmla="*/ 0 h 43"/>
                <a:gd name="T6" fmla="*/ 31 w 31"/>
                <a:gd name="T7" fmla="*/ 1 h 43"/>
                <a:gd name="T8" fmla="*/ 31 w 31"/>
                <a:gd name="T9" fmla="*/ 3 h 43"/>
                <a:gd name="T10" fmla="*/ 0 w 31"/>
                <a:gd name="T11" fmla="*/ 43 h 43"/>
                <a:gd name="T12" fmla="*/ 0 w 31"/>
                <a:gd name="T13" fmla="*/ 43 h 43"/>
                <a:gd name="T14" fmla="*/ 31 w 31"/>
                <a:gd name="T15" fmla="*/ 3 h 43"/>
                <a:gd name="T16" fmla="*/ 31 w 31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3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1" y="2"/>
                    <a:pt x="31" y="2"/>
                    <a:pt x="31" y="3"/>
                  </a:cubicBezTo>
                  <a:cubicBezTo>
                    <a:pt x="31" y="22"/>
                    <a:pt x="18" y="38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8" y="38"/>
                    <a:pt x="31" y="22"/>
                    <a:pt x="31" y="3"/>
                  </a:cubicBezTo>
                  <a:cubicBezTo>
                    <a:pt x="31" y="2"/>
                    <a:pt x="31" y="1"/>
                    <a:pt x="31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6" name="Freeform 2530"/>
            <p:cNvSpPr>
              <a:spLocks/>
            </p:cNvSpPr>
            <p:nvPr/>
          </p:nvSpPr>
          <p:spPr bwMode="auto">
            <a:xfrm>
              <a:off x="621857" y="9353433"/>
              <a:ext cx="63643" cy="86310"/>
            </a:xfrm>
            <a:custGeom>
              <a:avLst/>
              <a:gdLst>
                <a:gd name="T0" fmla="*/ 31 w 31"/>
                <a:gd name="T1" fmla="*/ 0 h 42"/>
                <a:gd name="T2" fmla="*/ 0 w 31"/>
                <a:gd name="T3" fmla="*/ 38 h 42"/>
                <a:gd name="T4" fmla="*/ 0 w 31"/>
                <a:gd name="T5" fmla="*/ 42 h 42"/>
                <a:gd name="T6" fmla="*/ 31 w 31"/>
                <a:gd name="T7" fmla="*/ 2 h 42"/>
                <a:gd name="T8" fmla="*/ 31 w 31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2">
                  <a:moveTo>
                    <a:pt x="31" y="0"/>
                  </a:moveTo>
                  <a:cubicBezTo>
                    <a:pt x="30" y="18"/>
                    <a:pt x="17" y="34"/>
                    <a:pt x="0" y="38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18" y="37"/>
                    <a:pt x="31" y="21"/>
                    <a:pt x="31" y="2"/>
                  </a:cubicBezTo>
                  <a:cubicBezTo>
                    <a:pt x="31" y="1"/>
                    <a:pt x="31" y="1"/>
                    <a:pt x="31" y="0"/>
                  </a:cubicBezTo>
                </a:path>
              </a:pathLst>
            </a:custGeom>
            <a:solidFill>
              <a:srgbClr val="7097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7" name="Freeform 2531"/>
            <p:cNvSpPr>
              <a:spLocks/>
            </p:cNvSpPr>
            <p:nvPr/>
          </p:nvSpPr>
          <p:spPr bwMode="auto">
            <a:xfrm>
              <a:off x="615754" y="9526925"/>
              <a:ext cx="6103" cy="12205"/>
            </a:xfrm>
            <a:custGeom>
              <a:avLst/>
              <a:gdLst>
                <a:gd name="T0" fmla="*/ 3 w 3"/>
                <a:gd name="T1" fmla="*/ 0 h 6"/>
                <a:gd name="T2" fmla="*/ 3 w 3"/>
                <a:gd name="T3" fmla="*/ 0 h 6"/>
                <a:gd name="T4" fmla="*/ 3 w 3"/>
                <a:gd name="T5" fmla="*/ 3 h 6"/>
                <a:gd name="T6" fmla="*/ 0 w 3"/>
                <a:gd name="T7" fmla="*/ 6 h 6"/>
                <a:gd name="T8" fmla="*/ 0 w 3"/>
                <a:gd name="T9" fmla="*/ 6 h 6"/>
                <a:gd name="T10" fmla="*/ 3 w 3"/>
                <a:gd name="T11" fmla="*/ 3 h 6"/>
                <a:gd name="T12" fmla="*/ 3 w 3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5"/>
                    <a:pt x="1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3" y="5"/>
                    <a:pt x="3" y="3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8" name="Freeform 2532"/>
            <p:cNvSpPr>
              <a:spLocks/>
            </p:cNvSpPr>
            <p:nvPr/>
          </p:nvSpPr>
          <p:spPr bwMode="auto">
            <a:xfrm>
              <a:off x="599190" y="9526925"/>
              <a:ext cx="22667" cy="12205"/>
            </a:xfrm>
            <a:custGeom>
              <a:avLst/>
              <a:gdLst>
                <a:gd name="T0" fmla="*/ 11 w 11"/>
                <a:gd name="T1" fmla="*/ 0 h 6"/>
                <a:gd name="T2" fmla="*/ 8 w 11"/>
                <a:gd name="T3" fmla="*/ 2 h 6"/>
                <a:gd name="T4" fmla="*/ 0 w 11"/>
                <a:gd name="T5" fmla="*/ 2 h 6"/>
                <a:gd name="T6" fmla="*/ 0 w 11"/>
                <a:gd name="T7" fmla="*/ 6 h 6"/>
                <a:gd name="T8" fmla="*/ 8 w 11"/>
                <a:gd name="T9" fmla="*/ 6 h 6"/>
                <a:gd name="T10" fmla="*/ 11 w 11"/>
                <a:gd name="T11" fmla="*/ 3 h 6"/>
                <a:gd name="T12" fmla="*/ 11 w 11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6">
                  <a:moveTo>
                    <a:pt x="11" y="0"/>
                  </a:moveTo>
                  <a:cubicBezTo>
                    <a:pt x="10" y="1"/>
                    <a:pt x="9" y="2"/>
                    <a:pt x="8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11" y="5"/>
                    <a:pt x="11" y="3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7097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9" name="Freeform 2533"/>
            <p:cNvSpPr>
              <a:spLocks/>
            </p:cNvSpPr>
            <p:nvPr/>
          </p:nvSpPr>
          <p:spPr bwMode="auto">
            <a:xfrm>
              <a:off x="656730" y="9483334"/>
              <a:ext cx="6103" cy="14821"/>
            </a:xfrm>
            <a:custGeom>
              <a:avLst/>
              <a:gdLst>
                <a:gd name="T0" fmla="*/ 3 w 3"/>
                <a:gd name="T1" fmla="*/ 0 h 7"/>
                <a:gd name="T2" fmla="*/ 3 w 3"/>
                <a:gd name="T3" fmla="*/ 1 h 7"/>
                <a:gd name="T4" fmla="*/ 3 w 3"/>
                <a:gd name="T5" fmla="*/ 4 h 7"/>
                <a:gd name="T6" fmla="*/ 0 w 3"/>
                <a:gd name="T7" fmla="*/ 7 h 7"/>
                <a:gd name="T8" fmla="*/ 0 w 3"/>
                <a:gd name="T9" fmla="*/ 7 h 7"/>
                <a:gd name="T10" fmla="*/ 3 w 3"/>
                <a:gd name="T11" fmla="*/ 4 h 7"/>
                <a:gd name="T12" fmla="*/ 3 w 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7">
                  <a:moveTo>
                    <a:pt x="3" y="0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6"/>
                    <a:pt x="2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7"/>
                    <a:pt x="3" y="6"/>
                    <a:pt x="3" y="4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0" name="Freeform 2534"/>
            <p:cNvSpPr>
              <a:spLocks/>
            </p:cNvSpPr>
            <p:nvPr/>
          </p:nvSpPr>
          <p:spPr bwMode="auto">
            <a:xfrm>
              <a:off x="621857" y="9485078"/>
              <a:ext cx="40975" cy="13077"/>
            </a:xfrm>
            <a:custGeom>
              <a:avLst/>
              <a:gdLst>
                <a:gd name="T0" fmla="*/ 20 w 20"/>
                <a:gd name="T1" fmla="*/ 0 h 6"/>
                <a:gd name="T2" fmla="*/ 17 w 20"/>
                <a:gd name="T3" fmla="*/ 2 h 6"/>
                <a:gd name="T4" fmla="*/ 0 w 20"/>
                <a:gd name="T5" fmla="*/ 2 h 6"/>
                <a:gd name="T6" fmla="*/ 0 w 20"/>
                <a:gd name="T7" fmla="*/ 6 h 6"/>
                <a:gd name="T8" fmla="*/ 17 w 20"/>
                <a:gd name="T9" fmla="*/ 6 h 6"/>
                <a:gd name="T10" fmla="*/ 20 w 20"/>
                <a:gd name="T11" fmla="*/ 3 h 6"/>
                <a:gd name="T12" fmla="*/ 20 w 20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6">
                  <a:moveTo>
                    <a:pt x="20" y="0"/>
                  </a:moveTo>
                  <a:cubicBezTo>
                    <a:pt x="19" y="1"/>
                    <a:pt x="18" y="2"/>
                    <a:pt x="17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9" y="6"/>
                    <a:pt x="20" y="5"/>
                    <a:pt x="20" y="3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7097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1" name="Freeform 2535"/>
            <p:cNvSpPr>
              <a:spLocks noEditPoints="1"/>
            </p:cNvSpPr>
            <p:nvPr/>
          </p:nvSpPr>
          <p:spPr bwMode="auto">
            <a:xfrm>
              <a:off x="621857" y="9349074"/>
              <a:ext cx="63643" cy="177851"/>
            </a:xfrm>
            <a:custGeom>
              <a:avLst/>
              <a:gdLst>
                <a:gd name="T0" fmla="*/ 0 w 31"/>
                <a:gd name="T1" fmla="*/ 72 h 86"/>
                <a:gd name="T2" fmla="*/ 0 w 31"/>
                <a:gd name="T3" fmla="*/ 72 h 86"/>
                <a:gd name="T4" fmla="*/ 0 w 31"/>
                <a:gd name="T5" fmla="*/ 86 h 86"/>
                <a:gd name="T6" fmla="*/ 0 w 31"/>
                <a:gd name="T7" fmla="*/ 86 h 86"/>
                <a:gd name="T8" fmla="*/ 0 w 31"/>
                <a:gd name="T9" fmla="*/ 72 h 86"/>
                <a:gd name="T10" fmla="*/ 20 w 31"/>
                <a:gd name="T11" fmla="*/ 55 h 86"/>
                <a:gd name="T12" fmla="*/ 20 w 31"/>
                <a:gd name="T13" fmla="*/ 56 h 86"/>
                <a:gd name="T14" fmla="*/ 20 w 31"/>
                <a:gd name="T15" fmla="*/ 56 h 86"/>
                <a:gd name="T16" fmla="*/ 20 w 31"/>
                <a:gd name="T17" fmla="*/ 66 h 86"/>
                <a:gd name="T18" fmla="*/ 20 w 31"/>
                <a:gd name="T19" fmla="*/ 65 h 86"/>
                <a:gd name="T20" fmla="*/ 20 w 31"/>
                <a:gd name="T21" fmla="*/ 56 h 86"/>
                <a:gd name="T22" fmla="*/ 20 w 31"/>
                <a:gd name="T23" fmla="*/ 56 h 86"/>
                <a:gd name="T24" fmla="*/ 20 w 31"/>
                <a:gd name="T25" fmla="*/ 55 h 86"/>
                <a:gd name="T26" fmla="*/ 0 w 31"/>
                <a:gd name="T27" fmla="*/ 44 h 86"/>
                <a:gd name="T28" fmla="*/ 0 w 31"/>
                <a:gd name="T29" fmla="*/ 44 h 86"/>
                <a:gd name="T30" fmla="*/ 0 w 31"/>
                <a:gd name="T31" fmla="*/ 49 h 86"/>
                <a:gd name="T32" fmla="*/ 0 w 31"/>
                <a:gd name="T33" fmla="*/ 49 h 86"/>
                <a:gd name="T34" fmla="*/ 0 w 31"/>
                <a:gd name="T35" fmla="*/ 44 h 86"/>
                <a:gd name="T36" fmla="*/ 0 w 31"/>
                <a:gd name="T37" fmla="*/ 44 h 86"/>
                <a:gd name="T38" fmla="*/ 0 w 31"/>
                <a:gd name="T39" fmla="*/ 44 h 86"/>
                <a:gd name="T40" fmla="*/ 31 w 31"/>
                <a:gd name="T41" fmla="*/ 0 h 86"/>
                <a:gd name="T42" fmla="*/ 31 w 31"/>
                <a:gd name="T43" fmla="*/ 2 h 86"/>
                <a:gd name="T44" fmla="*/ 31 w 31"/>
                <a:gd name="T45" fmla="*/ 2 h 86"/>
                <a:gd name="T46" fmla="*/ 31 w 31"/>
                <a:gd name="T47" fmla="*/ 1 h 86"/>
                <a:gd name="T48" fmla="*/ 31 w 31"/>
                <a:gd name="T49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1" h="86">
                  <a:moveTo>
                    <a:pt x="0" y="72"/>
                  </a:moveTo>
                  <a:cubicBezTo>
                    <a:pt x="0" y="72"/>
                    <a:pt x="0" y="72"/>
                    <a:pt x="0" y="7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72"/>
                    <a:pt x="0" y="72"/>
                    <a:pt x="0" y="72"/>
                  </a:cubicBezTo>
                  <a:moveTo>
                    <a:pt x="20" y="55"/>
                  </a:move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20" y="66"/>
                    <a:pt x="20" y="66"/>
                    <a:pt x="20" y="65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5"/>
                    <a:pt x="20" y="55"/>
                    <a:pt x="20" y="55"/>
                  </a:cubicBezTo>
                  <a:moveTo>
                    <a:pt x="0" y="44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moveTo>
                    <a:pt x="31" y="0"/>
                  </a:moveTo>
                  <a:cubicBezTo>
                    <a:pt x="31" y="1"/>
                    <a:pt x="31" y="1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1"/>
                  </a:cubicBezTo>
                  <a:cubicBezTo>
                    <a:pt x="31" y="1"/>
                    <a:pt x="31" y="1"/>
                    <a:pt x="31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2" name="Freeform 2536"/>
            <p:cNvSpPr>
              <a:spLocks noEditPoints="1"/>
            </p:cNvSpPr>
            <p:nvPr/>
          </p:nvSpPr>
          <p:spPr bwMode="auto">
            <a:xfrm>
              <a:off x="599190" y="9271482"/>
              <a:ext cx="86310" cy="193544"/>
            </a:xfrm>
            <a:custGeom>
              <a:avLst/>
              <a:gdLst>
                <a:gd name="T0" fmla="*/ 11 w 42"/>
                <a:gd name="T1" fmla="*/ 87 h 94"/>
                <a:gd name="T2" fmla="*/ 11 w 42"/>
                <a:gd name="T3" fmla="*/ 87 h 94"/>
                <a:gd name="T4" fmla="*/ 11 w 42"/>
                <a:gd name="T5" fmla="*/ 91 h 94"/>
                <a:gd name="T6" fmla="*/ 28 w 42"/>
                <a:gd name="T7" fmla="*/ 91 h 94"/>
                <a:gd name="T8" fmla="*/ 31 w 42"/>
                <a:gd name="T9" fmla="*/ 94 h 94"/>
                <a:gd name="T10" fmla="*/ 31 w 42"/>
                <a:gd name="T11" fmla="*/ 93 h 94"/>
                <a:gd name="T12" fmla="*/ 28 w 42"/>
                <a:gd name="T13" fmla="*/ 91 h 94"/>
                <a:gd name="T14" fmla="*/ 11 w 42"/>
                <a:gd name="T15" fmla="*/ 91 h 94"/>
                <a:gd name="T16" fmla="*/ 11 w 42"/>
                <a:gd name="T17" fmla="*/ 87 h 94"/>
                <a:gd name="T18" fmla="*/ 0 w 42"/>
                <a:gd name="T19" fmla="*/ 68 h 94"/>
                <a:gd name="T20" fmla="*/ 0 w 42"/>
                <a:gd name="T21" fmla="*/ 68 h 94"/>
                <a:gd name="T22" fmla="*/ 1 w 42"/>
                <a:gd name="T23" fmla="*/ 68 h 94"/>
                <a:gd name="T24" fmla="*/ 1 w 42"/>
                <a:gd name="T25" fmla="*/ 68 h 94"/>
                <a:gd name="T26" fmla="*/ 0 w 42"/>
                <a:gd name="T27" fmla="*/ 68 h 94"/>
                <a:gd name="T28" fmla="*/ 1 w 42"/>
                <a:gd name="T29" fmla="*/ 0 h 94"/>
                <a:gd name="T30" fmla="*/ 1 w 42"/>
                <a:gd name="T31" fmla="*/ 0 h 94"/>
                <a:gd name="T32" fmla="*/ 42 w 42"/>
                <a:gd name="T33" fmla="*/ 40 h 94"/>
                <a:gd name="T34" fmla="*/ 42 w 42"/>
                <a:gd name="T35" fmla="*/ 38 h 94"/>
                <a:gd name="T36" fmla="*/ 1 w 42"/>
                <a:gd name="T3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" h="94">
                  <a:moveTo>
                    <a:pt x="11" y="87"/>
                  </a:moveTo>
                  <a:cubicBezTo>
                    <a:pt x="11" y="87"/>
                    <a:pt x="11" y="87"/>
                    <a:pt x="11" y="87"/>
                  </a:cubicBezTo>
                  <a:cubicBezTo>
                    <a:pt x="11" y="91"/>
                    <a:pt x="11" y="91"/>
                    <a:pt x="11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30" y="91"/>
                    <a:pt x="31" y="92"/>
                    <a:pt x="31" y="94"/>
                  </a:cubicBezTo>
                  <a:cubicBezTo>
                    <a:pt x="31" y="93"/>
                    <a:pt x="31" y="93"/>
                    <a:pt x="31" y="93"/>
                  </a:cubicBezTo>
                  <a:cubicBezTo>
                    <a:pt x="30" y="92"/>
                    <a:pt x="29" y="91"/>
                    <a:pt x="28" y="91"/>
                  </a:cubicBezTo>
                  <a:cubicBezTo>
                    <a:pt x="11" y="91"/>
                    <a:pt x="11" y="91"/>
                    <a:pt x="11" y="91"/>
                  </a:cubicBezTo>
                  <a:cubicBezTo>
                    <a:pt x="11" y="87"/>
                    <a:pt x="11" y="87"/>
                    <a:pt x="11" y="87"/>
                  </a:cubicBezTo>
                  <a:moveTo>
                    <a:pt x="0" y="68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0" y="68"/>
                    <a:pt x="0" y="68"/>
                    <a:pt x="0" y="68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23" y="0"/>
                    <a:pt x="41" y="18"/>
                    <a:pt x="42" y="40"/>
                  </a:cubicBezTo>
                  <a:cubicBezTo>
                    <a:pt x="42" y="39"/>
                    <a:pt x="42" y="39"/>
                    <a:pt x="42" y="38"/>
                  </a:cubicBezTo>
                  <a:cubicBezTo>
                    <a:pt x="41" y="17"/>
                    <a:pt x="23" y="0"/>
                    <a:pt x="1" y="0"/>
                  </a:cubicBezTo>
                </a:path>
              </a:pathLst>
            </a:custGeom>
            <a:solidFill>
              <a:srgbClr val="4572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3" name="Freeform 2537"/>
            <p:cNvSpPr>
              <a:spLocks/>
            </p:cNvSpPr>
            <p:nvPr/>
          </p:nvSpPr>
          <p:spPr bwMode="auto">
            <a:xfrm>
              <a:off x="599190" y="9271482"/>
              <a:ext cx="86310" cy="258930"/>
            </a:xfrm>
            <a:custGeom>
              <a:avLst/>
              <a:gdLst>
                <a:gd name="T0" fmla="*/ 1 w 42"/>
                <a:gd name="T1" fmla="*/ 0 h 126"/>
                <a:gd name="T2" fmla="*/ 0 w 42"/>
                <a:gd name="T3" fmla="*/ 0 h 126"/>
                <a:gd name="T4" fmla="*/ 0 w 42"/>
                <a:gd name="T5" fmla="*/ 12 h 126"/>
                <a:gd name="T6" fmla="*/ 1 w 42"/>
                <a:gd name="T7" fmla="*/ 12 h 126"/>
                <a:gd name="T8" fmla="*/ 27 w 42"/>
                <a:gd name="T9" fmla="*/ 38 h 126"/>
                <a:gd name="T10" fmla="*/ 27 w 42"/>
                <a:gd name="T11" fmla="*/ 38 h 126"/>
                <a:gd name="T12" fmla="*/ 27 w 42"/>
                <a:gd name="T13" fmla="*/ 38 h 126"/>
                <a:gd name="T14" fmla="*/ 27 w 42"/>
                <a:gd name="T15" fmla="*/ 40 h 126"/>
                <a:gd name="T16" fmla="*/ 27 w 42"/>
                <a:gd name="T17" fmla="*/ 42 h 126"/>
                <a:gd name="T18" fmla="*/ 27 w 42"/>
                <a:gd name="T19" fmla="*/ 42 h 126"/>
                <a:gd name="T20" fmla="*/ 27 w 42"/>
                <a:gd name="T21" fmla="*/ 42 h 126"/>
                <a:gd name="T22" fmla="*/ 1 w 42"/>
                <a:gd name="T23" fmla="*/ 68 h 126"/>
                <a:gd name="T24" fmla="*/ 1 w 42"/>
                <a:gd name="T25" fmla="*/ 68 h 126"/>
                <a:gd name="T26" fmla="*/ 1 w 42"/>
                <a:gd name="T27" fmla="*/ 68 h 126"/>
                <a:gd name="T28" fmla="*/ 0 w 42"/>
                <a:gd name="T29" fmla="*/ 68 h 126"/>
                <a:gd name="T30" fmla="*/ 0 w 42"/>
                <a:gd name="T31" fmla="*/ 126 h 126"/>
                <a:gd name="T32" fmla="*/ 8 w 42"/>
                <a:gd name="T33" fmla="*/ 126 h 126"/>
                <a:gd name="T34" fmla="*/ 11 w 42"/>
                <a:gd name="T35" fmla="*/ 124 h 126"/>
                <a:gd name="T36" fmla="*/ 11 w 42"/>
                <a:gd name="T37" fmla="*/ 110 h 126"/>
                <a:gd name="T38" fmla="*/ 11 w 42"/>
                <a:gd name="T39" fmla="*/ 110 h 126"/>
                <a:gd name="T40" fmla="*/ 11 w 42"/>
                <a:gd name="T41" fmla="*/ 106 h 126"/>
                <a:gd name="T42" fmla="*/ 28 w 42"/>
                <a:gd name="T43" fmla="*/ 106 h 126"/>
                <a:gd name="T44" fmla="*/ 31 w 42"/>
                <a:gd name="T45" fmla="*/ 104 h 126"/>
                <a:gd name="T46" fmla="*/ 31 w 42"/>
                <a:gd name="T47" fmla="*/ 94 h 126"/>
                <a:gd name="T48" fmla="*/ 31 w 42"/>
                <a:gd name="T49" fmla="*/ 94 h 126"/>
                <a:gd name="T50" fmla="*/ 28 w 42"/>
                <a:gd name="T51" fmla="*/ 91 h 126"/>
                <a:gd name="T52" fmla="*/ 11 w 42"/>
                <a:gd name="T53" fmla="*/ 91 h 126"/>
                <a:gd name="T54" fmla="*/ 11 w 42"/>
                <a:gd name="T55" fmla="*/ 87 h 126"/>
                <a:gd name="T56" fmla="*/ 11 w 42"/>
                <a:gd name="T57" fmla="*/ 82 h 126"/>
                <a:gd name="T58" fmla="*/ 11 w 42"/>
                <a:gd name="T59" fmla="*/ 82 h 126"/>
                <a:gd name="T60" fmla="*/ 11 w 42"/>
                <a:gd name="T61" fmla="*/ 78 h 126"/>
                <a:gd name="T62" fmla="*/ 11 w 42"/>
                <a:gd name="T63" fmla="*/ 78 h 126"/>
                <a:gd name="T64" fmla="*/ 42 w 42"/>
                <a:gd name="T65" fmla="*/ 40 h 126"/>
                <a:gd name="T66" fmla="*/ 42 w 42"/>
                <a:gd name="T67" fmla="*/ 40 h 126"/>
                <a:gd name="T68" fmla="*/ 1 w 42"/>
                <a:gd name="T6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2" h="126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6" y="12"/>
                    <a:pt x="27" y="23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9"/>
                    <a:pt x="27" y="40"/>
                  </a:cubicBezTo>
                  <a:cubicBezTo>
                    <a:pt x="27" y="40"/>
                    <a:pt x="27" y="41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56"/>
                    <a:pt x="16" y="68"/>
                    <a:pt x="1" y="68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1" y="68"/>
                    <a:pt x="1" y="68"/>
                    <a:pt x="0" y="68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8" y="126"/>
                    <a:pt x="8" y="126"/>
                    <a:pt x="8" y="126"/>
                  </a:cubicBezTo>
                  <a:cubicBezTo>
                    <a:pt x="9" y="126"/>
                    <a:pt x="10" y="125"/>
                    <a:pt x="11" y="124"/>
                  </a:cubicBezTo>
                  <a:cubicBezTo>
                    <a:pt x="11" y="110"/>
                    <a:pt x="11" y="110"/>
                    <a:pt x="11" y="110"/>
                  </a:cubicBezTo>
                  <a:cubicBezTo>
                    <a:pt x="11" y="110"/>
                    <a:pt x="11" y="110"/>
                    <a:pt x="11" y="110"/>
                  </a:cubicBezTo>
                  <a:cubicBezTo>
                    <a:pt x="11" y="106"/>
                    <a:pt x="11" y="106"/>
                    <a:pt x="11" y="106"/>
                  </a:cubicBezTo>
                  <a:cubicBezTo>
                    <a:pt x="28" y="106"/>
                    <a:pt x="28" y="106"/>
                    <a:pt x="28" y="106"/>
                  </a:cubicBezTo>
                  <a:cubicBezTo>
                    <a:pt x="29" y="106"/>
                    <a:pt x="30" y="105"/>
                    <a:pt x="31" y="104"/>
                  </a:cubicBezTo>
                  <a:cubicBezTo>
                    <a:pt x="31" y="94"/>
                    <a:pt x="31" y="94"/>
                    <a:pt x="31" y="94"/>
                  </a:cubicBezTo>
                  <a:cubicBezTo>
                    <a:pt x="31" y="94"/>
                    <a:pt x="31" y="94"/>
                    <a:pt x="31" y="94"/>
                  </a:cubicBezTo>
                  <a:cubicBezTo>
                    <a:pt x="31" y="92"/>
                    <a:pt x="30" y="91"/>
                    <a:pt x="28" y="91"/>
                  </a:cubicBezTo>
                  <a:cubicBezTo>
                    <a:pt x="11" y="91"/>
                    <a:pt x="11" y="91"/>
                    <a:pt x="11" y="91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11" y="82"/>
                    <a:pt x="11" y="82"/>
                    <a:pt x="11" y="82"/>
                  </a:cubicBezTo>
                  <a:cubicBezTo>
                    <a:pt x="11" y="82"/>
                    <a:pt x="11" y="82"/>
                    <a:pt x="11" y="82"/>
                  </a:cubicBezTo>
                  <a:cubicBezTo>
                    <a:pt x="11" y="78"/>
                    <a:pt x="11" y="78"/>
                    <a:pt x="11" y="78"/>
                  </a:cubicBezTo>
                  <a:cubicBezTo>
                    <a:pt x="11" y="78"/>
                    <a:pt x="11" y="78"/>
                    <a:pt x="11" y="78"/>
                  </a:cubicBezTo>
                  <a:cubicBezTo>
                    <a:pt x="28" y="74"/>
                    <a:pt x="41" y="58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1" y="18"/>
                    <a:pt x="23" y="0"/>
                    <a:pt x="1" y="0"/>
                  </a:cubicBezTo>
                </a:path>
              </a:pathLst>
            </a:custGeom>
            <a:solidFill>
              <a:srgbClr val="7097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44" name="组合 643"/>
          <p:cNvGrpSpPr/>
          <p:nvPr/>
        </p:nvGrpSpPr>
        <p:grpSpPr>
          <a:xfrm>
            <a:off x="9301305" y="6113902"/>
            <a:ext cx="407291" cy="405773"/>
            <a:chOff x="969713" y="9283687"/>
            <a:chExt cx="233647" cy="232776"/>
          </a:xfrm>
        </p:grpSpPr>
        <p:sp>
          <p:nvSpPr>
            <p:cNvPr id="645" name="Freeform 2538"/>
            <p:cNvSpPr>
              <a:spLocks noEditPoints="1"/>
            </p:cNvSpPr>
            <p:nvPr/>
          </p:nvSpPr>
          <p:spPr bwMode="auto">
            <a:xfrm>
              <a:off x="969713" y="9283687"/>
              <a:ext cx="224929" cy="230160"/>
            </a:xfrm>
            <a:custGeom>
              <a:avLst/>
              <a:gdLst>
                <a:gd name="T0" fmla="*/ 43 w 109"/>
                <a:gd name="T1" fmla="*/ 112 h 112"/>
                <a:gd name="T2" fmla="*/ 0 w 109"/>
                <a:gd name="T3" fmla="*/ 69 h 112"/>
                <a:gd name="T4" fmla="*/ 43 w 109"/>
                <a:gd name="T5" fmla="*/ 27 h 112"/>
                <a:gd name="T6" fmla="*/ 63 w 109"/>
                <a:gd name="T7" fmla="*/ 31 h 112"/>
                <a:gd name="T8" fmla="*/ 74 w 109"/>
                <a:gd name="T9" fmla="*/ 20 h 112"/>
                <a:gd name="T10" fmla="*/ 59 w 109"/>
                <a:gd name="T11" fmla="*/ 16 h 112"/>
                <a:gd name="T12" fmla="*/ 57 w 109"/>
                <a:gd name="T13" fmla="*/ 14 h 112"/>
                <a:gd name="T14" fmla="*/ 58 w 109"/>
                <a:gd name="T15" fmla="*/ 11 h 112"/>
                <a:gd name="T16" fmla="*/ 68 w 109"/>
                <a:gd name="T17" fmla="*/ 1 h 112"/>
                <a:gd name="T18" fmla="*/ 70 w 109"/>
                <a:gd name="T19" fmla="*/ 0 h 112"/>
                <a:gd name="T20" fmla="*/ 71 w 109"/>
                <a:gd name="T21" fmla="*/ 0 h 112"/>
                <a:gd name="T22" fmla="*/ 101 w 109"/>
                <a:gd name="T23" fmla="*/ 7 h 112"/>
                <a:gd name="T24" fmla="*/ 104 w 109"/>
                <a:gd name="T25" fmla="*/ 9 h 112"/>
                <a:gd name="T26" fmla="*/ 109 w 109"/>
                <a:gd name="T27" fmla="*/ 41 h 112"/>
                <a:gd name="T28" fmla="*/ 108 w 109"/>
                <a:gd name="T29" fmla="*/ 43 h 112"/>
                <a:gd name="T30" fmla="*/ 98 w 109"/>
                <a:gd name="T31" fmla="*/ 54 h 112"/>
                <a:gd name="T32" fmla="*/ 96 w 109"/>
                <a:gd name="T33" fmla="*/ 55 h 112"/>
                <a:gd name="T34" fmla="*/ 95 w 109"/>
                <a:gd name="T35" fmla="*/ 54 h 112"/>
                <a:gd name="T36" fmla="*/ 93 w 109"/>
                <a:gd name="T37" fmla="*/ 52 h 112"/>
                <a:gd name="T38" fmla="*/ 90 w 109"/>
                <a:gd name="T39" fmla="*/ 35 h 112"/>
                <a:gd name="T40" fmla="*/ 79 w 109"/>
                <a:gd name="T41" fmla="*/ 46 h 112"/>
                <a:gd name="T42" fmla="*/ 86 w 109"/>
                <a:gd name="T43" fmla="*/ 69 h 112"/>
                <a:gd name="T44" fmla="*/ 43 w 109"/>
                <a:gd name="T45" fmla="*/ 112 h 112"/>
                <a:gd name="T46" fmla="*/ 43 w 109"/>
                <a:gd name="T47" fmla="*/ 43 h 112"/>
                <a:gd name="T48" fmla="*/ 17 w 109"/>
                <a:gd name="T49" fmla="*/ 69 h 112"/>
                <a:gd name="T50" fmla="*/ 43 w 109"/>
                <a:gd name="T51" fmla="*/ 96 h 112"/>
                <a:gd name="T52" fmla="*/ 70 w 109"/>
                <a:gd name="T53" fmla="*/ 69 h 112"/>
                <a:gd name="T54" fmla="*/ 43 w 109"/>
                <a:gd name="T5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9" h="112">
                  <a:moveTo>
                    <a:pt x="43" y="112"/>
                  </a:moveTo>
                  <a:cubicBezTo>
                    <a:pt x="20" y="112"/>
                    <a:pt x="0" y="93"/>
                    <a:pt x="0" y="69"/>
                  </a:cubicBezTo>
                  <a:cubicBezTo>
                    <a:pt x="0" y="46"/>
                    <a:pt x="20" y="27"/>
                    <a:pt x="43" y="27"/>
                  </a:cubicBezTo>
                  <a:cubicBezTo>
                    <a:pt x="50" y="27"/>
                    <a:pt x="57" y="28"/>
                    <a:pt x="63" y="31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8" y="16"/>
                    <a:pt x="57" y="15"/>
                    <a:pt x="57" y="14"/>
                  </a:cubicBezTo>
                  <a:cubicBezTo>
                    <a:pt x="56" y="13"/>
                    <a:pt x="57" y="12"/>
                    <a:pt x="58" y="11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8" y="0"/>
                    <a:pt x="69" y="0"/>
                    <a:pt x="70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101" y="7"/>
                    <a:pt x="101" y="7"/>
                    <a:pt x="101" y="7"/>
                  </a:cubicBezTo>
                  <a:cubicBezTo>
                    <a:pt x="103" y="7"/>
                    <a:pt x="104" y="8"/>
                    <a:pt x="104" y="9"/>
                  </a:cubicBezTo>
                  <a:cubicBezTo>
                    <a:pt x="109" y="41"/>
                    <a:pt x="109" y="41"/>
                    <a:pt x="109" y="41"/>
                  </a:cubicBezTo>
                  <a:cubicBezTo>
                    <a:pt x="109" y="42"/>
                    <a:pt x="109" y="43"/>
                    <a:pt x="108" y="43"/>
                  </a:cubicBezTo>
                  <a:cubicBezTo>
                    <a:pt x="98" y="54"/>
                    <a:pt x="98" y="54"/>
                    <a:pt x="98" y="54"/>
                  </a:cubicBezTo>
                  <a:cubicBezTo>
                    <a:pt x="97" y="54"/>
                    <a:pt x="97" y="55"/>
                    <a:pt x="96" y="55"/>
                  </a:cubicBezTo>
                  <a:cubicBezTo>
                    <a:pt x="95" y="54"/>
                    <a:pt x="95" y="54"/>
                    <a:pt x="95" y="54"/>
                  </a:cubicBezTo>
                  <a:cubicBezTo>
                    <a:pt x="94" y="54"/>
                    <a:pt x="93" y="53"/>
                    <a:pt x="93" y="52"/>
                  </a:cubicBezTo>
                  <a:cubicBezTo>
                    <a:pt x="90" y="35"/>
                    <a:pt x="90" y="35"/>
                    <a:pt x="90" y="35"/>
                  </a:cubicBezTo>
                  <a:cubicBezTo>
                    <a:pt x="79" y="46"/>
                    <a:pt x="79" y="46"/>
                    <a:pt x="79" y="46"/>
                  </a:cubicBezTo>
                  <a:cubicBezTo>
                    <a:pt x="84" y="53"/>
                    <a:pt x="86" y="61"/>
                    <a:pt x="86" y="69"/>
                  </a:cubicBezTo>
                  <a:cubicBezTo>
                    <a:pt x="86" y="93"/>
                    <a:pt x="67" y="112"/>
                    <a:pt x="43" y="112"/>
                  </a:cubicBezTo>
                  <a:moveTo>
                    <a:pt x="43" y="43"/>
                  </a:moveTo>
                  <a:cubicBezTo>
                    <a:pt x="29" y="43"/>
                    <a:pt x="17" y="55"/>
                    <a:pt x="17" y="69"/>
                  </a:cubicBezTo>
                  <a:cubicBezTo>
                    <a:pt x="17" y="84"/>
                    <a:pt x="29" y="96"/>
                    <a:pt x="43" y="96"/>
                  </a:cubicBezTo>
                  <a:cubicBezTo>
                    <a:pt x="58" y="96"/>
                    <a:pt x="70" y="84"/>
                    <a:pt x="70" y="69"/>
                  </a:cubicBezTo>
                  <a:cubicBezTo>
                    <a:pt x="70" y="55"/>
                    <a:pt x="58" y="43"/>
                    <a:pt x="43" y="43"/>
                  </a:cubicBezTo>
                </a:path>
              </a:pathLst>
            </a:custGeom>
            <a:solidFill>
              <a:srgbClr val="9325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6" name="Freeform 2539"/>
            <p:cNvSpPr>
              <a:spLocks noEditPoints="1"/>
            </p:cNvSpPr>
            <p:nvPr/>
          </p:nvSpPr>
          <p:spPr bwMode="auto">
            <a:xfrm>
              <a:off x="978431" y="9283687"/>
              <a:ext cx="224929" cy="232776"/>
            </a:xfrm>
            <a:custGeom>
              <a:avLst/>
              <a:gdLst>
                <a:gd name="T0" fmla="*/ 43 w 109"/>
                <a:gd name="T1" fmla="*/ 113 h 113"/>
                <a:gd name="T2" fmla="*/ 0 w 109"/>
                <a:gd name="T3" fmla="*/ 70 h 113"/>
                <a:gd name="T4" fmla="*/ 43 w 109"/>
                <a:gd name="T5" fmla="*/ 27 h 113"/>
                <a:gd name="T6" fmla="*/ 62 w 109"/>
                <a:gd name="T7" fmla="*/ 32 h 113"/>
                <a:gd name="T8" fmla="*/ 74 w 109"/>
                <a:gd name="T9" fmla="*/ 20 h 113"/>
                <a:gd name="T10" fmla="*/ 59 w 109"/>
                <a:gd name="T11" fmla="*/ 17 h 113"/>
                <a:gd name="T12" fmla="*/ 57 w 109"/>
                <a:gd name="T13" fmla="*/ 15 h 113"/>
                <a:gd name="T14" fmla="*/ 57 w 109"/>
                <a:gd name="T15" fmla="*/ 12 h 113"/>
                <a:gd name="T16" fmla="*/ 68 w 109"/>
                <a:gd name="T17" fmla="*/ 1 h 113"/>
                <a:gd name="T18" fmla="*/ 70 w 109"/>
                <a:gd name="T19" fmla="*/ 0 h 113"/>
                <a:gd name="T20" fmla="*/ 70 w 109"/>
                <a:gd name="T21" fmla="*/ 1 h 113"/>
                <a:gd name="T22" fmla="*/ 101 w 109"/>
                <a:gd name="T23" fmla="*/ 7 h 113"/>
                <a:gd name="T24" fmla="*/ 104 w 109"/>
                <a:gd name="T25" fmla="*/ 10 h 113"/>
                <a:gd name="T26" fmla="*/ 109 w 109"/>
                <a:gd name="T27" fmla="*/ 41 h 113"/>
                <a:gd name="T28" fmla="*/ 108 w 109"/>
                <a:gd name="T29" fmla="*/ 44 h 113"/>
                <a:gd name="T30" fmla="*/ 98 w 109"/>
                <a:gd name="T31" fmla="*/ 54 h 113"/>
                <a:gd name="T32" fmla="*/ 96 w 109"/>
                <a:gd name="T33" fmla="*/ 55 h 113"/>
                <a:gd name="T34" fmla="*/ 95 w 109"/>
                <a:gd name="T35" fmla="*/ 55 h 113"/>
                <a:gd name="T36" fmla="*/ 92 w 109"/>
                <a:gd name="T37" fmla="*/ 52 h 113"/>
                <a:gd name="T38" fmla="*/ 90 w 109"/>
                <a:gd name="T39" fmla="*/ 36 h 113"/>
                <a:gd name="T40" fmla="*/ 79 w 109"/>
                <a:gd name="T41" fmla="*/ 47 h 113"/>
                <a:gd name="T42" fmla="*/ 86 w 109"/>
                <a:gd name="T43" fmla="*/ 70 h 113"/>
                <a:gd name="T44" fmla="*/ 43 w 109"/>
                <a:gd name="T45" fmla="*/ 113 h 113"/>
                <a:gd name="T46" fmla="*/ 43 w 109"/>
                <a:gd name="T47" fmla="*/ 43 h 113"/>
                <a:gd name="T48" fmla="*/ 16 w 109"/>
                <a:gd name="T49" fmla="*/ 70 h 113"/>
                <a:gd name="T50" fmla="*/ 43 w 109"/>
                <a:gd name="T51" fmla="*/ 96 h 113"/>
                <a:gd name="T52" fmla="*/ 70 w 109"/>
                <a:gd name="T53" fmla="*/ 70 h 113"/>
                <a:gd name="T54" fmla="*/ 43 w 109"/>
                <a:gd name="T55" fmla="*/ 4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9" h="113">
                  <a:moveTo>
                    <a:pt x="43" y="113"/>
                  </a:moveTo>
                  <a:cubicBezTo>
                    <a:pt x="19" y="113"/>
                    <a:pt x="0" y="93"/>
                    <a:pt x="0" y="70"/>
                  </a:cubicBezTo>
                  <a:cubicBezTo>
                    <a:pt x="0" y="46"/>
                    <a:pt x="19" y="27"/>
                    <a:pt x="43" y="27"/>
                  </a:cubicBezTo>
                  <a:cubicBezTo>
                    <a:pt x="50" y="27"/>
                    <a:pt x="56" y="29"/>
                    <a:pt x="62" y="32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8" y="17"/>
                    <a:pt x="57" y="16"/>
                    <a:pt x="57" y="15"/>
                  </a:cubicBezTo>
                  <a:cubicBezTo>
                    <a:pt x="56" y="14"/>
                    <a:pt x="57" y="12"/>
                    <a:pt x="57" y="12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101" y="7"/>
                    <a:pt x="101" y="7"/>
                    <a:pt x="101" y="7"/>
                  </a:cubicBezTo>
                  <a:cubicBezTo>
                    <a:pt x="103" y="7"/>
                    <a:pt x="104" y="8"/>
                    <a:pt x="104" y="10"/>
                  </a:cubicBezTo>
                  <a:cubicBezTo>
                    <a:pt x="109" y="41"/>
                    <a:pt x="109" y="41"/>
                    <a:pt x="109" y="41"/>
                  </a:cubicBezTo>
                  <a:cubicBezTo>
                    <a:pt x="109" y="42"/>
                    <a:pt x="109" y="43"/>
                    <a:pt x="108" y="44"/>
                  </a:cubicBezTo>
                  <a:cubicBezTo>
                    <a:pt x="98" y="54"/>
                    <a:pt x="98" y="54"/>
                    <a:pt x="98" y="54"/>
                  </a:cubicBezTo>
                  <a:cubicBezTo>
                    <a:pt x="97" y="55"/>
                    <a:pt x="96" y="55"/>
                    <a:pt x="96" y="55"/>
                  </a:cubicBezTo>
                  <a:cubicBezTo>
                    <a:pt x="95" y="55"/>
                    <a:pt x="95" y="55"/>
                    <a:pt x="95" y="55"/>
                  </a:cubicBezTo>
                  <a:cubicBezTo>
                    <a:pt x="93" y="54"/>
                    <a:pt x="93" y="53"/>
                    <a:pt x="92" y="52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79" y="47"/>
                    <a:pt x="79" y="47"/>
                    <a:pt x="79" y="47"/>
                  </a:cubicBezTo>
                  <a:cubicBezTo>
                    <a:pt x="83" y="54"/>
                    <a:pt x="86" y="62"/>
                    <a:pt x="86" y="70"/>
                  </a:cubicBezTo>
                  <a:cubicBezTo>
                    <a:pt x="86" y="93"/>
                    <a:pt x="67" y="113"/>
                    <a:pt x="43" y="113"/>
                  </a:cubicBezTo>
                  <a:moveTo>
                    <a:pt x="43" y="43"/>
                  </a:moveTo>
                  <a:cubicBezTo>
                    <a:pt x="28" y="43"/>
                    <a:pt x="16" y="55"/>
                    <a:pt x="16" y="70"/>
                  </a:cubicBezTo>
                  <a:cubicBezTo>
                    <a:pt x="16" y="85"/>
                    <a:pt x="28" y="96"/>
                    <a:pt x="43" y="96"/>
                  </a:cubicBezTo>
                  <a:cubicBezTo>
                    <a:pt x="58" y="96"/>
                    <a:pt x="70" y="85"/>
                    <a:pt x="70" y="70"/>
                  </a:cubicBezTo>
                  <a:cubicBezTo>
                    <a:pt x="70" y="55"/>
                    <a:pt x="58" y="43"/>
                    <a:pt x="43" y="43"/>
                  </a:cubicBezTo>
                </a:path>
              </a:pathLst>
            </a:custGeom>
            <a:solidFill>
              <a:srgbClr val="BB3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7" name="Freeform 2540"/>
            <p:cNvSpPr>
              <a:spLocks/>
            </p:cNvSpPr>
            <p:nvPr/>
          </p:nvSpPr>
          <p:spPr bwMode="auto">
            <a:xfrm>
              <a:off x="969713" y="9427537"/>
              <a:ext cx="84566" cy="86310"/>
            </a:xfrm>
            <a:custGeom>
              <a:avLst/>
              <a:gdLst>
                <a:gd name="T0" fmla="*/ 0 w 41"/>
                <a:gd name="T1" fmla="*/ 0 h 42"/>
                <a:gd name="T2" fmla="*/ 0 w 41"/>
                <a:gd name="T3" fmla="*/ 0 h 42"/>
                <a:gd name="T4" fmla="*/ 41 w 41"/>
                <a:gd name="T5" fmla="*/ 42 h 42"/>
                <a:gd name="T6" fmla="*/ 37 w 41"/>
                <a:gd name="T7" fmla="*/ 42 h 42"/>
                <a:gd name="T8" fmla="*/ 0 w 41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3"/>
                    <a:pt x="18" y="41"/>
                    <a:pt x="41" y="42"/>
                  </a:cubicBezTo>
                  <a:cubicBezTo>
                    <a:pt x="39" y="42"/>
                    <a:pt x="38" y="42"/>
                    <a:pt x="37" y="42"/>
                  </a:cubicBezTo>
                  <a:cubicBezTo>
                    <a:pt x="16" y="39"/>
                    <a:pt x="1" y="21"/>
                    <a:pt x="0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8" name="Freeform 2541"/>
            <p:cNvSpPr>
              <a:spLocks/>
            </p:cNvSpPr>
            <p:nvPr/>
          </p:nvSpPr>
          <p:spPr bwMode="auto">
            <a:xfrm>
              <a:off x="969713" y="9339484"/>
              <a:ext cx="93285" cy="174364"/>
            </a:xfrm>
            <a:custGeom>
              <a:avLst/>
              <a:gdLst>
                <a:gd name="T0" fmla="*/ 43 w 45"/>
                <a:gd name="T1" fmla="*/ 0 h 85"/>
                <a:gd name="T2" fmla="*/ 0 w 45"/>
                <a:gd name="T3" fmla="*/ 43 h 85"/>
                <a:gd name="T4" fmla="*/ 37 w 45"/>
                <a:gd name="T5" fmla="*/ 85 h 85"/>
                <a:gd name="T6" fmla="*/ 4 w 45"/>
                <a:gd name="T7" fmla="*/ 43 h 85"/>
                <a:gd name="T8" fmla="*/ 4 w 45"/>
                <a:gd name="T9" fmla="*/ 43 h 85"/>
                <a:gd name="T10" fmla="*/ 4 w 45"/>
                <a:gd name="T11" fmla="*/ 43 h 85"/>
                <a:gd name="T12" fmla="*/ 4 w 45"/>
                <a:gd name="T13" fmla="*/ 43 h 85"/>
                <a:gd name="T14" fmla="*/ 4 w 45"/>
                <a:gd name="T15" fmla="*/ 43 h 85"/>
                <a:gd name="T16" fmla="*/ 45 w 45"/>
                <a:gd name="T17" fmla="*/ 0 h 85"/>
                <a:gd name="T18" fmla="*/ 43 w 45"/>
                <a:gd name="T1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85">
                  <a:moveTo>
                    <a:pt x="43" y="0"/>
                  </a:moveTo>
                  <a:cubicBezTo>
                    <a:pt x="20" y="0"/>
                    <a:pt x="1" y="19"/>
                    <a:pt x="0" y="43"/>
                  </a:cubicBezTo>
                  <a:cubicBezTo>
                    <a:pt x="1" y="64"/>
                    <a:pt x="16" y="82"/>
                    <a:pt x="37" y="85"/>
                  </a:cubicBezTo>
                  <a:cubicBezTo>
                    <a:pt x="18" y="80"/>
                    <a:pt x="4" y="6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20"/>
                    <a:pt x="23" y="1"/>
                    <a:pt x="45" y="0"/>
                  </a:cubicBezTo>
                  <a:cubicBezTo>
                    <a:pt x="45" y="0"/>
                    <a:pt x="44" y="0"/>
                    <a:pt x="43" y="0"/>
                  </a:cubicBezTo>
                </a:path>
              </a:pathLst>
            </a:custGeom>
            <a:solidFill>
              <a:srgbClr val="852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9" name="Freeform 2542"/>
            <p:cNvSpPr>
              <a:spLocks/>
            </p:cNvSpPr>
            <p:nvPr/>
          </p:nvSpPr>
          <p:spPr bwMode="auto">
            <a:xfrm>
              <a:off x="978431" y="9339484"/>
              <a:ext cx="88054" cy="88054"/>
            </a:xfrm>
            <a:custGeom>
              <a:avLst/>
              <a:gdLst>
                <a:gd name="T0" fmla="*/ 41 w 43"/>
                <a:gd name="T1" fmla="*/ 0 h 43"/>
                <a:gd name="T2" fmla="*/ 0 w 43"/>
                <a:gd name="T3" fmla="*/ 43 h 43"/>
                <a:gd name="T4" fmla="*/ 0 w 43"/>
                <a:gd name="T5" fmla="*/ 43 h 43"/>
                <a:gd name="T6" fmla="*/ 43 w 43"/>
                <a:gd name="T7" fmla="*/ 0 h 43"/>
                <a:gd name="T8" fmla="*/ 43 w 43"/>
                <a:gd name="T9" fmla="*/ 0 h 43"/>
                <a:gd name="T10" fmla="*/ 41 w 43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3">
                  <a:moveTo>
                    <a:pt x="41" y="0"/>
                  </a:moveTo>
                  <a:cubicBezTo>
                    <a:pt x="19" y="1"/>
                    <a:pt x="0" y="20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20"/>
                    <a:pt x="19" y="1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2" y="0"/>
                    <a:pt x="42" y="0"/>
                    <a:pt x="41" y="0"/>
                  </a:cubicBezTo>
                </a:path>
              </a:pathLst>
            </a:custGeom>
            <a:solidFill>
              <a:srgbClr val="A737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0" name="Freeform 2543"/>
            <p:cNvSpPr>
              <a:spLocks/>
            </p:cNvSpPr>
            <p:nvPr/>
          </p:nvSpPr>
          <p:spPr bwMode="auto">
            <a:xfrm>
              <a:off x="1011560" y="9371741"/>
              <a:ext cx="54925" cy="55796"/>
            </a:xfrm>
            <a:custGeom>
              <a:avLst/>
              <a:gdLst>
                <a:gd name="T0" fmla="*/ 25 w 27"/>
                <a:gd name="T1" fmla="*/ 0 h 27"/>
                <a:gd name="T2" fmla="*/ 0 w 27"/>
                <a:gd name="T3" fmla="*/ 27 h 27"/>
                <a:gd name="T4" fmla="*/ 0 w 27"/>
                <a:gd name="T5" fmla="*/ 27 h 27"/>
                <a:gd name="T6" fmla="*/ 27 w 27"/>
                <a:gd name="T7" fmla="*/ 1 h 27"/>
                <a:gd name="T8" fmla="*/ 27 w 27"/>
                <a:gd name="T9" fmla="*/ 0 h 27"/>
                <a:gd name="T10" fmla="*/ 25 w 27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27">
                  <a:moveTo>
                    <a:pt x="25" y="0"/>
                  </a:moveTo>
                  <a:cubicBezTo>
                    <a:pt x="11" y="1"/>
                    <a:pt x="0" y="13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13"/>
                    <a:pt x="12" y="1"/>
                    <a:pt x="27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6" y="0"/>
                    <a:pt x="25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1" name="Freeform 2544"/>
            <p:cNvSpPr>
              <a:spLocks/>
            </p:cNvSpPr>
            <p:nvPr/>
          </p:nvSpPr>
          <p:spPr bwMode="auto">
            <a:xfrm>
              <a:off x="1004585" y="9371741"/>
              <a:ext cx="58412" cy="109849"/>
            </a:xfrm>
            <a:custGeom>
              <a:avLst/>
              <a:gdLst>
                <a:gd name="T0" fmla="*/ 26 w 28"/>
                <a:gd name="T1" fmla="*/ 0 h 53"/>
                <a:gd name="T2" fmla="*/ 0 w 28"/>
                <a:gd name="T3" fmla="*/ 27 h 53"/>
                <a:gd name="T4" fmla="*/ 25 w 28"/>
                <a:gd name="T5" fmla="*/ 53 h 53"/>
                <a:gd name="T6" fmla="*/ 3 w 28"/>
                <a:gd name="T7" fmla="*/ 27 h 53"/>
                <a:gd name="T8" fmla="*/ 3 w 28"/>
                <a:gd name="T9" fmla="*/ 27 h 53"/>
                <a:gd name="T10" fmla="*/ 3 w 28"/>
                <a:gd name="T11" fmla="*/ 27 h 53"/>
                <a:gd name="T12" fmla="*/ 28 w 28"/>
                <a:gd name="T13" fmla="*/ 0 h 53"/>
                <a:gd name="T14" fmla="*/ 26 w 28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53">
                  <a:moveTo>
                    <a:pt x="26" y="0"/>
                  </a:moveTo>
                  <a:cubicBezTo>
                    <a:pt x="12" y="0"/>
                    <a:pt x="0" y="12"/>
                    <a:pt x="0" y="27"/>
                  </a:cubicBezTo>
                  <a:cubicBezTo>
                    <a:pt x="0" y="41"/>
                    <a:pt x="11" y="53"/>
                    <a:pt x="25" y="53"/>
                  </a:cubicBezTo>
                  <a:cubicBezTo>
                    <a:pt x="13" y="51"/>
                    <a:pt x="3" y="40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13"/>
                    <a:pt x="14" y="1"/>
                    <a:pt x="28" y="0"/>
                  </a:cubicBezTo>
                  <a:cubicBezTo>
                    <a:pt x="28" y="0"/>
                    <a:pt x="27" y="0"/>
                    <a:pt x="26" y="0"/>
                  </a:cubicBezTo>
                </a:path>
              </a:pathLst>
            </a:custGeom>
            <a:solidFill>
              <a:srgbClr val="A737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2" name="Freeform 2545"/>
            <p:cNvSpPr>
              <a:spLocks noEditPoints="1"/>
            </p:cNvSpPr>
            <p:nvPr/>
          </p:nvSpPr>
          <p:spPr bwMode="auto">
            <a:xfrm>
              <a:off x="1046433" y="9371741"/>
              <a:ext cx="20052" cy="144722"/>
            </a:xfrm>
            <a:custGeom>
              <a:avLst/>
              <a:gdLst>
                <a:gd name="T0" fmla="*/ 0 w 10"/>
                <a:gd name="T1" fmla="*/ 69 h 70"/>
                <a:gd name="T2" fmla="*/ 4 w 10"/>
                <a:gd name="T3" fmla="*/ 69 h 70"/>
                <a:gd name="T4" fmla="*/ 6 w 10"/>
                <a:gd name="T5" fmla="*/ 70 h 70"/>
                <a:gd name="T6" fmla="*/ 8 w 10"/>
                <a:gd name="T7" fmla="*/ 70 h 70"/>
                <a:gd name="T8" fmla="*/ 4 w 10"/>
                <a:gd name="T9" fmla="*/ 69 h 70"/>
                <a:gd name="T10" fmla="*/ 0 w 10"/>
                <a:gd name="T11" fmla="*/ 69 h 70"/>
                <a:gd name="T12" fmla="*/ 10 w 10"/>
                <a:gd name="T13" fmla="*/ 0 h 70"/>
                <a:gd name="T14" fmla="*/ 8 w 10"/>
                <a:gd name="T15" fmla="*/ 0 h 70"/>
                <a:gd name="T16" fmla="*/ 10 w 10"/>
                <a:gd name="T17" fmla="*/ 0 h 70"/>
                <a:gd name="T18" fmla="*/ 10 w 10"/>
                <a:gd name="T1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70">
                  <a:moveTo>
                    <a:pt x="0" y="69"/>
                  </a:moveTo>
                  <a:cubicBezTo>
                    <a:pt x="1" y="69"/>
                    <a:pt x="2" y="69"/>
                    <a:pt x="4" y="69"/>
                  </a:cubicBezTo>
                  <a:cubicBezTo>
                    <a:pt x="4" y="70"/>
                    <a:pt x="5" y="70"/>
                    <a:pt x="6" y="70"/>
                  </a:cubicBezTo>
                  <a:cubicBezTo>
                    <a:pt x="7" y="70"/>
                    <a:pt x="7" y="70"/>
                    <a:pt x="8" y="70"/>
                  </a:cubicBezTo>
                  <a:cubicBezTo>
                    <a:pt x="6" y="69"/>
                    <a:pt x="5" y="69"/>
                    <a:pt x="4" y="69"/>
                  </a:cubicBezTo>
                  <a:cubicBezTo>
                    <a:pt x="2" y="69"/>
                    <a:pt x="1" y="69"/>
                    <a:pt x="0" y="69"/>
                  </a:cubicBezTo>
                  <a:moveTo>
                    <a:pt x="10" y="0"/>
                  </a:moveTo>
                  <a:cubicBezTo>
                    <a:pt x="9" y="0"/>
                    <a:pt x="9" y="0"/>
                    <a:pt x="8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3" name="Freeform 2546"/>
            <p:cNvSpPr>
              <a:spLocks/>
            </p:cNvSpPr>
            <p:nvPr/>
          </p:nvSpPr>
          <p:spPr bwMode="auto">
            <a:xfrm>
              <a:off x="978431" y="9427537"/>
              <a:ext cx="75848" cy="86310"/>
            </a:xfrm>
            <a:custGeom>
              <a:avLst/>
              <a:gdLst>
                <a:gd name="T0" fmla="*/ 0 w 37"/>
                <a:gd name="T1" fmla="*/ 0 h 42"/>
                <a:gd name="T2" fmla="*/ 0 w 37"/>
                <a:gd name="T3" fmla="*/ 0 h 42"/>
                <a:gd name="T4" fmla="*/ 33 w 37"/>
                <a:gd name="T5" fmla="*/ 42 h 42"/>
                <a:gd name="T6" fmla="*/ 37 w 37"/>
                <a:gd name="T7" fmla="*/ 42 h 42"/>
                <a:gd name="T8" fmla="*/ 0 w 37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4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14" y="37"/>
                    <a:pt x="33" y="42"/>
                  </a:cubicBezTo>
                  <a:cubicBezTo>
                    <a:pt x="34" y="42"/>
                    <a:pt x="35" y="42"/>
                    <a:pt x="37" y="42"/>
                  </a:cubicBezTo>
                  <a:cubicBezTo>
                    <a:pt x="16" y="39"/>
                    <a:pt x="0" y="21"/>
                    <a:pt x="0" y="0"/>
                  </a:cubicBezTo>
                </a:path>
              </a:pathLst>
            </a:custGeom>
            <a:solidFill>
              <a:srgbClr val="852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4" name="Freeform 2547"/>
            <p:cNvSpPr>
              <a:spLocks/>
            </p:cNvSpPr>
            <p:nvPr/>
          </p:nvSpPr>
          <p:spPr bwMode="auto">
            <a:xfrm>
              <a:off x="978431" y="9339484"/>
              <a:ext cx="88054" cy="176979"/>
            </a:xfrm>
            <a:custGeom>
              <a:avLst/>
              <a:gdLst>
                <a:gd name="T0" fmla="*/ 43 w 43"/>
                <a:gd name="T1" fmla="*/ 0 h 86"/>
                <a:gd name="T2" fmla="*/ 43 w 43"/>
                <a:gd name="T3" fmla="*/ 0 h 86"/>
                <a:gd name="T4" fmla="*/ 0 w 43"/>
                <a:gd name="T5" fmla="*/ 43 h 86"/>
                <a:gd name="T6" fmla="*/ 37 w 43"/>
                <a:gd name="T7" fmla="*/ 85 h 86"/>
                <a:gd name="T8" fmla="*/ 41 w 43"/>
                <a:gd name="T9" fmla="*/ 86 h 86"/>
                <a:gd name="T10" fmla="*/ 43 w 43"/>
                <a:gd name="T11" fmla="*/ 85 h 86"/>
                <a:gd name="T12" fmla="*/ 43 w 43"/>
                <a:gd name="T13" fmla="*/ 70 h 86"/>
                <a:gd name="T14" fmla="*/ 38 w 43"/>
                <a:gd name="T15" fmla="*/ 69 h 86"/>
                <a:gd name="T16" fmla="*/ 38 w 43"/>
                <a:gd name="T17" fmla="*/ 69 h 86"/>
                <a:gd name="T18" fmla="*/ 38 w 43"/>
                <a:gd name="T19" fmla="*/ 69 h 86"/>
                <a:gd name="T20" fmla="*/ 13 w 43"/>
                <a:gd name="T21" fmla="*/ 43 h 86"/>
                <a:gd name="T22" fmla="*/ 13 w 43"/>
                <a:gd name="T23" fmla="*/ 43 h 86"/>
                <a:gd name="T24" fmla="*/ 13 w 43"/>
                <a:gd name="T25" fmla="*/ 43 h 86"/>
                <a:gd name="T26" fmla="*/ 39 w 43"/>
                <a:gd name="T27" fmla="*/ 16 h 86"/>
                <a:gd name="T28" fmla="*/ 41 w 43"/>
                <a:gd name="T29" fmla="*/ 16 h 86"/>
                <a:gd name="T30" fmla="*/ 43 w 43"/>
                <a:gd name="T31" fmla="*/ 16 h 86"/>
                <a:gd name="T32" fmla="*/ 43 w 43"/>
                <a:gd name="T3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86">
                  <a:moveTo>
                    <a:pt x="43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19" y="1"/>
                    <a:pt x="0" y="20"/>
                    <a:pt x="0" y="43"/>
                  </a:cubicBezTo>
                  <a:cubicBezTo>
                    <a:pt x="0" y="64"/>
                    <a:pt x="16" y="82"/>
                    <a:pt x="37" y="85"/>
                  </a:cubicBezTo>
                  <a:cubicBezTo>
                    <a:pt x="38" y="85"/>
                    <a:pt x="39" y="85"/>
                    <a:pt x="41" y="86"/>
                  </a:cubicBezTo>
                  <a:cubicBezTo>
                    <a:pt x="41" y="86"/>
                    <a:pt x="42" y="85"/>
                    <a:pt x="43" y="85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1" y="70"/>
                    <a:pt x="40" y="70"/>
                    <a:pt x="38" y="69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24" y="69"/>
                    <a:pt x="13" y="57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28"/>
                    <a:pt x="25" y="16"/>
                    <a:pt x="39" y="16"/>
                  </a:cubicBezTo>
                  <a:cubicBezTo>
                    <a:pt x="40" y="16"/>
                    <a:pt x="41" y="16"/>
                    <a:pt x="41" y="16"/>
                  </a:cubicBezTo>
                  <a:cubicBezTo>
                    <a:pt x="42" y="16"/>
                    <a:pt x="42" y="16"/>
                    <a:pt x="43" y="16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A737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55" name="组合 654"/>
          <p:cNvGrpSpPr/>
          <p:nvPr/>
        </p:nvGrpSpPr>
        <p:grpSpPr>
          <a:xfrm>
            <a:off x="10246871" y="6111622"/>
            <a:ext cx="531912" cy="410333"/>
            <a:chOff x="1439623" y="9297636"/>
            <a:chExt cx="305137" cy="235392"/>
          </a:xfrm>
        </p:grpSpPr>
        <p:sp>
          <p:nvSpPr>
            <p:cNvPr id="656" name="Freeform 2548"/>
            <p:cNvSpPr>
              <a:spLocks/>
            </p:cNvSpPr>
            <p:nvPr/>
          </p:nvSpPr>
          <p:spPr bwMode="auto">
            <a:xfrm>
              <a:off x="1439623" y="9297636"/>
              <a:ext cx="305137" cy="235391"/>
            </a:xfrm>
            <a:custGeom>
              <a:avLst/>
              <a:gdLst>
                <a:gd name="T0" fmla="*/ 91 w 148"/>
                <a:gd name="T1" fmla="*/ 114 h 114"/>
                <a:gd name="T2" fmla="*/ 74 w 148"/>
                <a:gd name="T3" fmla="*/ 103 h 114"/>
                <a:gd name="T4" fmla="*/ 67 w 148"/>
                <a:gd name="T5" fmla="*/ 91 h 114"/>
                <a:gd name="T6" fmla="*/ 64 w 148"/>
                <a:gd name="T7" fmla="*/ 91 h 114"/>
                <a:gd name="T8" fmla="*/ 63 w 148"/>
                <a:gd name="T9" fmla="*/ 91 h 114"/>
                <a:gd name="T10" fmla="*/ 60 w 148"/>
                <a:gd name="T11" fmla="*/ 90 h 114"/>
                <a:gd name="T12" fmla="*/ 49 w 148"/>
                <a:gd name="T13" fmla="*/ 99 h 114"/>
                <a:gd name="T14" fmla="*/ 36 w 148"/>
                <a:gd name="T15" fmla="*/ 105 h 114"/>
                <a:gd name="T16" fmla="*/ 13 w 148"/>
                <a:gd name="T17" fmla="*/ 89 h 114"/>
                <a:gd name="T18" fmla="*/ 9 w 148"/>
                <a:gd name="T19" fmla="*/ 67 h 114"/>
                <a:gd name="T20" fmla="*/ 17 w 148"/>
                <a:gd name="T21" fmla="*/ 58 h 114"/>
                <a:gd name="T22" fmla="*/ 8 w 148"/>
                <a:gd name="T23" fmla="*/ 50 h 114"/>
                <a:gd name="T24" fmla="*/ 8 w 148"/>
                <a:gd name="T25" fmla="*/ 48 h 114"/>
                <a:gd name="T26" fmla="*/ 8 w 148"/>
                <a:gd name="T27" fmla="*/ 24 h 114"/>
                <a:gd name="T28" fmla="*/ 2 w 148"/>
                <a:gd name="T29" fmla="*/ 5 h 114"/>
                <a:gd name="T30" fmla="*/ 10 w 148"/>
                <a:gd name="T31" fmla="*/ 1 h 114"/>
                <a:gd name="T32" fmla="*/ 14 w 148"/>
                <a:gd name="T33" fmla="*/ 0 h 114"/>
                <a:gd name="T34" fmla="*/ 65 w 148"/>
                <a:gd name="T35" fmla="*/ 47 h 114"/>
                <a:gd name="T36" fmla="*/ 63 w 148"/>
                <a:gd name="T37" fmla="*/ 39 h 114"/>
                <a:gd name="T38" fmla="*/ 63 w 148"/>
                <a:gd name="T39" fmla="*/ 36 h 114"/>
                <a:gd name="T40" fmla="*/ 65 w 148"/>
                <a:gd name="T41" fmla="*/ 35 h 114"/>
                <a:gd name="T42" fmla="*/ 66 w 148"/>
                <a:gd name="T43" fmla="*/ 35 h 114"/>
                <a:gd name="T44" fmla="*/ 67 w 148"/>
                <a:gd name="T45" fmla="*/ 35 h 114"/>
                <a:gd name="T46" fmla="*/ 68 w 148"/>
                <a:gd name="T47" fmla="*/ 36 h 114"/>
                <a:gd name="T48" fmla="*/ 71 w 148"/>
                <a:gd name="T49" fmla="*/ 44 h 114"/>
                <a:gd name="T50" fmla="*/ 79 w 148"/>
                <a:gd name="T51" fmla="*/ 37 h 114"/>
                <a:gd name="T52" fmla="*/ 80 w 148"/>
                <a:gd name="T53" fmla="*/ 37 h 114"/>
                <a:gd name="T54" fmla="*/ 82 w 148"/>
                <a:gd name="T55" fmla="*/ 38 h 114"/>
                <a:gd name="T56" fmla="*/ 83 w 148"/>
                <a:gd name="T57" fmla="*/ 39 h 114"/>
                <a:gd name="T58" fmla="*/ 83 w 148"/>
                <a:gd name="T59" fmla="*/ 41 h 114"/>
                <a:gd name="T60" fmla="*/ 82 w 148"/>
                <a:gd name="T61" fmla="*/ 43 h 114"/>
                <a:gd name="T62" fmla="*/ 76 w 148"/>
                <a:gd name="T63" fmla="*/ 49 h 114"/>
                <a:gd name="T64" fmla="*/ 131 w 148"/>
                <a:gd name="T65" fmla="*/ 18 h 114"/>
                <a:gd name="T66" fmla="*/ 141 w 148"/>
                <a:gd name="T67" fmla="*/ 21 h 114"/>
                <a:gd name="T68" fmla="*/ 147 w 148"/>
                <a:gd name="T69" fmla="*/ 27 h 114"/>
                <a:gd name="T70" fmla="*/ 137 w 148"/>
                <a:gd name="T71" fmla="*/ 44 h 114"/>
                <a:gd name="T72" fmla="*/ 129 w 148"/>
                <a:gd name="T73" fmla="*/ 67 h 114"/>
                <a:gd name="T74" fmla="*/ 128 w 148"/>
                <a:gd name="T75" fmla="*/ 68 h 114"/>
                <a:gd name="T76" fmla="*/ 117 w 148"/>
                <a:gd name="T77" fmla="*/ 73 h 114"/>
                <a:gd name="T78" fmla="*/ 123 w 148"/>
                <a:gd name="T79" fmla="*/ 84 h 114"/>
                <a:gd name="T80" fmla="*/ 113 w 148"/>
                <a:gd name="T81" fmla="*/ 104 h 114"/>
                <a:gd name="T82" fmla="*/ 91 w 148"/>
                <a:gd name="T8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8" h="114">
                  <a:moveTo>
                    <a:pt x="91" y="114"/>
                  </a:moveTo>
                  <a:cubicBezTo>
                    <a:pt x="84" y="114"/>
                    <a:pt x="78" y="110"/>
                    <a:pt x="74" y="103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1"/>
                    <a:pt x="65" y="91"/>
                    <a:pt x="64" y="91"/>
                  </a:cubicBezTo>
                  <a:cubicBezTo>
                    <a:pt x="63" y="91"/>
                    <a:pt x="63" y="91"/>
                    <a:pt x="63" y="91"/>
                  </a:cubicBezTo>
                  <a:cubicBezTo>
                    <a:pt x="62" y="91"/>
                    <a:pt x="61" y="91"/>
                    <a:pt x="60" y="90"/>
                  </a:cubicBezTo>
                  <a:cubicBezTo>
                    <a:pt x="49" y="99"/>
                    <a:pt x="49" y="99"/>
                    <a:pt x="49" y="99"/>
                  </a:cubicBezTo>
                  <a:cubicBezTo>
                    <a:pt x="45" y="103"/>
                    <a:pt x="41" y="105"/>
                    <a:pt x="36" y="105"/>
                  </a:cubicBezTo>
                  <a:cubicBezTo>
                    <a:pt x="22" y="105"/>
                    <a:pt x="13" y="90"/>
                    <a:pt x="13" y="89"/>
                  </a:cubicBezTo>
                  <a:cubicBezTo>
                    <a:pt x="8" y="80"/>
                    <a:pt x="6" y="73"/>
                    <a:pt x="9" y="67"/>
                  </a:cubicBezTo>
                  <a:cubicBezTo>
                    <a:pt x="11" y="62"/>
                    <a:pt x="15" y="60"/>
                    <a:pt x="17" y="58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8" y="49"/>
                    <a:pt x="8" y="49"/>
                    <a:pt x="8" y="48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2" y="15"/>
                    <a:pt x="0" y="9"/>
                    <a:pt x="2" y="5"/>
                  </a:cubicBezTo>
                  <a:cubicBezTo>
                    <a:pt x="4" y="1"/>
                    <a:pt x="8" y="1"/>
                    <a:pt x="10" y="1"/>
                  </a:cubicBezTo>
                  <a:cubicBezTo>
                    <a:pt x="11" y="1"/>
                    <a:pt x="12" y="0"/>
                    <a:pt x="14" y="0"/>
                  </a:cubicBezTo>
                  <a:cubicBezTo>
                    <a:pt x="34" y="0"/>
                    <a:pt x="55" y="32"/>
                    <a:pt x="65" y="47"/>
                  </a:cubicBezTo>
                  <a:cubicBezTo>
                    <a:pt x="65" y="45"/>
                    <a:pt x="64" y="42"/>
                    <a:pt x="63" y="39"/>
                  </a:cubicBezTo>
                  <a:cubicBezTo>
                    <a:pt x="62" y="38"/>
                    <a:pt x="62" y="36"/>
                    <a:pt x="63" y="36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5" y="35"/>
                    <a:pt x="66" y="35"/>
                    <a:pt x="66" y="35"/>
                  </a:cubicBezTo>
                  <a:cubicBezTo>
                    <a:pt x="67" y="35"/>
                    <a:pt x="67" y="35"/>
                    <a:pt x="67" y="35"/>
                  </a:cubicBezTo>
                  <a:cubicBezTo>
                    <a:pt x="67" y="35"/>
                    <a:pt x="68" y="35"/>
                    <a:pt x="68" y="36"/>
                  </a:cubicBezTo>
                  <a:cubicBezTo>
                    <a:pt x="70" y="38"/>
                    <a:pt x="71" y="41"/>
                    <a:pt x="71" y="44"/>
                  </a:cubicBezTo>
                  <a:cubicBezTo>
                    <a:pt x="73" y="41"/>
                    <a:pt x="75" y="39"/>
                    <a:pt x="79" y="37"/>
                  </a:cubicBezTo>
                  <a:cubicBezTo>
                    <a:pt x="80" y="37"/>
                    <a:pt x="80" y="37"/>
                    <a:pt x="80" y="37"/>
                  </a:cubicBezTo>
                  <a:cubicBezTo>
                    <a:pt x="81" y="37"/>
                    <a:pt x="82" y="37"/>
                    <a:pt x="82" y="38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3" y="40"/>
                    <a:pt x="83" y="41"/>
                    <a:pt x="83" y="41"/>
                  </a:cubicBezTo>
                  <a:cubicBezTo>
                    <a:pt x="83" y="42"/>
                    <a:pt x="82" y="42"/>
                    <a:pt x="82" y="43"/>
                  </a:cubicBezTo>
                  <a:cubicBezTo>
                    <a:pt x="79" y="44"/>
                    <a:pt x="77" y="46"/>
                    <a:pt x="76" y="49"/>
                  </a:cubicBezTo>
                  <a:cubicBezTo>
                    <a:pt x="87" y="39"/>
                    <a:pt x="112" y="18"/>
                    <a:pt x="131" y="18"/>
                  </a:cubicBezTo>
                  <a:cubicBezTo>
                    <a:pt x="135" y="18"/>
                    <a:pt x="138" y="19"/>
                    <a:pt x="141" y="21"/>
                  </a:cubicBezTo>
                  <a:cubicBezTo>
                    <a:pt x="143" y="21"/>
                    <a:pt x="146" y="23"/>
                    <a:pt x="147" y="27"/>
                  </a:cubicBezTo>
                  <a:cubicBezTo>
                    <a:pt x="148" y="31"/>
                    <a:pt x="145" y="37"/>
                    <a:pt x="137" y="44"/>
                  </a:cubicBezTo>
                  <a:cubicBezTo>
                    <a:pt x="129" y="67"/>
                    <a:pt x="129" y="67"/>
                    <a:pt x="129" y="67"/>
                  </a:cubicBezTo>
                  <a:cubicBezTo>
                    <a:pt x="129" y="67"/>
                    <a:pt x="129" y="68"/>
                    <a:pt x="128" y="68"/>
                  </a:cubicBezTo>
                  <a:cubicBezTo>
                    <a:pt x="117" y="73"/>
                    <a:pt x="117" y="73"/>
                    <a:pt x="117" y="73"/>
                  </a:cubicBezTo>
                  <a:cubicBezTo>
                    <a:pt x="119" y="76"/>
                    <a:pt x="122" y="79"/>
                    <a:pt x="123" y="84"/>
                  </a:cubicBezTo>
                  <a:cubicBezTo>
                    <a:pt x="123" y="91"/>
                    <a:pt x="120" y="98"/>
                    <a:pt x="113" y="104"/>
                  </a:cubicBezTo>
                  <a:cubicBezTo>
                    <a:pt x="112" y="105"/>
                    <a:pt x="102" y="114"/>
                    <a:pt x="91" y="114"/>
                  </a:cubicBezTo>
                </a:path>
              </a:pathLst>
            </a:custGeom>
            <a:solidFill>
              <a:srgbClr val="E754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7" name="Freeform 2549"/>
            <p:cNvSpPr>
              <a:spLocks/>
            </p:cNvSpPr>
            <p:nvPr/>
          </p:nvSpPr>
          <p:spPr bwMode="auto">
            <a:xfrm>
              <a:off x="1563421" y="9388306"/>
              <a:ext cx="27026" cy="99387"/>
            </a:xfrm>
            <a:custGeom>
              <a:avLst/>
              <a:gdLst>
                <a:gd name="T0" fmla="*/ 11 w 13"/>
                <a:gd name="T1" fmla="*/ 25 h 48"/>
                <a:gd name="T2" fmla="*/ 3 w 13"/>
                <a:gd name="T3" fmla="*/ 47 h 48"/>
                <a:gd name="T4" fmla="*/ 2 w 13"/>
                <a:gd name="T5" fmla="*/ 23 h 48"/>
                <a:gd name="T6" fmla="*/ 10 w 13"/>
                <a:gd name="T7" fmla="*/ 1 h 48"/>
                <a:gd name="T8" fmla="*/ 11 w 13"/>
                <a:gd name="T9" fmla="*/ 2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8">
                  <a:moveTo>
                    <a:pt x="11" y="25"/>
                  </a:moveTo>
                  <a:cubicBezTo>
                    <a:pt x="9" y="38"/>
                    <a:pt x="5" y="48"/>
                    <a:pt x="3" y="47"/>
                  </a:cubicBezTo>
                  <a:cubicBezTo>
                    <a:pt x="0" y="47"/>
                    <a:pt x="0" y="36"/>
                    <a:pt x="2" y="23"/>
                  </a:cubicBezTo>
                  <a:cubicBezTo>
                    <a:pt x="4" y="10"/>
                    <a:pt x="8" y="0"/>
                    <a:pt x="10" y="1"/>
                  </a:cubicBezTo>
                  <a:cubicBezTo>
                    <a:pt x="13" y="1"/>
                    <a:pt x="13" y="12"/>
                    <a:pt x="11" y="25"/>
                  </a:cubicBezTo>
                </a:path>
              </a:pathLst>
            </a:cu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8" name="Oval 2550"/>
            <p:cNvSpPr>
              <a:spLocks noChangeArrowheads="1"/>
            </p:cNvSpPr>
            <p:nvPr/>
          </p:nvSpPr>
          <p:spPr bwMode="auto">
            <a:xfrm>
              <a:off x="1471008" y="9322919"/>
              <a:ext cx="18308" cy="18308"/>
            </a:xfrm>
            <a:prstGeom prst="ellipse">
              <a:avLst/>
            </a:pr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9" name="Freeform 2551"/>
            <p:cNvSpPr>
              <a:spLocks/>
            </p:cNvSpPr>
            <p:nvPr/>
          </p:nvSpPr>
          <p:spPr bwMode="auto">
            <a:xfrm>
              <a:off x="1466649" y="9318560"/>
              <a:ext cx="27026" cy="27026"/>
            </a:xfrm>
            <a:custGeom>
              <a:avLst/>
              <a:gdLst>
                <a:gd name="T0" fmla="*/ 11 w 13"/>
                <a:gd name="T1" fmla="*/ 6 h 13"/>
                <a:gd name="T2" fmla="*/ 9 w 13"/>
                <a:gd name="T3" fmla="*/ 6 h 13"/>
                <a:gd name="T4" fmla="*/ 6 w 13"/>
                <a:gd name="T5" fmla="*/ 9 h 13"/>
                <a:gd name="T6" fmla="*/ 4 w 13"/>
                <a:gd name="T7" fmla="*/ 6 h 13"/>
                <a:gd name="T8" fmla="*/ 6 w 13"/>
                <a:gd name="T9" fmla="*/ 4 h 13"/>
                <a:gd name="T10" fmla="*/ 9 w 13"/>
                <a:gd name="T11" fmla="*/ 6 h 13"/>
                <a:gd name="T12" fmla="*/ 11 w 13"/>
                <a:gd name="T13" fmla="*/ 6 h 13"/>
                <a:gd name="T14" fmla="*/ 13 w 13"/>
                <a:gd name="T15" fmla="*/ 6 h 13"/>
                <a:gd name="T16" fmla="*/ 6 w 13"/>
                <a:gd name="T17" fmla="*/ 0 h 13"/>
                <a:gd name="T18" fmla="*/ 0 w 13"/>
                <a:gd name="T19" fmla="*/ 6 h 13"/>
                <a:gd name="T20" fmla="*/ 6 w 13"/>
                <a:gd name="T21" fmla="*/ 13 h 13"/>
                <a:gd name="T22" fmla="*/ 13 w 13"/>
                <a:gd name="T23" fmla="*/ 6 h 13"/>
                <a:gd name="T24" fmla="*/ 11 w 13"/>
                <a:gd name="T2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3">
                  <a:moveTo>
                    <a:pt x="11" y="6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9" y="8"/>
                    <a:pt x="8" y="9"/>
                    <a:pt x="6" y="9"/>
                  </a:cubicBezTo>
                  <a:cubicBezTo>
                    <a:pt x="5" y="9"/>
                    <a:pt x="4" y="8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8" y="4"/>
                    <a:pt x="9" y="5"/>
                    <a:pt x="9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3"/>
                    <a:pt x="10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10" y="13"/>
                    <a:pt x="13" y="10"/>
                    <a:pt x="13" y="6"/>
                  </a:cubicBezTo>
                  <a:lnTo>
                    <a:pt x="11" y="6"/>
                  </a:lnTo>
                  <a:close/>
                </a:path>
              </a:pathLst>
            </a:custGeom>
            <a:solidFill>
              <a:srgbClr val="FF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0" name="Oval 2552"/>
            <p:cNvSpPr>
              <a:spLocks noChangeArrowheads="1"/>
            </p:cNvSpPr>
            <p:nvPr/>
          </p:nvSpPr>
          <p:spPr bwMode="auto">
            <a:xfrm>
              <a:off x="1504138" y="9342971"/>
              <a:ext cx="10462" cy="10462"/>
            </a:xfrm>
            <a:prstGeom prst="ellipse">
              <a:avLst/>
            </a:pr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1" name="Freeform 2553"/>
            <p:cNvSpPr>
              <a:spLocks/>
            </p:cNvSpPr>
            <p:nvPr/>
          </p:nvSpPr>
          <p:spPr bwMode="auto">
            <a:xfrm>
              <a:off x="1499779" y="9339484"/>
              <a:ext cx="18308" cy="18308"/>
            </a:xfrm>
            <a:custGeom>
              <a:avLst/>
              <a:gdLst>
                <a:gd name="T0" fmla="*/ 7 w 9"/>
                <a:gd name="T1" fmla="*/ 5 h 9"/>
                <a:gd name="T2" fmla="*/ 5 w 9"/>
                <a:gd name="T3" fmla="*/ 5 h 9"/>
                <a:gd name="T4" fmla="*/ 5 w 9"/>
                <a:gd name="T5" fmla="*/ 5 h 9"/>
                <a:gd name="T6" fmla="*/ 4 w 9"/>
                <a:gd name="T7" fmla="*/ 5 h 9"/>
                <a:gd name="T8" fmla="*/ 5 w 9"/>
                <a:gd name="T9" fmla="*/ 4 h 9"/>
                <a:gd name="T10" fmla="*/ 5 w 9"/>
                <a:gd name="T11" fmla="*/ 5 h 9"/>
                <a:gd name="T12" fmla="*/ 7 w 9"/>
                <a:gd name="T13" fmla="*/ 5 h 9"/>
                <a:gd name="T14" fmla="*/ 9 w 9"/>
                <a:gd name="T15" fmla="*/ 5 h 9"/>
                <a:gd name="T16" fmla="*/ 5 w 9"/>
                <a:gd name="T17" fmla="*/ 0 h 9"/>
                <a:gd name="T18" fmla="*/ 0 w 9"/>
                <a:gd name="T19" fmla="*/ 5 h 9"/>
                <a:gd name="T20" fmla="*/ 5 w 9"/>
                <a:gd name="T21" fmla="*/ 9 h 9"/>
                <a:gd name="T22" fmla="*/ 9 w 9"/>
                <a:gd name="T23" fmla="*/ 5 h 9"/>
                <a:gd name="T24" fmla="*/ 7 w 9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7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cubicBezTo>
                    <a:pt x="7" y="9"/>
                    <a:pt x="9" y="7"/>
                    <a:pt x="9" y="5"/>
                  </a:cubicBezTo>
                  <a:lnTo>
                    <a:pt x="7" y="5"/>
                  </a:lnTo>
                  <a:close/>
                </a:path>
              </a:pathLst>
            </a:custGeom>
            <a:solidFill>
              <a:srgbClr val="FF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2" name="Oval 2554"/>
            <p:cNvSpPr>
              <a:spLocks noChangeArrowheads="1"/>
            </p:cNvSpPr>
            <p:nvPr/>
          </p:nvSpPr>
          <p:spPr bwMode="auto">
            <a:xfrm>
              <a:off x="1691579" y="9351689"/>
              <a:ext cx="18308" cy="16565"/>
            </a:xfrm>
            <a:prstGeom prst="ellipse">
              <a:avLst/>
            </a:pr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3" name="Freeform 2555"/>
            <p:cNvSpPr>
              <a:spLocks/>
            </p:cNvSpPr>
            <p:nvPr/>
          </p:nvSpPr>
          <p:spPr bwMode="auto">
            <a:xfrm>
              <a:off x="1687220" y="9347330"/>
              <a:ext cx="27026" cy="24411"/>
            </a:xfrm>
            <a:custGeom>
              <a:avLst/>
              <a:gdLst>
                <a:gd name="T0" fmla="*/ 2 w 13"/>
                <a:gd name="T1" fmla="*/ 6 h 12"/>
                <a:gd name="T2" fmla="*/ 0 w 13"/>
                <a:gd name="T3" fmla="*/ 6 h 12"/>
                <a:gd name="T4" fmla="*/ 6 w 13"/>
                <a:gd name="T5" fmla="*/ 12 h 12"/>
                <a:gd name="T6" fmla="*/ 13 w 13"/>
                <a:gd name="T7" fmla="*/ 6 h 12"/>
                <a:gd name="T8" fmla="*/ 6 w 13"/>
                <a:gd name="T9" fmla="*/ 0 h 12"/>
                <a:gd name="T10" fmla="*/ 0 w 13"/>
                <a:gd name="T11" fmla="*/ 6 h 12"/>
                <a:gd name="T12" fmla="*/ 2 w 13"/>
                <a:gd name="T13" fmla="*/ 6 h 12"/>
                <a:gd name="T14" fmla="*/ 4 w 13"/>
                <a:gd name="T15" fmla="*/ 6 h 12"/>
                <a:gd name="T16" fmla="*/ 6 w 13"/>
                <a:gd name="T17" fmla="*/ 4 h 12"/>
                <a:gd name="T18" fmla="*/ 9 w 13"/>
                <a:gd name="T19" fmla="*/ 6 h 12"/>
                <a:gd name="T20" fmla="*/ 6 w 13"/>
                <a:gd name="T21" fmla="*/ 8 h 12"/>
                <a:gd name="T22" fmla="*/ 4 w 13"/>
                <a:gd name="T23" fmla="*/ 6 h 12"/>
                <a:gd name="T24" fmla="*/ 2 w 13"/>
                <a:gd name="T2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2">
                  <a:moveTo>
                    <a:pt x="2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10" y="12"/>
                    <a:pt x="13" y="9"/>
                    <a:pt x="13" y="6"/>
                  </a:cubicBezTo>
                  <a:cubicBezTo>
                    <a:pt x="13" y="2"/>
                    <a:pt x="10" y="0"/>
                    <a:pt x="6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8" y="4"/>
                    <a:pt x="9" y="5"/>
                    <a:pt x="9" y="6"/>
                  </a:cubicBezTo>
                  <a:cubicBezTo>
                    <a:pt x="9" y="7"/>
                    <a:pt x="8" y="8"/>
                    <a:pt x="6" y="8"/>
                  </a:cubicBezTo>
                  <a:cubicBezTo>
                    <a:pt x="5" y="8"/>
                    <a:pt x="4" y="7"/>
                    <a:pt x="4" y="6"/>
                  </a:cubicBezTo>
                  <a:lnTo>
                    <a:pt x="2" y="6"/>
                  </a:lnTo>
                  <a:close/>
                </a:path>
              </a:pathLst>
            </a:custGeom>
            <a:solidFill>
              <a:srgbClr val="FF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4" name="Oval 2556"/>
            <p:cNvSpPr>
              <a:spLocks noChangeArrowheads="1"/>
            </p:cNvSpPr>
            <p:nvPr/>
          </p:nvSpPr>
          <p:spPr bwMode="auto">
            <a:xfrm>
              <a:off x="1667168" y="9371741"/>
              <a:ext cx="9590" cy="10462"/>
            </a:xfrm>
            <a:prstGeom prst="ellipse">
              <a:avLst/>
            </a:pr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5" name="Freeform 2557"/>
            <p:cNvSpPr>
              <a:spLocks/>
            </p:cNvSpPr>
            <p:nvPr/>
          </p:nvSpPr>
          <p:spPr bwMode="auto">
            <a:xfrm>
              <a:off x="1662809" y="9368254"/>
              <a:ext cx="18308" cy="18308"/>
            </a:xfrm>
            <a:custGeom>
              <a:avLst/>
              <a:gdLst>
                <a:gd name="T0" fmla="*/ 2 w 9"/>
                <a:gd name="T1" fmla="*/ 4 h 9"/>
                <a:gd name="T2" fmla="*/ 0 w 9"/>
                <a:gd name="T3" fmla="*/ 4 h 9"/>
                <a:gd name="T4" fmla="*/ 4 w 9"/>
                <a:gd name="T5" fmla="*/ 9 h 9"/>
                <a:gd name="T6" fmla="*/ 9 w 9"/>
                <a:gd name="T7" fmla="*/ 4 h 9"/>
                <a:gd name="T8" fmla="*/ 4 w 9"/>
                <a:gd name="T9" fmla="*/ 0 h 9"/>
                <a:gd name="T10" fmla="*/ 0 w 9"/>
                <a:gd name="T11" fmla="*/ 4 h 9"/>
                <a:gd name="T12" fmla="*/ 2 w 9"/>
                <a:gd name="T13" fmla="*/ 4 h 9"/>
                <a:gd name="T14" fmla="*/ 4 w 9"/>
                <a:gd name="T15" fmla="*/ 4 h 9"/>
                <a:gd name="T16" fmla="*/ 4 w 9"/>
                <a:gd name="T17" fmla="*/ 4 h 9"/>
                <a:gd name="T18" fmla="*/ 5 w 9"/>
                <a:gd name="T19" fmla="*/ 4 h 9"/>
                <a:gd name="T20" fmla="*/ 4 w 9"/>
                <a:gd name="T21" fmla="*/ 5 h 9"/>
                <a:gd name="T22" fmla="*/ 4 w 9"/>
                <a:gd name="T23" fmla="*/ 4 h 9"/>
                <a:gd name="T24" fmla="*/ 2 w 9"/>
                <a:gd name="T2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2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7" y="9"/>
                    <a:pt x="9" y="7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2" y="4"/>
                  </a:lnTo>
                  <a:close/>
                </a:path>
              </a:pathLst>
            </a:custGeom>
            <a:solidFill>
              <a:srgbClr val="FF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6" name="Freeform 2558"/>
            <p:cNvSpPr>
              <a:spLocks noEditPoints="1"/>
            </p:cNvSpPr>
            <p:nvPr/>
          </p:nvSpPr>
          <p:spPr bwMode="auto">
            <a:xfrm>
              <a:off x="1452700" y="9417076"/>
              <a:ext cx="113336" cy="96772"/>
            </a:xfrm>
            <a:custGeom>
              <a:avLst/>
              <a:gdLst>
                <a:gd name="T0" fmla="*/ 54 w 55"/>
                <a:gd name="T1" fmla="*/ 32 h 47"/>
                <a:gd name="T2" fmla="*/ 54 w 55"/>
                <a:gd name="T3" fmla="*/ 32 h 47"/>
                <a:gd name="T4" fmla="*/ 55 w 55"/>
                <a:gd name="T5" fmla="*/ 33 h 47"/>
                <a:gd name="T6" fmla="*/ 54 w 55"/>
                <a:gd name="T7" fmla="*/ 32 h 47"/>
                <a:gd name="T8" fmla="*/ 11 w 55"/>
                <a:gd name="T9" fmla="*/ 0 h 47"/>
                <a:gd name="T10" fmla="*/ 11 w 55"/>
                <a:gd name="T11" fmla="*/ 0 h 47"/>
                <a:gd name="T12" fmla="*/ 3 w 55"/>
                <a:gd name="T13" fmla="*/ 9 h 47"/>
                <a:gd name="T14" fmla="*/ 7 w 55"/>
                <a:gd name="T15" fmla="*/ 31 h 47"/>
                <a:gd name="T16" fmla="*/ 30 w 55"/>
                <a:gd name="T17" fmla="*/ 47 h 47"/>
                <a:gd name="T18" fmla="*/ 30 w 55"/>
                <a:gd name="T19" fmla="*/ 47 h 47"/>
                <a:gd name="T20" fmla="*/ 7 w 55"/>
                <a:gd name="T21" fmla="*/ 31 h 47"/>
                <a:gd name="T22" fmla="*/ 3 w 55"/>
                <a:gd name="T23" fmla="*/ 9 h 47"/>
                <a:gd name="T24" fmla="*/ 11 w 55"/>
                <a:gd name="T25" fmla="*/ 0 h 47"/>
                <a:gd name="T26" fmla="*/ 11 w 55"/>
                <a:gd name="T2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5" h="47">
                  <a:moveTo>
                    <a:pt x="54" y="32"/>
                  </a:moveTo>
                  <a:cubicBezTo>
                    <a:pt x="54" y="32"/>
                    <a:pt x="54" y="32"/>
                    <a:pt x="54" y="32"/>
                  </a:cubicBezTo>
                  <a:cubicBezTo>
                    <a:pt x="55" y="32"/>
                    <a:pt x="55" y="33"/>
                    <a:pt x="55" y="33"/>
                  </a:cubicBezTo>
                  <a:cubicBezTo>
                    <a:pt x="55" y="33"/>
                    <a:pt x="55" y="32"/>
                    <a:pt x="54" y="32"/>
                  </a:cubicBezTo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9" y="2"/>
                    <a:pt x="5" y="4"/>
                    <a:pt x="3" y="9"/>
                  </a:cubicBezTo>
                  <a:cubicBezTo>
                    <a:pt x="0" y="15"/>
                    <a:pt x="2" y="22"/>
                    <a:pt x="7" y="31"/>
                  </a:cubicBezTo>
                  <a:cubicBezTo>
                    <a:pt x="7" y="32"/>
                    <a:pt x="16" y="47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16" y="47"/>
                    <a:pt x="7" y="32"/>
                    <a:pt x="7" y="31"/>
                  </a:cubicBezTo>
                  <a:cubicBezTo>
                    <a:pt x="2" y="22"/>
                    <a:pt x="0" y="15"/>
                    <a:pt x="3" y="9"/>
                  </a:cubicBezTo>
                  <a:cubicBezTo>
                    <a:pt x="5" y="4"/>
                    <a:pt x="9" y="2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7" name="Freeform 2559"/>
            <p:cNvSpPr>
              <a:spLocks/>
            </p:cNvSpPr>
            <p:nvPr/>
          </p:nvSpPr>
          <p:spPr bwMode="auto">
            <a:xfrm>
              <a:off x="1452700" y="9410973"/>
              <a:ext cx="115080" cy="102875"/>
            </a:xfrm>
            <a:custGeom>
              <a:avLst/>
              <a:gdLst>
                <a:gd name="T0" fmla="*/ 26 w 56"/>
                <a:gd name="T1" fmla="*/ 0 h 50"/>
                <a:gd name="T2" fmla="*/ 11 w 56"/>
                <a:gd name="T3" fmla="*/ 3 h 50"/>
                <a:gd name="T4" fmla="*/ 11 w 56"/>
                <a:gd name="T5" fmla="*/ 3 h 50"/>
                <a:gd name="T6" fmla="*/ 3 w 56"/>
                <a:gd name="T7" fmla="*/ 12 h 50"/>
                <a:gd name="T8" fmla="*/ 7 w 56"/>
                <a:gd name="T9" fmla="*/ 34 h 50"/>
                <a:gd name="T10" fmla="*/ 30 w 56"/>
                <a:gd name="T11" fmla="*/ 50 h 50"/>
                <a:gd name="T12" fmla="*/ 43 w 56"/>
                <a:gd name="T13" fmla="*/ 44 h 50"/>
                <a:gd name="T14" fmla="*/ 54 w 56"/>
                <a:gd name="T15" fmla="*/ 35 h 50"/>
                <a:gd name="T16" fmla="*/ 54 w 56"/>
                <a:gd name="T17" fmla="*/ 35 h 50"/>
                <a:gd name="T18" fmla="*/ 54 w 56"/>
                <a:gd name="T19" fmla="*/ 35 h 50"/>
                <a:gd name="T20" fmla="*/ 55 w 56"/>
                <a:gd name="T21" fmla="*/ 36 h 50"/>
                <a:gd name="T22" fmla="*/ 56 w 56"/>
                <a:gd name="T23" fmla="*/ 36 h 50"/>
                <a:gd name="T24" fmla="*/ 56 w 56"/>
                <a:gd name="T25" fmla="*/ 12 h 50"/>
                <a:gd name="T26" fmla="*/ 56 w 56"/>
                <a:gd name="T27" fmla="*/ 9 h 50"/>
                <a:gd name="T28" fmla="*/ 26 w 56"/>
                <a:gd name="T2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" h="50">
                  <a:moveTo>
                    <a:pt x="26" y="0"/>
                  </a:moveTo>
                  <a:cubicBezTo>
                    <a:pt x="21" y="0"/>
                    <a:pt x="16" y="1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9" y="5"/>
                    <a:pt x="5" y="7"/>
                    <a:pt x="3" y="12"/>
                  </a:cubicBezTo>
                  <a:cubicBezTo>
                    <a:pt x="0" y="18"/>
                    <a:pt x="2" y="25"/>
                    <a:pt x="7" y="34"/>
                  </a:cubicBezTo>
                  <a:cubicBezTo>
                    <a:pt x="7" y="35"/>
                    <a:pt x="16" y="50"/>
                    <a:pt x="30" y="50"/>
                  </a:cubicBezTo>
                  <a:cubicBezTo>
                    <a:pt x="34" y="50"/>
                    <a:pt x="39" y="48"/>
                    <a:pt x="43" y="44"/>
                  </a:cubicBezTo>
                  <a:cubicBezTo>
                    <a:pt x="54" y="35"/>
                    <a:pt x="54" y="35"/>
                    <a:pt x="54" y="35"/>
                  </a:cubicBezTo>
                  <a:cubicBezTo>
                    <a:pt x="54" y="35"/>
                    <a:pt x="54" y="35"/>
                    <a:pt x="54" y="35"/>
                  </a:cubicBezTo>
                  <a:cubicBezTo>
                    <a:pt x="54" y="35"/>
                    <a:pt x="54" y="35"/>
                    <a:pt x="54" y="35"/>
                  </a:cubicBezTo>
                  <a:cubicBezTo>
                    <a:pt x="55" y="35"/>
                    <a:pt x="55" y="36"/>
                    <a:pt x="55" y="36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4" y="34"/>
                    <a:pt x="54" y="24"/>
                    <a:pt x="56" y="12"/>
                  </a:cubicBezTo>
                  <a:cubicBezTo>
                    <a:pt x="56" y="11"/>
                    <a:pt x="56" y="10"/>
                    <a:pt x="56" y="9"/>
                  </a:cubicBezTo>
                  <a:cubicBezTo>
                    <a:pt x="52" y="6"/>
                    <a:pt x="39" y="0"/>
                    <a:pt x="26" y="0"/>
                  </a:cubicBezTo>
                </a:path>
              </a:pathLst>
            </a:custGeom>
            <a:solidFill>
              <a:srgbClr val="CD4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8" name="Freeform 2560"/>
            <p:cNvSpPr>
              <a:spLocks noEditPoints="1"/>
            </p:cNvSpPr>
            <p:nvPr/>
          </p:nvSpPr>
          <p:spPr bwMode="auto">
            <a:xfrm>
              <a:off x="1569524" y="9485078"/>
              <a:ext cx="58412" cy="47950"/>
            </a:xfrm>
            <a:custGeom>
              <a:avLst/>
              <a:gdLst>
                <a:gd name="T0" fmla="*/ 0 w 28"/>
                <a:gd name="T1" fmla="*/ 0 h 23"/>
                <a:gd name="T2" fmla="*/ 0 w 28"/>
                <a:gd name="T3" fmla="*/ 0 h 23"/>
                <a:gd name="T4" fmla="*/ 0 w 28"/>
                <a:gd name="T5" fmla="*/ 0 h 23"/>
                <a:gd name="T6" fmla="*/ 0 w 28"/>
                <a:gd name="T7" fmla="*/ 0 h 23"/>
                <a:gd name="T8" fmla="*/ 4 w 28"/>
                <a:gd name="T9" fmla="*/ 0 h 23"/>
                <a:gd name="T10" fmla="*/ 3 w 28"/>
                <a:gd name="T11" fmla="*/ 0 h 23"/>
                <a:gd name="T12" fmla="*/ 11 w 28"/>
                <a:gd name="T13" fmla="*/ 12 h 23"/>
                <a:gd name="T14" fmla="*/ 28 w 28"/>
                <a:gd name="T15" fmla="*/ 23 h 23"/>
                <a:gd name="T16" fmla="*/ 28 w 28"/>
                <a:gd name="T17" fmla="*/ 23 h 23"/>
                <a:gd name="T18" fmla="*/ 11 w 28"/>
                <a:gd name="T19" fmla="*/ 12 h 23"/>
                <a:gd name="T20" fmla="*/ 4 w 28"/>
                <a:gd name="T2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5" y="19"/>
                    <a:pt x="21" y="23"/>
                    <a:pt x="28" y="23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1" y="23"/>
                    <a:pt x="15" y="19"/>
                    <a:pt x="11" y="12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9" name="Freeform 2561"/>
            <p:cNvSpPr>
              <a:spLocks/>
            </p:cNvSpPr>
            <p:nvPr/>
          </p:nvSpPr>
          <p:spPr bwMode="auto">
            <a:xfrm>
              <a:off x="1569524" y="9430153"/>
              <a:ext cx="123798" cy="102875"/>
            </a:xfrm>
            <a:custGeom>
              <a:avLst/>
              <a:gdLst>
                <a:gd name="T0" fmla="*/ 23 w 60"/>
                <a:gd name="T1" fmla="*/ 0 h 50"/>
                <a:gd name="T2" fmla="*/ 9 w 60"/>
                <a:gd name="T3" fmla="*/ 1 h 50"/>
                <a:gd name="T4" fmla="*/ 8 w 60"/>
                <a:gd name="T5" fmla="*/ 5 h 50"/>
                <a:gd name="T6" fmla="*/ 0 w 60"/>
                <a:gd name="T7" fmla="*/ 27 h 50"/>
                <a:gd name="T8" fmla="*/ 0 w 60"/>
                <a:gd name="T9" fmla="*/ 27 h 50"/>
                <a:gd name="T10" fmla="*/ 0 w 60"/>
                <a:gd name="T11" fmla="*/ 27 h 50"/>
                <a:gd name="T12" fmla="*/ 1 w 60"/>
                <a:gd name="T13" fmla="*/ 27 h 50"/>
                <a:gd name="T14" fmla="*/ 3 w 60"/>
                <a:gd name="T15" fmla="*/ 27 h 50"/>
                <a:gd name="T16" fmla="*/ 3 w 60"/>
                <a:gd name="T17" fmla="*/ 27 h 50"/>
                <a:gd name="T18" fmla="*/ 4 w 60"/>
                <a:gd name="T19" fmla="*/ 27 h 50"/>
                <a:gd name="T20" fmla="*/ 11 w 60"/>
                <a:gd name="T21" fmla="*/ 39 h 50"/>
                <a:gd name="T22" fmla="*/ 28 w 60"/>
                <a:gd name="T23" fmla="*/ 50 h 50"/>
                <a:gd name="T24" fmla="*/ 50 w 60"/>
                <a:gd name="T25" fmla="*/ 40 h 50"/>
                <a:gd name="T26" fmla="*/ 60 w 60"/>
                <a:gd name="T27" fmla="*/ 20 h 50"/>
                <a:gd name="T28" fmla="*/ 55 w 60"/>
                <a:gd name="T29" fmla="*/ 10 h 50"/>
                <a:gd name="T30" fmla="*/ 53 w 60"/>
                <a:gd name="T31" fmla="*/ 9 h 50"/>
                <a:gd name="T32" fmla="*/ 23 w 60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" h="50">
                  <a:moveTo>
                    <a:pt x="23" y="0"/>
                  </a:moveTo>
                  <a:cubicBezTo>
                    <a:pt x="17" y="0"/>
                    <a:pt x="12" y="0"/>
                    <a:pt x="9" y="1"/>
                  </a:cubicBezTo>
                  <a:cubicBezTo>
                    <a:pt x="9" y="2"/>
                    <a:pt x="9" y="3"/>
                    <a:pt x="8" y="5"/>
                  </a:cubicBezTo>
                  <a:cubicBezTo>
                    <a:pt x="6" y="16"/>
                    <a:pt x="3" y="26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2" y="27"/>
                    <a:pt x="3" y="27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4" y="27"/>
                    <a:pt x="4" y="27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5" y="46"/>
                    <a:pt x="21" y="50"/>
                    <a:pt x="28" y="50"/>
                  </a:cubicBezTo>
                  <a:cubicBezTo>
                    <a:pt x="39" y="50"/>
                    <a:pt x="49" y="41"/>
                    <a:pt x="50" y="40"/>
                  </a:cubicBezTo>
                  <a:cubicBezTo>
                    <a:pt x="57" y="34"/>
                    <a:pt x="60" y="27"/>
                    <a:pt x="60" y="20"/>
                  </a:cubicBezTo>
                  <a:cubicBezTo>
                    <a:pt x="59" y="16"/>
                    <a:pt x="57" y="13"/>
                    <a:pt x="55" y="10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45" y="1"/>
                    <a:pt x="33" y="0"/>
                    <a:pt x="23" y="0"/>
                  </a:cubicBezTo>
                </a:path>
              </a:pathLst>
            </a:custGeom>
            <a:solidFill>
              <a:srgbClr val="CD4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0" name="Freeform 2562"/>
            <p:cNvSpPr>
              <a:spLocks/>
            </p:cNvSpPr>
            <p:nvPr/>
          </p:nvSpPr>
          <p:spPr bwMode="auto">
            <a:xfrm>
              <a:off x="1569524" y="9431897"/>
              <a:ext cx="19180" cy="53181"/>
            </a:xfrm>
            <a:custGeom>
              <a:avLst/>
              <a:gdLst>
                <a:gd name="T0" fmla="*/ 9 w 9"/>
                <a:gd name="T1" fmla="*/ 0 h 26"/>
                <a:gd name="T2" fmla="*/ 9 w 9"/>
                <a:gd name="T3" fmla="*/ 0 h 26"/>
                <a:gd name="T4" fmla="*/ 8 w 9"/>
                <a:gd name="T5" fmla="*/ 4 h 26"/>
                <a:gd name="T6" fmla="*/ 1 w 9"/>
                <a:gd name="T7" fmla="*/ 25 h 26"/>
                <a:gd name="T8" fmla="*/ 0 w 9"/>
                <a:gd name="T9" fmla="*/ 26 h 26"/>
                <a:gd name="T10" fmla="*/ 8 w 9"/>
                <a:gd name="T11" fmla="*/ 4 h 26"/>
                <a:gd name="T12" fmla="*/ 9 w 9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1"/>
                    <a:pt x="8" y="2"/>
                    <a:pt x="8" y="4"/>
                  </a:cubicBezTo>
                  <a:cubicBezTo>
                    <a:pt x="7" y="14"/>
                    <a:pt x="4" y="23"/>
                    <a:pt x="1" y="25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3" y="25"/>
                    <a:pt x="6" y="15"/>
                    <a:pt x="8" y="4"/>
                  </a:cubicBezTo>
                  <a:cubicBezTo>
                    <a:pt x="9" y="2"/>
                    <a:pt x="9" y="1"/>
                    <a:pt x="9" y="0"/>
                  </a:cubicBezTo>
                </a:path>
              </a:pathLst>
            </a:custGeom>
            <a:solidFill>
              <a:srgbClr val="3735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72" name="组合 671"/>
          <p:cNvGrpSpPr/>
          <p:nvPr/>
        </p:nvGrpSpPr>
        <p:grpSpPr>
          <a:xfrm>
            <a:off x="11302666" y="6046335"/>
            <a:ext cx="378960" cy="540907"/>
            <a:chOff x="4429795" y="4967113"/>
            <a:chExt cx="204006" cy="291187"/>
          </a:xfrm>
        </p:grpSpPr>
        <p:sp>
          <p:nvSpPr>
            <p:cNvPr id="673" name="Freeform 1654"/>
            <p:cNvSpPr>
              <a:spLocks/>
            </p:cNvSpPr>
            <p:nvPr/>
          </p:nvSpPr>
          <p:spPr bwMode="auto">
            <a:xfrm>
              <a:off x="4429795" y="4967113"/>
              <a:ext cx="204006" cy="291187"/>
            </a:xfrm>
            <a:custGeom>
              <a:avLst/>
              <a:gdLst>
                <a:gd name="T0" fmla="*/ 99 w 99"/>
                <a:gd name="T1" fmla="*/ 124 h 141"/>
                <a:gd name="T2" fmla="*/ 83 w 99"/>
                <a:gd name="T3" fmla="*/ 141 h 141"/>
                <a:gd name="T4" fmla="*/ 6 w 99"/>
                <a:gd name="T5" fmla="*/ 141 h 141"/>
                <a:gd name="T6" fmla="*/ 0 w 99"/>
                <a:gd name="T7" fmla="*/ 134 h 141"/>
                <a:gd name="T8" fmla="*/ 0 w 99"/>
                <a:gd name="T9" fmla="*/ 7 h 141"/>
                <a:gd name="T10" fmla="*/ 6 w 99"/>
                <a:gd name="T11" fmla="*/ 0 h 141"/>
                <a:gd name="T12" fmla="*/ 92 w 99"/>
                <a:gd name="T13" fmla="*/ 0 h 141"/>
                <a:gd name="T14" fmla="*/ 99 w 99"/>
                <a:gd name="T15" fmla="*/ 7 h 141"/>
                <a:gd name="T16" fmla="*/ 99 w 99"/>
                <a:gd name="T17" fmla="*/ 12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141">
                  <a:moveTo>
                    <a:pt x="99" y="124"/>
                  </a:moveTo>
                  <a:cubicBezTo>
                    <a:pt x="83" y="141"/>
                    <a:pt x="83" y="141"/>
                    <a:pt x="83" y="141"/>
                  </a:cubicBezTo>
                  <a:cubicBezTo>
                    <a:pt x="6" y="141"/>
                    <a:pt x="6" y="141"/>
                    <a:pt x="6" y="141"/>
                  </a:cubicBezTo>
                  <a:cubicBezTo>
                    <a:pt x="2" y="141"/>
                    <a:pt x="0" y="138"/>
                    <a:pt x="0" y="13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6" y="0"/>
                    <a:pt x="99" y="3"/>
                    <a:pt x="99" y="7"/>
                  </a:cubicBezTo>
                  <a:cubicBezTo>
                    <a:pt x="99" y="124"/>
                    <a:pt x="99" y="124"/>
                    <a:pt x="99" y="124"/>
                  </a:cubicBezTo>
                </a:path>
              </a:pathLst>
            </a:custGeom>
            <a:solidFill>
              <a:srgbClr val="D346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4" name="Freeform 1659"/>
            <p:cNvSpPr>
              <a:spLocks/>
            </p:cNvSpPr>
            <p:nvPr/>
          </p:nvSpPr>
          <p:spPr bwMode="auto">
            <a:xfrm>
              <a:off x="4470770" y="5049936"/>
              <a:ext cx="125542" cy="125542"/>
            </a:xfrm>
            <a:custGeom>
              <a:avLst/>
              <a:gdLst>
                <a:gd name="T0" fmla="*/ 0 w 61"/>
                <a:gd name="T1" fmla="*/ 50 h 61"/>
                <a:gd name="T2" fmla="*/ 11 w 61"/>
                <a:gd name="T3" fmla="*/ 61 h 61"/>
                <a:gd name="T4" fmla="*/ 30 w 61"/>
                <a:gd name="T5" fmla="*/ 42 h 61"/>
                <a:gd name="T6" fmla="*/ 49 w 61"/>
                <a:gd name="T7" fmla="*/ 61 h 61"/>
                <a:gd name="T8" fmla="*/ 61 w 61"/>
                <a:gd name="T9" fmla="*/ 50 h 61"/>
                <a:gd name="T10" fmla="*/ 41 w 61"/>
                <a:gd name="T11" fmla="*/ 31 h 61"/>
                <a:gd name="T12" fmla="*/ 61 w 61"/>
                <a:gd name="T13" fmla="*/ 11 h 61"/>
                <a:gd name="T14" fmla="*/ 49 w 61"/>
                <a:gd name="T15" fmla="*/ 0 h 61"/>
                <a:gd name="T16" fmla="*/ 30 w 61"/>
                <a:gd name="T17" fmla="*/ 19 h 61"/>
                <a:gd name="T18" fmla="*/ 11 w 61"/>
                <a:gd name="T19" fmla="*/ 0 h 61"/>
                <a:gd name="T20" fmla="*/ 0 w 61"/>
                <a:gd name="T21" fmla="*/ 11 h 61"/>
                <a:gd name="T22" fmla="*/ 19 w 61"/>
                <a:gd name="T23" fmla="*/ 31 h 61"/>
                <a:gd name="T24" fmla="*/ 0 w 61"/>
                <a:gd name="T25" fmla="*/ 5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61">
                  <a:moveTo>
                    <a:pt x="0" y="50"/>
                  </a:moveTo>
                  <a:cubicBezTo>
                    <a:pt x="11" y="61"/>
                    <a:pt x="11" y="61"/>
                    <a:pt x="11" y="61"/>
                  </a:cubicBezTo>
                  <a:cubicBezTo>
                    <a:pt x="11" y="61"/>
                    <a:pt x="29" y="42"/>
                    <a:pt x="30" y="42"/>
                  </a:cubicBezTo>
                  <a:cubicBezTo>
                    <a:pt x="31" y="42"/>
                    <a:pt x="49" y="61"/>
                    <a:pt x="49" y="61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1" y="50"/>
                    <a:pt x="41" y="32"/>
                    <a:pt x="41" y="31"/>
                  </a:cubicBezTo>
                  <a:cubicBezTo>
                    <a:pt x="41" y="29"/>
                    <a:pt x="61" y="11"/>
                    <a:pt x="61" y="11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31" y="19"/>
                    <a:pt x="30" y="19"/>
                  </a:cubicBezTo>
                  <a:cubicBezTo>
                    <a:pt x="29" y="19"/>
                    <a:pt x="11" y="0"/>
                    <a:pt x="11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19" y="29"/>
                    <a:pt x="19" y="31"/>
                  </a:cubicBezTo>
                  <a:cubicBezTo>
                    <a:pt x="19" y="32"/>
                    <a:pt x="0" y="50"/>
                    <a:pt x="0" y="50"/>
                  </a:cubicBezTo>
                </a:path>
              </a:pathLst>
            </a:custGeom>
            <a:solidFill>
              <a:srgbClr val="EAE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5" name="Freeform 1660"/>
            <p:cNvSpPr>
              <a:spLocks/>
            </p:cNvSpPr>
            <p:nvPr/>
          </p:nvSpPr>
          <p:spPr bwMode="auto">
            <a:xfrm>
              <a:off x="4429795" y="4967113"/>
              <a:ext cx="204006" cy="149081"/>
            </a:xfrm>
            <a:custGeom>
              <a:avLst/>
              <a:gdLst>
                <a:gd name="T0" fmla="*/ 92 w 99"/>
                <a:gd name="T1" fmla="*/ 0 h 72"/>
                <a:gd name="T2" fmla="*/ 6 w 99"/>
                <a:gd name="T3" fmla="*/ 0 h 72"/>
                <a:gd name="T4" fmla="*/ 0 w 99"/>
                <a:gd name="T5" fmla="*/ 6 h 72"/>
                <a:gd name="T6" fmla="*/ 0 w 99"/>
                <a:gd name="T7" fmla="*/ 7 h 72"/>
                <a:gd name="T8" fmla="*/ 6 w 99"/>
                <a:gd name="T9" fmla="*/ 0 h 72"/>
                <a:gd name="T10" fmla="*/ 92 w 99"/>
                <a:gd name="T11" fmla="*/ 0 h 72"/>
                <a:gd name="T12" fmla="*/ 99 w 99"/>
                <a:gd name="T13" fmla="*/ 7 h 72"/>
                <a:gd name="T14" fmla="*/ 99 w 99"/>
                <a:gd name="T15" fmla="*/ 72 h 72"/>
                <a:gd name="T16" fmla="*/ 99 w 99"/>
                <a:gd name="T17" fmla="*/ 6 h 72"/>
                <a:gd name="T18" fmla="*/ 92 w 99"/>
                <a:gd name="T1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72">
                  <a:moveTo>
                    <a:pt x="9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6" y="0"/>
                    <a:pt x="99" y="3"/>
                    <a:pt x="99" y="7"/>
                  </a:cubicBezTo>
                  <a:cubicBezTo>
                    <a:pt x="99" y="72"/>
                    <a:pt x="99" y="72"/>
                    <a:pt x="99" y="72"/>
                  </a:cubicBezTo>
                  <a:cubicBezTo>
                    <a:pt x="99" y="6"/>
                    <a:pt x="99" y="6"/>
                    <a:pt x="99" y="6"/>
                  </a:cubicBezTo>
                  <a:cubicBezTo>
                    <a:pt x="99" y="3"/>
                    <a:pt x="96" y="0"/>
                    <a:pt x="92" y="0"/>
                  </a:cubicBezTo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6" name="Freeform 1661"/>
            <p:cNvSpPr>
              <a:spLocks/>
            </p:cNvSpPr>
            <p:nvPr/>
          </p:nvSpPr>
          <p:spPr bwMode="auto">
            <a:xfrm>
              <a:off x="4429795" y="4967113"/>
              <a:ext cx="204006" cy="149081"/>
            </a:xfrm>
            <a:custGeom>
              <a:avLst/>
              <a:gdLst>
                <a:gd name="T0" fmla="*/ 92 w 99"/>
                <a:gd name="T1" fmla="*/ 0 h 72"/>
                <a:gd name="T2" fmla="*/ 6 w 99"/>
                <a:gd name="T3" fmla="*/ 0 h 72"/>
                <a:gd name="T4" fmla="*/ 0 w 99"/>
                <a:gd name="T5" fmla="*/ 7 h 72"/>
                <a:gd name="T6" fmla="*/ 0 w 99"/>
                <a:gd name="T7" fmla="*/ 72 h 72"/>
                <a:gd name="T8" fmla="*/ 38 w 99"/>
                <a:gd name="T9" fmla="*/ 72 h 72"/>
                <a:gd name="T10" fmla="*/ 39 w 99"/>
                <a:gd name="T11" fmla="*/ 71 h 72"/>
                <a:gd name="T12" fmla="*/ 20 w 99"/>
                <a:gd name="T13" fmla="*/ 51 h 72"/>
                <a:gd name="T14" fmla="*/ 31 w 99"/>
                <a:gd name="T15" fmla="*/ 40 h 72"/>
                <a:gd name="T16" fmla="*/ 50 w 99"/>
                <a:gd name="T17" fmla="*/ 59 h 72"/>
                <a:gd name="T18" fmla="*/ 69 w 99"/>
                <a:gd name="T19" fmla="*/ 40 h 72"/>
                <a:gd name="T20" fmla="*/ 81 w 99"/>
                <a:gd name="T21" fmla="*/ 51 h 72"/>
                <a:gd name="T22" fmla="*/ 61 w 99"/>
                <a:gd name="T23" fmla="*/ 71 h 72"/>
                <a:gd name="T24" fmla="*/ 62 w 99"/>
                <a:gd name="T25" fmla="*/ 72 h 72"/>
                <a:gd name="T26" fmla="*/ 99 w 99"/>
                <a:gd name="T27" fmla="*/ 72 h 72"/>
                <a:gd name="T28" fmla="*/ 99 w 99"/>
                <a:gd name="T29" fmla="*/ 7 h 72"/>
                <a:gd name="T30" fmla="*/ 92 w 99"/>
                <a:gd name="T31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9" h="72">
                  <a:moveTo>
                    <a:pt x="9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3"/>
                    <a:pt x="0" y="7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39" y="69"/>
                    <a:pt x="20" y="51"/>
                    <a:pt x="20" y="5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49" y="59"/>
                    <a:pt x="50" y="59"/>
                  </a:cubicBezTo>
                  <a:cubicBezTo>
                    <a:pt x="51" y="59"/>
                    <a:pt x="69" y="40"/>
                    <a:pt x="69" y="40"/>
                  </a:cubicBezTo>
                  <a:cubicBezTo>
                    <a:pt x="81" y="51"/>
                    <a:pt x="81" y="51"/>
                    <a:pt x="81" y="51"/>
                  </a:cubicBezTo>
                  <a:cubicBezTo>
                    <a:pt x="81" y="51"/>
                    <a:pt x="61" y="69"/>
                    <a:pt x="61" y="71"/>
                  </a:cubicBezTo>
                  <a:cubicBezTo>
                    <a:pt x="61" y="71"/>
                    <a:pt x="62" y="71"/>
                    <a:pt x="62" y="72"/>
                  </a:cubicBezTo>
                  <a:cubicBezTo>
                    <a:pt x="99" y="72"/>
                    <a:pt x="99" y="72"/>
                    <a:pt x="99" y="72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9" y="3"/>
                    <a:pt x="96" y="0"/>
                    <a:pt x="92" y="0"/>
                  </a:cubicBezTo>
                </a:path>
              </a:pathLst>
            </a:custGeom>
            <a:solidFill>
              <a:srgbClr val="BC43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7" name="Freeform 1662"/>
            <p:cNvSpPr>
              <a:spLocks/>
            </p:cNvSpPr>
            <p:nvPr/>
          </p:nvSpPr>
          <p:spPr bwMode="auto">
            <a:xfrm>
              <a:off x="4470770" y="5049936"/>
              <a:ext cx="125542" cy="66258"/>
            </a:xfrm>
            <a:custGeom>
              <a:avLst/>
              <a:gdLst>
                <a:gd name="T0" fmla="*/ 49 w 61"/>
                <a:gd name="T1" fmla="*/ 0 h 32"/>
                <a:gd name="T2" fmla="*/ 30 w 61"/>
                <a:gd name="T3" fmla="*/ 19 h 32"/>
                <a:gd name="T4" fmla="*/ 11 w 61"/>
                <a:gd name="T5" fmla="*/ 0 h 32"/>
                <a:gd name="T6" fmla="*/ 0 w 61"/>
                <a:gd name="T7" fmla="*/ 11 h 32"/>
                <a:gd name="T8" fmla="*/ 19 w 61"/>
                <a:gd name="T9" fmla="*/ 31 h 32"/>
                <a:gd name="T10" fmla="*/ 18 w 61"/>
                <a:gd name="T11" fmla="*/ 32 h 32"/>
                <a:gd name="T12" fmla="*/ 42 w 61"/>
                <a:gd name="T13" fmla="*/ 32 h 32"/>
                <a:gd name="T14" fmla="*/ 41 w 61"/>
                <a:gd name="T15" fmla="*/ 31 h 32"/>
                <a:gd name="T16" fmla="*/ 61 w 61"/>
                <a:gd name="T17" fmla="*/ 11 h 32"/>
                <a:gd name="T18" fmla="*/ 49 w 61"/>
                <a:gd name="T1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32">
                  <a:moveTo>
                    <a:pt x="49" y="0"/>
                  </a:moveTo>
                  <a:cubicBezTo>
                    <a:pt x="49" y="0"/>
                    <a:pt x="31" y="19"/>
                    <a:pt x="30" y="19"/>
                  </a:cubicBezTo>
                  <a:cubicBezTo>
                    <a:pt x="29" y="19"/>
                    <a:pt x="11" y="0"/>
                    <a:pt x="11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19" y="29"/>
                    <a:pt x="19" y="31"/>
                  </a:cubicBezTo>
                  <a:cubicBezTo>
                    <a:pt x="19" y="31"/>
                    <a:pt x="19" y="31"/>
                    <a:pt x="18" y="32"/>
                  </a:cubicBezTo>
                  <a:cubicBezTo>
                    <a:pt x="42" y="32"/>
                    <a:pt x="42" y="32"/>
                    <a:pt x="42" y="32"/>
                  </a:cubicBezTo>
                  <a:cubicBezTo>
                    <a:pt x="42" y="31"/>
                    <a:pt x="41" y="31"/>
                    <a:pt x="41" y="31"/>
                  </a:cubicBezTo>
                  <a:cubicBezTo>
                    <a:pt x="41" y="29"/>
                    <a:pt x="61" y="11"/>
                    <a:pt x="61" y="11"/>
                  </a:cubicBezTo>
                  <a:cubicBezTo>
                    <a:pt x="49" y="0"/>
                    <a:pt x="49" y="0"/>
                    <a:pt x="49" y="0"/>
                  </a:cubicBezTo>
                </a:path>
              </a:pathLst>
            </a:custGeom>
            <a:solidFill>
              <a:srgbClr val="CFCD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71" name="矩形 670"/>
          <p:cNvSpPr/>
          <p:nvPr/>
        </p:nvSpPr>
        <p:spPr>
          <a:xfrm>
            <a:off x="0" y="0"/>
            <a:ext cx="12190413" cy="13675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8" name="矩形 677"/>
          <p:cNvSpPr/>
          <p:nvPr/>
        </p:nvSpPr>
        <p:spPr>
          <a:xfrm>
            <a:off x="555869" y="167224"/>
            <a:ext cx="1107867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7200" b="1" spc="300" dirty="0" smtClean="0">
                <a:solidFill>
                  <a:srgbClr val="FF775D"/>
                </a:solidFill>
                <a:latin typeface="+mj-ea"/>
                <a:ea typeface="+mj-ea"/>
              </a:rPr>
              <a:t>赠送超赞可编辑图标素材</a:t>
            </a:r>
            <a:endParaRPr lang="zh-CN" altLang="en-US" sz="6600" dirty="0">
              <a:solidFill>
                <a:srgbClr val="FF775D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6862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10" name="组合 9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4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1" name="Oval 32"/>
          <p:cNvSpPr>
            <a:spLocks noChangeAspect="1"/>
          </p:cNvSpPr>
          <p:nvPr/>
        </p:nvSpPr>
        <p:spPr>
          <a:xfrm>
            <a:off x="3795806" y="1890151"/>
            <a:ext cx="1980000" cy="1980000"/>
          </a:xfrm>
          <a:prstGeom prst="ellipse">
            <a:avLst/>
          </a:prstGeom>
          <a:solidFill>
            <a:srgbClr val="FF77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99" dirty="0"/>
          </a:p>
        </p:txBody>
      </p:sp>
      <p:sp>
        <p:nvSpPr>
          <p:cNvPr id="452" name="Oval 33"/>
          <p:cNvSpPr>
            <a:spLocks noChangeAspect="1"/>
          </p:cNvSpPr>
          <p:nvPr/>
        </p:nvSpPr>
        <p:spPr>
          <a:xfrm>
            <a:off x="6335144" y="1890151"/>
            <a:ext cx="1980000" cy="1980000"/>
          </a:xfrm>
          <a:prstGeom prst="ellipse">
            <a:avLst/>
          </a:prstGeom>
          <a:solidFill>
            <a:srgbClr val="FF77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99" dirty="0"/>
          </a:p>
        </p:txBody>
      </p:sp>
      <p:sp>
        <p:nvSpPr>
          <p:cNvPr id="453" name="Oval 34"/>
          <p:cNvSpPr>
            <a:spLocks noChangeAspect="1"/>
          </p:cNvSpPr>
          <p:nvPr/>
        </p:nvSpPr>
        <p:spPr>
          <a:xfrm>
            <a:off x="8877456" y="1890151"/>
            <a:ext cx="1980000" cy="1980000"/>
          </a:xfrm>
          <a:prstGeom prst="ellipse">
            <a:avLst/>
          </a:prstGeom>
          <a:solidFill>
            <a:srgbClr val="FF77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99" dirty="0"/>
          </a:p>
        </p:txBody>
      </p:sp>
      <p:sp>
        <p:nvSpPr>
          <p:cNvPr id="454" name="Oval 31"/>
          <p:cNvSpPr>
            <a:spLocks noChangeAspect="1"/>
          </p:cNvSpPr>
          <p:nvPr/>
        </p:nvSpPr>
        <p:spPr>
          <a:xfrm>
            <a:off x="1256468" y="1890151"/>
            <a:ext cx="1980000" cy="1980000"/>
          </a:xfrm>
          <a:prstGeom prst="ellipse">
            <a:avLst/>
          </a:prstGeom>
          <a:solidFill>
            <a:srgbClr val="FF77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99" dirty="0"/>
          </a:p>
        </p:txBody>
      </p:sp>
      <p:grpSp>
        <p:nvGrpSpPr>
          <p:cNvPr id="455" name="组合 454"/>
          <p:cNvGrpSpPr/>
          <p:nvPr/>
        </p:nvGrpSpPr>
        <p:grpSpPr>
          <a:xfrm>
            <a:off x="1028815" y="4381813"/>
            <a:ext cx="2437765" cy="752138"/>
            <a:chOff x="1028815" y="4381813"/>
            <a:chExt cx="2437765" cy="752138"/>
          </a:xfrm>
        </p:grpSpPr>
        <p:sp>
          <p:nvSpPr>
            <p:cNvPr id="456" name="TextBox 11"/>
            <p:cNvSpPr txBox="1"/>
            <p:nvPr/>
          </p:nvSpPr>
          <p:spPr>
            <a:xfrm>
              <a:off x="1028815" y="4381813"/>
              <a:ext cx="2437765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20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7" name="TextBox 12"/>
            <p:cNvSpPr txBox="1"/>
            <p:nvPr/>
          </p:nvSpPr>
          <p:spPr>
            <a:xfrm>
              <a:off x="1028815" y="4764619"/>
              <a:ext cx="24377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8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8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58" name="组合 457"/>
          <p:cNvGrpSpPr/>
          <p:nvPr/>
        </p:nvGrpSpPr>
        <p:grpSpPr>
          <a:xfrm>
            <a:off x="3568153" y="4381813"/>
            <a:ext cx="2437765" cy="752138"/>
            <a:chOff x="3568151" y="4381813"/>
            <a:chExt cx="2437765" cy="752138"/>
          </a:xfrm>
        </p:grpSpPr>
        <p:sp>
          <p:nvSpPr>
            <p:cNvPr id="459" name="TextBox 11"/>
            <p:cNvSpPr txBox="1"/>
            <p:nvPr/>
          </p:nvSpPr>
          <p:spPr>
            <a:xfrm>
              <a:off x="3568151" y="4381813"/>
              <a:ext cx="2437765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20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0" name="TextBox 12"/>
            <p:cNvSpPr txBox="1"/>
            <p:nvPr/>
          </p:nvSpPr>
          <p:spPr>
            <a:xfrm>
              <a:off x="3568151" y="4764619"/>
              <a:ext cx="24377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8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8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1" name="组合 460"/>
          <p:cNvGrpSpPr/>
          <p:nvPr/>
        </p:nvGrpSpPr>
        <p:grpSpPr>
          <a:xfrm>
            <a:off x="6107491" y="4381813"/>
            <a:ext cx="2437765" cy="752138"/>
            <a:chOff x="6107491" y="4381813"/>
            <a:chExt cx="2437765" cy="752138"/>
          </a:xfrm>
        </p:grpSpPr>
        <p:sp>
          <p:nvSpPr>
            <p:cNvPr id="462" name="TextBox 11"/>
            <p:cNvSpPr txBox="1"/>
            <p:nvPr/>
          </p:nvSpPr>
          <p:spPr>
            <a:xfrm>
              <a:off x="6107491" y="4381813"/>
              <a:ext cx="2437765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20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3" name="TextBox 12"/>
            <p:cNvSpPr txBox="1"/>
            <p:nvPr/>
          </p:nvSpPr>
          <p:spPr>
            <a:xfrm>
              <a:off x="6107491" y="4764619"/>
              <a:ext cx="24377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8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8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4" name="组合 463"/>
          <p:cNvGrpSpPr/>
          <p:nvPr/>
        </p:nvGrpSpPr>
        <p:grpSpPr>
          <a:xfrm>
            <a:off x="8646829" y="4381813"/>
            <a:ext cx="2437765" cy="752138"/>
            <a:chOff x="8646829" y="4381813"/>
            <a:chExt cx="2437765" cy="752138"/>
          </a:xfrm>
        </p:grpSpPr>
        <p:sp>
          <p:nvSpPr>
            <p:cNvPr id="465" name="TextBox 11"/>
            <p:cNvSpPr txBox="1"/>
            <p:nvPr/>
          </p:nvSpPr>
          <p:spPr>
            <a:xfrm>
              <a:off x="8646829" y="4381813"/>
              <a:ext cx="2437765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20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6" name="TextBox 12"/>
            <p:cNvSpPr txBox="1"/>
            <p:nvPr/>
          </p:nvSpPr>
          <p:spPr>
            <a:xfrm>
              <a:off x="8646829" y="4764619"/>
              <a:ext cx="24377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8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8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67" name="椭圆 466"/>
          <p:cNvSpPr/>
          <p:nvPr/>
        </p:nvSpPr>
        <p:spPr>
          <a:xfrm>
            <a:off x="1831215" y="3408028"/>
            <a:ext cx="832962" cy="832962"/>
          </a:xfrm>
          <a:prstGeom prst="ellipse">
            <a:avLst/>
          </a:prstGeom>
          <a:solidFill>
            <a:srgbClr val="351F10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468" name="椭圆 467"/>
          <p:cNvSpPr/>
          <p:nvPr/>
        </p:nvSpPr>
        <p:spPr>
          <a:xfrm>
            <a:off x="4367384" y="3408028"/>
            <a:ext cx="832962" cy="832962"/>
          </a:xfrm>
          <a:prstGeom prst="ellipse">
            <a:avLst/>
          </a:prstGeom>
          <a:solidFill>
            <a:srgbClr val="351F10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9" name="椭圆 468"/>
          <p:cNvSpPr/>
          <p:nvPr/>
        </p:nvSpPr>
        <p:spPr>
          <a:xfrm>
            <a:off x="6909892" y="3408028"/>
            <a:ext cx="832962" cy="832962"/>
          </a:xfrm>
          <a:prstGeom prst="ellipse">
            <a:avLst/>
          </a:prstGeom>
          <a:solidFill>
            <a:srgbClr val="351F10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0" name="椭圆 469"/>
          <p:cNvSpPr/>
          <p:nvPr/>
        </p:nvSpPr>
        <p:spPr>
          <a:xfrm>
            <a:off x="9449230" y="3429000"/>
            <a:ext cx="832962" cy="832962"/>
          </a:xfrm>
          <a:prstGeom prst="ellipse">
            <a:avLst/>
          </a:prstGeom>
          <a:solidFill>
            <a:srgbClr val="351F10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1" name="文本框 470"/>
          <p:cNvSpPr txBox="1"/>
          <p:nvPr/>
        </p:nvSpPr>
        <p:spPr>
          <a:xfrm>
            <a:off x="1950156" y="3651117"/>
            <a:ext cx="552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2" name="文本框 471"/>
          <p:cNvSpPr txBox="1"/>
          <p:nvPr/>
        </p:nvSpPr>
        <p:spPr>
          <a:xfrm>
            <a:off x="4503922" y="3666900"/>
            <a:ext cx="552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3" name="文本框 472"/>
          <p:cNvSpPr txBox="1"/>
          <p:nvPr/>
        </p:nvSpPr>
        <p:spPr>
          <a:xfrm>
            <a:off x="7048657" y="3664330"/>
            <a:ext cx="552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4" name="文本框 473"/>
          <p:cNvSpPr txBox="1"/>
          <p:nvPr/>
        </p:nvSpPr>
        <p:spPr>
          <a:xfrm>
            <a:off x="9573951" y="3674064"/>
            <a:ext cx="552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5" name="空心弧 474"/>
          <p:cNvSpPr/>
          <p:nvPr/>
        </p:nvSpPr>
        <p:spPr>
          <a:xfrm rot="2997488">
            <a:off x="1173200" y="1814504"/>
            <a:ext cx="2141371" cy="2141371"/>
          </a:xfrm>
          <a:prstGeom prst="blockArc">
            <a:avLst>
              <a:gd name="adj1" fmla="val 10800000"/>
              <a:gd name="adj2" fmla="val 885352"/>
              <a:gd name="adj3" fmla="val 1469"/>
            </a:avLst>
          </a:prstGeom>
          <a:solidFill>
            <a:srgbClr val="351F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76" name="空心弧 475"/>
          <p:cNvSpPr/>
          <p:nvPr/>
        </p:nvSpPr>
        <p:spPr>
          <a:xfrm rot="2997488">
            <a:off x="3709368" y="1814503"/>
            <a:ext cx="2141371" cy="2141371"/>
          </a:xfrm>
          <a:prstGeom prst="blockArc">
            <a:avLst>
              <a:gd name="adj1" fmla="val 10800000"/>
              <a:gd name="adj2" fmla="val 885352"/>
              <a:gd name="adj3" fmla="val 1469"/>
            </a:avLst>
          </a:prstGeom>
          <a:solidFill>
            <a:srgbClr val="351F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77" name="空心弧 476"/>
          <p:cNvSpPr/>
          <p:nvPr/>
        </p:nvSpPr>
        <p:spPr>
          <a:xfrm rot="2997488">
            <a:off x="6253156" y="1814502"/>
            <a:ext cx="2141371" cy="2141371"/>
          </a:xfrm>
          <a:prstGeom prst="blockArc">
            <a:avLst>
              <a:gd name="adj1" fmla="val 10800000"/>
              <a:gd name="adj2" fmla="val 885352"/>
              <a:gd name="adj3" fmla="val 1469"/>
            </a:avLst>
          </a:prstGeom>
          <a:solidFill>
            <a:srgbClr val="351F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78" name="空心弧 477"/>
          <p:cNvSpPr/>
          <p:nvPr/>
        </p:nvSpPr>
        <p:spPr>
          <a:xfrm rot="2997488">
            <a:off x="8789324" y="1814501"/>
            <a:ext cx="2141371" cy="2141371"/>
          </a:xfrm>
          <a:prstGeom prst="blockArc">
            <a:avLst>
              <a:gd name="adj1" fmla="val 10800000"/>
              <a:gd name="adj2" fmla="val 885352"/>
              <a:gd name="adj3" fmla="val 1469"/>
            </a:avLst>
          </a:prstGeom>
          <a:solidFill>
            <a:srgbClr val="351F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90" name="Freeform 48"/>
          <p:cNvSpPr>
            <a:spLocks/>
          </p:cNvSpPr>
          <p:nvPr/>
        </p:nvSpPr>
        <p:spPr bwMode="auto">
          <a:xfrm>
            <a:off x="6966369" y="2551539"/>
            <a:ext cx="717550" cy="657225"/>
          </a:xfrm>
          <a:custGeom>
            <a:avLst/>
            <a:gdLst>
              <a:gd name="T0" fmla="*/ 191 w 191"/>
              <a:gd name="T1" fmla="*/ 87 h 175"/>
              <a:gd name="T2" fmla="*/ 95 w 191"/>
              <a:gd name="T3" fmla="*/ 175 h 175"/>
              <a:gd name="T4" fmla="*/ 0 w 191"/>
              <a:gd name="T5" fmla="*/ 175 h 175"/>
              <a:gd name="T6" fmla="*/ 0 w 191"/>
              <a:gd name="T7" fmla="*/ 87 h 175"/>
              <a:gd name="T8" fmla="*/ 95 w 191"/>
              <a:gd name="T9" fmla="*/ 0 h 175"/>
              <a:gd name="T10" fmla="*/ 191 w 191"/>
              <a:gd name="T11" fmla="*/ 87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1" h="175">
                <a:moveTo>
                  <a:pt x="191" y="87"/>
                </a:moveTo>
                <a:cubicBezTo>
                  <a:pt x="191" y="136"/>
                  <a:pt x="148" y="175"/>
                  <a:pt x="95" y="175"/>
                </a:cubicBezTo>
                <a:cubicBezTo>
                  <a:pt x="68" y="175"/>
                  <a:pt x="0" y="175"/>
                  <a:pt x="0" y="175"/>
                </a:cubicBezTo>
                <a:cubicBezTo>
                  <a:pt x="0" y="175"/>
                  <a:pt x="0" y="111"/>
                  <a:pt x="0" y="87"/>
                </a:cubicBezTo>
                <a:cubicBezTo>
                  <a:pt x="0" y="39"/>
                  <a:pt x="42" y="0"/>
                  <a:pt x="95" y="0"/>
                </a:cubicBezTo>
                <a:cubicBezTo>
                  <a:pt x="148" y="0"/>
                  <a:pt x="191" y="39"/>
                  <a:pt x="191" y="8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1" name="Freeform 49"/>
          <p:cNvSpPr>
            <a:spLocks/>
          </p:cNvSpPr>
          <p:nvPr/>
        </p:nvSpPr>
        <p:spPr bwMode="auto">
          <a:xfrm>
            <a:off x="7120357" y="2757914"/>
            <a:ext cx="406400" cy="68263"/>
          </a:xfrm>
          <a:custGeom>
            <a:avLst/>
            <a:gdLst>
              <a:gd name="T0" fmla="*/ 108 w 108"/>
              <a:gd name="T1" fmla="*/ 9 h 18"/>
              <a:gd name="T2" fmla="*/ 99 w 108"/>
              <a:gd name="T3" fmla="*/ 18 h 18"/>
              <a:gd name="T4" fmla="*/ 9 w 108"/>
              <a:gd name="T5" fmla="*/ 18 h 18"/>
              <a:gd name="T6" fmla="*/ 0 w 108"/>
              <a:gd name="T7" fmla="*/ 9 h 18"/>
              <a:gd name="T8" fmla="*/ 0 w 108"/>
              <a:gd name="T9" fmla="*/ 9 h 18"/>
              <a:gd name="T10" fmla="*/ 9 w 108"/>
              <a:gd name="T11" fmla="*/ 0 h 18"/>
              <a:gd name="T12" fmla="*/ 99 w 108"/>
              <a:gd name="T13" fmla="*/ 0 h 18"/>
              <a:gd name="T14" fmla="*/ 108 w 108"/>
              <a:gd name="T15" fmla="*/ 9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8" h="18">
                <a:moveTo>
                  <a:pt x="108" y="9"/>
                </a:moveTo>
                <a:cubicBezTo>
                  <a:pt x="108" y="14"/>
                  <a:pt x="104" y="18"/>
                  <a:pt x="99" y="18"/>
                </a:cubicBezTo>
                <a:cubicBezTo>
                  <a:pt x="9" y="18"/>
                  <a:pt x="9" y="18"/>
                  <a:pt x="9" y="18"/>
                </a:cubicBezTo>
                <a:cubicBezTo>
                  <a:pt x="4" y="18"/>
                  <a:pt x="0" y="14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4" y="0"/>
                  <a:pt x="9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104" y="0"/>
                  <a:pt x="108" y="4"/>
                  <a:pt x="108" y="9"/>
                </a:cubicBezTo>
                <a:close/>
              </a:path>
            </a:pathLst>
          </a:custGeom>
          <a:solidFill>
            <a:srgbClr val="FF775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2" name="Freeform 50"/>
          <p:cNvSpPr>
            <a:spLocks/>
          </p:cNvSpPr>
          <p:nvPr/>
        </p:nvSpPr>
        <p:spPr bwMode="auto">
          <a:xfrm>
            <a:off x="7120357" y="2870626"/>
            <a:ext cx="406400" cy="68263"/>
          </a:xfrm>
          <a:custGeom>
            <a:avLst/>
            <a:gdLst>
              <a:gd name="T0" fmla="*/ 108 w 108"/>
              <a:gd name="T1" fmla="*/ 9 h 18"/>
              <a:gd name="T2" fmla="*/ 99 w 108"/>
              <a:gd name="T3" fmla="*/ 18 h 18"/>
              <a:gd name="T4" fmla="*/ 9 w 108"/>
              <a:gd name="T5" fmla="*/ 18 h 18"/>
              <a:gd name="T6" fmla="*/ 0 w 108"/>
              <a:gd name="T7" fmla="*/ 9 h 18"/>
              <a:gd name="T8" fmla="*/ 0 w 108"/>
              <a:gd name="T9" fmla="*/ 9 h 18"/>
              <a:gd name="T10" fmla="*/ 9 w 108"/>
              <a:gd name="T11" fmla="*/ 0 h 18"/>
              <a:gd name="T12" fmla="*/ 99 w 108"/>
              <a:gd name="T13" fmla="*/ 0 h 18"/>
              <a:gd name="T14" fmla="*/ 108 w 108"/>
              <a:gd name="T15" fmla="*/ 9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8" h="18">
                <a:moveTo>
                  <a:pt x="108" y="9"/>
                </a:moveTo>
                <a:cubicBezTo>
                  <a:pt x="108" y="14"/>
                  <a:pt x="104" y="18"/>
                  <a:pt x="99" y="18"/>
                </a:cubicBezTo>
                <a:cubicBezTo>
                  <a:pt x="9" y="18"/>
                  <a:pt x="9" y="18"/>
                  <a:pt x="9" y="18"/>
                </a:cubicBezTo>
                <a:cubicBezTo>
                  <a:pt x="4" y="18"/>
                  <a:pt x="0" y="14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4" y="0"/>
                  <a:pt x="9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104" y="0"/>
                  <a:pt x="108" y="4"/>
                  <a:pt x="108" y="9"/>
                </a:cubicBezTo>
                <a:close/>
              </a:path>
            </a:pathLst>
          </a:custGeom>
          <a:solidFill>
            <a:srgbClr val="FF775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3" name="Freeform 51"/>
          <p:cNvSpPr>
            <a:spLocks/>
          </p:cNvSpPr>
          <p:nvPr/>
        </p:nvSpPr>
        <p:spPr bwMode="auto">
          <a:xfrm>
            <a:off x="7120357" y="2983339"/>
            <a:ext cx="406400" cy="63500"/>
          </a:xfrm>
          <a:custGeom>
            <a:avLst/>
            <a:gdLst>
              <a:gd name="T0" fmla="*/ 108 w 108"/>
              <a:gd name="T1" fmla="*/ 9 h 17"/>
              <a:gd name="T2" fmla="*/ 99 w 108"/>
              <a:gd name="T3" fmla="*/ 17 h 17"/>
              <a:gd name="T4" fmla="*/ 9 w 108"/>
              <a:gd name="T5" fmla="*/ 17 h 17"/>
              <a:gd name="T6" fmla="*/ 0 w 108"/>
              <a:gd name="T7" fmla="*/ 9 h 17"/>
              <a:gd name="T8" fmla="*/ 0 w 108"/>
              <a:gd name="T9" fmla="*/ 9 h 17"/>
              <a:gd name="T10" fmla="*/ 9 w 108"/>
              <a:gd name="T11" fmla="*/ 0 h 17"/>
              <a:gd name="T12" fmla="*/ 99 w 108"/>
              <a:gd name="T13" fmla="*/ 0 h 17"/>
              <a:gd name="T14" fmla="*/ 108 w 108"/>
              <a:gd name="T15" fmla="*/ 9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8" h="17">
                <a:moveTo>
                  <a:pt x="108" y="9"/>
                </a:moveTo>
                <a:cubicBezTo>
                  <a:pt x="108" y="13"/>
                  <a:pt x="104" y="17"/>
                  <a:pt x="99" y="17"/>
                </a:cubicBezTo>
                <a:cubicBezTo>
                  <a:pt x="9" y="17"/>
                  <a:pt x="9" y="17"/>
                  <a:pt x="9" y="17"/>
                </a:cubicBezTo>
                <a:cubicBezTo>
                  <a:pt x="4" y="17"/>
                  <a:pt x="0" y="13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4" y="0"/>
                  <a:pt x="9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104" y="0"/>
                  <a:pt x="108" y="4"/>
                  <a:pt x="108" y="9"/>
                </a:cubicBezTo>
                <a:close/>
              </a:path>
            </a:pathLst>
          </a:custGeom>
          <a:solidFill>
            <a:srgbClr val="FF775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94" name="组合 493"/>
          <p:cNvGrpSpPr/>
          <p:nvPr/>
        </p:nvGrpSpPr>
        <p:grpSpPr>
          <a:xfrm>
            <a:off x="9578531" y="2562651"/>
            <a:ext cx="577850" cy="635001"/>
            <a:chOff x="8651875" y="2828925"/>
            <a:chExt cx="577850" cy="635001"/>
          </a:xfrm>
          <a:solidFill>
            <a:schemeClr val="bg1"/>
          </a:solidFill>
        </p:grpSpPr>
        <p:sp>
          <p:nvSpPr>
            <p:cNvPr id="495" name="Freeform 80"/>
            <p:cNvSpPr>
              <a:spLocks/>
            </p:cNvSpPr>
            <p:nvPr/>
          </p:nvSpPr>
          <p:spPr bwMode="auto">
            <a:xfrm>
              <a:off x="8651875" y="2941638"/>
              <a:ext cx="577850" cy="522288"/>
            </a:xfrm>
            <a:custGeom>
              <a:avLst/>
              <a:gdLst>
                <a:gd name="T0" fmla="*/ 77 w 154"/>
                <a:gd name="T1" fmla="*/ 16 h 139"/>
                <a:gd name="T2" fmla="*/ 0 w 154"/>
                <a:gd name="T3" fmla="*/ 63 h 139"/>
                <a:gd name="T4" fmla="*/ 51 w 154"/>
                <a:gd name="T5" fmla="*/ 139 h 139"/>
                <a:gd name="T6" fmla="*/ 77 w 154"/>
                <a:gd name="T7" fmla="*/ 131 h 139"/>
                <a:gd name="T8" fmla="*/ 102 w 154"/>
                <a:gd name="T9" fmla="*/ 139 h 139"/>
                <a:gd name="T10" fmla="*/ 154 w 154"/>
                <a:gd name="T11" fmla="*/ 63 h 139"/>
                <a:gd name="T12" fmla="*/ 77 w 154"/>
                <a:gd name="T13" fmla="*/ 16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139">
                  <a:moveTo>
                    <a:pt x="77" y="16"/>
                  </a:moveTo>
                  <a:cubicBezTo>
                    <a:pt x="46" y="0"/>
                    <a:pt x="0" y="15"/>
                    <a:pt x="0" y="63"/>
                  </a:cubicBezTo>
                  <a:cubicBezTo>
                    <a:pt x="0" y="101"/>
                    <a:pt x="23" y="139"/>
                    <a:pt x="51" y="139"/>
                  </a:cubicBezTo>
                  <a:cubicBezTo>
                    <a:pt x="61" y="139"/>
                    <a:pt x="70" y="136"/>
                    <a:pt x="77" y="131"/>
                  </a:cubicBezTo>
                  <a:cubicBezTo>
                    <a:pt x="83" y="136"/>
                    <a:pt x="92" y="139"/>
                    <a:pt x="102" y="139"/>
                  </a:cubicBezTo>
                  <a:cubicBezTo>
                    <a:pt x="131" y="139"/>
                    <a:pt x="154" y="101"/>
                    <a:pt x="154" y="63"/>
                  </a:cubicBezTo>
                  <a:cubicBezTo>
                    <a:pt x="154" y="15"/>
                    <a:pt x="107" y="0"/>
                    <a:pt x="7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6" name="Freeform 81"/>
            <p:cNvSpPr>
              <a:spLocks/>
            </p:cNvSpPr>
            <p:nvPr/>
          </p:nvSpPr>
          <p:spPr bwMode="auto">
            <a:xfrm>
              <a:off x="8929688" y="2881313"/>
              <a:ext cx="120650" cy="123825"/>
            </a:xfrm>
            <a:custGeom>
              <a:avLst/>
              <a:gdLst>
                <a:gd name="T0" fmla="*/ 2 w 32"/>
                <a:gd name="T1" fmla="*/ 33 h 33"/>
                <a:gd name="T2" fmla="*/ 12 w 32"/>
                <a:gd name="T3" fmla="*/ 29 h 33"/>
                <a:gd name="T4" fmla="*/ 22 w 32"/>
                <a:gd name="T5" fmla="*/ 12 h 33"/>
                <a:gd name="T6" fmla="*/ 20 w 32"/>
                <a:gd name="T7" fmla="*/ 3 h 33"/>
                <a:gd name="T8" fmla="*/ 2 w 32"/>
                <a:gd name="T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2" y="33"/>
                  </a:move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14"/>
                    <a:pt x="22" y="12"/>
                  </a:cubicBezTo>
                  <a:cubicBezTo>
                    <a:pt x="32" y="9"/>
                    <a:pt x="29" y="0"/>
                    <a:pt x="20" y="3"/>
                  </a:cubicBezTo>
                  <a:cubicBezTo>
                    <a:pt x="0" y="8"/>
                    <a:pt x="2" y="32"/>
                    <a:pt x="2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" name="Freeform 82"/>
            <p:cNvSpPr>
              <a:spLocks/>
            </p:cNvSpPr>
            <p:nvPr/>
          </p:nvSpPr>
          <p:spPr bwMode="auto">
            <a:xfrm>
              <a:off x="8742363" y="2828925"/>
              <a:ext cx="228600" cy="184150"/>
            </a:xfrm>
            <a:custGeom>
              <a:avLst/>
              <a:gdLst>
                <a:gd name="T0" fmla="*/ 53 w 61"/>
                <a:gd name="T1" fmla="*/ 28 h 49"/>
                <a:gd name="T2" fmla="*/ 16 w 61"/>
                <a:gd name="T3" fmla="*/ 0 h 49"/>
                <a:gd name="T4" fmla="*/ 53 w 61"/>
                <a:gd name="T5" fmla="*/ 2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49">
                  <a:moveTo>
                    <a:pt x="53" y="28"/>
                  </a:moveTo>
                  <a:cubicBezTo>
                    <a:pt x="61" y="7"/>
                    <a:pt x="41" y="3"/>
                    <a:pt x="16" y="0"/>
                  </a:cubicBezTo>
                  <a:cubicBezTo>
                    <a:pt x="0" y="33"/>
                    <a:pt x="46" y="49"/>
                    <a:pt x="53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98" name="组合 497"/>
          <p:cNvGrpSpPr/>
          <p:nvPr/>
        </p:nvGrpSpPr>
        <p:grpSpPr>
          <a:xfrm>
            <a:off x="1914680" y="2395170"/>
            <a:ext cx="663576" cy="969963"/>
            <a:chOff x="10290175" y="822325"/>
            <a:chExt cx="663576" cy="969963"/>
          </a:xfrm>
          <a:solidFill>
            <a:schemeClr val="bg1"/>
          </a:solidFill>
        </p:grpSpPr>
        <p:sp>
          <p:nvSpPr>
            <p:cNvPr id="499" name="Freeform 255"/>
            <p:cNvSpPr>
              <a:spLocks/>
            </p:cNvSpPr>
            <p:nvPr/>
          </p:nvSpPr>
          <p:spPr bwMode="auto">
            <a:xfrm>
              <a:off x="10290175" y="1431925"/>
              <a:ext cx="236538" cy="360363"/>
            </a:xfrm>
            <a:custGeom>
              <a:avLst/>
              <a:gdLst>
                <a:gd name="T0" fmla="*/ 18 w 63"/>
                <a:gd name="T1" fmla="*/ 89 h 96"/>
                <a:gd name="T2" fmla="*/ 27 w 63"/>
                <a:gd name="T3" fmla="*/ 95 h 96"/>
                <a:gd name="T4" fmla="*/ 36 w 63"/>
                <a:gd name="T5" fmla="*/ 90 h 96"/>
                <a:gd name="T6" fmla="*/ 63 w 63"/>
                <a:gd name="T7" fmla="*/ 65 h 96"/>
                <a:gd name="T8" fmla="*/ 41 w 63"/>
                <a:gd name="T9" fmla="*/ 0 h 96"/>
                <a:gd name="T10" fmla="*/ 18 w 63"/>
                <a:gd name="T11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6">
                  <a:moveTo>
                    <a:pt x="18" y="89"/>
                  </a:moveTo>
                  <a:cubicBezTo>
                    <a:pt x="20" y="92"/>
                    <a:pt x="23" y="95"/>
                    <a:pt x="27" y="95"/>
                  </a:cubicBezTo>
                  <a:cubicBezTo>
                    <a:pt x="30" y="96"/>
                    <a:pt x="34" y="94"/>
                    <a:pt x="36" y="90"/>
                  </a:cubicBezTo>
                  <a:cubicBezTo>
                    <a:pt x="42" y="81"/>
                    <a:pt x="50" y="70"/>
                    <a:pt x="63" y="65"/>
                  </a:cubicBezTo>
                  <a:cubicBezTo>
                    <a:pt x="52" y="40"/>
                    <a:pt x="45" y="18"/>
                    <a:pt x="41" y="0"/>
                  </a:cubicBezTo>
                  <a:cubicBezTo>
                    <a:pt x="26" y="11"/>
                    <a:pt x="0" y="38"/>
                    <a:pt x="18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0" name="Freeform 256"/>
            <p:cNvSpPr>
              <a:spLocks/>
            </p:cNvSpPr>
            <p:nvPr/>
          </p:nvSpPr>
          <p:spPr bwMode="auto">
            <a:xfrm>
              <a:off x="10717213" y="1431925"/>
              <a:ext cx="236538" cy="360363"/>
            </a:xfrm>
            <a:custGeom>
              <a:avLst/>
              <a:gdLst>
                <a:gd name="T0" fmla="*/ 22 w 63"/>
                <a:gd name="T1" fmla="*/ 0 h 96"/>
                <a:gd name="T2" fmla="*/ 0 w 63"/>
                <a:gd name="T3" fmla="*/ 65 h 96"/>
                <a:gd name="T4" fmla="*/ 27 w 63"/>
                <a:gd name="T5" fmla="*/ 90 h 96"/>
                <a:gd name="T6" fmla="*/ 36 w 63"/>
                <a:gd name="T7" fmla="*/ 95 h 96"/>
                <a:gd name="T8" fmla="*/ 44 w 63"/>
                <a:gd name="T9" fmla="*/ 89 h 96"/>
                <a:gd name="T10" fmla="*/ 22 w 63"/>
                <a:gd name="T11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6">
                  <a:moveTo>
                    <a:pt x="22" y="0"/>
                  </a:moveTo>
                  <a:cubicBezTo>
                    <a:pt x="18" y="18"/>
                    <a:pt x="11" y="40"/>
                    <a:pt x="0" y="65"/>
                  </a:cubicBezTo>
                  <a:cubicBezTo>
                    <a:pt x="12" y="70"/>
                    <a:pt x="21" y="81"/>
                    <a:pt x="27" y="90"/>
                  </a:cubicBezTo>
                  <a:cubicBezTo>
                    <a:pt x="28" y="94"/>
                    <a:pt x="32" y="96"/>
                    <a:pt x="36" y="95"/>
                  </a:cubicBezTo>
                  <a:cubicBezTo>
                    <a:pt x="40" y="95"/>
                    <a:pt x="43" y="92"/>
                    <a:pt x="44" y="89"/>
                  </a:cubicBezTo>
                  <a:cubicBezTo>
                    <a:pt x="63" y="39"/>
                    <a:pt x="37" y="1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1" name="Freeform 257"/>
            <p:cNvSpPr>
              <a:spLocks/>
            </p:cNvSpPr>
            <p:nvPr/>
          </p:nvSpPr>
          <p:spPr bwMode="auto">
            <a:xfrm>
              <a:off x="10409238" y="822325"/>
              <a:ext cx="420688" cy="879475"/>
            </a:xfrm>
            <a:custGeom>
              <a:avLst/>
              <a:gdLst>
                <a:gd name="T0" fmla="*/ 110 w 112"/>
                <a:gd name="T1" fmla="*/ 112 h 234"/>
                <a:gd name="T2" fmla="*/ 64 w 112"/>
                <a:gd name="T3" fmla="*/ 4 h 234"/>
                <a:gd name="T4" fmla="*/ 55 w 112"/>
                <a:gd name="T5" fmla="*/ 0 h 234"/>
                <a:gd name="T6" fmla="*/ 47 w 112"/>
                <a:gd name="T7" fmla="*/ 4 h 234"/>
                <a:gd name="T8" fmla="*/ 3 w 112"/>
                <a:gd name="T9" fmla="*/ 112 h 234"/>
                <a:gd name="T10" fmla="*/ 35 w 112"/>
                <a:gd name="T11" fmla="*/ 234 h 234"/>
                <a:gd name="T12" fmla="*/ 56 w 112"/>
                <a:gd name="T13" fmla="*/ 234 h 234"/>
                <a:gd name="T14" fmla="*/ 57 w 112"/>
                <a:gd name="T15" fmla="*/ 234 h 234"/>
                <a:gd name="T16" fmla="*/ 78 w 112"/>
                <a:gd name="T17" fmla="*/ 234 h 234"/>
                <a:gd name="T18" fmla="*/ 110 w 112"/>
                <a:gd name="T19" fmla="*/ 11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" h="234">
                  <a:moveTo>
                    <a:pt x="110" y="112"/>
                  </a:moveTo>
                  <a:cubicBezTo>
                    <a:pt x="110" y="57"/>
                    <a:pt x="80" y="19"/>
                    <a:pt x="64" y="4"/>
                  </a:cubicBezTo>
                  <a:cubicBezTo>
                    <a:pt x="62" y="2"/>
                    <a:pt x="59" y="0"/>
                    <a:pt x="55" y="0"/>
                  </a:cubicBezTo>
                  <a:cubicBezTo>
                    <a:pt x="52" y="0"/>
                    <a:pt x="49" y="2"/>
                    <a:pt x="47" y="4"/>
                  </a:cubicBezTo>
                  <a:cubicBezTo>
                    <a:pt x="32" y="20"/>
                    <a:pt x="2" y="57"/>
                    <a:pt x="3" y="112"/>
                  </a:cubicBezTo>
                  <a:cubicBezTo>
                    <a:pt x="3" y="112"/>
                    <a:pt x="0" y="164"/>
                    <a:pt x="35" y="234"/>
                  </a:cubicBezTo>
                  <a:cubicBezTo>
                    <a:pt x="56" y="234"/>
                    <a:pt x="56" y="234"/>
                    <a:pt x="56" y="234"/>
                  </a:cubicBezTo>
                  <a:cubicBezTo>
                    <a:pt x="57" y="234"/>
                    <a:pt x="57" y="234"/>
                    <a:pt x="57" y="234"/>
                  </a:cubicBezTo>
                  <a:cubicBezTo>
                    <a:pt x="78" y="234"/>
                    <a:pt x="78" y="234"/>
                    <a:pt x="78" y="234"/>
                  </a:cubicBezTo>
                  <a:cubicBezTo>
                    <a:pt x="112" y="164"/>
                    <a:pt x="110" y="112"/>
                    <a:pt x="110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2" name="Rectangle 258"/>
            <p:cNvSpPr>
              <a:spLocks noChangeArrowheads="1"/>
            </p:cNvSpPr>
            <p:nvPr/>
          </p:nvSpPr>
          <p:spPr bwMode="auto">
            <a:xfrm>
              <a:off x="10507663" y="1693863"/>
              <a:ext cx="228600" cy="571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3" name="Oval 259"/>
            <p:cNvSpPr>
              <a:spLocks noChangeArrowheads="1"/>
            </p:cNvSpPr>
            <p:nvPr/>
          </p:nvSpPr>
          <p:spPr bwMode="auto">
            <a:xfrm>
              <a:off x="10529888" y="1055688"/>
              <a:ext cx="180975" cy="184150"/>
            </a:xfrm>
            <a:prstGeom prst="ellipse">
              <a:avLst/>
            </a:pr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05" name="Oval 274"/>
          <p:cNvSpPr>
            <a:spLocks noChangeArrowheads="1"/>
          </p:cNvSpPr>
          <p:nvPr/>
        </p:nvSpPr>
        <p:spPr bwMode="auto">
          <a:xfrm>
            <a:off x="4423140" y="2520550"/>
            <a:ext cx="725333" cy="719203"/>
          </a:xfrm>
          <a:prstGeom prst="ellipse">
            <a:avLst/>
          </a:prstGeom>
          <a:solidFill>
            <a:srgbClr val="FF775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6" name="Freeform 275"/>
          <p:cNvSpPr>
            <a:spLocks/>
          </p:cNvSpPr>
          <p:nvPr/>
        </p:nvSpPr>
        <p:spPr bwMode="auto">
          <a:xfrm>
            <a:off x="4756179" y="2665617"/>
            <a:ext cx="392292" cy="347342"/>
          </a:xfrm>
          <a:custGeom>
            <a:avLst/>
            <a:gdLst>
              <a:gd name="T0" fmla="*/ 0 w 81"/>
              <a:gd name="T1" fmla="*/ 13 h 72"/>
              <a:gd name="T2" fmla="*/ 4 w 81"/>
              <a:gd name="T3" fmla="*/ 7 h 72"/>
              <a:gd name="T4" fmla="*/ 9 w 81"/>
              <a:gd name="T5" fmla="*/ 0 h 72"/>
              <a:gd name="T6" fmla="*/ 52 w 81"/>
              <a:gd name="T7" fmla="*/ 9 h 72"/>
              <a:gd name="T8" fmla="*/ 73 w 81"/>
              <a:gd name="T9" fmla="*/ 12 h 72"/>
              <a:gd name="T10" fmla="*/ 81 w 81"/>
              <a:gd name="T11" fmla="*/ 45 h 72"/>
              <a:gd name="T12" fmla="*/ 75 w 81"/>
              <a:gd name="T13" fmla="*/ 72 h 72"/>
              <a:gd name="T14" fmla="*/ 0 w 81"/>
              <a:gd name="T15" fmla="*/ 13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" h="72">
                <a:moveTo>
                  <a:pt x="0" y="13"/>
                </a:moveTo>
                <a:cubicBezTo>
                  <a:pt x="1" y="11"/>
                  <a:pt x="2" y="9"/>
                  <a:pt x="4" y="7"/>
                </a:cubicBezTo>
                <a:cubicBezTo>
                  <a:pt x="6" y="5"/>
                  <a:pt x="7" y="2"/>
                  <a:pt x="9" y="0"/>
                </a:cubicBezTo>
                <a:cubicBezTo>
                  <a:pt x="24" y="7"/>
                  <a:pt x="39" y="8"/>
                  <a:pt x="52" y="9"/>
                </a:cubicBezTo>
                <a:cubicBezTo>
                  <a:pt x="60" y="10"/>
                  <a:pt x="67" y="11"/>
                  <a:pt x="73" y="12"/>
                </a:cubicBezTo>
                <a:cubicBezTo>
                  <a:pt x="78" y="22"/>
                  <a:pt x="81" y="33"/>
                  <a:pt x="81" y="45"/>
                </a:cubicBezTo>
                <a:cubicBezTo>
                  <a:pt x="81" y="54"/>
                  <a:pt x="79" y="64"/>
                  <a:pt x="75" y="72"/>
                </a:cubicBezTo>
                <a:cubicBezTo>
                  <a:pt x="59" y="46"/>
                  <a:pt x="29" y="26"/>
                  <a:pt x="0" y="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7" name="Freeform 276"/>
          <p:cNvSpPr>
            <a:spLocks/>
          </p:cNvSpPr>
          <p:nvPr/>
        </p:nvSpPr>
        <p:spPr bwMode="auto">
          <a:xfrm>
            <a:off x="4423140" y="2796381"/>
            <a:ext cx="251313" cy="371861"/>
          </a:xfrm>
          <a:custGeom>
            <a:avLst/>
            <a:gdLst>
              <a:gd name="T0" fmla="*/ 14 w 52"/>
              <a:gd name="T1" fmla="*/ 13 h 77"/>
              <a:gd name="T2" fmla="*/ 52 w 52"/>
              <a:gd name="T3" fmla="*/ 6 h 77"/>
              <a:gd name="T4" fmla="*/ 31 w 52"/>
              <a:gd name="T5" fmla="*/ 67 h 77"/>
              <a:gd name="T6" fmla="*/ 30 w 52"/>
              <a:gd name="T7" fmla="*/ 77 h 77"/>
              <a:gd name="T8" fmla="*/ 0 w 52"/>
              <a:gd name="T9" fmla="*/ 24 h 77"/>
              <a:gd name="T10" fmla="*/ 14 w 52"/>
              <a:gd name="T11" fmla="*/ 13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2" h="77">
                <a:moveTo>
                  <a:pt x="14" y="13"/>
                </a:moveTo>
                <a:cubicBezTo>
                  <a:pt x="25" y="5"/>
                  <a:pt x="38" y="0"/>
                  <a:pt x="52" y="6"/>
                </a:cubicBezTo>
                <a:cubicBezTo>
                  <a:pt x="41" y="25"/>
                  <a:pt x="33" y="46"/>
                  <a:pt x="31" y="67"/>
                </a:cubicBezTo>
                <a:cubicBezTo>
                  <a:pt x="30" y="70"/>
                  <a:pt x="30" y="74"/>
                  <a:pt x="30" y="77"/>
                </a:cubicBezTo>
                <a:cubicBezTo>
                  <a:pt x="13" y="65"/>
                  <a:pt x="2" y="46"/>
                  <a:pt x="0" y="24"/>
                </a:cubicBezTo>
                <a:cubicBezTo>
                  <a:pt x="4" y="20"/>
                  <a:pt x="9" y="16"/>
                  <a:pt x="14" y="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8" name="Freeform 277"/>
          <p:cNvSpPr>
            <a:spLocks/>
          </p:cNvSpPr>
          <p:nvPr/>
        </p:nvSpPr>
        <p:spPr bwMode="auto">
          <a:xfrm>
            <a:off x="4703056" y="2747345"/>
            <a:ext cx="406595" cy="478107"/>
          </a:xfrm>
          <a:custGeom>
            <a:avLst/>
            <a:gdLst>
              <a:gd name="T0" fmla="*/ 0 w 84"/>
              <a:gd name="T1" fmla="*/ 14 h 99"/>
              <a:gd name="T2" fmla="*/ 8 w 84"/>
              <a:gd name="T3" fmla="*/ 0 h 99"/>
              <a:gd name="T4" fmla="*/ 9 w 84"/>
              <a:gd name="T5" fmla="*/ 0 h 99"/>
              <a:gd name="T6" fmla="*/ 84 w 84"/>
              <a:gd name="T7" fmla="*/ 60 h 99"/>
              <a:gd name="T8" fmla="*/ 39 w 84"/>
              <a:gd name="T9" fmla="*/ 99 h 99"/>
              <a:gd name="T10" fmla="*/ 0 w 84"/>
              <a:gd name="T11" fmla="*/ 14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4" h="99">
                <a:moveTo>
                  <a:pt x="0" y="14"/>
                </a:moveTo>
                <a:cubicBezTo>
                  <a:pt x="3" y="9"/>
                  <a:pt x="5" y="4"/>
                  <a:pt x="8" y="0"/>
                </a:cubicBezTo>
                <a:cubicBezTo>
                  <a:pt x="9" y="0"/>
                  <a:pt x="9" y="0"/>
                  <a:pt x="9" y="0"/>
                </a:cubicBezTo>
                <a:cubicBezTo>
                  <a:pt x="39" y="13"/>
                  <a:pt x="68" y="33"/>
                  <a:pt x="84" y="60"/>
                </a:cubicBezTo>
                <a:cubicBezTo>
                  <a:pt x="75" y="79"/>
                  <a:pt x="59" y="93"/>
                  <a:pt x="39" y="99"/>
                </a:cubicBezTo>
                <a:cubicBezTo>
                  <a:pt x="32" y="68"/>
                  <a:pt x="22" y="26"/>
                  <a:pt x="0" y="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9" name="Freeform 278"/>
          <p:cNvSpPr>
            <a:spLocks/>
          </p:cNvSpPr>
          <p:nvPr/>
        </p:nvSpPr>
        <p:spPr bwMode="auto">
          <a:xfrm>
            <a:off x="4586595" y="2835201"/>
            <a:ext cx="286047" cy="404552"/>
          </a:xfrm>
          <a:custGeom>
            <a:avLst/>
            <a:gdLst>
              <a:gd name="T0" fmla="*/ 22 w 59"/>
              <a:gd name="T1" fmla="*/ 0 h 84"/>
              <a:gd name="T2" fmla="*/ 59 w 59"/>
              <a:gd name="T3" fmla="*/ 82 h 84"/>
              <a:gd name="T4" fmla="*/ 41 w 59"/>
              <a:gd name="T5" fmla="*/ 84 h 84"/>
              <a:gd name="T6" fmla="*/ 0 w 59"/>
              <a:gd name="T7" fmla="*/ 72 h 84"/>
              <a:gd name="T8" fmla="*/ 1 w 59"/>
              <a:gd name="T9" fmla="*/ 60 h 84"/>
              <a:gd name="T10" fmla="*/ 22 w 59"/>
              <a:gd name="T11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" h="84">
                <a:moveTo>
                  <a:pt x="22" y="0"/>
                </a:moveTo>
                <a:cubicBezTo>
                  <a:pt x="42" y="11"/>
                  <a:pt x="52" y="52"/>
                  <a:pt x="59" y="82"/>
                </a:cubicBezTo>
                <a:cubicBezTo>
                  <a:pt x="53" y="84"/>
                  <a:pt x="47" y="84"/>
                  <a:pt x="41" y="84"/>
                </a:cubicBezTo>
                <a:cubicBezTo>
                  <a:pt x="26" y="84"/>
                  <a:pt x="12" y="80"/>
                  <a:pt x="0" y="72"/>
                </a:cubicBezTo>
                <a:cubicBezTo>
                  <a:pt x="0" y="68"/>
                  <a:pt x="1" y="64"/>
                  <a:pt x="1" y="60"/>
                </a:cubicBezTo>
                <a:cubicBezTo>
                  <a:pt x="4" y="39"/>
                  <a:pt x="11" y="18"/>
                  <a:pt x="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0" name="Freeform 279"/>
          <p:cNvSpPr>
            <a:spLocks/>
          </p:cNvSpPr>
          <p:nvPr/>
        </p:nvSpPr>
        <p:spPr bwMode="auto">
          <a:xfrm>
            <a:off x="4510997" y="2538939"/>
            <a:ext cx="269701" cy="179801"/>
          </a:xfrm>
          <a:custGeom>
            <a:avLst/>
            <a:gdLst>
              <a:gd name="T0" fmla="*/ 56 w 56"/>
              <a:gd name="T1" fmla="*/ 24 h 37"/>
              <a:gd name="T2" fmla="*/ 51 w 56"/>
              <a:gd name="T3" fmla="*/ 31 h 37"/>
              <a:gd name="T4" fmla="*/ 47 w 56"/>
              <a:gd name="T5" fmla="*/ 37 h 37"/>
              <a:gd name="T6" fmla="*/ 0 w 56"/>
              <a:gd name="T7" fmla="*/ 22 h 37"/>
              <a:gd name="T8" fmla="*/ 33 w 56"/>
              <a:gd name="T9" fmla="*/ 0 h 37"/>
              <a:gd name="T10" fmla="*/ 56 w 56"/>
              <a:gd name="T11" fmla="*/ 24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6" h="37">
                <a:moveTo>
                  <a:pt x="56" y="24"/>
                </a:moveTo>
                <a:cubicBezTo>
                  <a:pt x="54" y="26"/>
                  <a:pt x="53" y="28"/>
                  <a:pt x="51" y="31"/>
                </a:cubicBezTo>
                <a:cubicBezTo>
                  <a:pt x="50" y="33"/>
                  <a:pt x="48" y="35"/>
                  <a:pt x="47" y="37"/>
                </a:cubicBezTo>
                <a:cubicBezTo>
                  <a:pt x="30" y="30"/>
                  <a:pt x="14" y="25"/>
                  <a:pt x="0" y="22"/>
                </a:cubicBezTo>
                <a:cubicBezTo>
                  <a:pt x="9" y="12"/>
                  <a:pt x="20" y="4"/>
                  <a:pt x="33" y="0"/>
                </a:cubicBezTo>
                <a:cubicBezTo>
                  <a:pt x="35" y="8"/>
                  <a:pt x="42" y="16"/>
                  <a:pt x="56" y="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1" name="Freeform 280"/>
          <p:cNvSpPr>
            <a:spLocks/>
          </p:cNvSpPr>
          <p:nvPr/>
        </p:nvSpPr>
        <p:spPr bwMode="auto">
          <a:xfrm>
            <a:off x="4694884" y="2520550"/>
            <a:ext cx="198190" cy="114419"/>
          </a:xfrm>
          <a:custGeom>
            <a:avLst/>
            <a:gdLst>
              <a:gd name="T0" fmla="*/ 21 w 41"/>
              <a:gd name="T1" fmla="*/ 24 h 24"/>
              <a:gd name="T2" fmla="*/ 0 w 41"/>
              <a:gd name="T3" fmla="*/ 2 h 24"/>
              <a:gd name="T4" fmla="*/ 19 w 41"/>
              <a:gd name="T5" fmla="*/ 0 h 24"/>
              <a:gd name="T6" fmla="*/ 41 w 41"/>
              <a:gd name="T7" fmla="*/ 3 h 24"/>
              <a:gd name="T8" fmla="*/ 21 w 41"/>
              <a:gd name="T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24">
                <a:moveTo>
                  <a:pt x="21" y="24"/>
                </a:moveTo>
                <a:cubicBezTo>
                  <a:pt x="8" y="17"/>
                  <a:pt x="2" y="9"/>
                  <a:pt x="0" y="2"/>
                </a:cubicBezTo>
                <a:cubicBezTo>
                  <a:pt x="6" y="1"/>
                  <a:pt x="12" y="0"/>
                  <a:pt x="19" y="0"/>
                </a:cubicBezTo>
                <a:cubicBezTo>
                  <a:pt x="27" y="0"/>
                  <a:pt x="34" y="1"/>
                  <a:pt x="41" y="3"/>
                </a:cubicBezTo>
                <a:cubicBezTo>
                  <a:pt x="35" y="9"/>
                  <a:pt x="28" y="16"/>
                  <a:pt x="21" y="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2" name="Freeform 281"/>
          <p:cNvSpPr>
            <a:spLocks/>
          </p:cNvSpPr>
          <p:nvPr/>
        </p:nvSpPr>
        <p:spPr bwMode="auto">
          <a:xfrm>
            <a:off x="4815432" y="2545068"/>
            <a:ext cx="284004" cy="153240"/>
          </a:xfrm>
          <a:custGeom>
            <a:avLst/>
            <a:gdLst>
              <a:gd name="T0" fmla="*/ 0 w 59"/>
              <a:gd name="T1" fmla="*/ 21 h 32"/>
              <a:gd name="T2" fmla="*/ 21 w 59"/>
              <a:gd name="T3" fmla="*/ 0 h 32"/>
              <a:gd name="T4" fmla="*/ 59 w 59"/>
              <a:gd name="T5" fmla="*/ 32 h 32"/>
              <a:gd name="T6" fmla="*/ 41 w 59"/>
              <a:gd name="T7" fmla="*/ 30 h 32"/>
              <a:gd name="T8" fmla="*/ 0 w 59"/>
              <a:gd name="T9" fmla="*/ 21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32">
                <a:moveTo>
                  <a:pt x="0" y="21"/>
                </a:moveTo>
                <a:cubicBezTo>
                  <a:pt x="7" y="12"/>
                  <a:pt x="15" y="5"/>
                  <a:pt x="21" y="0"/>
                </a:cubicBezTo>
                <a:cubicBezTo>
                  <a:pt x="37" y="6"/>
                  <a:pt x="50" y="18"/>
                  <a:pt x="59" y="32"/>
                </a:cubicBezTo>
                <a:cubicBezTo>
                  <a:pt x="53" y="31"/>
                  <a:pt x="47" y="30"/>
                  <a:pt x="41" y="30"/>
                </a:cubicBezTo>
                <a:cubicBezTo>
                  <a:pt x="28" y="29"/>
                  <a:pt x="14" y="27"/>
                  <a:pt x="0" y="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3" name="Freeform 282"/>
          <p:cNvSpPr>
            <a:spLocks/>
          </p:cNvSpPr>
          <p:nvPr/>
        </p:nvSpPr>
        <p:spPr bwMode="auto">
          <a:xfrm>
            <a:off x="4423140" y="2665617"/>
            <a:ext cx="300350" cy="216578"/>
          </a:xfrm>
          <a:custGeom>
            <a:avLst/>
            <a:gdLst>
              <a:gd name="T0" fmla="*/ 54 w 62"/>
              <a:gd name="T1" fmla="*/ 29 h 45"/>
              <a:gd name="T2" fmla="*/ 11 w 62"/>
              <a:gd name="T3" fmla="*/ 36 h 45"/>
              <a:gd name="T4" fmla="*/ 0 w 62"/>
              <a:gd name="T5" fmla="*/ 45 h 45"/>
              <a:gd name="T6" fmla="*/ 0 w 62"/>
              <a:gd name="T7" fmla="*/ 45 h 45"/>
              <a:gd name="T8" fmla="*/ 15 w 62"/>
              <a:gd name="T9" fmla="*/ 0 h 45"/>
              <a:gd name="T10" fmla="*/ 62 w 62"/>
              <a:gd name="T11" fmla="*/ 15 h 45"/>
              <a:gd name="T12" fmla="*/ 54 w 62"/>
              <a:gd name="T13" fmla="*/ 29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2" h="45">
                <a:moveTo>
                  <a:pt x="54" y="29"/>
                </a:moveTo>
                <a:cubicBezTo>
                  <a:pt x="38" y="22"/>
                  <a:pt x="23" y="27"/>
                  <a:pt x="11" y="36"/>
                </a:cubicBezTo>
                <a:cubicBezTo>
                  <a:pt x="7" y="39"/>
                  <a:pt x="4" y="42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8"/>
                  <a:pt x="6" y="13"/>
                  <a:pt x="15" y="0"/>
                </a:cubicBezTo>
                <a:cubicBezTo>
                  <a:pt x="29" y="3"/>
                  <a:pt x="45" y="8"/>
                  <a:pt x="62" y="15"/>
                </a:cubicBezTo>
                <a:cubicBezTo>
                  <a:pt x="59" y="19"/>
                  <a:pt x="56" y="24"/>
                  <a:pt x="54" y="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01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43" name="组合 42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46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4" name="文本框 43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任意多边形 39"/>
          <p:cNvSpPr/>
          <p:nvPr/>
        </p:nvSpPr>
        <p:spPr>
          <a:xfrm rot="5400000">
            <a:off x="4345649" y="1759547"/>
            <a:ext cx="1504064" cy="1728809"/>
          </a:xfrm>
          <a:custGeom>
            <a:avLst/>
            <a:gdLst>
              <a:gd name="connsiteX0" fmla="*/ 0 w 1728808"/>
              <a:gd name="connsiteY0" fmla="*/ 752032 h 1504063"/>
              <a:gd name="connsiteX1" fmla="*/ 376016 w 1728808"/>
              <a:gd name="connsiteY1" fmla="*/ 0 h 1504063"/>
              <a:gd name="connsiteX2" fmla="*/ 1352792 w 1728808"/>
              <a:gd name="connsiteY2" fmla="*/ 0 h 1504063"/>
              <a:gd name="connsiteX3" fmla="*/ 1728808 w 1728808"/>
              <a:gd name="connsiteY3" fmla="*/ 752032 h 1504063"/>
              <a:gd name="connsiteX4" fmla="*/ 1352792 w 1728808"/>
              <a:gd name="connsiteY4" fmla="*/ 1504063 h 1504063"/>
              <a:gd name="connsiteX5" fmla="*/ 376016 w 1728808"/>
              <a:gd name="connsiteY5" fmla="*/ 1504063 h 1504063"/>
              <a:gd name="connsiteX6" fmla="*/ 0 w 1728808"/>
              <a:gd name="connsiteY6" fmla="*/ 752032 h 1504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28808" h="1504063">
                <a:moveTo>
                  <a:pt x="864403" y="0"/>
                </a:moveTo>
                <a:lnTo>
                  <a:pt x="1728807" y="327134"/>
                </a:lnTo>
                <a:lnTo>
                  <a:pt x="1728807" y="1176929"/>
                </a:lnTo>
                <a:lnTo>
                  <a:pt x="864403" y="1504063"/>
                </a:lnTo>
                <a:lnTo>
                  <a:pt x="1" y="1176929"/>
                </a:lnTo>
                <a:lnTo>
                  <a:pt x="1" y="327134"/>
                </a:lnTo>
                <a:lnTo>
                  <a:pt x="864403" y="0"/>
                </a:lnTo>
                <a:close/>
              </a:path>
            </a:pathLst>
          </a:custGeom>
          <a:solidFill>
            <a:srgbClr val="FF775D"/>
          </a:solidFill>
          <a:effectLst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3311292"/>
              <a:satOff val="13270"/>
              <a:lumOff val="2876"/>
              <a:alphaOff val="0"/>
            </a:schemeClr>
          </a:fillRef>
          <a:effectRef idx="0">
            <a:schemeClr val="accent5">
              <a:hueOff val="-3311292"/>
              <a:satOff val="13270"/>
              <a:lumOff val="2876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4384" tIns="269406" rIns="234382" bIns="269406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 kern="1200">
              <a:solidFill>
                <a:srgbClr val="2B2C27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654071" y="1516975"/>
            <a:ext cx="8872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i="1" dirty="0" smtClean="0">
                <a:solidFill>
                  <a:srgbClr val="2B2C27"/>
                </a:solidFill>
                <a:latin typeface="+mj-ea"/>
                <a:ea typeface="+mj-ea"/>
              </a:rPr>
              <a:t>01</a:t>
            </a:r>
            <a:endParaRPr lang="zh-CN" altLang="en-US" sz="4400" i="1" dirty="0">
              <a:solidFill>
                <a:srgbClr val="2B2C27"/>
              </a:solidFill>
              <a:latin typeface="+mj-ea"/>
              <a:ea typeface="+mj-ea"/>
            </a:endParaRPr>
          </a:p>
        </p:txBody>
      </p:sp>
      <p:sp>
        <p:nvSpPr>
          <p:cNvPr id="38" name="任意多边形 37"/>
          <p:cNvSpPr/>
          <p:nvPr/>
        </p:nvSpPr>
        <p:spPr>
          <a:xfrm rot="5400000">
            <a:off x="6326673" y="1759547"/>
            <a:ext cx="1504064" cy="1728809"/>
          </a:xfrm>
          <a:custGeom>
            <a:avLst/>
            <a:gdLst>
              <a:gd name="connsiteX0" fmla="*/ 0 w 1728808"/>
              <a:gd name="connsiteY0" fmla="*/ 752032 h 1504063"/>
              <a:gd name="connsiteX1" fmla="*/ 376016 w 1728808"/>
              <a:gd name="connsiteY1" fmla="*/ 0 h 1504063"/>
              <a:gd name="connsiteX2" fmla="*/ 1352792 w 1728808"/>
              <a:gd name="connsiteY2" fmla="*/ 0 h 1504063"/>
              <a:gd name="connsiteX3" fmla="*/ 1728808 w 1728808"/>
              <a:gd name="connsiteY3" fmla="*/ 752032 h 1504063"/>
              <a:gd name="connsiteX4" fmla="*/ 1352792 w 1728808"/>
              <a:gd name="connsiteY4" fmla="*/ 1504063 h 1504063"/>
              <a:gd name="connsiteX5" fmla="*/ 376016 w 1728808"/>
              <a:gd name="connsiteY5" fmla="*/ 1504063 h 1504063"/>
              <a:gd name="connsiteX6" fmla="*/ 0 w 1728808"/>
              <a:gd name="connsiteY6" fmla="*/ 752032 h 1504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28808" h="1504063">
                <a:moveTo>
                  <a:pt x="864403" y="0"/>
                </a:moveTo>
                <a:lnTo>
                  <a:pt x="1728807" y="327134"/>
                </a:lnTo>
                <a:lnTo>
                  <a:pt x="1728807" y="1176929"/>
                </a:lnTo>
                <a:lnTo>
                  <a:pt x="864403" y="1504063"/>
                </a:lnTo>
                <a:lnTo>
                  <a:pt x="1" y="1176929"/>
                </a:lnTo>
                <a:lnTo>
                  <a:pt x="1" y="327134"/>
                </a:lnTo>
                <a:lnTo>
                  <a:pt x="864403" y="0"/>
                </a:lnTo>
                <a:close/>
              </a:path>
            </a:pathLst>
          </a:custGeom>
          <a:solidFill>
            <a:srgbClr val="FF775D"/>
          </a:solidFill>
          <a:effectLst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41064" tIns="376086" rIns="341062" bIns="376086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800" kern="1200">
              <a:solidFill>
                <a:srgbClr val="2B2C27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635095" y="1516975"/>
            <a:ext cx="8872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i="1" dirty="0" smtClean="0">
                <a:solidFill>
                  <a:srgbClr val="2B2C27"/>
                </a:solidFill>
                <a:latin typeface="+mj-ea"/>
                <a:ea typeface="+mj-ea"/>
              </a:rPr>
              <a:t>02</a:t>
            </a:r>
            <a:endParaRPr lang="zh-CN" altLang="en-US" sz="4400" i="1" dirty="0">
              <a:solidFill>
                <a:srgbClr val="2B2C27"/>
              </a:solidFill>
              <a:latin typeface="+mj-ea"/>
              <a:ea typeface="+mj-ea"/>
            </a:endParaRPr>
          </a:p>
        </p:txBody>
      </p:sp>
      <p:sp>
        <p:nvSpPr>
          <p:cNvPr id="36" name="任意多边形 35"/>
          <p:cNvSpPr/>
          <p:nvPr/>
        </p:nvSpPr>
        <p:spPr>
          <a:xfrm rot="5400000">
            <a:off x="6326673" y="3551644"/>
            <a:ext cx="1504064" cy="1728809"/>
          </a:xfrm>
          <a:custGeom>
            <a:avLst/>
            <a:gdLst>
              <a:gd name="connsiteX0" fmla="*/ 0 w 1728808"/>
              <a:gd name="connsiteY0" fmla="*/ 752032 h 1504063"/>
              <a:gd name="connsiteX1" fmla="*/ 376016 w 1728808"/>
              <a:gd name="connsiteY1" fmla="*/ 0 h 1504063"/>
              <a:gd name="connsiteX2" fmla="*/ 1352792 w 1728808"/>
              <a:gd name="connsiteY2" fmla="*/ 0 h 1504063"/>
              <a:gd name="connsiteX3" fmla="*/ 1728808 w 1728808"/>
              <a:gd name="connsiteY3" fmla="*/ 752032 h 1504063"/>
              <a:gd name="connsiteX4" fmla="*/ 1352792 w 1728808"/>
              <a:gd name="connsiteY4" fmla="*/ 1504063 h 1504063"/>
              <a:gd name="connsiteX5" fmla="*/ 376016 w 1728808"/>
              <a:gd name="connsiteY5" fmla="*/ 1504063 h 1504063"/>
              <a:gd name="connsiteX6" fmla="*/ 0 w 1728808"/>
              <a:gd name="connsiteY6" fmla="*/ 752032 h 1504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28808" h="1504063">
                <a:moveTo>
                  <a:pt x="864403" y="0"/>
                </a:moveTo>
                <a:lnTo>
                  <a:pt x="1728807" y="327134"/>
                </a:lnTo>
                <a:lnTo>
                  <a:pt x="1728807" y="1176929"/>
                </a:lnTo>
                <a:lnTo>
                  <a:pt x="864403" y="1504063"/>
                </a:lnTo>
                <a:lnTo>
                  <a:pt x="1" y="1176929"/>
                </a:lnTo>
                <a:lnTo>
                  <a:pt x="1" y="327134"/>
                </a:lnTo>
                <a:lnTo>
                  <a:pt x="864403" y="0"/>
                </a:lnTo>
                <a:close/>
              </a:path>
            </a:pathLst>
          </a:custGeom>
          <a:solidFill>
            <a:srgbClr val="FF775D"/>
          </a:solidFill>
          <a:effectLst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9933876"/>
              <a:satOff val="39811"/>
              <a:lumOff val="8628"/>
              <a:alphaOff val="0"/>
            </a:schemeClr>
          </a:fillRef>
          <a:effectRef idx="0">
            <a:schemeClr val="accent5">
              <a:hueOff val="-9933876"/>
              <a:satOff val="39811"/>
              <a:lumOff val="8628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4384" tIns="269406" rIns="234382" bIns="269406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 kern="1200">
              <a:solidFill>
                <a:srgbClr val="2B2C27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635095" y="4783360"/>
            <a:ext cx="8872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i="1" dirty="0" smtClean="0">
                <a:solidFill>
                  <a:srgbClr val="2B2C27"/>
                </a:solidFill>
                <a:latin typeface="+mj-ea"/>
                <a:ea typeface="+mj-ea"/>
              </a:rPr>
              <a:t>04</a:t>
            </a:r>
            <a:endParaRPr lang="zh-CN" altLang="en-US" sz="4400" i="1" dirty="0">
              <a:solidFill>
                <a:srgbClr val="2B2C27"/>
              </a:solidFill>
              <a:latin typeface="+mj-ea"/>
              <a:ea typeface="+mj-ea"/>
            </a:endParaRPr>
          </a:p>
        </p:txBody>
      </p:sp>
      <p:sp>
        <p:nvSpPr>
          <p:cNvPr id="34" name="任意多边形 33"/>
          <p:cNvSpPr/>
          <p:nvPr/>
        </p:nvSpPr>
        <p:spPr>
          <a:xfrm rot="5400000">
            <a:off x="4345649" y="3551644"/>
            <a:ext cx="1504064" cy="1728809"/>
          </a:xfrm>
          <a:custGeom>
            <a:avLst/>
            <a:gdLst>
              <a:gd name="connsiteX0" fmla="*/ 0 w 1728808"/>
              <a:gd name="connsiteY0" fmla="*/ 752032 h 1504063"/>
              <a:gd name="connsiteX1" fmla="*/ 376016 w 1728808"/>
              <a:gd name="connsiteY1" fmla="*/ 0 h 1504063"/>
              <a:gd name="connsiteX2" fmla="*/ 1352792 w 1728808"/>
              <a:gd name="connsiteY2" fmla="*/ 0 h 1504063"/>
              <a:gd name="connsiteX3" fmla="*/ 1728808 w 1728808"/>
              <a:gd name="connsiteY3" fmla="*/ 752032 h 1504063"/>
              <a:gd name="connsiteX4" fmla="*/ 1352792 w 1728808"/>
              <a:gd name="connsiteY4" fmla="*/ 1504063 h 1504063"/>
              <a:gd name="connsiteX5" fmla="*/ 376016 w 1728808"/>
              <a:gd name="connsiteY5" fmla="*/ 1504063 h 1504063"/>
              <a:gd name="connsiteX6" fmla="*/ 0 w 1728808"/>
              <a:gd name="connsiteY6" fmla="*/ 752032 h 1504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28808" h="1504063">
                <a:moveTo>
                  <a:pt x="864403" y="0"/>
                </a:moveTo>
                <a:lnTo>
                  <a:pt x="1728807" y="327134"/>
                </a:lnTo>
                <a:lnTo>
                  <a:pt x="1728807" y="1176929"/>
                </a:lnTo>
                <a:lnTo>
                  <a:pt x="864403" y="1504063"/>
                </a:lnTo>
                <a:lnTo>
                  <a:pt x="1" y="1176929"/>
                </a:lnTo>
                <a:lnTo>
                  <a:pt x="1" y="327134"/>
                </a:lnTo>
                <a:lnTo>
                  <a:pt x="864403" y="0"/>
                </a:lnTo>
                <a:close/>
              </a:path>
            </a:pathLst>
          </a:custGeom>
          <a:solidFill>
            <a:srgbClr val="FF775D"/>
          </a:solidFill>
          <a:effectLst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6622584"/>
              <a:satOff val="26541"/>
              <a:lumOff val="5752"/>
              <a:alphaOff val="0"/>
            </a:schemeClr>
          </a:fillRef>
          <a:effectRef idx="0">
            <a:schemeClr val="accent5">
              <a:hueOff val="-6622584"/>
              <a:satOff val="26541"/>
              <a:lumOff val="5752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41064" tIns="376086" rIns="341062" bIns="376086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800" kern="1200" dirty="0">
              <a:solidFill>
                <a:srgbClr val="2B2C27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654071" y="4783360"/>
            <a:ext cx="8872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i="1" dirty="0" smtClean="0">
                <a:solidFill>
                  <a:srgbClr val="2B2C27"/>
                </a:solidFill>
                <a:latin typeface="+mj-ea"/>
                <a:ea typeface="+mj-ea"/>
              </a:rPr>
              <a:t>03</a:t>
            </a:r>
            <a:endParaRPr lang="zh-CN" altLang="en-US" sz="4400" i="1" dirty="0">
              <a:solidFill>
                <a:srgbClr val="2B2C27"/>
              </a:solidFill>
              <a:latin typeface="+mj-ea"/>
              <a:ea typeface="+mj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657212" y="2223856"/>
            <a:ext cx="576064" cy="288032"/>
            <a:chOff x="3502300" y="2133650"/>
            <a:chExt cx="576064" cy="288032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3502300" y="2277666"/>
              <a:ext cx="576064" cy="0"/>
            </a:xfrm>
            <a:prstGeom prst="line">
              <a:avLst/>
            </a:prstGeom>
            <a:ln>
              <a:solidFill>
                <a:srgbClr val="1824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3502300" y="2133650"/>
              <a:ext cx="0" cy="288032"/>
            </a:xfrm>
            <a:prstGeom prst="line">
              <a:avLst/>
            </a:prstGeom>
            <a:ln>
              <a:solidFill>
                <a:srgbClr val="1824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8"/>
          <p:cNvGrpSpPr/>
          <p:nvPr/>
        </p:nvGrpSpPr>
        <p:grpSpPr>
          <a:xfrm flipH="1">
            <a:off x="7943110" y="2223856"/>
            <a:ext cx="576064" cy="288032"/>
            <a:chOff x="8112048" y="2133650"/>
            <a:chExt cx="576064" cy="288032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8112048" y="2277666"/>
              <a:ext cx="576064" cy="0"/>
            </a:xfrm>
            <a:prstGeom prst="line">
              <a:avLst/>
            </a:prstGeom>
            <a:ln>
              <a:solidFill>
                <a:srgbClr val="1824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8112048" y="2133650"/>
              <a:ext cx="0" cy="288032"/>
            </a:xfrm>
            <a:prstGeom prst="line">
              <a:avLst/>
            </a:prstGeom>
            <a:ln>
              <a:solidFill>
                <a:srgbClr val="1824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/>
        </p:nvGrpSpPr>
        <p:grpSpPr>
          <a:xfrm>
            <a:off x="3657212" y="4031328"/>
            <a:ext cx="576064" cy="288032"/>
            <a:chOff x="3502300" y="2133650"/>
            <a:chExt cx="576064" cy="288032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3502300" y="2277666"/>
              <a:ext cx="576064" cy="0"/>
            </a:xfrm>
            <a:prstGeom prst="line">
              <a:avLst/>
            </a:prstGeom>
            <a:ln>
              <a:solidFill>
                <a:srgbClr val="1824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3502300" y="2133650"/>
              <a:ext cx="0" cy="288032"/>
            </a:xfrm>
            <a:prstGeom prst="line">
              <a:avLst/>
            </a:prstGeom>
            <a:ln>
              <a:solidFill>
                <a:srgbClr val="1824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组合 20"/>
          <p:cNvGrpSpPr/>
          <p:nvPr/>
        </p:nvGrpSpPr>
        <p:grpSpPr>
          <a:xfrm flipH="1">
            <a:off x="7943110" y="4031328"/>
            <a:ext cx="576064" cy="288032"/>
            <a:chOff x="8112048" y="2133650"/>
            <a:chExt cx="576064" cy="288032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8112048" y="2277666"/>
              <a:ext cx="576064" cy="0"/>
            </a:xfrm>
            <a:prstGeom prst="line">
              <a:avLst/>
            </a:prstGeom>
            <a:ln>
              <a:solidFill>
                <a:srgbClr val="1824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8112048" y="2133650"/>
              <a:ext cx="0" cy="288032"/>
            </a:xfrm>
            <a:prstGeom prst="line">
              <a:avLst/>
            </a:prstGeom>
            <a:ln>
              <a:solidFill>
                <a:srgbClr val="1824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文本框 21"/>
          <p:cNvSpPr txBox="1"/>
          <p:nvPr/>
        </p:nvSpPr>
        <p:spPr>
          <a:xfrm>
            <a:off x="859838" y="1821351"/>
            <a:ext cx="2797373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800">
                <a:solidFill>
                  <a:srgbClr val="2B2C27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请在此输入您的文字内容</a:t>
            </a:r>
            <a:endParaRPr lang="en-US" altLang="zh-CN" dirty="0"/>
          </a:p>
          <a:p>
            <a:r>
              <a:rPr lang="zh-CN" altLang="en-US" dirty="0"/>
              <a:t>请在此输入您的文字内容</a:t>
            </a:r>
            <a:endParaRPr lang="en-US" altLang="zh-CN" dirty="0"/>
          </a:p>
          <a:p>
            <a:r>
              <a:rPr lang="zh-CN" altLang="en-US" dirty="0"/>
              <a:t>请在此输入您的文字</a:t>
            </a:r>
            <a:r>
              <a:rPr lang="zh-CN" altLang="en-US" dirty="0" smtClean="0"/>
              <a:t>内容</a:t>
            </a:r>
            <a:endParaRPr lang="en-US" altLang="zh-CN" dirty="0"/>
          </a:p>
        </p:txBody>
      </p:sp>
      <p:sp>
        <p:nvSpPr>
          <p:cNvPr id="23" name="文本框 22"/>
          <p:cNvSpPr txBox="1"/>
          <p:nvPr/>
        </p:nvSpPr>
        <p:spPr>
          <a:xfrm>
            <a:off x="8609401" y="1821351"/>
            <a:ext cx="2797373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800" dirty="0" smtClean="0">
                <a:solidFill>
                  <a:srgbClr val="2B2C27"/>
                </a:solidFill>
                <a:latin typeface="+mj-ea"/>
                <a:ea typeface="+mj-ea"/>
              </a:rPr>
              <a:t>请在此输入您的文字内容</a:t>
            </a:r>
            <a:endParaRPr lang="en-US" altLang="zh-CN" sz="1800" dirty="0" smtClean="0">
              <a:solidFill>
                <a:srgbClr val="2B2C27"/>
              </a:solidFill>
              <a:latin typeface="+mj-ea"/>
              <a:ea typeface="+mj-ea"/>
            </a:endParaRPr>
          </a:p>
          <a:p>
            <a:pPr>
              <a:lnSpc>
                <a:spcPct val="120000"/>
              </a:lnSpc>
            </a:pPr>
            <a:r>
              <a:rPr lang="zh-CN" altLang="en-US" sz="1800" dirty="0">
                <a:solidFill>
                  <a:srgbClr val="2B2C27"/>
                </a:solidFill>
                <a:latin typeface="+mj-ea"/>
                <a:ea typeface="+mj-ea"/>
              </a:rPr>
              <a:t>请在此输入您的文字内容</a:t>
            </a:r>
            <a:endParaRPr lang="en-US" altLang="zh-CN" sz="1800" dirty="0">
              <a:solidFill>
                <a:srgbClr val="2B2C27"/>
              </a:solidFill>
              <a:latin typeface="+mj-ea"/>
              <a:ea typeface="+mj-ea"/>
            </a:endParaRPr>
          </a:p>
          <a:p>
            <a:pPr>
              <a:lnSpc>
                <a:spcPct val="120000"/>
              </a:lnSpc>
            </a:pPr>
            <a:r>
              <a:rPr lang="zh-CN" altLang="en-US" sz="1800" dirty="0">
                <a:solidFill>
                  <a:srgbClr val="2B2C27"/>
                </a:solidFill>
                <a:latin typeface="+mj-ea"/>
                <a:ea typeface="+mj-ea"/>
              </a:rPr>
              <a:t>请在此输入您的文字</a:t>
            </a:r>
            <a:r>
              <a:rPr lang="zh-CN" altLang="en-US" sz="1800" dirty="0" smtClean="0">
                <a:solidFill>
                  <a:srgbClr val="2B2C27"/>
                </a:solidFill>
                <a:latin typeface="+mj-ea"/>
                <a:ea typeface="+mj-ea"/>
              </a:rPr>
              <a:t>内容</a:t>
            </a:r>
            <a:endParaRPr lang="en-US" altLang="zh-CN" sz="1800" dirty="0">
              <a:solidFill>
                <a:srgbClr val="2B2C27"/>
              </a:solidFill>
              <a:latin typeface="+mj-ea"/>
              <a:ea typeface="+mj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59838" y="3664016"/>
            <a:ext cx="2797373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800">
                <a:solidFill>
                  <a:srgbClr val="2B2C27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请在此输入您的文字内容</a:t>
            </a:r>
            <a:endParaRPr lang="en-US" altLang="zh-CN" dirty="0"/>
          </a:p>
          <a:p>
            <a:r>
              <a:rPr lang="zh-CN" altLang="en-US" dirty="0"/>
              <a:t>请在此输入您的文字内容</a:t>
            </a:r>
            <a:endParaRPr lang="en-US" altLang="zh-CN" dirty="0"/>
          </a:p>
          <a:p>
            <a:r>
              <a:rPr lang="zh-CN" altLang="en-US" dirty="0"/>
              <a:t>请在此输入您的文字</a:t>
            </a:r>
            <a:r>
              <a:rPr lang="zh-CN" altLang="en-US" dirty="0" smtClean="0"/>
              <a:t>内容</a:t>
            </a:r>
            <a:endParaRPr lang="en-US" altLang="zh-CN" dirty="0"/>
          </a:p>
        </p:txBody>
      </p:sp>
      <p:sp>
        <p:nvSpPr>
          <p:cNvPr id="25" name="文本框 24"/>
          <p:cNvSpPr txBox="1"/>
          <p:nvPr/>
        </p:nvSpPr>
        <p:spPr>
          <a:xfrm>
            <a:off x="8609401" y="3664016"/>
            <a:ext cx="2797373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800">
                <a:solidFill>
                  <a:srgbClr val="2B2C27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请在此输入您的文字内容</a:t>
            </a:r>
            <a:endParaRPr lang="en-US" altLang="zh-CN" dirty="0"/>
          </a:p>
          <a:p>
            <a:r>
              <a:rPr lang="zh-CN" altLang="en-US" dirty="0"/>
              <a:t>请在此输入您的文字内容</a:t>
            </a:r>
            <a:endParaRPr lang="en-US" altLang="zh-CN" dirty="0"/>
          </a:p>
          <a:p>
            <a:r>
              <a:rPr lang="zh-CN" altLang="en-US" dirty="0"/>
              <a:t>请在此输入您的文字</a:t>
            </a:r>
            <a:r>
              <a:rPr lang="zh-CN" altLang="en-US" dirty="0" smtClean="0"/>
              <a:t>内容</a:t>
            </a:r>
            <a:endParaRPr lang="en-US" altLang="zh-CN" dirty="0"/>
          </a:p>
        </p:txBody>
      </p:sp>
      <p:grpSp>
        <p:nvGrpSpPr>
          <p:cNvPr id="52" name="组合 51"/>
          <p:cNvGrpSpPr/>
          <p:nvPr/>
        </p:nvGrpSpPr>
        <p:grpSpPr>
          <a:xfrm>
            <a:off x="4672985" y="3971793"/>
            <a:ext cx="849393" cy="888510"/>
            <a:chOff x="7519988" y="1903413"/>
            <a:chExt cx="482600" cy="504825"/>
          </a:xfrm>
          <a:solidFill>
            <a:schemeClr val="bg1"/>
          </a:solidFill>
        </p:grpSpPr>
        <p:sp>
          <p:nvSpPr>
            <p:cNvPr id="53" name="Freeform 32"/>
            <p:cNvSpPr>
              <a:spLocks noEditPoints="1"/>
            </p:cNvSpPr>
            <p:nvPr/>
          </p:nvSpPr>
          <p:spPr bwMode="auto">
            <a:xfrm>
              <a:off x="7519988" y="1903413"/>
              <a:ext cx="482600" cy="504825"/>
            </a:xfrm>
            <a:custGeom>
              <a:avLst/>
              <a:gdLst>
                <a:gd name="T0" fmla="*/ 238 w 266"/>
                <a:gd name="T1" fmla="*/ 238 h 278"/>
                <a:gd name="T2" fmla="*/ 259 w 266"/>
                <a:gd name="T3" fmla="*/ 206 h 278"/>
                <a:gd name="T4" fmla="*/ 243 w 266"/>
                <a:gd name="T5" fmla="*/ 183 h 278"/>
                <a:gd name="T6" fmla="*/ 222 w 266"/>
                <a:gd name="T7" fmla="*/ 141 h 278"/>
                <a:gd name="T8" fmla="*/ 228 w 266"/>
                <a:gd name="T9" fmla="*/ 108 h 278"/>
                <a:gd name="T10" fmla="*/ 241 w 266"/>
                <a:gd name="T11" fmla="*/ 85 h 278"/>
                <a:gd name="T12" fmla="*/ 202 w 266"/>
                <a:gd name="T13" fmla="*/ 58 h 278"/>
                <a:gd name="T14" fmla="*/ 182 w 266"/>
                <a:gd name="T15" fmla="*/ 38 h 278"/>
                <a:gd name="T16" fmla="*/ 146 w 266"/>
                <a:gd name="T17" fmla="*/ 56 h 278"/>
                <a:gd name="T18" fmla="*/ 126 w 266"/>
                <a:gd name="T19" fmla="*/ 50 h 278"/>
                <a:gd name="T20" fmla="*/ 104 w 266"/>
                <a:gd name="T21" fmla="*/ 7 h 278"/>
                <a:gd name="T22" fmla="*/ 80 w 266"/>
                <a:gd name="T23" fmla="*/ 17 h 278"/>
                <a:gd name="T24" fmla="*/ 47 w 266"/>
                <a:gd name="T25" fmla="*/ 19 h 278"/>
                <a:gd name="T26" fmla="*/ 26 w 266"/>
                <a:gd name="T27" fmla="*/ 38 h 278"/>
                <a:gd name="T28" fmla="*/ 19 w 266"/>
                <a:gd name="T29" fmla="*/ 69 h 278"/>
                <a:gd name="T30" fmla="*/ 5 w 266"/>
                <a:gd name="T31" fmla="*/ 92 h 278"/>
                <a:gd name="T32" fmla="*/ 44 w 266"/>
                <a:gd name="T33" fmla="*/ 119 h 278"/>
                <a:gd name="T34" fmla="*/ 63 w 266"/>
                <a:gd name="T35" fmla="*/ 139 h 278"/>
                <a:gd name="T36" fmla="*/ 102 w 266"/>
                <a:gd name="T37" fmla="*/ 122 h 278"/>
                <a:gd name="T38" fmla="*/ 122 w 266"/>
                <a:gd name="T39" fmla="*/ 129 h 278"/>
                <a:gd name="T40" fmla="*/ 142 w 266"/>
                <a:gd name="T41" fmla="*/ 172 h 278"/>
                <a:gd name="T42" fmla="*/ 136 w 266"/>
                <a:gd name="T43" fmla="*/ 204 h 278"/>
                <a:gd name="T44" fmla="*/ 124 w 266"/>
                <a:gd name="T45" fmla="*/ 227 h 278"/>
                <a:gd name="T46" fmla="*/ 161 w 266"/>
                <a:gd name="T47" fmla="*/ 253 h 278"/>
                <a:gd name="T48" fmla="*/ 181 w 266"/>
                <a:gd name="T49" fmla="*/ 273 h 278"/>
                <a:gd name="T50" fmla="*/ 220 w 266"/>
                <a:gd name="T51" fmla="*/ 256 h 278"/>
                <a:gd name="T52" fmla="*/ 242 w 266"/>
                <a:gd name="T53" fmla="*/ 261 h 278"/>
                <a:gd name="T54" fmla="*/ 179 w 266"/>
                <a:gd name="T55" fmla="*/ 54 h 278"/>
                <a:gd name="T56" fmla="*/ 199 w 266"/>
                <a:gd name="T57" fmla="*/ 61 h 278"/>
                <a:gd name="T58" fmla="*/ 219 w 266"/>
                <a:gd name="T59" fmla="*/ 103 h 278"/>
                <a:gd name="T60" fmla="*/ 214 w 266"/>
                <a:gd name="T61" fmla="*/ 136 h 278"/>
                <a:gd name="T62" fmla="*/ 198 w 266"/>
                <a:gd name="T63" fmla="*/ 151 h 278"/>
                <a:gd name="T64" fmla="*/ 164 w 266"/>
                <a:gd name="T65" fmla="*/ 154 h 278"/>
                <a:gd name="T66" fmla="*/ 125 w 266"/>
                <a:gd name="T67" fmla="*/ 126 h 278"/>
                <a:gd name="T68" fmla="*/ 121 w 266"/>
                <a:gd name="T69" fmla="*/ 104 h 278"/>
                <a:gd name="T70" fmla="*/ 142 w 266"/>
                <a:gd name="T71" fmla="*/ 72 h 278"/>
                <a:gd name="T72" fmla="*/ 179 w 266"/>
                <a:gd name="T73" fmla="*/ 54 h 278"/>
                <a:gd name="T74" fmla="*/ 65 w 266"/>
                <a:gd name="T75" fmla="*/ 119 h 278"/>
                <a:gd name="T76" fmla="*/ 26 w 266"/>
                <a:gd name="T77" fmla="*/ 92 h 278"/>
                <a:gd name="T78" fmla="*/ 23 w 266"/>
                <a:gd name="T79" fmla="*/ 71 h 278"/>
                <a:gd name="T80" fmla="*/ 46 w 266"/>
                <a:gd name="T81" fmla="*/ 39 h 278"/>
                <a:gd name="T82" fmla="*/ 81 w 266"/>
                <a:gd name="T83" fmla="*/ 21 h 278"/>
                <a:gd name="T84" fmla="*/ 101 w 266"/>
                <a:gd name="T85" fmla="*/ 28 h 278"/>
                <a:gd name="T86" fmla="*/ 122 w 266"/>
                <a:gd name="T87" fmla="*/ 71 h 278"/>
                <a:gd name="T88" fmla="*/ 116 w 266"/>
                <a:gd name="T89" fmla="*/ 102 h 278"/>
                <a:gd name="T90" fmla="*/ 101 w 266"/>
                <a:gd name="T91" fmla="*/ 118 h 278"/>
                <a:gd name="T92" fmla="*/ 185 w 266"/>
                <a:gd name="T93" fmla="*/ 258 h 278"/>
                <a:gd name="T94" fmla="*/ 165 w 266"/>
                <a:gd name="T95" fmla="*/ 250 h 278"/>
                <a:gd name="T96" fmla="*/ 145 w 266"/>
                <a:gd name="T97" fmla="*/ 209 h 278"/>
                <a:gd name="T98" fmla="*/ 151 w 266"/>
                <a:gd name="T99" fmla="*/ 177 h 278"/>
                <a:gd name="T100" fmla="*/ 167 w 266"/>
                <a:gd name="T101" fmla="*/ 161 h 278"/>
                <a:gd name="T102" fmla="*/ 201 w 266"/>
                <a:gd name="T103" fmla="*/ 159 h 278"/>
                <a:gd name="T104" fmla="*/ 239 w 266"/>
                <a:gd name="T105" fmla="*/ 186 h 278"/>
                <a:gd name="T106" fmla="*/ 244 w 266"/>
                <a:gd name="T107" fmla="*/ 208 h 278"/>
                <a:gd name="T108" fmla="*/ 223 w 266"/>
                <a:gd name="T109" fmla="*/ 240 h 278"/>
                <a:gd name="T110" fmla="*/ 185 w 266"/>
                <a:gd name="T111" fmla="*/ 258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66" h="278">
                  <a:moveTo>
                    <a:pt x="243" y="241"/>
                  </a:moveTo>
                  <a:cubicBezTo>
                    <a:pt x="242" y="240"/>
                    <a:pt x="240" y="238"/>
                    <a:pt x="238" y="238"/>
                  </a:cubicBezTo>
                  <a:cubicBezTo>
                    <a:pt x="248" y="209"/>
                    <a:pt x="248" y="209"/>
                    <a:pt x="248" y="209"/>
                  </a:cubicBezTo>
                  <a:cubicBezTo>
                    <a:pt x="252" y="209"/>
                    <a:pt x="256" y="208"/>
                    <a:pt x="259" y="206"/>
                  </a:cubicBezTo>
                  <a:cubicBezTo>
                    <a:pt x="265" y="201"/>
                    <a:pt x="266" y="192"/>
                    <a:pt x="261" y="186"/>
                  </a:cubicBezTo>
                  <a:cubicBezTo>
                    <a:pt x="256" y="181"/>
                    <a:pt x="249" y="180"/>
                    <a:pt x="243" y="183"/>
                  </a:cubicBezTo>
                  <a:cubicBezTo>
                    <a:pt x="222" y="159"/>
                    <a:pt x="222" y="159"/>
                    <a:pt x="222" y="159"/>
                  </a:cubicBezTo>
                  <a:cubicBezTo>
                    <a:pt x="227" y="154"/>
                    <a:pt x="227" y="146"/>
                    <a:pt x="222" y="141"/>
                  </a:cubicBezTo>
                  <a:cubicBezTo>
                    <a:pt x="221" y="140"/>
                    <a:pt x="220" y="138"/>
                    <a:pt x="218" y="138"/>
                  </a:cubicBezTo>
                  <a:cubicBezTo>
                    <a:pt x="228" y="108"/>
                    <a:pt x="228" y="108"/>
                    <a:pt x="228" y="108"/>
                  </a:cubicBezTo>
                  <a:cubicBezTo>
                    <a:pt x="232" y="108"/>
                    <a:pt x="236" y="107"/>
                    <a:pt x="239" y="104"/>
                  </a:cubicBezTo>
                  <a:cubicBezTo>
                    <a:pt x="245" y="99"/>
                    <a:pt x="246" y="90"/>
                    <a:pt x="241" y="85"/>
                  </a:cubicBezTo>
                  <a:cubicBezTo>
                    <a:pt x="236" y="79"/>
                    <a:pt x="229" y="78"/>
                    <a:pt x="223" y="82"/>
                  </a:cubicBezTo>
                  <a:cubicBezTo>
                    <a:pt x="202" y="58"/>
                    <a:pt x="202" y="58"/>
                    <a:pt x="202" y="58"/>
                  </a:cubicBezTo>
                  <a:cubicBezTo>
                    <a:pt x="207" y="53"/>
                    <a:pt x="207" y="45"/>
                    <a:pt x="202" y="40"/>
                  </a:cubicBezTo>
                  <a:cubicBezTo>
                    <a:pt x="197" y="34"/>
                    <a:pt x="188" y="33"/>
                    <a:pt x="182" y="38"/>
                  </a:cubicBezTo>
                  <a:cubicBezTo>
                    <a:pt x="179" y="41"/>
                    <a:pt x="177" y="45"/>
                    <a:pt x="178" y="50"/>
                  </a:cubicBezTo>
                  <a:cubicBezTo>
                    <a:pt x="146" y="56"/>
                    <a:pt x="146" y="56"/>
                    <a:pt x="146" y="56"/>
                  </a:cubicBezTo>
                  <a:cubicBezTo>
                    <a:pt x="145" y="55"/>
                    <a:pt x="145" y="53"/>
                    <a:pt x="144" y="52"/>
                  </a:cubicBezTo>
                  <a:cubicBezTo>
                    <a:pt x="139" y="47"/>
                    <a:pt x="131" y="46"/>
                    <a:pt x="126" y="50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9" y="20"/>
                    <a:pt x="109" y="12"/>
                    <a:pt x="104" y="7"/>
                  </a:cubicBezTo>
                  <a:cubicBezTo>
                    <a:pt x="99" y="1"/>
                    <a:pt x="90" y="0"/>
                    <a:pt x="85" y="5"/>
                  </a:cubicBezTo>
                  <a:cubicBezTo>
                    <a:pt x="81" y="8"/>
                    <a:pt x="79" y="13"/>
                    <a:pt x="80" y="17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9" y="22"/>
                    <a:pt x="48" y="20"/>
                    <a:pt x="47" y="19"/>
                  </a:cubicBezTo>
                  <a:cubicBezTo>
                    <a:pt x="42" y="14"/>
                    <a:pt x="33" y="13"/>
                    <a:pt x="28" y="18"/>
                  </a:cubicBezTo>
                  <a:cubicBezTo>
                    <a:pt x="22" y="23"/>
                    <a:pt x="21" y="32"/>
                    <a:pt x="26" y="38"/>
                  </a:cubicBezTo>
                  <a:cubicBezTo>
                    <a:pt x="27" y="39"/>
                    <a:pt x="28" y="40"/>
                    <a:pt x="29" y="40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15" y="68"/>
                    <a:pt x="10" y="69"/>
                    <a:pt x="7" y="72"/>
                  </a:cubicBezTo>
                  <a:cubicBezTo>
                    <a:pt x="1" y="77"/>
                    <a:pt x="0" y="86"/>
                    <a:pt x="5" y="92"/>
                  </a:cubicBezTo>
                  <a:cubicBezTo>
                    <a:pt x="10" y="97"/>
                    <a:pt x="17" y="98"/>
                    <a:pt x="23" y="95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39" y="124"/>
                    <a:pt x="39" y="132"/>
                    <a:pt x="44" y="137"/>
                  </a:cubicBezTo>
                  <a:cubicBezTo>
                    <a:pt x="49" y="143"/>
                    <a:pt x="57" y="144"/>
                    <a:pt x="63" y="139"/>
                  </a:cubicBezTo>
                  <a:cubicBezTo>
                    <a:pt x="66" y="136"/>
                    <a:pt x="68" y="132"/>
                    <a:pt x="68" y="128"/>
                  </a:cubicBezTo>
                  <a:cubicBezTo>
                    <a:pt x="102" y="122"/>
                    <a:pt x="102" y="122"/>
                    <a:pt x="102" y="122"/>
                  </a:cubicBezTo>
                  <a:cubicBezTo>
                    <a:pt x="103" y="123"/>
                    <a:pt x="103" y="124"/>
                    <a:pt x="104" y="125"/>
                  </a:cubicBezTo>
                  <a:cubicBezTo>
                    <a:pt x="110" y="132"/>
                    <a:pt x="115" y="133"/>
                    <a:pt x="122" y="129"/>
                  </a:cubicBezTo>
                  <a:cubicBezTo>
                    <a:pt x="143" y="153"/>
                    <a:pt x="143" y="153"/>
                    <a:pt x="143" y="153"/>
                  </a:cubicBezTo>
                  <a:cubicBezTo>
                    <a:pt x="138" y="159"/>
                    <a:pt x="138" y="167"/>
                    <a:pt x="142" y="172"/>
                  </a:cubicBezTo>
                  <a:cubicBezTo>
                    <a:pt x="144" y="174"/>
                    <a:pt x="145" y="175"/>
                    <a:pt x="146" y="175"/>
                  </a:cubicBezTo>
                  <a:cubicBezTo>
                    <a:pt x="136" y="204"/>
                    <a:pt x="136" y="204"/>
                    <a:pt x="136" y="204"/>
                  </a:cubicBezTo>
                  <a:cubicBezTo>
                    <a:pt x="132" y="204"/>
                    <a:pt x="128" y="205"/>
                    <a:pt x="125" y="208"/>
                  </a:cubicBezTo>
                  <a:cubicBezTo>
                    <a:pt x="119" y="213"/>
                    <a:pt x="119" y="221"/>
                    <a:pt x="124" y="227"/>
                  </a:cubicBezTo>
                  <a:cubicBezTo>
                    <a:pt x="128" y="233"/>
                    <a:pt x="136" y="234"/>
                    <a:pt x="142" y="230"/>
                  </a:cubicBezTo>
                  <a:cubicBezTo>
                    <a:pt x="161" y="253"/>
                    <a:pt x="161" y="253"/>
                    <a:pt x="161" y="253"/>
                  </a:cubicBezTo>
                  <a:cubicBezTo>
                    <a:pt x="157" y="258"/>
                    <a:pt x="157" y="266"/>
                    <a:pt x="161" y="271"/>
                  </a:cubicBezTo>
                  <a:cubicBezTo>
                    <a:pt x="166" y="277"/>
                    <a:pt x="175" y="278"/>
                    <a:pt x="181" y="273"/>
                  </a:cubicBezTo>
                  <a:cubicBezTo>
                    <a:pt x="184" y="270"/>
                    <a:pt x="186" y="266"/>
                    <a:pt x="186" y="263"/>
                  </a:cubicBezTo>
                  <a:cubicBezTo>
                    <a:pt x="220" y="256"/>
                    <a:pt x="220" y="256"/>
                    <a:pt x="220" y="256"/>
                  </a:cubicBezTo>
                  <a:cubicBezTo>
                    <a:pt x="220" y="257"/>
                    <a:pt x="221" y="259"/>
                    <a:pt x="222" y="260"/>
                  </a:cubicBezTo>
                  <a:cubicBezTo>
                    <a:pt x="227" y="265"/>
                    <a:pt x="236" y="266"/>
                    <a:pt x="242" y="261"/>
                  </a:cubicBezTo>
                  <a:cubicBezTo>
                    <a:pt x="248" y="256"/>
                    <a:pt x="248" y="247"/>
                    <a:pt x="243" y="241"/>
                  </a:cubicBezTo>
                  <a:close/>
                  <a:moveTo>
                    <a:pt x="179" y="54"/>
                  </a:moveTo>
                  <a:cubicBezTo>
                    <a:pt x="179" y="56"/>
                    <a:pt x="180" y="57"/>
                    <a:pt x="181" y="58"/>
                  </a:cubicBezTo>
                  <a:cubicBezTo>
                    <a:pt x="185" y="63"/>
                    <a:pt x="193" y="64"/>
                    <a:pt x="199" y="61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5" y="90"/>
                    <a:pt x="215" y="98"/>
                    <a:pt x="219" y="103"/>
                  </a:cubicBezTo>
                  <a:cubicBezTo>
                    <a:pt x="221" y="104"/>
                    <a:pt x="222" y="106"/>
                    <a:pt x="224" y="106"/>
                  </a:cubicBezTo>
                  <a:cubicBezTo>
                    <a:pt x="214" y="136"/>
                    <a:pt x="214" y="136"/>
                    <a:pt x="214" y="136"/>
                  </a:cubicBezTo>
                  <a:cubicBezTo>
                    <a:pt x="210" y="136"/>
                    <a:pt x="206" y="137"/>
                    <a:pt x="202" y="139"/>
                  </a:cubicBezTo>
                  <a:cubicBezTo>
                    <a:pt x="199" y="142"/>
                    <a:pt x="197" y="147"/>
                    <a:pt x="198" y="151"/>
                  </a:cubicBezTo>
                  <a:cubicBezTo>
                    <a:pt x="166" y="157"/>
                    <a:pt x="166" y="157"/>
                    <a:pt x="166" y="157"/>
                  </a:cubicBezTo>
                  <a:cubicBezTo>
                    <a:pt x="165" y="156"/>
                    <a:pt x="165" y="155"/>
                    <a:pt x="164" y="154"/>
                  </a:cubicBezTo>
                  <a:cubicBezTo>
                    <a:pt x="159" y="149"/>
                    <a:pt x="152" y="148"/>
                    <a:pt x="146" y="151"/>
                  </a:cubicBezTo>
                  <a:cubicBezTo>
                    <a:pt x="125" y="126"/>
                    <a:pt x="125" y="126"/>
                    <a:pt x="125" y="126"/>
                  </a:cubicBezTo>
                  <a:cubicBezTo>
                    <a:pt x="130" y="121"/>
                    <a:pt x="130" y="113"/>
                    <a:pt x="125" y="107"/>
                  </a:cubicBezTo>
                  <a:cubicBezTo>
                    <a:pt x="124" y="106"/>
                    <a:pt x="123" y="104"/>
                    <a:pt x="121" y="104"/>
                  </a:cubicBezTo>
                  <a:cubicBezTo>
                    <a:pt x="131" y="75"/>
                    <a:pt x="131" y="75"/>
                    <a:pt x="131" y="75"/>
                  </a:cubicBezTo>
                  <a:cubicBezTo>
                    <a:pt x="135" y="76"/>
                    <a:pt x="139" y="75"/>
                    <a:pt x="142" y="72"/>
                  </a:cubicBezTo>
                  <a:cubicBezTo>
                    <a:pt x="146" y="69"/>
                    <a:pt x="148" y="65"/>
                    <a:pt x="147" y="60"/>
                  </a:cubicBezTo>
                  <a:lnTo>
                    <a:pt x="179" y="54"/>
                  </a:lnTo>
                  <a:close/>
                  <a:moveTo>
                    <a:pt x="68" y="124"/>
                  </a:moveTo>
                  <a:cubicBezTo>
                    <a:pt x="67" y="122"/>
                    <a:pt x="66" y="120"/>
                    <a:pt x="65" y="119"/>
                  </a:cubicBezTo>
                  <a:cubicBezTo>
                    <a:pt x="60" y="114"/>
                    <a:pt x="53" y="112"/>
                    <a:pt x="47" y="116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31" y="87"/>
                    <a:pt x="31" y="79"/>
                    <a:pt x="26" y="74"/>
                  </a:cubicBezTo>
                  <a:cubicBezTo>
                    <a:pt x="25" y="73"/>
                    <a:pt x="24" y="72"/>
                    <a:pt x="23" y="71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7" y="43"/>
                    <a:pt x="42" y="42"/>
                    <a:pt x="46" y="39"/>
                  </a:cubicBezTo>
                  <a:cubicBezTo>
                    <a:pt x="50" y="36"/>
                    <a:pt x="51" y="32"/>
                    <a:pt x="51" y="27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1" y="23"/>
                    <a:pt x="82" y="24"/>
                    <a:pt x="83" y="25"/>
                  </a:cubicBezTo>
                  <a:cubicBezTo>
                    <a:pt x="88" y="31"/>
                    <a:pt x="95" y="32"/>
                    <a:pt x="101" y="28"/>
                  </a:cubicBezTo>
                  <a:cubicBezTo>
                    <a:pt x="122" y="53"/>
                    <a:pt x="122" y="53"/>
                    <a:pt x="122" y="53"/>
                  </a:cubicBezTo>
                  <a:cubicBezTo>
                    <a:pt x="118" y="58"/>
                    <a:pt x="118" y="66"/>
                    <a:pt x="122" y="71"/>
                  </a:cubicBezTo>
                  <a:cubicBezTo>
                    <a:pt x="124" y="72"/>
                    <a:pt x="125" y="73"/>
                    <a:pt x="126" y="74"/>
                  </a:cubicBezTo>
                  <a:cubicBezTo>
                    <a:pt x="116" y="102"/>
                    <a:pt x="116" y="102"/>
                    <a:pt x="116" y="102"/>
                  </a:cubicBezTo>
                  <a:cubicBezTo>
                    <a:pt x="113" y="102"/>
                    <a:pt x="109" y="103"/>
                    <a:pt x="106" y="106"/>
                  </a:cubicBezTo>
                  <a:cubicBezTo>
                    <a:pt x="102" y="109"/>
                    <a:pt x="100" y="113"/>
                    <a:pt x="101" y="118"/>
                  </a:cubicBezTo>
                  <a:lnTo>
                    <a:pt x="68" y="124"/>
                  </a:lnTo>
                  <a:close/>
                  <a:moveTo>
                    <a:pt x="185" y="258"/>
                  </a:moveTo>
                  <a:cubicBezTo>
                    <a:pt x="185" y="256"/>
                    <a:pt x="184" y="254"/>
                    <a:pt x="183" y="253"/>
                  </a:cubicBezTo>
                  <a:cubicBezTo>
                    <a:pt x="178" y="248"/>
                    <a:pt x="171" y="247"/>
                    <a:pt x="165" y="250"/>
                  </a:cubicBezTo>
                  <a:cubicBezTo>
                    <a:pt x="145" y="227"/>
                    <a:pt x="145" y="227"/>
                    <a:pt x="145" y="227"/>
                  </a:cubicBezTo>
                  <a:cubicBezTo>
                    <a:pt x="150" y="222"/>
                    <a:pt x="150" y="214"/>
                    <a:pt x="145" y="209"/>
                  </a:cubicBezTo>
                  <a:cubicBezTo>
                    <a:pt x="144" y="208"/>
                    <a:pt x="142" y="206"/>
                    <a:pt x="141" y="206"/>
                  </a:cubicBezTo>
                  <a:cubicBezTo>
                    <a:pt x="151" y="177"/>
                    <a:pt x="151" y="177"/>
                    <a:pt x="151" y="177"/>
                  </a:cubicBezTo>
                  <a:cubicBezTo>
                    <a:pt x="155" y="177"/>
                    <a:pt x="159" y="176"/>
                    <a:pt x="162" y="174"/>
                  </a:cubicBezTo>
                  <a:cubicBezTo>
                    <a:pt x="166" y="171"/>
                    <a:pt x="168" y="166"/>
                    <a:pt x="167" y="161"/>
                  </a:cubicBezTo>
                  <a:cubicBezTo>
                    <a:pt x="199" y="156"/>
                    <a:pt x="199" y="156"/>
                    <a:pt x="199" y="156"/>
                  </a:cubicBezTo>
                  <a:cubicBezTo>
                    <a:pt x="199" y="157"/>
                    <a:pt x="200" y="158"/>
                    <a:pt x="201" y="159"/>
                  </a:cubicBezTo>
                  <a:cubicBezTo>
                    <a:pt x="205" y="165"/>
                    <a:pt x="213" y="166"/>
                    <a:pt x="219" y="162"/>
                  </a:cubicBezTo>
                  <a:cubicBezTo>
                    <a:pt x="239" y="186"/>
                    <a:pt x="239" y="186"/>
                    <a:pt x="239" y="186"/>
                  </a:cubicBezTo>
                  <a:cubicBezTo>
                    <a:pt x="235" y="191"/>
                    <a:pt x="235" y="199"/>
                    <a:pt x="239" y="204"/>
                  </a:cubicBezTo>
                  <a:cubicBezTo>
                    <a:pt x="241" y="206"/>
                    <a:pt x="242" y="207"/>
                    <a:pt x="244" y="208"/>
                  </a:cubicBezTo>
                  <a:cubicBezTo>
                    <a:pt x="234" y="236"/>
                    <a:pt x="234" y="236"/>
                    <a:pt x="234" y="236"/>
                  </a:cubicBezTo>
                  <a:cubicBezTo>
                    <a:pt x="230" y="236"/>
                    <a:pt x="227" y="237"/>
                    <a:pt x="223" y="240"/>
                  </a:cubicBezTo>
                  <a:cubicBezTo>
                    <a:pt x="220" y="243"/>
                    <a:pt x="218" y="247"/>
                    <a:pt x="219" y="252"/>
                  </a:cubicBezTo>
                  <a:lnTo>
                    <a:pt x="185" y="2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3"/>
            <p:cNvSpPr>
              <a:spLocks noEditPoints="1"/>
            </p:cNvSpPr>
            <p:nvPr/>
          </p:nvSpPr>
          <p:spPr bwMode="auto">
            <a:xfrm>
              <a:off x="7797801" y="2211388"/>
              <a:ext cx="142875" cy="138112"/>
            </a:xfrm>
            <a:custGeom>
              <a:avLst/>
              <a:gdLst>
                <a:gd name="T0" fmla="*/ 60 w 90"/>
                <a:gd name="T1" fmla="*/ 0 h 87"/>
                <a:gd name="T2" fmla="*/ 14 w 90"/>
                <a:gd name="T3" fmla="*/ 8 h 87"/>
                <a:gd name="T4" fmla="*/ 0 w 90"/>
                <a:gd name="T5" fmla="*/ 51 h 87"/>
                <a:gd name="T6" fmla="*/ 29 w 90"/>
                <a:gd name="T7" fmla="*/ 87 h 87"/>
                <a:gd name="T8" fmla="*/ 74 w 90"/>
                <a:gd name="T9" fmla="*/ 77 h 87"/>
                <a:gd name="T10" fmla="*/ 90 w 90"/>
                <a:gd name="T11" fmla="*/ 34 h 87"/>
                <a:gd name="T12" fmla="*/ 60 w 90"/>
                <a:gd name="T13" fmla="*/ 0 h 87"/>
                <a:gd name="T14" fmla="*/ 30 w 90"/>
                <a:gd name="T15" fmla="*/ 82 h 87"/>
                <a:gd name="T16" fmla="*/ 4 w 90"/>
                <a:gd name="T17" fmla="*/ 50 h 87"/>
                <a:gd name="T18" fmla="*/ 18 w 90"/>
                <a:gd name="T19" fmla="*/ 12 h 87"/>
                <a:gd name="T20" fmla="*/ 58 w 90"/>
                <a:gd name="T21" fmla="*/ 4 h 87"/>
                <a:gd name="T22" fmla="*/ 85 w 90"/>
                <a:gd name="T23" fmla="*/ 35 h 87"/>
                <a:gd name="T24" fmla="*/ 72 w 90"/>
                <a:gd name="T25" fmla="*/ 74 h 87"/>
                <a:gd name="T26" fmla="*/ 30 w 90"/>
                <a:gd name="T27" fmla="*/ 8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87">
                  <a:moveTo>
                    <a:pt x="60" y="0"/>
                  </a:moveTo>
                  <a:lnTo>
                    <a:pt x="14" y="8"/>
                  </a:lnTo>
                  <a:lnTo>
                    <a:pt x="0" y="51"/>
                  </a:lnTo>
                  <a:lnTo>
                    <a:pt x="29" y="87"/>
                  </a:lnTo>
                  <a:lnTo>
                    <a:pt x="74" y="77"/>
                  </a:lnTo>
                  <a:lnTo>
                    <a:pt x="90" y="34"/>
                  </a:lnTo>
                  <a:lnTo>
                    <a:pt x="60" y="0"/>
                  </a:lnTo>
                  <a:close/>
                  <a:moveTo>
                    <a:pt x="30" y="82"/>
                  </a:moveTo>
                  <a:lnTo>
                    <a:pt x="4" y="50"/>
                  </a:lnTo>
                  <a:lnTo>
                    <a:pt x="18" y="12"/>
                  </a:lnTo>
                  <a:lnTo>
                    <a:pt x="58" y="4"/>
                  </a:lnTo>
                  <a:lnTo>
                    <a:pt x="85" y="35"/>
                  </a:lnTo>
                  <a:lnTo>
                    <a:pt x="72" y="74"/>
                  </a:lnTo>
                  <a:lnTo>
                    <a:pt x="30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4"/>
            <p:cNvSpPr>
              <a:spLocks noEditPoints="1"/>
            </p:cNvSpPr>
            <p:nvPr/>
          </p:nvSpPr>
          <p:spPr bwMode="auto">
            <a:xfrm>
              <a:off x="7761288" y="2027238"/>
              <a:ext cx="142875" cy="136525"/>
            </a:xfrm>
            <a:custGeom>
              <a:avLst/>
              <a:gdLst>
                <a:gd name="T0" fmla="*/ 29 w 90"/>
                <a:gd name="T1" fmla="*/ 86 h 86"/>
                <a:gd name="T2" fmla="*/ 74 w 90"/>
                <a:gd name="T3" fmla="*/ 78 h 86"/>
                <a:gd name="T4" fmla="*/ 90 w 90"/>
                <a:gd name="T5" fmla="*/ 34 h 86"/>
                <a:gd name="T6" fmla="*/ 60 w 90"/>
                <a:gd name="T7" fmla="*/ 0 h 86"/>
                <a:gd name="T8" fmla="*/ 15 w 90"/>
                <a:gd name="T9" fmla="*/ 8 h 86"/>
                <a:gd name="T10" fmla="*/ 0 w 90"/>
                <a:gd name="T11" fmla="*/ 52 h 86"/>
                <a:gd name="T12" fmla="*/ 29 w 90"/>
                <a:gd name="T13" fmla="*/ 86 h 86"/>
                <a:gd name="T14" fmla="*/ 58 w 90"/>
                <a:gd name="T15" fmla="*/ 5 h 86"/>
                <a:gd name="T16" fmla="*/ 85 w 90"/>
                <a:gd name="T17" fmla="*/ 36 h 86"/>
                <a:gd name="T18" fmla="*/ 72 w 90"/>
                <a:gd name="T19" fmla="*/ 74 h 86"/>
                <a:gd name="T20" fmla="*/ 31 w 90"/>
                <a:gd name="T21" fmla="*/ 81 h 86"/>
                <a:gd name="T22" fmla="*/ 4 w 90"/>
                <a:gd name="T23" fmla="*/ 50 h 86"/>
                <a:gd name="T24" fmla="*/ 18 w 90"/>
                <a:gd name="T25" fmla="*/ 12 h 86"/>
                <a:gd name="T26" fmla="*/ 58 w 90"/>
                <a:gd name="T27" fmla="*/ 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86">
                  <a:moveTo>
                    <a:pt x="29" y="86"/>
                  </a:moveTo>
                  <a:lnTo>
                    <a:pt x="74" y="78"/>
                  </a:lnTo>
                  <a:lnTo>
                    <a:pt x="90" y="34"/>
                  </a:lnTo>
                  <a:lnTo>
                    <a:pt x="60" y="0"/>
                  </a:lnTo>
                  <a:lnTo>
                    <a:pt x="15" y="8"/>
                  </a:lnTo>
                  <a:lnTo>
                    <a:pt x="0" y="52"/>
                  </a:lnTo>
                  <a:lnTo>
                    <a:pt x="29" y="86"/>
                  </a:lnTo>
                  <a:close/>
                  <a:moveTo>
                    <a:pt x="58" y="5"/>
                  </a:moveTo>
                  <a:lnTo>
                    <a:pt x="85" y="36"/>
                  </a:lnTo>
                  <a:lnTo>
                    <a:pt x="72" y="74"/>
                  </a:lnTo>
                  <a:lnTo>
                    <a:pt x="31" y="81"/>
                  </a:lnTo>
                  <a:lnTo>
                    <a:pt x="4" y="50"/>
                  </a:lnTo>
                  <a:lnTo>
                    <a:pt x="18" y="12"/>
                  </a:lnTo>
                  <a:lnTo>
                    <a:pt x="5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35"/>
            <p:cNvSpPr>
              <a:spLocks noEditPoints="1"/>
            </p:cNvSpPr>
            <p:nvPr/>
          </p:nvSpPr>
          <p:spPr bwMode="auto">
            <a:xfrm>
              <a:off x="7583488" y="1970088"/>
              <a:ext cx="141288" cy="136525"/>
            </a:xfrm>
            <a:custGeom>
              <a:avLst/>
              <a:gdLst>
                <a:gd name="T0" fmla="*/ 59 w 89"/>
                <a:gd name="T1" fmla="*/ 0 h 86"/>
                <a:gd name="T2" fmla="*/ 14 w 89"/>
                <a:gd name="T3" fmla="*/ 9 h 86"/>
                <a:gd name="T4" fmla="*/ 0 w 89"/>
                <a:gd name="T5" fmla="*/ 52 h 86"/>
                <a:gd name="T6" fmla="*/ 29 w 89"/>
                <a:gd name="T7" fmla="*/ 86 h 86"/>
                <a:gd name="T8" fmla="*/ 74 w 89"/>
                <a:gd name="T9" fmla="*/ 78 h 86"/>
                <a:gd name="T10" fmla="*/ 89 w 89"/>
                <a:gd name="T11" fmla="*/ 35 h 86"/>
                <a:gd name="T12" fmla="*/ 59 w 89"/>
                <a:gd name="T13" fmla="*/ 0 h 86"/>
                <a:gd name="T14" fmla="*/ 31 w 89"/>
                <a:gd name="T15" fmla="*/ 82 h 86"/>
                <a:gd name="T16" fmla="*/ 4 w 89"/>
                <a:gd name="T17" fmla="*/ 51 h 86"/>
                <a:gd name="T18" fmla="*/ 18 w 89"/>
                <a:gd name="T19" fmla="*/ 12 h 86"/>
                <a:gd name="T20" fmla="*/ 58 w 89"/>
                <a:gd name="T21" fmla="*/ 4 h 86"/>
                <a:gd name="T22" fmla="*/ 84 w 89"/>
                <a:gd name="T23" fmla="*/ 36 h 86"/>
                <a:gd name="T24" fmla="*/ 71 w 89"/>
                <a:gd name="T25" fmla="*/ 74 h 86"/>
                <a:gd name="T26" fmla="*/ 31 w 89"/>
                <a:gd name="T27" fmla="*/ 8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9" h="86">
                  <a:moveTo>
                    <a:pt x="59" y="0"/>
                  </a:moveTo>
                  <a:lnTo>
                    <a:pt x="14" y="9"/>
                  </a:lnTo>
                  <a:lnTo>
                    <a:pt x="0" y="52"/>
                  </a:lnTo>
                  <a:lnTo>
                    <a:pt x="29" y="86"/>
                  </a:lnTo>
                  <a:lnTo>
                    <a:pt x="74" y="78"/>
                  </a:lnTo>
                  <a:lnTo>
                    <a:pt x="89" y="35"/>
                  </a:lnTo>
                  <a:lnTo>
                    <a:pt x="59" y="0"/>
                  </a:lnTo>
                  <a:close/>
                  <a:moveTo>
                    <a:pt x="31" y="82"/>
                  </a:moveTo>
                  <a:lnTo>
                    <a:pt x="4" y="51"/>
                  </a:lnTo>
                  <a:lnTo>
                    <a:pt x="18" y="12"/>
                  </a:lnTo>
                  <a:lnTo>
                    <a:pt x="58" y="4"/>
                  </a:lnTo>
                  <a:lnTo>
                    <a:pt x="84" y="36"/>
                  </a:lnTo>
                  <a:lnTo>
                    <a:pt x="71" y="74"/>
                  </a:lnTo>
                  <a:lnTo>
                    <a:pt x="31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4673337" y="2163277"/>
            <a:ext cx="848688" cy="921349"/>
            <a:chOff x="7680326" y="3319463"/>
            <a:chExt cx="463550" cy="503237"/>
          </a:xfrm>
          <a:solidFill>
            <a:schemeClr val="bg1"/>
          </a:solidFill>
        </p:grpSpPr>
        <p:sp>
          <p:nvSpPr>
            <p:cNvPr id="58" name="Freeform 104"/>
            <p:cNvSpPr>
              <a:spLocks/>
            </p:cNvSpPr>
            <p:nvPr/>
          </p:nvSpPr>
          <p:spPr bwMode="auto">
            <a:xfrm>
              <a:off x="7743826" y="3382963"/>
              <a:ext cx="68263" cy="66675"/>
            </a:xfrm>
            <a:custGeom>
              <a:avLst/>
              <a:gdLst>
                <a:gd name="T0" fmla="*/ 25 w 37"/>
                <a:gd name="T1" fmla="*/ 34 h 36"/>
                <a:gd name="T2" fmla="*/ 29 w 37"/>
                <a:gd name="T3" fmla="*/ 36 h 36"/>
                <a:gd name="T4" fmla="*/ 34 w 37"/>
                <a:gd name="T5" fmla="*/ 34 h 36"/>
                <a:gd name="T6" fmla="*/ 34 w 37"/>
                <a:gd name="T7" fmla="*/ 25 h 36"/>
                <a:gd name="T8" fmla="*/ 29 w 37"/>
                <a:gd name="T9" fmla="*/ 20 h 36"/>
                <a:gd name="T10" fmla="*/ 12 w 37"/>
                <a:gd name="T11" fmla="*/ 3 h 36"/>
                <a:gd name="T12" fmla="*/ 3 w 37"/>
                <a:gd name="T13" fmla="*/ 3 h 36"/>
                <a:gd name="T14" fmla="*/ 3 w 37"/>
                <a:gd name="T15" fmla="*/ 12 h 36"/>
                <a:gd name="T16" fmla="*/ 25 w 37"/>
                <a:gd name="T17" fmla="*/ 3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6">
                  <a:moveTo>
                    <a:pt x="25" y="34"/>
                  </a:moveTo>
                  <a:cubicBezTo>
                    <a:pt x="26" y="35"/>
                    <a:pt x="27" y="36"/>
                    <a:pt x="29" y="36"/>
                  </a:cubicBezTo>
                  <a:cubicBezTo>
                    <a:pt x="31" y="36"/>
                    <a:pt x="33" y="36"/>
                    <a:pt x="34" y="34"/>
                  </a:cubicBezTo>
                  <a:cubicBezTo>
                    <a:pt x="37" y="32"/>
                    <a:pt x="37" y="28"/>
                    <a:pt x="34" y="25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9" y="0"/>
                    <a:pt x="5" y="0"/>
                    <a:pt x="3" y="3"/>
                  </a:cubicBezTo>
                  <a:cubicBezTo>
                    <a:pt x="0" y="5"/>
                    <a:pt x="0" y="9"/>
                    <a:pt x="3" y="12"/>
                  </a:cubicBezTo>
                  <a:lnTo>
                    <a:pt x="25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05"/>
            <p:cNvSpPr>
              <a:spLocks/>
            </p:cNvSpPr>
            <p:nvPr/>
          </p:nvSpPr>
          <p:spPr bwMode="auto">
            <a:xfrm>
              <a:off x="7900988" y="3319463"/>
              <a:ext cx="23813" cy="82550"/>
            </a:xfrm>
            <a:custGeom>
              <a:avLst/>
              <a:gdLst>
                <a:gd name="T0" fmla="*/ 6 w 13"/>
                <a:gd name="T1" fmla="*/ 45 h 45"/>
                <a:gd name="T2" fmla="*/ 7 w 13"/>
                <a:gd name="T3" fmla="*/ 45 h 45"/>
                <a:gd name="T4" fmla="*/ 13 w 13"/>
                <a:gd name="T5" fmla="*/ 38 h 45"/>
                <a:gd name="T6" fmla="*/ 13 w 13"/>
                <a:gd name="T7" fmla="*/ 7 h 45"/>
                <a:gd name="T8" fmla="*/ 7 w 13"/>
                <a:gd name="T9" fmla="*/ 0 h 45"/>
                <a:gd name="T10" fmla="*/ 6 w 13"/>
                <a:gd name="T11" fmla="*/ 0 h 45"/>
                <a:gd name="T12" fmla="*/ 0 w 13"/>
                <a:gd name="T13" fmla="*/ 7 h 45"/>
                <a:gd name="T14" fmla="*/ 0 w 13"/>
                <a:gd name="T15" fmla="*/ 38 h 45"/>
                <a:gd name="T16" fmla="*/ 6 w 13"/>
                <a:gd name="T1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45">
                  <a:moveTo>
                    <a:pt x="6" y="45"/>
                  </a:moveTo>
                  <a:cubicBezTo>
                    <a:pt x="7" y="45"/>
                    <a:pt x="7" y="45"/>
                    <a:pt x="7" y="45"/>
                  </a:cubicBezTo>
                  <a:cubicBezTo>
                    <a:pt x="10" y="45"/>
                    <a:pt x="13" y="42"/>
                    <a:pt x="13" y="3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3"/>
                    <a:pt x="10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1"/>
                    <a:pt x="0" y="4"/>
                    <a:pt x="0" y="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2"/>
                    <a:pt x="3" y="45"/>
                    <a:pt x="6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06"/>
            <p:cNvSpPr>
              <a:spLocks/>
            </p:cNvSpPr>
            <p:nvPr/>
          </p:nvSpPr>
          <p:spPr bwMode="auto">
            <a:xfrm>
              <a:off x="8015288" y="3382963"/>
              <a:ext cx="66675" cy="66675"/>
            </a:xfrm>
            <a:custGeom>
              <a:avLst/>
              <a:gdLst>
                <a:gd name="T0" fmla="*/ 7 w 37"/>
                <a:gd name="T1" fmla="*/ 36 h 36"/>
                <a:gd name="T2" fmla="*/ 12 w 37"/>
                <a:gd name="T3" fmla="*/ 34 h 36"/>
                <a:gd name="T4" fmla="*/ 34 w 37"/>
                <a:gd name="T5" fmla="*/ 12 h 36"/>
                <a:gd name="T6" fmla="*/ 34 w 37"/>
                <a:gd name="T7" fmla="*/ 3 h 36"/>
                <a:gd name="T8" fmla="*/ 25 w 37"/>
                <a:gd name="T9" fmla="*/ 3 h 36"/>
                <a:gd name="T10" fmla="*/ 7 w 37"/>
                <a:gd name="T11" fmla="*/ 20 h 36"/>
                <a:gd name="T12" fmla="*/ 3 w 37"/>
                <a:gd name="T13" fmla="*/ 25 h 36"/>
                <a:gd name="T14" fmla="*/ 3 w 37"/>
                <a:gd name="T15" fmla="*/ 34 h 36"/>
                <a:gd name="T16" fmla="*/ 7 w 37"/>
                <a:gd name="T1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6">
                  <a:moveTo>
                    <a:pt x="7" y="36"/>
                  </a:moveTo>
                  <a:cubicBezTo>
                    <a:pt x="9" y="36"/>
                    <a:pt x="10" y="36"/>
                    <a:pt x="12" y="34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7" y="9"/>
                    <a:pt x="37" y="5"/>
                    <a:pt x="34" y="3"/>
                  </a:cubicBezTo>
                  <a:cubicBezTo>
                    <a:pt x="31" y="0"/>
                    <a:pt x="27" y="0"/>
                    <a:pt x="25" y="3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0" y="28"/>
                    <a:pt x="0" y="32"/>
                    <a:pt x="3" y="34"/>
                  </a:cubicBezTo>
                  <a:cubicBezTo>
                    <a:pt x="4" y="36"/>
                    <a:pt x="6" y="36"/>
                    <a:pt x="7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07"/>
            <p:cNvSpPr>
              <a:spLocks/>
            </p:cNvSpPr>
            <p:nvPr/>
          </p:nvSpPr>
          <p:spPr bwMode="auto">
            <a:xfrm>
              <a:off x="7680326" y="3540125"/>
              <a:ext cx="82550" cy="23812"/>
            </a:xfrm>
            <a:custGeom>
              <a:avLst/>
              <a:gdLst>
                <a:gd name="T0" fmla="*/ 45 w 45"/>
                <a:gd name="T1" fmla="*/ 7 h 13"/>
                <a:gd name="T2" fmla="*/ 38 w 45"/>
                <a:gd name="T3" fmla="*/ 0 h 13"/>
                <a:gd name="T4" fmla="*/ 7 w 45"/>
                <a:gd name="T5" fmla="*/ 0 h 13"/>
                <a:gd name="T6" fmla="*/ 0 w 45"/>
                <a:gd name="T7" fmla="*/ 7 h 13"/>
                <a:gd name="T8" fmla="*/ 7 w 45"/>
                <a:gd name="T9" fmla="*/ 13 h 13"/>
                <a:gd name="T10" fmla="*/ 38 w 45"/>
                <a:gd name="T11" fmla="*/ 13 h 13"/>
                <a:gd name="T12" fmla="*/ 45 w 45"/>
                <a:gd name="T13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13">
                  <a:moveTo>
                    <a:pt x="45" y="7"/>
                  </a:moveTo>
                  <a:cubicBezTo>
                    <a:pt x="45" y="3"/>
                    <a:pt x="42" y="0"/>
                    <a:pt x="3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3"/>
                    <a:pt x="7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2" y="13"/>
                    <a:pt x="45" y="11"/>
                    <a:pt x="4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08"/>
            <p:cNvSpPr>
              <a:spLocks/>
            </p:cNvSpPr>
            <p:nvPr/>
          </p:nvSpPr>
          <p:spPr bwMode="auto">
            <a:xfrm>
              <a:off x="8064501" y="3540125"/>
              <a:ext cx="79375" cy="23812"/>
            </a:xfrm>
            <a:custGeom>
              <a:avLst/>
              <a:gdLst>
                <a:gd name="T0" fmla="*/ 38 w 44"/>
                <a:gd name="T1" fmla="*/ 0 h 13"/>
                <a:gd name="T2" fmla="*/ 6 w 44"/>
                <a:gd name="T3" fmla="*/ 0 h 13"/>
                <a:gd name="T4" fmla="*/ 0 w 44"/>
                <a:gd name="T5" fmla="*/ 7 h 13"/>
                <a:gd name="T6" fmla="*/ 6 w 44"/>
                <a:gd name="T7" fmla="*/ 13 h 13"/>
                <a:gd name="T8" fmla="*/ 38 w 44"/>
                <a:gd name="T9" fmla="*/ 13 h 13"/>
                <a:gd name="T10" fmla="*/ 44 w 44"/>
                <a:gd name="T11" fmla="*/ 7 h 13"/>
                <a:gd name="T12" fmla="*/ 38 w 44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3">
                  <a:moveTo>
                    <a:pt x="3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3"/>
                    <a:pt x="6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1" y="13"/>
                    <a:pt x="44" y="11"/>
                    <a:pt x="44" y="7"/>
                  </a:cubicBezTo>
                  <a:cubicBezTo>
                    <a:pt x="44" y="3"/>
                    <a:pt x="41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09"/>
            <p:cNvSpPr>
              <a:spLocks/>
            </p:cNvSpPr>
            <p:nvPr/>
          </p:nvSpPr>
          <p:spPr bwMode="auto">
            <a:xfrm>
              <a:off x="8015288" y="3656013"/>
              <a:ext cx="66675" cy="65087"/>
            </a:xfrm>
            <a:custGeom>
              <a:avLst/>
              <a:gdLst>
                <a:gd name="T0" fmla="*/ 12 w 37"/>
                <a:gd name="T1" fmla="*/ 2 h 36"/>
                <a:gd name="T2" fmla="*/ 7 w 37"/>
                <a:gd name="T3" fmla="*/ 0 h 36"/>
                <a:gd name="T4" fmla="*/ 3 w 37"/>
                <a:gd name="T5" fmla="*/ 2 h 36"/>
                <a:gd name="T6" fmla="*/ 3 w 37"/>
                <a:gd name="T7" fmla="*/ 11 h 36"/>
                <a:gd name="T8" fmla="*/ 7 w 37"/>
                <a:gd name="T9" fmla="*/ 16 h 36"/>
                <a:gd name="T10" fmla="*/ 25 w 37"/>
                <a:gd name="T11" fmla="*/ 33 h 36"/>
                <a:gd name="T12" fmla="*/ 34 w 37"/>
                <a:gd name="T13" fmla="*/ 33 h 36"/>
                <a:gd name="T14" fmla="*/ 34 w 37"/>
                <a:gd name="T15" fmla="*/ 24 h 36"/>
                <a:gd name="T16" fmla="*/ 12 w 37"/>
                <a:gd name="T17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6">
                  <a:moveTo>
                    <a:pt x="12" y="2"/>
                  </a:moveTo>
                  <a:cubicBezTo>
                    <a:pt x="10" y="0"/>
                    <a:pt x="9" y="0"/>
                    <a:pt x="7" y="0"/>
                  </a:cubicBezTo>
                  <a:cubicBezTo>
                    <a:pt x="6" y="0"/>
                    <a:pt x="4" y="0"/>
                    <a:pt x="3" y="2"/>
                  </a:cubicBezTo>
                  <a:cubicBezTo>
                    <a:pt x="0" y="4"/>
                    <a:pt x="0" y="8"/>
                    <a:pt x="3" y="11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7" y="36"/>
                    <a:pt x="31" y="36"/>
                    <a:pt x="34" y="33"/>
                  </a:cubicBezTo>
                  <a:cubicBezTo>
                    <a:pt x="37" y="31"/>
                    <a:pt x="37" y="26"/>
                    <a:pt x="34" y="24"/>
                  </a:cubicBezTo>
                  <a:lnTo>
                    <a:pt x="1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110"/>
            <p:cNvSpPr>
              <a:spLocks/>
            </p:cNvSpPr>
            <p:nvPr/>
          </p:nvSpPr>
          <p:spPr bwMode="auto">
            <a:xfrm>
              <a:off x="7743826" y="3656013"/>
              <a:ext cx="68263" cy="65087"/>
            </a:xfrm>
            <a:custGeom>
              <a:avLst/>
              <a:gdLst>
                <a:gd name="T0" fmla="*/ 29 w 37"/>
                <a:gd name="T1" fmla="*/ 0 h 36"/>
                <a:gd name="T2" fmla="*/ 25 w 37"/>
                <a:gd name="T3" fmla="*/ 2 h 36"/>
                <a:gd name="T4" fmla="*/ 3 w 37"/>
                <a:gd name="T5" fmla="*/ 24 h 36"/>
                <a:gd name="T6" fmla="*/ 3 w 37"/>
                <a:gd name="T7" fmla="*/ 33 h 36"/>
                <a:gd name="T8" fmla="*/ 12 w 37"/>
                <a:gd name="T9" fmla="*/ 33 h 36"/>
                <a:gd name="T10" fmla="*/ 29 w 37"/>
                <a:gd name="T11" fmla="*/ 16 h 36"/>
                <a:gd name="T12" fmla="*/ 34 w 37"/>
                <a:gd name="T13" fmla="*/ 11 h 36"/>
                <a:gd name="T14" fmla="*/ 34 w 37"/>
                <a:gd name="T15" fmla="*/ 2 h 36"/>
                <a:gd name="T16" fmla="*/ 29 w 37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6">
                  <a:moveTo>
                    <a:pt x="29" y="0"/>
                  </a:moveTo>
                  <a:cubicBezTo>
                    <a:pt x="27" y="0"/>
                    <a:pt x="26" y="0"/>
                    <a:pt x="25" y="2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0" y="26"/>
                    <a:pt x="0" y="31"/>
                    <a:pt x="3" y="33"/>
                  </a:cubicBezTo>
                  <a:cubicBezTo>
                    <a:pt x="5" y="36"/>
                    <a:pt x="9" y="36"/>
                    <a:pt x="12" y="33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7" y="8"/>
                    <a:pt x="37" y="4"/>
                    <a:pt x="34" y="2"/>
                  </a:cubicBezTo>
                  <a:cubicBezTo>
                    <a:pt x="33" y="0"/>
                    <a:pt x="31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111"/>
            <p:cNvSpPr>
              <a:spLocks noEditPoints="1"/>
            </p:cNvSpPr>
            <p:nvPr/>
          </p:nvSpPr>
          <p:spPr bwMode="auto">
            <a:xfrm>
              <a:off x="7785101" y="3424238"/>
              <a:ext cx="255588" cy="398462"/>
            </a:xfrm>
            <a:custGeom>
              <a:avLst/>
              <a:gdLst>
                <a:gd name="T0" fmla="*/ 141 w 141"/>
                <a:gd name="T1" fmla="*/ 71 h 220"/>
                <a:gd name="T2" fmla="*/ 134 w 141"/>
                <a:gd name="T3" fmla="*/ 41 h 220"/>
                <a:gd name="T4" fmla="*/ 70 w 141"/>
                <a:gd name="T5" fmla="*/ 0 h 220"/>
                <a:gd name="T6" fmla="*/ 7 w 141"/>
                <a:gd name="T7" fmla="*/ 40 h 220"/>
                <a:gd name="T8" fmla="*/ 0 w 141"/>
                <a:gd name="T9" fmla="*/ 71 h 220"/>
                <a:gd name="T10" fmla="*/ 7 w 141"/>
                <a:gd name="T11" fmla="*/ 102 h 220"/>
                <a:gd name="T12" fmla="*/ 32 w 141"/>
                <a:gd name="T13" fmla="*/ 130 h 220"/>
                <a:gd name="T14" fmla="*/ 32 w 141"/>
                <a:gd name="T15" fmla="*/ 185 h 220"/>
                <a:gd name="T16" fmla="*/ 67 w 141"/>
                <a:gd name="T17" fmla="*/ 220 h 220"/>
                <a:gd name="T18" fmla="*/ 70 w 141"/>
                <a:gd name="T19" fmla="*/ 220 h 220"/>
                <a:gd name="T20" fmla="*/ 75 w 141"/>
                <a:gd name="T21" fmla="*/ 220 h 220"/>
                <a:gd name="T22" fmla="*/ 110 w 141"/>
                <a:gd name="T23" fmla="*/ 185 h 220"/>
                <a:gd name="T24" fmla="*/ 110 w 141"/>
                <a:gd name="T25" fmla="*/ 129 h 220"/>
                <a:gd name="T26" fmla="*/ 134 w 141"/>
                <a:gd name="T27" fmla="*/ 101 h 220"/>
                <a:gd name="T28" fmla="*/ 141 w 141"/>
                <a:gd name="T29" fmla="*/ 71 h 220"/>
                <a:gd name="T30" fmla="*/ 99 w 141"/>
                <a:gd name="T31" fmla="*/ 119 h 220"/>
                <a:gd name="T32" fmla="*/ 96 w 141"/>
                <a:gd name="T33" fmla="*/ 125 h 220"/>
                <a:gd name="T34" fmla="*/ 96 w 141"/>
                <a:gd name="T35" fmla="*/ 157 h 220"/>
                <a:gd name="T36" fmla="*/ 70 w 141"/>
                <a:gd name="T37" fmla="*/ 157 h 220"/>
                <a:gd name="T38" fmla="*/ 46 w 141"/>
                <a:gd name="T39" fmla="*/ 157 h 220"/>
                <a:gd name="T40" fmla="*/ 46 w 141"/>
                <a:gd name="T41" fmla="*/ 126 h 220"/>
                <a:gd name="T42" fmla="*/ 43 w 141"/>
                <a:gd name="T43" fmla="*/ 119 h 220"/>
                <a:gd name="T44" fmla="*/ 14 w 141"/>
                <a:gd name="T45" fmla="*/ 71 h 220"/>
                <a:gd name="T46" fmla="*/ 31 w 141"/>
                <a:gd name="T47" fmla="*/ 31 h 220"/>
                <a:gd name="T48" fmla="*/ 70 w 141"/>
                <a:gd name="T49" fmla="*/ 15 h 220"/>
                <a:gd name="T50" fmla="*/ 110 w 141"/>
                <a:gd name="T51" fmla="*/ 31 h 220"/>
                <a:gd name="T52" fmla="*/ 126 w 141"/>
                <a:gd name="T53" fmla="*/ 71 h 220"/>
                <a:gd name="T54" fmla="*/ 99 w 141"/>
                <a:gd name="T55" fmla="*/ 11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1" h="220">
                  <a:moveTo>
                    <a:pt x="141" y="71"/>
                  </a:moveTo>
                  <a:cubicBezTo>
                    <a:pt x="141" y="60"/>
                    <a:pt x="138" y="50"/>
                    <a:pt x="134" y="41"/>
                  </a:cubicBezTo>
                  <a:cubicBezTo>
                    <a:pt x="123" y="17"/>
                    <a:pt x="99" y="0"/>
                    <a:pt x="70" y="0"/>
                  </a:cubicBezTo>
                  <a:cubicBezTo>
                    <a:pt x="42" y="0"/>
                    <a:pt x="18" y="17"/>
                    <a:pt x="7" y="40"/>
                  </a:cubicBezTo>
                  <a:cubicBezTo>
                    <a:pt x="2" y="49"/>
                    <a:pt x="0" y="60"/>
                    <a:pt x="0" y="71"/>
                  </a:cubicBezTo>
                  <a:cubicBezTo>
                    <a:pt x="0" y="82"/>
                    <a:pt x="2" y="92"/>
                    <a:pt x="7" y="102"/>
                  </a:cubicBezTo>
                  <a:cubicBezTo>
                    <a:pt x="13" y="113"/>
                    <a:pt x="21" y="123"/>
                    <a:pt x="32" y="130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32" y="205"/>
                    <a:pt x="47" y="220"/>
                    <a:pt x="67" y="220"/>
                  </a:cubicBezTo>
                  <a:cubicBezTo>
                    <a:pt x="70" y="220"/>
                    <a:pt x="70" y="220"/>
                    <a:pt x="70" y="220"/>
                  </a:cubicBezTo>
                  <a:cubicBezTo>
                    <a:pt x="75" y="220"/>
                    <a:pt x="75" y="220"/>
                    <a:pt x="75" y="220"/>
                  </a:cubicBezTo>
                  <a:cubicBezTo>
                    <a:pt x="95" y="220"/>
                    <a:pt x="110" y="205"/>
                    <a:pt x="110" y="185"/>
                  </a:cubicBezTo>
                  <a:cubicBezTo>
                    <a:pt x="110" y="129"/>
                    <a:pt x="110" y="129"/>
                    <a:pt x="110" y="129"/>
                  </a:cubicBezTo>
                  <a:cubicBezTo>
                    <a:pt x="120" y="122"/>
                    <a:pt x="129" y="112"/>
                    <a:pt x="134" y="101"/>
                  </a:cubicBezTo>
                  <a:cubicBezTo>
                    <a:pt x="138" y="92"/>
                    <a:pt x="141" y="82"/>
                    <a:pt x="141" y="71"/>
                  </a:cubicBezTo>
                  <a:close/>
                  <a:moveTo>
                    <a:pt x="99" y="119"/>
                  </a:moveTo>
                  <a:cubicBezTo>
                    <a:pt x="97" y="120"/>
                    <a:pt x="96" y="123"/>
                    <a:pt x="96" y="125"/>
                  </a:cubicBezTo>
                  <a:cubicBezTo>
                    <a:pt x="96" y="157"/>
                    <a:pt x="96" y="157"/>
                    <a:pt x="96" y="157"/>
                  </a:cubicBezTo>
                  <a:cubicBezTo>
                    <a:pt x="70" y="157"/>
                    <a:pt x="70" y="157"/>
                    <a:pt x="70" y="157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26"/>
                    <a:pt x="46" y="126"/>
                    <a:pt x="46" y="126"/>
                  </a:cubicBezTo>
                  <a:cubicBezTo>
                    <a:pt x="46" y="123"/>
                    <a:pt x="45" y="121"/>
                    <a:pt x="43" y="119"/>
                  </a:cubicBezTo>
                  <a:cubicBezTo>
                    <a:pt x="26" y="110"/>
                    <a:pt x="14" y="92"/>
                    <a:pt x="14" y="71"/>
                  </a:cubicBezTo>
                  <a:cubicBezTo>
                    <a:pt x="14" y="55"/>
                    <a:pt x="21" y="41"/>
                    <a:pt x="31" y="31"/>
                  </a:cubicBezTo>
                  <a:cubicBezTo>
                    <a:pt x="41" y="21"/>
                    <a:pt x="55" y="15"/>
                    <a:pt x="70" y="15"/>
                  </a:cubicBezTo>
                  <a:cubicBezTo>
                    <a:pt x="86" y="15"/>
                    <a:pt x="100" y="21"/>
                    <a:pt x="110" y="31"/>
                  </a:cubicBezTo>
                  <a:cubicBezTo>
                    <a:pt x="120" y="41"/>
                    <a:pt x="126" y="55"/>
                    <a:pt x="126" y="71"/>
                  </a:cubicBezTo>
                  <a:cubicBezTo>
                    <a:pt x="126" y="91"/>
                    <a:pt x="115" y="109"/>
                    <a:pt x="99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6686487" y="4069525"/>
            <a:ext cx="784436" cy="693046"/>
            <a:chOff x="6427788" y="3384550"/>
            <a:chExt cx="1144587" cy="1011238"/>
          </a:xfrm>
          <a:solidFill>
            <a:schemeClr val="bg1"/>
          </a:solidFill>
        </p:grpSpPr>
        <p:sp>
          <p:nvSpPr>
            <p:cNvPr id="67" name="Freeform 28"/>
            <p:cNvSpPr>
              <a:spLocks noEditPoints="1"/>
            </p:cNvSpPr>
            <p:nvPr/>
          </p:nvSpPr>
          <p:spPr bwMode="auto">
            <a:xfrm>
              <a:off x="6569075" y="3590925"/>
              <a:ext cx="425450" cy="427037"/>
            </a:xfrm>
            <a:custGeom>
              <a:avLst/>
              <a:gdLst>
                <a:gd name="T0" fmla="*/ 0 w 153"/>
                <a:gd name="T1" fmla="*/ 0 h 154"/>
                <a:gd name="T2" fmla="*/ 0 w 153"/>
                <a:gd name="T3" fmla="*/ 154 h 154"/>
                <a:gd name="T4" fmla="*/ 153 w 153"/>
                <a:gd name="T5" fmla="*/ 154 h 154"/>
                <a:gd name="T6" fmla="*/ 153 w 153"/>
                <a:gd name="T7" fmla="*/ 0 h 154"/>
                <a:gd name="T8" fmla="*/ 0 w 153"/>
                <a:gd name="T9" fmla="*/ 0 h 154"/>
                <a:gd name="T10" fmla="*/ 145 w 153"/>
                <a:gd name="T11" fmla="*/ 8 h 154"/>
                <a:gd name="T12" fmla="*/ 145 w 153"/>
                <a:gd name="T13" fmla="*/ 125 h 154"/>
                <a:gd name="T14" fmla="*/ 143 w 153"/>
                <a:gd name="T15" fmla="*/ 125 h 154"/>
                <a:gd name="T16" fmla="*/ 110 w 153"/>
                <a:gd name="T17" fmla="*/ 110 h 154"/>
                <a:gd name="T18" fmla="*/ 96 w 153"/>
                <a:gd name="T19" fmla="*/ 96 h 154"/>
                <a:gd name="T20" fmla="*/ 98 w 153"/>
                <a:gd name="T21" fmla="*/ 100 h 154"/>
                <a:gd name="T22" fmla="*/ 88 w 153"/>
                <a:gd name="T23" fmla="*/ 145 h 154"/>
                <a:gd name="T24" fmla="*/ 82 w 153"/>
                <a:gd name="T25" fmla="*/ 129 h 154"/>
                <a:gd name="T26" fmla="*/ 83 w 153"/>
                <a:gd name="T27" fmla="*/ 119 h 154"/>
                <a:gd name="T28" fmla="*/ 68 w 153"/>
                <a:gd name="T29" fmla="*/ 120 h 154"/>
                <a:gd name="T30" fmla="*/ 73 w 153"/>
                <a:gd name="T31" fmla="*/ 130 h 154"/>
                <a:gd name="T32" fmla="*/ 71 w 153"/>
                <a:gd name="T33" fmla="*/ 140 h 154"/>
                <a:gd name="T34" fmla="*/ 68 w 153"/>
                <a:gd name="T35" fmla="*/ 146 h 154"/>
                <a:gd name="T36" fmla="*/ 65 w 153"/>
                <a:gd name="T37" fmla="*/ 146 h 154"/>
                <a:gd name="T38" fmla="*/ 57 w 153"/>
                <a:gd name="T39" fmla="*/ 100 h 154"/>
                <a:gd name="T40" fmla="*/ 60 w 153"/>
                <a:gd name="T41" fmla="*/ 97 h 154"/>
                <a:gd name="T42" fmla="*/ 62 w 153"/>
                <a:gd name="T43" fmla="*/ 101 h 154"/>
                <a:gd name="T44" fmla="*/ 77 w 153"/>
                <a:gd name="T45" fmla="*/ 114 h 154"/>
                <a:gd name="T46" fmla="*/ 89 w 153"/>
                <a:gd name="T47" fmla="*/ 105 h 154"/>
                <a:gd name="T48" fmla="*/ 96 w 153"/>
                <a:gd name="T49" fmla="*/ 96 h 154"/>
                <a:gd name="T50" fmla="*/ 95 w 153"/>
                <a:gd name="T51" fmla="*/ 87 h 154"/>
                <a:gd name="T52" fmla="*/ 100 w 153"/>
                <a:gd name="T53" fmla="*/ 75 h 154"/>
                <a:gd name="T54" fmla="*/ 104 w 153"/>
                <a:gd name="T55" fmla="*/ 56 h 154"/>
                <a:gd name="T56" fmla="*/ 74 w 153"/>
                <a:gd name="T57" fmla="*/ 19 h 154"/>
                <a:gd name="T58" fmla="*/ 53 w 153"/>
                <a:gd name="T59" fmla="*/ 58 h 154"/>
                <a:gd name="T60" fmla="*/ 56 w 153"/>
                <a:gd name="T61" fmla="*/ 73 h 154"/>
                <a:gd name="T62" fmla="*/ 59 w 153"/>
                <a:gd name="T63" fmla="*/ 84 h 154"/>
                <a:gd name="T64" fmla="*/ 60 w 153"/>
                <a:gd name="T65" fmla="*/ 95 h 154"/>
                <a:gd name="T66" fmla="*/ 48 w 153"/>
                <a:gd name="T67" fmla="*/ 107 h 154"/>
                <a:gd name="T68" fmla="*/ 15 w 153"/>
                <a:gd name="T69" fmla="*/ 122 h 154"/>
                <a:gd name="T70" fmla="*/ 8 w 153"/>
                <a:gd name="T71" fmla="*/ 125 h 154"/>
                <a:gd name="T72" fmla="*/ 8 w 153"/>
                <a:gd name="T73" fmla="*/ 8 h 154"/>
                <a:gd name="T74" fmla="*/ 145 w 153"/>
                <a:gd name="T75" fmla="*/ 8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154">
                  <a:moveTo>
                    <a:pt x="0" y="0"/>
                  </a:moveTo>
                  <a:cubicBezTo>
                    <a:pt x="0" y="154"/>
                    <a:pt x="0" y="154"/>
                    <a:pt x="0" y="154"/>
                  </a:cubicBezTo>
                  <a:cubicBezTo>
                    <a:pt x="153" y="154"/>
                    <a:pt x="153" y="154"/>
                    <a:pt x="153" y="154"/>
                  </a:cubicBezTo>
                  <a:cubicBezTo>
                    <a:pt x="153" y="0"/>
                    <a:pt x="153" y="0"/>
                    <a:pt x="153" y="0"/>
                  </a:cubicBezTo>
                  <a:lnTo>
                    <a:pt x="0" y="0"/>
                  </a:lnTo>
                  <a:close/>
                  <a:moveTo>
                    <a:pt x="145" y="8"/>
                  </a:moveTo>
                  <a:cubicBezTo>
                    <a:pt x="145" y="125"/>
                    <a:pt x="145" y="125"/>
                    <a:pt x="145" y="125"/>
                  </a:cubicBezTo>
                  <a:cubicBezTo>
                    <a:pt x="144" y="124"/>
                    <a:pt x="143" y="125"/>
                    <a:pt x="143" y="125"/>
                  </a:cubicBezTo>
                  <a:cubicBezTo>
                    <a:pt x="140" y="120"/>
                    <a:pt x="110" y="110"/>
                    <a:pt x="110" y="110"/>
                  </a:cubicBezTo>
                  <a:cubicBezTo>
                    <a:pt x="96" y="96"/>
                    <a:pt x="96" y="96"/>
                    <a:pt x="96" y="96"/>
                  </a:cubicBezTo>
                  <a:cubicBezTo>
                    <a:pt x="98" y="100"/>
                    <a:pt x="98" y="100"/>
                    <a:pt x="98" y="100"/>
                  </a:cubicBezTo>
                  <a:cubicBezTo>
                    <a:pt x="99" y="110"/>
                    <a:pt x="88" y="145"/>
                    <a:pt x="88" y="145"/>
                  </a:cubicBezTo>
                  <a:cubicBezTo>
                    <a:pt x="89" y="141"/>
                    <a:pt x="82" y="129"/>
                    <a:pt x="82" y="129"/>
                  </a:cubicBezTo>
                  <a:cubicBezTo>
                    <a:pt x="80" y="126"/>
                    <a:pt x="83" y="119"/>
                    <a:pt x="83" y="119"/>
                  </a:cubicBezTo>
                  <a:cubicBezTo>
                    <a:pt x="74" y="107"/>
                    <a:pt x="68" y="120"/>
                    <a:pt x="68" y="120"/>
                  </a:cubicBezTo>
                  <a:cubicBezTo>
                    <a:pt x="66" y="123"/>
                    <a:pt x="73" y="130"/>
                    <a:pt x="73" y="130"/>
                  </a:cubicBezTo>
                  <a:cubicBezTo>
                    <a:pt x="71" y="132"/>
                    <a:pt x="71" y="140"/>
                    <a:pt x="71" y="140"/>
                  </a:cubicBezTo>
                  <a:cubicBezTo>
                    <a:pt x="70" y="141"/>
                    <a:pt x="69" y="144"/>
                    <a:pt x="68" y="146"/>
                  </a:cubicBezTo>
                  <a:cubicBezTo>
                    <a:pt x="65" y="146"/>
                    <a:pt x="65" y="146"/>
                    <a:pt x="65" y="146"/>
                  </a:cubicBezTo>
                  <a:cubicBezTo>
                    <a:pt x="59" y="128"/>
                    <a:pt x="57" y="100"/>
                    <a:pt x="57" y="100"/>
                  </a:cubicBezTo>
                  <a:cubicBezTo>
                    <a:pt x="56" y="98"/>
                    <a:pt x="60" y="97"/>
                    <a:pt x="60" y="97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5" y="106"/>
                    <a:pt x="77" y="114"/>
                    <a:pt x="77" y="114"/>
                  </a:cubicBezTo>
                  <a:cubicBezTo>
                    <a:pt x="89" y="105"/>
                    <a:pt x="89" y="105"/>
                    <a:pt x="89" y="105"/>
                  </a:cubicBezTo>
                  <a:cubicBezTo>
                    <a:pt x="97" y="101"/>
                    <a:pt x="96" y="96"/>
                    <a:pt x="96" y="96"/>
                  </a:cubicBezTo>
                  <a:cubicBezTo>
                    <a:pt x="94" y="95"/>
                    <a:pt x="95" y="87"/>
                    <a:pt x="95" y="87"/>
                  </a:cubicBezTo>
                  <a:cubicBezTo>
                    <a:pt x="97" y="86"/>
                    <a:pt x="100" y="75"/>
                    <a:pt x="100" y="75"/>
                  </a:cubicBezTo>
                  <a:cubicBezTo>
                    <a:pt x="106" y="68"/>
                    <a:pt x="104" y="56"/>
                    <a:pt x="104" y="56"/>
                  </a:cubicBezTo>
                  <a:cubicBezTo>
                    <a:pt x="112" y="16"/>
                    <a:pt x="74" y="19"/>
                    <a:pt x="74" y="19"/>
                  </a:cubicBezTo>
                  <a:cubicBezTo>
                    <a:pt x="46" y="23"/>
                    <a:pt x="53" y="58"/>
                    <a:pt x="53" y="58"/>
                  </a:cubicBezTo>
                  <a:cubicBezTo>
                    <a:pt x="49" y="59"/>
                    <a:pt x="56" y="73"/>
                    <a:pt x="56" y="73"/>
                  </a:cubicBezTo>
                  <a:cubicBezTo>
                    <a:pt x="55" y="74"/>
                    <a:pt x="59" y="84"/>
                    <a:pt x="59" y="84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57" y="95"/>
                    <a:pt x="48" y="107"/>
                    <a:pt x="48" y="107"/>
                  </a:cubicBezTo>
                  <a:cubicBezTo>
                    <a:pt x="32" y="108"/>
                    <a:pt x="15" y="122"/>
                    <a:pt x="15" y="122"/>
                  </a:cubicBezTo>
                  <a:cubicBezTo>
                    <a:pt x="11" y="121"/>
                    <a:pt x="9" y="122"/>
                    <a:pt x="8" y="125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145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29"/>
            <p:cNvSpPr>
              <a:spLocks noEditPoints="1"/>
            </p:cNvSpPr>
            <p:nvPr/>
          </p:nvSpPr>
          <p:spPr bwMode="auto">
            <a:xfrm>
              <a:off x="6427788" y="3459163"/>
              <a:ext cx="1144587" cy="936625"/>
            </a:xfrm>
            <a:custGeom>
              <a:avLst/>
              <a:gdLst>
                <a:gd name="T0" fmla="*/ 397 w 412"/>
                <a:gd name="T1" fmla="*/ 337 h 337"/>
                <a:gd name="T2" fmla="*/ 16 w 412"/>
                <a:gd name="T3" fmla="*/ 337 h 337"/>
                <a:gd name="T4" fmla="*/ 0 w 412"/>
                <a:gd name="T5" fmla="*/ 322 h 337"/>
                <a:gd name="T6" fmla="*/ 0 w 412"/>
                <a:gd name="T7" fmla="*/ 16 h 337"/>
                <a:gd name="T8" fmla="*/ 16 w 412"/>
                <a:gd name="T9" fmla="*/ 0 h 337"/>
                <a:gd name="T10" fmla="*/ 397 w 412"/>
                <a:gd name="T11" fmla="*/ 0 h 337"/>
                <a:gd name="T12" fmla="*/ 412 w 412"/>
                <a:gd name="T13" fmla="*/ 16 h 337"/>
                <a:gd name="T14" fmla="*/ 412 w 412"/>
                <a:gd name="T15" fmla="*/ 322 h 337"/>
                <a:gd name="T16" fmla="*/ 397 w 412"/>
                <a:gd name="T17" fmla="*/ 337 h 337"/>
                <a:gd name="T18" fmla="*/ 25 w 412"/>
                <a:gd name="T19" fmla="*/ 20 h 337"/>
                <a:gd name="T20" fmla="*/ 18 w 412"/>
                <a:gd name="T21" fmla="*/ 26 h 337"/>
                <a:gd name="T22" fmla="*/ 18 w 412"/>
                <a:gd name="T23" fmla="*/ 311 h 337"/>
                <a:gd name="T24" fmla="*/ 25 w 412"/>
                <a:gd name="T25" fmla="*/ 318 h 337"/>
                <a:gd name="T26" fmla="*/ 388 w 412"/>
                <a:gd name="T27" fmla="*/ 318 h 337"/>
                <a:gd name="T28" fmla="*/ 395 w 412"/>
                <a:gd name="T29" fmla="*/ 311 h 337"/>
                <a:gd name="T30" fmla="*/ 395 w 412"/>
                <a:gd name="T31" fmla="*/ 26 h 337"/>
                <a:gd name="T32" fmla="*/ 388 w 412"/>
                <a:gd name="T33" fmla="*/ 20 h 337"/>
                <a:gd name="T34" fmla="*/ 25 w 412"/>
                <a:gd name="T35" fmla="*/ 2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2" h="337">
                  <a:moveTo>
                    <a:pt x="397" y="337"/>
                  </a:moveTo>
                  <a:cubicBezTo>
                    <a:pt x="16" y="337"/>
                    <a:pt x="16" y="337"/>
                    <a:pt x="16" y="337"/>
                  </a:cubicBezTo>
                  <a:cubicBezTo>
                    <a:pt x="7" y="337"/>
                    <a:pt x="0" y="330"/>
                    <a:pt x="0" y="32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397" y="0"/>
                    <a:pt x="397" y="0"/>
                    <a:pt x="397" y="0"/>
                  </a:cubicBezTo>
                  <a:cubicBezTo>
                    <a:pt x="405" y="0"/>
                    <a:pt x="412" y="7"/>
                    <a:pt x="412" y="16"/>
                  </a:cubicBezTo>
                  <a:cubicBezTo>
                    <a:pt x="412" y="322"/>
                    <a:pt x="412" y="322"/>
                    <a:pt x="412" y="322"/>
                  </a:cubicBezTo>
                  <a:cubicBezTo>
                    <a:pt x="412" y="330"/>
                    <a:pt x="405" y="337"/>
                    <a:pt x="397" y="337"/>
                  </a:cubicBezTo>
                  <a:close/>
                  <a:moveTo>
                    <a:pt x="25" y="20"/>
                  </a:moveTo>
                  <a:cubicBezTo>
                    <a:pt x="21" y="20"/>
                    <a:pt x="18" y="23"/>
                    <a:pt x="18" y="26"/>
                  </a:cubicBezTo>
                  <a:cubicBezTo>
                    <a:pt x="18" y="311"/>
                    <a:pt x="18" y="311"/>
                    <a:pt x="18" y="311"/>
                  </a:cubicBezTo>
                  <a:cubicBezTo>
                    <a:pt x="18" y="315"/>
                    <a:pt x="21" y="318"/>
                    <a:pt x="25" y="318"/>
                  </a:cubicBezTo>
                  <a:cubicBezTo>
                    <a:pt x="388" y="318"/>
                    <a:pt x="388" y="318"/>
                    <a:pt x="388" y="318"/>
                  </a:cubicBezTo>
                  <a:cubicBezTo>
                    <a:pt x="392" y="318"/>
                    <a:pt x="395" y="315"/>
                    <a:pt x="395" y="311"/>
                  </a:cubicBezTo>
                  <a:cubicBezTo>
                    <a:pt x="395" y="26"/>
                    <a:pt x="395" y="26"/>
                    <a:pt x="395" y="26"/>
                  </a:cubicBezTo>
                  <a:cubicBezTo>
                    <a:pt x="395" y="23"/>
                    <a:pt x="392" y="20"/>
                    <a:pt x="388" y="20"/>
                  </a:cubicBezTo>
                  <a:lnTo>
                    <a:pt x="2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30"/>
            <p:cNvSpPr>
              <a:spLocks/>
            </p:cNvSpPr>
            <p:nvPr/>
          </p:nvSpPr>
          <p:spPr bwMode="auto">
            <a:xfrm>
              <a:off x="6572250" y="4084638"/>
              <a:ext cx="863600" cy="61912"/>
            </a:xfrm>
            <a:custGeom>
              <a:avLst/>
              <a:gdLst>
                <a:gd name="T0" fmla="*/ 305 w 311"/>
                <a:gd name="T1" fmla="*/ 0 h 22"/>
                <a:gd name="T2" fmla="*/ 196 w 311"/>
                <a:gd name="T3" fmla="*/ 0 h 22"/>
                <a:gd name="T4" fmla="*/ 183 w 311"/>
                <a:gd name="T5" fmla="*/ 0 h 22"/>
                <a:gd name="T6" fmla="*/ 127 w 311"/>
                <a:gd name="T7" fmla="*/ 0 h 22"/>
                <a:gd name="T8" fmla="*/ 74 w 311"/>
                <a:gd name="T9" fmla="*/ 0 h 22"/>
                <a:gd name="T10" fmla="*/ 5 w 311"/>
                <a:gd name="T11" fmla="*/ 0 h 22"/>
                <a:gd name="T12" fmla="*/ 0 w 311"/>
                <a:gd name="T13" fmla="*/ 11 h 22"/>
                <a:gd name="T14" fmla="*/ 5 w 311"/>
                <a:gd name="T15" fmla="*/ 22 h 22"/>
                <a:gd name="T16" fmla="*/ 74 w 311"/>
                <a:gd name="T17" fmla="*/ 22 h 22"/>
                <a:gd name="T18" fmla="*/ 127 w 311"/>
                <a:gd name="T19" fmla="*/ 22 h 22"/>
                <a:gd name="T20" fmla="*/ 183 w 311"/>
                <a:gd name="T21" fmla="*/ 22 h 22"/>
                <a:gd name="T22" fmla="*/ 196 w 311"/>
                <a:gd name="T23" fmla="*/ 22 h 22"/>
                <a:gd name="T24" fmla="*/ 305 w 311"/>
                <a:gd name="T25" fmla="*/ 22 h 22"/>
                <a:gd name="T26" fmla="*/ 311 w 311"/>
                <a:gd name="T27" fmla="*/ 11 h 22"/>
                <a:gd name="T28" fmla="*/ 305 w 311"/>
                <a:gd name="T2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1" h="22">
                  <a:moveTo>
                    <a:pt x="305" y="0"/>
                  </a:moveTo>
                  <a:cubicBezTo>
                    <a:pt x="196" y="0"/>
                    <a:pt x="196" y="0"/>
                    <a:pt x="196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5"/>
                    <a:pt x="0" y="11"/>
                  </a:cubicBezTo>
                  <a:cubicBezTo>
                    <a:pt x="0" y="18"/>
                    <a:pt x="2" y="22"/>
                    <a:pt x="5" y="22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127" y="22"/>
                    <a:pt x="127" y="22"/>
                    <a:pt x="127" y="22"/>
                  </a:cubicBezTo>
                  <a:cubicBezTo>
                    <a:pt x="183" y="22"/>
                    <a:pt x="183" y="22"/>
                    <a:pt x="183" y="22"/>
                  </a:cubicBezTo>
                  <a:cubicBezTo>
                    <a:pt x="196" y="22"/>
                    <a:pt x="196" y="22"/>
                    <a:pt x="196" y="22"/>
                  </a:cubicBezTo>
                  <a:cubicBezTo>
                    <a:pt x="305" y="22"/>
                    <a:pt x="305" y="22"/>
                    <a:pt x="305" y="22"/>
                  </a:cubicBezTo>
                  <a:cubicBezTo>
                    <a:pt x="309" y="22"/>
                    <a:pt x="311" y="18"/>
                    <a:pt x="311" y="11"/>
                  </a:cubicBezTo>
                  <a:cubicBezTo>
                    <a:pt x="311" y="5"/>
                    <a:pt x="309" y="0"/>
                    <a:pt x="3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1"/>
            <p:cNvSpPr>
              <a:spLocks/>
            </p:cNvSpPr>
            <p:nvPr/>
          </p:nvSpPr>
          <p:spPr bwMode="auto">
            <a:xfrm>
              <a:off x="6572250" y="4213225"/>
              <a:ext cx="863600" cy="60325"/>
            </a:xfrm>
            <a:custGeom>
              <a:avLst/>
              <a:gdLst>
                <a:gd name="T0" fmla="*/ 305 w 311"/>
                <a:gd name="T1" fmla="*/ 0 h 22"/>
                <a:gd name="T2" fmla="*/ 196 w 311"/>
                <a:gd name="T3" fmla="*/ 0 h 22"/>
                <a:gd name="T4" fmla="*/ 183 w 311"/>
                <a:gd name="T5" fmla="*/ 0 h 22"/>
                <a:gd name="T6" fmla="*/ 127 w 311"/>
                <a:gd name="T7" fmla="*/ 0 h 22"/>
                <a:gd name="T8" fmla="*/ 74 w 311"/>
                <a:gd name="T9" fmla="*/ 0 h 22"/>
                <a:gd name="T10" fmla="*/ 5 w 311"/>
                <a:gd name="T11" fmla="*/ 0 h 22"/>
                <a:gd name="T12" fmla="*/ 0 w 311"/>
                <a:gd name="T13" fmla="*/ 11 h 22"/>
                <a:gd name="T14" fmla="*/ 5 w 311"/>
                <a:gd name="T15" fmla="*/ 22 h 22"/>
                <a:gd name="T16" fmla="*/ 74 w 311"/>
                <a:gd name="T17" fmla="*/ 22 h 22"/>
                <a:gd name="T18" fmla="*/ 127 w 311"/>
                <a:gd name="T19" fmla="*/ 22 h 22"/>
                <a:gd name="T20" fmla="*/ 183 w 311"/>
                <a:gd name="T21" fmla="*/ 22 h 22"/>
                <a:gd name="T22" fmla="*/ 196 w 311"/>
                <a:gd name="T23" fmla="*/ 22 h 22"/>
                <a:gd name="T24" fmla="*/ 305 w 311"/>
                <a:gd name="T25" fmla="*/ 22 h 22"/>
                <a:gd name="T26" fmla="*/ 311 w 311"/>
                <a:gd name="T27" fmla="*/ 11 h 22"/>
                <a:gd name="T28" fmla="*/ 305 w 311"/>
                <a:gd name="T2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1" h="22">
                  <a:moveTo>
                    <a:pt x="305" y="0"/>
                  </a:moveTo>
                  <a:cubicBezTo>
                    <a:pt x="196" y="0"/>
                    <a:pt x="196" y="0"/>
                    <a:pt x="196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5"/>
                    <a:pt x="0" y="11"/>
                  </a:cubicBezTo>
                  <a:cubicBezTo>
                    <a:pt x="0" y="18"/>
                    <a:pt x="2" y="22"/>
                    <a:pt x="5" y="22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127" y="22"/>
                    <a:pt x="127" y="22"/>
                    <a:pt x="127" y="22"/>
                  </a:cubicBezTo>
                  <a:cubicBezTo>
                    <a:pt x="183" y="22"/>
                    <a:pt x="183" y="22"/>
                    <a:pt x="183" y="22"/>
                  </a:cubicBezTo>
                  <a:cubicBezTo>
                    <a:pt x="196" y="22"/>
                    <a:pt x="196" y="22"/>
                    <a:pt x="196" y="22"/>
                  </a:cubicBezTo>
                  <a:cubicBezTo>
                    <a:pt x="305" y="22"/>
                    <a:pt x="305" y="22"/>
                    <a:pt x="305" y="22"/>
                  </a:cubicBezTo>
                  <a:cubicBezTo>
                    <a:pt x="309" y="22"/>
                    <a:pt x="311" y="18"/>
                    <a:pt x="311" y="11"/>
                  </a:cubicBezTo>
                  <a:cubicBezTo>
                    <a:pt x="311" y="5"/>
                    <a:pt x="309" y="0"/>
                    <a:pt x="3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32"/>
            <p:cNvSpPr>
              <a:spLocks/>
            </p:cNvSpPr>
            <p:nvPr/>
          </p:nvSpPr>
          <p:spPr bwMode="auto">
            <a:xfrm>
              <a:off x="7031038" y="3806825"/>
              <a:ext cx="420687" cy="33337"/>
            </a:xfrm>
            <a:custGeom>
              <a:avLst/>
              <a:gdLst>
                <a:gd name="T0" fmla="*/ 147 w 152"/>
                <a:gd name="T1" fmla="*/ 0 h 12"/>
                <a:gd name="T2" fmla="*/ 122 w 152"/>
                <a:gd name="T3" fmla="*/ 0 h 12"/>
                <a:gd name="T4" fmla="*/ 30 w 152"/>
                <a:gd name="T5" fmla="*/ 0 h 12"/>
                <a:gd name="T6" fmla="*/ 5 w 152"/>
                <a:gd name="T7" fmla="*/ 0 h 12"/>
                <a:gd name="T8" fmla="*/ 0 w 152"/>
                <a:gd name="T9" fmla="*/ 6 h 12"/>
                <a:gd name="T10" fmla="*/ 5 w 152"/>
                <a:gd name="T11" fmla="*/ 12 h 12"/>
                <a:gd name="T12" fmla="*/ 30 w 152"/>
                <a:gd name="T13" fmla="*/ 12 h 12"/>
                <a:gd name="T14" fmla="*/ 122 w 152"/>
                <a:gd name="T15" fmla="*/ 12 h 12"/>
                <a:gd name="T16" fmla="*/ 147 w 152"/>
                <a:gd name="T17" fmla="*/ 12 h 12"/>
                <a:gd name="T18" fmla="*/ 152 w 152"/>
                <a:gd name="T19" fmla="*/ 6 h 12"/>
                <a:gd name="T20" fmla="*/ 147 w 152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" h="12">
                  <a:moveTo>
                    <a:pt x="147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47" y="12"/>
                    <a:pt x="147" y="12"/>
                    <a:pt x="147" y="12"/>
                  </a:cubicBezTo>
                  <a:cubicBezTo>
                    <a:pt x="150" y="12"/>
                    <a:pt x="152" y="9"/>
                    <a:pt x="152" y="6"/>
                  </a:cubicBezTo>
                  <a:cubicBezTo>
                    <a:pt x="152" y="3"/>
                    <a:pt x="150" y="0"/>
                    <a:pt x="1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33"/>
            <p:cNvSpPr>
              <a:spLocks/>
            </p:cNvSpPr>
            <p:nvPr/>
          </p:nvSpPr>
          <p:spPr bwMode="auto">
            <a:xfrm>
              <a:off x="7031038" y="3740150"/>
              <a:ext cx="423862" cy="33337"/>
            </a:xfrm>
            <a:custGeom>
              <a:avLst/>
              <a:gdLst>
                <a:gd name="T0" fmla="*/ 147 w 153"/>
                <a:gd name="T1" fmla="*/ 0 h 12"/>
                <a:gd name="T2" fmla="*/ 122 w 153"/>
                <a:gd name="T3" fmla="*/ 0 h 12"/>
                <a:gd name="T4" fmla="*/ 30 w 153"/>
                <a:gd name="T5" fmla="*/ 0 h 12"/>
                <a:gd name="T6" fmla="*/ 5 w 153"/>
                <a:gd name="T7" fmla="*/ 0 h 12"/>
                <a:gd name="T8" fmla="*/ 0 w 153"/>
                <a:gd name="T9" fmla="*/ 6 h 12"/>
                <a:gd name="T10" fmla="*/ 5 w 153"/>
                <a:gd name="T11" fmla="*/ 12 h 12"/>
                <a:gd name="T12" fmla="*/ 30 w 153"/>
                <a:gd name="T13" fmla="*/ 12 h 12"/>
                <a:gd name="T14" fmla="*/ 122 w 153"/>
                <a:gd name="T15" fmla="*/ 12 h 12"/>
                <a:gd name="T16" fmla="*/ 147 w 153"/>
                <a:gd name="T17" fmla="*/ 12 h 12"/>
                <a:gd name="T18" fmla="*/ 153 w 153"/>
                <a:gd name="T19" fmla="*/ 6 h 12"/>
                <a:gd name="T20" fmla="*/ 147 w 153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3" h="12">
                  <a:moveTo>
                    <a:pt x="147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47" y="12"/>
                    <a:pt x="147" y="12"/>
                    <a:pt x="147" y="12"/>
                  </a:cubicBezTo>
                  <a:cubicBezTo>
                    <a:pt x="150" y="12"/>
                    <a:pt x="153" y="9"/>
                    <a:pt x="153" y="6"/>
                  </a:cubicBezTo>
                  <a:cubicBezTo>
                    <a:pt x="153" y="3"/>
                    <a:pt x="150" y="0"/>
                    <a:pt x="1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4"/>
            <p:cNvSpPr>
              <a:spLocks/>
            </p:cNvSpPr>
            <p:nvPr/>
          </p:nvSpPr>
          <p:spPr bwMode="auto">
            <a:xfrm>
              <a:off x="7031038" y="3673475"/>
              <a:ext cx="420687" cy="33337"/>
            </a:xfrm>
            <a:custGeom>
              <a:avLst/>
              <a:gdLst>
                <a:gd name="T0" fmla="*/ 147 w 152"/>
                <a:gd name="T1" fmla="*/ 0 h 12"/>
                <a:gd name="T2" fmla="*/ 122 w 152"/>
                <a:gd name="T3" fmla="*/ 0 h 12"/>
                <a:gd name="T4" fmla="*/ 30 w 152"/>
                <a:gd name="T5" fmla="*/ 0 h 12"/>
                <a:gd name="T6" fmla="*/ 5 w 152"/>
                <a:gd name="T7" fmla="*/ 0 h 12"/>
                <a:gd name="T8" fmla="*/ 0 w 152"/>
                <a:gd name="T9" fmla="*/ 6 h 12"/>
                <a:gd name="T10" fmla="*/ 5 w 152"/>
                <a:gd name="T11" fmla="*/ 12 h 12"/>
                <a:gd name="T12" fmla="*/ 30 w 152"/>
                <a:gd name="T13" fmla="*/ 12 h 12"/>
                <a:gd name="T14" fmla="*/ 122 w 152"/>
                <a:gd name="T15" fmla="*/ 12 h 12"/>
                <a:gd name="T16" fmla="*/ 147 w 152"/>
                <a:gd name="T17" fmla="*/ 12 h 12"/>
                <a:gd name="T18" fmla="*/ 152 w 152"/>
                <a:gd name="T19" fmla="*/ 6 h 12"/>
                <a:gd name="T20" fmla="*/ 147 w 152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" h="12">
                  <a:moveTo>
                    <a:pt x="147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10"/>
                    <a:pt x="2" y="12"/>
                    <a:pt x="5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47" y="12"/>
                    <a:pt x="147" y="12"/>
                    <a:pt x="147" y="12"/>
                  </a:cubicBezTo>
                  <a:cubicBezTo>
                    <a:pt x="150" y="12"/>
                    <a:pt x="152" y="10"/>
                    <a:pt x="152" y="6"/>
                  </a:cubicBezTo>
                  <a:cubicBezTo>
                    <a:pt x="152" y="3"/>
                    <a:pt x="150" y="0"/>
                    <a:pt x="1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35"/>
            <p:cNvSpPr>
              <a:spLocks/>
            </p:cNvSpPr>
            <p:nvPr/>
          </p:nvSpPr>
          <p:spPr bwMode="auto">
            <a:xfrm>
              <a:off x="7031038" y="3606800"/>
              <a:ext cx="423862" cy="33337"/>
            </a:xfrm>
            <a:custGeom>
              <a:avLst/>
              <a:gdLst>
                <a:gd name="T0" fmla="*/ 147 w 153"/>
                <a:gd name="T1" fmla="*/ 0 h 12"/>
                <a:gd name="T2" fmla="*/ 122 w 153"/>
                <a:gd name="T3" fmla="*/ 0 h 12"/>
                <a:gd name="T4" fmla="*/ 30 w 153"/>
                <a:gd name="T5" fmla="*/ 0 h 12"/>
                <a:gd name="T6" fmla="*/ 5 w 153"/>
                <a:gd name="T7" fmla="*/ 0 h 12"/>
                <a:gd name="T8" fmla="*/ 0 w 153"/>
                <a:gd name="T9" fmla="*/ 6 h 12"/>
                <a:gd name="T10" fmla="*/ 5 w 153"/>
                <a:gd name="T11" fmla="*/ 12 h 12"/>
                <a:gd name="T12" fmla="*/ 30 w 153"/>
                <a:gd name="T13" fmla="*/ 12 h 12"/>
                <a:gd name="T14" fmla="*/ 122 w 153"/>
                <a:gd name="T15" fmla="*/ 12 h 12"/>
                <a:gd name="T16" fmla="*/ 147 w 153"/>
                <a:gd name="T17" fmla="*/ 12 h 12"/>
                <a:gd name="T18" fmla="*/ 153 w 153"/>
                <a:gd name="T19" fmla="*/ 6 h 12"/>
                <a:gd name="T20" fmla="*/ 147 w 153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3" h="12">
                  <a:moveTo>
                    <a:pt x="147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10"/>
                    <a:pt x="2" y="12"/>
                    <a:pt x="5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47" y="12"/>
                    <a:pt x="147" y="12"/>
                    <a:pt x="147" y="12"/>
                  </a:cubicBezTo>
                  <a:cubicBezTo>
                    <a:pt x="150" y="12"/>
                    <a:pt x="153" y="10"/>
                    <a:pt x="153" y="6"/>
                  </a:cubicBezTo>
                  <a:cubicBezTo>
                    <a:pt x="153" y="3"/>
                    <a:pt x="150" y="0"/>
                    <a:pt x="1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36"/>
            <p:cNvSpPr>
              <a:spLocks/>
            </p:cNvSpPr>
            <p:nvPr/>
          </p:nvSpPr>
          <p:spPr bwMode="auto">
            <a:xfrm>
              <a:off x="6899275" y="3384550"/>
              <a:ext cx="187325" cy="88900"/>
            </a:xfrm>
            <a:custGeom>
              <a:avLst/>
              <a:gdLst>
                <a:gd name="T0" fmla="*/ 16 w 67"/>
                <a:gd name="T1" fmla="*/ 32 h 32"/>
                <a:gd name="T2" fmla="*/ 34 w 67"/>
                <a:gd name="T3" fmla="*/ 16 h 32"/>
                <a:gd name="T4" fmla="*/ 52 w 67"/>
                <a:gd name="T5" fmla="*/ 32 h 32"/>
                <a:gd name="T6" fmla="*/ 67 w 67"/>
                <a:gd name="T7" fmla="*/ 32 h 32"/>
                <a:gd name="T8" fmla="*/ 34 w 67"/>
                <a:gd name="T9" fmla="*/ 0 h 32"/>
                <a:gd name="T10" fmla="*/ 0 w 67"/>
                <a:gd name="T11" fmla="*/ 32 h 32"/>
                <a:gd name="T12" fmla="*/ 16 w 67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32">
                  <a:moveTo>
                    <a:pt x="16" y="32"/>
                  </a:moveTo>
                  <a:cubicBezTo>
                    <a:pt x="17" y="23"/>
                    <a:pt x="24" y="16"/>
                    <a:pt x="34" y="16"/>
                  </a:cubicBezTo>
                  <a:cubicBezTo>
                    <a:pt x="43" y="16"/>
                    <a:pt x="51" y="23"/>
                    <a:pt x="52" y="32"/>
                  </a:cubicBezTo>
                  <a:cubicBezTo>
                    <a:pt x="67" y="32"/>
                    <a:pt x="67" y="32"/>
                    <a:pt x="67" y="32"/>
                  </a:cubicBezTo>
                  <a:cubicBezTo>
                    <a:pt x="66" y="14"/>
                    <a:pt x="52" y="0"/>
                    <a:pt x="34" y="0"/>
                  </a:cubicBezTo>
                  <a:cubicBezTo>
                    <a:pt x="16" y="0"/>
                    <a:pt x="1" y="14"/>
                    <a:pt x="0" y="32"/>
                  </a:cubicBez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6663988" y="2236370"/>
            <a:ext cx="829434" cy="775162"/>
            <a:chOff x="4581525" y="1635125"/>
            <a:chExt cx="1285875" cy="1201738"/>
          </a:xfrm>
          <a:solidFill>
            <a:schemeClr val="bg1"/>
          </a:solidFill>
        </p:grpSpPr>
        <p:sp>
          <p:nvSpPr>
            <p:cNvPr id="77" name="Freeform 37"/>
            <p:cNvSpPr>
              <a:spLocks noEditPoints="1"/>
            </p:cNvSpPr>
            <p:nvPr/>
          </p:nvSpPr>
          <p:spPr bwMode="auto">
            <a:xfrm>
              <a:off x="4581525" y="2270125"/>
              <a:ext cx="560387" cy="561975"/>
            </a:xfrm>
            <a:custGeom>
              <a:avLst/>
              <a:gdLst>
                <a:gd name="T0" fmla="*/ 137 w 202"/>
                <a:gd name="T1" fmla="*/ 189 h 202"/>
                <a:gd name="T2" fmla="*/ 135 w 202"/>
                <a:gd name="T3" fmla="*/ 177 h 202"/>
                <a:gd name="T4" fmla="*/ 155 w 202"/>
                <a:gd name="T5" fmla="*/ 166 h 202"/>
                <a:gd name="T6" fmla="*/ 164 w 202"/>
                <a:gd name="T7" fmla="*/ 172 h 202"/>
                <a:gd name="T8" fmla="*/ 174 w 202"/>
                <a:gd name="T9" fmla="*/ 170 h 202"/>
                <a:gd name="T10" fmla="*/ 191 w 202"/>
                <a:gd name="T11" fmla="*/ 146 h 202"/>
                <a:gd name="T12" fmla="*/ 189 w 202"/>
                <a:gd name="T13" fmla="*/ 136 h 202"/>
                <a:gd name="T14" fmla="*/ 182 w 202"/>
                <a:gd name="T15" fmla="*/ 131 h 202"/>
                <a:gd name="T16" fmla="*/ 188 w 202"/>
                <a:gd name="T17" fmla="*/ 109 h 202"/>
                <a:gd name="T18" fmla="*/ 196 w 202"/>
                <a:gd name="T19" fmla="*/ 108 h 202"/>
                <a:gd name="T20" fmla="*/ 202 w 202"/>
                <a:gd name="T21" fmla="*/ 100 h 202"/>
                <a:gd name="T22" fmla="*/ 197 w 202"/>
                <a:gd name="T23" fmla="*/ 71 h 202"/>
                <a:gd name="T24" fmla="*/ 189 w 202"/>
                <a:gd name="T25" fmla="*/ 65 h 202"/>
                <a:gd name="T26" fmla="*/ 183 w 202"/>
                <a:gd name="T27" fmla="*/ 66 h 202"/>
                <a:gd name="T28" fmla="*/ 169 w 202"/>
                <a:gd name="T29" fmla="*/ 42 h 202"/>
                <a:gd name="T30" fmla="*/ 172 w 202"/>
                <a:gd name="T31" fmla="*/ 38 h 202"/>
                <a:gd name="T32" fmla="*/ 170 w 202"/>
                <a:gd name="T33" fmla="*/ 28 h 202"/>
                <a:gd name="T34" fmla="*/ 146 w 202"/>
                <a:gd name="T35" fmla="*/ 11 h 202"/>
                <a:gd name="T36" fmla="*/ 136 w 202"/>
                <a:gd name="T37" fmla="*/ 13 h 202"/>
                <a:gd name="T38" fmla="*/ 134 w 202"/>
                <a:gd name="T39" fmla="*/ 16 h 202"/>
                <a:gd name="T40" fmla="*/ 109 w 202"/>
                <a:gd name="T41" fmla="*/ 11 h 202"/>
                <a:gd name="T42" fmla="*/ 108 w 202"/>
                <a:gd name="T43" fmla="*/ 6 h 202"/>
                <a:gd name="T44" fmla="*/ 100 w 202"/>
                <a:gd name="T45" fmla="*/ 0 h 202"/>
                <a:gd name="T46" fmla="*/ 71 w 202"/>
                <a:gd name="T47" fmla="*/ 5 h 202"/>
                <a:gd name="T48" fmla="*/ 65 w 202"/>
                <a:gd name="T49" fmla="*/ 13 h 202"/>
                <a:gd name="T50" fmla="*/ 66 w 202"/>
                <a:gd name="T51" fmla="*/ 18 h 202"/>
                <a:gd name="T52" fmla="*/ 43 w 202"/>
                <a:gd name="T53" fmla="*/ 34 h 202"/>
                <a:gd name="T54" fmla="*/ 38 w 202"/>
                <a:gd name="T55" fmla="*/ 30 h 202"/>
                <a:gd name="T56" fmla="*/ 28 w 202"/>
                <a:gd name="T57" fmla="*/ 32 h 202"/>
                <a:gd name="T58" fmla="*/ 11 w 202"/>
                <a:gd name="T59" fmla="*/ 56 h 202"/>
                <a:gd name="T60" fmla="*/ 13 w 202"/>
                <a:gd name="T61" fmla="*/ 66 h 202"/>
                <a:gd name="T62" fmla="*/ 20 w 202"/>
                <a:gd name="T63" fmla="*/ 70 h 202"/>
                <a:gd name="T64" fmla="*/ 15 w 202"/>
                <a:gd name="T65" fmla="*/ 92 h 202"/>
                <a:gd name="T66" fmla="*/ 6 w 202"/>
                <a:gd name="T67" fmla="*/ 94 h 202"/>
                <a:gd name="T68" fmla="*/ 1 w 202"/>
                <a:gd name="T69" fmla="*/ 102 h 202"/>
                <a:gd name="T70" fmla="*/ 5 w 202"/>
                <a:gd name="T71" fmla="*/ 131 h 202"/>
                <a:gd name="T72" fmla="*/ 13 w 202"/>
                <a:gd name="T73" fmla="*/ 137 h 202"/>
                <a:gd name="T74" fmla="*/ 24 w 202"/>
                <a:gd name="T75" fmla="*/ 135 h 202"/>
                <a:gd name="T76" fmla="*/ 37 w 202"/>
                <a:gd name="T77" fmla="*/ 154 h 202"/>
                <a:gd name="T78" fmla="*/ 30 w 202"/>
                <a:gd name="T79" fmla="*/ 164 h 202"/>
                <a:gd name="T80" fmla="*/ 32 w 202"/>
                <a:gd name="T81" fmla="*/ 174 h 202"/>
                <a:gd name="T82" fmla="*/ 56 w 202"/>
                <a:gd name="T83" fmla="*/ 191 h 202"/>
                <a:gd name="T84" fmla="*/ 66 w 202"/>
                <a:gd name="T85" fmla="*/ 189 h 202"/>
                <a:gd name="T86" fmla="*/ 73 w 202"/>
                <a:gd name="T87" fmla="*/ 179 h 202"/>
                <a:gd name="T88" fmla="*/ 92 w 202"/>
                <a:gd name="T89" fmla="*/ 183 h 202"/>
                <a:gd name="T90" fmla="*/ 94 w 202"/>
                <a:gd name="T91" fmla="*/ 196 h 202"/>
                <a:gd name="T92" fmla="*/ 102 w 202"/>
                <a:gd name="T93" fmla="*/ 201 h 202"/>
                <a:gd name="T94" fmla="*/ 131 w 202"/>
                <a:gd name="T95" fmla="*/ 197 h 202"/>
                <a:gd name="T96" fmla="*/ 137 w 202"/>
                <a:gd name="T97" fmla="*/ 189 h 202"/>
                <a:gd name="T98" fmla="*/ 56 w 202"/>
                <a:gd name="T99" fmla="*/ 104 h 202"/>
                <a:gd name="T100" fmla="*/ 95 w 202"/>
                <a:gd name="T101" fmla="*/ 51 h 202"/>
                <a:gd name="T102" fmla="*/ 148 w 202"/>
                <a:gd name="T103" fmla="*/ 90 h 202"/>
                <a:gd name="T104" fmla="*/ 109 w 202"/>
                <a:gd name="T105" fmla="*/ 143 h 202"/>
                <a:gd name="T106" fmla="*/ 56 w 202"/>
                <a:gd name="T107" fmla="*/ 104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2" h="202">
                  <a:moveTo>
                    <a:pt x="137" y="189"/>
                  </a:moveTo>
                  <a:cubicBezTo>
                    <a:pt x="135" y="177"/>
                    <a:pt x="135" y="177"/>
                    <a:pt x="135" y="177"/>
                  </a:cubicBezTo>
                  <a:cubicBezTo>
                    <a:pt x="143" y="174"/>
                    <a:pt x="149" y="170"/>
                    <a:pt x="155" y="166"/>
                  </a:cubicBezTo>
                  <a:cubicBezTo>
                    <a:pt x="164" y="172"/>
                    <a:pt x="164" y="172"/>
                    <a:pt x="164" y="172"/>
                  </a:cubicBezTo>
                  <a:cubicBezTo>
                    <a:pt x="167" y="174"/>
                    <a:pt x="172" y="173"/>
                    <a:pt x="174" y="170"/>
                  </a:cubicBezTo>
                  <a:cubicBezTo>
                    <a:pt x="191" y="146"/>
                    <a:pt x="191" y="146"/>
                    <a:pt x="191" y="146"/>
                  </a:cubicBezTo>
                  <a:cubicBezTo>
                    <a:pt x="193" y="143"/>
                    <a:pt x="192" y="138"/>
                    <a:pt x="189" y="136"/>
                  </a:cubicBezTo>
                  <a:cubicBezTo>
                    <a:pt x="182" y="131"/>
                    <a:pt x="182" y="131"/>
                    <a:pt x="182" y="131"/>
                  </a:cubicBezTo>
                  <a:cubicBezTo>
                    <a:pt x="185" y="124"/>
                    <a:pt x="187" y="117"/>
                    <a:pt x="188" y="109"/>
                  </a:cubicBezTo>
                  <a:cubicBezTo>
                    <a:pt x="196" y="108"/>
                    <a:pt x="196" y="108"/>
                    <a:pt x="196" y="108"/>
                  </a:cubicBezTo>
                  <a:cubicBezTo>
                    <a:pt x="200" y="107"/>
                    <a:pt x="202" y="104"/>
                    <a:pt x="202" y="100"/>
                  </a:cubicBezTo>
                  <a:cubicBezTo>
                    <a:pt x="197" y="71"/>
                    <a:pt x="197" y="71"/>
                    <a:pt x="197" y="71"/>
                  </a:cubicBezTo>
                  <a:cubicBezTo>
                    <a:pt x="196" y="67"/>
                    <a:pt x="193" y="64"/>
                    <a:pt x="189" y="65"/>
                  </a:cubicBezTo>
                  <a:cubicBezTo>
                    <a:pt x="183" y="66"/>
                    <a:pt x="183" y="66"/>
                    <a:pt x="183" y="66"/>
                  </a:cubicBezTo>
                  <a:cubicBezTo>
                    <a:pt x="180" y="57"/>
                    <a:pt x="175" y="49"/>
                    <a:pt x="169" y="42"/>
                  </a:cubicBezTo>
                  <a:cubicBezTo>
                    <a:pt x="172" y="38"/>
                    <a:pt x="172" y="38"/>
                    <a:pt x="172" y="38"/>
                  </a:cubicBezTo>
                  <a:cubicBezTo>
                    <a:pt x="174" y="35"/>
                    <a:pt x="173" y="30"/>
                    <a:pt x="170" y="28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3" y="9"/>
                    <a:pt x="138" y="10"/>
                    <a:pt x="136" y="13"/>
                  </a:cubicBezTo>
                  <a:cubicBezTo>
                    <a:pt x="134" y="16"/>
                    <a:pt x="134" y="16"/>
                    <a:pt x="134" y="16"/>
                  </a:cubicBezTo>
                  <a:cubicBezTo>
                    <a:pt x="126" y="13"/>
                    <a:pt x="118" y="11"/>
                    <a:pt x="109" y="11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8" y="2"/>
                    <a:pt x="104" y="0"/>
                    <a:pt x="100" y="0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67" y="6"/>
                    <a:pt x="65" y="9"/>
                    <a:pt x="65" y="13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58" y="22"/>
                    <a:pt x="50" y="27"/>
                    <a:pt x="43" y="34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5" y="28"/>
                    <a:pt x="31" y="29"/>
                    <a:pt x="28" y="32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9" y="59"/>
                    <a:pt x="10" y="64"/>
                    <a:pt x="13" y="66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7" y="77"/>
                    <a:pt x="16" y="85"/>
                    <a:pt x="15" y="92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3" y="94"/>
                    <a:pt x="0" y="98"/>
                    <a:pt x="1" y="102"/>
                  </a:cubicBezTo>
                  <a:cubicBezTo>
                    <a:pt x="5" y="131"/>
                    <a:pt x="5" y="131"/>
                    <a:pt x="5" y="131"/>
                  </a:cubicBezTo>
                  <a:cubicBezTo>
                    <a:pt x="6" y="135"/>
                    <a:pt x="9" y="137"/>
                    <a:pt x="13" y="137"/>
                  </a:cubicBezTo>
                  <a:cubicBezTo>
                    <a:pt x="24" y="135"/>
                    <a:pt x="24" y="135"/>
                    <a:pt x="24" y="135"/>
                  </a:cubicBezTo>
                  <a:cubicBezTo>
                    <a:pt x="27" y="142"/>
                    <a:pt x="32" y="149"/>
                    <a:pt x="37" y="154"/>
                  </a:cubicBezTo>
                  <a:cubicBezTo>
                    <a:pt x="30" y="164"/>
                    <a:pt x="30" y="164"/>
                    <a:pt x="30" y="164"/>
                  </a:cubicBezTo>
                  <a:cubicBezTo>
                    <a:pt x="28" y="167"/>
                    <a:pt x="29" y="172"/>
                    <a:pt x="32" y="174"/>
                  </a:cubicBezTo>
                  <a:cubicBezTo>
                    <a:pt x="56" y="191"/>
                    <a:pt x="56" y="191"/>
                    <a:pt x="56" y="191"/>
                  </a:cubicBezTo>
                  <a:cubicBezTo>
                    <a:pt x="59" y="193"/>
                    <a:pt x="64" y="192"/>
                    <a:pt x="66" y="189"/>
                  </a:cubicBezTo>
                  <a:cubicBezTo>
                    <a:pt x="73" y="179"/>
                    <a:pt x="73" y="179"/>
                    <a:pt x="73" y="179"/>
                  </a:cubicBezTo>
                  <a:cubicBezTo>
                    <a:pt x="79" y="181"/>
                    <a:pt x="86" y="183"/>
                    <a:pt x="92" y="183"/>
                  </a:cubicBezTo>
                  <a:cubicBezTo>
                    <a:pt x="94" y="196"/>
                    <a:pt x="94" y="196"/>
                    <a:pt x="94" y="196"/>
                  </a:cubicBezTo>
                  <a:cubicBezTo>
                    <a:pt x="95" y="199"/>
                    <a:pt x="98" y="202"/>
                    <a:pt x="102" y="201"/>
                  </a:cubicBezTo>
                  <a:cubicBezTo>
                    <a:pt x="131" y="197"/>
                    <a:pt x="131" y="197"/>
                    <a:pt x="131" y="197"/>
                  </a:cubicBezTo>
                  <a:cubicBezTo>
                    <a:pt x="135" y="196"/>
                    <a:pt x="138" y="193"/>
                    <a:pt x="137" y="189"/>
                  </a:cubicBezTo>
                  <a:close/>
                  <a:moveTo>
                    <a:pt x="56" y="104"/>
                  </a:moveTo>
                  <a:cubicBezTo>
                    <a:pt x="52" y="79"/>
                    <a:pt x="69" y="55"/>
                    <a:pt x="95" y="51"/>
                  </a:cubicBezTo>
                  <a:cubicBezTo>
                    <a:pt x="120" y="47"/>
                    <a:pt x="144" y="65"/>
                    <a:pt x="148" y="90"/>
                  </a:cubicBezTo>
                  <a:cubicBezTo>
                    <a:pt x="152" y="115"/>
                    <a:pt x="135" y="139"/>
                    <a:pt x="109" y="143"/>
                  </a:cubicBezTo>
                  <a:cubicBezTo>
                    <a:pt x="84" y="147"/>
                    <a:pt x="60" y="130"/>
                    <a:pt x="56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38"/>
            <p:cNvSpPr>
              <a:spLocks noEditPoints="1"/>
            </p:cNvSpPr>
            <p:nvPr/>
          </p:nvSpPr>
          <p:spPr bwMode="auto">
            <a:xfrm>
              <a:off x="5164138" y="2457450"/>
              <a:ext cx="373062" cy="374650"/>
            </a:xfrm>
            <a:custGeom>
              <a:avLst/>
              <a:gdLst>
                <a:gd name="T0" fmla="*/ 108 w 134"/>
                <a:gd name="T1" fmla="*/ 117 h 135"/>
                <a:gd name="T2" fmla="*/ 104 w 134"/>
                <a:gd name="T3" fmla="*/ 110 h 135"/>
                <a:gd name="T4" fmla="*/ 115 w 134"/>
                <a:gd name="T5" fmla="*/ 98 h 135"/>
                <a:gd name="T6" fmla="*/ 122 w 134"/>
                <a:gd name="T7" fmla="*/ 100 h 135"/>
                <a:gd name="T8" fmla="*/ 128 w 134"/>
                <a:gd name="T9" fmla="*/ 97 h 135"/>
                <a:gd name="T10" fmla="*/ 134 w 134"/>
                <a:gd name="T11" fmla="*/ 78 h 135"/>
                <a:gd name="T12" fmla="*/ 131 w 134"/>
                <a:gd name="T13" fmla="*/ 72 h 135"/>
                <a:gd name="T14" fmla="*/ 125 w 134"/>
                <a:gd name="T15" fmla="*/ 70 h 135"/>
                <a:gd name="T16" fmla="*/ 124 w 134"/>
                <a:gd name="T17" fmla="*/ 55 h 135"/>
                <a:gd name="T18" fmla="*/ 129 w 134"/>
                <a:gd name="T19" fmla="*/ 53 h 135"/>
                <a:gd name="T20" fmla="*/ 131 w 134"/>
                <a:gd name="T21" fmla="*/ 47 h 135"/>
                <a:gd name="T22" fmla="*/ 122 w 134"/>
                <a:gd name="T23" fmla="*/ 29 h 135"/>
                <a:gd name="T24" fmla="*/ 116 w 134"/>
                <a:gd name="T25" fmla="*/ 27 h 135"/>
                <a:gd name="T26" fmla="*/ 112 w 134"/>
                <a:gd name="T27" fmla="*/ 29 h 135"/>
                <a:gd name="T28" fmla="*/ 99 w 134"/>
                <a:gd name="T29" fmla="*/ 16 h 135"/>
                <a:gd name="T30" fmla="*/ 100 w 134"/>
                <a:gd name="T31" fmla="*/ 13 h 135"/>
                <a:gd name="T32" fmla="*/ 97 w 134"/>
                <a:gd name="T33" fmla="*/ 7 h 135"/>
                <a:gd name="T34" fmla="*/ 78 w 134"/>
                <a:gd name="T35" fmla="*/ 1 h 135"/>
                <a:gd name="T36" fmla="*/ 72 w 134"/>
                <a:gd name="T37" fmla="*/ 4 h 135"/>
                <a:gd name="T38" fmla="*/ 71 w 134"/>
                <a:gd name="T39" fmla="*/ 7 h 135"/>
                <a:gd name="T40" fmla="*/ 54 w 134"/>
                <a:gd name="T41" fmla="*/ 8 h 135"/>
                <a:gd name="T42" fmla="*/ 52 w 134"/>
                <a:gd name="T43" fmla="*/ 6 h 135"/>
                <a:gd name="T44" fmla="*/ 46 w 134"/>
                <a:gd name="T45" fmla="*/ 3 h 135"/>
                <a:gd name="T46" fmla="*/ 28 w 134"/>
                <a:gd name="T47" fmla="*/ 12 h 135"/>
                <a:gd name="T48" fmla="*/ 26 w 134"/>
                <a:gd name="T49" fmla="*/ 19 h 135"/>
                <a:gd name="T50" fmla="*/ 28 w 134"/>
                <a:gd name="T51" fmla="*/ 22 h 135"/>
                <a:gd name="T52" fmla="*/ 16 w 134"/>
                <a:gd name="T53" fmla="*/ 36 h 135"/>
                <a:gd name="T54" fmla="*/ 12 w 134"/>
                <a:gd name="T55" fmla="*/ 35 h 135"/>
                <a:gd name="T56" fmla="*/ 6 w 134"/>
                <a:gd name="T57" fmla="*/ 38 h 135"/>
                <a:gd name="T58" fmla="*/ 0 w 134"/>
                <a:gd name="T59" fmla="*/ 57 h 135"/>
                <a:gd name="T60" fmla="*/ 3 w 134"/>
                <a:gd name="T61" fmla="*/ 63 h 135"/>
                <a:gd name="T62" fmla="*/ 9 w 134"/>
                <a:gd name="T63" fmla="*/ 65 h 135"/>
                <a:gd name="T64" fmla="*/ 10 w 134"/>
                <a:gd name="T65" fmla="*/ 79 h 135"/>
                <a:gd name="T66" fmla="*/ 5 w 134"/>
                <a:gd name="T67" fmla="*/ 82 h 135"/>
                <a:gd name="T68" fmla="*/ 3 w 134"/>
                <a:gd name="T69" fmla="*/ 88 h 135"/>
                <a:gd name="T70" fmla="*/ 12 w 134"/>
                <a:gd name="T71" fmla="*/ 106 h 135"/>
                <a:gd name="T72" fmla="*/ 18 w 134"/>
                <a:gd name="T73" fmla="*/ 108 h 135"/>
                <a:gd name="T74" fmla="*/ 25 w 134"/>
                <a:gd name="T75" fmla="*/ 105 h 135"/>
                <a:gd name="T76" fmla="*/ 37 w 134"/>
                <a:gd name="T77" fmla="*/ 115 h 135"/>
                <a:gd name="T78" fmla="*/ 34 w 134"/>
                <a:gd name="T79" fmla="*/ 122 h 135"/>
                <a:gd name="T80" fmla="*/ 37 w 134"/>
                <a:gd name="T81" fmla="*/ 128 h 135"/>
                <a:gd name="T82" fmla="*/ 56 w 134"/>
                <a:gd name="T83" fmla="*/ 134 h 135"/>
                <a:gd name="T84" fmla="*/ 62 w 134"/>
                <a:gd name="T85" fmla="*/ 131 h 135"/>
                <a:gd name="T86" fmla="*/ 65 w 134"/>
                <a:gd name="T87" fmla="*/ 123 h 135"/>
                <a:gd name="T88" fmla="*/ 78 w 134"/>
                <a:gd name="T89" fmla="*/ 122 h 135"/>
                <a:gd name="T90" fmla="*/ 82 w 134"/>
                <a:gd name="T91" fmla="*/ 130 h 135"/>
                <a:gd name="T92" fmla="*/ 88 w 134"/>
                <a:gd name="T93" fmla="*/ 132 h 135"/>
                <a:gd name="T94" fmla="*/ 106 w 134"/>
                <a:gd name="T95" fmla="*/ 123 h 135"/>
                <a:gd name="T96" fmla="*/ 108 w 134"/>
                <a:gd name="T97" fmla="*/ 117 h 135"/>
                <a:gd name="T98" fmla="*/ 39 w 134"/>
                <a:gd name="T99" fmla="*/ 79 h 135"/>
                <a:gd name="T100" fmla="*/ 53 w 134"/>
                <a:gd name="T101" fmla="*/ 37 h 135"/>
                <a:gd name="T102" fmla="*/ 95 w 134"/>
                <a:gd name="T103" fmla="*/ 51 h 135"/>
                <a:gd name="T104" fmla="*/ 81 w 134"/>
                <a:gd name="T105" fmla="*/ 93 h 135"/>
                <a:gd name="T106" fmla="*/ 39 w 134"/>
                <a:gd name="T107" fmla="*/ 7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4" h="135">
                  <a:moveTo>
                    <a:pt x="108" y="117"/>
                  </a:moveTo>
                  <a:cubicBezTo>
                    <a:pt x="104" y="110"/>
                    <a:pt x="104" y="110"/>
                    <a:pt x="104" y="110"/>
                  </a:cubicBezTo>
                  <a:cubicBezTo>
                    <a:pt x="108" y="106"/>
                    <a:pt x="112" y="102"/>
                    <a:pt x="115" y="98"/>
                  </a:cubicBezTo>
                  <a:cubicBezTo>
                    <a:pt x="122" y="100"/>
                    <a:pt x="122" y="100"/>
                    <a:pt x="122" y="100"/>
                  </a:cubicBezTo>
                  <a:cubicBezTo>
                    <a:pt x="124" y="101"/>
                    <a:pt x="127" y="100"/>
                    <a:pt x="128" y="97"/>
                  </a:cubicBezTo>
                  <a:cubicBezTo>
                    <a:pt x="134" y="78"/>
                    <a:pt x="134" y="78"/>
                    <a:pt x="134" y="78"/>
                  </a:cubicBezTo>
                  <a:cubicBezTo>
                    <a:pt x="134" y="76"/>
                    <a:pt x="133" y="73"/>
                    <a:pt x="131" y="72"/>
                  </a:cubicBezTo>
                  <a:cubicBezTo>
                    <a:pt x="125" y="70"/>
                    <a:pt x="125" y="70"/>
                    <a:pt x="125" y="70"/>
                  </a:cubicBezTo>
                  <a:cubicBezTo>
                    <a:pt x="125" y="66"/>
                    <a:pt x="125" y="60"/>
                    <a:pt x="124" y="55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31" y="52"/>
                    <a:pt x="132" y="49"/>
                    <a:pt x="131" y="47"/>
                  </a:cubicBezTo>
                  <a:cubicBezTo>
                    <a:pt x="122" y="29"/>
                    <a:pt x="122" y="29"/>
                    <a:pt x="122" y="29"/>
                  </a:cubicBezTo>
                  <a:cubicBezTo>
                    <a:pt x="121" y="27"/>
                    <a:pt x="118" y="26"/>
                    <a:pt x="116" y="27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08" y="24"/>
                    <a:pt x="104" y="19"/>
                    <a:pt x="99" y="16"/>
                  </a:cubicBezTo>
                  <a:cubicBezTo>
                    <a:pt x="100" y="13"/>
                    <a:pt x="100" y="13"/>
                    <a:pt x="100" y="13"/>
                  </a:cubicBezTo>
                  <a:cubicBezTo>
                    <a:pt x="100" y="10"/>
                    <a:pt x="99" y="8"/>
                    <a:pt x="97" y="7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75" y="0"/>
                    <a:pt x="72" y="2"/>
                    <a:pt x="72" y="4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65" y="7"/>
                    <a:pt x="59" y="7"/>
                    <a:pt x="54" y="8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1" y="3"/>
                    <a:pt x="48" y="2"/>
                    <a:pt x="46" y="3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6" y="13"/>
                    <a:pt x="25" y="16"/>
                    <a:pt x="26" y="19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3" y="26"/>
                    <a:pt x="19" y="31"/>
                    <a:pt x="16" y="36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0" y="34"/>
                    <a:pt x="7" y="36"/>
                    <a:pt x="6" y="38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9"/>
                    <a:pt x="1" y="62"/>
                    <a:pt x="3" y="63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9" y="69"/>
                    <a:pt x="9" y="74"/>
                    <a:pt x="10" y="79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3" y="83"/>
                    <a:pt x="2" y="86"/>
                    <a:pt x="3" y="88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13" y="109"/>
                    <a:pt x="16" y="110"/>
                    <a:pt x="18" y="108"/>
                  </a:cubicBezTo>
                  <a:cubicBezTo>
                    <a:pt x="25" y="105"/>
                    <a:pt x="25" y="105"/>
                    <a:pt x="25" y="105"/>
                  </a:cubicBezTo>
                  <a:cubicBezTo>
                    <a:pt x="28" y="109"/>
                    <a:pt x="32" y="112"/>
                    <a:pt x="37" y="115"/>
                  </a:cubicBezTo>
                  <a:cubicBezTo>
                    <a:pt x="34" y="122"/>
                    <a:pt x="34" y="122"/>
                    <a:pt x="34" y="122"/>
                  </a:cubicBezTo>
                  <a:cubicBezTo>
                    <a:pt x="34" y="125"/>
                    <a:pt x="35" y="127"/>
                    <a:pt x="37" y="128"/>
                  </a:cubicBezTo>
                  <a:cubicBezTo>
                    <a:pt x="56" y="134"/>
                    <a:pt x="56" y="134"/>
                    <a:pt x="56" y="134"/>
                  </a:cubicBezTo>
                  <a:cubicBezTo>
                    <a:pt x="59" y="135"/>
                    <a:pt x="62" y="134"/>
                    <a:pt x="62" y="131"/>
                  </a:cubicBezTo>
                  <a:cubicBezTo>
                    <a:pt x="65" y="123"/>
                    <a:pt x="65" y="123"/>
                    <a:pt x="65" y="123"/>
                  </a:cubicBezTo>
                  <a:cubicBezTo>
                    <a:pt x="69" y="123"/>
                    <a:pt x="74" y="123"/>
                    <a:pt x="78" y="122"/>
                  </a:cubicBezTo>
                  <a:cubicBezTo>
                    <a:pt x="82" y="130"/>
                    <a:pt x="82" y="130"/>
                    <a:pt x="82" y="130"/>
                  </a:cubicBezTo>
                  <a:cubicBezTo>
                    <a:pt x="83" y="132"/>
                    <a:pt x="86" y="133"/>
                    <a:pt x="88" y="132"/>
                  </a:cubicBezTo>
                  <a:cubicBezTo>
                    <a:pt x="106" y="123"/>
                    <a:pt x="106" y="123"/>
                    <a:pt x="106" y="123"/>
                  </a:cubicBezTo>
                  <a:cubicBezTo>
                    <a:pt x="108" y="122"/>
                    <a:pt x="109" y="119"/>
                    <a:pt x="108" y="117"/>
                  </a:cubicBezTo>
                  <a:close/>
                  <a:moveTo>
                    <a:pt x="39" y="79"/>
                  </a:moveTo>
                  <a:cubicBezTo>
                    <a:pt x="31" y="64"/>
                    <a:pt x="37" y="45"/>
                    <a:pt x="53" y="37"/>
                  </a:cubicBezTo>
                  <a:cubicBezTo>
                    <a:pt x="68" y="29"/>
                    <a:pt x="87" y="36"/>
                    <a:pt x="95" y="51"/>
                  </a:cubicBezTo>
                  <a:cubicBezTo>
                    <a:pt x="103" y="67"/>
                    <a:pt x="96" y="85"/>
                    <a:pt x="81" y="93"/>
                  </a:cubicBezTo>
                  <a:cubicBezTo>
                    <a:pt x="65" y="101"/>
                    <a:pt x="47" y="94"/>
                    <a:pt x="39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39"/>
            <p:cNvSpPr>
              <a:spLocks noEditPoints="1"/>
            </p:cNvSpPr>
            <p:nvPr/>
          </p:nvSpPr>
          <p:spPr bwMode="auto">
            <a:xfrm>
              <a:off x="4676775" y="1865313"/>
              <a:ext cx="374650" cy="371475"/>
            </a:xfrm>
            <a:custGeom>
              <a:avLst/>
              <a:gdLst>
                <a:gd name="T0" fmla="*/ 108 w 135"/>
                <a:gd name="T1" fmla="*/ 116 h 134"/>
                <a:gd name="T2" fmla="*/ 105 w 135"/>
                <a:gd name="T3" fmla="*/ 109 h 134"/>
                <a:gd name="T4" fmla="*/ 115 w 135"/>
                <a:gd name="T5" fmla="*/ 98 h 134"/>
                <a:gd name="T6" fmla="*/ 122 w 135"/>
                <a:gd name="T7" fmla="*/ 100 h 134"/>
                <a:gd name="T8" fmla="*/ 128 w 135"/>
                <a:gd name="T9" fmla="*/ 97 h 134"/>
                <a:gd name="T10" fmla="*/ 134 w 135"/>
                <a:gd name="T11" fmla="*/ 78 h 134"/>
                <a:gd name="T12" fmla="*/ 131 w 135"/>
                <a:gd name="T13" fmla="*/ 72 h 134"/>
                <a:gd name="T14" fmla="*/ 125 w 135"/>
                <a:gd name="T15" fmla="*/ 70 h 134"/>
                <a:gd name="T16" fmla="*/ 125 w 135"/>
                <a:gd name="T17" fmla="*/ 55 h 134"/>
                <a:gd name="T18" fmla="*/ 129 w 135"/>
                <a:gd name="T19" fmla="*/ 53 h 134"/>
                <a:gd name="T20" fmla="*/ 131 w 135"/>
                <a:gd name="T21" fmla="*/ 46 h 134"/>
                <a:gd name="T22" fmla="*/ 123 w 135"/>
                <a:gd name="T23" fmla="*/ 28 h 134"/>
                <a:gd name="T24" fmla="*/ 116 w 135"/>
                <a:gd name="T25" fmla="*/ 26 h 134"/>
                <a:gd name="T26" fmla="*/ 113 w 135"/>
                <a:gd name="T27" fmla="*/ 28 h 134"/>
                <a:gd name="T28" fmla="*/ 99 w 135"/>
                <a:gd name="T29" fmla="*/ 16 h 134"/>
                <a:gd name="T30" fmla="*/ 100 w 135"/>
                <a:gd name="T31" fmla="*/ 12 h 134"/>
                <a:gd name="T32" fmla="*/ 97 w 135"/>
                <a:gd name="T33" fmla="*/ 6 h 134"/>
                <a:gd name="T34" fmla="*/ 78 w 135"/>
                <a:gd name="T35" fmla="*/ 0 h 134"/>
                <a:gd name="T36" fmla="*/ 72 w 135"/>
                <a:gd name="T37" fmla="*/ 4 h 134"/>
                <a:gd name="T38" fmla="*/ 71 w 135"/>
                <a:gd name="T39" fmla="*/ 6 h 134"/>
                <a:gd name="T40" fmla="*/ 54 w 135"/>
                <a:gd name="T41" fmla="*/ 8 h 134"/>
                <a:gd name="T42" fmla="*/ 53 w 135"/>
                <a:gd name="T43" fmla="*/ 5 h 134"/>
                <a:gd name="T44" fmla="*/ 46 w 135"/>
                <a:gd name="T45" fmla="*/ 3 h 134"/>
                <a:gd name="T46" fmla="*/ 29 w 135"/>
                <a:gd name="T47" fmla="*/ 12 h 134"/>
                <a:gd name="T48" fmla="*/ 26 w 135"/>
                <a:gd name="T49" fmla="*/ 18 h 134"/>
                <a:gd name="T50" fmla="*/ 28 w 135"/>
                <a:gd name="T51" fmla="*/ 21 h 134"/>
                <a:gd name="T52" fmla="*/ 16 w 135"/>
                <a:gd name="T53" fmla="*/ 36 h 134"/>
                <a:gd name="T54" fmla="*/ 13 w 135"/>
                <a:gd name="T55" fmla="*/ 34 h 134"/>
                <a:gd name="T56" fmla="*/ 7 w 135"/>
                <a:gd name="T57" fmla="*/ 37 h 134"/>
                <a:gd name="T58" fmla="*/ 1 w 135"/>
                <a:gd name="T59" fmla="*/ 56 h 134"/>
                <a:gd name="T60" fmla="*/ 4 w 135"/>
                <a:gd name="T61" fmla="*/ 62 h 134"/>
                <a:gd name="T62" fmla="*/ 9 w 135"/>
                <a:gd name="T63" fmla="*/ 64 h 134"/>
                <a:gd name="T64" fmla="*/ 11 w 135"/>
                <a:gd name="T65" fmla="*/ 79 h 134"/>
                <a:gd name="T66" fmla="*/ 5 w 135"/>
                <a:gd name="T67" fmla="*/ 82 h 134"/>
                <a:gd name="T68" fmla="*/ 3 w 135"/>
                <a:gd name="T69" fmla="*/ 88 h 134"/>
                <a:gd name="T70" fmla="*/ 12 w 135"/>
                <a:gd name="T71" fmla="*/ 106 h 134"/>
                <a:gd name="T72" fmla="*/ 18 w 135"/>
                <a:gd name="T73" fmla="*/ 108 h 134"/>
                <a:gd name="T74" fmla="*/ 25 w 135"/>
                <a:gd name="T75" fmla="*/ 105 h 134"/>
                <a:gd name="T76" fmla="*/ 37 w 135"/>
                <a:gd name="T77" fmla="*/ 114 h 134"/>
                <a:gd name="T78" fmla="*/ 35 w 135"/>
                <a:gd name="T79" fmla="*/ 122 h 134"/>
                <a:gd name="T80" fmla="*/ 38 w 135"/>
                <a:gd name="T81" fmla="*/ 128 h 134"/>
                <a:gd name="T82" fmla="*/ 57 w 135"/>
                <a:gd name="T83" fmla="*/ 134 h 134"/>
                <a:gd name="T84" fmla="*/ 63 w 135"/>
                <a:gd name="T85" fmla="*/ 131 h 134"/>
                <a:gd name="T86" fmla="*/ 65 w 135"/>
                <a:gd name="T87" fmla="*/ 123 h 134"/>
                <a:gd name="T88" fmla="*/ 78 w 135"/>
                <a:gd name="T89" fmla="*/ 122 h 134"/>
                <a:gd name="T90" fmla="*/ 82 w 135"/>
                <a:gd name="T91" fmla="*/ 129 h 134"/>
                <a:gd name="T92" fmla="*/ 88 w 135"/>
                <a:gd name="T93" fmla="*/ 131 h 134"/>
                <a:gd name="T94" fmla="*/ 106 w 135"/>
                <a:gd name="T95" fmla="*/ 122 h 134"/>
                <a:gd name="T96" fmla="*/ 108 w 135"/>
                <a:gd name="T97" fmla="*/ 116 h 134"/>
                <a:gd name="T98" fmla="*/ 39 w 135"/>
                <a:gd name="T99" fmla="*/ 78 h 134"/>
                <a:gd name="T100" fmla="*/ 53 w 135"/>
                <a:gd name="T101" fmla="*/ 37 h 134"/>
                <a:gd name="T102" fmla="*/ 95 w 135"/>
                <a:gd name="T103" fmla="*/ 51 h 134"/>
                <a:gd name="T104" fmla="*/ 81 w 135"/>
                <a:gd name="T105" fmla="*/ 93 h 134"/>
                <a:gd name="T106" fmla="*/ 39 w 135"/>
                <a:gd name="T107" fmla="*/ 7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134">
                  <a:moveTo>
                    <a:pt x="108" y="116"/>
                  </a:moveTo>
                  <a:cubicBezTo>
                    <a:pt x="105" y="109"/>
                    <a:pt x="105" y="109"/>
                    <a:pt x="105" y="109"/>
                  </a:cubicBezTo>
                  <a:cubicBezTo>
                    <a:pt x="109" y="106"/>
                    <a:pt x="112" y="102"/>
                    <a:pt x="115" y="98"/>
                  </a:cubicBezTo>
                  <a:cubicBezTo>
                    <a:pt x="122" y="100"/>
                    <a:pt x="122" y="100"/>
                    <a:pt x="122" y="100"/>
                  </a:cubicBezTo>
                  <a:cubicBezTo>
                    <a:pt x="124" y="101"/>
                    <a:pt x="127" y="99"/>
                    <a:pt x="128" y="97"/>
                  </a:cubicBezTo>
                  <a:cubicBezTo>
                    <a:pt x="134" y="78"/>
                    <a:pt x="134" y="78"/>
                    <a:pt x="134" y="78"/>
                  </a:cubicBezTo>
                  <a:cubicBezTo>
                    <a:pt x="135" y="75"/>
                    <a:pt x="133" y="73"/>
                    <a:pt x="131" y="72"/>
                  </a:cubicBezTo>
                  <a:cubicBezTo>
                    <a:pt x="125" y="70"/>
                    <a:pt x="125" y="70"/>
                    <a:pt x="125" y="70"/>
                  </a:cubicBezTo>
                  <a:cubicBezTo>
                    <a:pt x="126" y="65"/>
                    <a:pt x="125" y="60"/>
                    <a:pt x="125" y="55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32" y="51"/>
                    <a:pt x="133" y="49"/>
                    <a:pt x="131" y="46"/>
                  </a:cubicBezTo>
                  <a:cubicBezTo>
                    <a:pt x="123" y="28"/>
                    <a:pt x="123" y="28"/>
                    <a:pt x="123" y="28"/>
                  </a:cubicBezTo>
                  <a:cubicBezTo>
                    <a:pt x="121" y="26"/>
                    <a:pt x="119" y="25"/>
                    <a:pt x="116" y="26"/>
                  </a:cubicBezTo>
                  <a:cubicBezTo>
                    <a:pt x="113" y="28"/>
                    <a:pt x="113" y="28"/>
                    <a:pt x="113" y="28"/>
                  </a:cubicBezTo>
                  <a:cubicBezTo>
                    <a:pt x="109" y="23"/>
                    <a:pt x="104" y="19"/>
                    <a:pt x="99" y="16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1" y="10"/>
                    <a:pt x="99" y="7"/>
                    <a:pt x="97" y="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5" y="0"/>
                    <a:pt x="73" y="1"/>
                    <a:pt x="72" y="4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65" y="6"/>
                    <a:pt x="60" y="6"/>
                    <a:pt x="54" y="8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2" y="3"/>
                    <a:pt x="49" y="2"/>
                    <a:pt x="46" y="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6" y="13"/>
                    <a:pt x="25" y="16"/>
                    <a:pt x="26" y="18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3" y="25"/>
                    <a:pt x="20" y="30"/>
                    <a:pt x="16" y="36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0" y="34"/>
                    <a:pt x="7" y="35"/>
                    <a:pt x="7" y="3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59"/>
                    <a:pt x="1" y="62"/>
                    <a:pt x="4" y="62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9" y="69"/>
                    <a:pt x="9" y="74"/>
                    <a:pt x="11" y="79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3" y="83"/>
                    <a:pt x="2" y="86"/>
                    <a:pt x="3" y="88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13" y="108"/>
                    <a:pt x="16" y="109"/>
                    <a:pt x="18" y="108"/>
                  </a:cubicBezTo>
                  <a:cubicBezTo>
                    <a:pt x="25" y="105"/>
                    <a:pt x="25" y="105"/>
                    <a:pt x="25" y="105"/>
                  </a:cubicBezTo>
                  <a:cubicBezTo>
                    <a:pt x="28" y="108"/>
                    <a:pt x="33" y="112"/>
                    <a:pt x="37" y="114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4" y="124"/>
                    <a:pt x="35" y="127"/>
                    <a:pt x="38" y="128"/>
                  </a:cubicBezTo>
                  <a:cubicBezTo>
                    <a:pt x="57" y="134"/>
                    <a:pt x="57" y="134"/>
                    <a:pt x="57" y="134"/>
                  </a:cubicBezTo>
                  <a:cubicBezTo>
                    <a:pt x="59" y="134"/>
                    <a:pt x="62" y="133"/>
                    <a:pt x="63" y="131"/>
                  </a:cubicBezTo>
                  <a:cubicBezTo>
                    <a:pt x="65" y="123"/>
                    <a:pt x="65" y="123"/>
                    <a:pt x="65" y="123"/>
                  </a:cubicBezTo>
                  <a:cubicBezTo>
                    <a:pt x="69" y="123"/>
                    <a:pt x="74" y="123"/>
                    <a:pt x="78" y="122"/>
                  </a:cubicBezTo>
                  <a:cubicBezTo>
                    <a:pt x="82" y="129"/>
                    <a:pt x="82" y="129"/>
                    <a:pt x="82" y="129"/>
                  </a:cubicBezTo>
                  <a:cubicBezTo>
                    <a:pt x="83" y="131"/>
                    <a:pt x="86" y="132"/>
                    <a:pt x="88" y="131"/>
                  </a:cubicBezTo>
                  <a:cubicBezTo>
                    <a:pt x="106" y="122"/>
                    <a:pt x="106" y="122"/>
                    <a:pt x="106" y="122"/>
                  </a:cubicBezTo>
                  <a:cubicBezTo>
                    <a:pt x="108" y="121"/>
                    <a:pt x="109" y="118"/>
                    <a:pt x="108" y="116"/>
                  </a:cubicBezTo>
                  <a:close/>
                  <a:moveTo>
                    <a:pt x="39" y="78"/>
                  </a:moveTo>
                  <a:cubicBezTo>
                    <a:pt x="31" y="63"/>
                    <a:pt x="38" y="44"/>
                    <a:pt x="53" y="37"/>
                  </a:cubicBezTo>
                  <a:cubicBezTo>
                    <a:pt x="69" y="29"/>
                    <a:pt x="87" y="35"/>
                    <a:pt x="95" y="51"/>
                  </a:cubicBezTo>
                  <a:cubicBezTo>
                    <a:pt x="103" y="66"/>
                    <a:pt x="97" y="85"/>
                    <a:pt x="81" y="93"/>
                  </a:cubicBezTo>
                  <a:cubicBezTo>
                    <a:pt x="66" y="100"/>
                    <a:pt x="47" y="94"/>
                    <a:pt x="39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40"/>
            <p:cNvSpPr>
              <a:spLocks noEditPoints="1"/>
            </p:cNvSpPr>
            <p:nvPr/>
          </p:nvSpPr>
          <p:spPr bwMode="auto">
            <a:xfrm>
              <a:off x="5722938" y="2314575"/>
              <a:ext cx="136525" cy="136525"/>
            </a:xfrm>
            <a:custGeom>
              <a:avLst/>
              <a:gdLst>
                <a:gd name="T0" fmla="*/ 40 w 49"/>
                <a:gd name="T1" fmla="*/ 42 h 49"/>
                <a:gd name="T2" fmla="*/ 38 w 49"/>
                <a:gd name="T3" fmla="*/ 40 h 49"/>
                <a:gd name="T4" fmla="*/ 42 w 49"/>
                <a:gd name="T5" fmla="*/ 36 h 49"/>
                <a:gd name="T6" fmla="*/ 45 w 49"/>
                <a:gd name="T7" fmla="*/ 37 h 49"/>
                <a:gd name="T8" fmla="*/ 47 w 49"/>
                <a:gd name="T9" fmla="*/ 35 h 49"/>
                <a:gd name="T10" fmla="*/ 49 w 49"/>
                <a:gd name="T11" fmla="*/ 28 h 49"/>
                <a:gd name="T12" fmla="*/ 48 w 49"/>
                <a:gd name="T13" fmla="*/ 26 h 49"/>
                <a:gd name="T14" fmla="*/ 46 w 49"/>
                <a:gd name="T15" fmla="*/ 26 h 49"/>
                <a:gd name="T16" fmla="*/ 46 w 49"/>
                <a:gd name="T17" fmla="*/ 20 h 49"/>
                <a:gd name="T18" fmla="*/ 47 w 49"/>
                <a:gd name="T19" fmla="*/ 19 h 49"/>
                <a:gd name="T20" fmla="*/ 48 w 49"/>
                <a:gd name="T21" fmla="*/ 17 h 49"/>
                <a:gd name="T22" fmla="*/ 45 w 49"/>
                <a:gd name="T23" fmla="*/ 11 h 49"/>
                <a:gd name="T24" fmla="*/ 43 w 49"/>
                <a:gd name="T25" fmla="*/ 10 h 49"/>
                <a:gd name="T26" fmla="*/ 41 w 49"/>
                <a:gd name="T27" fmla="*/ 11 h 49"/>
                <a:gd name="T28" fmla="*/ 36 w 49"/>
                <a:gd name="T29" fmla="*/ 6 h 49"/>
                <a:gd name="T30" fmla="*/ 37 w 49"/>
                <a:gd name="T31" fmla="*/ 5 h 49"/>
                <a:gd name="T32" fmla="*/ 36 w 49"/>
                <a:gd name="T33" fmla="*/ 3 h 49"/>
                <a:gd name="T34" fmla="*/ 29 w 49"/>
                <a:gd name="T35" fmla="*/ 0 h 49"/>
                <a:gd name="T36" fmla="*/ 27 w 49"/>
                <a:gd name="T37" fmla="*/ 2 h 49"/>
                <a:gd name="T38" fmla="*/ 26 w 49"/>
                <a:gd name="T39" fmla="*/ 3 h 49"/>
                <a:gd name="T40" fmla="*/ 20 w 49"/>
                <a:gd name="T41" fmla="*/ 3 h 49"/>
                <a:gd name="T42" fmla="*/ 20 w 49"/>
                <a:gd name="T43" fmla="*/ 2 h 49"/>
                <a:gd name="T44" fmla="*/ 17 w 49"/>
                <a:gd name="T45" fmla="*/ 1 h 49"/>
                <a:gd name="T46" fmla="*/ 11 w 49"/>
                <a:gd name="T47" fmla="*/ 5 h 49"/>
                <a:gd name="T48" fmla="*/ 10 w 49"/>
                <a:gd name="T49" fmla="*/ 7 h 49"/>
                <a:gd name="T50" fmla="*/ 11 w 49"/>
                <a:gd name="T51" fmla="*/ 8 h 49"/>
                <a:gd name="T52" fmla="*/ 6 w 49"/>
                <a:gd name="T53" fmla="*/ 13 h 49"/>
                <a:gd name="T54" fmla="*/ 5 w 49"/>
                <a:gd name="T55" fmla="*/ 13 h 49"/>
                <a:gd name="T56" fmla="*/ 3 w 49"/>
                <a:gd name="T57" fmla="*/ 14 h 49"/>
                <a:gd name="T58" fmla="*/ 1 w 49"/>
                <a:gd name="T59" fmla="*/ 21 h 49"/>
                <a:gd name="T60" fmla="*/ 2 w 49"/>
                <a:gd name="T61" fmla="*/ 23 h 49"/>
                <a:gd name="T62" fmla="*/ 4 w 49"/>
                <a:gd name="T63" fmla="*/ 24 h 49"/>
                <a:gd name="T64" fmla="*/ 4 w 49"/>
                <a:gd name="T65" fmla="*/ 29 h 49"/>
                <a:gd name="T66" fmla="*/ 2 w 49"/>
                <a:gd name="T67" fmla="*/ 30 h 49"/>
                <a:gd name="T68" fmla="*/ 2 w 49"/>
                <a:gd name="T69" fmla="*/ 32 h 49"/>
                <a:gd name="T70" fmla="*/ 5 w 49"/>
                <a:gd name="T71" fmla="*/ 39 h 49"/>
                <a:gd name="T72" fmla="*/ 7 w 49"/>
                <a:gd name="T73" fmla="*/ 39 h 49"/>
                <a:gd name="T74" fmla="*/ 10 w 49"/>
                <a:gd name="T75" fmla="*/ 38 h 49"/>
                <a:gd name="T76" fmla="*/ 14 w 49"/>
                <a:gd name="T77" fmla="*/ 42 h 49"/>
                <a:gd name="T78" fmla="*/ 13 w 49"/>
                <a:gd name="T79" fmla="*/ 45 h 49"/>
                <a:gd name="T80" fmla="*/ 14 w 49"/>
                <a:gd name="T81" fmla="*/ 47 h 49"/>
                <a:gd name="T82" fmla="*/ 21 w 49"/>
                <a:gd name="T83" fmla="*/ 49 h 49"/>
                <a:gd name="T84" fmla="*/ 23 w 49"/>
                <a:gd name="T85" fmla="*/ 48 h 49"/>
                <a:gd name="T86" fmla="*/ 24 w 49"/>
                <a:gd name="T87" fmla="*/ 45 h 49"/>
                <a:gd name="T88" fmla="*/ 29 w 49"/>
                <a:gd name="T89" fmla="*/ 45 h 49"/>
                <a:gd name="T90" fmla="*/ 30 w 49"/>
                <a:gd name="T91" fmla="*/ 47 h 49"/>
                <a:gd name="T92" fmla="*/ 32 w 49"/>
                <a:gd name="T93" fmla="*/ 48 h 49"/>
                <a:gd name="T94" fmla="*/ 39 w 49"/>
                <a:gd name="T95" fmla="*/ 45 h 49"/>
                <a:gd name="T96" fmla="*/ 40 w 49"/>
                <a:gd name="T97" fmla="*/ 42 h 49"/>
                <a:gd name="T98" fmla="*/ 15 w 49"/>
                <a:gd name="T99" fmla="*/ 29 h 49"/>
                <a:gd name="T100" fmla="*/ 20 w 49"/>
                <a:gd name="T101" fmla="*/ 14 h 49"/>
                <a:gd name="T102" fmla="*/ 35 w 49"/>
                <a:gd name="T103" fmla="*/ 19 h 49"/>
                <a:gd name="T104" fmla="*/ 30 w 49"/>
                <a:gd name="T105" fmla="*/ 34 h 49"/>
                <a:gd name="T106" fmla="*/ 15 w 49"/>
                <a:gd name="T107" fmla="*/ 2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9" h="49">
                  <a:moveTo>
                    <a:pt x="40" y="42"/>
                  </a:moveTo>
                  <a:cubicBezTo>
                    <a:pt x="38" y="40"/>
                    <a:pt x="38" y="40"/>
                    <a:pt x="38" y="40"/>
                  </a:cubicBezTo>
                  <a:cubicBezTo>
                    <a:pt x="40" y="39"/>
                    <a:pt x="41" y="37"/>
                    <a:pt x="42" y="36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6" y="37"/>
                    <a:pt x="47" y="36"/>
                    <a:pt x="47" y="35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49" y="28"/>
                    <a:pt x="49" y="27"/>
                    <a:pt x="48" y="26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6" y="24"/>
                    <a:pt x="46" y="22"/>
                    <a:pt x="46" y="20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8" y="19"/>
                    <a:pt x="49" y="18"/>
                    <a:pt x="48" y="17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0"/>
                    <a:pt x="44" y="9"/>
                    <a:pt x="43" y="10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0" y="9"/>
                    <a:pt x="38" y="7"/>
                    <a:pt x="36" y="6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4"/>
                    <a:pt x="37" y="3"/>
                    <a:pt x="36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1"/>
                    <a:pt x="27" y="2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4" y="2"/>
                    <a:pt x="22" y="3"/>
                    <a:pt x="20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1"/>
                    <a:pt x="18" y="1"/>
                    <a:pt x="17" y="1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10" y="6"/>
                    <a:pt x="10" y="7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9" y="10"/>
                    <a:pt x="8" y="11"/>
                    <a:pt x="6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3"/>
                    <a:pt x="3" y="13"/>
                    <a:pt x="3" y="14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2"/>
                    <a:pt x="1" y="23"/>
                    <a:pt x="2" y="23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5"/>
                    <a:pt x="4" y="27"/>
                    <a:pt x="4" y="2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1" y="31"/>
                    <a:pt x="2" y="32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0"/>
                    <a:pt x="6" y="40"/>
                    <a:pt x="7" y="3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1" y="40"/>
                    <a:pt x="12" y="41"/>
                    <a:pt x="14" y="42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3" y="46"/>
                    <a:pt x="14" y="47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2" y="49"/>
                    <a:pt x="23" y="49"/>
                    <a:pt x="23" y="48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6" y="45"/>
                    <a:pt x="27" y="45"/>
                    <a:pt x="29" y="45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31" y="48"/>
                    <a:pt x="32" y="48"/>
                    <a:pt x="32" y="48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40" y="44"/>
                    <a:pt x="40" y="43"/>
                    <a:pt x="40" y="42"/>
                  </a:cubicBezTo>
                  <a:close/>
                  <a:moveTo>
                    <a:pt x="15" y="29"/>
                  </a:moveTo>
                  <a:cubicBezTo>
                    <a:pt x="12" y="23"/>
                    <a:pt x="14" y="16"/>
                    <a:pt x="20" y="14"/>
                  </a:cubicBezTo>
                  <a:cubicBezTo>
                    <a:pt x="25" y="11"/>
                    <a:pt x="32" y="13"/>
                    <a:pt x="35" y="19"/>
                  </a:cubicBezTo>
                  <a:cubicBezTo>
                    <a:pt x="38" y="24"/>
                    <a:pt x="36" y="31"/>
                    <a:pt x="30" y="34"/>
                  </a:cubicBezTo>
                  <a:cubicBezTo>
                    <a:pt x="24" y="37"/>
                    <a:pt x="18" y="34"/>
                    <a:pt x="15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41"/>
            <p:cNvSpPr>
              <a:spLocks noEditPoints="1"/>
            </p:cNvSpPr>
            <p:nvPr/>
          </p:nvSpPr>
          <p:spPr bwMode="auto">
            <a:xfrm>
              <a:off x="5006975" y="1635125"/>
              <a:ext cx="835025" cy="849312"/>
            </a:xfrm>
            <a:custGeom>
              <a:avLst/>
              <a:gdLst>
                <a:gd name="T0" fmla="*/ 35 w 301"/>
                <a:gd name="T1" fmla="*/ 218 h 306"/>
                <a:gd name="T2" fmla="*/ 215 w 301"/>
                <a:gd name="T3" fmla="*/ 270 h 306"/>
                <a:gd name="T4" fmla="*/ 266 w 301"/>
                <a:gd name="T5" fmla="*/ 88 h 306"/>
                <a:gd name="T6" fmla="*/ 87 w 301"/>
                <a:gd name="T7" fmla="*/ 37 h 306"/>
                <a:gd name="T8" fmla="*/ 35 w 301"/>
                <a:gd name="T9" fmla="*/ 218 h 306"/>
                <a:gd name="T10" fmla="*/ 57 w 301"/>
                <a:gd name="T11" fmla="*/ 206 h 306"/>
                <a:gd name="T12" fmla="*/ 99 w 301"/>
                <a:gd name="T13" fmla="*/ 58 h 306"/>
                <a:gd name="T14" fmla="*/ 244 w 301"/>
                <a:gd name="T15" fmla="*/ 100 h 306"/>
                <a:gd name="T16" fmla="*/ 202 w 301"/>
                <a:gd name="T17" fmla="*/ 248 h 306"/>
                <a:gd name="T18" fmla="*/ 57 w 301"/>
                <a:gd name="T19" fmla="*/ 206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1" h="306">
                  <a:moveTo>
                    <a:pt x="35" y="218"/>
                  </a:moveTo>
                  <a:cubicBezTo>
                    <a:pt x="71" y="283"/>
                    <a:pt x="151" y="306"/>
                    <a:pt x="215" y="270"/>
                  </a:cubicBezTo>
                  <a:cubicBezTo>
                    <a:pt x="278" y="234"/>
                    <a:pt x="301" y="152"/>
                    <a:pt x="266" y="88"/>
                  </a:cubicBezTo>
                  <a:cubicBezTo>
                    <a:pt x="231" y="24"/>
                    <a:pt x="150" y="0"/>
                    <a:pt x="87" y="37"/>
                  </a:cubicBezTo>
                  <a:cubicBezTo>
                    <a:pt x="23" y="73"/>
                    <a:pt x="0" y="154"/>
                    <a:pt x="35" y="218"/>
                  </a:cubicBezTo>
                  <a:close/>
                  <a:moveTo>
                    <a:pt x="57" y="206"/>
                  </a:moveTo>
                  <a:cubicBezTo>
                    <a:pt x="28" y="154"/>
                    <a:pt x="47" y="88"/>
                    <a:pt x="99" y="58"/>
                  </a:cubicBezTo>
                  <a:cubicBezTo>
                    <a:pt x="150" y="29"/>
                    <a:pt x="216" y="48"/>
                    <a:pt x="244" y="100"/>
                  </a:cubicBezTo>
                  <a:cubicBezTo>
                    <a:pt x="273" y="153"/>
                    <a:pt x="254" y="219"/>
                    <a:pt x="202" y="248"/>
                  </a:cubicBezTo>
                  <a:cubicBezTo>
                    <a:pt x="151" y="277"/>
                    <a:pt x="86" y="258"/>
                    <a:pt x="57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42"/>
            <p:cNvSpPr>
              <a:spLocks/>
            </p:cNvSpPr>
            <p:nvPr/>
          </p:nvSpPr>
          <p:spPr bwMode="auto">
            <a:xfrm>
              <a:off x="5537200" y="2335213"/>
              <a:ext cx="330200" cy="501650"/>
            </a:xfrm>
            <a:custGeom>
              <a:avLst/>
              <a:gdLst>
                <a:gd name="T0" fmla="*/ 80 w 119"/>
                <a:gd name="T1" fmla="*/ 168 h 181"/>
                <a:gd name="T2" fmla="*/ 106 w 119"/>
                <a:gd name="T3" fmla="*/ 176 h 181"/>
                <a:gd name="T4" fmla="*/ 106 w 119"/>
                <a:gd name="T5" fmla="*/ 176 h 181"/>
                <a:gd name="T6" fmla="*/ 114 w 119"/>
                <a:gd name="T7" fmla="*/ 149 h 181"/>
                <a:gd name="T8" fmla="*/ 39 w 119"/>
                <a:gd name="T9" fmla="*/ 13 h 181"/>
                <a:gd name="T10" fmla="*/ 13 w 119"/>
                <a:gd name="T11" fmla="*/ 5 h 181"/>
                <a:gd name="T12" fmla="*/ 13 w 119"/>
                <a:gd name="T13" fmla="*/ 5 h 181"/>
                <a:gd name="T14" fmla="*/ 5 w 119"/>
                <a:gd name="T15" fmla="*/ 32 h 181"/>
                <a:gd name="T16" fmla="*/ 80 w 119"/>
                <a:gd name="T17" fmla="*/ 168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181">
                  <a:moveTo>
                    <a:pt x="80" y="168"/>
                  </a:moveTo>
                  <a:cubicBezTo>
                    <a:pt x="85" y="178"/>
                    <a:pt x="97" y="181"/>
                    <a:pt x="106" y="176"/>
                  </a:cubicBezTo>
                  <a:cubicBezTo>
                    <a:pt x="106" y="176"/>
                    <a:pt x="106" y="176"/>
                    <a:pt x="106" y="176"/>
                  </a:cubicBezTo>
                  <a:cubicBezTo>
                    <a:pt x="115" y="171"/>
                    <a:pt x="119" y="159"/>
                    <a:pt x="114" y="149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4" y="3"/>
                    <a:pt x="22" y="0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3" y="11"/>
                    <a:pt x="0" y="23"/>
                    <a:pt x="5" y="32"/>
                  </a:cubicBezTo>
                  <a:lnTo>
                    <a:pt x="80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43"/>
            <p:cNvSpPr>
              <a:spLocks/>
            </p:cNvSpPr>
            <p:nvPr/>
          </p:nvSpPr>
          <p:spPr bwMode="auto">
            <a:xfrm>
              <a:off x="5475288" y="1803400"/>
              <a:ext cx="174625" cy="153987"/>
            </a:xfrm>
            <a:custGeom>
              <a:avLst/>
              <a:gdLst>
                <a:gd name="T0" fmla="*/ 49 w 63"/>
                <a:gd name="T1" fmla="*/ 52 h 55"/>
                <a:gd name="T2" fmla="*/ 48 w 63"/>
                <a:gd name="T3" fmla="*/ 50 h 55"/>
                <a:gd name="T4" fmla="*/ 8 w 63"/>
                <a:gd name="T5" fmla="*/ 16 h 55"/>
                <a:gd name="T6" fmla="*/ 14 w 63"/>
                <a:gd name="T7" fmla="*/ 0 h 55"/>
                <a:gd name="T8" fmla="*/ 14 w 63"/>
                <a:gd name="T9" fmla="*/ 0 h 55"/>
                <a:gd name="T10" fmla="*/ 62 w 63"/>
                <a:gd name="T11" fmla="*/ 41 h 55"/>
                <a:gd name="T12" fmla="*/ 63 w 63"/>
                <a:gd name="T13" fmla="*/ 43 h 55"/>
                <a:gd name="T14" fmla="*/ 49 w 63"/>
                <a:gd name="T15" fmla="*/ 5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55">
                  <a:moveTo>
                    <a:pt x="49" y="52"/>
                  </a:moveTo>
                  <a:cubicBezTo>
                    <a:pt x="48" y="52"/>
                    <a:pt x="48" y="51"/>
                    <a:pt x="48" y="50"/>
                  </a:cubicBezTo>
                  <a:cubicBezTo>
                    <a:pt x="38" y="33"/>
                    <a:pt x="24" y="22"/>
                    <a:pt x="8" y="16"/>
                  </a:cubicBezTo>
                  <a:cubicBezTo>
                    <a:pt x="0" y="3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34" y="7"/>
                    <a:pt x="51" y="21"/>
                    <a:pt x="62" y="41"/>
                  </a:cubicBezTo>
                  <a:cubicBezTo>
                    <a:pt x="63" y="42"/>
                    <a:pt x="63" y="42"/>
                    <a:pt x="63" y="43"/>
                  </a:cubicBezTo>
                  <a:cubicBezTo>
                    <a:pt x="63" y="55"/>
                    <a:pt x="50" y="53"/>
                    <a:pt x="49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483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4702338" y="1713634"/>
            <a:ext cx="2785736" cy="3963134"/>
            <a:chOff x="4965654" y="2061642"/>
            <a:chExt cx="2014369" cy="2865747"/>
          </a:xfrm>
        </p:grpSpPr>
        <p:sp>
          <p:nvSpPr>
            <p:cNvPr id="847" name="Freeform 90"/>
            <p:cNvSpPr>
              <a:spLocks/>
            </p:cNvSpPr>
            <p:nvPr/>
          </p:nvSpPr>
          <p:spPr bwMode="auto">
            <a:xfrm>
              <a:off x="4965654" y="2061642"/>
              <a:ext cx="2014369" cy="2865747"/>
            </a:xfrm>
            <a:custGeom>
              <a:avLst/>
              <a:gdLst>
                <a:gd name="T0" fmla="*/ 104 w 153"/>
                <a:gd name="T1" fmla="*/ 89 h 218"/>
                <a:gd name="T2" fmla="*/ 104 w 153"/>
                <a:gd name="T3" fmla="*/ 18 h 218"/>
                <a:gd name="T4" fmla="*/ 87 w 153"/>
                <a:gd name="T5" fmla="*/ 0 h 218"/>
                <a:gd name="T6" fmla="*/ 77 w 153"/>
                <a:gd name="T7" fmla="*/ 0 h 218"/>
                <a:gd name="T8" fmla="*/ 67 w 153"/>
                <a:gd name="T9" fmla="*/ 0 h 218"/>
                <a:gd name="T10" fmla="*/ 50 w 153"/>
                <a:gd name="T11" fmla="*/ 18 h 218"/>
                <a:gd name="T12" fmla="*/ 50 w 153"/>
                <a:gd name="T13" fmla="*/ 89 h 218"/>
                <a:gd name="T14" fmla="*/ 0 w 153"/>
                <a:gd name="T15" fmla="*/ 160 h 218"/>
                <a:gd name="T16" fmla="*/ 18 w 153"/>
                <a:gd name="T17" fmla="*/ 208 h 218"/>
                <a:gd name="T18" fmla="*/ 37 w 153"/>
                <a:gd name="T19" fmla="*/ 218 h 218"/>
                <a:gd name="T20" fmla="*/ 77 w 153"/>
                <a:gd name="T21" fmla="*/ 218 h 218"/>
                <a:gd name="T22" fmla="*/ 116 w 153"/>
                <a:gd name="T23" fmla="*/ 218 h 218"/>
                <a:gd name="T24" fmla="*/ 136 w 153"/>
                <a:gd name="T25" fmla="*/ 208 h 218"/>
                <a:gd name="T26" fmla="*/ 153 w 153"/>
                <a:gd name="T27" fmla="*/ 160 h 218"/>
                <a:gd name="T28" fmla="*/ 104 w 153"/>
                <a:gd name="T29" fmla="*/ 89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3" h="218">
                  <a:moveTo>
                    <a:pt x="104" y="89"/>
                  </a:moveTo>
                  <a:cubicBezTo>
                    <a:pt x="104" y="18"/>
                    <a:pt x="104" y="18"/>
                    <a:pt x="104" y="18"/>
                  </a:cubicBezTo>
                  <a:cubicBezTo>
                    <a:pt x="104" y="8"/>
                    <a:pt x="96" y="0"/>
                    <a:pt x="87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8" y="0"/>
                    <a:pt x="50" y="8"/>
                    <a:pt x="50" y="18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21" y="99"/>
                    <a:pt x="0" y="127"/>
                    <a:pt x="0" y="160"/>
                  </a:cubicBezTo>
                  <a:cubicBezTo>
                    <a:pt x="0" y="178"/>
                    <a:pt x="7" y="195"/>
                    <a:pt x="18" y="208"/>
                  </a:cubicBezTo>
                  <a:cubicBezTo>
                    <a:pt x="21" y="212"/>
                    <a:pt x="28" y="218"/>
                    <a:pt x="37" y="218"/>
                  </a:cubicBezTo>
                  <a:cubicBezTo>
                    <a:pt x="53" y="218"/>
                    <a:pt x="66" y="218"/>
                    <a:pt x="77" y="218"/>
                  </a:cubicBezTo>
                  <a:cubicBezTo>
                    <a:pt x="88" y="218"/>
                    <a:pt x="100" y="218"/>
                    <a:pt x="116" y="218"/>
                  </a:cubicBezTo>
                  <a:cubicBezTo>
                    <a:pt x="126" y="218"/>
                    <a:pt x="133" y="212"/>
                    <a:pt x="136" y="208"/>
                  </a:cubicBezTo>
                  <a:cubicBezTo>
                    <a:pt x="147" y="195"/>
                    <a:pt x="153" y="178"/>
                    <a:pt x="153" y="160"/>
                  </a:cubicBezTo>
                  <a:cubicBezTo>
                    <a:pt x="153" y="127"/>
                    <a:pt x="133" y="99"/>
                    <a:pt x="104" y="89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 rot="20664368">
              <a:off x="5612880" y="3382868"/>
              <a:ext cx="851200" cy="867359"/>
              <a:chOff x="5626765" y="3309784"/>
              <a:chExt cx="851200" cy="867359"/>
            </a:xfrm>
          </p:grpSpPr>
          <p:sp>
            <p:nvSpPr>
              <p:cNvPr id="35" name="Freeform 5"/>
              <p:cNvSpPr>
                <a:spLocks/>
              </p:cNvSpPr>
              <p:nvPr/>
            </p:nvSpPr>
            <p:spPr bwMode="auto">
              <a:xfrm flipH="1">
                <a:off x="5771228" y="3309784"/>
                <a:ext cx="706737" cy="867359"/>
              </a:xfrm>
              <a:custGeom>
                <a:avLst/>
                <a:gdLst>
                  <a:gd name="T0" fmla="*/ 453 w 453"/>
                  <a:gd name="T1" fmla="*/ 447 h 557"/>
                  <a:gd name="T2" fmla="*/ 451 w 453"/>
                  <a:gd name="T3" fmla="*/ 375 h 557"/>
                  <a:gd name="T4" fmla="*/ 430 w 453"/>
                  <a:gd name="T5" fmla="*/ 347 h 557"/>
                  <a:gd name="T6" fmla="*/ 451 w 453"/>
                  <a:gd name="T7" fmla="*/ 342 h 557"/>
                  <a:gd name="T8" fmla="*/ 451 w 453"/>
                  <a:gd name="T9" fmla="*/ 214 h 557"/>
                  <a:gd name="T10" fmla="*/ 343 w 453"/>
                  <a:gd name="T11" fmla="*/ 214 h 557"/>
                  <a:gd name="T12" fmla="*/ 306 w 453"/>
                  <a:gd name="T13" fmla="*/ 41 h 557"/>
                  <a:gd name="T14" fmla="*/ 127 w 453"/>
                  <a:gd name="T15" fmla="*/ 35 h 557"/>
                  <a:gd name="T16" fmla="*/ 60 w 453"/>
                  <a:gd name="T17" fmla="*/ 196 h 557"/>
                  <a:gd name="T18" fmla="*/ 143 w 453"/>
                  <a:gd name="T19" fmla="*/ 290 h 557"/>
                  <a:gd name="T20" fmla="*/ 41 w 453"/>
                  <a:gd name="T21" fmla="*/ 407 h 557"/>
                  <a:gd name="T22" fmla="*/ 3 w 453"/>
                  <a:gd name="T23" fmla="*/ 468 h 557"/>
                  <a:gd name="T24" fmla="*/ 60 w 453"/>
                  <a:gd name="T25" fmla="*/ 520 h 557"/>
                  <a:gd name="T26" fmla="*/ 175 w 453"/>
                  <a:gd name="T27" fmla="*/ 433 h 557"/>
                  <a:gd name="T28" fmla="*/ 203 w 453"/>
                  <a:gd name="T29" fmla="*/ 551 h 557"/>
                  <a:gd name="T30" fmla="*/ 338 w 453"/>
                  <a:gd name="T31" fmla="*/ 557 h 557"/>
                  <a:gd name="T32" fmla="*/ 361 w 453"/>
                  <a:gd name="T33" fmla="*/ 510 h 557"/>
                  <a:gd name="T34" fmla="*/ 401 w 453"/>
                  <a:gd name="T35" fmla="*/ 536 h 557"/>
                  <a:gd name="T36" fmla="*/ 453 w 453"/>
                  <a:gd name="T37" fmla="*/ 447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3" h="557">
                    <a:moveTo>
                      <a:pt x="453" y="447"/>
                    </a:moveTo>
                    <a:cubicBezTo>
                      <a:pt x="451" y="375"/>
                      <a:pt x="451" y="375"/>
                      <a:pt x="451" y="375"/>
                    </a:cubicBezTo>
                    <a:cubicBezTo>
                      <a:pt x="441" y="362"/>
                      <a:pt x="429" y="348"/>
                      <a:pt x="430" y="347"/>
                    </a:cubicBezTo>
                    <a:cubicBezTo>
                      <a:pt x="435" y="346"/>
                      <a:pt x="445" y="343"/>
                      <a:pt x="451" y="342"/>
                    </a:cubicBezTo>
                    <a:cubicBezTo>
                      <a:pt x="451" y="214"/>
                      <a:pt x="451" y="214"/>
                      <a:pt x="451" y="214"/>
                    </a:cubicBezTo>
                    <a:cubicBezTo>
                      <a:pt x="410" y="209"/>
                      <a:pt x="343" y="213"/>
                      <a:pt x="343" y="214"/>
                    </a:cubicBezTo>
                    <a:cubicBezTo>
                      <a:pt x="363" y="151"/>
                      <a:pt x="362" y="83"/>
                      <a:pt x="306" y="41"/>
                    </a:cubicBezTo>
                    <a:cubicBezTo>
                      <a:pt x="254" y="2"/>
                      <a:pt x="182" y="0"/>
                      <a:pt x="127" y="35"/>
                    </a:cubicBezTo>
                    <a:cubicBezTo>
                      <a:pt x="73" y="69"/>
                      <a:pt x="46" y="133"/>
                      <a:pt x="60" y="196"/>
                    </a:cubicBezTo>
                    <a:cubicBezTo>
                      <a:pt x="70" y="239"/>
                      <a:pt x="107" y="267"/>
                      <a:pt x="143" y="290"/>
                    </a:cubicBezTo>
                    <a:cubicBezTo>
                      <a:pt x="145" y="292"/>
                      <a:pt x="48" y="399"/>
                      <a:pt x="41" y="407"/>
                    </a:cubicBezTo>
                    <a:cubicBezTo>
                      <a:pt x="26" y="426"/>
                      <a:pt x="5" y="444"/>
                      <a:pt x="3" y="468"/>
                    </a:cubicBezTo>
                    <a:cubicBezTo>
                      <a:pt x="0" y="506"/>
                      <a:pt x="27" y="524"/>
                      <a:pt x="60" y="520"/>
                    </a:cubicBezTo>
                    <a:cubicBezTo>
                      <a:pt x="104" y="513"/>
                      <a:pt x="159" y="475"/>
                      <a:pt x="175" y="433"/>
                    </a:cubicBezTo>
                    <a:cubicBezTo>
                      <a:pt x="188" y="470"/>
                      <a:pt x="199" y="511"/>
                      <a:pt x="203" y="551"/>
                    </a:cubicBezTo>
                    <a:cubicBezTo>
                      <a:pt x="338" y="557"/>
                      <a:pt x="338" y="557"/>
                      <a:pt x="338" y="557"/>
                    </a:cubicBezTo>
                    <a:cubicBezTo>
                      <a:pt x="338" y="541"/>
                      <a:pt x="344" y="509"/>
                      <a:pt x="361" y="510"/>
                    </a:cubicBezTo>
                    <a:cubicBezTo>
                      <a:pt x="376" y="511"/>
                      <a:pt x="389" y="525"/>
                      <a:pt x="401" y="536"/>
                    </a:cubicBezTo>
                    <a:cubicBezTo>
                      <a:pt x="428" y="519"/>
                      <a:pt x="453" y="481"/>
                      <a:pt x="453" y="44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6"/>
              <p:cNvSpPr>
                <a:spLocks/>
              </p:cNvSpPr>
              <p:nvPr/>
            </p:nvSpPr>
            <p:spPr bwMode="auto">
              <a:xfrm flipH="1">
                <a:off x="6072149" y="3554323"/>
                <a:ext cx="118664" cy="93095"/>
              </a:xfrm>
              <a:custGeom>
                <a:avLst/>
                <a:gdLst>
                  <a:gd name="T0" fmla="*/ 62 w 76"/>
                  <a:gd name="T1" fmla="*/ 1 h 60"/>
                  <a:gd name="T2" fmla="*/ 59 w 76"/>
                  <a:gd name="T3" fmla="*/ 8 h 60"/>
                  <a:gd name="T4" fmla="*/ 39 w 76"/>
                  <a:gd name="T5" fmla="*/ 43 h 60"/>
                  <a:gd name="T6" fmla="*/ 11 w 76"/>
                  <a:gd name="T7" fmla="*/ 35 h 60"/>
                  <a:gd name="T8" fmla="*/ 4 w 76"/>
                  <a:gd name="T9" fmla="*/ 33 h 60"/>
                  <a:gd name="T10" fmla="*/ 2 w 76"/>
                  <a:gd name="T11" fmla="*/ 40 h 60"/>
                  <a:gd name="T12" fmla="*/ 43 w 76"/>
                  <a:gd name="T13" fmla="*/ 53 h 60"/>
                  <a:gd name="T14" fmla="*/ 68 w 76"/>
                  <a:gd name="T15" fmla="*/ 4 h 60"/>
                  <a:gd name="T16" fmla="*/ 62 w 76"/>
                  <a:gd name="T17" fmla="*/ 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60">
                    <a:moveTo>
                      <a:pt x="62" y="1"/>
                    </a:moveTo>
                    <a:cubicBezTo>
                      <a:pt x="59" y="2"/>
                      <a:pt x="57" y="5"/>
                      <a:pt x="59" y="8"/>
                    </a:cubicBezTo>
                    <a:cubicBezTo>
                      <a:pt x="64" y="22"/>
                      <a:pt x="52" y="37"/>
                      <a:pt x="39" y="43"/>
                    </a:cubicBezTo>
                    <a:cubicBezTo>
                      <a:pt x="33" y="46"/>
                      <a:pt x="19" y="50"/>
                      <a:pt x="11" y="35"/>
                    </a:cubicBezTo>
                    <a:cubicBezTo>
                      <a:pt x="10" y="33"/>
                      <a:pt x="6" y="32"/>
                      <a:pt x="4" y="33"/>
                    </a:cubicBezTo>
                    <a:cubicBezTo>
                      <a:pt x="1" y="34"/>
                      <a:pt x="0" y="37"/>
                      <a:pt x="2" y="40"/>
                    </a:cubicBezTo>
                    <a:cubicBezTo>
                      <a:pt x="10" y="55"/>
                      <a:pt x="26" y="60"/>
                      <a:pt x="43" y="53"/>
                    </a:cubicBezTo>
                    <a:cubicBezTo>
                      <a:pt x="61" y="45"/>
                      <a:pt x="76" y="24"/>
                      <a:pt x="68" y="4"/>
                    </a:cubicBezTo>
                    <a:cubicBezTo>
                      <a:pt x="67" y="1"/>
                      <a:pt x="64" y="0"/>
                      <a:pt x="62" y="1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15"/>
              <p:cNvSpPr>
                <a:spLocks/>
              </p:cNvSpPr>
              <p:nvPr/>
            </p:nvSpPr>
            <p:spPr bwMode="auto">
              <a:xfrm flipH="1">
                <a:off x="6247194" y="3543178"/>
                <a:ext cx="90473" cy="89162"/>
              </a:xfrm>
              <a:custGeom>
                <a:avLst/>
                <a:gdLst>
                  <a:gd name="T0" fmla="*/ 50 w 58"/>
                  <a:gd name="T1" fmla="*/ 1 h 57"/>
                  <a:gd name="T2" fmla="*/ 6 w 58"/>
                  <a:gd name="T3" fmla="*/ 8 h 57"/>
                  <a:gd name="T4" fmla="*/ 1 w 58"/>
                  <a:gd name="T5" fmla="*/ 16 h 57"/>
                  <a:gd name="T6" fmla="*/ 8 w 58"/>
                  <a:gd name="T7" fmla="*/ 22 h 57"/>
                  <a:gd name="T8" fmla="*/ 40 w 58"/>
                  <a:gd name="T9" fmla="*/ 16 h 57"/>
                  <a:gd name="T10" fmla="*/ 28 w 58"/>
                  <a:gd name="T11" fmla="*/ 47 h 57"/>
                  <a:gd name="T12" fmla="*/ 27 w 58"/>
                  <a:gd name="T13" fmla="*/ 49 h 57"/>
                  <a:gd name="T14" fmla="*/ 31 w 58"/>
                  <a:gd name="T15" fmla="*/ 56 h 57"/>
                  <a:gd name="T16" fmla="*/ 40 w 58"/>
                  <a:gd name="T17" fmla="*/ 52 h 57"/>
                  <a:gd name="T18" fmla="*/ 57 w 58"/>
                  <a:gd name="T19" fmla="*/ 10 h 57"/>
                  <a:gd name="T20" fmla="*/ 56 w 58"/>
                  <a:gd name="T21" fmla="*/ 3 h 57"/>
                  <a:gd name="T22" fmla="*/ 50 w 58"/>
                  <a:gd name="T23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8" h="57">
                    <a:moveTo>
                      <a:pt x="50" y="1"/>
                    </a:moveTo>
                    <a:cubicBezTo>
                      <a:pt x="6" y="8"/>
                      <a:pt x="6" y="8"/>
                      <a:pt x="6" y="8"/>
                    </a:cubicBezTo>
                    <a:cubicBezTo>
                      <a:pt x="2" y="9"/>
                      <a:pt x="0" y="13"/>
                      <a:pt x="1" y="16"/>
                    </a:cubicBezTo>
                    <a:cubicBezTo>
                      <a:pt x="1" y="20"/>
                      <a:pt x="5" y="22"/>
                      <a:pt x="8" y="22"/>
                    </a:cubicBezTo>
                    <a:cubicBezTo>
                      <a:pt x="8" y="22"/>
                      <a:pt x="27" y="18"/>
                      <a:pt x="40" y="16"/>
                    </a:cubicBezTo>
                    <a:cubicBezTo>
                      <a:pt x="35" y="28"/>
                      <a:pt x="28" y="47"/>
                      <a:pt x="28" y="47"/>
                    </a:cubicBezTo>
                    <a:cubicBezTo>
                      <a:pt x="27" y="48"/>
                      <a:pt x="27" y="49"/>
                      <a:pt x="27" y="49"/>
                    </a:cubicBezTo>
                    <a:cubicBezTo>
                      <a:pt x="27" y="52"/>
                      <a:pt x="29" y="55"/>
                      <a:pt x="31" y="56"/>
                    </a:cubicBezTo>
                    <a:cubicBezTo>
                      <a:pt x="35" y="57"/>
                      <a:pt x="39" y="55"/>
                      <a:pt x="40" y="52"/>
                    </a:cubicBezTo>
                    <a:cubicBezTo>
                      <a:pt x="57" y="10"/>
                      <a:pt x="57" y="10"/>
                      <a:pt x="57" y="10"/>
                    </a:cubicBezTo>
                    <a:cubicBezTo>
                      <a:pt x="58" y="7"/>
                      <a:pt x="58" y="5"/>
                      <a:pt x="56" y="3"/>
                    </a:cubicBezTo>
                    <a:cubicBezTo>
                      <a:pt x="55" y="1"/>
                      <a:pt x="52" y="0"/>
                      <a:pt x="50" y="1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16"/>
              <p:cNvSpPr>
                <a:spLocks/>
              </p:cNvSpPr>
              <p:nvPr/>
            </p:nvSpPr>
            <p:spPr bwMode="auto">
              <a:xfrm flipH="1">
                <a:off x="5999377" y="3429759"/>
                <a:ext cx="90473" cy="88507"/>
              </a:xfrm>
              <a:custGeom>
                <a:avLst/>
                <a:gdLst>
                  <a:gd name="T0" fmla="*/ 37 w 58"/>
                  <a:gd name="T1" fmla="*/ 2 h 57"/>
                  <a:gd name="T2" fmla="*/ 3 w 58"/>
                  <a:gd name="T3" fmla="*/ 31 h 57"/>
                  <a:gd name="T4" fmla="*/ 1 w 58"/>
                  <a:gd name="T5" fmla="*/ 37 h 57"/>
                  <a:gd name="T6" fmla="*/ 6 w 58"/>
                  <a:gd name="T7" fmla="*/ 42 h 57"/>
                  <a:gd name="T8" fmla="*/ 49 w 58"/>
                  <a:gd name="T9" fmla="*/ 56 h 57"/>
                  <a:gd name="T10" fmla="*/ 57 w 58"/>
                  <a:gd name="T11" fmla="*/ 52 h 57"/>
                  <a:gd name="T12" fmla="*/ 58 w 58"/>
                  <a:gd name="T13" fmla="*/ 50 h 57"/>
                  <a:gd name="T14" fmla="*/ 53 w 58"/>
                  <a:gd name="T15" fmla="*/ 43 h 57"/>
                  <a:gd name="T16" fmla="*/ 21 w 58"/>
                  <a:gd name="T17" fmla="*/ 33 h 57"/>
                  <a:gd name="T18" fmla="*/ 46 w 58"/>
                  <a:gd name="T19" fmla="*/ 12 h 57"/>
                  <a:gd name="T20" fmla="*/ 48 w 58"/>
                  <a:gd name="T21" fmla="*/ 7 h 57"/>
                  <a:gd name="T22" fmla="*/ 47 w 58"/>
                  <a:gd name="T23" fmla="*/ 3 h 57"/>
                  <a:gd name="T24" fmla="*/ 37 w 58"/>
                  <a:gd name="T25" fmla="*/ 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8" h="57">
                    <a:moveTo>
                      <a:pt x="37" y="2"/>
                    </a:moveTo>
                    <a:cubicBezTo>
                      <a:pt x="3" y="31"/>
                      <a:pt x="3" y="31"/>
                      <a:pt x="3" y="31"/>
                    </a:cubicBezTo>
                    <a:cubicBezTo>
                      <a:pt x="1" y="32"/>
                      <a:pt x="0" y="35"/>
                      <a:pt x="1" y="37"/>
                    </a:cubicBezTo>
                    <a:cubicBezTo>
                      <a:pt x="1" y="40"/>
                      <a:pt x="3" y="42"/>
                      <a:pt x="6" y="42"/>
                    </a:cubicBezTo>
                    <a:cubicBezTo>
                      <a:pt x="49" y="56"/>
                      <a:pt x="49" y="56"/>
                      <a:pt x="49" y="56"/>
                    </a:cubicBezTo>
                    <a:cubicBezTo>
                      <a:pt x="53" y="57"/>
                      <a:pt x="56" y="55"/>
                      <a:pt x="57" y="52"/>
                    </a:cubicBezTo>
                    <a:cubicBezTo>
                      <a:pt x="58" y="51"/>
                      <a:pt x="58" y="50"/>
                      <a:pt x="58" y="50"/>
                    </a:cubicBezTo>
                    <a:cubicBezTo>
                      <a:pt x="58" y="47"/>
                      <a:pt x="56" y="44"/>
                      <a:pt x="53" y="43"/>
                    </a:cubicBezTo>
                    <a:cubicBezTo>
                      <a:pt x="53" y="43"/>
                      <a:pt x="34" y="37"/>
                      <a:pt x="21" y="33"/>
                    </a:cubicBezTo>
                    <a:cubicBezTo>
                      <a:pt x="31" y="25"/>
                      <a:pt x="46" y="12"/>
                      <a:pt x="46" y="12"/>
                    </a:cubicBezTo>
                    <a:cubicBezTo>
                      <a:pt x="47" y="11"/>
                      <a:pt x="48" y="9"/>
                      <a:pt x="48" y="7"/>
                    </a:cubicBezTo>
                    <a:cubicBezTo>
                      <a:pt x="48" y="6"/>
                      <a:pt x="48" y="4"/>
                      <a:pt x="47" y="3"/>
                    </a:cubicBezTo>
                    <a:cubicBezTo>
                      <a:pt x="44" y="0"/>
                      <a:pt x="40" y="0"/>
                      <a:pt x="37" y="2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5626765" y="3637430"/>
                <a:ext cx="333635" cy="20582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5658940" y="3897302"/>
                <a:ext cx="245021" cy="2695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1" name="椭圆 40"/>
            <p:cNvSpPr/>
            <p:nvPr/>
          </p:nvSpPr>
          <p:spPr>
            <a:xfrm>
              <a:off x="5943066" y="4081185"/>
              <a:ext cx="246359" cy="2338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8" name="Freeform 91"/>
            <p:cNvSpPr>
              <a:spLocks/>
            </p:cNvSpPr>
            <p:nvPr/>
          </p:nvSpPr>
          <p:spPr bwMode="auto">
            <a:xfrm>
              <a:off x="5177107" y="3914637"/>
              <a:ext cx="1580334" cy="856941"/>
            </a:xfrm>
            <a:custGeom>
              <a:avLst/>
              <a:gdLst>
                <a:gd name="T0" fmla="*/ 81 w 120"/>
                <a:gd name="T1" fmla="*/ 15 h 65"/>
                <a:gd name="T2" fmla="*/ 0 w 120"/>
                <a:gd name="T3" fmla="*/ 14 h 65"/>
                <a:gd name="T4" fmla="*/ 0 w 120"/>
                <a:gd name="T5" fmla="*/ 19 h 65"/>
                <a:gd name="T6" fmla="*/ 14 w 120"/>
                <a:gd name="T7" fmla="*/ 58 h 65"/>
                <a:gd name="T8" fmla="*/ 29 w 120"/>
                <a:gd name="T9" fmla="*/ 65 h 65"/>
                <a:gd name="T10" fmla="*/ 99 w 120"/>
                <a:gd name="T11" fmla="*/ 65 h 65"/>
                <a:gd name="T12" fmla="*/ 120 w 120"/>
                <a:gd name="T13" fmla="*/ 19 h 65"/>
                <a:gd name="T14" fmla="*/ 119 w 120"/>
                <a:gd name="T15" fmla="*/ 8 h 65"/>
                <a:gd name="T16" fmla="*/ 81 w 120"/>
                <a:gd name="T17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" h="65">
                  <a:moveTo>
                    <a:pt x="81" y="15"/>
                  </a:moveTo>
                  <a:cubicBezTo>
                    <a:pt x="54" y="17"/>
                    <a:pt x="25" y="0"/>
                    <a:pt x="0" y="14"/>
                  </a:cubicBezTo>
                  <a:cubicBezTo>
                    <a:pt x="0" y="16"/>
                    <a:pt x="0" y="17"/>
                    <a:pt x="0" y="19"/>
                  </a:cubicBezTo>
                  <a:cubicBezTo>
                    <a:pt x="0" y="34"/>
                    <a:pt x="5" y="47"/>
                    <a:pt x="14" y="58"/>
                  </a:cubicBezTo>
                  <a:cubicBezTo>
                    <a:pt x="16" y="60"/>
                    <a:pt x="22" y="65"/>
                    <a:pt x="29" y="65"/>
                  </a:cubicBezTo>
                  <a:cubicBezTo>
                    <a:pt x="60" y="65"/>
                    <a:pt x="73" y="65"/>
                    <a:pt x="99" y="65"/>
                  </a:cubicBezTo>
                  <a:cubicBezTo>
                    <a:pt x="112" y="54"/>
                    <a:pt x="120" y="38"/>
                    <a:pt x="120" y="19"/>
                  </a:cubicBezTo>
                  <a:cubicBezTo>
                    <a:pt x="120" y="15"/>
                    <a:pt x="120" y="11"/>
                    <a:pt x="119" y="8"/>
                  </a:cubicBezTo>
                  <a:cubicBezTo>
                    <a:pt x="107" y="13"/>
                    <a:pt x="94" y="14"/>
                    <a:pt x="81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849" name="Oval 92"/>
            <p:cNvSpPr>
              <a:spLocks noChangeArrowheads="1"/>
            </p:cNvSpPr>
            <p:nvPr/>
          </p:nvSpPr>
          <p:spPr bwMode="auto">
            <a:xfrm>
              <a:off x="5522110" y="4482221"/>
              <a:ext cx="155808" cy="155808"/>
            </a:xfrm>
            <a:prstGeom prst="ellipse">
              <a:avLst/>
            </a:pr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850" name="Oval 93"/>
            <p:cNvSpPr>
              <a:spLocks noChangeArrowheads="1"/>
            </p:cNvSpPr>
            <p:nvPr/>
          </p:nvSpPr>
          <p:spPr bwMode="auto">
            <a:xfrm>
              <a:off x="6256631" y="4493350"/>
              <a:ext cx="155808" cy="161374"/>
            </a:xfrm>
            <a:prstGeom prst="ellipse">
              <a:avLst/>
            </a:pr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851" name="Oval 94"/>
            <p:cNvSpPr>
              <a:spLocks noChangeArrowheads="1"/>
            </p:cNvSpPr>
            <p:nvPr/>
          </p:nvSpPr>
          <p:spPr bwMode="auto">
            <a:xfrm>
              <a:off x="6479213" y="4220689"/>
              <a:ext cx="161374" cy="144678"/>
            </a:xfrm>
            <a:prstGeom prst="ellipse">
              <a:avLst/>
            </a:pr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852" name="Oval 95"/>
            <p:cNvSpPr>
              <a:spLocks noChangeArrowheads="1"/>
            </p:cNvSpPr>
            <p:nvPr/>
          </p:nvSpPr>
          <p:spPr bwMode="auto">
            <a:xfrm>
              <a:off x="5978403" y="4376496"/>
              <a:ext cx="161374" cy="155808"/>
            </a:xfrm>
            <a:prstGeom prst="ellipse">
              <a:avLst/>
            </a:pr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853" name="Oval 96"/>
            <p:cNvSpPr>
              <a:spLocks noChangeArrowheads="1"/>
            </p:cNvSpPr>
            <p:nvPr/>
          </p:nvSpPr>
          <p:spPr bwMode="auto">
            <a:xfrm>
              <a:off x="5360739" y="4231818"/>
              <a:ext cx="133549" cy="116857"/>
            </a:xfrm>
            <a:prstGeom prst="ellipse">
              <a:avLst/>
            </a:pr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854" name="Oval 97"/>
            <p:cNvSpPr>
              <a:spLocks noChangeArrowheads="1"/>
            </p:cNvSpPr>
            <p:nvPr/>
          </p:nvSpPr>
          <p:spPr bwMode="auto">
            <a:xfrm>
              <a:off x="5728000" y="4165043"/>
              <a:ext cx="133549" cy="116857"/>
            </a:xfrm>
            <a:prstGeom prst="ellipse">
              <a:avLst/>
            </a:pr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3" name="Freeform 23"/>
          <p:cNvSpPr>
            <a:spLocks noEditPoints="1"/>
          </p:cNvSpPr>
          <p:nvPr/>
        </p:nvSpPr>
        <p:spPr bwMode="auto">
          <a:xfrm>
            <a:off x="4208135" y="3664801"/>
            <a:ext cx="723900" cy="134937"/>
          </a:xfrm>
          <a:custGeom>
            <a:avLst/>
            <a:gdLst>
              <a:gd name="T0" fmla="*/ 368 w 406"/>
              <a:gd name="T1" fmla="*/ 0 h 76"/>
              <a:gd name="T2" fmla="*/ 331 w 406"/>
              <a:gd name="T3" fmla="*/ 28 h 76"/>
              <a:gd name="T4" fmla="*/ 0 w 406"/>
              <a:gd name="T5" fmla="*/ 28 h 76"/>
              <a:gd name="T6" fmla="*/ 0 w 406"/>
              <a:gd name="T7" fmla="*/ 48 h 76"/>
              <a:gd name="T8" fmla="*/ 331 w 406"/>
              <a:gd name="T9" fmla="*/ 48 h 76"/>
              <a:gd name="T10" fmla="*/ 368 w 406"/>
              <a:gd name="T11" fmla="*/ 76 h 76"/>
              <a:gd name="T12" fmla="*/ 406 w 406"/>
              <a:gd name="T13" fmla="*/ 38 h 76"/>
              <a:gd name="T14" fmla="*/ 368 w 406"/>
              <a:gd name="T15" fmla="*/ 0 h 76"/>
              <a:gd name="T16" fmla="*/ 368 w 406"/>
              <a:gd name="T17" fmla="*/ 57 h 76"/>
              <a:gd name="T18" fmla="*/ 349 w 406"/>
              <a:gd name="T19" fmla="*/ 38 h 76"/>
              <a:gd name="T20" fmla="*/ 368 w 406"/>
              <a:gd name="T21" fmla="*/ 19 h 76"/>
              <a:gd name="T22" fmla="*/ 387 w 406"/>
              <a:gd name="T23" fmla="*/ 38 h 76"/>
              <a:gd name="T24" fmla="*/ 368 w 406"/>
              <a:gd name="T25" fmla="*/ 57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6" h="76">
                <a:moveTo>
                  <a:pt x="368" y="0"/>
                </a:moveTo>
                <a:cubicBezTo>
                  <a:pt x="350" y="0"/>
                  <a:pt x="336" y="12"/>
                  <a:pt x="331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48"/>
                  <a:pt x="0" y="48"/>
                  <a:pt x="0" y="48"/>
                </a:cubicBezTo>
                <a:cubicBezTo>
                  <a:pt x="331" y="48"/>
                  <a:pt x="331" y="48"/>
                  <a:pt x="331" y="48"/>
                </a:cubicBezTo>
                <a:cubicBezTo>
                  <a:pt x="336" y="64"/>
                  <a:pt x="350" y="76"/>
                  <a:pt x="368" y="76"/>
                </a:cubicBezTo>
                <a:cubicBezTo>
                  <a:pt x="389" y="76"/>
                  <a:pt x="406" y="59"/>
                  <a:pt x="406" y="38"/>
                </a:cubicBezTo>
                <a:cubicBezTo>
                  <a:pt x="406" y="17"/>
                  <a:pt x="389" y="0"/>
                  <a:pt x="368" y="0"/>
                </a:cubicBezTo>
                <a:close/>
                <a:moveTo>
                  <a:pt x="368" y="57"/>
                </a:moveTo>
                <a:cubicBezTo>
                  <a:pt x="357" y="57"/>
                  <a:pt x="349" y="48"/>
                  <a:pt x="349" y="38"/>
                </a:cubicBezTo>
                <a:cubicBezTo>
                  <a:pt x="349" y="27"/>
                  <a:pt x="357" y="19"/>
                  <a:pt x="368" y="19"/>
                </a:cubicBezTo>
                <a:cubicBezTo>
                  <a:pt x="378" y="19"/>
                  <a:pt x="387" y="27"/>
                  <a:pt x="387" y="38"/>
                </a:cubicBezTo>
                <a:cubicBezTo>
                  <a:pt x="387" y="48"/>
                  <a:pt x="378" y="57"/>
                  <a:pt x="368" y="57"/>
                </a:cubicBezTo>
                <a:close/>
              </a:path>
            </a:pathLst>
          </a:custGeom>
          <a:solidFill>
            <a:srgbClr val="2B2C2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ysClr val="windowText" lastClr="000000"/>
              </a:solidFill>
            </a:endParaRPr>
          </a:p>
        </p:txBody>
      </p:sp>
      <p:sp>
        <p:nvSpPr>
          <p:cNvPr id="14" name="Freeform 46"/>
          <p:cNvSpPr>
            <a:spLocks noEditPoints="1"/>
          </p:cNvSpPr>
          <p:nvPr/>
        </p:nvSpPr>
        <p:spPr bwMode="auto">
          <a:xfrm>
            <a:off x="7517324" y="4208733"/>
            <a:ext cx="514350" cy="134937"/>
          </a:xfrm>
          <a:custGeom>
            <a:avLst/>
            <a:gdLst>
              <a:gd name="T0" fmla="*/ 288 w 288"/>
              <a:gd name="T1" fmla="*/ 29 h 76"/>
              <a:gd name="T2" fmla="*/ 74 w 288"/>
              <a:gd name="T3" fmla="*/ 29 h 76"/>
              <a:gd name="T4" fmla="*/ 38 w 288"/>
              <a:gd name="T5" fmla="*/ 0 h 76"/>
              <a:gd name="T6" fmla="*/ 0 w 288"/>
              <a:gd name="T7" fmla="*/ 38 h 76"/>
              <a:gd name="T8" fmla="*/ 38 w 288"/>
              <a:gd name="T9" fmla="*/ 76 h 76"/>
              <a:gd name="T10" fmla="*/ 74 w 288"/>
              <a:gd name="T11" fmla="*/ 48 h 76"/>
              <a:gd name="T12" fmla="*/ 288 w 288"/>
              <a:gd name="T13" fmla="*/ 48 h 76"/>
              <a:gd name="T14" fmla="*/ 288 w 288"/>
              <a:gd name="T15" fmla="*/ 29 h 76"/>
              <a:gd name="T16" fmla="*/ 38 w 288"/>
              <a:gd name="T17" fmla="*/ 57 h 76"/>
              <a:gd name="T18" fmla="*/ 19 w 288"/>
              <a:gd name="T19" fmla="*/ 38 h 76"/>
              <a:gd name="T20" fmla="*/ 38 w 288"/>
              <a:gd name="T21" fmla="*/ 19 h 76"/>
              <a:gd name="T22" fmla="*/ 57 w 288"/>
              <a:gd name="T23" fmla="*/ 38 h 76"/>
              <a:gd name="T24" fmla="*/ 38 w 288"/>
              <a:gd name="T25" fmla="*/ 57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8" h="76">
                <a:moveTo>
                  <a:pt x="288" y="29"/>
                </a:moveTo>
                <a:cubicBezTo>
                  <a:pt x="74" y="29"/>
                  <a:pt x="74" y="29"/>
                  <a:pt x="74" y="29"/>
                </a:cubicBezTo>
                <a:cubicBezTo>
                  <a:pt x="70" y="12"/>
                  <a:pt x="55" y="0"/>
                  <a:pt x="38" y="0"/>
                </a:cubicBezTo>
                <a:cubicBezTo>
                  <a:pt x="17" y="0"/>
                  <a:pt x="0" y="17"/>
                  <a:pt x="0" y="38"/>
                </a:cubicBezTo>
                <a:cubicBezTo>
                  <a:pt x="0" y="59"/>
                  <a:pt x="17" y="76"/>
                  <a:pt x="38" y="76"/>
                </a:cubicBezTo>
                <a:cubicBezTo>
                  <a:pt x="55" y="76"/>
                  <a:pt x="70" y="64"/>
                  <a:pt x="74" y="48"/>
                </a:cubicBezTo>
                <a:cubicBezTo>
                  <a:pt x="288" y="48"/>
                  <a:pt x="288" y="48"/>
                  <a:pt x="288" y="48"/>
                </a:cubicBezTo>
                <a:lnTo>
                  <a:pt x="288" y="29"/>
                </a:lnTo>
                <a:close/>
                <a:moveTo>
                  <a:pt x="38" y="57"/>
                </a:moveTo>
                <a:cubicBezTo>
                  <a:pt x="27" y="57"/>
                  <a:pt x="19" y="49"/>
                  <a:pt x="19" y="38"/>
                </a:cubicBezTo>
                <a:cubicBezTo>
                  <a:pt x="19" y="28"/>
                  <a:pt x="27" y="19"/>
                  <a:pt x="38" y="19"/>
                </a:cubicBezTo>
                <a:cubicBezTo>
                  <a:pt x="48" y="19"/>
                  <a:pt x="57" y="28"/>
                  <a:pt x="57" y="38"/>
                </a:cubicBezTo>
                <a:cubicBezTo>
                  <a:pt x="57" y="49"/>
                  <a:pt x="48" y="57"/>
                  <a:pt x="38" y="57"/>
                </a:cubicBezTo>
                <a:close/>
              </a:path>
            </a:pathLst>
          </a:custGeom>
          <a:solidFill>
            <a:srgbClr val="2B2C2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ysClr val="windowText" lastClr="000000"/>
              </a:solidFill>
            </a:endParaRPr>
          </a:p>
        </p:txBody>
      </p:sp>
      <p:sp>
        <p:nvSpPr>
          <p:cNvPr id="15" name="Freeform 69"/>
          <p:cNvSpPr>
            <a:spLocks noEditPoints="1"/>
          </p:cNvSpPr>
          <p:nvPr/>
        </p:nvSpPr>
        <p:spPr bwMode="auto">
          <a:xfrm>
            <a:off x="4374801" y="4859062"/>
            <a:ext cx="317500" cy="134937"/>
          </a:xfrm>
          <a:custGeom>
            <a:avLst/>
            <a:gdLst>
              <a:gd name="T0" fmla="*/ 140 w 178"/>
              <a:gd name="T1" fmla="*/ 0 h 76"/>
              <a:gd name="T2" fmla="*/ 103 w 178"/>
              <a:gd name="T3" fmla="*/ 28 h 76"/>
              <a:gd name="T4" fmla="*/ 0 w 178"/>
              <a:gd name="T5" fmla="*/ 28 h 76"/>
              <a:gd name="T6" fmla="*/ 0 w 178"/>
              <a:gd name="T7" fmla="*/ 48 h 76"/>
              <a:gd name="T8" fmla="*/ 103 w 178"/>
              <a:gd name="T9" fmla="*/ 48 h 76"/>
              <a:gd name="T10" fmla="*/ 140 w 178"/>
              <a:gd name="T11" fmla="*/ 76 h 76"/>
              <a:gd name="T12" fmla="*/ 178 w 178"/>
              <a:gd name="T13" fmla="*/ 38 h 76"/>
              <a:gd name="T14" fmla="*/ 140 w 178"/>
              <a:gd name="T15" fmla="*/ 0 h 76"/>
              <a:gd name="T16" fmla="*/ 140 w 178"/>
              <a:gd name="T17" fmla="*/ 57 h 76"/>
              <a:gd name="T18" fmla="*/ 121 w 178"/>
              <a:gd name="T19" fmla="*/ 38 h 76"/>
              <a:gd name="T20" fmla="*/ 140 w 178"/>
              <a:gd name="T21" fmla="*/ 19 h 76"/>
              <a:gd name="T22" fmla="*/ 159 w 178"/>
              <a:gd name="T23" fmla="*/ 38 h 76"/>
              <a:gd name="T24" fmla="*/ 140 w 178"/>
              <a:gd name="T25" fmla="*/ 57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8" h="76">
                <a:moveTo>
                  <a:pt x="140" y="0"/>
                </a:moveTo>
                <a:cubicBezTo>
                  <a:pt x="122" y="0"/>
                  <a:pt x="108" y="12"/>
                  <a:pt x="103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48"/>
                  <a:pt x="0" y="48"/>
                  <a:pt x="0" y="48"/>
                </a:cubicBezTo>
                <a:cubicBezTo>
                  <a:pt x="103" y="48"/>
                  <a:pt x="103" y="48"/>
                  <a:pt x="103" y="48"/>
                </a:cubicBezTo>
                <a:cubicBezTo>
                  <a:pt x="108" y="64"/>
                  <a:pt x="122" y="76"/>
                  <a:pt x="140" y="76"/>
                </a:cubicBezTo>
                <a:cubicBezTo>
                  <a:pt x="161" y="76"/>
                  <a:pt x="178" y="59"/>
                  <a:pt x="178" y="38"/>
                </a:cubicBezTo>
                <a:cubicBezTo>
                  <a:pt x="178" y="17"/>
                  <a:pt x="161" y="0"/>
                  <a:pt x="140" y="0"/>
                </a:cubicBezTo>
                <a:close/>
                <a:moveTo>
                  <a:pt x="140" y="57"/>
                </a:moveTo>
                <a:cubicBezTo>
                  <a:pt x="129" y="57"/>
                  <a:pt x="121" y="48"/>
                  <a:pt x="121" y="38"/>
                </a:cubicBezTo>
                <a:cubicBezTo>
                  <a:pt x="121" y="27"/>
                  <a:pt x="129" y="19"/>
                  <a:pt x="140" y="19"/>
                </a:cubicBezTo>
                <a:cubicBezTo>
                  <a:pt x="150" y="19"/>
                  <a:pt x="159" y="27"/>
                  <a:pt x="159" y="38"/>
                </a:cubicBezTo>
                <a:cubicBezTo>
                  <a:pt x="159" y="48"/>
                  <a:pt x="150" y="57"/>
                  <a:pt x="140" y="57"/>
                </a:cubicBezTo>
                <a:close/>
              </a:path>
            </a:pathLst>
          </a:custGeom>
          <a:solidFill>
            <a:srgbClr val="2B2C2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ysClr val="windowText" lastClr="000000"/>
              </a:solidFill>
            </a:endParaRPr>
          </a:p>
        </p:txBody>
      </p:sp>
      <p:sp>
        <p:nvSpPr>
          <p:cNvPr id="16" name="Freeform 92"/>
          <p:cNvSpPr>
            <a:spLocks noEditPoints="1"/>
          </p:cNvSpPr>
          <p:nvPr/>
        </p:nvSpPr>
        <p:spPr bwMode="auto">
          <a:xfrm>
            <a:off x="6640193" y="2845819"/>
            <a:ext cx="508000" cy="134937"/>
          </a:xfrm>
          <a:custGeom>
            <a:avLst/>
            <a:gdLst>
              <a:gd name="T0" fmla="*/ 285 w 285"/>
              <a:gd name="T1" fmla="*/ 29 h 76"/>
              <a:gd name="T2" fmla="*/ 75 w 285"/>
              <a:gd name="T3" fmla="*/ 29 h 76"/>
              <a:gd name="T4" fmla="*/ 38 w 285"/>
              <a:gd name="T5" fmla="*/ 0 h 76"/>
              <a:gd name="T6" fmla="*/ 0 w 285"/>
              <a:gd name="T7" fmla="*/ 38 h 76"/>
              <a:gd name="T8" fmla="*/ 38 w 285"/>
              <a:gd name="T9" fmla="*/ 76 h 76"/>
              <a:gd name="T10" fmla="*/ 75 w 285"/>
              <a:gd name="T11" fmla="*/ 48 h 76"/>
              <a:gd name="T12" fmla="*/ 285 w 285"/>
              <a:gd name="T13" fmla="*/ 48 h 76"/>
              <a:gd name="T14" fmla="*/ 285 w 285"/>
              <a:gd name="T15" fmla="*/ 29 h 76"/>
              <a:gd name="T16" fmla="*/ 38 w 285"/>
              <a:gd name="T17" fmla="*/ 57 h 76"/>
              <a:gd name="T18" fmla="*/ 19 w 285"/>
              <a:gd name="T19" fmla="*/ 38 h 76"/>
              <a:gd name="T20" fmla="*/ 38 w 285"/>
              <a:gd name="T21" fmla="*/ 19 h 76"/>
              <a:gd name="T22" fmla="*/ 57 w 285"/>
              <a:gd name="T23" fmla="*/ 38 h 76"/>
              <a:gd name="T24" fmla="*/ 38 w 285"/>
              <a:gd name="T25" fmla="*/ 57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5" h="76">
                <a:moveTo>
                  <a:pt x="285" y="29"/>
                </a:moveTo>
                <a:cubicBezTo>
                  <a:pt x="75" y="29"/>
                  <a:pt x="75" y="29"/>
                  <a:pt x="75" y="29"/>
                </a:cubicBezTo>
                <a:cubicBezTo>
                  <a:pt x="71" y="12"/>
                  <a:pt x="56" y="0"/>
                  <a:pt x="38" y="0"/>
                </a:cubicBezTo>
                <a:cubicBezTo>
                  <a:pt x="17" y="0"/>
                  <a:pt x="0" y="17"/>
                  <a:pt x="0" y="38"/>
                </a:cubicBezTo>
                <a:cubicBezTo>
                  <a:pt x="0" y="59"/>
                  <a:pt x="17" y="76"/>
                  <a:pt x="38" y="76"/>
                </a:cubicBezTo>
                <a:cubicBezTo>
                  <a:pt x="56" y="76"/>
                  <a:pt x="71" y="64"/>
                  <a:pt x="75" y="48"/>
                </a:cubicBezTo>
                <a:cubicBezTo>
                  <a:pt x="285" y="48"/>
                  <a:pt x="285" y="48"/>
                  <a:pt x="285" y="48"/>
                </a:cubicBezTo>
                <a:lnTo>
                  <a:pt x="285" y="29"/>
                </a:lnTo>
                <a:close/>
                <a:moveTo>
                  <a:pt x="38" y="57"/>
                </a:moveTo>
                <a:cubicBezTo>
                  <a:pt x="28" y="57"/>
                  <a:pt x="19" y="49"/>
                  <a:pt x="19" y="38"/>
                </a:cubicBezTo>
                <a:cubicBezTo>
                  <a:pt x="19" y="28"/>
                  <a:pt x="28" y="19"/>
                  <a:pt x="38" y="19"/>
                </a:cubicBezTo>
                <a:cubicBezTo>
                  <a:pt x="49" y="19"/>
                  <a:pt x="57" y="28"/>
                  <a:pt x="57" y="38"/>
                </a:cubicBezTo>
                <a:cubicBezTo>
                  <a:pt x="57" y="49"/>
                  <a:pt x="49" y="57"/>
                  <a:pt x="38" y="57"/>
                </a:cubicBezTo>
                <a:close/>
              </a:path>
            </a:pathLst>
          </a:custGeom>
          <a:solidFill>
            <a:srgbClr val="2B2C2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ysClr val="windowText" lastClr="000000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634510" y="4730254"/>
            <a:ext cx="2756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请在此输入您的文字内容</a:t>
            </a:r>
            <a:endParaRPr lang="zh-CN" altLang="en-US" sz="18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180258" y="2707349"/>
            <a:ext cx="2756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请在此输入您的文字内容</a:t>
            </a:r>
            <a:endParaRPr lang="zh-CN" altLang="en-US" sz="18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062368" y="4091535"/>
            <a:ext cx="2756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请在此输入您的文字内容</a:t>
            </a:r>
            <a:endParaRPr lang="zh-CN" altLang="en-US" sz="18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481219" y="3524585"/>
            <a:ext cx="2756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请在此输入您的文字内容</a:t>
            </a:r>
            <a:endParaRPr lang="zh-CN" altLang="en-US" sz="18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45" name="组合 44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48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6" name="文本框 45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7" name="直接连接符 46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2490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rc 3"/>
          <p:cNvSpPr>
            <a:spLocks/>
          </p:cNvSpPr>
          <p:nvPr/>
        </p:nvSpPr>
        <p:spPr bwMode="auto">
          <a:xfrm rot="7873550">
            <a:off x="3404801" y="4477497"/>
            <a:ext cx="1353022" cy="1347622"/>
          </a:xfrm>
          <a:custGeom>
            <a:avLst/>
            <a:gdLst>
              <a:gd name="G0" fmla="+- 0 0 0"/>
              <a:gd name="G1" fmla="+- 19873 0 0"/>
              <a:gd name="G2" fmla="+- 21600 0 0"/>
              <a:gd name="T0" fmla="*/ 8462 w 19905"/>
              <a:gd name="T1" fmla="*/ 0 h 19873"/>
              <a:gd name="T2" fmla="*/ 19905 w 19905"/>
              <a:gd name="T3" fmla="*/ 11486 h 19873"/>
              <a:gd name="T4" fmla="*/ 0 w 19905"/>
              <a:gd name="T5" fmla="*/ 19873 h 19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905" h="19873" fill="none" extrusionOk="0">
                <a:moveTo>
                  <a:pt x="8462" y="-1"/>
                </a:moveTo>
                <a:cubicBezTo>
                  <a:pt x="13623" y="2197"/>
                  <a:pt x="17727" y="6316"/>
                  <a:pt x="19905" y="11485"/>
                </a:cubicBezTo>
              </a:path>
              <a:path w="19905" h="19873" stroke="0" extrusionOk="0">
                <a:moveTo>
                  <a:pt x="8462" y="-1"/>
                </a:moveTo>
                <a:cubicBezTo>
                  <a:pt x="13623" y="2197"/>
                  <a:pt x="17727" y="6316"/>
                  <a:pt x="19905" y="11485"/>
                </a:cubicBezTo>
                <a:lnTo>
                  <a:pt x="0" y="19873"/>
                </a:lnTo>
                <a:close/>
              </a:path>
            </a:pathLst>
          </a:custGeom>
          <a:noFill/>
          <a:ln w="38100" cap="rnd">
            <a:solidFill>
              <a:srgbClr val="2B2C27"/>
            </a:solidFill>
            <a:prstDash val="solid"/>
            <a:round/>
            <a:headEnd/>
            <a:tailEnd type="triangle" w="med" len="med"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5" name="Arc 4"/>
          <p:cNvSpPr>
            <a:spLocks/>
          </p:cNvSpPr>
          <p:nvPr/>
        </p:nvSpPr>
        <p:spPr bwMode="auto">
          <a:xfrm rot="3306815">
            <a:off x="4607937" y="3563331"/>
            <a:ext cx="1353022" cy="1350321"/>
          </a:xfrm>
          <a:custGeom>
            <a:avLst/>
            <a:gdLst>
              <a:gd name="G0" fmla="+- 0 0 0"/>
              <a:gd name="G1" fmla="+- 19873 0 0"/>
              <a:gd name="G2" fmla="+- 21600 0 0"/>
              <a:gd name="T0" fmla="*/ 8462 w 19905"/>
              <a:gd name="T1" fmla="*/ 0 h 19873"/>
              <a:gd name="T2" fmla="*/ 19905 w 19905"/>
              <a:gd name="T3" fmla="*/ 11486 h 19873"/>
              <a:gd name="T4" fmla="*/ 0 w 19905"/>
              <a:gd name="T5" fmla="*/ 19873 h 19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905" h="19873" fill="none" extrusionOk="0">
                <a:moveTo>
                  <a:pt x="8462" y="-1"/>
                </a:moveTo>
                <a:cubicBezTo>
                  <a:pt x="13623" y="2197"/>
                  <a:pt x="17727" y="6316"/>
                  <a:pt x="19905" y="11485"/>
                </a:cubicBezTo>
              </a:path>
              <a:path w="19905" h="19873" stroke="0" extrusionOk="0">
                <a:moveTo>
                  <a:pt x="8462" y="-1"/>
                </a:moveTo>
                <a:cubicBezTo>
                  <a:pt x="13623" y="2197"/>
                  <a:pt x="17727" y="6316"/>
                  <a:pt x="19905" y="11485"/>
                </a:cubicBezTo>
                <a:lnTo>
                  <a:pt x="0" y="19873"/>
                </a:lnTo>
                <a:close/>
              </a:path>
            </a:pathLst>
          </a:custGeom>
          <a:noFill/>
          <a:ln w="38100" cap="rnd">
            <a:solidFill>
              <a:srgbClr val="2B2C27"/>
            </a:solidFill>
            <a:prstDash val="solid"/>
            <a:round/>
            <a:headEnd/>
            <a:tailEnd type="triangle" w="med" len="med"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6" name="Arc 5"/>
          <p:cNvSpPr>
            <a:spLocks/>
          </p:cNvSpPr>
          <p:nvPr/>
        </p:nvSpPr>
        <p:spPr bwMode="auto">
          <a:xfrm rot="11977892">
            <a:off x="2278631" y="3707814"/>
            <a:ext cx="1353023" cy="1350321"/>
          </a:xfrm>
          <a:custGeom>
            <a:avLst/>
            <a:gdLst>
              <a:gd name="G0" fmla="+- 0 0 0"/>
              <a:gd name="G1" fmla="+- 19873 0 0"/>
              <a:gd name="G2" fmla="+- 21600 0 0"/>
              <a:gd name="T0" fmla="*/ 8462 w 19905"/>
              <a:gd name="T1" fmla="*/ 0 h 19873"/>
              <a:gd name="T2" fmla="*/ 19905 w 19905"/>
              <a:gd name="T3" fmla="*/ 11486 h 19873"/>
              <a:gd name="T4" fmla="*/ 0 w 19905"/>
              <a:gd name="T5" fmla="*/ 19873 h 19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905" h="19873" fill="none" extrusionOk="0">
                <a:moveTo>
                  <a:pt x="8462" y="-1"/>
                </a:moveTo>
                <a:cubicBezTo>
                  <a:pt x="13623" y="2197"/>
                  <a:pt x="17727" y="6316"/>
                  <a:pt x="19905" y="11485"/>
                </a:cubicBezTo>
              </a:path>
              <a:path w="19905" h="19873" stroke="0" extrusionOk="0">
                <a:moveTo>
                  <a:pt x="8462" y="-1"/>
                </a:moveTo>
                <a:cubicBezTo>
                  <a:pt x="13623" y="2197"/>
                  <a:pt x="17727" y="6316"/>
                  <a:pt x="19905" y="11485"/>
                </a:cubicBezTo>
                <a:lnTo>
                  <a:pt x="0" y="19873"/>
                </a:lnTo>
                <a:close/>
              </a:path>
            </a:pathLst>
          </a:custGeom>
          <a:noFill/>
          <a:ln w="38100" cap="rnd">
            <a:solidFill>
              <a:srgbClr val="2B2C27"/>
            </a:solidFill>
            <a:prstDash val="solid"/>
            <a:round/>
            <a:headEnd/>
            <a:tailEnd type="triangle" w="med" len="med"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grpSp>
        <p:nvGrpSpPr>
          <p:cNvPr id="17" name="Group 6"/>
          <p:cNvGrpSpPr>
            <a:grpSpLocks/>
          </p:cNvGrpSpPr>
          <p:nvPr/>
        </p:nvGrpSpPr>
        <p:grpSpPr bwMode="auto">
          <a:xfrm>
            <a:off x="2362353" y="2100932"/>
            <a:ext cx="3373103" cy="3373104"/>
            <a:chOff x="3923" y="1888"/>
            <a:chExt cx="1406" cy="1406"/>
          </a:xfrm>
        </p:grpSpPr>
        <p:sp>
          <p:nvSpPr>
            <p:cNvPr id="132" name="Line 7"/>
            <p:cNvSpPr>
              <a:spLocks noChangeShapeType="1"/>
            </p:cNvSpPr>
            <p:nvPr/>
          </p:nvSpPr>
          <p:spPr bwMode="auto">
            <a:xfrm flipH="1">
              <a:off x="4150" y="1888"/>
              <a:ext cx="499" cy="1406"/>
            </a:xfrm>
            <a:prstGeom prst="line">
              <a:avLst/>
            </a:prstGeom>
            <a:noFill/>
            <a:ln w="38100">
              <a:solidFill>
                <a:srgbClr val="2B2C27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33" name="Line 8"/>
            <p:cNvSpPr>
              <a:spLocks noChangeShapeType="1"/>
            </p:cNvSpPr>
            <p:nvPr/>
          </p:nvSpPr>
          <p:spPr bwMode="auto">
            <a:xfrm>
              <a:off x="4649" y="1888"/>
              <a:ext cx="454" cy="1406"/>
            </a:xfrm>
            <a:prstGeom prst="line">
              <a:avLst/>
            </a:prstGeom>
            <a:noFill/>
            <a:ln w="38100">
              <a:solidFill>
                <a:srgbClr val="2B2C27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34" name="Line 9"/>
            <p:cNvSpPr>
              <a:spLocks noChangeShapeType="1"/>
            </p:cNvSpPr>
            <p:nvPr/>
          </p:nvSpPr>
          <p:spPr bwMode="auto">
            <a:xfrm flipH="1">
              <a:off x="4150" y="2432"/>
              <a:ext cx="1179" cy="862"/>
            </a:xfrm>
            <a:prstGeom prst="line">
              <a:avLst/>
            </a:prstGeom>
            <a:noFill/>
            <a:ln w="38100">
              <a:solidFill>
                <a:srgbClr val="2B2C27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35" name="Line 10"/>
            <p:cNvSpPr>
              <a:spLocks noChangeShapeType="1"/>
            </p:cNvSpPr>
            <p:nvPr/>
          </p:nvSpPr>
          <p:spPr bwMode="auto">
            <a:xfrm>
              <a:off x="3923" y="2432"/>
              <a:ext cx="1180" cy="862"/>
            </a:xfrm>
            <a:prstGeom prst="line">
              <a:avLst/>
            </a:prstGeom>
            <a:noFill/>
            <a:ln w="38100">
              <a:solidFill>
                <a:srgbClr val="2B2C27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36" name="Line 11"/>
            <p:cNvSpPr>
              <a:spLocks noChangeShapeType="1"/>
            </p:cNvSpPr>
            <p:nvPr/>
          </p:nvSpPr>
          <p:spPr bwMode="auto">
            <a:xfrm flipV="1">
              <a:off x="3923" y="2432"/>
              <a:ext cx="1391" cy="0"/>
            </a:xfrm>
            <a:prstGeom prst="line">
              <a:avLst/>
            </a:prstGeom>
            <a:noFill/>
            <a:ln w="38100">
              <a:solidFill>
                <a:srgbClr val="2B2C27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</p:grpSp>
      <p:sp>
        <p:nvSpPr>
          <p:cNvPr id="18" name="Arc 12"/>
          <p:cNvSpPr>
            <a:spLocks/>
          </p:cNvSpPr>
          <p:nvPr/>
        </p:nvSpPr>
        <p:spPr bwMode="auto">
          <a:xfrm rot="16542568">
            <a:off x="2518990" y="2049619"/>
            <a:ext cx="1353023" cy="1347622"/>
          </a:xfrm>
          <a:custGeom>
            <a:avLst/>
            <a:gdLst>
              <a:gd name="G0" fmla="+- 0 0 0"/>
              <a:gd name="G1" fmla="+- 19873 0 0"/>
              <a:gd name="G2" fmla="+- 21600 0 0"/>
              <a:gd name="T0" fmla="*/ 8462 w 19905"/>
              <a:gd name="T1" fmla="*/ 0 h 19873"/>
              <a:gd name="T2" fmla="*/ 19905 w 19905"/>
              <a:gd name="T3" fmla="*/ 11486 h 19873"/>
              <a:gd name="T4" fmla="*/ 0 w 19905"/>
              <a:gd name="T5" fmla="*/ 19873 h 19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905" h="19873" fill="none" extrusionOk="0">
                <a:moveTo>
                  <a:pt x="8462" y="-1"/>
                </a:moveTo>
                <a:cubicBezTo>
                  <a:pt x="13623" y="2197"/>
                  <a:pt x="17727" y="6316"/>
                  <a:pt x="19905" y="11485"/>
                </a:cubicBezTo>
              </a:path>
              <a:path w="19905" h="19873" stroke="0" extrusionOk="0">
                <a:moveTo>
                  <a:pt x="8462" y="-1"/>
                </a:moveTo>
                <a:cubicBezTo>
                  <a:pt x="13623" y="2197"/>
                  <a:pt x="17727" y="6316"/>
                  <a:pt x="19905" y="11485"/>
                </a:cubicBezTo>
                <a:lnTo>
                  <a:pt x="0" y="19873"/>
                </a:lnTo>
                <a:close/>
              </a:path>
            </a:pathLst>
          </a:custGeom>
          <a:noFill/>
          <a:ln w="38100" cap="rnd">
            <a:solidFill>
              <a:srgbClr val="2B2C27"/>
            </a:solidFill>
            <a:prstDash val="solid"/>
            <a:round/>
            <a:headEnd/>
            <a:tailEnd type="triangle" w="med" len="med"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grpSp>
        <p:nvGrpSpPr>
          <p:cNvPr id="19" name="Group 30"/>
          <p:cNvGrpSpPr>
            <a:grpSpLocks/>
          </p:cNvGrpSpPr>
          <p:nvPr/>
        </p:nvGrpSpPr>
        <p:grpSpPr bwMode="auto">
          <a:xfrm>
            <a:off x="2362353" y="4855588"/>
            <a:ext cx="1123467" cy="1104563"/>
            <a:chOff x="1386" y="2160"/>
            <a:chExt cx="988" cy="968"/>
          </a:xfrm>
        </p:grpSpPr>
        <p:grpSp>
          <p:nvGrpSpPr>
            <p:cNvPr id="116" name="Group 31"/>
            <p:cNvGrpSpPr>
              <a:grpSpLocks/>
            </p:cNvGrpSpPr>
            <p:nvPr/>
          </p:nvGrpSpPr>
          <p:grpSpPr bwMode="auto">
            <a:xfrm>
              <a:off x="1386" y="2160"/>
              <a:ext cx="988" cy="968"/>
              <a:chOff x="480" y="1200"/>
              <a:chExt cx="1042" cy="1019"/>
            </a:xfrm>
          </p:grpSpPr>
          <p:grpSp>
            <p:nvGrpSpPr>
              <p:cNvPr id="128" name="Group 32"/>
              <p:cNvGrpSpPr>
                <a:grpSpLocks/>
              </p:cNvGrpSpPr>
              <p:nvPr/>
            </p:nvGrpSpPr>
            <p:grpSpPr bwMode="auto">
              <a:xfrm>
                <a:off x="480" y="1200"/>
                <a:ext cx="1042" cy="1019"/>
                <a:chOff x="480" y="1200"/>
                <a:chExt cx="1042" cy="1019"/>
              </a:xfrm>
            </p:grpSpPr>
            <p:pic>
              <p:nvPicPr>
                <p:cNvPr id="130" name="Picture 33" descr="circuler_1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gray">
                <a:xfrm>
                  <a:off x="480" y="1200"/>
                  <a:ext cx="1042" cy="10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31" name="Oval 34"/>
                <p:cNvSpPr>
                  <a:spLocks noChangeArrowheads="1"/>
                </p:cNvSpPr>
                <p:nvPr/>
              </p:nvSpPr>
              <p:spPr bwMode="gray">
                <a:xfrm>
                  <a:off x="480" y="1200"/>
                  <a:ext cx="1034" cy="1019"/>
                </a:xfrm>
                <a:prstGeom prst="ellipse">
                  <a:avLst/>
                </a:prstGeom>
                <a:solidFill>
                  <a:srgbClr val="FF775D"/>
                </a:solidFill>
                <a:ln w="9525" algn="ctr">
                  <a:solidFill>
                    <a:srgbClr val="DDDDDD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altLang="zh-CN" sz="1600" kern="0" dirty="0" smtClean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STN</a:t>
                  </a:r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altLang="zh-CN" sz="1600" kern="0" dirty="0" smtClean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PPT</a:t>
                  </a:r>
                  <a:r>
                    <a:rPr lang="zh-CN" altLang="en-US" sz="1600" kern="0" dirty="0" smtClean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工作室</a:t>
                  </a:r>
                  <a:endParaRPr lang="zh-CN" altLang="en-US" sz="1600" kern="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pic>
            <p:nvPicPr>
              <p:cNvPr id="129" name="Picture 35" descr="Picture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gray">
              <a:xfrm>
                <a:off x="584" y="1210"/>
                <a:ext cx="823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17" name="Group 36"/>
            <p:cNvGrpSpPr>
              <a:grpSpLocks/>
            </p:cNvGrpSpPr>
            <p:nvPr/>
          </p:nvGrpSpPr>
          <p:grpSpPr bwMode="auto">
            <a:xfrm rot="-1297425" flipH="1" flipV="1">
              <a:off x="1450" y="2898"/>
              <a:ext cx="847" cy="202"/>
              <a:chOff x="2532" y="1051"/>
              <a:chExt cx="893" cy="246"/>
            </a:xfrm>
          </p:grpSpPr>
          <p:grpSp>
            <p:nvGrpSpPr>
              <p:cNvPr id="118" name="Group 37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24" name="AutoShape 38"/>
                <p:cNvSpPr>
                  <a:spLocks noChangeArrowheads="1"/>
                </p:cNvSpPr>
                <p:nvPr/>
              </p:nvSpPr>
              <p:spPr bwMode="ltGray">
                <a:xfrm rot="5263130">
                  <a:off x="1856" y="2282"/>
                  <a:ext cx="230" cy="821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125" name="AutoShape 39"/>
                <p:cNvSpPr>
                  <a:spLocks noChangeArrowheads="1"/>
                </p:cNvSpPr>
                <p:nvPr/>
              </p:nvSpPr>
              <p:spPr bwMode="ltGray">
                <a:xfrm rot="6078281">
                  <a:off x="1999" y="2281"/>
                  <a:ext cx="226" cy="818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126" name="AutoShape 40"/>
                <p:cNvSpPr>
                  <a:spLocks noChangeArrowheads="1"/>
                </p:cNvSpPr>
                <p:nvPr/>
              </p:nvSpPr>
              <p:spPr bwMode="ltGray">
                <a:xfrm rot="6373927">
                  <a:off x="2072" y="2305"/>
                  <a:ext cx="226" cy="818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127" name="AutoShape 41"/>
                <p:cNvSpPr>
                  <a:spLocks noChangeArrowheads="1"/>
                </p:cNvSpPr>
                <p:nvPr/>
              </p:nvSpPr>
              <p:spPr bwMode="ltGray">
                <a:xfrm rot="6906312">
                  <a:off x="2164" y="2332"/>
                  <a:ext cx="226" cy="818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119" name="Group 42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120" name="AutoShape 43"/>
                <p:cNvSpPr>
                  <a:spLocks noChangeArrowheads="1"/>
                </p:cNvSpPr>
                <p:nvPr/>
              </p:nvSpPr>
              <p:spPr bwMode="ltGray">
                <a:xfrm rot="5263130">
                  <a:off x="1868" y="2283"/>
                  <a:ext cx="225" cy="818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121" name="AutoShape 44"/>
                <p:cNvSpPr>
                  <a:spLocks noChangeArrowheads="1"/>
                </p:cNvSpPr>
                <p:nvPr/>
              </p:nvSpPr>
              <p:spPr bwMode="ltGray">
                <a:xfrm rot="6078281">
                  <a:off x="2004" y="2277"/>
                  <a:ext cx="225" cy="818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122" name="AutoShape 45"/>
                <p:cNvSpPr>
                  <a:spLocks noChangeArrowheads="1"/>
                </p:cNvSpPr>
                <p:nvPr/>
              </p:nvSpPr>
              <p:spPr bwMode="ltGray">
                <a:xfrm rot="6373927">
                  <a:off x="2082" y="2303"/>
                  <a:ext cx="220" cy="818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123" name="AutoShape 46"/>
                <p:cNvSpPr>
                  <a:spLocks noChangeArrowheads="1"/>
                </p:cNvSpPr>
                <p:nvPr/>
              </p:nvSpPr>
              <p:spPr bwMode="ltGray">
                <a:xfrm rot="6906312">
                  <a:off x="2165" y="2328"/>
                  <a:ext cx="225" cy="821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</p:grpSp>
        </p:grpSp>
      </p:grpSp>
      <p:grpSp>
        <p:nvGrpSpPr>
          <p:cNvPr id="20" name="组合 19"/>
          <p:cNvGrpSpPr/>
          <p:nvPr/>
        </p:nvGrpSpPr>
        <p:grpSpPr>
          <a:xfrm>
            <a:off x="1797917" y="2843610"/>
            <a:ext cx="1118066" cy="1104562"/>
            <a:chOff x="3610930" y="2431316"/>
            <a:chExt cx="1233941" cy="1219038"/>
          </a:xfrm>
        </p:grpSpPr>
        <p:grpSp>
          <p:nvGrpSpPr>
            <p:cNvPr id="102" name="Group 48"/>
            <p:cNvGrpSpPr>
              <a:grpSpLocks/>
            </p:cNvGrpSpPr>
            <p:nvPr/>
          </p:nvGrpSpPr>
          <p:grpSpPr bwMode="auto">
            <a:xfrm>
              <a:off x="3610930" y="2431316"/>
              <a:ext cx="1233941" cy="1219038"/>
              <a:chOff x="480" y="1200"/>
              <a:chExt cx="1036" cy="1019"/>
            </a:xfrm>
          </p:grpSpPr>
          <p:sp>
            <p:nvSpPr>
              <p:cNvPr id="114" name="Oval 51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6" cy="1019"/>
              </a:xfrm>
              <a:prstGeom prst="ellipse">
                <a:avLst/>
              </a:prstGeom>
              <a:solidFill>
                <a:srgbClr val="FF775D"/>
              </a:solidFill>
              <a:ln w="9525" algn="ctr">
                <a:solidFill>
                  <a:srgbClr val="DDDDDD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600" kern="0" dirty="0" smtClean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STN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600" kern="0" dirty="0" smtClean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sz="1600" kern="0" dirty="0" smtClean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工作室</a:t>
                </a:r>
                <a:endParaRPr lang="zh-CN" altLang="en-US" sz="16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pic>
            <p:nvPicPr>
              <p:cNvPr id="115" name="Picture 52" descr="Picture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gray">
              <a:xfrm>
                <a:off x="584" y="1210"/>
                <a:ext cx="823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03" name="Group 53"/>
            <p:cNvGrpSpPr>
              <a:grpSpLocks/>
            </p:cNvGrpSpPr>
            <p:nvPr/>
          </p:nvGrpSpPr>
          <p:grpSpPr bwMode="auto">
            <a:xfrm rot="20302575" flipH="1" flipV="1">
              <a:off x="3691350" y="3360707"/>
              <a:ext cx="1064306" cy="254386"/>
              <a:chOff x="2532" y="1051"/>
              <a:chExt cx="893" cy="246"/>
            </a:xfrm>
          </p:grpSpPr>
          <p:grpSp>
            <p:nvGrpSpPr>
              <p:cNvPr id="104" name="Group 54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10" name="AutoShape 55"/>
                <p:cNvSpPr>
                  <a:spLocks noChangeArrowheads="1"/>
                </p:cNvSpPr>
                <p:nvPr/>
              </p:nvSpPr>
              <p:spPr bwMode="ltGray">
                <a:xfrm rot="5263130">
                  <a:off x="1857" y="2283"/>
                  <a:ext cx="230" cy="820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111" name="AutoShape 56"/>
                <p:cNvSpPr>
                  <a:spLocks noChangeArrowheads="1"/>
                </p:cNvSpPr>
                <p:nvPr/>
              </p:nvSpPr>
              <p:spPr bwMode="ltGray">
                <a:xfrm rot="6078281">
                  <a:off x="2000" y="2282"/>
                  <a:ext cx="226" cy="81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112" name="AutoShape 57"/>
                <p:cNvSpPr>
                  <a:spLocks noChangeArrowheads="1"/>
                </p:cNvSpPr>
                <p:nvPr/>
              </p:nvSpPr>
              <p:spPr bwMode="ltGray">
                <a:xfrm rot="6373927">
                  <a:off x="2073" y="2305"/>
                  <a:ext cx="226" cy="81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113" name="AutoShape 58"/>
                <p:cNvSpPr>
                  <a:spLocks noChangeArrowheads="1"/>
                </p:cNvSpPr>
                <p:nvPr/>
              </p:nvSpPr>
              <p:spPr bwMode="ltGray">
                <a:xfrm rot="6906312">
                  <a:off x="2164" y="2333"/>
                  <a:ext cx="226" cy="81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105" name="Group 59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106" name="AutoShape 60"/>
                <p:cNvSpPr>
                  <a:spLocks noChangeArrowheads="1"/>
                </p:cNvSpPr>
                <p:nvPr/>
              </p:nvSpPr>
              <p:spPr bwMode="ltGray">
                <a:xfrm rot="5263130">
                  <a:off x="1870" y="2284"/>
                  <a:ext cx="225" cy="81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107" name="AutoShape 61"/>
                <p:cNvSpPr>
                  <a:spLocks noChangeArrowheads="1"/>
                </p:cNvSpPr>
                <p:nvPr/>
              </p:nvSpPr>
              <p:spPr bwMode="ltGray">
                <a:xfrm rot="6078281">
                  <a:off x="2005" y="2277"/>
                  <a:ext cx="225" cy="81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108" name="AutoShape 62"/>
                <p:cNvSpPr>
                  <a:spLocks noChangeArrowheads="1"/>
                </p:cNvSpPr>
                <p:nvPr/>
              </p:nvSpPr>
              <p:spPr bwMode="ltGray">
                <a:xfrm rot="6373927">
                  <a:off x="2083" y="2304"/>
                  <a:ext cx="220" cy="81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109" name="AutoShape 63"/>
                <p:cNvSpPr>
                  <a:spLocks noChangeArrowheads="1"/>
                </p:cNvSpPr>
                <p:nvPr/>
              </p:nvSpPr>
              <p:spPr bwMode="ltGray">
                <a:xfrm rot="6906312">
                  <a:off x="2166" y="2328"/>
                  <a:ext cx="225" cy="820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</p:grpSp>
        </p:grpSp>
      </p:grpSp>
      <p:grpSp>
        <p:nvGrpSpPr>
          <p:cNvPr id="21" name="Group 64"/>
          <p:cNvGrpSpPr>
            <a:grpSpLocks/>
          </p:cNvGrpSpPr>
          <p:nvPr/>
        </p:nvGrpSpPr>
        <p:grpSpPr bwMode="auto">
          <a:xfrm>
            <a:off x="5173721" y="2824704"/>
            <a:ext cx="1126169" cy="1101862"/>
            <a:chOff x="1386" y="2160"/>
            <a:chExt cx="988" cy="968"/>
          </a:xfrm>
        </p:grpSpPr>
        <p:grpSp>
          <p:nvGrpSpPr>
            <p:cNvPr id="86" name="Group 65"/>
            <p:cNvGrpSpPr>
              <a:grpSpLocks/>
            </p:cNvGrpSpPr>
            <p:nvPr/>
          </p:nvGrpSpPr>
          <p:grpSpPr bwMode="auto">
            <a:xfrm>
              <a:off x="1386" y="2160"/>
              <a:ext cx="988" cy="968"/>
              <a:chOff x="480" y="1200"/>
              <a:chExt cx="1042" cy="1019"/>
            </a:xfrm>
          </p:grpSpPr>
          <p:grpSp>
            <p:nvGrpSpPr>
              <p:cNvPr id="98" name="Group 66"/>
              <p:cNvGrpSpPr>
                <a:grpSpLocks/>
              </p:cNvGrpSpPr>
              <p:nvPr/>
            </p:nvGrpSpPr>
            <p:grpSpPr bwMode="auto">
              <a:xfrm>
                <a:off x="480" y="1200"/>
                <a:ext cx="1042" cy="1019"/>
                <a:chOff x="480" y="1200"/>
                <a:chExt cx="1042" cy="1019"/>
              </a:xfrm>
            </p:grpSpPr>
            <p:pic>
              <p:nvPicPr>
                <p:cNvPr id="100" name="Picture 67" descr="circuler_1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gray">
                <a:xfrm>
                  <a:off x="480" y="1200"/>
                  <a:ext cx="1042" cy="10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01" name="Oval 68"/>
                <p:cNvSpPr>
                  <a:spLocks noChangeArrowheads="1"/>
                </p:cNvSpPr>
                <p:nvPr/>
              </p:nvSpPr>
              <p:spPr bwMode="gray">
                <a:xfrm>
                  <a:off x="480" y="1200"/>
                  <a:ext cx="1035" cy="1019"/>
                </a:xfrm>
                <a:prstGeom prst="ellipse">
                  <a:avLst/>
                </a:prstGeom>
                <a:solidFill>
                  <a:srgbClr val="FF775D"/>
                </a:solidFill>
                <a:ln w="9525" algn="ctr">
                  <a:solidFill>
                    <a:srgbClr val="DDDDDD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algn="ctr"/>
                  <a:r>
                    <a:rPr lang="en-US" altLang="zh-CN" sz="1600" kern="0" dirty="0" smtClean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STN</a:t>
                  </a:r>
                  <a:endParaRPr lang="en-US" altLang="zh-CN" sz="1600" kern="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  <a:p>
                  <a:pPr algn="ctr"/>
                  <a:r>
                    <a:rPr lang="en-US" altLang="zh-CN" sz="1600" kern="0" dirty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PPT</a:t>
                  </a:r>
                  <a:r>
                    <a:rPr lang="zh-CN" altLang="en-US" sz="1600" kern="0" dirty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工作室</a:t>
                  </a:r>
                  <a:endParaRPr lang="en-US" altLang="zh-CN" sz="1600" kern="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pic>
            <p:nvPicPr>
              <p:cNvPr id="99" name="Picture 69" descr="Picture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gray">
              <a:xfrm>
                <a:off x="584" y="1210"/>
                <a:ext cx="823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87" name="Group 70"/>
            <p:cNvGrpSpPr>
              <a:grpSpLocks/>
            </p:cNvGrpSpPr>
            <p:nvPr/>
          </p:nvGrpSpPr>
          <p:grpSpPr bwMode="auto">
            <a:xfrm rot="-1297425" flipH="1" flipV="1">
              <a:off x="1450" y="2898"/>
              <a:ext cx="847" cy="202"/>
              <a:chOff x="2532" y="1051"/>
              <a:chExt cx="893" cy="246"/>
            </a:xfrm>
          </p:grpSpPr>
          <p:grpSp>
            <p:nvGrpSpPr>
              <p:cNvPr id="88" name="Group 71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94" name="AutoShape 72"/>
                <p:cNvSpPr>
                  <a:spLocks noChangeArrowheads="1"/>
                </p:cNvSpPr>
                <p:nvPr/>
              </p:nvSpPr>
              <p:spPr bwMode="ltGray">
                <a:xfrm rot="5263130">
                  <a:off x="1858" y="2284"/>
                  <a:ext cx="231" cy="8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95" name="AutoShape 73"/>
                <p:cNvSpPr>
                  <a:spLocks noChangeArrowheads="1"/>
                </p:cNvSpPr>
                <p:nvPr/>
              </p:nvSpPr>
              <p:spPr bwMode="ltGray">
                <a:xfrm rot="6078281">
                  <a:off x="2001" y="228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96" name="AutoShape 74"/>
                <p:cNvSpPr>
                  <a:spLocks noChangeArrowheads="1"/>
                </p:cNvSpPr>
                <p:nvPr/>
              </p:nvSpPr>
              <p:spPr bwMode="ltGray">
                <a:xfrm rot="6373927">
                  <a:off x="2073" y="2307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97" name="AutoShape 75"/>
                <p:cNvSpPr>
                  <a:spLocks noChangeArrowheads="1"/>
                </p:cNvSpPr>
                <p:nvPr/>
              </p:nvSpPr>
              <p:spPr bwMode="ltGray">
                <a:xfrm rot="6906312">
                  <a:off x="2163" y="2332"/>
                  <a:ext cx="227" cy="8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89" name="Group 76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90" name="AutoShape 77"/>
                <p:cNvSpPr>
                  <a:spLocks noChangeArrowheads="1"/>
                </p:cNvSpPr>
                <p:nvPr/>
              </p:nvSpPr>
              <p:spPr bwMode="ltGray">
                <a:xfrm rot="5263130">
                  <a:off x="1868" y="2283"/>
                  <a:ext cx="225" cy="8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91" name="AutoShape 78"/>
                <p:cNvSpPr>
                  <a:spLocks noChangeArrowheads="1"/>
                </p:cNvSpPr>
                <p:nvPr/>
              </p:nvSpPr>
              <p:spPr bwMode="ltGray">
                <a:xfrm rot="6078281">
                  <a:off x="2004" y="2276"/>
                  <a:ext cx="225" cy="8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92" name="AutoShape 79"/>
                <p:cNvSpPr>
                  <a:spLocks noChangeArrowheads="1"/>
                </p:cNvSpPr>
                <p:nvPr/>
              </p:nvSpPr>
              <p:spPr bwMode="ltGray">
                <a:xfrm rot="6373927">
                  <a:off x="2081" y="2303"/>
                  <a:ext cx="221" cy="8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93" name="AutoShape 80"/>
                <p:cNvSpPr>
                  <a:spLocks noChangeArrowheads="1"/>
                </p:cNvSpPr>
                <p:nvPr/>
              </p:nvSpPr>
              <p:spPr bwMode="ltGray">
                <a:xfrm rot="6906312">
                  <a:off x="2166" y="2330"/>
                  <a:ext cx="225" cy="8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</p:grpSp>
        </p:grpSp>
      </p:grpSp>
      <p:grpSp>
        <p:nvGrpSpPr>
          <p:cNvPr id="22" name="Group 81"/>
          <p:cNvGrpSpPr>
            <a:grpSpLocks/>
          </p:cNvGrpSpPr>
          <p:nvPr/>
        </p:nvGrpSpPr>
        <p:grpSpPr bwMode="auto">
          <a:xfrm>
            <a:off x="3485820" y="1536498"/>
            <a:ext cx="1126167" cy="1104562"/>
            <a:chOff x="1386" y="2160"/>
            <a:chExt cx="988" cy="968"/>
          </a:xfrm>
        </p:grpSpPr>
        <p:grpSp>
          <p:nvGrpSpPr>
            <p:cNvPr id="70" name="Group 82"/>
            <p:cNvGrpSpPr>
              <a:grpSpLocks/>
            </p:cNvGrpSpPr>
            <p:nvPr/>
          </p:nvGrpSpPr>
          <p:grpSpPr bwMode="auto">
            <a:xfrm>
              <a:off x="1386" y="2160"/>
              <a:ext cx="988" cy="968"/>
              <a:chOff x="480" y="1200"/>
              <a:chExt cx="1042" cy="1019"/>
            </a:xfrm>
          </p:grpSpPr>
          <p:grpSp>
            <p:nvGrpSpPr>
              <p:cNvPr id="82" name="Group 83"/>
              <p:cNvGrpSpPr>
                <a:grpSpLocks/>
              </p:cNvGrpSpPr>
              <p:nvPr/>
            </p:nvGrpSpPr>
            <p:grpSpPr bwMode="auto">
              <a:xfrm>
                <a:off x="480" y="1200"/>
                <a:ext cx="1042" cy="1019"/>
                <a:chOff x="480" y="1200"/>
                <a:chExt cx="1042" cy="1019"/>
              </a:xfrm>
            </p:grpSpPr>
            <p:pic>
              <p:nvPicPr>
                <p:cNvPr id="84" name="Picture 84" descr="circuler_1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gray">
                <a:xfrm>
                  <a:off x="480" y="1200"/>
                  <a:ext cx="1042" cy="10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85" name="Oval 85"/>
                <p:cNvSpPr>
                  <a:spLocks noChangeArrowheads="1"/>
                </p:cNvSpPr>
                <p:nvPr/>
              </p:nvSpPr>
              <p:spPr bwMode="gray">
                <a:xfrm>
                  <a:off x="480" y="1200"/>
                  <a:ext cx="1035" cy="1019"/>
                </a:xfrm>
                <a:prstGeom prst="ellipse">
                  <a:avLst/>
                </a:prstGeom>
                <a:solidFill>
                  <a:srgbClr val="FF775D"/>
                </a:solidFill>
                <a:ln w="9525" algn="ctr">
                  <a:solidFill>
                    <a:srgbClr val="DDDDDD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altLang="zh-CN" sz="1600" kern="0" dirty="0" smtClean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STN</a:t>
                  </a:r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altLang="zh-CN" sz="1600" kern="0" dirty="0" smtClean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PPT</a:t>
                  </a:r>
                  <a:r>
                    <a:rPr lang="zh-CN" altLang="en-US" sz="1600" kern="0" dirty="0" smtClean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工作室</a:t>
                  </a:r>
                  <a:endParaRPr lang="zh-CN" altLang="en-US" sz="1600" kern="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pic>
            <p:nvPicPr>
              <p:cNvPr id="83" name="Picture 86" descr="Picture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gray">
              <a:xfrm>
                <a:off x="584" y="1210"/>
                <a:ext cx="823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71" name="Group 87"/>
            <p:cNvGrpSpPr>
              <a:grpSpLocks/>
            </p:cNvGrpSpPr>
            <p:nvPr/>
          </p:nvGrpSpPr>
          <p:grpSpPr bwMode="auto">
            <a:xfrm rot="-1297425" flipH="1" flipV="1">
              <a:off x="1450" y="2898"/>
              <a:ext cx="847" cy="202"/>
              <a:chOff x="2532" y="1051"/>
              <a:chExt cx="893" cy="246"/>
            </a:xfrm>
          </p:grpSpPr>
          <p:grpSp>
            <p:nvGrpSpPr>
              <p:cNvPr id="72" name="Group 88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78" name="AutoShape 89"/>
                <p:cNvSpPr>
                  <a:spLocks noChangeArrowheads="1"/>
                </p:cNvSpPr>
                <p:nvPr/>
              </p:nvSpPr>
              <p:spPr bwMode="ltGray">
                <a:xfrm rot="5263130">
                  <a:off x="1858" y="2284"/>
                  <a:ext cx="230" cy="8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79" name="AutoShape 90"/>
                <p:cNvSpPr>
                  <a:spLocks noChangeArrowheads="1"/>
                </p:cNvSpPr>
                <p:nvPr/>
              </p:nvSpPr>
              <p:spPr bwMode="ltGray">
                <a:xfrm rot="6078281">
                  <a:off x="2001" y="2282"/>
                  <a:ext cx="226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80" name="AutoShape 91"/>
                <p:cNvSpPr>
                  <a:spLocks noChangeArrowheads="1"/>
                </p:cNvSpPr>
                <p:nvPr/>
              </p:nvSpPr>
              <p:spPr bwMode="ltGray">
                <a:xfrm rot="6373927">
                  <a:off x="2074" y="2306"/>
                  <a:ext cx="226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81" name="AutoShape 92"/>
                <p:cNvSpPr>
                  <a:spLocks noChangeArrowheads="1"/>
                </p:cNvSpPr>
                <p:nvPr/>
              </p:nvSpPr>
              <p:spPr bwMode="ltGray">
                <a:xfrm rot="6906312">
                  <a:off x="2163" y="2332"/>
                  <a:ext cx="226" cy="8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73" name="Group 93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74" name="AutoShape 94"/>
                <p:cNvSpPr>
                  <a:spLocks noChangeArrowheads="1"/>
                </p:cNvSpPr>
                <p:nvPr/>
              </p:nvSpPr>
              <p:spPr bwMode="ltGray">
                <a:xfrm rot="5263130">
                  <a:off x="1869" y="2283"/>
                  <a:ext cx="225" cy="8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75" name="AutoShape 95"/>
                <p:cNvSpPr>
                  <a:spLocks noChangeArrowheads="1"/>
                </p:cNvSpPr>
                <p:nvPr/>
              </p:nvSpPr>
              <p:spPr bwMode="ltGray">
                <a:xfrm rot="6078281">
                  <a:off x="2004" y="2276"/>
                  <a:ext cx="225" cy="8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76" name="AutoShape 96"/>
                <p:cNvSpPr>
                  <a:spLocks noChangeArrowheads="1"/>
                </p:cNvSpPr>
                <p:nvPr/>
              </p:nvSpPr>
              <p:spPr bwMode="ltGray">
                <a:xfrm rot="6373927">
                  <a:off x="2082" y="2303"/>
                  <a:ext cx="220" cy="8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77" name="AutoShape 97"/>
                <p:cNvSpPr>
                  <a:spLocks noChangeArrowheads="1"/>
                </p:cNvSpPr>
                <p:nvPr/>
              </p:nvSpPr>
              <p:spPr bwMode="ltGray">
                <a:xfrm rot="6906312">
                  <a:off x="2166" y="2329"/>
                  <a:ext cx="225" cy="8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</p:grpSp>
        </p:grpSp>
      </p:grpSp>
      <p:sp>
        <p:nvSpPr>
          <p:cNvPr id="23" name="Arc 98"/>
          <p:cNvSpPr>
            <a:spLocks/>
          </p:cNvSpPr>
          <p:nvPr/>
        </p:nvSpPr>
        <p:spPr bwMode="auto">
          <a:xfrm rot="21229832">
            <a:off x="4209592" y="2038817"/>
            <a:ext cx="1353021" cy="1347620"/>
          </a:xfrm>
          <a:custGeom>
            <a:avLst/>
            <a:gdLst>
              <a:gd name="G0" fmla="+- 0 0 0"/>
              <a:gd name="G1" fmla="+- 19873 0 0"/>
              <a:gd name="G2" fmla="+- 21600 0 0"/>
              <a:gd name="T0" fmla="*/ 8462 w 19905"/>
              <a:gd name="T1" fmla="*/ 0 h 19873"/>
              <a:gd name="T2" fmla="*/ 19905 w 19905"/>
              <a:gd name="T3" fmla="*/ 11486 h 19873"/>
              <a:gd name="T4" fmla="*/ 0 w 19905"/>
              <a:gd name="T5" fmla="*/ 19873 h 19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905" h="19873" fill="none" extrusionOk="0">
                <a:moveTo>
                  <a:pt x="8462" y="-1"/>
                </a:moveTo>
                <a:cubicBezTo>
                  <a:pt x="13623" y="2197"/>
                  <a:pt x="17727" y="6316"/>
                  <a:pt x="19905" y="11485"/>
                </a:cubicBezTo>
              </a:path>
              <a:path w="19905" h="19873" stroke="0" extrusionOk="0">
                <a:moveTo>
                  <a:pt x="8462" y="-1"/>
                </a:moveTo>
                <a:cubicBezTo>
                  <a:pt x="13623" y="2197"/>
                  <a:pt x="17727" y="6316"/>
                  <a:pt x="19905" y="11485"/>
                </a:cubicBezTo>
                <a:lnTo>
                  <a:pt x="0" y="19873"/>
                </a:lnTo>
                <a:close/>
              </a:path>
            </a:pathLst>
          </a:custGeom>
          <a:noFill/>
          <a:ln w="38100" cap="rnd">
            <a:solidFill>
              <a:srgbClr val="2B2C27"/>
            </a:solidFill>
            <a:prstDash val="solid"/>
            <a:round/>
            <a:headEnd/>
            <a:tailEnd type="triangle" w="med" len="med"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grpSp>
        <p:nvGrpSpPr>
          <p:cNvPr id="24" name="Group 30"/>
          <p:cNvGrpSpPr>
            <a:grpSpLocks/>
          </p:cNvGrpSpPr>
          <p:nvPr/>
        </p:nvGrpSpPr>
        <p:grpSpPr bwMode="auto">
          <a:xfrm>
            <a:off x="4720013" y="4804276"/>
            <a:ext cx="1123467" cy="1104562"/>
            <a:chOff x="1386" y="2160"/>
            <a:chExt cx="988" cy="968"/>
          </a:xfrm>
        </p:grpSpPr>
        <p:grpSp>
          <p:nvGrpSpPr>
            <p:cNvPr id="54" name="Group 31"/>
            <p:cNvGrpSpPr>
              <a:grpSpLocks/>
            </p:cNvGrpSpPr>
            <p:nvPr/>
          </p:nvGrpSpPr>
          <p:grpSpPr bwMode="auto">
            <a:xfrm>
              <a:off x="1386" y="2160"/>
              <a:ext cx="988" cy="968"/>
              <a:chOff x="480" y="1200"/>
              <a:chExt cx="1042" cy="1019"/>
            </a:xfrm>
          </p:grpSpPr>
          <p:grpSp>
            <p:nvGrpSpPr>
              <p:cNvPr id="66" name="Group 32"/>
              <p:cNvGrpSpPr>
                <a:grpSpLocks/>
              </p:cNvGrpSpPr>
              <p:nvPr/>
            </p:nvGrpSpPr>
            <p:grpSpPr bwMode="auto">
              <a:xfrm>
                <a:off x="480" y="1200"/>
                <a:ext cx="1042" cy="1019"/>
                <a:chOff x="480" y="1200"/>
                <a:chExt cx="1042" cy="1019"/>
              </a:xfrm>
            </p:grpSpPr>
            <p:pic>
              <p:nvPicPr>
                <p:cNvPr id="68" name="Picture 33" descr="circuler_1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gray">
                <a:xfrm>
                  <a:off x="480" y="1200"/>
                  <a:ext cx="1042" cy="10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69" name="Oval 34"/>
                <p:cNvSpPr>
                  <a:spLocks noChangeArrowheads="1"/>
                </p:cNvSpPr>
                <p:nvPr/>
              </p:nvSpPr>
              <p:spPr bwMode="gray">
                <a:xfrm>
                  <a:off x="480" y="1200"/>
                  <a:ext cx="1034" cy="1019"/>
                </a:xfrm>
                <a:prstGeom prst="ellipse">
                  <a:avLst/>
                </a:prstGeom>
                <a:solidFill>
                  <a:srgbClr val="FF775D"/>
                </a:solidFill>
                <a:ln w="9525" algn="ctr">
                  <a:solidFill>
                    <a:srgbClr val="DDDDDD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algn="ctr"/>
                  <a:r>
                    <a:rPr lang="en-US" altLang="zh-CN" sz="1600" kern="0" dirty="0" smtClean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STN</a:t>
                  </a:r>
                  <a:endParaRPr lang="en-US" altLang="zh-CN" sz="1600" kern="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  <a:p>
                  <a:pPr algn="ctr"/>
                  <a:r>
                    <a:rPr lang="en-US" altLang="zh-CN" sz="1600" kern="0" dirty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PPT</a:t>
                  </a:r>
                  <a:r>
                    <a:rPr lang="zh-CN" altLang="en-US" sz="1600" kern="0" dirty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工作室</a:t>
                  </a:r>
                </a:p>
              </p:txBody>
            </p:sp>
          </p:grpSp>
          <p:pic>
            <p:nvPicPr>
              <p:cNvPr id="67" name="Picture 35" descr="Picture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gray">
              <a:xfrm>
                <a:off x="584" y="1210"/>
                <a:ext cx="823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55" name="Group 36"/>
            <p:cNvGrpSpPr>
              <a:grpSpLocks/>
            </p:cNvGrpSpPr>
            <p:nvPr/>
          </p:nvGrpSpPr>
          <p:grpSpPr bwMode="auto">
            <a:xfrm rot="-1297425" flipH="1" flipV="1">
              <a:off x="1450" y="2898"/>
              <a:ext cx="847" cy="202"/>
              <a:chOff x="2532" y="1051"/>
              <a:chExt cx="893" cy="246"/>
            </a:xfrm>
          </p:grpSpPr>
          <p:grpSp>
            <p:nvGrpSpPr>
              <p:cNvPr id="56" name="Group 37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62" name="AutoShape 38"/>
                <p:cNvSpPr>
                  <a:spLocks noChangeArrowheads="1"/>
                </p:cNvSpPr>
                <p:nvPr/>
              </p:nvSpPr>
              <p:spPr bwMode="ltGray">
                <a:xfrm rot="5263130">
                  <a:off x="1856" y="2282"/>
                  <a:ext cx="230" cy="821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63" name="AutoShape 39"/>
                <p:cNvSpPr>
                  <a:spLocks noChangeArrowheads="1"/>
                </p:cNvSpPr>
                <p:nvPr/>
              </p:nvSpPr>
              <p:spPr bwMode="ltGray">
                <a:xfrm rot="6078281">
                  <a:off x="1999" y="2281"/>
                  <a:ext cx="226" cy="818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64" name="AutoShape 40"/>
                <p:cNvSpPr>
                  <a:spLocks noChangeArrowheads="1"/>
                </p:cNvSpPr>
                <p:nvPr/>
              </p:nvSpPr>
              <p:spPr bwMode="ltGray">
                <a:xfrm rot="6373927">
                  <a:off x="2072" y="2305"/>
                  <a:ext cx="226" cy="818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65" name="AutoShape 41"/>
                <p:cNvSpPr>
                  <a:spLocks noChangeArrowheads="1"/>
                </p:cNvSpPr>
                <p:nvPr/>
              </p:nvSpPr>
              <p:spPr bwMode="ltGray">
                <a:xfrm rot="6906312">
                  <a:off x="2164" y="2332"/>
                  <a:ext cx="226" cy="818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57" name="Group 42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58" name="AutoShape 43"/>
                <p:cNvSpPr>
                  <a:spLocks noChangeArrowheads="1"/>
                </p:cNvSpPr>
                <p:nvPr/>
              </p:nvSpPr>
              <p:spPr bwMode="ltGray">
                <a:xfrm rot="5263130">
                  <a:off x="1868" y="2283"/>
                  <a:ext cx="225" cy="818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59" name="AutoShape 44"/>
                <p:cNvSpPr>
                  <a:spLocks noChangeArrowheads="1"/>
                </p:cNvSpPr>
                <p:nvPr/>
              </p:nvSpPr>
              <p:spPr bwMode="ltGray">
                <a:xfrm rot="6078281">
                  <a:off x="2004" y="2277"/>
                  <a:ext cx="225" cy="818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60" name="AutoShape 45"/>
                <p:cNvSpPr>
                  <a:spLocks noChangeArrowheads="1"/>
                </p:cNvSpPr>
                <p:nvPr/>
              </p:nvSpPr>
              <p:spPr bwMode="ltGray">
                <a:xfrm rot="6373927">
                  <a:off x="2082" y="2303"/>
                  <a:ext cx="220" cy="818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  <p:sp>
              <p:nvSpPr>
                <p:cNvPr id="61" name="AutoShape 46"/>
                <p:cNvSpPr>
                  <a:spLocks noChangeArrowheads="1"/>
                </p:cNvSpPr>
                <p:nvPr/>
              </p:nvSpPr>
              <p:spPr bwMode="ltGray">
                <a:xfrm rot="6906312">
                  <a:off x="2165" y="2328"/>
                  <a:ext cx="225" cy="821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 dirty="0">
                    <a:solidFill>
                      <a:sysClr val="windowText" lastClr="000000"/>
                    </a:solidFill>
                    <a:latin typeface="+mn-lt"/>
                    <a:ea typeface="微软雅黑" pitchFamily="34" charset="-122"/>
                  </a:endParaRPr>
                </a:p>
              </p:txBody>
            </p:sp>
          </p:grpSp>
        </p:grpSp>
      </p:grpSp>
      <p:sp>
        <p:nvSpPr>
          <p:cNvPr id="50" name="Freeform 59"/>
          <p:cNvSpPr>
            <a:spLocks/>
          </p:cNvSpPr>
          <p:nvPr/>
        </p:nvSpPr>
        <p:spPr bwMode="auto">
          <a:xfrm>
            <a:off x="4388033" y="3704235"/>
            <a:ext cx="25892" cy="35961"/>
          </a:xfrm>
          <a:custGeom>
            <a:avLst/>
            <a:gdLst>
              <a:gd name="T0" fmla="*/ 3 w 19"/>
              <a:gd name="T1" fmla="*/ 0 h 25"/>
              <a:gd name="T2" fmla="*/ 3 w 19"/>
              <a:gd name="T3" fmla="*/ 15 h 25"/>
              <a:gd name="T4" fmla="*/ 4 w 19"/>
              <a:gd name="T5" fmla="*/ 19 h 25"/>
              <a:gd name="T6" fmla="*/ 9 w 19"/>
              <a:gd name="T7" fmla="*/ 22 h 25"/>
              <a:gd name="T8" fmla="*/ 16 w 19"/>
              <a:gd name="T9" fmla="*/ 15 h 25"/>
              <a:gd name="T10" fmla="*/ 16 w 19"/>
              <a:gd name="T11" fmla="*/ 0 h 25"/>
              <a:gd name="T12" fmla="*/ 19 w 19"/>
              <a:gd name="T13" fmla="*/ 0 h 25"/>
              <a:gd name="T14" fmla="*/ 19 w 19"/>
              <a:gd name="T15" fmla="*/ 15 h 25"/>
              <a:gd name="T16" fmla="*/ 17 w 19"/>
              <a:gd name="T17" fmla="*/ 21 h 25"/>
              <a:gd name="T18" fmla="*/ 9 w 19"/>
              <a:gd name="T19" fmla="*/ 25 h 25"/>
              <a:gd name="T20" fmla="*/ 1 w 19"/>
              <a:gd name="T21" fmla="*/ 21 h 25"/>
              <a:gd name="T22" fmla="*/ 0 w 19"/>
              <a:gd name="T23" fmla="*/ 15 h 25"/>
              <a:gd name="T24" fmla="*/ 0 w 19"/>
              <a:gd name="T25" fmla="*/ 0 h 25"/>
              <a:gd name="T26" fmla="*/ 3 w 19"/>
              <a:gd name="T27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" h="25">
                <a:moveTo>
                  <a:pt x="3" y="0"/>
                </a:moveTo>
                <a:cubicBezTo>
                  <a:pt x="3" y="15"/>
                  <a:pt x="3" y="15"/>
                  <a:pt x="3" y="15"/>
                </a:cubicBezTo>
                <a:cubicBezTo>
                  <a:pt x="3" y="18"/>
                  <a:pt x="3" y="19"/>
                  <a:pt x="4" y="19"/>
                </a:cubicBezTo>
                <a:cubicBezTo>
                  <a:pt x="5" y="21"/>
                  <a:pt x="8" y="22"/>
                  <a:pt x="9" y="22"/>
                </a:cubicBezTo>
                <a:cubicBezTo>
                  <a:pt x="16" y="22"/>
                  <a:pt x="16" y="17"/>
                  <a:pt x="16" y="15"/>
                </a:cubicBezTo>
                <a:cubicBezTo>
                  <a:pt x="16" y="0"/>
                  <a:pt x="16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9" y="15"/>
                  <a:pt x="19" y="15"/>
                  <a:pt x="19" y="15"/>
                </a:cubicBezTo>
                <a:cubicBezTo>
                  <a:pt x="19" y="16"/>
                  <a:pt x="19" y="19"/>
                  <a:pt x="17" y="21"/>
                </a:cubicBezTo>
                <a:cubicBezTo>
                  <a:pt x="15" y="24"/>
                  <a:pt x="11" y="25"/>
                  <a:pt x="9" y="25"/>
                </a:cubicBezTo>
                <a:cubicBezTo>
                  <a:pt x="7" y="25"/>
                  <a:pt x="3" y="24"/>
                  <a:pt x="1" y="21"/>
                </a:cubicBezTo>
                <a:cubicBezTo>
                  <a:pt x="0" y="20"/>
                  <a:pt x="0" y="18"/>
                  <a:pt x="0" y="15"/>
                </a:cubicBezTo>
                <a:cubicBezTo>
                  <a:pt x="0" y="0"/>
                  <a:pt x="0" y="0"/>
                  <a:pt x="0" y="0"/>
                </a:cubicBezTo>
                <a:lnTo>
                  <a:pt x="3" y="0"/>
                </a:lnTo>
                <a:close/>
              </a:path>
            </a:pathLst>
          </a:custGeom>
          <a:solidFill>
            <a:srgbClr val="E1DD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矩形 38"/>
          <p:cNvSpPr>
            <a:spLocks noChangeArrowheads="1"/>
          </p:cNvSpPr>
          <p:nvPr/>
        </p:nvSpPr>
        <p:spPr bwMode="auto">
          <a:xfrm>
            <a:off x="7950802" y="1945005"/>
            <a:ext cx="244169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 smtClean="0">
                <a:solidFill>
                  <a:srgbClr val="2B2C27"/>
                </a:solidFill>
                <a:latin typeface="微软雅黑"/>
                <a:ea typeface="微软雅黑"/>
                <a:cs typeface="微软雅黑"/>
              </a:rPr>
              <a:t>请在此输入您的标题</a:t>
            </a:r>
            <a:endParaRPr lang="en-US" altLang="zh-CN" sz="1600" dirty="0" smtClean="0">
              <a:solidFill>
                <a:srgbClr val="2B2C27"/>
              </a:solidFill>
              <a:latin typeface="微软雅黑"/>
              <a:ea typeface="微软雅黑"/>
              <a:cs typeface="微软雅黑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rgbClr val="2B2C27"/>
                </a:solidFill>
                <a:latin typeface="微软雅黑"/>
                <a:ea typeface="微软雅黑"/>
                <a:cs typeface="微软雅黑"/>
              </a:rPr>
              <a:t>请</a:t>
            </a:r>
            <a:r>
              <a:rPr lang="zh-CN" altLang="en-US" sz="1600" dirty="0" smtClean="0">
                <a:solidFill>
                  <a:srgbClr val="2B2C27"/>
                </a:solidFill>
                <a:latin typeface="微软雅黑"/>
                <a:ea typeface="微软雅黑"/>
                <a:cs typeface="微软雅黑"/>
              </a:rPr>
              <a:t>在此输入您的文字内容</a:t>
            </a:r>
            <a:endParaRPr lang="zh-CN" altLang="en-US" sz="1600" dirty="0">
              <a:solidFill>
                <a:srgbClr val="2B2C27"/>
              </a:solidFill>
              <a:latin typeface="微软雅黑"/>
              <a:ea typeface="微软雅黑"/>
              <a:cs typeface="微软雅黑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334200" y="2045176"/>
            <a:ext cx="534021" cy="630654"/>
            <a:chOff x="7269706" y="2028776"/>
            <a:chExt cx="699181" cy="825700"/>
          </a:xfrm>
        </p:grpSpPr>
        <p:sp>
          <p:nvSpPr>
            <p:cNvPr id="138" name="Freeform 5"/>
            <p:cNvSpPr>
              <a:spLocks/>
            </p:cNvSpPr>
            <p:nvPr/>
          </p:nvSpPr>
          <p:spPr bwMode="auto">
            <a:xfrm flipH="1">
              <a:off x="7388369" y="2028776"/>
              <a:ext cx="580518" cy="712454"/>
            </a:xfrm>
            <a:custGeom>
              <a:avLst/>
              <a:gdLst>
                <a:gd name="T0" fmla="*/ 453 w 453"/>
                <a:gd name="T1" fmla="*/ 447 h 557"/>
                <a:gd name="T2" fmla="*/ 451 w 453"/>
                <a:gd name="T3" fmla="*/ 375 h 557"/>
                <a:gd name="T4" fmla="*/ 430 w 453"/>
                <a:gd name="T5" fmla="*/ 347 h 557"/>
                <a:gd name="T6" fmla="*/ 451 w 453"/>
                <a:gd name="T7" fmla="*/ 342 h 557"/>
                <a:gd name="T8" fmla="*/ 451 w 453"/>
                <a:gd name="T9" fmla="*/ 214 h 557"/>
                <a:gd name="T10" fmla="*/ 343 w 453"/>
                <a:gd name="T11" fmla="*/ 214 h 557"/>
                <a:gd name="T12" fmla="*/ 306 w 453"/>
                <a:gd name="T13" fmla="*/ 41 h 557"/>
                <a:gd name="T14" fmla="*/ 127 w 453"/>
                <a:gd name="T15" fmla="*/ 35 h 557"/>
                <a:gd name="T16" fmla="*/ 60 w 453"/>
                <a:gd name="T17" fmla="*/ 196 h 557"/>
                <a:gd name="T18" fmla="*/ 143 w 453"/>
                <a:gd name="T19" fmla="*/ 290 h 557"/>
                <a:gd name="T20" fmla="*/ 41 w 453"/>
                <a:gd name="T21" fmla="*/ 407 h 557"/>
                <a:gd name="T22" fmla="*/ 3 w 453"/>
                <a:gd name="T23" fmla="*/ 468 h 557"/>
                <a:gd name="T24" fmla="*/ 60 w 453"/>
                <a:gd name="T25" fmla="*/ 520 h 557"/>
                <a:gd name="T26" fmla="*/ 175 w 453"/>
                <a:gd name="T27" fmla="*/ 433 h 557"/>
                <a:gd name="T28" fmla="*/ 203 w 453"/>
                <a:gd name="T29" fmla="*/ 551 h 557"/>
                <a:gd name="T30" fmla="*/ 338 w 453"/>
                <a:gd name="T31" fmla="*/ 557 h 557"/>
                <a:gd name="T32" fmla="*/ 361 w 453"/>
                <a:gd name="T33" fmla="*/ 510 h 557"/>
                <a:gd name="T34" fmla="*/ 401 w 453"/>
                <a:gd name="T35" fmla="*/ 536 h 557"/>
                <a:gd name="T36" fmla="*/ 453 w 453"/>
                <a:gd name="T37" fmla="*/ 447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557">
                  <a:moveTo>
                    <a:pt x="453" y="447"/>
                  </a:moveTo>
                  <a:cubicBezTo>
                    <a:pt x="451" y="375"/>
                    <a:pt x="451" y="375"/>
                    <a:pt x="451" y="375"/>
                  </a:cubicBezTo>
                  <a:cubicBezTo>
                    <a:pt x="441" y="362"/>
                    <a:pt x="429" y="348"/>
                    <a:pt x="430" y="347"/>
                  </a:cubicBezTo>
                  <a:cubicBezTo>
                    <a:pt x="435" y="346"/>
                    <a:pt x="445" y="343"/>
                    <a:pt x="451" y="342"/>
                  </a:cubicBezTo>
                  <a:cubicBezTo>
                    <a:pt x="451" y="214"/>
                    <a:pt x="451" y="214"/>
                    <a:pt x="451" y="214"/>
                  </a:cubicBezTo>
                  <a:cubicBezTo>
                    <a:pt x="410" y="209"/>
                    <a:pt x="343" y="213"/>
                    <a:pt x="343" y="214"/>
                  </a:cubicBezTo>
                  <a:cubicBezTo>
                    <a:pt x="363" y="151"/>
                    <a:pt x="362" y="83"/>
                    <a:pt x="306" y="41"/>
                  </a:cubicBezTo>
                  <a:cubicBezTo>
                    <a:pt x="254" y="2"/>
                    <a:pt x="182" y="0"/>
                    <a:pt x="127" y="35"/>
                  </a:cubicBezTo>
                  <a:cubicBezTo>
                    <a:pt x="73" y="69"/>
                    <a:pt x="46" y="133"/>
                    <a:pt x="60" y="196"/>
                  </a:cubicBezTo>
                  <a:cubicBezTo>
                    <a:pt x="70" y="239"/>
                    <a:pt x="107" y="267"/>
                    <a:pt x="143" y="290"/>
                  </a:cubicBezTo>
                  <a:cubicBezTo>
                    <a:pt x="145" y="292"/>
                    <a:pt x="48" y="399"/>
                    <a:pt x="41" y="407"/>
                  </a:cubicBezTo>
                  <a:cubicBezTo>
                    <a:pt x="26" y="426"/>
                    <a:pt x="5" y="444"/>
                    <a:pt x="3" y="468"/>
                  </a:cubicBezTo>
                  <a:cubicBezTo>
                    <a:pt x="0" y="506"/>
                    <a:pt x="27" y="524"/>
                    <a:pt x="60" y="520"/>
                  </a:cubicBezTo>
                  <a:cubicBezTo>
                    <a:pt x="104" y="513"/>
                    <a:pt x="159" y="475"/>
                    <a:pt x="175" y="433"/>
                  </a:cubicBezTo>
                  <a:cubicBezTo>
                    <a:pt x="188" y="470"/>
                    <a:pt x="199" y="511"/>
                    <a:pt x="203" y="551"/>
                  </a:cubicBezTo>
                  <a:cubicBezTo>
                    <a:pt x="338" y="557"/>
                    <a:pt x="338" y="557"/>
                    <a:pt x="338" y="557"/>
                  </a:cubicBezTo>
                  <a:cubicBezTo>
                    <a:pt x="338" y="541"/>
                    <a:pt x="344" y="509"/>
                    <a:pt x="361" y="510"/>
                  </a:cubicBezTo>
                  <a:cubicBezTo>
                    <a:pt x="376" y="511"/>
                    <a:pt x="389" y="525"/>
                    <a:pt x="401" y="536"/>
                  </a:cubicBezTo>
                  <a:cubicBezTo>
                    <a:pt x="428" y="519"/>
                    <a:pt x="453" y="481"/>
                    <a:pt x="453" y="447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6"/>
            <p:cNvSpPr>
              <a:spLocks/>
            </p:cNvSpPr>
            <p:nvPr/>
          </p:nvSpPr>
          <p:spPr bwMode="auto">
            <a:xfrm flipH="1">
              <a:off x="7635547" y="2229642"/>
              <a:ext cx="97471" cy="76469"/>
            </a:xfrm>
            <a:custGeom>
              <a:avLst/>
              <a:gdLst>
                <a:gd name="T0" fmla="*/ 62 w 76"/>
                <a:gd name="T1" fmla="*/ 1 h 60"/>
                <a:gd name="T2" fmla="*/ 59 w 76"/>
                <a:gd name="T3" fmla="*/ 8 h 60"/>
                <a:gd name="T4" fmla="*/ 39 w 76"/>
                <a:gd name="T5" fmla="*/ 43 h 60"/>
                <a:gd name="T6" fmla="*/ 11 w 76"/>
                <a:gd name="T7" fmla="*/ 35 h 60"/>
                <a:gd name="T8" fmla="*/ 4 w 76"/>
                <a:gd name="T9" fmla="*/ 33 h 60"/>
                <a:gd name="T10" fmla="*/ 2 w 76"/>
                <a:gd name="T11" fmla="*/ 40 h 60"/>
                <a:gd name="T12" fmla="*/ 43 w 76"/>
                <a:gd name="T13" fmla="*/ 53 h 60"/>
                <a:gd name="T14" fmla="*/ 68 w 76"/>
                <a:gd name="T15" fmla="*/ 4 h 60"/>
                <a:gd name="T16" fmla="*/ 62 w 76"/>
                <a:gd name="T17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60">
                  <a:moveTo>
                    <a:pt x="62" y="1"/>
                  </a:moveTo>
                  <a:cubicBezTo>
                    <a:pt x="59" y="2"/>
                    <a:pt x="57" y="5"/>
                    <a:pt x="59" y="8"/>
                  </a:cubicBezTo>
                  <a:cubicBezTo>
                    <a:pt x="64" y="22"/>
                    <a:pt x="52" y="37"/>
                    <a:pt x="39" y="43"/>
                  </a:cubicBezTo>
                  <a:cubicBezTo>
                    <a:pt x="33" y="46"/>
                    <a:pt x="19" y="50"/>
                    <a:pt x="11" y="35"/>
                  </a:cubicBezTo>
                  <a:cubicBezTo>
                    <a:pt x="10" y="33"/>
                    <a:pt x="6" y="32"/>
                    <a:pt x="4" y="33"/>
                  </a:cubicBezTo>
                  <a:cubicBezTo>
                    <a:pt x="1" y="34"/>
                    <a:pt x="0" y="37"/>
                    <a:pt x="2" y="40"/>
                  </a:cubicBezTo>
                  <a:cubicBezTo>
                    <a:pt x="10" y="55"/>
                    <a:pt x="26" y="60"/>
                    <a:pt x="43" y="53"/>
                  </a:cubicBezTo>
                  <a:cubicBezTo>
                    <a:pt x="61" y="45"/>
                    <a:pt x="76" y="24"/>
                    <a:pt x="68" y="4"/>
                  </a:cubicBezTo>
                  <a:cubicBezTo>
                    <a:pt x="67" y="1"/>
                    <a:pt x="64" y="0"/>
                    <a:pt x="62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5"/>
            <p:cNvSpPr>
              <a:spLocks/>
            </p:cNvSpPr>
            <p:nvPr/>
          </p:nvSpPr>
          <p:spPr bwMode="auto">
            <a:xfrm flipH="1">
              <a:off x="7779330" y="2220487"/>
              <a:ext cx="74315" cy="73238"/>
            </a:xfrm>
            <a:custGeom>
              <a:avLst/>
              <a:gdLst>
                <a:gd name="T0" fmla="*/ 50 w 58"/>
                <a:gd name="T1" fmla="*/ 1 h 57"/>
                <a:gd name="T2" fmla="*/ 6 w 58"/>
                <a:gd name="T3" fmla="*/ 8 h 57"/>
                <a:gd name="T4" fmla="*/ 1 w 58"/>
                <a:gd name="T5" fmla="*/ 16 h 57"/>
                <a:gd name="T6" fmla="*/ 8 w 58"/>
                <a:gd name="T7" fmla="*/ 22 h 57"/>
                <a:gd name="T8" fmla="*/ 40 w 58"/>
                <a:gd name="T9" fmla="*/ 16 h 57"/>
                <a:gd name="T10" fmla="*/ 28 w 58"/>
                <a:gd name="T11" fmla="*/ 47 h 57"/>
                <a:gd name="T12" fmla="*/ 27 w 58"/>
                <a:gd name="T13" fmla="*/ 49 h 57"/>
                <a:gd name="T14" fmla="*/ 31 w 58"/>
                <a:gd name="T15" fmla="*/ 56 h 57"/>
                <a:gd name="T16" fmla="*/ 40 w 58"/>
                <a:gd name="T17" fmla="*/ 52 h 57"/>
                <a:gd name="T18" fmla="*/ 57 w 58"/>
                <a:gd name="T19" fmla="*/ 10 h 57"/>
                <a:gd name="T20" fmla="*/ 56 w 58"/>
                <a:gd name="T21" fmla="*/ 3 h 57"/>
                <a:gd name="T22" fmla="*/ 50 w 58"/>
                <a:gd name="T23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57">
                  <a:moveTo>
                    <a:pt x="50" y="1"/>
                  </a:moveTo>
                  <a:cubicBezTo>
                    <a:pt x="6" y="8"/>
                    <a:pt x="6" y="8"/>
                    <a:pt x="6" y="8"/>
                  </a:cubicBezTo>
                  <a:cubicBezTo>
                    <a:pt x="2" y="9"/>
                    <a:pt x="0" y="13"/>
                    <a:pt x="1" y="16"/>
                  </a:cubicBezTo>
                  <a:cubicBezTo>
                    <a:pt x="1" y="20"/>
                    <a:pt x="5" y="22"/>
                    <a:pt x="8" y="22"/>
                  </a:cubicBezTo>
                  <a:cubicBezTo>
                    <a:pt x="8" y="22"/>
                    <a:pt x="27" y="18"/>
                    <a:pt x="40" y="16"/>
                  </a:cubicBezTo>
                  <a:cubicBezTo>
                    <a:pt x="35" y="28"/>
                    <a:pt x="28" y="47"/>
                    <a:pt x="28" y="47"/>
                  </a:cubicBezTo>
                  <a:cubicBezTo>
                    <a:pt x="27" y="48"/>
                    <a:pt x="27" y="49"/>
                    <a:pt x="27" y="49"/>
                  </a:cubicBezTo>
                  <a:cubicBezTo>
                    <a:pt x="27" y="52"/>
                    <a:pt x="29" y="55"/>
                    <a:pt x="31" y="56"/>
                  </a:cubicBezTo>
                  <a:cubicBezTo>
                    <a:pt x="35" y="57"/>
                    <a:pt x="39" y="55"/>
                    <a:pt x="40" y="52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8" y="7"/>
                    <a:pt x="58" y="5"/>
                    <a:pt x="56" y="3"/>
                  </a:cubicBezTo>
                  <a:cubicBezTo>
                    <a:pt x="55" y="1"/>
                    <a:pt x="52" y="0"/>
                    <a:pt x="50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6"/>
            <p:cNvSpPr>
              <a:spLocks/>
            </p:cNvSpPr>
            <p:nvPr/>
          </p:nvSpPr>
          <p:spPr bwMode="auto">
            <a:xfrm flipH="1">
              <a:off x="7575772" y="2127324"/>
              <a:ext cx="74315" cy="72700"/>
            </a:xfrm>
            <a:custGeom>
              <a:avLst/>
              <a:gdLst>
                <a:gd name="T0" fmla="*/ 37 w 58"/>
                <a:gd name="T1" fmla="*/ 2 h 57"/>
                <a:gd name="T2" fmla="*/ 3 w 58"/>
                <a:gd name="T3" fmla="*/ 31 h 57"/>
                <a:gd name="T4" fmla="*/ 1 w 58"/>
                <a:gd name="T5" fmla="*/ 37 h 57"/>
                <a:gd name="T6" fmla="*/ 6 w 58"/>
                <a:gd name="T7" fmla="*/ 42 h 57"/>
                <a:gd name="T8" fmla="*/ 49 w 58"/>
                <a:gd name="T9" fmla="*/ 56 h 57"/>
                <a:gd name="T10" fmla="*/ 57 w 58"/>
                <a:gd name="T11" fmla="*/ 52 h 57"/>
                <a:gd name="T12" fmla="*/ 58 w 58"/>
                <a:gd name="T13" fmla="*/ 50 h 57"/>
                <a:gd name="T14" fmla="*/ 53 w 58"/>
                <a:gd name="T15" fmla="*/ 43 h 57"/>
                <a:gd name="T16" fmla="*/ 21 w 58"/>
                <a:gd name="T17" fmla="*/ 33 h 57"/>
                <a:gd name="T18" fmla="*/ 46 w 58"/>
                <a:gd name="T19" fmla="*/ 12 h 57"/>
                <a:gd name="T20" fmla="*/ 48 w 58"/>
                <a:gd name="T21" fmla="*/ 7 h 57"/>
                <a:gd name="T22" fmla="*/ 47 w 58"/>
                <a:gd name="T23" fmla="*/ 3 h 57"/>
                <a:gd name="T24" fmla="*/ 37 w 58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57">
                  <a:moveTo>
                    <a:pt x="37" y="2"/>
                  </a:moveTo>
                  <a:cubicBezTo>
                    <a:pt x="3" y="31"/>
                    <a:pt x="3" y="31"/>
                    <a:pt x="3" y="31"/>
                  </a:cubicBezTo>
                  <a:cubicBezTo>
                    <a:pt x="1" y="32"/>
                    <a:pt x="0" y="35"/>
                    <a:pt x="1" y="37"/>
                  </a:cubicBezTo>
                  <a:cubicBezTo>
                    <a:pt x="1" y="40"/>
                    <a:pt x="3" y="42"/>
                    <a:pt x="6" y="42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53" y="57"/>
                    <a:pt x="56" y="55"/>
                    <a:pt x="57" y="52"/>
                  </a:cubicBezTo>
                  <a:cubicBezTo>
                    <a:pt x="58" y="51"/>
                    <a:pt x="58" y="50"/>
                    <a:pt x="58" y="50"/>
                  </a:cubicBezTo>
                  <a:cubicBezTo>
                    <a:pt x="58" y="47"/>
                    <a:pt x="56" y="44"/>
                    <a:pt x="53" y="43"/>
                  </a:cubicBezTo>
                  <a:cubicBezTo>
                    <a:pt x="53" y="43"/>
                    <a:pt x="34" y="37"/>
                    <a:pt x="21" y="33"/>
                  </a:cubicBezTo>
                  <a:cubicBezTo>
                    <a:pt x="31" y="25"/>
                    <a:pt x="46" y="12"/>
                    <a:pt x="46" y="12"/>
                  </a:cubicBezTo>
                  <a:cubicBezTo>
                    <a:pt x="47" y="11"/>
                    <a:pt x="48" y="9"/>
                    <a:pt x="48" y="7"/>
                  </a:cubicBezTo>
                  <a:cubicBezTo>
                    <a:pt x="48" y="6"/>
                    <a:pt x="48" y="4"/>
                    <a:pt x="47" y="3"/>
                  </a:cubicBezTo>
                  <a:cubicBezTo>
                    <a:pt x="44" y="0"/>
                    <a:pt x="40" y="0"/>
                    <a:pt x="37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7269706" y="2297906"/>
              <a:ext cx="274050" cy="169069"/>
            </a:xfrm>
            <a:prstGeom prst="ellipse">
              <a:avLst/>
            </a:prstGeom>
            <a:solidFill>
              <a:srgbClr val="FF7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椭圆 141"/>
            <p:cNvSpPr/>
            <p:nvPr/>
          </p:nvSpPr>
          <p:spPr>
            <a:xfrm>
              <a:off x="7296135" y="2511367"/>
              <a:ext cx="201262" cy="221410"/>
            </a:xfrm>
            <a:prstGeom prst="ellipse">
              <a:avLst/>
            </a:prstGeom>
            <a:solidFill>
              <a:srgbClr val="FF7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椭圆 142"/>
            <p:cNvSpPr/>
            <p:nvPr/>
          </p:nvSpPr>
          <p:spPr>
            <a:xfrm>
              <a:off x="7529518" y="2662409"/>
              <a:ext cx="202361" cy="192067"/>
            </a:xfrm>
            <a:prstGeom prst="ellipse">
              <a:avLst/>
            </a:prstGeom>
            <a:solidFill>
              <a:srgbClr val="FF7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7334200" y="3332825"/>
            <a:ext cx="3058296" cy="830997"/>
            <a:chOff x="7334200" y="3332826"/>
            <a:chExt cx="3058296" cy="830997"/>
          </a:xfrm>
        </p:grpSpPr>
        <p:sp>
          <p:nvSpPr>
            <p:cNvPr id="30" name="矩形 38"/>
            <p:cNvSpPr>
              <a:spLocks noChangeArrowheads="1"/>
            </p:cNvSpPr>
            <p:nvPr/>
          </p:nvSpPr>
          <p:spPr bwMode="auto">
            <a:xfrm>
              <a:off x="7950802" y="3332826"/>
              <a:ext cx="2441694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rgbClr val="2B2C27"/>
                  </a:solidFill>
                  <a:latin typeface="微软雅黑"/>
                  <a:ea typeface="微软雅黑"/>
                  <a:cs typeface="微软雅黑"/>
                </a:rPr>
                <a:t>请在此输入您的标题</a:t>
              </a:r>
              <a:endParaRPr lang="en-US" altLang="zh-CN" sz="1600" dirty="0" smtClean="0">
                <a:solidFill>
                  <a:srgbClr val="2B2C27"/>
                </a:solidFill>
                <a:latin typeface="微软雅黑"/>
                <a:ea typeface="微软雅黑"/>
                <a:cs typeface="微软雅黑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2B2C27"/>
                  </a:solidFill>
                  <a:latin typeface="微软雅黑"/>
                  <a:ea typeface="微软雅黑"/>
                  <a:cs typeface="微软雅黑"/>
                </a:rPr>
                <a:t>请</a:t>
              </a:r>
              <a:r>
                <a:rPr lang="zh-CN" altLang="en-US" sz="1600" dirty="0" smtClean="0">
                  <a:solidFill>
                    <a:srgbClr val="2B2C27"/>
                  </a:solidFill>
                  <a:latin typeface="微软雅黑"/>
                  <a:ea typeface="微软雅黑"/>
                  <a:cs typeface="微软雅黑"/>
                </a:rPr>
                <a:t>在此输入您的文字内容</a:t>
              </a:r>
              <a:endParaRPr lang="zh-CN" altLang="en-US" sz="1600" dirty="0">
                <a:solidFill>
                  <a:srgbClr val="2B2C27"/>
                </a:solidFill>
                <a:latin typeface="微软雅黑"/>
                <a:ea typeface="微软雅黑"/>
                <a:cs typeface="微软雅黑"/>
              </a:endParaRPr>
            </a:p>
          </p:txBody>
        </p:sp>
        <p:grpSp>
          <p:nvGrpSpPr>
            <p:cNvPr id="144" name="组合 143"/>
            <p:cNvGrpSpPr/>
            <p:nvPr/>
          </p:nvGrpSpPr>
          <p:grpSpPr>
            <a:xfrm>
              <a:off x="7334200" y="3432997"/>
              <a:ext cx="534021" cy="630654"/>
              <a:chOff x="7269706" y="2028776"/>
              <a:chExt cx="699181" cy="825700"/>
            </a:xfrm>
          </p:grpSpPr>
          <p:sp>
            <p:nvSpPr>
              <p:cNvPr id="145" name="Freeform 5"/>
              <p:cNvSpPr>
                <a:spLocks/>
              </p:cNvSpPr>
              <p:nvPr/>
            </p:nvSpPr>
            <p:spPr bwMode="auto">
              <a:xfrm flipH="1">
                <a:off x="7388369" y="2028776"/>
                <a:ext cx="580518" cy="712454"/>
              </a:xfrm>
              <a:custGeom>
                <a:avLst/>
                <a:gdLst>
                  <a:gd name="T0" fmla="*/ 453 w 453"/>
                  <a:gd name="T1" fmla="*/ 447 h 557"/>
                  <a:gd name="T2" fmla="*/ 451 w 453"/>
                  <a:gd name="T3" fmla="*/ 375 h 557"/>
                  <a:gd name="T4" fmla="*/ 430 w 453"/>
                  <a:gd name="T5" fmla="*/ 347 h 557"/>
                  <a:gd name="T6" fmla="*/ 451 w 453"/>
                  <a:gd name="T7" fmla="*/ 342 h 557"/>
                  <a:gd name="T8" fmla="*/ 451 w 453"/>
                  <a:gd name="T9" fmla="*/ 214 h 557"/>
                  <a:gd name="T10" fmla="*/ 343 w 453"/>
                  <a:gd name="T11" fmla="*/ 214 h 557"/>
                  <a:gd name="T12" fmla="*/ 306 w 453"/>
                  <a:gd name="T13" fmla="*/ 41 h 557"/>
                  <a:gd name="T14" fmla="*/ 127 w 453"/>
                  <a:gd name="T15" fmla="*/ 35 h 557"/>
                  <a:gd name="T16" fmla="*/ 60 w 453"/>
                  <a:gd name="T17" fmla="*/ 196 h 557"/>
                  <a:gd name="T18" fmla="*/ 143 w 453"/>
                  <a:gd name="T19" fmla="*/ 290 h 557"/>
                  <a:gd name="T20" fmla="*/ 41 w 453"/>
                  <a:gd name="T21" fmla="*/ 407 h 557"/>
                  <a:gd name="T22" fmla="*/ 3 w 453"/>
                  <a:gd name="T23" fmla="*/ 468 h 557"/>
                  <a:gd name="T24" fmla="*/ 60 w 453"/>
                  <a:gd name="T25" fmla="*/ 520 h 557"/>
                  <a:gd name="T26" fmla="*/ 175 w 453"/>
                  <a:gd name="T27" fmla="*/ 433 h 557"/>
                  <a:gd name="T28" fmla="*/ 203 w 453"/>
                  <a:gd name="T29" fmla="*/ 551 h 557"/>
                  <a:gd name="T30" fmla="*/ 338 w 453"/>
                  <a:gd name="T31" fmla="*/ 557 h 557"/>
                  <a:gd name="T32" fmla="*/ 361 w 453"/>
                  <a:gd name="T33" fmla="*/ 510 h 557"/>
                  <a:gd name="T34" fmla="*/ 401 w 453"/>
                  <a:gd name="T35" fmla="*/ 536 h 557"/>
                  <a:gd name="T36" fmla="*/ 453 w 453"/>
                  <a:gd name="T37" fmla="*/ 447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3" h="557">
                    <a:moveTo>
                      <a:pt x="453" y="447"/>
                    </a:moveTo>
                    <a:cubicBezTo>
                      <a:pt x="451" y="375"/>
                      <a:pt x="451" y="375"/>
                      <a:pt x="451" y="375"/>
                    </a:cubicBezTo>
                    <a:cubicBezTo>
                      <a:pt x="441" y="362"/>
                      <a:pt x="429" y="348"/>
                      <a:pt x="430" y="347"/>
                    </a:cubicBezTo>
                    <a:cubicBezTo>
                      <a:pt x="435" y="346"/>
                      <a:pt x="445" y="343"/>
                      <a:pt x="451" y="342"/>
                    </a:cubicBezTo>
                    <a:cubicBezTo>
                      <a:pt x="451" y="214"/>
                      <a:pt x="451" y="214"/>
                      <a:pt x="451" y="214"/>
                    </a:cubicBezTo>
                    <a:cubicBezTo>
                      <a:pt x="410" y="209"/>
                      <a:pt x="343" y="213"/>
                      <a:pt x="343" y="214"/>
                    </a:cubicBezTo>
                    <a:cubicBezTo>
                      <a:pt x="363" y="151"/>
                      <a:pt x="362" y="83"/>
                      <a:pt x="306" y="41"/>
                    </a:cubicBezTo>
                    <a:cubicBezTo>
                      <a:pt x="254" y="2"/>
                      <a:pt x="182" y="0"/>
                      <a:pt x="127" y="35"/>
                    </a:cubicBezTo>
                    <a:cubicBezTo>
                      <a:pt x="73" y="69"/>
                      <a:pt x="46" y="133"/>
                      <a:pt x="60" y="196"/>
                    </a:cubicBezTo>
                    <a:cubicBezTo>
                      <a:pt x="70" y="239"/>
                      <a:pt x="107" y="267"/>
                      <a:pt x="143" y="290"/>
                    </a:cubicBezTo>
                    <a:cubicBezTo>
                      <a:pt x="145" y="292"/>
                      <a:pt x="48" y="399"/>
                      <a:pt x="41" y="407"/>
                    </a:cubicBezTo>
                    <a:cubicBezTo>
                      <a:pt x="26" y="426"/>
                      <a:pt x="5" y="444"/>
                      <a:pt x="3" y="468"/>
                    </a:cubicBezTo>
                    <a:cubicBezTo>
                      <a:pt x="0" y="506"/>
                      <a:pt x="27" y="524"/>
                      <a:pt x="60" y="520"/>
                    </a:cubicBezTo>
                    <a:cubicBezTo>
                      <a:pt x="104" y="513"/>
                      <a:pt x="159" y="475"/>
                      <a:pt x="175" y="433"/>
                    </a:cubicBezTo>
                    <a:cubicBezTo>
                      <a:pt x="188" y="470"/>
                      <a:pt x="199" y="511"/>
                      <a:pt x="203" y="551"/>
                    </a:cubicBezTo>
                    <a:cubicBezTo>
                      <a:pt x="338" y="557"/>
                      <a:pt x="338" y="557"/>
                      <a:pt x="338" y="557"/>
                    </a:cubicBezTo>
                    <a:cubicBezTo>
                      <a:pt x="338" y="541"/>
                      <a:pt x="344" y="509"/>
                      <a:pt x="361" y="510"/>
                    </a:cubicBezTo>
                    <a:cubicBezTo>
                      <a:pt x="376" y="511"/>
                      <a:pt x="389" y="525"/>
                      <a:pt x="401" y="536"/>
                    </a:cubicBezTo>
                    <a:cubicBezTo>
                      <a:pt x="428" y="519"/>
                      <a:pt x="453" y="481"/>
                      <a:pt x="453" y="447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Freeform 6"/>
              <p:cNvSpPr>
                <a:spLocks/>
              </p:cNvSpPr>
              <p:nvPr/>
            </p:nvSpPr>
            <p:spPr bwMode="auto">
              <a:xfrm flipH="1">
                <a:off x="7635547" y="2229642"/>
                <a:ext cx="97471" cy="76469"/>
              </a:xfrm>
              <a:custGeom>
                <a:avLst/>
                <a:gdLst>
                  <a:gd name="T0" fmla="*/ 62 w 76"/>
                  <a:gd name="T1" fmla="*/ 1 h 60"/>
                  <a:gd name="T2" fmla="*/ 59 w 76"/>
                  <a:gd name="T3" fmla="*/ 8 h 60"/>
                  <a:gd name="T4" fmla="*/ 39 w 76"/>
                  <a:gd name="T5" fmla="*/ 43 h 60"/>
                  <a:gd name="T6" fmla="*/ 11 w 76"/>
                  <a:gd name="T7" fmla="*/ 35 h 60"/>
                  <a:gd name="T8" fmla="*/ 4 w 76"/>
                  <a:gd name="T9" fmla="*/ 33 h 60"/>
                  <a:gd name="T10" fmla="*/ 2 w 76"/>
                  <a:gd name="T11" fmla="*/ 40 h 60"/>
                  <a:gd name="T12" fmla="*/ 43 w 76"/>
                  <a:gd name="T13" fmla="*/ 53 h 60"/>
                  <a:gd name="T14" fmla="*/ 68 w 76"/>
                  <a:gd name="T15" fmla="*/ 4 h 60"/>
                  <a:gd name="T16" fmla="*/ 62 w 76"/>
                  <a:gd name="T17" fmla="*/ 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60">
                    <a:moveTo>
                      <a:pt x="62" y="1"/>
                    </a:moveTo>
                    <a:cubicBezTo>
                      <a:pt x="59" y="2"/>
                      <a:pt x="57" y="5"/>
                      <a:pt x="59" y="8"/>
                    </a:cubicBezTo>
                    <a:cubicBezTo>
                      <a:pt x="64" y="22"/>
                      <a:pt x="52" y="37"/>
                      <a:pt x="39" y="43"/>
                    </a:cubicBezTo>
                    <a:cubicBezTo>
                      <a:pt x="33" y="46"/>
                      <a:pt x="19" y="50"/>
                      <a:pt x="11" y="35"/>
                    </a:cubicBezTo>
                    <a:cubicBezTo>
                      <a:pt x="10" y="33"/>
                      <a:pt x="6" y="32"/>
                      <a:pt x="4" y="33"/>
                    </a:cubicBezTo>
                    <a:cubicBezTo>
                      <a:pt x="1" y="34"/>
                      <a:pt x="0" y="37"/>
                      <a:pt x="2" y="40"/>
                    </a:cubicBezTo>
                    <a:cubicBezTo>
                      <a:pt x="10" y="55"/>
                      <a:pt x="26" y="60"/>
                      <a:pt x="43" y="53"/>
                    </a:cubicBezTo>
                    <a:cubicBezTo>
                      <a:pt x="61" y="45"/>
                      <a:pt x="76" y="24"/>
                      <a:pt x="68" y="4"/>
                    </a:cubicBezTo>
                    <a:cubicBezTo>
                      <a:pt x="67" y="1"/>
                      <a:pt x="64" y="0"/>
                      <a:pt x="62" y="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Freeform 15"/>
              <p:cNvSpPr>
                <a:spLocks/>
              </p:cNvSpPr>
              <p:nvPr/>
            </p:nvSpPr>
            <p:spPr bwMode="auto">
              <a:xfrm flipH="1">
                <a:off x="7779330" y="2220487"/>
                <a:ext cx="74315" cy="73238"/>
              </a:xfrm>
              <a:custGeom>
                <a:avLst/>
                <a:gdLst>
                  <a:gd name="T0" fmla="*/ 50 w 58"/>
                  <a:gd name="T1" fmla="*/ 1 h 57"/>
                  <a:gd name="T2" fmla="*/ 6 w 58"/>
                  <a:gd name="T3" fmla="*/ 8 h 57"/>
                  <a:gd name="T4" fmla="*/ 1 w 58"/>
                  <a:gd name="T5" fmla="*/ 16 h 57"/>
                  <a:gd name="T6" fmla="*/ 8 w 58"/>
                  <a:gd name="T7" fmla="*/ 22 h 57"/>
                  <a:gd name="T8" fmla="*/ 40 w 58"/>
                  <a:gd name="T9" fmla="*/ 16 h 57"/>
                  <a:gd name="T10" fmla="*/ 28 w 58"/>
                  <a:gd name="T11" fmla="*/ 47 h 57"/>
                  <a:gd name="T12" fmla="*/ 27 w 58"/>
                  <a:gd name="T13" fmla="*/ 49 h 57"/>
                  <a:gd name="T14" fmla="*/ 31 w 58"/>
                  <a:gd name="T15" fmla="*/ 56 h 57"/>
                  <a:gd name="T16" fmla="*/ 40 w 58"/>
                  <a:gd name="T17" fmla="*/ 52 h 57"/>
                  <a:gd name="T18" fmla="*/ 57 w 58"/>
                  <a:gd name="T19" fmla="*/ 10 h 57"/>
                  <a:gd name="T20" fmla="*/ 56 w 58"/>
                  <a:gd name="T21" fmla="*/ 3 h 57"/>
                  <a:gd name="T22" fmla="*/ 50 w 58"/>
                  <a:gd name="T23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8" h="57">
                    <a:moveTo>
                      <a:pt x="50" y="1"/>
                    </a:moveTo>
                    <a:cubicBezTo>
                      <a:pt x="6" y="8"/>
                      <a:pt x="6" y="8"/>
                      <a:pt x="6" y="8"/>
                    </a:cubicBezTo>
                    <a:cubicBezTo>
                      <a:pt x="2" y="9"/>
                      <a:pt x="0" y="13"/>
                      <a:pt x="1" y="16"/>
                    </a:cubicBezTo>
                    <a:cubicBezTo>
                      <a:pt x="1" y="20"/>
                      <a:pt x="5" y="22"/>
                      <a:pt x="8" y="22"/>
                    </a:cubicBezTo>
                    <a:cubicBezTo>
                      <a:pt x="8" y="22"/>
                      <a:pt x="27" y="18"/>
                      <a:pt x="40" y="16"/>
                    </a:cubicBezTo>
                    <a:cubicBezTo>
                      <a:pt x="35" y="28"/>
                      <a:pt x="28" y="47"/>
                      <a:pt x="28" y="47"/>
                    </a:cubicBezTo>
                    <a:cubicBezTo>
                      <a:pt x="27" y="48"/>
                      <a:pt x="27" y="49"/>
                      <a:pt x="27" y="49"/>
                    </a:cubicBezTo>
                    <a:cubicBezTo>
                      <a:pt x="27" y="52"/>
                      <a:pt x="29" y="55"/>
                      <a:pt x="31" y="56"/>
                    </a:cubicBezTo>
                    <a:cubicBezTo>
                      <a:pt x="35" y="57"/>
                      <a:pt x="39" y="55"/>
                      <a:pt x="40" y="52"/>
                    </a:cubicBezTo>
                    <a:cubicBezTo>
                      <a:pt x="57" y="10"/>
                      <a:pt x="57" y="10"/>
                      <a:pt x="57" y="10"/>
                    </a:cubicBezTo>
                    <a:cubicBezTo>
                      <a:pt x="58" y="7"/>
                      <a:pt x="58" y="5"/>
                      <a:pt x="56" y="3"/>
                    </a:cubicBezTo>
                    <a:cubicBezTo>
                      <a:pt x="55" y="1"/>
                      <a:pt x="52" y="0"/>
                      <a:pt x="50" y="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Freeform 16"/>
              <p:cNvSpPr>
                <a:spLocks/>
              </p:cNvSpPr>
              <p:nvPr/>
            </p:nvSpPr>
            <p:spPr bwMode="auto">
              <a:xfrm flipH="1">
                <a:off x="7575772" y="2127324"/>
                <a:ext cx="74315" cy="72700"/>
              </a:xfrm>
              <a:custGeom>
                <a:avLst/>
                <a:gdLst>
                  <a:gd name="T0" fmla="*/ 37 w 58"/>
                  <a:gd name="T1" fmla="*/ 2 h 57"/>
                  <a:gd name="T2" fmla="*/ 3 w 58"/>
                  <a:gd name="T3" fmla="*/ 31 h 57"/>
                  <a:gd name="T4" fmla="*/ 1 w 58"/>
                  <a:gd name="T5" fmla="*/ 37 h 57"/>
                  <a:gd name="T6" fmla="*/ 6 w 58"/>
                  <a:gd name="T7" fmla="*/ 42 h 57"/>
                  <a:gd name="T8" fmla="*/ 49 w 58"/>
                  <a:gd name="T9" fmla="*/ 56 h 57"/>
                  <a:gd name="T10" fmla="*/ 57 w 58"/>
                  <a:gd name="T11" fmla="*/ 52 h 57"/>
                  <a:gd name="T12" fmla="*/ 58 w 58"/>
                  <a:gd name="T13" fmla="*/ 50 h 57"/>
                  <a:gd name="T14" fmla="*/ 53 w 58"/>
                  <a:gd name="T15" fmla="*/ 43 h 57"/>
                  <a:gd name="T16" fmla="*/ 21 w 58"/>
                  <a:gd name="T17" fmla="*/ 33 h 57"/>
                  <a:gd name="T18" fmla="*/ 46 w 58"/>
                  <a:gd name="T19" fmla="*/ 12 h 57"/>
                  <a:gd name="T20" fmla="*/ 48 w 58"/>
                  <a:gd name="T21" fmla="*/ 7 h 57"/>
                  <a:gd name="T22" fmla="*/ 47 w 58"/>
                  <a:gd name="T23" fmla="*/ 3 h 57"/>
                  <a:gd name="T24" fmla="*/ 37 w 58"/>
                  <a:gd name="T25" fmla="*/ 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8" h="57">
                    <a:moveTo>
                      <a:pt x="37" y="2"/>
                    </a:moveTo>
                    <a:cubicBezTo>
                      <a:pt x="3" y="31"/>
                      <a:pt x="3" y="31"/>
                      <a:pt x="3" y="31"/>
                    </a:cubicBezTo>
                    <a:cubicBezTo>
                      <a:pt x="1" y="32"/>
                      <a:pt x="0" y="35"/>
                      <a:pt x="1" y="37"/>
                    </a:cubicBezTo>
                    <a:cubicBezTo>
                      <a:pt x="1" y="40"/>
                      <a:pt x="3" y="42"/>
                      <a:pt x="6" y="42"/>
                    </a:cubicBezTo>
                    <a:cubicBezTo>
                      <a:pt x="49" y="56"/>
                      <a:pt x="49" y="56"/>
                      <a:pt x="49" y="56"/>
                    </a:cubicBezTo>
                    <a:cubicBezTo>
                      <a:pt x="53" y="57"/>
                      <a:pt x="56" y="55"/>
                      <a:pt x="57" y="52"/>
                    </a:cubicBezTo>
                    <a:cubicBezTo>
                      <a:pt x="58" y="51"/>
                      <a:pt x="58" y="50"/>
                      <a:pt x="58" y="50"/>
                    </a:cubicBezTo>
                    <a:cubicBezTo>
                      <a:pt x="58" y="47"/>
                      <a:pt x="56" y="44"/>
                      <a:pt x="53" y="43"/>
                    </a:cubicBezTo>
                    <a:cubicBezTo>
                      <a:pt x="53" y="43"/>
                      <a:pt x="34" y="37"/>
                      <a:pt x="21" y="33"/>
                    </a:cubicBezTo>
                    <a:cubicBezTo>
                      <a:pt x="31" y="25"/>
                      <a:pt x="46" y="12"/>
                      <a:pt x="46" y="12"/>
                    </a:cubicBezTo>
                    <a:cubicBezTo>
                      <a:pt x="47" y="11"/>
                      <a:pt x="48" y="9"/>
                      <a:pt x="48" y="7"/>
                    </a:cubicBezTo>
                    <a:cubicBezTo>
                      <a:pt x="48" y="6"/>
                      <a:pt x="48" y="4"/>
                      <a:pt x="47" y="3"/>
                    </a:cubicBezTo>
                    <a:cubicBezTo>
                      <a:pt x="44" y="0"/>
                      <a:pt x="40" y="0"/>
                      <a:pt x="37" y="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椭圆 148"/>
              <p:cNvSpPr/>
              <p:nvPr/>
            </p:nvSpPr>
            <p:spPr>
              <a:xfrm>
                <a:off x="7269706" y="2297906"/>
                <a:ext cx="274050" cy="169069"/>
              </a:xfrm>
              <a:prstGeom prst="ellipse">
                <a:avLst/>
              </a:prstGeom>
              <a:solidFill>
                <a:srgbClr val="FF77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0" name="椭圆 149"/>
              <p:cNvSpPr/>
              <p:nvPr/>
            </p:nvSpPr>
            <p:spPr>
              <a:xfrm>
                <a:off x="7296135" y="2511367"/>
                <a:ext cx="201262" cy="221410"/>
              </a:xfrm>
              <a:prstGeom prst="ellipse">
                <a:avLst/>
              </a:prstGeom>
              <a:solidFill>
                <a:srgbClr val="FF77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1" name="椭圆 150"/>
              <p:cNvSpPr/>
              <p:nvPr/>
            </p:nvSpPr>
            <p:spPr>
              <a:xfrm>
                <a:off x="7529518" y="2662409"/>
                <a:ext cx="202361" cy="192067"/>
              </a:xfrm>
              <a:prstGeom prst="ellipse">
                <a:avLst/>
              </a:prstGeom>
              <a:solidFill>
                <a:srgbClr val="FF77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7334200" y="4720646"/>
            <a:ext cx="3058296" cy="830997"/>
            <a:chOff x="7334200" y="4720646"/>
            <a:chExt cx="3058296" cy="830997"/>
          </a:xfrm>
        </p:grpSpPr>
        <p:sp>
          <p:nvSpPr>
            <p:cNvPr id="31" name="矩形 38"/>
            <p:cNvSpPr>
              <a:spLocks noChangeArrowheads="1"/>
            </p:cNvSpPr>
            <p:nvPr/>
          </p:nvSpPr>
          <p:spPr bwMode="auto">
            <a:xfrm>
              <a:off x="7950802" y="4720646"/>
              <a:ext cx="2441694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rgbClr val="2B2C27"/>
                  </a:solidFill>
                  <a:latin typeface="微软雅黑"/>
                  <a:ea typeface="微软雅黑"/>
                  <a:cs typeface="微软雅黑"/>
                </a:rPr>
                <a:t>请在此输入您的标题</a:t>
              </a:r>
              <a:endParaRPr lang="en-US" altLang="zh-CN" sz="1600" dirty="0" smtClean="0">
                <a:solidFill>
                  <a:srgbClr val="2B2C27"/>
                </a:solidFill>
                <a:latin typeface="微软雅黑"/>
                <a:ea typeface="微软雅黑"/>
                <a:cs typeface="微软雅黑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2B2C27"/>
                  </a:solidFill>
                  <a:latin typeface="微软雅黑"/>
                  <a:ea typeface="微软雅黑"/>
                  <a:cs typeface="微软雅黑"/>
                </a:rPr>
                <a:t>请</a:t>
              </a:r>
              <a:r>
                <a:rPr lang="zh-CN" altLang="en-US" sz="1600" dirty="0" smtClean="0">
                  <a:solidFill>
                    <a:srgbClr val="2B2C27"/>
                  </a:solidFill>
                  <a:latin typeface="微软雅黑"/>
                  <a:ea typeface="微软雅黑"/>
                  <a:cs typeface="微软雅黑"/>
                </a:rPr>
                <a:t>在此输入您的文字内容</a:t>
              </a:r>
              <a:endParaRPr lang="zh-CN" altLang="en-US" sz="1600" dirty="0">
                <a:solidFill>
                  <a:srgbClr val="2B2C27"/>
                </a:solidFill>
                <a:latin typeface="微软雅黑"/>
                <a:ea typeface="微软雅黑"/>
                <a:cs typeface="微软雅黑"/>
              </a:endParaRPr>
            </a:p>
          </p:txBody>
        </p:sp>
        <p:grpSp>
          <p:nvGrpSpPr>
            <p:cNvPr id="152" name="组合 151"/>
            <p:cNvGrpSpPr/>
            <p:nvPr/>
          </p:nvGrpSpPr>
          <p:grpSpPr>
            <a:xfrm>
              <a:off x="7334200" y="4820817"/>
              <a:ext cx="534021" cy="630654"/>
              <a:chOff x="7269706" y="2028776"/>
              <a:chExt cx="699181" cy="825700"/>
            </a:xfrm>
          </p:grpSpPr>
          <p:sp>
            <p:nvSpPr>
              <p:cNvPr id="153" name="Freeform 5"/>
              <p:cNvSpPr>
                <a:spLocks/>
              </p:cNvSpPr>
              <p:nvPr/>
            </p:nvSpPr>
            <p:spPr bwMode="auto">
              <a:xfrm flipH="1">
                <a:off x="7388369" y="2028776"/>
                <a:ext cx="580518" cy="712454"/>
              </a:xfrm>
              <a:custGeom>
                <a:avLst/>
                <a:gdLst>
                  <a:gd name="T0" fmla="*/ 453 w 453"/>
                  <a:gd name="T1" fmla="*/ 447 h 557"/>
                  <a:gd name="T2" fmla="*/ 451 w 453"/>
                  <a:gd name="T3" fmla="*/ 375 h 557"/>
                  <a:gd name="T4" fmla="*/ 430 w 453"/>
                  <a:gd name="T5" fmla="*/ 347 h 557"/>
                  <a:gd name="T6" fmla="*/ 451 w 453"/>
                  <a:gd name="T7" fmla="*/ 342 h 557"/>
                  <a:gd name="T8" fmla="*/ 451 w 453"/>
                  <a:gd name="T9" fmla="*/ 214 h 557"/>
                  <a:gd name="T10" fmla="*/ 343 w 453"/>
                  <a:gd name="T11" fmla="*/ 214 h 557"/>
                  <a:gd name="T12" fmla="*/ 306 w 453"/>
                  <a:gd name="T13" fmla="*/ 41 h 557"/>
                  <a:gd name="T14" fmla="*/ 127 w 453"/>
                  <a:gd name="T15" fmla="*/ 35 h 557"/>
                  <a:gd name="T16" fmla="*/ 60 w 453"/>
                  <a:gd name="T17" fmla="*/ 196 h 557"/>
                  <a:gd name="T18" fmla="*/ 143 w 453"/>
                  <a:gd name="T19" fmla="*/ 290 h 557"/>
                  <a:gd name="T20" fmla="*/ 41 w 453"/>
                  <a:gd name="T21" fmla="*/ 407 h 557"/>
                  <a:gd name="T22" fmla="*/ 3 w 453"/>
                  <a:gd name="T23" fmla="*/ 468 h 557"/>
                  <a:gd name="T24" fmla="*/ 60 w 453"/>
                  <a:gd name="T25" fmla="*/ 520 h 557"/>
                  <a:gd name="T26" fmla="*/ 175 w 453"/>
                  <a:gd name="T27" fmla="*/ 433 h 557"/>
                  <a:gd name="T28" fmla="*/ 203 w 453"/>
                  <a:gd name="T29" fmla="*/ 551 h 557"/>
                  <a:gd name="T30" fmla="*/ 338 w 453"/>
                  <a:gd name="T31" fmla="*/ 557 h 557"/>
                  <a:gd name="T32" fmla="*/ 361 w 453"/>
                  <a:gd name="T33" fmla="*/ 510 h 557"/>
                  <a:gd name="T34" fmla="*/ 401 w 453"/>
                  <a:gd name="T35" fmla="*/ 536 h 557"/>
                  <a:gd name="T36" fmla="*/ 453 w 453"/>
                  <a:gd name="T37" fmla="*/ 447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3" h="557">
                    <a:moveTo>
                      <a:pt x="453" y="447"/>
                    </a:moveTo>
                    <a:cubicBezTo>
                      <a:pt x="451" y="375"/>
                      <a:pt x="451" y="375"/>
                      <a:pt x="451" y="375"/>
                    </a:cubicBezTo>
                    <a:cubicBezTo>
                      <a:pt x="441" y="362"/>
                      <a:pt x="429" y="348"/>
                      <a:pt x="430" y="347"/>
                    </a:cubicBezTo>
                    <a:cubicBezTo>
                      <a:pt x="435" y="346"/>
                      <a:pt x="445" y="343"/>
                      <a:pt x="451" y="342"/>
                    </a:cubicBezTo>
                    <a:cubicBezTo>
                      <a:pt x="451" y="214"/>
                      <a:pt x="451" y="214"/>
                      <a:pt x="451" y="214"/>
                    </a:cubicBezTo>
                    <a:cubicBezTo>
                      <a:pt x="410" y="209"/>
                      <a:pt x="343" y="213"/>
                      <a:pt x="343" y="214"/>
                    </a:cubicBezTo>
                    <a:cubicBezTo>
                      <a:pt x="363" y="151"/>
                      <a:pt x="362" y="83"/>
                      <a:pt x="306" y="41"/>
                    </a:cubicBezTo>
                    <a:cubicBezTo>
                      <a:pt x="254" y="2"/>
                      <a:pt x="182" y="0"/>
                      <a:pt x="127" y="35"/>
                    </a:cubicBezTo>
                    <a:cubicBezTo>
                      <a:pt x="73" y="69"/>
                      <a:pt x="46" y="133"/>
                      <a:pt x="60" y="196"/>
                    </a:cubicBezTo>
                    <a:cubicBezTo>
                      <a:pt x="70" y="239"/>
                      <a:pt x="107" y="267"/>
                      <a:pt x="143" y="290"/>
                    </a:cubicBezTo>
                    <a:cubicBezTo>
                      <a:pt x="145" y="292"/>
                      <a:pt x="48" y="399"/>
                      <a:pt x="41" y="407"/>
                    </a:cubicBezTo>
                    <a:cubicBezTo>
                      <a:pt x="26" y="426"/>
                      <a:pt x="5" y="444"/>
                      <a:pt x="3" y="468"/>
                    </a:cubicBezTo>
                    <a:cubicBezTo>
                      <a:pt x="0" y="506"/>
                      <a:pt x="27" y="524"/>
                      <a:pt x="60" y="520"/>
                    </a:cubicBezTo>
                    <a:cubicBezTo>
                      <a:pt x="104" y="513"/>
                      <a:pt x="159" y="475"/>
                      <a:pt x="175" y="433"/>
                    </a:cubicBezTo>
                    <a:cubicBezTo>
                      <a:pt x="188" y="470"/>
                      <a:pt x="199" y="511"/>
                      <a:pt x="203" y="551"/>
                    </a:cubicBezTo>
                    <a:cubicBezTo>
                      <a:pt x="338" y="557"/>
                      <a:pt x="338" y="557"/>
                      <a:pt x="338" y="557"/>
                    </a:cubicBezTo>
                    <a:cubicBezTo>
                      <a:pt x="338" y="541"/>
                      <a:pt x="344" y="509"/>
                      <a:pt x="361" y="510"/>
                    </a:cubicBezTo>
                    <a:cubicBezTo>
                      <a:pt x="376" y="511"/>
                      <a:pt x="389" y="525"/>
                      <a:pt x="401" y="536"/>
                    </a:cubicBezTo>
                    <a:cubicBezTo>
                      <a:pt x="428" y="519"/>
                      <a:pt x="453" y="481"/>
                      <a:pt x="453" y="447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6"/>
              <p:cNvSpPr>
                <a:spLocks/>
              </p:cNvSpPr>
              <p:nvPr/>
            </p:nvSpPr>
            <p:spPr bwMode="auto">
              <a:xfrm flipH="1">
                <a:off x="7635547" y="2229642"/>
                <a:ext cx="97471" cy="76469"/>
              </a:xfrm>
              <a:custGeom>
                <a:avLst/>
                <a:gdLst>
                  <a:gd name="T0" fmla="*/ 62 w 76"/>
                  <a:gd name="T1" fmla="*/ 1 h 60"/>
                  <a:gd name="T2" fmla="*/ 59 w 76"/>
                  <a:gd name="T3" fmla="*/ 8 h 60"/>
                  <a:gd name="T4" fmla="*/ 39 w 76"/>
                  <a:gd name="T5" fmla="*/ 43 h 60"/>
                  <a:gd name="T6" fmla="*/ 11 w 76"/>
                  <a:gd name="T7" fmla="*/ 35 h 60"/>
                  <a:gd name="T8" fmla="*/ 4 w 76"/>
                  <a:gd name="T9" fmla="*/ 33 h 60"/>
                  <a:gd name="T10" fmla="*/ 2 w 76"/>
                  <a:gd name="T11" fmla="*/ 40 h 60"/>
                  <a:gd name="T12" fmla="*/ 43 w 76"/>
                  <a:gd name="T13" fmla="*/ 53 h 60"/>
                  <a:gd name="T14" fmla="*/ 68 w 76"/>
                  <a:gd name="T15" fmla="*/ 4 h 60"/>
                  <a:gd name="T16" fmla="*/ 62 w 76"/>
                  <a:gd name="T17" fmla="*/ 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60">
                    <a:moveTo>
                      <a:pt x="62" y="1"/>
                    </a:moveTo>
                    <a:cubicBezTo>
                      <a:pt x="59" y="2"/>
                      <a:pt x="57" y="5"/>
                      <a:pt x="59" y="8"/>
                    </a:cubicBezTo>
                    <a:cubicBezTo>
                      <a:pt x="64" y="22"/>
                      <a:pt x="52" y="37"/>
                      <a:pt x="39" y="43"/>
                    </a:cubicBezTo>
                    <a:cubicBezTo>
                      <a:pt x="33" y="46"/>
                      <a:pt x="19" y="50"/>
                      <a:pt x="11" y="35"/>
                    </a:cubicBezTo>
                    <a:cubicBezTo>
                      <a:pt x="10" y="33"/>
                      <a:pt x="6" y="32"/>
                      <a:pt x="4" y="33"/>
                    </a:cubicBezTo>
                    <a:cubicBezTo>
                      <a:pt x="1" y="34"/>
                      <a:pt x="0" y="37"/>
                      <a:pt x="2" y="40"/>
                    </a:cubicBezTo>
                    <a:cubicBezTo>
                      <a:pt x="10" y="55"/>
                      <a:pt x="26" y="60"/>
                      <a:pt x="43" y="53"/>
                    </a:cubicBezTo>
                    <a:cubicBezTo>
                      <a:pt x="61" y="45"/>
                      <a:pt x="76" y="24"/>
                      <a:pt x="68" y="4"/>
                    </a:cubicBezTo>
                    <a:cubicBezTo>
                      <a:pt x="67" y="1"/>
                      <a:pt x="64" y="0"/>
                      <a:pt x="62" y="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15"/>
              <p:cNvSpPr>
                <a:spLocks/>
              </p:cNvSpPr>
              <p:nvPr/>
            </p:nvSpPr>
            <p:spPr bwMode="auto">
              <a:xfrm flipH="1">
                <a:off x="7779330" y="2220487"/>
                <a:ext cx="74315" cy="73238"/>
              </a:xfrm>
              <a:custGeom>
                <a:avLst/>
                <a:gdLst>
                  <a:gd name="T0" fmla="*/ 50 w 58"/>
                  <a:gd name="T1" fmla="*/ 1 h 57"/>
                  <a:gd name="T2" fmla="*/ 6 w 58"/>
                  <a:gd name="T3" fmla="*/ 8 h 57"/>
                  <a:gd name="T4" fmla="*/ 1 w 58"/>
                  <a:gd name="T5" fmla="*/ 16 h 57"/>
                  <a:gd name="T6" fmla="*/ 8 w 58"/>
                  <a:gd name="T7" fmla="*/ 22 h 57"/>
                  <a:gd name="T8" fmla="*/ 40 w 58"/>
                  <a:gd name="T9" fmla="*/ 16 h 57"/>
                  <a:gd name="T10" fmla="*/ 28 w 58"/>
                  <a:gd name="T11" fmla="*/ 47 h 57"/>
                  <a:gd name="T12" fmla="*/ 27 w 58"/>
                  <a:gd name="T13" fmla="*/ 49 h 57"/>
                  <a:gd name="T14" fmla="*/ 31 w 58"/>
                  <a:gd name="T15" fmla="*/ 56 h 57"/>
                  <a:gd name="T16" fmla="*/ 40 w 58"/>
                  <a:gd name="T17" fmla="*/ 52 h 57"/>
                  <a:gd name="T18" fmla="*/ 57 w 58"/>
                  <a:gd name="T19" fmla="*/ 10 h 57"/>
                  <a:gd name="T20" fmla="*/ 56 w 58"/>
                  <a:gd name="T21" fmla="*/ 3 h 57"/>
                  <a:gd name="T22" fmla="*/ 50 w 58"/>
                  <a:gd name="T23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8" h="57">
                    <a:moveTo>
                      <a:pt x="50" y="1"/>
                    </a:moveTo>
                    <a:cubicBezTo>
                      <a:pt x="6" y="8"/>
                      <a:pt x="6" y="8"/>
                      <a:pt x="6" y="8"/>
                    </a:cubicBezTo>
                    <a:cubicBezTo>
                      <a:pt x="2" y="9"/>
                      <a:pt x="0" y="13"/>
                      <a:pt x="1" y="16"/>
                    </a:cubicBezTo>
                    <a:cubicBezTo>
                      <a:pt x="1" y="20"/>
                      <a:pt x="5" y="22"/>
                      <a:pt x="8" y="22"/>
                    </a:cubicBezTo>
                    <a:cubicBezTo>
                      <a:pt x="8" y="22"/>
                      <a:pt x="27" y="18"/>
                      <a:pt x="40" y="16"/>
                    </a:cubicBezTo>
                    <a:cubicBezTo>
                      <a:pt x="35" y="28"/>
                      <a:pt x="28" y="47"/>
                      <a:pt x="28" y="47"/>
                    </a:cubicBezTo>
                    <a:cubicBezTo>
                      <a:pt x="27" y="48"/>
                      <a:pt x="27" y="49"/>
                      <a:pt x="27" y="49"/>
                    </a:cubicBezTo>
                    <a:cubicBezTo>
                      <a:pt x="27" y="52"/>
                      <a:pt x="29" y="55"/>
                      <a:pt x="31" y="56"/>
                    </a:cubicBezTo>
                    <a:cubicBezTo>
                      <a:pt x="35" y="57"/>
                      <a:pt x="39" y="55"/>
                      <a:pt x="40" y="52"/>
                    </a:cubicBezTo>
                    <a:cubicBezTo>
                      <a:pt x="57" y="10"/>
                      <a:pt x="57" y="10"/>
                      <a:pt x="57" y="10"/>
                    </a:cubicBezTo>
                    <a:cubicBezTo>
                      <a:pt x="58" y="7"/>
                      <a:pt x="58" y="5"/>
                      <a:pt x="56" y="3"/>
                    </a:cubicBezTo>
                    <a:cubicBezTo>
                      <a:pt x="55" y="1"/>
                      <a:pt x="52" y="0"/>
                      <a:pt x="50" y="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16"/>
              <p:cNvSpPr>
                <a:spLocks/>
              </p:cNvSpPr>
              <p:nvPr/>
            </p:nvSpPr>
            <p:spPr bwMode="auto">
              <a:xfrm flipH="1">
                <a:off x="7575772" y="2127324"/>
                <a:ext cx="74315" cy="72700"/>
              </a:xfrm>
              <a:custGeom>
                <a:avLst/>
                <a:gdLst>
                  <a:gd name="T0" fmla="*/ 37 w 58"/>
                  <a:gd name="T1" fmla="*/ 2 h 57"/>
                  <a:gd name="T2" fmla="*/ 3 w 58"/>
                  <a:gd name="T3" fmla="*/ 31 h 57"/>
                  <a:gd name="T4" fmla="*/ 1 w 58"/>
                  <a:gd name="T5" fmla="*/ 37 h 57"/>
                  <a:gd name="T6" fmla="*/ 6 w 58"/>
                  <a:gd name="T7" fmla="*/ 42 h 57"/>
                  <a:gd name="T8" fmla="*/ 49 w 58"/>
                  <a:gd name="T9" fmla="*/ 56 h 57"/>
                  <a:gd name="T10" fmla="*/ 57 w 58"/>
                  <a:gd name="T11" fmla="*/ 52 h 57"/>
                  <a:gd name="T12" fmla="*/ 58 w 58"/>
                  <a:gd name="T13" fmla="*/ 50 h 57"/>
                  <a:gd name="T14" fmla="*/ 53 w 58"/>
                  <a:gd name="T15" fmla="*/ 43 h 57"/>
                  <a:gd name="T16" fmla="*/ 21 w 58"/>
                  <a:gd name="T17" fmla="*/ 33 h 57"/>
                  <a:gd name="T18" fmla="*/ 46 w 58"/>
                  <a:gd name="T19" fmla="*/ 12 h 57"/>
                  <a:gd name="T20" fmla="*/ 48 w 58"/>
                  <a:gd name="T21" fmla="*/ 7 h 57"/>
                  <a:gd name="T22" fmla="*/ 47 w 58"/>
                  <a:gd name="T23" fmla="*/ 3 h 57"/>
                  <a:gd name="T24" fmla="*/ 37 w 58"/>
                  <a:gd name="T25" fmla="*/ 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8" h="57">
                    <a:moveTo>
                      <a:pt x="37" y="2"/>
                    </a:moveTo>
                    <a:cubicBezTo>
                      <a:pt x="3" y="31"/>
                      <a:pt x="3" y="31"/>
                      <a:pt x="3" y="31"/>
                    </a:cubicBezTo>
                    <a:cubicBezTo>
                      <a:pt x="1" y="32"/>
                      <a:pt x="0" y="35"/>
                      <a:pt x="1" y="37"/>
                    </a:cubicBezTo>
                    <a:cubicBezTo>
                      <a:pt x="1" y="40"/>
                      <a:pt x="3" y="42"/>
                      <a:pt x="6" y="42"/>
                    </a:cubicBezTo>
                    <a:cubicBezTo>
                      <a:pt x="49" y="56"/>
                      <a:pt x="49" y="56"/>
                      <a:pt x="49" y="56"/>
                    </a:cubicBezTo>
                    <a:cubicBezTo>
                      <a:pt x="53" y="57"/>
                      <a:pt x="56" y="55"/>
                      <a:pt x="57" y="52"/>
                    </a:cubicBezTo>
                    <a:cubicBezTo>
                      <a:pt x="58" y="51"/>
                      <a:pt x="58" y="50"/>
                      <a:pt x="58" y="50"/>
                    </a:cubicBezTo>
                    <a:cubicBezTo>
                      <a:pt x="58" y="47"/>
                      <a:pt x="56" y="44"/>
                      <a:pt x="53" y="43"/>
                    </a:cubicBezTo>
                    <a:cubicBezTo>
                      <a:pt x="53" y="43"/>
                      <a:pt x="34" y="37"/>
                      <a:pt x="21" y="33"/>
                    </a:cubicBezTo>
                    <a:cubicBezTo>
                      <a:pt x="31" y="25"/>
                      <a:pt x="46" y="12"/>
                      <a:pt x="46" y="12"/>
                    </a:cubicBezTo>
                    <a:cubicBezTo>
                      <a:pt x="47" y="11"/>
                      <a:pt x="48" y="9"/>
                      <a:pt x="48" y="7"/>
                    </a:cubicBezTo>
                    <a:cubicBezTo>
                      <a:pt x="48" y="6"/>
                      <a:pt x="48" y="4"/>
                      <a:pt x="47" y="3"/>
                    </a:cubicBezTo>
                    <a:cubicBezTo>
                      <a:pt x="44" y="0"/>
                      <a:pt x="40" y="0"/>
                      <a:pt x="37" y="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椭圆 156"/>
              <p:cNvSpPr/>
              <p:nvPr/>
            </p:nvSpPr>
            <p:spPr>
              <a:xfrm>
                <a:off x="7269706" y="2297906"/>
                <a:ext cx="274050" cy="169069"/>
              </a:xfrm>
              <a:prstGeom prst="ellipse">
                <a:avLst/>
              </a:prstGeom>
              <a:solidFill>
                <a:srgbClr val="FF77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8" name="椭圆 157"/>
              <p:cNvSpPr/>
              <p:nvPr/>
            </p:nvSpPr>
            <p:spPr>
              <a:xfrm>
                <a:off x="7296135" y="2511367"/>
                <a:ext cx="201262" cy="221410"/>
              </a:xfrm>
              <a:prstGeom prst="ellipse">
                <a:avLst/>
              </a:prstGeom>
              <a:solidFill>
                <a:srgbClr val="FF77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9" name="椭圆 158"/>
              <p:cNvSpPr/>
              <p:nvPr/>
            </p:nvSpPr>
            <p:spPr>
              <a:xfrm>
                <a:off x="7529518" y="2662409"/>
                <a:ext cx="202361" cy="192067"/>
              </a:xfrm>
              <a:prstGeom prst="ellipse">
                <a:avLst/>
              </a:prstGeom>
              <a:solidFill>
                <a:srgbClr val="FF77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62" name="组合 161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163" name="组合 162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166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1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64" name="文本框 163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65" name="直接连接符 164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5117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2" name="直接连接符 491"/>
          <p:cNvCxnSpPr/>
          <p:nvPr/>
        </p:nvCxnSpPr>
        <p:spPr>
          <a:xfrm flipV="1">
            <a:off x="1591718" y="3645818"/>
            <a:ext cx="1879062" cy="1094284"/>
          </a:xfrm>
          <a:prstGeom prst="line">
            <a:avLst/>
          </a:prstGeom>
          <a:ln w="38100">
            <a:solidFill>
              <a:srgbClr val="FF775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3" name="直接连接符 492"/>
          <p:cNvCxnSpPr/>
          <p:nvPr/>
        </p:nvCxnSpPr>
        <p:spPr>
          <a:xfrm flipV="1">
            <a:off x="8023999" y="2229516"/>
            <a:ext cx="1728987" cy="840239"/>
          </a:xfrm>
          <a:prstGeom prst="line">
            <a:avLst/>
          </a:prstGeom>
          <a:ln w="38100">
            <a:solidFill>
              <a:srgbClr val="FF775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4" name="直接连接符 493"/>
          <p:cNvCxnSpPr/>
          <p:nvPr/>
        </p:nvCxnSpPr>
        <p:spPr>
          <a:xfrm>
            <a:off x="4093433" y="3645818"/>
            <a:ext cx="1478312" cy="846994"/>
          </a:xfrm>
          <a:prstGeom prst="line">
            <a:avLst/>
          </a:prstGeom>
          <a:ln w="38100">
            <a:solidFill>
              <a:srgbClr val="FF775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5" name="直接连接符 494"/>
          <p:cNvCxnSpPr/>
          <p:nvPr/>
        </p:nvCxnSpPr>
        <p:spPr>
          <a:xfrm flipV="1">
            <a:off x="6194398" y="3379914"/>
            <a:ext cx="1092738" cy="981390"/>
          </a:xfrm>
          <a:prstGeom prst="line">
            <a:avLst/>
          </a:prstGeom>
          <a:ln w="38100">
            <a:solidFill>
              <a:srgbClr val="FF775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6" name="组合 495"/>
          <p:cNvGrpSpPr/>
          <p:nvPr/>
        </p:nvGrpSpPr>
        <p:grpSpPr>
          <a:xfrm>
            <a:off x="1228130" y="5189642"/>
            <a:ext cx="3861126" cy="369332"/>
            <a:chOff x="1967181" y="5103795"/>
            <a:chExt cx="3861126" cy="369332"/>
          </a:xfrm>
        </p:grpSpPr>
        <p:sp>
          <p:nvSpPr>
            <p:cNvPr id="497" name="椭圆 496"/>
            <p:cNvSpPr>
              <a:spLocks noChangeAspect="1"/>
            </p:cNvSpPr>
            <p:nvPr/>
          </p:nvSpPr>
          <p:spPr>
            <a:xfrm>
              <a:off x="1967181" y="5198461"/>
              <a:ext cx="180000" cy="180000"/>
            </a:xfrm>
            <a:prstGeom prst="ellipse">
              <a:avLst/>
            </a:prstGeom>
            <a:solidFill>
              <a:srgbClr val="FF7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498" name="文本框 497"/>
            <p:cNvSpPr txBox="1"/>
            <p:nvPr/>
          </p:nvSpPr>
          <p:spPr>
            <a:xfrm>
              <a:off x="2159881" y="5103795"/>
              <a:ext cx="36684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请在此输入您的文字内容</a:t>
              </a:r>
              <a:endParaRPr lang="zh-CN" altLang="en-US" sz="18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99" name="组合 498"/>
          <p:cNvGrpSpPr/>
          <p:nvPr/>
        </p:nvGrpSpPr>
        <p:grpSpPr>
          <a:xfrm>
            <a:off x="5815228" y="4826899"/>
            <a:ext cx="3861126" cy="369332"/>
            <a:chOff x="1967181" y="5103795"/>
            <a:chExt cx="3861126" cy="369332"/>
          </a:xfrm>
        </p:grpSpPr>
        <p:sp>
          <p:nvSpPr>
            <p:cNvPr id="500" name="椭圆 499"/>
            <p:cNvSpPr>
              <a:spLocks noChangeAspect="1"/>
            </p:cNvSpPr>
            <p:nvPr/>
          </p:nvSpPr>
          <p:spPr>
            <a:xfrm>
              <a:off x="1967181" y="5198461"/>
              <a:ext cx="180000" cy="180000"/>
            </a:xfrm>
            <a:prstGeom prst="ellipse">
              <a:avLst/>
            </a:prstGeom>
            <a:solidFill>
              <a:srgbClr val="FF7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501" name="文本框 500"/>
            <p:cNvSpPr txBox="1"/>
            <p:nvPr/>
          </p:nvSpPr>
          <p:spPr>
            <a:xfrm>
              <a:off x="2159881" y="5103795"/>
              <a:ext cx="36684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请在此输入您的文字内容</a:t>
              </a:r>
              <a:endParaRPr lang="zh-CN" altLang="en-US" sz="18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2" name="组合 501"/>
          <p:cNvGrpSpPr/>
          <p:nvPr/>
        </p:nvGrpSpPr>
        <p:grpSpPr>
          <a:xfrm>
            <a:off x="2324725" y="2793350"/>
            <a:ext cx="3861126" cy="369332"/>
            <a:chOff x="1967181" y="5103795"/>
            <a:chExt cx="3861126" cy="369332"/>
          </a:xfrm>
        </p:grpSpPr>
        <p:sp>
          <p:nvSpPr>
            <p:cNvPr id="503" name="椭圆 502"/>
            <p:cNvSpPr>
              <a:spLocks noChangeAspect="1"/>
            </p:cNvSpPr>
            <p:nvPr/>
          </p:nvSpPr>
          <p:spPr>
            <a:xfrm>
              <a:off x="1967181" y="5198461"/>
              <a:ext cx="180000" cy="180000"/>
            </a:xfrm>
            <a:prstGeom prst="ellipse">
              <a:avLst/>
            </a:prstGeom>
            <a:solidFill>
              <a:srgbClr val="FF7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504" name="文本框 503"/>
            <p:cNvSpPr txBox="1"/>
            <p:nvPr/>
          </p:nvSpPr>
          <p:spPr>
            <a:xfrm>
              <a:off x="2159881" y="5103795"/>
              <a:ext cx="36684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请在此输入您的文字内容</a:t>
              </a:r>
              <a:endParaRPr lang="zh-CN" altLang="en-US" sz="18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5" name="组合 504"/>
          <p:cNvGrpSpPr/>
          <p:nvPr/>
        </p:nvGrpSpPr>
        <p:grpSpPr>
          <a:xfrm>
            <a:off x="7558293" y="3591993"/>
            <a:ext cx="3861126" cy="369332"/>
            <a:chOff x="1967181" y="5103795"/>
            <a:chExt cx="3861126" cy="369332"/>
          </a:xfrm>
        </p:grpSpPr>
        <p:sp>
          <p:nvSpPr>
            <p:cNvPr id="506" name="椭圆 505"/>
            <p:cNvSpPr>
              <a:spLocks noChangeAspect="1"/>
            </p:cNvSpPr>
            <p:nvPr/>
          </p:nvSpPr>
          <p:spPr>
            <a:xfrm>
              <a:off x="1967181" y="5198461"/>
              <a:ext cx="180000" cy="180000"/>
            </a:xfrm>
            <a:prstGeom prst="ellipse">
              <a:avLst/>
            </a:prstGeom>
            <a:solidFill>
              <a:srgbClr val="FF7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507" name="文本框 506"/>
            <p:cNvSpPr txBox="1"/>
            <p:nvPr/>
          </p:nvSpPr>
          <p:spPr>
            <a:xfrm>
              <a:off x="2159881" y="5103795"/>
              <a:ext cx="36684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请在此输入您的文字内容</a:t>
              </a:r>
              <a:endParaRPr lang="zh-CN" altLang="en-US" sz="18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8" name="组合 507"/>
          <p:cNvGrpSpPr/>
          <p:nvPr/>
        </p:nvGrpSpPr>
        <p:grpSpPr>
          <a:xfrm>
            <a:off x="8530553" y="1384480"/>
            <a:ext cx="3020932" cy="369332"/>
            <a:chOff x="8773950" y="1384480"/>
            <a:chExt cx="3020932" cy="369332"/>
          </a:xfrm>
        </p:grpSpPr>
        <p:sp>
          <p:nvSpPr>
            <p:cNvPr id="509" name="椭圆 508"/>
            <p:cNvSpPr>
              <a:spLocks noChangeAspect="1"/>
            </p:cNvSpPr>
            <p:nvPr/>
          </p:nvSpPr>
          <p:spPr>
            <a:xfrm>
              <a:off x="8773950" y="1479146"/>
              <a:ext cx="180000" cy="180000"/>
            </a:xfrm>
            <a:prstGeom prst="ellipse">
              <a:avLst/>
            </a:prstGeom>
            <a:solidFill>
              <a:srgbClr val="FF7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510" name="文本框 509"/>
            <p:cNvSpPr txBox="1"/>
            <p:nvPr/>
          </p:nvSpPr>
          <p:spPr>
            <a:xfrm>
              <a:off x="8981164" y="1384480"/>
              <a:ext cx="28137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请在此输入您的文字内容</a:t>
              </a:r>
              <a:endParaRPr lang="zh-CN" altLang="en-US" sz="18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511" name="Picture 83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7202" y="3245002"/>
            <a:ext cx="727075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" name="Picture 84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3424" y="2772765"/>
            <a:ext cx="7651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" name="Picture 85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646" y="4066533"/>
            <a:ext cx="665163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" name="Picture 85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2065" y="1900109"/>
            <a:ext cx="674688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5" name="Picture 85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921" y="4427568"/>
            <a:ext cx="644525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5" name="组合 34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36" name="组合 35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39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013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8"/>
          <p:cNvSpPr txBox="1"/>
          <p:nvPr/>
        </p:nvSpPr>
        <p:spPr>
          <a:xfrm>
            <a:off x="1764704" y="2597412"/>
            <a:ext cx="1252554" cy="4996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dirty="0" smtClea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7406149" y="1301498"/>
            <a:ext cx="1252554" cy="4996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dirty="0" smtClea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838765" y="3241928"/>
            <a:ext cx="1252554" cy="4996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dirty="0" smtClea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7803553" y="5186485"/>
            <a:ext cx="1252554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dirty="0" smtClea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3506593" y="4881284"/>
            <a:ext cx="1252554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dirty="0" smtClea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6447796" y="3335189"/>
            <a:ext cx="1903071" cy="225070"/>
          </a:xfrm>
          <a:prstGeom prst="line">
            <a:avLst/>
          </a:prstGeom>
          <a:ln w="38100">
            <a:solidFill>
              <a:srgbClr val="F16B2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V="1">
            <a:off x="6237412" y="1943100"/>
            <a:ext cx="544388" cy="967060"/>
          </a:xfrm>
          <a:prstGeom prst="line">
            <a:avLst/>
          </a:prstGeom>
          <a:ln w="38100">
            <a:solidFill>
              <a:srgbClr val="F16B2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3702766" y="2605326"/>
            <a:ext cx="1966894" cy="345725"/>
          </a:xfrm>
          <a:prstGeom prst="line">
            <a:avLst/>
          </a:prstGeom>
          <a:ln w="38100">
            <a:solidFill>
              <a:srgbClr val="F16B2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>
            <a:stCxn id="21" idx="7"/>
          </p:cNvCxnSpPr>
          <p:nvPr/>
        </p:nvCxnSpPr>
        <p:spPr>
          <a:xfrm flipV="1">
            <a:off x="4991314" y="3774020"/>
            <a:ext cx="714323" cy="873441"/>
          </a:xfrm>
          <a:prstGeom prst="line">
            <a:avLst/>
          </a:prstGeom>
          <a:ln w="38100">
            <a:solidFill>
              <a:srgbClr val="F16B2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6349585" y="3768749"/>
            <a:ext cx="964986" cy="1354455"/>
          </a:xfrm>
          <a:prstGeom prst="line">
            <a:avLst/>
          </a:prstGeom>
          <a:ln w="38100">
            <a:solidFill>
              <a:srgbClr val="F16B2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组合 40"/>
          <p:cNvGrpSpPr/>
          <p:nvPr/>
        </p:nvGrpSpPr>
        <p:grpSpPr>
          <a:xfrm rot="20235669">
            <a:off x="5496766" y="2443205"/>
            <a:ext cx="929686" cy="1358942"/>
            <a:chOff x="10290175" y="822325"/>
            <a:chExt cx="663576" cy="969963"/>
          </a:xfrm>
        </p:grpSpPr>
        <p:sp>
          <p:nvSpPr>
            <p:cNvPr id="42" name="Freeform 255"/>
            <p:cNvSpPr>
              <a:spLocks/>
            </p:cNvSpPr>
            <p:nvPr/>
          </p:nvSpPr>
          <p:spPr bwMode="auto">
            <a:xfrm>
              <a:off x="10290175" y="1431925"/>
              <a:ext cx="236538" cy="360363"/>
            </a:xfrm>
            <a:custGeom>
              <a:avLst/>
              <a:gdLst>
                <a:gd name="T0" fmla="*/ 18 w 63"/>
                <a:gd name="T1" fmla="*/ 89 h 96"/>
                <a:gd name="T2" fmla="*/ 27 w 63"/>
                <a:gd name="T3" fmla="*/ 95 h 96"/>
                <a:gd name="T4" fmla="*/ 36 w 63"/>
                <a:gd name="T5" fmla="*/ 90 h 96"/>
                <a:gd name="T6" fmla="*/ 63 w 63"/>
                <a:gd name="T7" fmla="*/ 65 h 96"/>
                <a:gd name="T8" fmla="*/ 41 w 63"/>
                <a:gd name="T9" fmla="*/ 0 h 96"/>
                <a:gd name="T10" fmla="*/ 18 w 63"/>
                <a:gd name="T11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6">
                  <a:moveTo>
                    <a:pt x="18" y="89"/>
                  </a:moveTo>
                  <a:cubicBezTo>
                    <a:pt x="20" y="92"/>
                    <a:pt x="23" y="95"/>
                    <a:pt x="27" y="95"/>
                  </a:cubicBezTo>
                  <a:cubicBezTo>
                    <a:pt x="30" y="96"/>
                    <a:pt x="34" y="94"/>
                    <a:pt x="36" y="90"/>
                  </a:cubicBezTo>
                  <a:cubicBezTo>
                    <a:pt x="42" y="81"/>
                    <a:pt x="50" y="70"/>
                    <a:pt x="63" y="65"/>
                  </a:cubicBezTo>
                  <a:cubicBezTo>
                    <a:pt x="52" y="40"/>
                    <a:pt x="45" y="18"/>
                    <a:pt x="41" y="0"/>
                  </a:cubicBezTo>
                  <a:cubicBezTo>
                    <a:pt x="26" y="11"/>
                    <a:pt x="0" y="38"/>
                    <a:pt x="18" y="89"/>
                  </a:cubicBezTo>
                  <a:close/>
                </a:path>
              </a:pathLst>
            </a:custGeom>
            <a:solidFill>
              <a:srgbClr val="5292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56"/>
            <p:cNvSpPr>
              <a:spLocks/>
            </p:cNvSpPr>
            <p:nvPr/>
          </p:nvSpPr>
          <p:spPr bwMode="auto">
            <a:xfrm>
              <a:off x="10717213" y="1431925"/>
              <a:ext cx="236538" cy="360363"/>
            </a:xfrm>
            <a:custGeom>
              <a:avLst/>
              <a:gdLst>
                <a:gd name="T0" fmla="*/ 22 w 63"/>
                <a:gd name="T1" fmla="*/ 0 h 96"/>
                <a:gd name="T2" fmla="*/ 0 w 63"/>
                <a:gd name="T3" fmla="*/ 65 h 96"/>
                <a:gd name="T4" fmla="*/ 27 w 63"/>
                <a:gd name="T5" fmla="*/ 90 h 96"/>
                <a:gd name="T6" fmla="*/ 36 w 63"/>
                <a:gd name="T7" fmla="*/ 95 h 96"/>
                <a:gd name="T8" fmla="*/ 44 w 63"/>
                <a:gd name="T9" fmla="*/ 89 h 96"/>
                <a:gd name="T10" fmla="*/ 22 w 63"/>
                <a:gd name="T11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6">
                  <a:moveTo>
                    <a:pt x="22" y="0"/>
                  </a:moveTo>
                  <a:cubicBezTo>
                    <a:pt x="18" y="18"/>
                    <a:pt x="11" y="40"/>
                    <a:pt x="0" y="65"/>
                  </a:cubicBezTo>
                  <a:cubicBezTo>
                    <a:pt x="12" y="70"/>
                    <a:pt x="21" y="81"/>
                    <a:pt x="27" y="90"/>
                  </a:cubicBezTo>
                  <a:cubicBezTo>
                    <a:pt x="28" y="94"/>
                    <a:pt x="32" y="96"/>
                    <a:pt x="36" y="95"/>
                  </a:cubicBezTo>
                  <a:cubicBezTo>
                    <a:pt x="40" y="95"/>
                    <a:pt x="43" y="92"/>
                    <a:pt x="44" y="89"/>
                  </a:cubicBezTo>
                  <a:cubicBezTo>
                    <a:pt x="63" y="39"/>
                    <a:pt x="37" y="11"/>
                    <a:pt x="22" y="0"/>
                  </a:cubicBezTo>
                  <a:close/>
                </a:path>
              </a:pathLst>
            </a:custGeom>
            <a:solidFill>
              <a:srgbClr val="5292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57"/>
            <p:cNvSpPr>
              <a:spLocks/>
            </p:cNvSpPr>
            <p:nvPr/>
          </p:nvSpPr>
          <p:spPr bwMode="auto">
            <a:xfrm>
              <a:off x="10409238" y="822325"/>
              <a:ext cx="420688" cy="879475"/>
            </a:xfrm>
            <a:custGeom>
              <a:avLst/>
              <a:gdLst>
                <a:gd name="T0" fmla="*/ 110 w 112"/>
                <a:gd name="T1" fmla="*/ 112 h 234"/>
                <a:gd name="T2" fmla="*/ 64 w 112"/>
                <a:gd name="T3" fmla="*/ 4 h 234"/>
                <a:gd name="T4" fmla="*/ 55 w 112"/>
                <a:gd name="T5" fmla="*/ 0 h 234"/>
                <a:gd name="T6" fmla="*/ 47 w 112"/>
                <a:gd name="T7" fmla="*/ 4 h 234"/>
                <a:gd name="T8" fmla="*/ 3 w 112"/>
                <a:gd name="T9" fmla="*/ 112 h 234"/>
                <a:gd name="T10" fmla="*/ 35 w 112"/>
                <a:gd name="T11" fmla="*/ 234 h 234"/>
                <a:gd name="T12" fmla="*/ 56 w 112"/>
                <a:gd name="T13" fmla="*/ 234 h 234"/>
                <a:gd name="T14" fmla="*/ 57 w 112"/>
                <a:gd name="T15" fmla="*/ 234 h 234"/>
                <a:gd name="T16" fmla="*/ 78 w 112"/>
                <a:gd name="T17" fmla="*/ 234 h 234"/>
                <a:gd name="T18" fmla="*/ 110 w 112"/>
                <a:gd name="T19" fmla="*/ 11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" h="234">
                  <a:moveTo>
                    <a:pt x="110" y="112"/>
                  </a:moveTo>
                  <a:cubicBezTo>
                    <a:pt x="110" y="57"/>
                    <a:pt x="80" y="19"/>
                    <a:pt x="64" y="4"/>
                  </a:cubicBezTo>
                  <a:cubicBezTo>
                    <a:pt x="62" y="2"/>
                    <a:pt x="59" y="0"/>
                    <a:pt x="55" y="0"/>
                  </a:cubicBezTo>
                  <a:cubicBezTo>
                    <a:pt x="52" y="0"/>
                    <a:pt x="49" y="2"/>
                    <a:pt x="47" y="4"/>
                  </a:cubicBezTo>
                  <a:cubicBezTo>
                    <a:pt x="32" y="20"/>
                    <a:pt x="2" y="57"/>
                    <a:pt x="3" y="112"/>
                  </a:cubicBezTo>
                  <a:cubicBezTo>
                    <a:pt x="3" y="112"/>
                    <a:pt x="0" y="164"/>
                    <a:pt x="35" y="234"/>
                  </a:cubicBezTo>
                  <a:cubicBezTo>
                    <a:pt x="56" y="234"/>
                    <a:pt x="56" y="234"/>
                    <a:pt x="56" y="234"/>
                  </a:cubicBezTo>
                  <a:cubicBezTo>
                    <a:pt x="57" y="234"/>
                    <a:pt x="57" y="234"/>
                    <a:pt x="57" y="234"/>
                  </a:cubicBezTo>
                  <a:cubicBezTo>
                    <a:pt x="78" y="234"/>
                    <a:pt x="78" y="234"/>
                    <a:pt x="78" y="234"/>
                  </a:cubicBezTo>
                  <a:cubicBezTo>
                    <a:pt x="112" y="164"/>
                    <a:pt x="110" y="112"/>
                    <a:pt x="110" y="112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Rectangle 258"/>
            <p:cNvSpPr>
              <a:spLocks noChangeArrowheads="1"/>
            </p:cNvSpPr>
            <p:nvPr/>
          </p:nvSpPr>
          <p:spPr bwMode="auto">
            <a:xfrm>
              <a:off x="10507663" y="1693863"/>
              <a:ext cx="228600" cy="57150"/>
            </a:xfrm>
            <a:prstGeom prst="rect">
              <a:avLst/>
            </a:prstGeom>
            <a:solidFill>
              <a:srgbClr val="5292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Oval 259"/>
            <p:cNvSpPr>
              <a:spLocks noChangeArrowheads="1"/>
            </p:cNvSpPr>
            <p:nvPr/>
          </p:nvSpPr>
          <p:spPr bwMode="auto">
            <a:xfrm>
              <a:off x="10529888" y="1055688"/>
              <a:ext cx="180975" cy="1841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 rot="12178431">
            <a:off x="2932225" y="2120345"/>
            <a:ext cx="663576" cy="969963"/>
            <a:chOff x="10290175" y="822325"/>
            <a:chExt cx="663576" cy="969963"/>
          </a:xfrm>
        </p:grpSpPr>
        <p:sp>
          <p:nvSpPr>
            <p:cNvPr id="48" name="Freeform 255"/>
            <p:cNvSpPr>
              <a:spLocks/>
            </p:cNvSpPr>
            <p:nvPr/>
          </p:nvSpPr>
          <p:spPr bwMode="auto">
            <a:xfrm>
              <a:off x="10290175" y="1431925"/>
              <a:ext cx="236538" cy="360363"/>
            </a:xfrm>
            <a:custGeom>
              <a:avLst/>
              <a:gdLst>
                <a:gd name="T0" fmla="*/ 18 w 63"/>
                <a:gd name="T1" fmla="*/ 89 h 96"/>
                <a:gd name="T2" fmla="*/ 27 w 63"/>
                <a:gd name="T3" fmla="*/ 95 h 96"/>
                <a:gd name="T4" fmla="*/ 36 w 63"/>
                <a:gd name="T5" fmla="*/ 90 h 96"/>
                <a:gd name="T6" fmla="*/ 63 w 63"/>
                <a:gd name="T7" fmla="*/ 65 h 96"/>
                <a:gd name="T8" fmla="*/ 41 w 63"/>
                <a:gd name="T9" fmla="*/ 0 h 96"/>
                <a:gd name="T10" fmla="*/ 18 w 63"/>
                <a:gd name="T11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6">
                  <a:moveTo>
                    <a:pt x="18" y="89"/>
                  </a:moveTo>
                  <a:cubicBezTo>
                    <a:pt x="20" y="92"/>
                    <a:pt x="23" y="95"/>
                    <a:pt x="27" y="95"/>
                  </a:cubicBezTo>
                  <a:cubicBezTo>
                    <a:pt x="30" y="96"/>
                    <a:pt x="34" y="94"/>
                    <a:pt x="36" y="90"/>
                  </a:cubicBezTo>
                  <a:cubicBezTo>
                    <a:pt x="42" y="81"/>
                    <a:pt x="50" y="70"/>
                    <a:pt x="63" y="65"/>
                  </a:cubicBezTo>
                  <a:cubicBezTo>
                    <a:pt x="52" y="40"/>
                    <a:pt x="45" y="18"/>
                    <a:pt x="41" y="0"/>
                  </a:cubicBezTo>
                  <a:cubicBezTo>
                    <a:pt x="26" y="11"/>
                    <a:pt x="0" y="38"/>
                    <a:pt x="18" y="89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56"/>
            <p:cNvSpPr>
              <a:spLocks/>
            </p:cNvSpPr>
            <p:nvPr/>
          </p:nvSpPr>
          <p:spPr bwMode="auto">
            <a:xfrm>
              <a:off x="10717213" y="1431925"/>
              <a:ext cx="236538" cy="360363"/>
            </a:xfrm>
            <a:custGeom>
              <a:avLst/>
              <a:gdLst>
                <a:gd name="T0" fmla="*/ 22 w 63"/>
                <a:gd name="T1" fmla="*/ 0 h 96"/>
                <a:gd name="T2" fmla="*/ 0 w 63"/>
                <a:gd name="T3" fmla="*/ 65 h 96"/>
                <a:gd name="T4" fmla="*/ 27 w 63"/>
                <a:gd name="T5" fmla="*/ 90 h 96"/>
                <a:gd name="T6" fmla="*/ 36 w 63"/>
                <a:gd name="T7" fmla="*/ 95 h 96"/>
                <a:gd name="T8" fmla="*/ 44 w 63"/>
                <a:gd name="T9" fmla="*/ 89 h 96"/>
                <a:gd name="T10" fmla="*/ 22 w 63"/>
                <a:gd name="T11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6">
                  <a:moveTo>
                    <a:pt x="22" y="0"/>
                  </a:moveTo>
                  <a:cubicBezTo>
                    <a:pt x="18" y="18"/>
                    <a:pt x="11" y="40"/>
                    <a:pt x="0" y="65"/>
                  </a:cubicBezTo>
                  <a:cubicBezTo>
                    <a:pt x="12" y="70"/>
                    <a:pt x="21" y="81"/>
                    <a:pt x="27" y="90"/>
                  </a:cubicBezTo>
                  <a:cubicBezTo>
                    <a:pt x="28" y="94"/>
                    <a:pt x="32" y="96"/>
                    <a:pt x="36" y="95"/>
                  </a:cubicBezTo>
                  <a:cubicBezTo>
                    <a:pt x="40" y="95"/>
                    <a:pt x="43" y="92"/>
                    <a:pt x="44" y="89"/>
                  </a:cubicBezTo>
                  <a:cubicBezTo>
                    <a:pt x="63" y="39"/>
                    <a:pt x="37" y="11"/>
                    <a:pt x="22" y="0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57"/>
            <p:cNvSpPr>
              <a:spLocks/>
            </p:cNvSpPr>
            <p:nvPr/>
          </p:nvSpPr>
          <p:spPr bwMode="auto">
            <a:xfrm>
              <a:off x="10409238" y="822325"/>
              <a:ext cx="420688" cy="879475"/>
            </a:xfrm>
            <a:custGeom>
              <a:avLst/>
              <a:gdLst>
                <a:gd name="T0" fmla="*/ 110 w 112"/>
                <a:gd name="T1" fmla="*/ 112 h 234"/>
                <a:gd name="T2" fmla="*/ 64 w 112"/>
                <a:gd name="T3" fmla="*/ 4 h 234"/>
                <a:gd name="T4" fmla="*/ 55 w 112"/>
                <a:gd name="T5" fmla="*/ 0 h 234"/>
                <a:gd name="T6" fmla="*/ 47 w 112"/>
                <a:gd name="T7" fmla="*/ 4 h 234"/>
                <a:gd name="T8" fmla="*/ 3 w 112"/>
                <a:gd name="T9" fmla="*/ 112 h 234"/>
                <a:gd name="T10" fmla="*/ 35 w 112"/>
                <a:gd name="T11" fmla="*/ 234 h 234"/>
                <a:gd name="T12" fmla="*/ 56 w 112"/>
                <a:gd name="T13" fmla="*/ 234 h 234"/>
                <a:gd name="T14" fmla="*/ 57 w 112"/>
                <a:gd name="T15" fmla="*/ 234 h 234"/>
                <a:gd name="T16" fmla="*/ 78 w 112"/>
                <a:gd name="T17" fmla="*/ 234 h 234"/>
                <a:gd name="T18" fmla="*/ 110 w 112"/>
                <a:gd name="T19" fmla="*/ 11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" h="234">
                  <a:moveTo>
                    <a:pt x="110" y="112"/>
                  </a:moveTo>
                  <a:cubicBezTo>
                    <a:pt x="110" y="57"/>
                    <a:pt x="80" y="19"/>
                    <a:pt x="64" y="4"/>
                  </a:cubicBezTo>
                  <a:cubicBezTo>
                    <a:pt x="62" y="2"/>
                    <a:pt x="59" y="0"/>
                    <a:pt x="55" y="0"/>
                  </a:cubicBezTo>
                  <a:cubicBezTo>
                    <a:pt x="52" y="0"/>
                    <a:pt x="49" y="2"/>
                    <a:pt x="47" y="4"/>
                  </a:cubicBezTo>
                  <a:cubicBezTo>
                    <a:pt x="32" y="20"/>
                    <a:pt x="2" y="57"/>
                    <a:pt x="3" y="112"/>
                  </a:cubicBezTo>
                  <a:cubicBezTo>
                    <a:pt x="3" y="112"/>
                    <a:pt x="0" y="164"/>
                    <a:pt x="35" y="234"/>
                  </a:cubicBezTo>
                  <a:cubicBezTo>
                    <a:pt x="56" y="234"/>
                    <a:pt x="56" y="234"/>
                    <a:pt x="56" y="234"/>
                  </a:cubicBezTo>
                  <a:cubicBezTo>
                    <a:pt x="57" y="234"/>
                    <a:pt x="57" y="234"/>
                    <a:pt x="57" y="234"/>
                  </a:cubicBezTo>
                  <a:cubicBezTo>
                    <a:pt x="78" y="234"/>
                    <a:pt x="78" y="234"/>
                    <a:pt x="78" y="234"/>
                  </a:cubicBezTo>
                  <a:cubicBezTo>
                    <a:pt x="112" y="164"/>
                    <a:pt x="110" y="112"/>
                    <a:pt x="110" y="112"/>
                  </a:cubicBezTo>
                  <a:close/>
                </a:path>
              </a:pathLst>
            </a:custGeom>
            <a:solidFill>
              <a:srgbClr val="5292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Rectangle 258"/>
            <p:cNvSpPr>
              <a:spLocks noChangeArrowheads="1"/>
            </p:cNvSpPr>
            <p:nvPr/>
          </p:nvSpPr>
          <p:spPr bwMode="auto">
            <a:xfrm>
              <a:off x="10507663" y="1693863"/>
              <a:ext cx="228600" cy="57150"/>
            </a:xfrm>
            <a:prstGeom prst="rect">
              <a:avLst/>
            </a:pr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Oval 259"/>
            <p:cNvSpPr>
              <a:spLocks noChangeArrowheads="1"/>
            </p:cNvSpPr>
            <p:nvPr/>
          </p:nvSpPr>
          <p:spPr bwMode="auto">
            <a:xfrm>
              <a:off x="10529888" y="1055688"/>
              <a:ext cx="180975" cy="1841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 rot="7987209">
            <a:off x="4453641" y="4320081"/>
            <a:ext cx="663576" cy="969963"/>
            <a:chOff x="10290175" y="822325"/>
            <a:chExt cx="663576" cy="969963"/>
          </a:xfrm>
        </p:grpSpPr>
        <p:sp>
          <p:nvSpPr>
            <p:cNvPr id="54" name="Freeform 255"/>
            <p:cNvSpPr>
              <a:spLocks/>
            </p:cNvSpPr>
            <p:nvPr/>
          </p:nvSpPr>
          <p:spPr bwMode="auto">
            <a:xfrm>
              <a:off x="10290175" y="1431925"/>
              <a:ext cx="236538" cy="360363"/>
            </a:xfrm>
            <a:custGeom>
              <a:avLst/>
              <a:gdLst>
                <a:gd name="T0" fmla="*/ 18 w 63"/>
                <a:gd name="T1" fmla="*/ 89 h 96"/>
                <a:gd name="T2" fmla="*/ 27 w 63"/>
                <a:gd name="T3" fmla="*/ 95 h 96"/>
                <a:gd name="T4" fmla="*/ 36 w 63"/>
                <a:gd name="T5" fmla="*/ 90 h 96"/>
                <a:gd name="T6" fmla="*/ 63 w 63"/>
                <a:gd name="T7" fmla="*/ 65 h 96"/>
                <a:gd name="T8" fmla="*/ 41 w 63"/>
                <a:gd name="T9" fmla="*/ 0 h 96"/>
                <a:gd name="T10" fmla="*/ 18 w 63"/>
                <a:gd name="T11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6">
                  <a:moveTo>
                    <a:pt x="18" y="89"/>
                  </a:moveTo>
                  <a:cubicBezTo>
                    <a:pt x="20" y="92"/>
                    <a:pt x="23" y="95"/>
                    <a:pt x="27" y="95"/>
                  </a:cubicBezTo>
                  <a:cubicBezTo>
                    <a:pt x="30" y="96"/>
                    <a:pt x="34" y="94"/>
                    <a:pt x="36" y="90"/>
                  </a:cubicBezTo>
                  <a:cubicBezTo>
                    <a:pt x="42" y="81"/>
                    <a:pt x="50" y="70"/>
                    <a:pt x="63" y="65"/>
                  </a:cubicBezTo>
                  <a:cubicBezTo>
                    <a:pt x="52" y="40"/>
                    <a:pt x="45" y="18"/>
                    <a:pt x="41" y="0"/>
                  </a:cubicBezTo>
                  <a:cubicBezTo>
                    <a:pt x="26" y="11"/>
                    <a:pt x="0" y="38"/>
                    <a:pt x="18" y="89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256"/>
            <p:cNvSpPr>
              <a:spLocks/>
            </p:cNvSpPr>
            <p:nvPr/>
          </p:nvSpPr>
          <p:spPr bwMode="auto">
            <a:xfrm>
              <a:off x="10717213" y="1431925"/>
              <a:ext cx="236538" cy="360363"/>
            </a:xfrm>
            <a:custGeom>
              <a:avLst/>
              <a:gdLst>
                <a:gd name="T0" fmla="*/ 22 w 63"/>
                <a:gd name="T1" fmla="*/ 0 h 96"/>
                <a:gd name="T2" fmla="*/ 0 w 63"/>
                <a:gd name="T3" fmla="*/ 65 h 96"/>
                <a:gd name="T4" fmla="*/ 27 w 63"/>
                <a:gd name="T5" fmla="*/ 90 h 96"/>
                <a:gd name="T6" fmla="*/ 36 w 63"/>
                <a:gd name="T7" fmla="*/ 95 h 96"/>
                <a:gd name="T8" fmla="*/ 44 w 63"/>
                <a:gd name="T9" fmla="*/ 89 h 96"/>
                <a:gd name="T10" fmla="*/ 22 w 63"/>
                <a:gd name="T11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6">
                  <a:moveTo>
                    <a:pt x="22" y="0"/>
                  </a:moveTo>
                  <a:cubicBezTo>
                    <a:pt x="18" y="18"/>
                    <a:pt x="11" y="40"/>
                    <a:pt x="0" y="65"/>
                  </a:cubicBezTo>
                  <a:cubicBezTo>
                    <a:pt x="12" y="70"/>
                    <a:pt x="21" y="81"/>
                    <a:pt x="27" y="90"/>
                  </a:cubicBezTo>
                  <a:cubicBezTo>
                    <a:pt x="28" y="94"/>
                    <a:pt x="32" y="96"/>
                    <a:pt x="36" y="95"/>
                  </a:cubicBezTo>
                  <a:cubicBezTo>
                    <a:pt x="40" y="95"/>
                    <a:pt x="43" y="92"/>
                    <a:pt x="44" y="89"/>
                  </a:cubicBezTo>
                  <a:cubicBezTo>
                    <a:pt x="63" y="39"/>
                    <a:pt x="37" y="11"/>
                    <a:pt x="22" y="0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57"/>
            <p:cNvSpPr>
              <a:spLocks/>
            </p:cNvSpPr>
            <p:nvPr/>
          </p:nvSpPr>
          <p:spPr bwMode="auto">
            <a:xfrm>
              <a:off x="10409238" y="822325"/>
              <a:ext cx="420688" cy="879475"/>
            </a:xfrm>
            <a:custGeom>
              <a:avLst/>
              <a:gdLst>
                <a:gd name="T0" fmla="*/ 110 w 112"/>
                <a:gd name="T1" fmla="*/ 112 h 234"/>
                <a:gd name="T2" fmla="*/ 64 w 112"/>
                <a:gd name="T3" fmla="*/ 4 h 234"/>
                <a:gd name="T4" fmla="*/ 55 w 112"/>
                <a:gd name="T5" fmla="*/ 0 h 234"/>
                <a:gd name="T6" fmla="*/ 47 w 112"/>
                <a:gd name="T7" fmla="*/ 4 h 234"/>
                <a:gd name="T8" fmla="*/ 3 w 112"/>
                <a:gd name="T9" fmla="*/ 112 h 234"/>
                <a:gd name="T10" fmla="*/ 35 w 112"/>
                <a:gd name="T11" fmla="*/ 234 h 234"/>
                <a:gd name="T12" fmla="*/ 56 w 112"/>
                <a:gd name="T13" fmla="*/ 234 h 234"/>
                <a:gd name="T14" fmla="*/ 57 w 112"/>
                <a:gd name="T15" fmla="*/ 234 h 234"/>
                <a:gd name="T16" fmla="*/ 78 w 112"/>
                <a:gd name="T17" fmla="*/ 234 h 234"/>
                <a:gd name="T18" fmla="*/ 110 w 112"/>
                <a:gd name="T19" fmla="*/ 11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" h="234">
                  <a:moveTo>
                    <a:pt x="110" y="112"/>
                  </a:moveTo>
                  <a:cubicBezTo>
                    <a:pt x="110" y="57"/>
                    <a:pt x="80" y="19"/>
                    <a:pt x="64" y="4"/>
                  </a:cubicBezTo>
                  <a:cubicBezTo>
                    <a:pt x="62" y="2"/>
                    <a:pt x="59" y="0"/>
                    <a:pt x="55" y="0"/>
                  </a:cubicBezTo>
                  <a:cubicBezTo>
                    <a:pt x="52" y="0"/>
                    <a:pt x="49" y="2"/>
                    <a:pt x="47" y="4"/>
                  </a:cubicBezTo>
                  <a:cubicBezTo>
                    <a:pt x="32" y="20"/>
                    <a:pt x="2" y="57"/>
                    <a:pt x="3" y="112"/>
                  </a:cubicBezTo>
                  <a:cubicBezTo>
                    <a:pt x="3" y="112"/>
                    <a:pt x="0" y="164"/>
                    <a:pt x="35" y="234"/>
                  </a:cubicBezTo>
                  <a:cubicBezTo>
                    <a:pt x="56" y="234"/>
                    <a:pt x="56" y="234"/>
                    <a:pt x="56" y="234"/>
                  </a:cubicBezTo>
                  <a:cubicBezTo>
                    <a:pt x="57" y="234"/>
                    <a:pt x="57" y="234"/>
                    <a:pt x="57" y="234"/>
                  </a:cubicBezTo>
                  <a:cubicBezTo>
                    <a:pt x="78" y="234"/>
                    <a:pt x="78" y="234"/>
                    <a:pt x="78" y="234"/>
                  </a:cubicBezTo>
                  <a:cubicBezTo>
                    <a:pt x="112" y="164"/>
                    <a:pt x="110" y="112"/>
                    <a:pt x="110" y="112"/>
                  </a:cubicBezTo>
                  <a:close/>
                </a:path>
              </a:pathLst>
            </a:custGeom>
            <a:solidFill>
              <a:srgbClr val="5292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Rectangle 258"/>
            <p:cNvSpPr>
              <a:spLocks noChangeArrowheads="1"/>
            </p:cNvSpPr>
            <p:nvPr/>
          </p:nvSpPr>
          <p:spPr bwMode="auto">
            <a:xfrm>
              <a:off x="10507663" y="1693863"/>
              <a:ext cx="228600" cy="57150"/>
            </a:xfrm>
            <a:prstGeom prst="rect">
              <a:avLst/>
            </a:pr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Oval 259"/>
            <p:cNvSpPr>
              <a:spLocks noChangeArrowheads="1"/>
            </p:cNvSpPr>
            <p:nvPr/>
          </p:nvSpPr>
          <p:spPr bwMode="auto">
            <a:xfrm>
              <a:off x="10529888" y="1055688"/>
              <a:ext cx="180975" cy="1841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9" name="组合 58"/>
          <p:cNvGrpSpPr/>
          <p:nvPr/>
        </p:nvGrpSpPr>
        <p:grpSpPr>
          <a:xfrm rot="17641755">
            <a:off x="6595854" y="1178401"/>
            <a:ext cx="663576" cy="969963"/>
            <a:chOff x="10290175" y="822325"/>
            <a:chExt cx="663576" cy="969963"/>
          </a:xfrm>
        </p:grpSpPr>
        <p:sp>
          <p:nvSpPr>
            <p:cNvPr id="60" name="Freeform 255"/>
            <p:cNvSpPr>
              <a:spLocks/>
            </p:cNvSpPr>
            <p:nvPr/>
          </p:nvSpPr>
          <p:spPr bwMode="auto">
            <a:xfrm>
              <a:off x="10290175" y="1431925"/>
              <a:ext cx="236538" cy="360363"/>
            </a:xfrm>
            <a:custGeom>
              <a:avLst/>
              <a:gdLst>
                <a:gd name="T0" fmla="*/ 18 w 63"/>
                <a:gd name="T1" fmla="*/ 89 h 96"/>
                <a:gd name="T2" fmla="*/ 27 w 63"/>
                <a:gd name="T3" fmla="*/ 95 h 96"/>
                <a:gd name="T4" fmla="*/ 36 w 63"/>
                <a:gd name="T5" fmla="*/ 90 h 96"/>
                <a:gd name="T6" fmla="*/ 63 w 63"/>
                <a:gd name="T7" fmla="*/ 65 h 96"/>
                <a:gd name="T8" fmla="*/ 41 w 63"/>
                <a:gd name="T9" fmla="*/ 0 h 96"/>
                <a:gd name="T10" fmla="*/ 18 w 63"/>
                <a:gd name="T11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6">
                  <a:moveTo>
                    <a:pt x="18" y="89"/>
                  </a:moveTo>
                  <a:cubicBezTo>
                    <a:pt x="20" y="92"/>
                    <a:pt x="23" y="95"/>
                    <a:pt x="27" y="95"/>
                  </a:cubicBezTo>
                  <a:cubicBezTo>
                    <a:pt x="30" y="96"/>
                    <a:pt x="34" y="94"/>
                    <a:pt x="36" y="90"/>
                  </a:cubicBezTo>
                  <a:cubicBezTo>
                    <a:pt x="42" y="81"/>
                    <a:pt x="50" y="70"/>
                    <a:pt x="63" y="65"/>
                  </a:cubicBezTo>
                  <a:cubicBezTo>
                    <a:pt x="52" y="40"/>
                    <a:pt x="45" y="18"/>
                    <a:pt x="41" y="0"/>
                  </a:cubicBezTo>
                  <a:cubicBezTo>
                    <a:pt x="26" y="11"/>
                    <a:pt x="0" y="38"/>
                    <a:pt x="18" y="89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256"/>
            <p:cNvSpPr>
              <a:spLocks/>
            </p:cNvSpPr>
            <p:nvPr/>
          </p:nvSpPr>
          <p:spPr bwMode="auto">
            <a:xfrm>
              <a:off x="10717213" y="1431925"/>
              <a:ext cx="236538" cy="360363"/>
            </a:xfrm>
            <a:custGeom>
              <a:avLst/>
              <a:gdLst>
                <a:gd name="T0" fmla="*/ 22 w 63"/>
                <a:gd name="T1" fmla="*/ 0 h 96"/>
                <a:gd name="T2" fmla="*/ 0 w 63"/>
                <a:gd name="T3" fmla="*/ 65 h 96"/>
                <a:gd name="T4" fmla="*/ 27 w 63"/>
                <a:gd name="T5" fmla="*/ 90 h 96"/>
                <a:gd name="T6" fmla="*/ 36 w 63"/>
                <a:gd name="T7" fmla="*/ 95 h 96"/>
                <a:gd name="T8" fmla="*/ 44 w 63"/>
                <a:gd name="T9" fmla="*/ 89 h 96"/>
                <a:gd name="T10" fmla="*/ 22 w 63"/>
                <a:gd name="T11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6">
                  <a:moveTo>
                    <a:pt x="22" y="0"/>
                  </a:moveTo>
                  <a:cubicBezTo>
                    <a:pt x="18" y="18"/>
                    <a:pt x="11" y="40"/>
                    <a:pt x="0" y="65"/>
                  </a:cubicBezTo>
                  <a:cubicBezTo>
                    <a:pt x="12" y="70"/>
                    <a:pt x="21" y="81"/>
                    <a:pt x="27" y="90"/>
                  </a:cubicBezTo>
                  <a:cubicBezTo>
                    <a:pt x="28" y="94"/>
                    <a:pt x="32" y="96"/>
                    <a:pt x="36" y="95"/>
                  </a:cubicBezTo>
                  <a:cubicBezTo>
                    <a:pt x="40" y="95"/>
                    <a:pt x="43" y="92"/>
                    <a:pt x="44" y="89"/>
                  </a:cubicBezTo>
                  <a:cubicBezTo>
                    <a:pt x="63" y="39"/>
                    <a:pt x="37" y="11"/>
                    <a:pt x="22" y="0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257"/>
            <p:cNvSpPr>
              <a:spLocks/>
            </p:cNvSpPr>
            <p:nvPr/>
          </p:nvSpPr>
          <p:spPr bwMode="auto">
            <a:xfrm>
              <a:off x="10409238" y="822325"/>
              <a:ext cx="420688" cy="879475"/>
            </a:xfrm>
            <a:custGeom>
              <a:avLst/>
              <a:gdLst>
                <a:gd name="T0" fmla="*/ 110 w 112"/>
                <a:gd name="T1" fmla="*/ 112 h 234"/>
                <a:gd name="T2" fmla="*/ 64 w 112"/>
                <a:gd name="T3" fmla="*/ 4 h 234"/>
                <a:gd name="T4" fmla="*/ 55 w 112"/>
                <a:gd name="T5" fmla="*/ 0 h 234"/>
                <a:gd name="T6" fmla="*/ 47 w 112"/>
                <a:gd name="T7" fmla="*/ 4 h 234"/>
                <a:gd name="T8" fmla="*/ 3 w 112"/>
                <a:gd name="T9" fmla="*/ 112 h 234"/>
                <a:gd name="T10" fmla="*/ 35 w 112"/>
                <a:gd name="T11" fmla="*/ 234 h 234"/>
                <a:gd name="T12" fmla="*/ 56 w 112"/>
                <a:gd name="T13" fmla="*/ 234 h 234"/>
                <a:gd name="T14" fmla="*/ 57 w 112"/>
                <a:gd name="T15" fmla="*/ 234 h 234"/>
                <a:gd name="T16" fmla="*/ 78 w 112"/>
                <a:gd name="T17" fmla="*/ 234 h 234"/>
                <a:gd name="T18" fmla="*/ 110 w 112"/>
                <a:gd name="T19" fmla="*/ 11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" h="234">
                  <a:moveTo>
                    <a:pt x="110" y="112"/>
                  </a:moveTo>
                  <a:cubicBezTo>
                    <a:pt x="110" y="57"/>
                    <a:pt x="80" y="19"/>
                    <a:pt x="64" y="4"/>
                  </a:cubicBezTo>
                  <a:cubicBezTo>
                    <a:pt x="62" y="2"/>
                    <a:pt x="59" y="0"/>
                    <a:pt x="55" y="0"/>
                  </a:cubicBezTo>
                  <a:cubicBezTo>
                    <a:pt x="52" y="0"/>
                    <a:pt x="49" y="2"/>
                    <a:pt x="47" y="4"/>
                  </a:cubicBezTo>
                  <a:cubicBezTo>
                    <a:pt x="32" y="20"/>
                    <a:pt x="2" y="57"/>
                    <a:pt x="3" y="112"/>
                  </a:cubicBezTo>
                  <a:cubicBezTo>
                    <a:pt x="3" y="112"/>
                    <a:pt x="0" y="164"/>
                    <a:pt x="35" y="234"/>
                  </a:cubicBezTo>
                  <a:cubicBezTo>
                    <a:pt x="56" y="234"/>
                    <a:pt x="56" y="234"/>
                    <a:pt x="56" y="234"/>
                  </a:cubicBezTo>
                  <a:cubicBezTo>
                    <a:pt x="57" y="234"/>
                    <a:pt x="57" y="234"/>
                    <a:pt x="57" y="234"/>
                  </a:cubicBezTo>
                  <a:cubicBezTo>
                    <a:pt x="78" y="234"/>
                    <a:pt x="78" y="234"/>
                    <a:pt x="78" y="234"/>
                  </a:cubicBezTo>
                  <a:cubicBezTo>
                    <a:pt x="112" y="164"/>
                    <a:pt x="110" y="112"/>
                    <a:pt x="110" y="112"/>
                  </a:cubicBezTo>
                  <a:close/>
                </a:path>
              </a:pathLst>
            </a:custGeom>
            <a:solidFill>
              <a:srgbClr val="5292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Rectangle 258"/>
            <p:cNvSpPr>
              <a:spLocks noChangeArrowheads="1"/>
            </p:cNvSpPr>
            <p:nvPr/>
          </p:nvSpPr>
          <p:spPr bwMode="auto">
            <a:xfrm>
              <a:off x="10507663" y="1693863"/>
              <a:ext cx="228600" cy="57150"/>
            </a:xfrm>
            <a:prstGeom prst="rect">
              <a:avLst/>
            </a:pr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Oval 259"/>
            <p:cNvSpPr>
              <a:spLocks noChangeArrowheads="1"/>
            </p:cNvSpPr>
            <p:nvPr/>
          </p:nvSpPr>
          <p:spPr bwMode="auto">
            <a:xfrm>
              <a:off x="10529888" y="1055688"/>
              <a:ext cx="180975" cy="1841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 rot="1054832">
            <a:off x="8341024" y="3136201"/>
            <a:ext cx="663576" cy="969963"/>
            <a:chOff x="10290175" y="822325"/>
            <a:chExt cx="663576" cy="969963"/>
          </a:xfrm>
        </p:grpSpPr>
        <p:sp>
          <p:nvSpPr>
            <p:cNvPr id="66" name="Freeform 255"/>
            <p:cNvSpPr>
              <a:spLocks/>
            </p:cNvSpPr>
            <p:nvPr/>
          </p:nvSpPr>
          <p:spPr bwMode="auto">
            <a:xfrm>
              <a:off x="10290175" y="1431925"/>
              <a:ext cx="236538" cy="360363"/>
            </a:xfrm>
            <a:custGeom>
              <a:avLst/>
              <a:gdLst>
                <a:gd name="T0" fmla="*/ 18 w 63"/>
                <a:gd name="T1" fmla="*/ 89 h 96"/>
                <a:gd name="T2" fmla="*/ 27 w 63"/>
                <a:gd name="T3" fmla="*/ 95 h 96"/>
                <a:gd name="T4" fmla="*/ 36 w 63"/>
                <a:gd name="T5" fmla="*/ 90 h 96"/>
                <a:gd name="T6" fmla="*/ 63 w 63"/>
                <a:gd name="T7" fmla="*/ 65 h 96"/>
                <a:gd name="T8" fmla="*/ 41 w 63"/>
                <a:gd name="T9" fmla="*/ 0 h 96"/>
                <a:gd name="T10" fmla="*/ 18 w 63"/>
                <a:gd name="T11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6">
                  <a:moveTo>
                    <a:pt x="18" y="89"/>
                  </a:moveTo>
                  <a:cubicBezTo>
                    <a:pt x="20" y="92"/>
                    <a:pt x="23" y="95"/>
                    <a:pt x="27" y="95"/>
                  </a:cubicBezTo>
                  <a:cubicBezTo>
                    <a:pt x="30" y="96"/>
                    <a:pt x="34" y="94"/>
                    <a:pt x="36" y="90"/>
                  </a:cubicBezTo>
                  <a:cubicBezTo>
                    <a:pt x="42" y="81"/>
                    <a:pt x="50" y="70"/>
                    <a:pt x="63" y="65"/>
                  </a:cubicBezTo>
                  <a:cubicBezTo>
                    <a:pt x="52" y="40"/>
                    <a:pt x="45" y="18"/>
                    <a:pt x="41" y="0"/>
                  </a:cubicBezTo>
                  <a:cubicBezTo>
                    <a:pt x="26" y="11"/>
                    <a:pt x="0" y="38"/>
                    <a:pt x="18" y="89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256"/>
            <p:cNvSpPr>
              <a:spLocks/>
            </p:cNvSpPr>
            <p:nvPr/>
          </p:nvSpPr>
          <p:spPr bwMode="auto">
            <a:xfrm>
              <a:off x="10717213" y="1431925"/>
              <a:ext cx="236538" cy="360363"/>
            </a:xfrm>
            <a:custGeom>
              <a:avLst/>
              <a:gdLst>
                <a:gd name="T0" fmla="*/ 22 w 63"/>
                <a:gd name="T1" fmla="*/ 0 h 96"/>
                <a:gd name="T2" fmla="*/ 0 w 63"/>
                <a:gd name="T3" fmla="*/ 65 h 96"/>
                <a:gd name="T4" fmla="*/ 27 w 63"/>
                <a:gd name="T5" fmla="*/ 90 h 96"/>
                <a:gd name="T6" fmla="*/ 36 w 63"/>
                <a:gd name="T7" fmla="*/ 95 h 96"/>
                <a:gd name="T8" fmla="*/ 44 w 63"/>
                <a:gd name="T9" fmla="*/ 89 h 96"/>
                <a:gd name="T10" fmla="*/ 22 w 63"/>
                <a:gd name="T11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6">
                  <a:moveTo>
                    <a:pt x="22" y="0"/>
                  </a:moveTo>
                  <a:cubicBezTo>
                    <a:pt x="18" y="18"/>
                    <a:pt x="11" y="40"/>
                    <a:pt x="0" y="65"/>
                  </a:cubicBezTo>
                  <a:cubicBezTo>
                    <a:pt x="12" y="70"/>
                    <a:pt x="21" y="81"/>
                    <a:pt x="27" y="90"/>
                  </a:cubicBezTo>
                  <a:cubicBezTo>
                    <a:pt x="28" y="94"/>
                    <a:pt x="32" y="96"/>
                    <a:pt x="36" y="95"/>
                  </a:cubicBezTo>
                  <a:cubicBezTo>
                    <a:pt x="40" y="95"/>
                    <a:pt x="43" y="92"/>
                    <a:pt x="44" y="89"/>
                  </a:cubicBezTo>
                  <a:cubicBezTo>
                    <a:pt x="63" y="39"/>
                    <a:pt x="37" y="11"/>
                    <a:pt x="22" y="0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257"/>
            <p:cNvSpPr>
              <a:spLocks/>
            </p:cNvSpPr>
            <p:nvPr/>
          </p:nvSpPr>
          <p:spPr bwMode="auto">
            <a:xfrm>
              <a:off x="10409238" y="822325"/>
              <a:ext cx="420688" cy="879475"/>
            </a:xfrm>
            <a:custGeom>
              <a:avLst/>
              <a:gdLst>
                <a:gd name="T0" fmla="*/ 110 w 112"/>
                <a:gd name="T1" fmla="*/ 112 h 234"/>
                <a:gd name="T2" fmla="*/ 64 w 112"/>
                <a:gd name="T3" fmla="*/ 4 h 234"/>
                <a:gd name="T4" fmla="*/ 55 w 112"/>
                <a:gd name="T5" fmla="*/ 0 h 234"/>
                <a:gd name="T6" fmla="*/ 47 w 112"/>
                <a:gd name="T7" fmla="*/ 4 h 234"/>
                <a:gd name="T8" fmla="*/ 3 w 112"/>
                <a:gd name="T9" fmla="*/ 112 h 234"/>
                <a:gd name="T10" fmla="*/ 35 w 112"/>
                <a:gd name="T11" fmla="*/ 234 h 234"/>
                <a:gd name="T12" fmla="*/ 56 w 112"/>
                <a:gd name="T13" fmla="*/ 234 h 234"/>
                <a:gd name="T14" fmla="*/ 57 w 112"/>
                <a:gd name="T15" fmla="*/ 234 h 234"/>
                <a:gd name="T16" fmla="*/ 78 w 112"/>
                <a:gd name="T17" fmla="*/ 234 h 234"/>
                <a:gd name="T18" fmla="*/ 110 w 112"/>
                <a:gd name="T19" fmla="*/ 11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" h="234">
                  <a:moveTo>
                    <a:pt x="110" y="112"/>
                  </a:moveTo>
                  <a:cubicBezTo>
                    <a:pt x="110" y="57"/>
                    <a:pt x="80" y="19"/>
                    <a:pt x="64" y="4"/>
                  </a:cubicBezTo>
                  <a:cubicBezTo>
                    <a:pt x="62" y="2"/>
                    <a:pt x="59" y="0"/>
                    <a:pt x="55" y="0"/>
                  </a:cubicBezTo>
                  <a:cubicBezTo>
                    <a:pt x="52" y="0"/>
                    <a:pt x="49" y="2"/>
                    <a:pt x="47" y="4"/>
                  </a:cubicBezTo>
                  <a:cubicBezTo>
                    <a:pt x="32" y="20"/>
                    <a:pt x="2" y="57"/>
                    <a:pt x="3" y="112"/>
                  </a:cubicBezTo>
                  <a:cubicBezTo>
                    <a:pt x="3" y="112"/>
                    <a:pt x="0" y="164"/>
                    <a:pt x="35" y="234"/>
                  </a:cubicBezTo>
                  <a:cubicBezTo>
                    <a:pt x="56" y="234"/>
                    <a:pt x="56" y="234"/>
                    <a:pt x="56" y="234"/>
                  </a:cubicBezTo>
                  <a:cubicBezTo>
                    <a:pt x="57" y="234"/>
                    <a:pt x="57" y="234"/>
                    <a:pt x="57" y="234"/>
                  </a:cubicBezTo>
                  <a:cubicBezTo>
                    <a:pt x="78" y="234"/>
                    <a:pt x="78" y="234"/>
                    <a:pt x="78" y="234"/>
                  </a:cubicBezTo>
                  <a:cubicBezTo>
                    <a:pt x="112" y="164"/>
                    <a:pt x="110" y="112"/>
                    <a:pt x="110" y="112"/>
                  </a:cubicBezTo>
                  <a:close/>
                </a:path>
              </a:pathLst>
            </a:custGeom>
            <a:solidFill>
              <a:srgbClr val="5292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Rectangle 258"/>
            <p:cNvSpPr>
              <a:spLocks noChangeArrowheads="1"/>
            </p:cNvSpPr>
            <p:nvPr/>
          </p:nvSpPr>
          <p:spPr bwMode="auto">
            <a:xfrm>
              <a:off x="10507663" y="1693863"/>
              <a:ext cx="228600" cy="57150"/>
            </a:xfrm>
            <a:prstGeom prst="rect">
              <a:avLst/>
            </a:pr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Oval 259"/>
            <p:cNvSpPr>
              <a:spLocks noChangeArrowheads="1"/>
            </p:cNvSpPr>
            <p:nvPr/>
          </p:nvSpPr>
          <p:spPr bwMode="auto">
            <a:xfrm>
              <a:off x="10529888" y="1055688"/>
              <a:ext cx="180975" cy="1841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1" name="组合 70"/>
          <p:cNvGrpSpPr/>
          <p:nvPr/>
        </p:nvGrpSpPr>
        <p:grpSpPr>
          <a:xfrm rot="4383658">
            <a:off x="7083106" y="4952136"/>
            <a:ext cx="663576" cy="969963"/>
            <a:chOff x="10290175" y="822325"/>
            <a:chExt cx="663576" cy="969963"/>
          </a:xfrm>
        </p:grpSpPr>
        <p:sp>
          <p:nvSpPr>
            <p:cNvPr id="72" name="Freeform 255"/>
            <p:cNvSpPr>
              <a:spLocks/>
            </p:cNvSpPr>
            <p:nvPr/>
          </p:nvSpPr>
          <p:spPr bwMode="auto">
            <a:xfrm>
              <a:off x="10290175" y="1431925"/>
              <a:ext cx="236538" cy="360363"/>
            </a:xfrm>
            <a:custGeom>
              <a:avLst/>
              <a:gdLst>
                <a:gd name="T0" fmla="*/ 18 w 63"/>
                <a:gd name="T1" fmla="*/ 89 h 96"/>
                <a:gd name="T2" fmla="*/ 27 w 63"/>
                <a:gd name="T3" fmla="*/ 95 h 96"/>
                <a:gd name="T4" fmla="*/ 36 w 63"/>
                <a:gd name="T5" fmla="*/ 90 h 96"/>
                <a:gd name="T6" fmla="*/ 63 w 63"/>
                <a:gd name="T7" fmla="*/ 65 h 96"/>
                <a:gd name="T8" fmla="*/ 41 w 63"/>
                <a:gd name="T9" fmla="*/ 0 h 96"/>
                <a:gd name="T10" fmla="*/ 18 w 63"/>
                <a:gd name="T11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6">
                  <a:moveTo>
                    <a:pt x="18" y="89"/>
                  </a:moveTo>
                  <a:cubicBezTo>
                    <a:pt x="20" y="92"/>
                    <a:pt x="23" y="95"/>
                    <a:pt x="27" y="95"/>
                  </a:cubicBezTo>
                  <a:cubicBezTo>
                    <a:pt x="30" y="96"/>
                    <a:pt x="34" y="94"/>
                    <a:pt x="36" y="90"/>
                  </a:cubicBezTo>
                  <a:cubicBezTo>
                    <a:pt x="42" y="81"/>
                    <a:pt x="50" y="70"/>
                    <a:pt x="63" y="65"/>
                  </a:cubicBezTo>
                  <a:cubicBezTo>
                    <a:pt x="52" y="40"/>
                    <a:pt x="45" y="18"/>
                    <a:pt x="41" y="0"/>
                  </a:cubicBezTo>
                  <a:cubicBezTo>
                    <a:pt x="26" y="11"/>
                    <a:pt x="0" y="38"/>
                    <a:pt x="18" y="89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256"/>
            <p:cNvSpPr>
              <a:spLocks/>
            </p:cNvSpPr>
            <p:nvPr/>
          </p:nvSpPr>
          <p:spPr bwMode="auto">
            <a:xfrm>
              <a:off x="10717213" y="1431925"/>
              <a:ext cx="236538" cy="360363"/>
            </a:xfrm>
            <a:custGeom>
              <a:avLst/>
              <a:gdLst>
                <a:gd name="T0" fmla="*/ 22 w 63"/>
                <a:gd name="T1" fmla="*/ 0 h 96"/>
                <a:gd name="T2" fmla="*/ 0 w 63"/>
                <a:gd name="T3" fmla="*/ 65 h 96"/>
                <a:gd name="T4" fmla="*/ 27 w 63"/>
                <a:gd name="T5" fmla="*/ 90 h 96"/>
                <a:gd name="T6" fmla="*/ 36 w 63"/>
                <a:gd name="T7" fmla="*/ 95 h 96"/>
                <a:gd name="T8" fmla="*/ 44 w 63"/>
                <a:gd name="T9" fmla="*/ 89 h 96"/>
                <a:gd name="T10" fmla="*/ 22 w 63"/>
                <a:gd name="T11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6">
                  <a:moveTo>
                    <a:pt x="22" y="0"/>
                  </a:moveTo>
                  <a:cubicBezTo>
                    <a:pt x="18" y="18"/>
                    <a:pt x="11" y="40"/>
                    <a:pt x="0" y="65"/>
                  </a:cubicBezTo>
                  <a:cubicBezTo>
                    <a:pt x="12" y="70"/>
                    <a:pt x="21" y="81"/>
                    <a:pt x="27" y="90"/>
                  </a:cubicBezTo>
                  <a:cubicBezTo>
                    <a:pt x="28" y="94"/>
                    <a:pt x="32" y="96"/>
                    <a:pt x="36" y="95"/>
                  </a:cubicBezTo>
                  <a:cubicBezTo>
                    <a:pt x="40" y="95"/>
                    <a:pt x="43" y="92"/>
                    <a:pt x="44" y="89"/>
                  </a:cubicBezTo>
                  <a:cubicBezTo>
                    <a:pt x="63" y="39"/>
                    <a:pt x="37" y="11"/>
                    <a:pt x="22" y="0"/>
                  </a:cubicBezTo>
                  <a:close/>
                </a:path>
              </a:pathLst>
            </a:cu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257"/>
            <p:cNvSpPr>
              <a:spLocks/>
            </p:cNvSpPr>
            <p:nvPr/>
          </p:nvSpPr>
          <p:spPr bwMode="auto">
            <a:xfrm>
              <a:off x="10409238" y="822325"/>
              <a:ext cx="420688" cy="879475"/>
            </a:xfrm>
            <a:custGeom>
              <a:avLst/>
              <a:gdLst>
                <a:gd name="T0" fmla="*/ 110 w 112"/>
                <a:gd name="T1" fmla="*/ 112 h 234"/>
                <a:gd name="T2" fmla="*/ 64 w 112"/>
                <a:gd name="T3" fmla="*/ 4 h 234"/>
                <a:gd name="T4" fmla="*/ 55 w 112"/>
                <a:gd name="T5" fmla="*/ 0 h 234"/>
                <a:gd name="T6" fmla="*/ 47 w 112"/>
                <a:gd name="T7" fmla="*/ 4 h 234"/>
                <a:gd name="T8" fmla="*/ 3 w 112"/>
                <a:gd name="T9" fmla="*/ 112 h 234"/>
                <a:gd name="T10" fmla="*/ 35 w 112"/>
                <a:gd name="T11" fmla="*/ 234 h 234"/>
                <a:gd name="T12" fmla="*/ 56 w 112"/>
                <a:gd name="T13" fmla="*/ 234 h 234"/>
                <a:gd name="T14" fmla="*/ 57 w 112"/>
                <a:gd name="T15" fmla="*/ 234 h 234"/>
                <a:gd name="T16" fmla="*/ 78 w 112"/>
                <a:gd name="T17" fmla="*/ 234 h 234"/>
                <a:gd name="T18" fmla="*/ 110 w 112"/>
                <a:gd name="T19" fmla="*/ 11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" h="234">
                  <a:moveTo>
                    <a:pt x="110" y="112"/>
                  </a:moveTo>
                  <a:cubicBezTo>
                    <a:pt x="110" y="57"/>
                    <a:pt x="80" y="19"/>
                    <a:pt x="64" y="4"/>
                  </a:cubicBezTo>
                  <a:cubicBezTo>
                    <a:pt x="62" y="2"/>
                    <a:pt x="59" y="0"/>
                    <a:pt x="55" y="0"/>
                  </a:cubicBezTo>
                  <a:cubicBezTo>
                    <a:pt x="52" y="0"/>
                    <a:pt x="49" y="2"/>
                    <a:pt x="47" y="4"/>
                  </a:cubicBezTo>
                  <a:cubicBezTo>
                    <a:pt x="32" y="20"/>
                    <a:pt x="2" y="57"/>
                    <a:pt x="3" y="112"/>
                  </a:cubicBezTo>
                  <a:cubicBezTo>
                    <a:pt x="3" y="112"/>
                    <a:pt x="0" y="164"/>
                    <a:pt x="35" y="234"/>
                  </a:cubicBezTo>
                  <a:cubicBezTo>
                    <a:pt x="56" y="234"/>
                    <a:pt x="56" y="234"/>
                    <a:pt x="56" y="234"/>
                  </a:cubicBezTo>
                  <a:cubicBezTo>
                    <a:pt x="57" y="234"/>
                    <a:pt x="57" y="234"/>
                    <a:pt x="57" y="234"/>
                  </a:cubicBezTo>
                  <a:cubicBezTo>
                    <a:pt x="78" y="234"/>
                    <a:pt x="78" y="234"/>
                    <a:pt x="78" y="234"/>
                  </a:cubicBezTo>
                  <a:cubicBezTo>
                    <a:pt x="112" y="164"/>
                    <a:pt x="110" y="112"/>
                    <a:pt x="110" y="112"/>
                  </a:cubicBezTo>
                  <a:close/>
                </a:path>
              </a:pathLst>
            </a:custGeom>
            <a:solidFill>
              <a:srgbClr val="5292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Rectangle 258"/>
            <p:cNvSpPr>
              <a:spLocks noChangeArrowheads="1"/>
            </p:cNvSpPr>
            <p:nvPr/>
          </p:nvSpPr>
          <p:spPr bwMode="auto">
            <a:xfrm>
              <a:off x="10507663" y="1693863"/>
              <a:ext cx="228600" cy="57150"/>
            </a:xfrm>
            <a:prstGeom prst="rect">
              <a:avLst/>
            </a:prstGeom>
            <a:solidFill>
              <a:srgbClr val="FF7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Oval 259"/>
            <p:cNvSpPr>
              <a:spLocks noChangeArrowheads="1"/>
            </p:cNvSpPr>
            <p:nvPr/>
          </p:nvSpPr>
          <p:spPr bwMode="auto">
            <a:xfrm>
              <a:off x="10529888" y="1055688"/>
              <a:ext cx="180975" cy="1841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406574" y="261442"/>
            <a:ext cx="3872093" cy="954687"/>
            <a:chOff x="406574" y="261442"/>
            <a:chExt cx="3872093" cy="954687"/>
          </a:xfrm>
        </p:grpSpPr>
        <p:grpSp>
          <p:nvGrpSpPr>
            <p:cNvPr id="78" name="组合 77"/>
            <p:cNvGrpSpPr/>
            <p:nvPr/>
          </p:nvGrpSpPr>
          <p:grpSpPr>
            <a:xfrm>
              <a:off x="406574" y="261442"/>
              <a:ext cx="765518" cy="954687"/>
              <a:chOff x="7874299" y="3455987"/>
              <a:chExt cx="1557606" cy="1942510"/>
            </a:xfrm>
          </p:grpSpPr>
          <p:sp>
            <p:nvSpPr>
              <p:cNvPr id="81" name="Rectangle 263"/>
              <p:cNvSpPr>
                <a:spLocks noChangeArrowheads="1"/>
              </p:cNvSpPr>
              <p:nvPr/>
            </p:nvSpPr>
            <p:spPr bwMode="auto">
              <a:xfrm>
                <a:off x="8528997" y="5074745"/>
                <a:ext cx="366918" cy="223029"/>
              </a:xfrm>
              <a:prstGeom prst="rect">
                <a:avLst/>
              </a:pr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264"/>
              <p:cNvSpPr>
                <a:spLocks/>
              </p:cNvSpPr>
              <p:nvPr/>
            </p:nvSpPr>
            <p:spPr bwMode="auto">
              <a:xfrm>
                <a:off x="8273591" y="3542321"/>
                <a:ext cx="902908" cy="1500051"/>
              </a:xfrm>
              <a:custGeom>
                <a:avLst/>
                <a:gdLst>
                  <a:gd name="T0" fmla="*/ 213 w 251"/>
                  <a:gd name="T1" fmla="*/ 417 h 417"/>
                  <a:gd name="T2" fmla="*/ 251 w 251"/>
                  <a:gd name="T3" fmla="*/ 400 h 417"/>
                  <a:gd name="T4" fmla="*/ 36 w 251"/>
                  <a:gd name="T5" fmla="*/ 0 h 417"/>
                  <a:gd name="T6" fmla="*/ 0 w 251"/>
                  <a:gd name="T7" fmla="*/ 19 h 417"/>
                  <a:gd name="T8" fmla="*/ 213 w 251"/>
                  <a:gd name="T9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417">
                    <a:moveTo>
                      <a:pt x="213" y="417"/>
                    </a:moveTo>
                    <a:lnTo>
                      <a:pt x="251" y="400"/>
                    </a:lnTo>
                    <a:lnTo>
                      <a:pt x="36" y="0"/>
                    </a:lnTo>
                    <a:lnTo>
                      <a:pt x="0" y="19"/>
                    </a:lnTo>
                    <a:lnTo>
                      <a:pt x="213" y="417"/>
                    </a:lnTo>
                    <a:close/>
                  </a:path>
                </a:pathLst>
              </a:custGeom>
              <a:solidFill>
                <a:srgbClr val="2B2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265"/>
              <p:cNvSpPr>
                <a:spLocks/>
              </p:cNvSpPr>
              <p:nvPr/>
            </p:nvSpPr>
            <p:spPr bwMode="auto">
              <a:xfrm>
                <a:off x="7874299" y="3455987"/>
                <a:ext cx="1557606" cy="1694302"/>
              </a:xfrm>
              <a:custGeom>
                <a:avLst/>
                <a:gdLst>
                  <a:gd name="T0" fmla="*/ 75 w 183"/>
                  <a:gd name="T1" fmla="*/ 14 h 199"/>
                  <a:gd name="T2" fmla="*/ 14 w 183"/>
                  <a:gd name="T3" fmla="*/ 98 h 199"/>
                  <a:gd name="T4" fmla="*/ 101 w 183"/>
                  <a:gd name="T5" fmla="*/ 185 h 199"/>
                  <a:gd name="T6" fmla="*/ 160 w 183"/>
                  <a:gd name="T7" fmla="*/ 162 h 199"/>
                  <a:gd name="T8" fmla="*/ 167 w 183"/>
                  <a:gd name="T9" fmla="*/ 174 h 199"/>
                  <a:gd name="T10" fmla="*/ 101 w 183"/>
                  <a:gd name="T11" fmla="*/ 199 h 199"/>
                  <a:gd name="T12" fmla="*/ 0 w 183"/>
                  <a:gd name="T13" fmla="*/ 98 h 199"/>
                  <a:gd name="T14" fmla="*/ 69 w 183"/>
                  <a:gd name="T15" fmla="*/ 2 h 199"/>
                  <a:gd name="T16" fmla="*/ 75 w 183"/>
                  <a:gd name="T17" fmla="*/ 14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199">
                    <a:moveTo>
                      <a:pt x="75" y="14"/>
                    </a:moveTo>
                    <a:cubicBezTo>
                      <a:pt x="40" y="30"/>
                      <a:pt x="14" y="58"/>
                      <a:pt x="14" y="98"/>
                    </a:cubicBezTo>
                    <a:cubicBezTo>
                      <a:pt x="14" y="146"/>
                      <a:pt x="53" y="185"/>
                      <a:pt x="101" y="185"/>
                    </a:cubicBezTo>
                    <a:cubicBezTo>
                      <a:pt x="123" y="185"/>
                      <a:pt x="153" y="170"/>
                      <a:pt x="160" y="162"/>
                    </a:cubicBezTo>
                    <a:cubicBezTo>
                      <a:pt x="166" y="154"/>
                      <a:pt x="183" y="162"/>
                      <a:pt x="167" y="174"/>
                    </a:cubicBezTo>
                    <a:cubicBezTo>
                      <a:pt x="150" y="186"/>
                      <a:pt x="126" y="199"/>
                      <a:pt x="101" y="199"/>
                    </a:cubicBezTo>
                    <a:cubicBezTo>
                      <a:pt x="45" y="199"/>
                      <a:pt x="0" y="153"/>
                      <a:pt x="0" y="98"/>
                    </a:cubicBezTo>
                    <a:cubicBezTo>
                      <a:pt x="0" y="53"/>
                      <a:pt x="36" y="8"/>
                      <a:pt x="69" y="2"/>
                    </a:cubicBezTo>
                    <a:cubicBezTo>
                      <a:pt x="79" y="0"/>
                      <a:pt x="89" y="8"/>
                      <a:pt x="75" y="14"/>
                    </a:cubicBez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266"/>
              <p:cNvSpPr>
                <a:spLocks/>
              </p:cNvSpPr>
              <p:nvPr/>
            </p:nvSpPr>
            <p:spPr bwMode="auto">
              <a:xfrm>
                <a:off x="8205245" y="5261802"/>
                <a:ext cx="1014422" cy="136695"/>
              </a:xfrm>
              <a:custGeom>
                <a:avLst/>
                <a:gdLst>
                  <a:gd name="T0" fmla="*/ 0 w 119"/>
                  <a:gd name="T1" fmla="*/ 16 h 16"/>
                  <a:gd name="T2" fmla="*/ 61 w 119"/>
                  <a:gd name="T3" fmla="*/ 0 h 16"/>
                  <a:gd name="T4" fmla="*/ 119 w 119"/>
                  <a:gd name="T5" fmla="*/ 16 h 16"/>
                  <a:gd name="T6" fmla="*/ 0 w 119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9" h="16">
                    <a:moveTo>
                      <a:pt x="0" y="16"/>
                    </a:moveTo>
                    <a:cubicBezTo>
                      <a:pt x="0" y="2"/>
                      <a:pt x="28" y="0"/>
                      <a:pt x="61" y="0"/>
                    </a:cubicBezTo>
                    <a:cubicBezTo>
                      <a:pt x="94" y="0"/>
                      <a:pt x="119" y="2"/>
                      <a:pt x="119" y="1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775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Oval 267"/>
              <p:cNvSpPr>
                <a:spLocks noChangeArrowheads="1"/>
              </p:cNvSpPr>
              <p:nvPr/>
            </p:nvSpPr>
            <p:spPr bwMode="auto">
              <a:xfrm>
                <a:off x="8111717" y="3661029"/>
                <a:ext cx="1269827" cy="1259034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268"/>
              <p:cNvSpPr>
                <a:spLocks noEditPoints="1"/>
              </p:cNvSpPr>
              <p:nvPr/>
            </p:nvSpPr>
            <p:spPr bwMode="auto">
              <a:xfrm>
                <a:off x="8111717" y="3661029"/>
                <a:ext cx="1244645" cy="1259034"/>
              </a:xfrm>
              <a:custGeom>
                <a:avLst/>
                <a:gdLst>
                  <a:gd name="T0" fmla="*/ 140 w 146"/>
                  <a:gd name="T1" fmla="*/ 53 h 148"/>
                  <a:gd name="T2" fmla="*/ 138 w 146"/>
                  <a:gd name="T3" fmla="*/ 42 h 148"/>
                  <a:gd name="T4" fmla="*/ 128 w 146"/>
                  <a:gd name="T5" fmla="*/ 38 h 148"/>
                  <a:gd name="T6" fmla="*/ 130 w 146"/>
                  <a:gd name="T7" fmla="*/ 46 h 148"/>
                  <a:gd name="T8" fmla="*/ 123 w 146"/>
                  <a:gd name="T9" fmla="*/ 40 h 148"/>
                  <a:gd name="T10" fmla="*/ 111 w 146"/>
                  <a:gd name="T11" fmla="*/ 47 h 148"/>
                  <a:gd name="T12" fmla="*/ 113 w 146"/>
                  <a:gd name="T13" fmla="*/ 40 h 148"/>
                  <a:gd name="T14" fmla="*/ 122 w 146"/>
                  <a:gd name="T15" fmla="*/ 29 h 148"/>
                  <a:gd name="T16" fmla="*/ 119 w 146"/>
                  <a:gd name="T17" fmla="*/ 25 h 148"/>
                  <a:gd name="T18" fmla="*/ 31 w 146"/>
                  <a:gd name="T19" fmla="*/ 14 h 148"/>
                  <a:gd name="T20" fmla="*/ 44 w 146"/>
                  <a:gd name="T21" fmla="*/ 15 h 148"/>
                  <a:gd name="T22" fmla="*/ 45 w 146"/>
                  <a:gd name="T23" fmla="*/ 10 h 148"/>
                  <a:gd name="T24" fmla="*/ 48 w 146"/>
                  <a:gd name="T25" fmla="*/ 14 h 148"/>
                  <a:gd name="T26" fmla="*/ 55 w 146"/>
                  <a:gd name="T27" fmla="*/ 13 h 148"/>
                  <a:gd name="T28" fmla="*/ 62 w 146"/>
                  <a:gd name="T29" fmla="*/ 16 h 148"/>
                  <a:gd name="T30" fmla="*/ 79 w 146"/>
                  <a:gd name="T31" fmla="*/ 17 h 148"/>
                  <a:gd name="T32" fmla="*/ 70 w 146"/>
                  <a:gd name="T33" fmla="*/ 15 h 148"/>
                  <a:gd name="T34" fmla="*/ 61 w 146"/>
                  <a:gd name="T35" fmla="*/ 18 h 148"/>
                  <a:gd name="T36" fmla="*/ 58 w 146"/>
                  <a:gd name="T37" fmla="*/ 21 h 148"/>
                  <a:gd name="T38" fmla="*/ 54 w 146"/>
                  <a:gd name="T39" fmla="*/ 28 h 148"/>
                  <a:gd name="T40" fmla="*/ 63 w 146"/>
                  <a:gd name="T41" fmla="*/ 21 h 148"/>
                  <a:gd name="T42" fmla="*/ 77 w 146"/>
                  <a:gd name="T43" fmla="*/ 30 h 148"/>
                  <a:gd name="T44" fmla="*/ 76 w 146"/>
                  <a:gd name="T45" fmla="*/ 37 h 148"/>
                  <a:gd name="T46" fmla="*/ 73 w 146"/>
                  <a:gd name="T47" fmla="*/ 33 h 148"/>
                  <a:gd name="T48" fmla="*/ 68 w 146"/>
                  <a:gd name="T49" fmla="*/ 34 h 148"/>
                  <a:gd name="T50" fmla="*/ 66 w 146"/>
                  <a:gd name="T51" fmla="*/ 35 h 148"/>
                  <a:gd name="T52" fmla="*/ 61 w 146"/>
                  <a:gd name="T53" fmla="*/ 39 h 148"/>
                  <a:gd name="T54" fmla="*/ 44 w 146"/>
                  <a:gd name="T55" fmla="*/ 54 h 148"/>
                  <a:gd name="T56" fmla="*/ 26 w 146"/>
                  <a:gd name="T57" fmla="*/ 60 h 148"/>
                  <a:gd name="T58" fmla="*/ 35 w 146"/>
                  <a:gd name="T59" fmla="*/ 68 h 148"/>
                  <a:gd name="T60" fmla="*/ 55 w 146"/>
                  <a:gd name="T61" fmla="*/ 75 h 148"/>
                  <a:gd name="T62" fmla="*/ 71 w 146"/>
                  <a:gd name="T63" fmla="*/ 82 h 148"/>
                  <a:gd name="T64" fmla="*/ 88 w 146"/>
                  <a:gd name="T65" fmla="*/ 94 h 148"/>
                  <a:gd name="T66" fmla="*/ 76 w 146"/>
                  <a:gd name="T67" fmla="*/ 117 h 148"/>
                  <a:gd name="T68" fmla="*/ 65 w 146"/>
                  <a:gd name="T69" fmla="*/ 130 h 148"/>
                  <a:gd name="T70" fmla="*/ 65 w 146"/>
                  <a:gd name="T71" fmla="*/ 138 h 148"/>
                  <a:gd name="T72" fmla="*/ 55 w 146"/>
                  <a:gd name="T73" fmla="*/ 133 h 148"/>
                  <a:gd name="T74" fmla="*/ 48 w 146"/>
                  <a:gd name="T75" fmla="*/ 101 h 148"/>
                  <a:gd name="T76" fmla="*/ 45 w 146"/>
                  <a:gd name="T77" fmla="*/ 82 h 148"/>
                  <a:gd name="T78" fmla="*/ 29 w 146"/>
                  <a:gd name="T79" fmla="*/ 69 h 148"/>
                  <a:gd name="T80" fmla="*/ 14 w 146"/>
                  <a:gd name="T81" fmla="*/ 56 h 148"/>
                  <a:gd name="T82" fmla="*/ 12 w 146"/>
                  <a:gd name="T83" fmla="*/ 62 h 148"/>
                  <a:gd name="T84" fmla="*/ 75 w 146"/>
                  <a:gd name="T85" fmla="*/ 148 h 148"/>
                  <a:gd name="T86" fmla="*/ 125 w 146"/>
                  <a:gd name="T87" fmla="*/ 104 h 148"/>
                  <a:gd name="T88" fmla="*/ 117 w 146"/>
                  <a:gd name="T89" fmla="*/ 79 h 148"/>
                  <a:gd name="T90" fmla="*/ 96 w 146"/>
                  <a:gd name="T91" fmla="*/ 73 h 148"/>
                  <a:gd name="T92" fmla="*/ 103 w 146"/>
                  <a:gd name="T93" fmla="*/ 55 h 148"/>
                  <a:gd name="T94" fmla="*/ 123 w 146"/>
                  <a:gd name="T95" fmla="*/ 47 h 148"/>
                  <a:gd name="T96" fmla="*/ 113 w 146"/>
                  <a:gd name="T97" fmla="*/ 27 h 148"/>
                  <a:gd name="T98" fmla="*/ 110 w 146"/>
                  <a:gd name="T99" fmla="*/ 33 h 148"/>
                  <a:gd name="T100" fmla="*/ 109 w 146"/>
                  <a:gd name="T101" fmla="*/ 26 h 148"/>
                  <a:gd name="T102" fmla="*/ 107 w 146"/>
                  <a:gd name="T103" fmla="*/ 32 h 148"/>
                  <a:gd name="T104" fmla="*/ 64 w 146"/>
                  <a:gd name="T105" fmla="*/ 38 h 148"/>
                  <a:gd name="T106" fmla="*/ 68 w 146"/>
                  <a:gd name="T107" fmla="*/ 40 h 148"/>
                  <a:gd name="T108" fmla="*/ 69 w 146"/>
                  <a:gd name="T109" fmla="*/ 3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6" h="148">
                    <a:moveTo>
                      <a:pt x="130" y="53"/>
                    </a:moveTo>
                    <a:cubicBezTo>
                      <a:pt x="131" y="53"/>
                      <a:pt x="131" y="53"/>
                      <a:pt x="131" y="53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51"/>
                      <a:pt x="132" y="51"/>
                      <a:pt x="132" y="51"/>
                    </a:cubicBezTo>
                    <a:cubicBezTo>
                      <a:pt x="136" y="51"/>
                      <a:pt x="136" y="51"/>
                      <a:pt x="136" y="51"/>
                    </a:cubicBezTo>
                    <a:cubicBezTo>
                      <a:pt x="140" y="53"/>
                      <a:pt x="140" y="53"/>
                      <a:pt x="140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3"/>
                      <a:pt x="146" y="53"/>
                      <a:pt x="146" y="53"/>
                    </a:cubicBezTo>
                    <a:cubicBezTo>
                      <a:pt x="146" y="51"/>
                      <a:pt x="145" y="49"/>
                      <a:pt x="144" y="47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5" y="47"/>
                      <a:pt x="135" y="47"/>
                      <a:pt x="135" y="47"/>
                    </a:cubicBezTo>
                    <a:cubicBezTo>
                      <a:pt x="132" y="44"/>
                      <a:pt x="132" y="44"/>
                      <a:pt x="132" y="44"/>
                    </a:cubicBezTo>
                    <a:cubicBezTo>
                      <a:pt x="132" y="41"/>
                      <a:pt x="132" y="41"/>
                      <a:pt x="132" y="41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5" y="38"/>
                      <a:pt x="125" y="38"/>
                      <a:pt x="125" y="38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6"/>
                      <a:pt x="130" y="46"/>
                      <a:pt x="130" y="46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9" y="44"/>
                      <a:pt x="129" y="44"/>
                      <a:pt x="129" y="44"/>
                    </a:cubicBezTo>
                    <a:cubicBezTo>
                      <a:pt x="123" y="40"/>
                      <a:pt x="123" y="40"/>
                      <a:pt x="123" y="40"/>
                    </a:cubicBezTo>
                    <a:cubicBezTo>
                      <a:pt x="122" y="39"/>
                      <a:pt x="122" y="39"/>
                      <a:pt x="122" y="39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7"/>
                      <a:pt x="113" y="47"/>
                      <a:pt x="113" y="47"/>
                    </a:cubicBezTo>
                    <a:cubicBezTo>
                      <a:pt x="111" y="47"/>
                      <a:pt x="111" y="47"/>
                      <a:pt x="111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0"/>
                      <a:pt x="105" y="40"/>
                      <a:pt x="105" y="40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2" y="34"/>
                      <a:pt x="112" y="34"/>
                      <a:pt x="112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122" y="29"/>
                      <a:pt x="122" y="29"/>
                      <a:pt x="122" y="29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26"/>
                      <a:pt x="124" y="26"/>
                      <a:pt x="124" y="26"/>
                    </a:cubicBezTo>
                    <a:cubicBezTo>
                      <a:pt x="121" y="27"/>
                      <a:pt x="121" y="27"/>
                      <a:pt x="121" y="27"/>
                    </a:cubicBezTo>
                    <a:cubicBezTo>
                      <a:pt x="120" y="25"/>
                      <a:pt x="120" y="25"/>
                      <a:pt x="120" y="25"/>
                    </a:cubicBezTo>
                    <a:cubicBezTo>
                      <a:pt x="119" y="25"/>
                      <a:pt x="119" y="25"/>
                      <a:pt x="119" y="25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0" y="21"/>
                      <a:pt x="120" y="21"/>
                      <a:pt x="120" y="21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11" y="7"/>
                      <a:pt x="94" y="0"/>
                      <a:pt x="75" y="0"/>
                    </a:cubicBezTo>
                    <a:cubicBezTo>
                      <a:pt x="59" y="0"/>
                      <a:pt x="43" y="5"/>
                      <a:pt x="31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47" y="14"/>
                      <a:pt x="48" y="14"/>
                    </a:cubicBezTo>
                    <a:cubicBezTo>
                      <a:pt x="48" y="14"/>
                      <a:pt x="48" y="17"/>
                      <a:pt x="48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6" y="37"/>
                      <a:pt x="76" y="37"/>
                      <a:pt x="76" y="37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2" y="35"/>
                      <a:pt x="72" y="35"/>
                      <a:pt x="72" y="3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7" y="32"/>
                      <a:pt x="67" y="32"/>
                      <a:pt x="67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4" y="33"/>
                      <a:pt x="64" y="33"/>
                      <a:pt x="64" y="33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5" y="75"/>
                      <a:pt x="55" y="75"/>
                      <a:pt x="55" y="75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5" y="79"/>
                      <a:pt x="65" y="79"/>
                      <a:pt x="65" y="79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94"/>
                      <a:pt x="88" y="94"/>
                      <a:pt x="88" y="94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76" y="109"/>
                      <a:pt x="76" y="109"/>
                      <a:pt x="76" y="109"/>
                    </a:cubicBezTo>
                    <a:cubicBezTo>
                      <a:pt x="75" y="112"/>
                      <a:pt x="75" y="112"/>
                      <a:pt x="75" y="112"/>
                    </a:cubicBezTo>
                    <a:cubicBezTo>
                      <a:pt x="76" y="117"/>
                      <a:pt x="76" y="117"/>
                      <a:pt x="76" y="117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5" y="130"/>
                      <a:pt x="65" y="130"/>
                      <a:pt x="65" y="130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6"/>
                      <a:pt x="66" y="136"/>
                      <a:pt x="66" y="136"/>
                    </a:cubicBezTo>
                    <a:cubicBezTo>
                      <a:pt x="65" y="138"/>
                      <a:pt x="65" y="138"/>
                      <a:pt x="65" y="138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8" y="142"/>
                      <a:pt x="68" y="142"/>
                      <a:pt x="68" y="142"/>
                    </a:cubicBezTo>
                    <a:cubicBezTo>
                      <a:pt x="68" y="143"/>
                      <a:pt x="68" y="143"/>
                      <a:pt x="68" y="143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59" y="139"/>
                      <a:pt x="59" y="139"/>
                      <a:pt x="59" y="139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53" y="118"/>
                      <a:pt x="53" y="118"/>
                      <a:pt x="53" y="118"/>
                    </a:cubicBezTo>
                    <a:cubicBezTo>
                      <a:pt x="53" y="105"/>
                      <a:pt x="53" y="105"/>
                      <a:pt x="53" y="105"/>
                    </a:cubicBezTo>
                    <a:cubicBezTo>
                      <a:pt x="53" y="105"/>
                      <a:pt x="48" y="101"/>
                      <a:pt x="48" y="101"/>
                    </a:cubicBezTo>
                    <a:cubicBezTo>
                      <a:pt x="48" y="101"/>
                      <a:pt x="46" y="101"/>
                      <a:pt x="46" y="101"/>
                    </a:cubicBezTo>
                    <a:cubicBezTo>
                      <a:pt x="46" y="99"/>
                      <a:pt x="46" y="99"/>
                      <a:pt x="46" y="99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0" y="89"/>
                      <a:pt x="40" y="89"/>
                      <a:pt x="40" y="89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9" y="71"/>
                      <a:pt x="29" y="71"/>
                      <a:pt x="29" y="71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3" y="54"/>
                      <a:pt x="0" y="64"/>
                      <a:pt x="0" y="74"/>
                    </a:cubicBezTo>
                    <a:cubicBezTo>
                      <a:pt x="0" y="115"/>
                      <a:pt x="34" y="148"/>
                      <a:pt x="75" y="148"/>
                    </a:cubicBezTo>
                    <a:cubicBezTo>
                      <a:pt x="98" y="148"/>
                      <a:pt x="119" y="138"/>
                      <a:pt x="133" y="12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30" y="116"/>
                      <a:pt x="130" y="116"/>
                      <a:pt x="130" y="116"/>
                    </a:cubicBezTo>
                    <a:cubicBezTo>
                      <a:pt x="127" y="112"/>
                      <a:pt x="127" y="112"/>
                      <a:pt x="127" y="112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3" y="81"/>
                      <a:pt x="123" y="81"/>
                      <a:pt x="123" y="8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3" y="79"/>
                      <a:pt x="113" y="79"/>
                      <a:pt x="113" y="79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6" y="81"/>
                      <a:pt x="106" y="81"/>
                      <a:pt x="106" y="81"/>
                    </a:cubicBezTo>
                    <a:cubicBezTo>
                      <a:pt x="103" y="81"/>
                      <a:pt x="103" y="81"/>
                      <a:pt x="103" y="81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66"/>
                      <a:pt x="96" y="66"/>
                      <a:pt x="96" y="66"/>
                    </a:cubicBezTo>
                    <a:cubicBezTo>
                      <a:pt x="97" y="66"/>
                      <a:pt x="97" y="66"/>
                      <a:pt x="97" y="66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6" y="63"/>
                      <a:pt x="96" y="63"/>
                      <a:pt x="96" y="63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03" y="51"/>
                      <a:pt x="103" y="51"/>
                      <a:pt x="103" y="51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5" y="47"/>
                      <a:pt x="115" y="47"/>
                      <a:pt x="115" y="47"/>
                    </a:cubicBezTo>
                    <a:cubicBezTo>
                      <a:pt x="123" y="47"/>
                      <a:pt x="123" y="47"/>
                      <a:pt x="123" y="47"/>
                    </a:cubicBezTo>
                    <a:cubicBezTo>
                      <a:pt x="123" y="51"/>
                      <a:pt x="123" y="51"/>
                      <a:pt x="123" y="51"/>
                    </a:cubicBezTo>
                    <a:lnTo>
                      <a:pt x="130" y="53"/>
                    </a:lnTo>
                    <a:close/>
                    <a:moveTo>
                      <a:pt x="109" y="26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30"/>
                      <a:pt x="114" y="30"/>
                      <a:pt x="114" y="30"/>
                    </a:cubicBezTo>
                    <a:cubicBezTo>
                      <a:pt x="115" y="31"/>
                      <a:pt x="115" y="31"/>
                      <a:pt x="115" y="31"/>
                    </a:cubicBezTo>
                    <a:cubicBezTo>
                      <a:pt x="117" y="31"/>
                      <a:pt x="117" y="31"/>
                      <a:pt x="117" y="31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2" y="33"/>
                      <a:pt x="112" y="33"/>
                      <a:pt x="112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1"/>
                      <a:pt x="110" y="31"/>
                      <a:pt x="110" y="31"/>
                    </a:cubicBezTo>
                    <a:cubicBezTo>
                      <a:pt x="112" y="30"/>
                      <a:pt x="112" y="30"/>
                      <a:pt x="112" y="30"/>
                    </a:cubicBezTo>
                    <a:cubicBezTo>
                      <a:pt x="112" y="29"/>
                      <a:pt x="112" y="29"/>
                      <a:pt x="112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9" y="27"/>
                      <a:pt x="109" y="27"/>
                      <a:pt x="109" y="27"/>
                    </a:cubicBezTo>
                    <a:lnTo>
                      <a:pt x="109" y="26"/>
                    </a:lnTo>
                    <a:close/>
                    <a:moveTo>
                      <a:pt x="105" y="31"/>
                    </a:moveTo>
                    <a:cubicBezTo>
                      <a:pt x="107" y="28"/>
                      <a:pt x="107" y="28"/>
                      <a:pt x="107" y="28"/>
                    </a:cubicBezTo>
                    <a:cubicBezTo>
                      <a:pt x="109" y="28"/>
                      <a:pt x="109" y="28"/>
                      <a:pt x="109" y="28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07" y="32"/>
                      <a:pt x="107" y="32"/>
                      <a:pt x="107" y="32"/>
                    </a:cubicBezTo>
                    <a:cubicBezTo>
                      <a:pt x="105" y="32"/>
                      <a:pt x="105" y="32"/>
                      <a:pt x="105" y="32"/>
                    </a:cubicBezTo>
                    <a:lnTo>
                      <a:pt x="105" y="31"/>
                    </a:lnTo>
                    <a:close/>
                    <a:moveTo>
                      <a:pt x="65" y="40"/>
                    </a:move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39"/>
                      <a:pt x="63" y="39"/>
                      <a:pt x="63" y="3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5" y="39"/>
                      <a:pt x="65" y="39"/>
                      <a:pt x="65" y="39"/>
                    </a:cubicBezTo>
                    <a:lnTo>
                      <a:pt x="65" y="40"/>
                    </a:lnTo>
                    <a:close/>
                    <a:moveTo>
                      <a:pt x="70" y="38"/>
                    </a:move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9" y="37"/>
                      <a:pt x="69" y="37"/>
                      <a:pt x="69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1" y="37"/>
                      <a:pt x="71" y="37"/>
                      <a:pt x="71" y="37"/>
                    </a:cubicBezTo>
                    <a:lnTo>
                      <a:pt x="70" y="38"/>
                    </a:lnTo>
                    <a:close/>
                  </a:path>
                </a:pathLst>
              </a:custGeom>
              <a:solidFill>
                <a:srgbClr val="5292B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9" name="文本框 78"/>
            <p:cNvSpPr txBox="1"/>
            <p:nvPr/>
          </p:nvSpPr>
          <p:spPr>
            <a:xfrm>
              <a:off x="1254331" y="361520"/>
              <a:ext cx="30243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3200" spc="300" dirty="0" smtClean="0">
                  <a:solidFill>
                    <a:srgbClr val="2B2C2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3200" spc="300" dirty="0">
                <a:solidFill>
                  <a:srgbClr val="2B2C2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80" name="直接连接符 79"/>
            <p:cNvCxnSpPr/>
            <p:nvPr/>
          </p:nvCxnSpPr>
          <p:spPr>
            <a:xfrm>
              <a:off x="1121095" y="952417"/>
              <a:ext cx="2813871" cy="0"/>
            </a:xfrm>
            <a:prstGeom prst="line">
              <a:avLst/>
            </a:prstGeom>
            <a:ln w="38100">
              <a:solidFill>
                <a:srgbClr val="FF77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95039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2191</TotalTime>
  <Words>1671</Words>
  <Application>Microsoft Office PowerPoint</Application>
  <PresentationFormat>自定义</PresentationFormat>
  <Paragraphs>277</Paragraphs>
  <Slides>32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3" baseType="lpstr">
      <vt:lpstr>时尚中黑简体</vt:lpstr>
      <vt:lpstr>Arial Black</vt:lpstr>
      <vt:lpstr>Impact</vt:lpstr>
      <vt:lpstr>Arial</vt:lpstr>
      <vt:lpstr>Century Gothic</vt:lpstr>
      <vt:lpstr>宋体</vt:lpstr>
      <vt:lpstr>微软雅黑</vt:lpstr>
      <vt:lpstr>Calibri</vt:lpstr>
      <vt:lpstr>Helvetica Neue</vt:lpstr>
      <vt:lpstr>黑体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268</cp:revision>
  <dcterms:created xsi:type="dcterms:W3CDTF">2014-12-04T03:30:22Z</dcterms:created>
  <dcterms:modified xsi:type="dcterms:W3CDTF">2016-07-25T06:06:02Z</dcterms:modified>
</cp:coreProperties>
</file>