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7" r:id="rId3"/>
    <p:sldId id="268" r:id="rId4"/>
    <p:sldId id="393" r:id="rId5"/>
    <p:sldId id="394" r:id="rId6"/>
    <p:sldId id="395" r:id="rId7"/>
    <p:sldId id="396" r:id="rId8"/>
    <p:sldId id="375" r:id="rId9"/>
    <p:sldId id="382" r:id="rId10"/>
    <p:sldId id="397" r:id="rId11"/>
    <p:sldId id="398" r:id="rId12"/>
    <p:sldId id="400" r:id="rId13"/>
    <p:sldId id="399" r:id="rId14"/>
    <p:sldId id="376" r:id="rId15"/>
    <p:sldId id="401" r:id="rId16"/>
    <p:sldId id="402" r:id="rId17"/>
    <p:sldId id="403" r:id="rId18"/>
    <p:sldId id="377" r:id="rId19"/>
    <p:sldId id="404" r:id="rId20"/>
    <p:sldId id="405" r:id="rId21"/>
    <p:sldId id="406" r:id="rId22"/>
    <p:sldId id="378" r:id="rId23"/>
    <p:sldId id="408" r:id="rId24"/>
    <p:sldId id="379" r:id="rId25"/>
    <p:sldId id="409" r:id="rId26"/>
    <p:sldId id="374" r:id="rId27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orient="horz" pos="3974" userDrawn="1">
          <p15:clr>
            <a:srgbClr val="A4A3A4"/>
          </p15:clr>
        </p15:guide>
        <p15:guide id="4" pos="1882" userDrawn="1">
          <p15:clr>
            <a:srgbClr val="A4A3A4"/>
          </p15:clr>
        </p15:guide>
        <p15:guide id="5" pos="5307" userDrawn="1">
          <p15:clr>
            <a:srgbClr val="A4A3A4"/>
          </p15:clr>
        </p15:guide>
        <p15:guide id="6" pos="1633" userDrawn="1">
          <p15:clr>
            <a:srgbClr val="A4A3A4"/>
          </p15:clr>
        </p15:guide>
        <p15:guide id="7" pos="5488" userDrawn="1">
          <p15:clr>
            <a:srgbClr val="A4A3A4"/>
          </p15:clr>
        </p15:guide>
        <p15:guide id="8" orient="horz" pos="2478" userDrawn="1">
          <p15:clr>
            <a:srgbClr val="A4A3A4"/>
          </p15:clr>
        </p15:guide>
        <p15:guide id="9" orient="horz" pos="255" userDrawn="1">
          <p15:clr>
            <a:srgbClr val="A4A3A4"/>
          </p15:clr>
        </p15:guide>
        <p15:guide id="10" orient="horz" pos="4088" userDrawn="1">
          <p15:clr>
            <a:srgbClr val="A4A3A4"/>
          </p15:clr>
        </p15:guide>
        <p15:guide id="11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A3"/>
    <a:srgbClr val="000000"/>
    <a:srgbClr val="0D0D0D"/>
    <a:srgbClr val="FFFFFF"/>
    <a:srgbClr val="0055A2"/>
    <a:srgbClr val="0454A1"/>
    <a:srgbClr val="0070C0"/>
    <a:srgbClr val="7F7F7F"/>
    <a:srgbClr val="F5F5F5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3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320" y="-90"/>
      </p:cViewPr>
      <p:guideLst>
        <p:guide orient="horz" pos="3974"/>
        <p:guide orient="horz" pos="2478"/>
        <p:guide orient="horz" pos="255"/>
        <p:guide orient="horz" pos="4088"/>
        <p:guide pos="1882"/>
        <p:guide pos="5307"/>
        <p:guide pos="1633"/>
        <p:guide pos="5488"/>
        <p:guide pos="2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F194-77E4-4A46-98FA-A23AB4850F1E}" type="datetimeFigureOut">
              <a:rPr lang="zh-CN" altLang="en-US" smtClean="0"/>
              <a:t>2016-10-01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8ADDD-0861-425B-98A9-B83929A06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7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BD867-EC77-4EFA-A289-DDCA9D6AD6DF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E14AB-F9CD-4C5D-8160-F0EFEB8AF0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2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179C1-7DE4-4ACB-AF3C-609DE7BE18B1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07AF5-4105-4593-AB8B-3B971CE4A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52282-FE47-46BA-8395-07D5470448F4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54ED5-2F0E-4E13-8640-C19CD82B94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47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57200" y="1251386"/>
            <a:ext cx="8229600" cy="4355228"/>
            <a:chOff x="-447082" y="2956043"/>
            <a:chExt cx="8283476" cy="4383742"/>
          </a:xfrm>
          <a:solidFill>
            <a:srgbClr val="F7F7F7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78111" y="3654400"/>
              <a:ext cx="64534" cy="27657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52973" y="3080503"/>
              <a:ext cx="69145" cy="66841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4392" y="5399138"/>
              <a:ext cx="27657" cy="27657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715113" y="3557599"/>
              <a:ext cx="235090" cy="124460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58530" y="3852613"/>
              <a:ext cx="179774" cy="283491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954813" y="3977075"/>
              <a:ext cx="115240" cy="11063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053920" y="3861834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65069" y="4332012"/>
              <a:ext cx="27657" cy="50706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53545" y="4375804"/>
              <a:ext cx="43791" cy="71449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45736" y="4470300"/>
              <a:ext cx="71449" cy="36877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96960" y="4534836"/>
              <a:ext cx="82973" cy="11524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715113" y="2956043"/>
              <a:ext cx="4379132" cy="3447991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199408" y="5710287"/>
              <a:ext cx="184384" cy="387207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049881" y="5168657"/>
              <a:ext cx="59926" cy="94498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32479" y="5251631"/>
              <a:ext cx="304235" cy="311148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725189" y="5546645"/>
              <a:ext cx="239701" cy="76060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64889" y="5601961"/>
              <a:ext cx="23049" cy="9219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99462" y="5611179"/>
              <a:ext cx="20743" cy="11524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24814" y="5611179"/>
              <a:ext cx="27657" cy="11524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36339" y="5606571"/>
              <a:ext cx="43791" cy="16134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080130" y="5627315"/>
              <a:ext cx="59926" cy="39181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096266" y="5606571"/>
              <a:ext cx="87583" cy="16134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6199981" y="5611181"/>
              <a:ext cx="82973" cy="39181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6047863" y="5366870"/>
              <a:ext cx="135984" cy="168252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796637" y="5228584"/>
              <a:ext cx="239701" cy="274272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704447" y="4912824"/>
              <a:ext cx="53010" cy="48401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948757" y="4781452"/>
              <a:ext cx="43791" cy="92193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119311" y="4574015"/>
              <a:ext cx="59926" cy="76060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6179238" y="4562494"/>
              <a:ext cx="53010" cy="48401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140055" y="4382719"/>
              <a:ext cx="223567" cy="207433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6287564" y="4267479"/>
              <a:ext cx="124460" cy="115240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232248" y="3993205"/>
              <a:ext cx="119850" cy="258139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971804" y="4945093"/>
              <a:ext cx="131375" cy="147507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103177" y="5092598"/>
              <a:ext cx="41487" cy="59926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6075521" y="5157134"/>
              <a:ext cx="119850" cy="99107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047862" y="5115646"/>
              <a:ext cx="43791" cy="36877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075521" y="5136390"/>
              <a:ext cx="27657" cy="55315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103179" y="5152525"/>
              <a:ext cx="36877" cy="16134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004071" y="5076466"/>
              <a:ext cx="32268" cy="27657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948757" y="5131780"/>
              <a:ext cx="55315" cy="64534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326745" y="5403748"/>
              <a:ext cx="583116" cy="267359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810754" y="5518987"/>
              <a:ext cx="87583" cy="32268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6962870" y="5542036"/>
              <a:ext cx="59926" cy="32268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313202" y="5929242"/>
              <a:ext cx="96802" cy="59926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7608217" y="5841660"/>
              <a:ext cx="36877" cy="32268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617436" y="5809392"/>
              <a:ext cx="34572" cy="32268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7324725" y="5777126"/>
              <a:ext cx="36877" cy="32268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882204" y="5502854"/>
              <a:ext cx="20743" cy="20743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015595" y="5671106"/>
              <a:ext cx="1110917" cy="87121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981309" y="6611467"/>
              <a:ext cx="119850" cy="126764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7624349" y="6606855"/>
              <a:ext cx="152117" cy="267359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624350" y="6367157"/>
              <a:ext cx="212044" cy="278881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-290355" y="3294851"/>
              <a:ext cx="2509934" cy="3913560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05839" y="7164621"/>
              <a:ext cx="172860" cy="147507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86510" y="7312129"/>
              <a:ext cx="39181" cy="16134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26583" y="7316736"/>
              <a:ext cx="43791" cy="23049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8258" y="7180754"/>
              <a:ext cx="64534" cy="82973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89705" y="7203801"/>
              <a:ext cx="36877" cy="43791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145539" y="4829850"/>
              <a:ext cx="260443" cy="94498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1276913" y="4949702"/>
              <a:ext cx="41487" cy="16134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373716" y="4949700"/>
              <a:ext cx="48401" cy="11524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401374" y="4917434"/>
              <a:ext cx="115240" cy="43791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537357" y="4949700"/>
              <a:ext cx="55315" cy="23049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636462" y="4965835"/>
              <a:ext cx="4611" cy="11524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652598" y="4977358"/>
              <a:ext cx="16134" cy="11524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664119" y="5021150"/>
              <a:ext cx="4611" cy="11524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652598" y="5071856"/>
              <a:ext cx="11524" cy="9219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652598" y="5060331"/>
              <a:ext cx="11524" cy="46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629551" y="5097208"/>
              <a:ext cx="16134" cy="18438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689474" y="5071856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313792" y="4797584"/>
              <a:ext cx="16134" cy="1152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313792" y="4813717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657208" y="4610894"/>
              <a:ext cx="16134" cy="16134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777056" y="4136105"/>
              <a:ext cx="59926" cy="20743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820847" y="4219077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876164" y="4076179"/>
              <a:ext cx="147507" cy="152117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525833" y="3709716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456686" y="3686668"/>
              <a:ext cx="59926" cy="43791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401373" y="3578342"/>
              <a:ext cx="140594" cy="115240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581148" y="3670532"/>
              <a:ext cx="27657" cy="2304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604197" y="3665924"/>
              <a:ext cx="20743" cy="11524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680255" y="3479234"/>
              <a:ext cx="32268" cy="27657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592672" y="3391651"/>
              <a:ext cx="36877" cy="23049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832372" y="3730457"/>
              <a:ext cx="32268" cy="23049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449774" y="3179610"/>
              <a:ext cx="518581" cy="562372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645681" y="3179610"/>
              <a:ext cx="94498" cy="71449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210075" y="3391651"/>
              <a:ext cx="87583" cy="71449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751417" y="3147343"/>
              <a:ext cx="230482" cy="191298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866658" y="3211878"/>
              <a:ext cx="338808" cy="246614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138625" y="3184219"/>
              <a:ext cx="66841" cy="55315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523242" y="3407785"/>
              <a:ext cx="16134" cy="18438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341448" y="3168087"/>
              <a:ext cx="131375" cy="126764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210075" y="3172696"/>
              <a:ext cx="126764" cy="154422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210073" y="3092028"/>
              <a:ext cx="23049" cy="20743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5089064" y="3036714"/>
              <a:ext cx="36877" cy="16134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5077540" y="2992922"/>
              <a:ext cx="32268" cy="16134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4204019" y="3414699"/>
              <a:ext cx="39181" cy="32268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4406840" y="3359385"/>
              <a:ext cx="36877" cy="43791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4630408" y="3207267"/>
              <a:ext cx="32268" cy="32268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4706466" y="3216486"/>
              <a:ext cx="16134" cy="23049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4770999" y="3234924"/>
              <a:ext cx="23049" cy="9219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4794049" y="3211878"/>
              <a:ext cx="20743" cy="16134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5425565" y="3147343"/>
              <a:ext cx="32268" cy="20743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5981024" y="3195745"/>
              <a:ext cx="78364" cy="39181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5971805" y="3172696"/>
              <a:ext cx="20743" cy="27657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5888831" y="3059762"/>
              <a:ext cx="175165" cy="92193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6075521" y="3103552"/>
              <a:ext cx="96802" cy="48401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5884222" y="3179612"/>
              <a:ext cx="27657" cy="20743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6594104" y="3391651"/>
              <a:ext cx="20743" cy="23049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6790011" y="3327119"/>
              <a:ext cx="64534" cy="16134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4263943" y="3207268"/>
              <a:ext cx="126764" cy="152117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4280076" y="3322509"/>
              <a:ext cx="23049" cy="16134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4291599" y="2992921"/>
              <a:ext cx="295016" cy="21895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3669302" y="3338641"/>
              <a:ext cx="32268" cy="25353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3565587" y="3407787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3899784" y="4530226"/>
              <a:ext cx="48401" cy="27657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391868" y="4103837"/>
              <a:ext cx="99107" cy="71449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48076" y="3928671"/>
              <a:ext cx="43791" cy="43791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38858" y="3988596"/>
              <a:ext cx="32268" cy="59926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311201" y="3868746"/>
              <a:ext cx="27657" cy="64534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343469" y="3873357"/>
              <a:ext cx="20743" cy="32268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354993" y="3896405"/>
              <a:ext cx="16134" cy="25353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-92142" y="3873356"/>
              <a:ext cx="59926" cy="55315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-39130" y="3861832"/>
              <a:ext cx="27657" cy="11524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-338756" y="3972464"/>
              <a:ext cx="32268" cy="1613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-403290" y="4004730"/>
              <a:ext cx="20743" cy="23049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-447082" y="4020862"/>
              <a:ext cx="32268" cy="23049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-315708" y="3785774"/>
              <a:ext cx="36877" cy="27657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1405983" y="4027779"/>
              <a:ext cx="43791" cy="20743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3424993" y="3944805"/>
              <a:ext cx="43791" cy="32268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588635" y="3877968"/>
              <a:ext cx="27657" cy="39181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3664693" y="3857225"/>
              <a:ext cx="27657" cy="20743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3669304" y="3841090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4510559" y="5945378"/>
              <a:ext cx="20743" cy="27657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7110379" y="5634228"/>
              <a:ext cx="39181" cy="16134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7181826" y="5661886"/>
              <a:ext cx="23049" cy="9219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7057369" y="5585828"/>
              <a:ext cx="53010" cy="32268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3489527" y="4523311"/>
              <a:ext cx="11524" cy="11524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2562997" y="5044199"/>
              <a:ext cx="20743" cy="9219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314362" y="5323080"/>
              <a:ext cx="23049" cy="9219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3277486" y="5387613"/>
              <a:ext cx="11524" cy="46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4482899" y="5498245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4323867" y="4758402"/>
              <a:ext cx="11524" cy="1152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4183275" y="5698765"/>
              <a:ext cx="27657" cy="16134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1657206" y="5136390"/>
              <a:ext cx="23049" cy="27657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6402804" y="4295137"/>
              <a:ext cx="20743" cy="20743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6423546" y="4267478"/>
              <a:ext cx="43791" cy="32268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6471947" y="4239822"/>
              <a:ext cx="23049" cy="20743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6506521" y="4219078"/>
              <a:ext cx="16134" cy="16134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6559529" y="4113056"/>
              <a:ext cx="23049" cy="23049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6550310" y="4168372"/>
              <a:ext cx="4611" cy="691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6015595" y="4813717"/>
              <a:ext cx="9219" cy="46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3505661" y="6523883"/>
              <a:ext cx="50706" cy="66841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779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2896319" y="1046622"/>
            <a:ext cx="5567081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1372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B30EE-E941-4621-9473-82E0E9D8A2CE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3B5C7-8DAD-4A63-A233-7CC666E3B8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4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53A5-36A4-4538-A116-08027497ECBE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5AFEC-B6AF-4BB4-B400-EE42C4E2DB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12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8B32A-E14E-4F46-A97B-1B640624D545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5A654-9D40-47DE-B266-E2DE46C0F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88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B46AF-B1C6-49D8-B78C-20DE805D55F9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3E534-2252-4B82-840D-5E2C1C8100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2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29B36-5F04-49B2-A735-6317E359AAC3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DA42-4655-4927-807D-25F0C51E9F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0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49F49-2691-4C4E-9797-17CFE5B5903C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B089E-D1B1-485B-B5A6-76D5F2BD1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5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42EF4C-7397-4B1A-9F25-12CBF099318A}" type="datetimeFigureOut">
              <a:rPr lang="zh-CN" altLang="en-US"/>
              <a:pPr>
                <a:defRPr/>
              </a:pPr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629B727-B1F6-49A3-A6A6-D12578711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25" r:id="rId2"/>
    <p:sldLayoutId id="214748382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ongdapaopao.yanj.cn/index.php?act=goods&amp;goods_id=15619" TargetMode="External"/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gongdapaopao.yanj.cn/index.php?act=goods&amp;goods_id=15342" TargetMode="External"/><Relationship Id="rId13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4.jpg"/><Relationship Id="rId12" Type="http://schemas.openxmlformats.org/officeDocument/2006/relationships/hyperlink" Target="http://gongdapaopao.yanj.cn/index.php?act=goods&amp;goods_id=15568" TargetMode="External"/><Relationship Id="rId2" Type="http://schemas.openxmlformats.org/officeDocument/2006/relationships/hyperlink" Target="http://gongdapaopao.yanj.cn/index.php?act=goods&amp;goods_id=13088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gongdapaopao.yanj.cn/index.php?act=goods&amp;goods_id=15167" TargetMode="External"/><Relationship Id="rId11" Type="http://schemas.openxmlformats.org/officeDocument/2006/relationships/image" Target="../media/image6.jpg"/><Relationship Id="rId5" Type="http://schemas.openxmlformats.org/officeDocument/2006/relationships/image" Target="../media/image3.jpg"/><Relationship Id="rId10" Type="http://schemas.openxmlformats.org/officeDocument/2006/relationships/hyperlink" Target="http://gongdapaopao.yanj.cn/index.php?act=goods&amp;goods_id=15470" TargetMode="External"/><Relationship Id="rId4" Type="http://schemas.openxmlformats.org/officeDocument/2006/relationships/hyperlink" Target="http://gongdapaopao.yanj.cn/index.php?act=goods&amp;goods_id=14137" TargetMode="External"/><Relationship Id="rId9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://gongdapaopao.yanj.cn/index.php?act=goods&amp;goods_id=15850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1.jpg"/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gongdapaopao.yanj.cn/index.php?act=goods&amp;goods_id=15024" TargetMode="External"/><Relationship Id="rId5" Type="http://schemas.openxmlformats.org/officeDocument/2006/relationships/image" Target="../media/image10.jpg"/><Relationship Id="rId4" Type="http://schemas.openxmlformats.org/officeDocument/2006/relationships/hyperlink" Target="http://gongdapaopao.yanj.cn/index.php?act=goods&amp;goods_id=1550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bilibili.com/video/av2023391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直角三角形 132"/>
          <p:cNvSpPr/>
          <p:nvPr/>
        </p:nvSpPr>
        <p:spPr>
          <a:xfrm rot="10800000" flipV="1">
            <a:off x="914400" y="4646613"/>
            <a:ext cx="8229600" cy="2211387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直角三角形 131"/>
          <p:cNvSpPr/>
          <p:nvPr/>
        </p:nvSpPr>
        <p:spPr>
          <a:xfrm rot="5400000">
            <a:off x="1857375" y="-1857375"/>
            <a:ext cx="1409700" cy="5124450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8" name="文本框 133"/>
          <p:cNvSpPr txBox="1">
            <a:spLocks noChangeArrowheads="1"/>
          </p:cNvSpPr>
          <p:nvPr/>
        </p:nvSpPr>
        <p:spPr bwMode="auto">
          <a:xfrm>
            <a:off x="0" y="2536448"/>
            <a:ext cx="91440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蓝色扁平</a:t>
            </a: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化学术答辩模板</a:t>
            </a:r>
            <a:endParaRPr lang="zh-CN" altLang="en-US" sz="4400" b="1" dirty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第四部</a:t>
            </a:r>
            <a:endParaRPr lang="en-US" altLang="zh-CN" sz="4400" b="1" dirty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9" name="文本框 143"/>
          <p:cNvSpPr txBox="1">
            <a:spLocks noChangeArrowheads="1"/>
          </p:cNvSpPr>
          <p:nvPr/>
        </p:nvSpPr>
        <p:spPr bwMode="auto">
          <a:xfrm>
            <a:off x="6115050" y="6284913"/>
            <a:ext cx="2684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段公子</a:t>
            </a:r>
          </a:p>
        </p:txBody>
      </p:sp>
      <p:sp>
        <p:nvSpPr>
          <p:cNvPr id="52230" name="文本框 144"/>
          <p:cNvSpPr txBox="1">
            <a:spLocks noChangeArrowheads="1"/>
          </p:cNvSpPr>
          <p:nvPr/>
        </p:nvSpPr>
        <p:spPr bwMode="auto">
          <a:xfrm>
            <a:off x="3771900" y="5753100"/>
            <a:ext cx="5027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工大泡泡工作室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231" name="Group 39"/>
          <p:cNvGrpSpPr>
            <a:grpSpLocks noChangeAspect="1"/>
          </p:cNvGrpSpPr>
          <p:nvPr/>
        </p:nvGrpSpPr>
        <p:grpSpPr bwMode="auto">
          <a:xfrm>
            <a:off x="368300" y="220663"/>
            <a:ext cx="666750" cy="625475"/>
            <a:chOff x="3999" y="78"/>
            <a:chExt cx="1268" cy="1186"/>
          </a:xfrm>
        </p:grpSpPr>
        <p:sp>
          <p:nvSpPr>
            <p:cNvPr id="52232" name="Freeform 40"/>
            <p:cNvSpPr>
              <a:spLocks/>
            </p:cNvSpPr>
            <p:nvPr/>
          </p:nvSpPr>
          <p:spPr bwMode="auto">
            <a:xfrm>
              <a:off x="3999" y="162"/>
              <a:ext cx="1268" cy="848"/>
            </a:xfrm>
            <a:custGeom>
              <a:avLst/>
              <a:gdLst>
                <a:gd name="T0" fmla="*/ 1059488 w 120"/>
                <a:gd name="T1" fmla="*/ 0 h 80"/>
                <a:gd name="T2" fmla="*/ 0 w 120"/>
                <a:gd name="T3" fmla="*/ 8029807 h 80"/>
                <a:gd name="T4" fmla="*/ 5273771 w 120"/>
                <a:gd name="T5" fmla="*/ 8029807 h 80"/>
                <a:gd name="T6" fmla="*/ 7903571 w 120"/>
                <a:gd name="T7" fmla="*/ 10706000 h 80"/>
                <a:gd name="T8" fmla="*/ 10534597 w 120"/>
                <a:gd name="T9" fmla="*/ 8029807 h 80"/>
                <a:gd name="T10" fmla="*/ 15808378 w 120"/>
                <a:gd name="T11" fmla="*/ 8029807 h 80"/>
                <a:gd name="T12" fmla="*/ 14747654 w 120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80"/>
                <a:gd name="T23" fmla="*/ 120 w 120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80">
                  <a:moveTo>
                    <a:pt x="8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71"/>
                    <a:pt x="49" y="80"/>
                    <a:pt x="60" y="80"/>
                  </a:cubicBezTo>
                  <a:cubicBezTo>
                    <a:pt x="71" y="80"/>
                    <a:pt x="80" y="71"/>
                    <a:pt x="8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3" name="Freeform 41"/>
            <p:cNvSpPr>
              <a:spLocks/>
            </p:cNvSpPr>
            <p:nvPr/>
          </p:nvSpPr>
          <p:spPr bwMode="auto">
            <a:xfrm>
              <a:off x="3999" y="925"/>
              <a:ext cx="1268" cy="339"/>
            </a:xfrm>
            <a:custGeom>
              <a:avLst/>
              <a:gdLst>
                <a:gd name="T0" fmla="*/ 0 w 1268"/>
                <a:gd name="T1" fmla="*/ 0 h 339"/>
                <a:gd name="T2" fmla="*/ 0 w 1268"/>
                <a:gd name="T3" fmla="*/ 339 h 339"/>
                <a:gd name="T4" fmla="*/ 1268 w 1268"/>
                <a:gd name="T5" fmla="*/ 339 h 339"/>
                <a:gd name="T6" fmla="*/ 1268 w 1268"/>
                <a:gd name="T7" fmla="*/ 0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8"/>
                <a:gd name="T13" fmla="*/ 0 h 339"/>
                <a:gd name="T14" fmla="*/ 1268 w 1268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8" h="339">
                  <a:moveTo>
                    <a:pt x="0" y="0"/>
                  </a:moveTo>
                  <a:lnTo>
                    <a:pt x="0" y="339"/>
                  </a:lnTo>
                  <a:lnTo>
                    <a:pt x="1268" y="339"/>
                  </a:lnTo>
                  <a:lnTo>
                    <a:pt x="1268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Freeform 42"/>
            <p:cNvSpPr>
              <a:spLocks/>
            </p:cNvSpPr>
            <p:nvPr/>
          </p:nvSpPr>
          <p:spPr bwMode="auto">
            <a:xfrm>
              <a:off x="4253" y="78"/>
              <a:ext cx="760" cy="593"/>
            </a:xfrm>
            <a:custGeom>
              <a:avLst/>
              <a:gdLst>
                <a:gd name="T0" fmla="*/ 760 w 760"/>
                <a:gd name="T1" fmla="*/ 593 h 593"/>
                <a:gd name="T2" fmla="*/ 760 w 760"/>
                <a:gd name="T3" fmla="*/ 0 h 593"/>
                <a:gd name="T4" fmla="*/ 0 w 760"/>
                <a:gd name="T5" fmla="*/ 0 h 593"/>
                <a:gd name="T6" fmla="*/ 0 w 760"/>
                <a:gd name="T7" fmla="*/ 593 h 5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0"/>
                <a:gd name="T13" fmla="*/ 0 h 593"/>
                <a:gd name="T14" fmla="*/ 760 w 760"/>
                <a:gd name="T15" fmla="*/ 593 h 5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0" h="593">
                  <a:moveTo>
                    <a:pt x="760" y="593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593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43"/>
            <p:cNvSpPr>
              <a:spLocks noChangeShapeType="1"/>
            </p:cNvSpPr>
            <p:nvPr/>
          </p:nvSpPr>
          <p:spPr bwMode="auto">
            <a:xfrm>
              <a:off x="4379" y="247"/>
              <a:ext cx="21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44"/>
            <p:cNvSpPr>
              <a:spLocks noChangeShapeType="1"/>
            </p:cNvSpPr>
            <p:nvPr/>
          </p:nvSpPr>
          <p:spPr bwMode="auto">
            <a:xfrm>
              <a:off x="4379" y="41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45"/>
            <p:cNvSpPr>
              <a:spLocks noChangeShapeType="1"/>
            </p:cNvSpPr>
            <p:nvPr/>
          </p:nvSpPr>
          <p:spPr bwMode="auto">
            <a:xfrm>
              <a:off x="4379" y="58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2" grpId="0" animBg="1"/>
      <p:bldP spid="522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592388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2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74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0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上市第一个付费商品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58588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2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672250" y="6126665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47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8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2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等腰三角形 55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958284" y="2056857"/>
            <a:ext cx="1010644" cy="719186"/>
            <a:chOff x="3328855" y="4667144"/>
            <a:chExt cx="1010644" cy="719186"/>
          </a:xfrm>
        </p:grpSpPr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3422860" y="4667144"/>
              <a:ext cx="822634" cy="526650"/>
            </a:xfrm>
            <a:custGeom>
              <a:avLst/>
              <a:gdLst>
                <a:gd name="T0" fmla="*/ 43 w 72"/>
                <a:gd name="T1" fmla="*/ 12 h 45"/>
                <a:gd name="T2" fmla="*/ 52 w 72"/>
                <a:gd name="T3" fmla="*/ 3 h 45"/>
                <a:gd name="T4" fmla="*/ 72 w 72"/>
                <a:gd name="T5" fmla="*/ 22 h 45"/>
                <a:gd name="T6" fmla="*/ 69 w 72"/>
                <a:gd name="T7" fmla="*/ 25 h 45"/>
                <a:gd name="T8" fmla="*/ 67 w 72"/>
                <a:gd name="T9" fmla="*/ 23 h 45"/>
                <a:gd name="T10" fmla="*/ 67 w 72"/>
                <a:gd name="T11" fmla="*/ 39 h 45"/>
                <a:gd name="T12" fmla="*/ 47 w 72"/>
                <a:gd name="T13" fmla="*/ 39 h 45"/>
                <a:gd name="T14" fmla="*/ 47 w 72"/>
                <a:gd name="T15" fmla="*/ 31 h 45"/>
                <a:gd name="T16" fmla="*/ 55 w 72"/>
                <a:gd name="T17" fmla="*/ 24 h 45"/>
                <a:gd name="T18" fmla="*/ 43 w 72"/>
                <a:gd name="T19" fmla="*/ 12 h 45"/>
                <a:gd name="T20" fmla="*/ 0 w 72"/>
                <a:gd name="T21" fmla="*/ 24 h 45"/>
                <a:gd name="T22" fmla="*/ 4 w 72"/>
                <a:gd name="T23" fmla="*/ 27 h 45"/>
                <a:gd name="T24" fmla="*/ 7 w 72"/>
                <a:gd name="T25" fmla="*/ 24 h 45"/>
                <a:gd name="T26" fmla="*/ 7 w 72"/>
                <a:gd name="T27" fmla="*/ 45 h 45"/>
                <a:gd name="T28" fmla="*/ 44 w 72"/>
                <a:gd name="T29" fmla="*/ 45 h 45"/>
                <a:gd name="T30" fmla="*/ 44 w 72"/>
                <a:gd name="T31" fmla="*/ 25 h 45"/>
                <a:gd name="T32" fmla="*/ 46 w 72"/>
                <a:gd name="T33" fmla="*/ 27 h 45"/>
                <a:gd name="T34" fmla="*/ 50 w 72"/>
                <a:gd name="T35" fmla="*/ 24 h 45"/>
                <a:gd name="T36" fmla="*/ 25 w 72"/>
                <a:gd name="T37" fmla="*/ 0 h 45"/>
                <a:gd name="T38" fmla="*/ 0 w 72"/>
                <a:gd name="T3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5">
                  <a:moveTo>
                    <a:pt x="43" y="12"/>
                  </a:moveTo>
                  <a:cubicBezTo>
                    <a:pt x="46" y="9"/>
                    <a:pt x="49" y="6"/>
                    <a:pt x="52" y="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0" y="24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8"/>
                    <a:pt x="8" y="16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328855" y="512180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086666" y="2247173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 smtClean="0"/>
              <a:t>）当天售出两件。</a:t>
            </a:r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2710725" y="3590961"/>
            <a:ext cx="4757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）随后一个月没有收入。。。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178810" y="5057089"/>
            <a:ext cx="471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(3</a:t>
            </a:r>
            <a:r>
              <a:rPr lang="en-US" altLang="zh-CN" dirty="0" smtClean="0"/>
              <a:t>)</a:t>
            </a:r>
            <a:r>
              <a:rPr lang="zh-CN" altLang="en-US" dirty="0" smtClean="0"/>
              <a:t>时隔</a:t>
            </a:r>
            <a:r>
              <a:rPr lang="en-US" altLang="zh-CN" dirty="0" smtClean="0"/>
              <a:t>40</a:t>
            </a:r>
            <a:r>
              <a:rPr lang="zh-CN" altLang="en-US" dirty="0" smtClean="0"/>
              <a:t>天，上市第二个付费商品，售出</a:t>
            </a:r>
            <a:r>
              <a:rPr lang="en-US" altLang="zh-CN" dirty="0" smtClean="0"/>
              <a:t>26</a:t>
            </a:r>
            <a:r>
              <a:rPr lang="zh-CN" altLang="en-US" dirty="0" smtClean="0"/>
              <a:t>件。</a:t>
            </a:r>
            <a:endParaRPr lang="zh-CN" altLang="en-US" dirty="0"/>
          </a:p>
        </p:txBody>
      </p:sp>
      <p:sp>
        <p:nvSpPr>
          <p:cNvPr id="69" name="下箭头 68"/>
          <p:cNvSpPr/>
          <p:nvPr/>
        </p:nvSpPr>
        <p:spPr>
          <a:xfrm rot="17047744">
            <a:off x="5442739" y="2535323"/>
            <a:ext cx="417523" cy="1143622"/>
          </a:xfrm>
          <a:prstGeom prst="downArrow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 rot="4552256" flipH="1">
            <a:off x="5442740" y="3940941"/>
            <a:ext cx="417523" cy="1143622"/>
          </a:xfrm>
          <a:prstGeom prst="downArrow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3059967" y="4836122"/>
            <a:ext cx="1010644" cy="872176"/>
            <a:chOff x="7386006" y="3303844"/>
            <a:chExt cx="1010644" cy="872176"/>
          </a:xfrm>
        </p:grpSpPr>
        <p:sp>
          <p:nvSpPr>
            <p:cNvPr id="81" name="任意多边形 80"/>
            <p:cNvSpPr/>
            <p:nvPr/>
          </p:nvSpPr>
          <p:spPr>
            <a:xfrm>
              <a:off x="7386006" y="391149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5"/>
            <p:cNvSpPr>
              <a:spLocks noEditPoints="1"/>
            </p:cNvSpPr>
            <p:nvPr/>
          </p:nvSpPr>
          <p:spPr bwMode="auto">
            <a:xfrm>
              <a:off x="7599546" y="3303844"/>
              <a:ext cx="583564" cy="616911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4" name="组合 54273"/>
          <p:cNvGrpSpPr/>
          <p:nvPr/>
        </p:nvGrpSpPr>
        <p:grpSpPr>
          <a:xfrm>
            <a:off x="7386006" y="3399290"/>
            <a:ext cx="1010644" cy="776730"/>
            <a:chOff x="7386006" y="3399290"/>
            <a:chExt cx="1010644" cy="776730"/>
          </a:xfrm>
        </p:grpSpPr>
        <p:sp>
          <p:nvSpPr>
            <p:cNvPr id="62" name="任意多边形 61"/>
            <p:cNvSpPr/>
            <p:nvPr/>
          </p:nvSpPr>
          <p:spPr>
            <a:xfrm>
              <a:off x="7386006" y="391149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569952" y="3399290"/>
              <a:ext cx="663576" cy="530225"/>
              <a:chOff x="4240213" y="3160713"/>
              <a:chExt cx="663576" cy="530225"/>
            </a:xfrm>
            <a:solidFill>
              <a:srgbClr val="000000"/>
            </a:solidFill>
          </p:grpSpPr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4240213" y="3225801"/>
                <a:ext cx="576263" cy="411163"/>
              </a:xfrm>
              <a:custGeom>
                <a:avLst/>
                <a:gdLst>
                  <a:gd name="T0" fmla="*/ 81 w 151"/>
                  <a:gd name="T1" fmla="*/ 11 h 107"/>
                  <a:gd name="T2" fmla="*/ 41 w 151"/>
                  <a:gd name="T3" fmla="*/ 20 h 107"/>
                  <a:gd name="T4" fmla="*/ 25 w 151"/>
                  <a:gd name="T5" fmla="*/ 2 h 107"/>
                  <a:gd name="T6" fmla="*/ 27 w 151"/>
                  <a:gd name="T7" fmla="*/ 28 h 107"/>
                  <a:gd name="T8" fmla="*/ 12 w 151"/>
                  <a:gd name="T9" fmla="*/ 49 h 107"/>
                  <a:gd name="T10" fmla="*/ 7 w 151"/>
                  <a:gd name="T11" fmla="*/ 49 h 107"/>
                  <a:gd name="T12" fmla="*/ 4 w 151"/>
                  <a:gd name="T13" fmla="*/ 47 h 107"/>
                  <a:gd name="T14" fmla="*/ 0 w 151"/>
                  <a:gd name="T15" fmla="*/ 59 h 107"/>
                  <a:gd name="T16" fmla="*/ 4 w 151"/>
                  <a:gd name="T17" fmla="*/ 71 h 107"/>
                  <a:gd name="T18" fmla="*/ 7 w 151"/>
                  <a:gd name="T19" fmla="*/ 69 h 107"/>
                  <a:gd name="T20" fmla="*/ 12 w 151"/>
                  <a:gd name="T21" fmla="*/ 69 h 107"/>
                  <a:gd name="T22" fmla="*/ 81 w 151"/>
                  <a:gd name="T23" fmla="*/ 107 h 107"/>
                  <a:gd name="T24" fmla="*/ 151 w 151"/>
                  <a:gd name="T25" fmla="*/ 59 h 107"/>
                  <a:gd name="T26" fmla="*/ 81 w 151"/>
                  <a:gd name="T27" fmla="*/ 11 h 107"/>
                  <a:gd name="T28" fmla="*/ 108 w 151"/>
                  <a:gd name="T29" fmla="*/ 29 h 107"/>
                  <a:gd name="T30" fmla="*/ 104 w 151"/>
                  <a:gd name="T31" fmla="*/ 31 h 107"/>
                  <a:gd name="T32" fmla="*/ 81 w 151"/>
                  <a:gd name="T33" fmla="*/ 26 h 107"/>
                  <a:gd name="T34" fmla="*/ 58 w 151"/>
                  <a:gd name="T35" fmla="*/ 31 h 107"/>
                  <a:gd name="T36" fmla="*/ 57 w 151"/>
                  <a:gd name="T37" fmla="*/ 31 h 107"/>
                  <a:gd name="T38" fmla="*/ 57 w 151"/>
                  <a:gd name="T39" fmla="*/ 31 h 107"/>
                  <a:gd name="T40" fmla="*/ 56 w 151"/>
                  <a:gd name="T41" fmla="*/ 31 h 107"/>
                  <a:gd name="T42" fmla="*/ 54 w 151"/>
                  <a:gd name="T43" fmla="*/ 29 h 107"/>
                  <a:gd name="T44" fmla="*/ 55 w 151"/>
                  <a:gd name="T45" fmla="*/ 25 h 107"/>
                  <a:gd name="T46" fmla="*/ 81 w 151"/>
                  <a:gd name="T47" fmla="*/ 20 h 107"/>
                  <a:gd name="T48" fmla="*/ 106 w 151"/>
                  <a:gd name="T49" fmla="*/ 25 h 107"/>
                  <a:gd name="T50" fmla="*/ 108 w 151"/>
                  <a:gd name="T51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1" h="107">
                    <a:moveTo>
                      <a:pt x="81" y="11"/>
                    </a:moveTo>
                    <a:cubicBezTo>
                      <a:pt x="66" y="11"/>
                      <a:pt x="52" y="14"/>
                      <a:pt x="41" y="20"/>
                    </a:cubicBezTo>
                    <a:cubicBezTo>
                      <a:pt x="38" y="11"/>
                      <a:pt x="30" y="0"/>
                      <a:pt x="25" y="2"/>
                    </a:cubicBezTo>
                    <a:cubicBezTo>
                      <a:pt x="31" y="13"/>
                      <a:pt x="28" y="25"/>
                      <a:pt x="27" y="28"/>
                    </a:cubicBezTo>
                    <a:cubicBezTo>
                      <a:pt x="20" y="34"/>
                      <a:pt x="15" y="41"/>
                      <a:pt x="12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6" y="48"/>
                      <a:pt x="5" y="47"/>
                      <a:pt x="4" y="47"/>
                    </a:cubicBezTo>
                    <a:cubicBezTo>
                      <a:pt x="2" y="47"/>
                      <a:pt x="0" y="53"/>
                      <a:pt x="0" y="59"/>
                    </a:cubicBezTo>
                    <a:cubicBezTo>
                      <a:pt x="0" y="66"/>
                      <a:pt x="2" y="71"/>
                      <a:pt x="4" y="71"/>
                    </a:cubicBezTo>
                    <a:cubicBezTo>
                      <a:pt x="5" y="71"/>
                      <a:pt x="6" y="70"/>
                      <a:pt x="7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9" y="91"/>
                      <a:pt x="47" y="107"/>
                      <a:pt x="81" y="107"/>
                    </a:cubicBezTo>
                    <a:cubicBezTo>
                      <a:pt x="120" y="107"/>
                      <a:pt x="151" y="85"/>
                      <a:pt x="151" y="59"/>
                    </a:cubicBezTo>
                    <a:cubicBezTo>
                      <a:pt x="151" y="33"/>
                      <a:pt x="120" y="11"/>
                      <a:pt x="81" y="11"/>
                    </a:cubicBezTo>
                    <a:close/>
                    <a:moveTo>
                      <a:pt x="108" y="29"/>
                    </a:moveTo>
                    <a:cubicBezTo>
                      <a:pt x="107" y="31"/>
                      <a:pt x="105" y="31"/>
                      <a:pt x="104" y="31"/>
                    </a:cubicBezTo>
                    <a:cubicBezTo>
                      <a:pt x="96" y="27"/>
                      <a:pt x="88" y="26"/>
                      <a:pt x="81" y="26"/>
                    </a:cubicBezTo>
                    <a:cubicBezTo>
                      <a:pt x="68" y="26"/>
                      <a:pt x="59" y="30"/>
                      <a:pt x="58" y="31"/>
                    </a:cubicBezTo>
                    <a:cubicBezTo>
                      <a:pt x="58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6" y="31"/>
                    </a:cubicBezTo>
                    <a:cubicBezTo>
                      <a:pt x="55" y="31"/>
                      <a:pt x="54" y="30"/>
                      <a:pt x="54" y="29"/>
                    </a:cubicBezTo>
                    <a:cubicBezTo>
                      <a:pt x="53" y="28"/>
                      <a:pt x="53" y="26"/>
                      <a:pt x="55" y="25"/>
                    </a:cubicBezTo>
                    <a:cubicBezTo>
                      <a:pt x="55" y="25"/>
                      <a:pt x="66" y="20"/>
                      <a:pt x="81" y="20"/>
                    </a:cubicBezTo>
                    <a:cubicBezTo>
                      <a:pt x="89" y="20"/>
                      <a:pt x="98" y="21"/>
                      <a:pt x="106" y="25"/>
                    </a:cubicBezTo>
                    <a:cubicBezTo>
                      <a:pt x="108" y="26"/>
                      <a:pt x="108" y="28"/>
                      <a:pt x="10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4495801" y="3160713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403726" y="3532188"/>
                <a:ext cx="65088" cy="158750"/>
              </a:xfrm>
              <a:custGeom>
                <a:avLst/>
                <a:gdLst>
                  <a:gd name="T0" fmla="*/ 41 w 41"/>
                  <a:gd name="T1" fmla="*/ 100 h 100"/>
                  <a:gd name="T2" fmla="*/ 22 w 41"/>
                  <a:gd name="T3" fmla="*/ 88 h 100"/>
                  <a:gd name="T4" fmla="*/ 0 w 41"/>
                  <a:gd name="T5" fmla="*/ 100 h 100"/>
                  <a:gd name="T6" fmla="*/ 0 w 41"/>
                  <a:gd name="T7" fmla="*/ 49 h 100"/>
                  <a:gd name="T8" fmla="*/ 0 w 41"/>
                  <a:gd name="T9" fmla="*/ 0 h 100"/>
                  <a:gd name="T10" fmla="*/ 22 w 41"/>
                  <a:gd name="T11" fmla="*/ 0 h 100"/>
                  <a:gd name="T12" fmla="*/ 41 w 41"/>
                  <a:gd name="T13" fmla="*/ 0 h 100"/>
                  <a:gd name="T14" fmla="*/ 41 w 41"/>
                  <a:gd name="T15" fmla="*/ 49 h 100"/>
                  <a:gd name="T16" fmla="*/ 41 w 41"/>
                  <a:gd name="T1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0">
                    <a:moveTo>
                      <a:pt x="41" y="100"/>
                    </a:moveTo>
                    <a:lnTo>
                      <a:pt x="22" y="88"/>
                    </a:lnTo>
                    <a:lnTo>
                      <a:pt x="0" y="100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49"/>
                    </a:lnTo>
                    <a:lnTo>
                      <a:pt x="41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4648201" y="3532188"/>
                <a:ext cx="65088" cy="158750"/>
              </a:xfrm>
              <a:custGeom>
                <a:avLst/>
                <a:gdLst>
                  <a:gd name="T0" fmla="*/ 41 w 41"/>
                  <a:gd name="T1" fmla="*/ 100 h 100"/>
                  <a:gd name="T2" fmla="*/ 22 w 41"/>
                  <a:gd name="T3" fmla="*/ 88 h 100"/>
                  <a:gd name="T4" fmla="*/ 0 w 41"/>
                  <a:gd name="T5" fmla="*/ 100 h 100"/>
                  <a:gd name="T6" fmla="*/ 0 w 41"/>
                  <a:gd name="T7" fmla="*/ 49 h 100"/>
                  <a:gd name="T8" fmla="*/ 0 w 41"/>
                  <a:gd name="T9" fmla="*/ 0 h 100"/>
                  <a:gd name="T10" fmla="*/ 22 w 41"/>
                  <a:gd name="T11" fmla="*/ 0 h 100"/>
                  <a:gd name="T12" fmla="*/ 41 w 41"/>
                  <a:gd name="T13" fmla="*/ 0 h 100"/>
                  <a:gd name="T14" fmla="*/ 41 w 41"/>
                  <a:gd name="T15" fmla="*/ 49 h 100"/>
                  <a:gd name="T16" fmla="*/ 41 w 41"/>
                  <a:gd name="T1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0">
                    <a:moveTo>
                      <a:pt x="41" y="100"/>
                    </a:moveTo>
                    <a:lnTo>
                      <a:pt x="22" y="88"/>
                    </a:lnTo>
                    <a:lnTo>
                      <a:pt x="0" y="100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49"/>
                    </a:lnTo>
                    <a:lnTo>
                      <a:pt x="41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4800601" y="3425826"/>
                <a:ext cx="103188" cy="60325"/>
              </a:xfrm>
              <a:custGeom>
                <a:avLst/>
                <a:gdLst>
                  <a:gd name="T0" fmla="*/ 0 w 27"/>
                  <a:gd name="T1" fmla="*/ 10 h 16"/>
                  <a:gd name="T2" fmla="*/ 0 w 27"/>
                  <a:gd name="T3" fmla="*/ 10 h 16"/>
                  <a:gd name="T4" fmla="*/ 1 w 27"/>
                  <a:gd name="T5" fmla="*/ 8 h 16"/>
                  <a:gd name="T6" fmla="*/ 3 w 27"/>
                  <a:gd name="T7" fmla="*/ 9 h 16"/>
                  <a:gd name="T8" fmla="*/ 3 w 27"/>
                  <a:gd name="T9" fmla="*/ 9 h 16"/>
                  <a:gd name="T10" fmla="*/ 3 w 27"/>
                  <a:gd name="T11" fmla="*/ 9 h 16"/>
                  <a:gd name="T12" fmla="*/ 3 w 27"/>
                  <a:gd name="T13" fmla="*/ 9 h 16"/>
                  <a:gd name="T14" fmla="*/ 5 w 27"/>
                  <a:gd name="T15" fmla="*/ 11 h 16"/>
                  <a:gd name="T16" fmla="*/ 11 w 27"/>
                  <a:gd name="T17" fmla="*/ 13 h 16"/>
                  <a:gd name="T18" fmla="*/ 10 w 27"/>
                  <a:gd name="T19" fmla="*/ 12 h 16"/>
                  <a:gd name="T20" fmla="*/ 7 w 27"/>
                  <a:gd name="T21" fmla="*/ 9 h 16"/>
                  <a:gd name="T22" fmla="*/ 7 w 27"/>
                  <a:gd name="T23" fmla="*/ 7 h 16"/>
                  <a:gd name="T24" fmla="*/ 9 w 27"/>
                  <a:gd name="T25" fmla="*/ 2 h 16"/>
                  <a:gd name="T26" fmla="*/ 14 w 27"/>
                  <a:gd name="T27" fmla="*/ 0 h 16"/>
                  <a:gd name="T28" fmla="*/ 15 w 27"/>
                  <a:gd name="T29" fmla="*/ 0 h 16"/>
                  <a:gd name="T30" fmla="*/ 19 w 27"/>
                  <a:gd name="T31" fmla="*/ 2 h 16"/>
                  <a:gd name="T32" fmla="*/ 21 w 27"/>
                  <a:gd name="T33" fmla="*/ 7 h 16"/>
                  <a:gd name="T34" fmla="*/ 20 w 27"/>
                  <a:gd name="T35" fmla="*/ 10 h 16"/>
                  <a:gd name="T36" fmla="*/ 25 w 27"/>
                  <a:gd name="T37" fmla="*/ 8 h 16"/>
                  <a:gd name="T38" fmla="*/ 27 w 27"/>
                  <a:gd name="T39" fmla="*/ 8 h 16"/>
                  <a:gd name="T40" fmla="*/ 26 w 27"/>
                  <a:gd name="T41" fmla="*/ 10 h 16"/>
                  <a:gd name="T42" fmla="*/ 17 w 27"/>
                  <a:gd name="T43" fmla="*/ 14 h 16"/>
                  <a:gd name="T44" fmla="*/ 15 w 27"/>
                  <a:gd name="T45" fmla="*/ 15 h 16"/>
                  <a:gd name="T46" fmla="*/ 11 w 27"/>
                  <a:gd name="T47" fmla="*/ 16 h 16"/>
                  <a:gd name="T48" fmla="*/ 3 w 27"/>
                  <a:gd name="T49" fmla="*/ 13 h 16"/>
                  <a:gd name="T50" fmla="*/ 14 w 27"/>
                  <a:gd name="T51" fmla="*/ 3 h 16"/>
                  <a:gd name="T52" fmla="*/ 11 w 27"/>
                  <a:gd name="T53" fmla="*/ 4 h 16"/>
                  <a:gd name="T54" fmla="*/ 10 w 27"/>
                  <a:gd name="T55" fmla="*/ 7 h 16"/>
                  <a:gd name="T56" fmla="*/ 10 w 27"/>
                  <a:gd name="T57" fmla="*/ 8 h 16"/>
                  <a:gd name="T58" fmla="*/ 11 w 27"/>
                  <a:gd name="T59" fmla="*/ 10 h 16"/>
                  <a:gd name="T60" fmla="*/ 16 w 27"/>
                  <a:gd name="T61" fmla="*/ 11 h 16"/>
                  <a:gd name="T62" fmla="*/ 16 w 27"/>
                  <a:gd name="T63" fmla="*/ 11 h 16"/>
                  <a:gd name="T64" fmla="*/ 18 w 27"/>
                  <a:gd name="T65" fmla="*/ 7 h 16"/>
                  <a:gd name="T66" fmla="*/ 17 w 27"/>
                  <a:gd name="T67" fmla="*/ 4 h 16"/>
                  <a:gd name="T68" fmla="*/ 15 w 27"/>
                  <a:gd name="T6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16">
                    <a:moveTo>
                      <a:pt x="3" y="13"/>
                    </a:moveTo>
                    <a:cubicBezTo>
                      <a:pt x="1" y="12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8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1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4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1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2" y="10"/>
                      <a:pt x="23" y="9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7"/>
                      <a:pt x="26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9"/>
                      <a:pt x="27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13"/>
                      <a:pt x="20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4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7" y="16"/>
                      <a:pt x="5" y="14"/>
                      <a:pt x="3" y="13"/>
                    </a:cubicBezTo>
                    <a:close/>
                    <a:moveTo>
                      <a:pt x="15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5"/>
                      <a:pt x="10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9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4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0"/>
                      <a:pt x="18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8145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66" grpId="0"/>
      <p:bldP spid="67" grpId="0"/>
      <p:bldP spid="68" grpId="0"/>
      <p:bldP spid="69" grpId="0" animBg="1"/>
      <p:bldP spid="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592388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2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74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0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改名为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工大泡泡工作室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58588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2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672250" y="6126665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47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8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2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等腰三角形 55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49" y="2263862"/>
            <a:ext cx="5234101" cy="2944182"/>
          </a:xfrm>
          <a:prstGeom prst="rect">
            <a:avLst/>
          </a:prstGeom>
          <a:ln w="25400">
            <a:solidFill>
              <a:srgbClr val="0053A3"/>
            </a:solidFill>
          </a:ln>
        </p:spPr>
      </p:pic>
      <p:sp>
        <p:nvSpPr>
          <p:cNvPr id="44" name="矩形 43"/>
          <p:cNvSpPr>
            <a:spLocks noChangeAspect="1"/>
          </p:cNvSpPr>
          <p:nvPr/>
        </p:nvSpPr>
        <p:spPr>
          <a:xfrm>
            <a:off x="4149725" y="5438151"/>
            <a:ext cx="3003550" cy="310104"/>
          </a:xfrm>
          <a:prstGeom prst="rect">
            <a:avLst/>
          </a:prstGeom>
          <a:solidFill>
            <a:srgbClr val="0053A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承接各种很吊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的定制服务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819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592388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2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74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0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组织校园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杀手训练营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58588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2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672250" y="6126665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47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8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2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等腰三角形 55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减号 80"/>
          <p:cNvSpPr/>
          <p:nvPr/>
        </p:nvSpPr>
        <p:spPr>
          <a:xfrm rot="21300000">
            <a:off x="2545414" y="3565206"/>
            <a:ext cx="6058586" cy="693799"/>
          </a:xfrm>
          <a:prstGeom prst="mathMinus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2" name="下箭头 81"/>
          <p:cNvSpPr/>
          <p:nvPr/>
        </p:nvSpPr>
        <p:spPr>
          <a:xfrm>
            <a:off x="3258228" y="2083306"/>
            <a:ext cx="1828800" cy="1625600"/>
          </a:xfrm>
          <a:prstGeom prst="downArrow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3" name="上箭头 82"/>
          <p:cNvSpPr/>
          <p:nvPr/>
        </p:nvSpPr>
        <p:spPr>
          <a:xfrm>
            <a:off x="6062388" y="4115306"/>
            <a:ext cx="1828800" cy="1625600"/>
          </a:xfrm>
          <a:prstGeom prst="upArrow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4" name="文本框 83"/>
          <p:cNvSpPr txBox="1"/>
          <p:nvPr/>
        </p:nvSpPr>
        <p:spPr>
          <a:xfrm>
            <a:off x="4685368" y="2409362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 smtClean="0"/>
              <a:t>）培训学员</a:t>
            </a:r>
            <a:r>
              <a:rPr lang="en-US" altLang="zh-CN" dirty="0" smtClean="0"/>
              <a:t>20</a:t>
            </a:r>
            <a:r>
              <a:rPr lang="zh-CN" altLang="en-US" dirty="0" smtClean="0"/>
              <a:t>人，为期</a:t>
            </a:r>
            <a:r>
              <a:rPr lang="en-US" altLang="zh-CN" dirty="0" smtClean="0"/>
              <a:t>2</a:t>
            </a:r>
            <a:r>
              <a:rPr lang="zh-CN" altLang="en-US" dirty="0" smtClean="0"/>
              <a:t>天。</a:t>
            </a:r>
            <a:endParaRPr lang="zh-CN" altLang="en-US" dirty="0"/>
          </a:p>
        </p:txBody>
      </p:sp>
      <p:sp>
        <p:nvSpPr>
          <p:cNvPr id="85" name="文本框 84"/>
          <p:cNvSpPr txBox="1"/>
          <p:nvPr/>
        </p:nvSpPr>
        <p:spPr>
          <a:xfrm>
            <a:off x="2893106" y="5104074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6</a:t>
            </a:r>
            <a:r>
              <a:rPr lang="zh-CN" altLang="en-US" dirty="0" smtClean="0"/>
              <a:t>名同学加入工作室，接受</a:t>
            </a:r>
            <a:r>
              <a:rPr lang="zh-CN" altLang="en-US" dirty="0"/>
              <a:t>训练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3143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84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592388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2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74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0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获评演界网年度贡献设计师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58588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2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672250" y="6126665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47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8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2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等腰三角形 55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931917" y="3192523"/>
            <a:ext cx="1439167" cy="143916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131" tIns="250131" rIns="250131" bIns="250131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期间活动</a:t>
            </a:r>
            <a:endParaRPr lang="zh-CN" altLang="en-US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51163" y="1861821"/>
            <a:ext cx="2510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讲座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1500" y="5276225"/>
            <a:ext cx="2510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在校院等部门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02413" y="2762067"/>
            <a:ext cx="156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店铺商品突破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50670" y="4449232"/>
            <a:ext cx="156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完成蓝色扁平系列前三部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21344" y="1881950"/>
            <a:ext cx="4060312" cy="4060312"/>
            <a:chOff x="3621344" y="1881950"/>
            <a:chExt cx="4060312" cy="4060312"/>
          </a:xfrm>
        </p:grpSpPr>
        <p:sp>
          <p:nvSpPr>
            <p:cNvPr id="32" name="空心弧 31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空心弧 32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空心弧 33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空心弧 35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7" name="组合 36"/>
            <p:cNvGrpSpPr/>
            <p:nvPr/>
          </p:nvGrpSpPr>
          <p:grpSpPr>
            <a:xfrm>
              <a:off x="5147792" y="4934845"/>
              <a:ext cx="1007417" cy="1007417"/>
              <a:chOff x="5147792" y="4934845"/>
              <a:chExt cx="1007417" cy="1007417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  <p:grpSp>
            <p:nvGrpSpPr>
              <p:cNvPr id="76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77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3621344" y="3408398"/>
              <a:ext cx="1007417" cy="1007417"/>
              <a:chOff x="3621344" y="3408398"/>
              <a:chExt cx="1007417" cy="1007417"/>
            </a:xfrm>
          </p:grpSpPr>
          <p:sp>
            <p:nvSpPr>
              <p:cNvPr id="68" name="任意多边形 67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  <p:grpSp>
            <p:nvGrpSpPr>
              <p:cNvPr id="69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70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5147792" y="1881950"/>
              <a:ext cx="1007417" cy="1007417"/>
              <a:chOff x="5147792" y="1881950"/>
              <a:chExt cx="1007417" cy="1007417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  <p:grpSp>
            <p:nvGrpSpPr>
              <p:cNvPr id="61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6674239" y="3408398"/>
              <a:ext cx="1007417" cy="1007417"/>
              <a:chOff x="6674239" y="3408398"/>
              <a:chExt cx="1007417" cy="1007417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  <p:grpSp>
            <p:nvGrpSpPr>
              <p:cNvPr id="51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22682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325617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41638" y="2528888"/>
            <a:ext cx="1800225" cy="1800225"/>
            <a:chOff x="2484438" y="2528888"/>
            <a:chExt cx="1800225" cy="1800225"/>
          </a:xfrm>
        </p:grpSpPr>
        <p:sp>
          <p:nvSpPr>
            <p:cNvPr id="18" name="椭圆 17"/>
            <p:cNvSpPr/>
            <p:nvPr/>
          </p:nvSpPr>
          <p:spPr>
            <a:xfrm>
              <a:off x="2484438" y="2528888"/>
              <a:ext cx="1800225" cy="1800225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2838156" y="2998788"/>
              <a:ext cx="1092200" cy="866775"/>
              <a:chOff x="2536" y="1889"/>
              <a:chExt cx="688" cy="546"/>
            </a:xfrm>
            <a:solidFill>
              <a:schemeClr val="bg1"/>
            </a:solidFill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2536" y="2194"/>
                <a:ext cx="688" cy="241"/>
              </a:xfrm>
              <a:custGeom>
                <a:avLst/>
                <a:gdLst>
                  <a:gd name="T0" fmla="*/ 174 w 288"/>
                  <a:gd name="T1" fmla="*/ 18 h 101"/>
                  <a:gd name="T2" fmla="*/ 174 w 288"/>
                  <a:gd name="T3" fmla="*/ 30 h 101"/>
                  <a:gd name="T4" fmla="*/ 162 w 288"/>
                  <a:gd name="T5" fmla="*/ 30 h 101"/>
                  <a:gd name="T6" fmla="*/ 126 w 288"/>
                  <a:gd name="T7" fmla="*/ 30 h 101"/>
                  <a:gd name="T8" fmla="*/ 114 w 288"/>
                  <a:gd name="T9" fmla="*/ 30 h 101"/>
                  <a:gd name="T10" fmla="*/ 114 w 288"/>
                  <a:gd name="T11" fmla="*/ 18 h 101"/>
                  <a:gd name="T12" fmla="*/ 114 w 288"/>
                  <a:gd name="T13" fmla="*/ 0 h 101"/>
                  <a:gd name="T14" fmla="*/ 0 w 288"/>
                  <a:gd name="T15" fmla="*/ 0 h 101"/>
                  <a:gd name="T16" fmla="*/ 0 w 288"/>
                  <a:gd name="T17" fmla="*/ 86 h 101"/>
                  <a:gd name="T18" fmla="*/ 14 w 288"/>
                  <a:gd name="T19" fmla="*/ 101 h 101"/>
                  <a:gd name="T20" fmla="*/ 274 w 288"/>
                  <a:gd name="T21" fmla="*/ 101 h 101"/>
                  <a:gd name="T22" fmla="*/ 288 w 288"/>
                  <a:gd name="T23" fmla="*/ 86 h 101"/>
                  <a:gd name="T24" fmla="*/ 288 w 288"/>
                  <a:gd name="T25" fmla="*/ 0 h 101"/>
                  <a:gd name="T26" fmla="*/ 174 w 288"/>
                  <a:gd name="T27" fmla="*/ 0 h 101"/>
                  <a:gd name="T28" fmla="*/ 174 w 288"/>
                  <a:gd name="T29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8" h="101">
                    <a:moveTo>
                      <a:pt x="174" y="18"/>
                    </a:moveTo>
                    <a:cubicBezTo>
                      <a:pt x="174" y="30"/>
                      <a:pt x="174" y="30"/>
                      <a:pt x="174" y="30"/>
                    </a:cubicBezTo>
                    <a:cubicBezTo>
                      <a:pt x="162" y="30"/>
                      <a:pt x="162" y="30"/>
                      <a:pt x="162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4"/>
                      <a:pt x="6" y="101"/>
                      <a:pt x="14" y="101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82" y="101"/>
                      <a:pt x="288" y="94"/>
                      <a:pt x="288" y="86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174" y="0"/>
                      <a:pt x="174" y="0"/>
                      <a:pt x="174" y="0"/>
                    </a:cubicBezTo>
                    <a:lnTo>
                      <a:pt x="174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2536" y="1889"/>
                <a:ext cx="688" cy="264"/>
              </a:xfrm>
              <a:custGeom>
                <a:avLst/>
                <a:gdLst>
                  <a:gd name="T0" fmla="*/ 114 w 288"/>
                  <a:gd name="T1" fmla="*/ 100 h 110"/>
                  <a:gd name="T2" fmla="*/ 114 w 288"/>
                  <a:gd name="T3" fmla="*/ 88 h 110"/>
                  <a:gd name="T4" fmla="*/ 126 w 288"/>
                  <a:gd name="T5" fmla="*/ 88 h 110"/>
                  <a:gd name="T6" fmla="*/ 162 w 288"/>
                  <a:gd name="T7" fmla="*/ 88 h 110"/>
                  <a:gd name="T8" fmla="*/ 174 w 288"/>
                  <a:gd name="T9" fmla="*/ 88 h 110"/>
                  <a:gd name="T10" fmla="*/ 174 w 288"/>
                  <a:gd name="T11" fmla="*/ 100 h 110"/>
                  <a:gd name="T12" fmla="*/ 174 w 288"/>
                  <a:gd name="T13" fmla="*/ 110 h 110"/>
                  <a:gd name="T14" fmla="*/ 288 w 288"/>
                  <a:gd name="T15" fmla="*/ 110 h 110"/>
                  <a:gd name="T16" fmla="*/ 288 w 288"/>
                  <a:gd name="T17" fmla="*/ 62 h 110"/>
                  <a:gd name="T18" fmla="*/ 274 w 288"/>
                  <a:gd name="T19" fmla="*/ 48 h 110"/>
                  <a:gd name="T20" fmla="*/ 198 w 288"/>
                  <a:gd name="T21" fmla="*/ 48 h 110"/>
                  <a:gd name="T22" fmla="*/ 198 w 288"/>
                  <a:gd name="T23" fmla="*/ 14 h 110"/>
                  <a:gd name="T24" fmla="*/ 184 w 288"/>
                  <a:gd name="T25" fmla="*/ 0 h 110"/>
                  <a:gd name="T26" fmla="*/ 104 w 288"/>
                  <a:gd name="T27" fmla="*/ 0 h 110"/>
                  <a:gd name="T28" fmla="*/ 90 w 288"/>
                  <a:gd name="T29" fmla="*/ 14 h 110"/>
                  <a:gd name="T30" fmla="*/ 90 w 288"/>
                  <a:gd name="T31" fmla="*/ 48 h 110"/>
                  <a:gd name="T32" fmla="*/ 14 w 288"/>
                  <a:gd name="T33" fmla="*/ 48 h 110"/>
                  <a:gd name="T34" fmla="*/ 0 w 288"/>
                  <a:gd name="T35" fmla="*/ 62 h 110"/>
                  <a:gd name="T36" fmla="*/ 0 w 288"/>
                  <a:gd name="T37" fmla="*/ 110 h 110"/>
                  <a:gd name="T38" fmla="*/ 114 w 288"/>
                  <a:gd name="T39" fmla="*/ 110 h 110"/>
                  <a:gd name="T40" fmla="*/ 114 w 288"/>
                  <a:gd name="T41" fmla="*/ 100 h 110"/>
                  <a:gd name="T42" fmla="*/ 114 w 288"/>
                  <a:gd name="T43" fmla="*/ 34 h 110"/>
                  <a:gd name="T44" fmla="*/ 128 w 288"/>
                  <a:gd name="T45" fmla="*/ 20 h 110"/>
                  <a:gd name="T46" fmla="*/ 160 w 288"/>
                  <a:gd name="T47" fmla="*/ 20 h 110"/>
                  <a:gd name="T48" fmla="*/ 174 w 288"/>
                  <a:gd name="T49" fmla="*/ 34 h 110"/>
                  <a:gd name="T50" fmla="*/ 174 w 288"/>
                  <a:gd name="T51" fmla="*/ 48 h 110"/>
                  <a:gd name="T52" fmla="*/ 114 w 288"/>
                  <a:gd name="T53" fmla="*/ 48 h 110"/>
                  <a:gd name="T54" fmla="*/ 114 w 288"/>
                  <a:gd name="T55" fmla="*/ 3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8" h="110">
                    <a:moveTo>
                      <a:pt x="114" y="100"/>
                    </a:moveTo>
                    <a:cubicBezTo>
                      <a:pt x="114" y="88"/>
                      <a:pt x="114" y="88"/>
                      <a:pt x="114" y="88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174" y="110"/>
                      <a:pt x="174" y="110"/>
                      <a:pt x="174" y="110"/>
                    </a:cubicBezTo>
                    <a:cubicBezTo>
                      <a:pt x="288" y="110"/>
                      <a:pt x="288" y="110"/>
                      <a:pt x="288" y="110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8" y="54"/>
                      <a:pt x="282" y="48"/>
                      <a:pt x="274" y="48"/>
                    </a:cubicBezTo>
                    <a:cubicBezTo>
                      <a:pt x="198" y="48"/>
                      <a:pt x="198" y="48"/>
                      <a:pt x="198" y="48"/>
                    </a:cubicBezTo>
                    <a:cubicBezTo>
                      <a:pt x="198" y="14"/>
                      <a:pt x="198" y="14"/>
                      <a:pt x="198" y="14"/>
                    </a:cubicBezTo>
                    <a:cubicBezTo>
                      <a:pt x="198" y="6"/>
                      <a:pt x="192" y="0"/>
                      <a:pt x="18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6" y="0"/>
                      <a:pt x="90" y="6"/>
                      <a:pt x="90" y="14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6" y="48"/>
                      <a:pt x="0" y="54"/>
                      <a:pt x="0" y="6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14" y="110"/>
                      <a:pt x="114" y="110"/>
                      <a:pt x="114" y="110"/>
                    </a:cubicBezTo>
                    <a:lnTo>
                      <a:pt x="114" y="100"/>
                    </a:lnTo>
                    <a:close/>
                    <a:moveTo>
                      <a:pt x="114" y="34"/>
                    </a:moveTo>
                    <a:cubicBezTo>
                      <a:pt x="114" y="26"/>
                      <a:pt x="120" y="20"/>
                      <a:pt x="128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8" y="20"/>
                      <a:pt x="174" y="26"/>
                      <a:pt x="174" y="34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14" y="48"/>
                      <a:pt x="114" y="48"/>
                      <a:pt x="114" y="48"/>
                    </a:cubicBezTo>
                    <a:lnTo>
                      <a:pt x="1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auto">
              <a:xfrm>
                <a:off x="2837" y="2129"/>
                <a:ext cx="86" cy="10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三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、在此输入标题三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5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325617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611811" y="563789"/>
            <a:ext cx="547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图片跳转购买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765664" y="0"/>
            <a:ext cx="2944304" cy="1800000"/>
            <a:chOff x="5765664" y="0"/>
            <a:chExt cx="2944304" cy="1800000"/>
          </a:xfrm>
        </p:grpSpPr>
        <p:sp>
          <p:nvSpPr>
            <p:cNvPr id="35" name="等腰三角形 34"/>
            <p:cNvSpPr/>
            <p:nvPr/>
          </p:nvSpPr>
          <p:spPr>
            <a:xfrm rot="16200000">
              <a:off x="5167816" y="597848"/>
              <a:ext cx="1800000" cy="604304"/>
            </a:xfrm>
            <a:prstGeom prst="triangle">
              <a:avLst>
                <a:gd name="adj" fmla="val 66425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369968" y="0"/>
              <a:ext cx="2340000" cy="1800000"/>
              <a:chOff x="6372200" y="0"/>
              <a:chExt cx="2340000" cy="1800000"/>
            </a:xfrm>
          </p:grpSpPr>
          <p:pic>
            <p:nvPicPr>
              <p:cNvPr id="37" name="图片 36">
                <a:hlinkClick r:id="rId2"/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3725" y="0"/>
                <a:ext cx="2336949" cy="1440000"/>
              </a:xfrm>
              <a:prstGeom prst="rect">
                <a:avLst/>
              </a:prstGeom>
            </p:spPr>
          </p:pic>
          <p:sp>
            <p:nvSpPr>
              <p:cNvPr id="38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校园风答辩模板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2806081" y="1011600"/>
            <a:ext cx="2940886" cy="1800000"/>
            <a:chOff x="2806081" y="1011600"/>
            <a:chExt cx="2940886" cy="1800000"/>
          </a:xfrm>
        </p:grpSpPr>
        <p:sp>
          <p:nvSpPr>
            <p:cNvPr id="40" name="等腰三角形 39"/>
            <p:cNvSpPr/>
            <p:nvPr/>
          </p:nvSpPr>
          <p:spPr>
            <a:xfrm rot="5400000" flipH="1">
              <a:off x="4544815" y="1609448"/>
              <a:ext cx="1799999" cy="604304"/>
            </a:xfrm>
            <a:prstGeom prst="triangle">
              <a:avLst>
                <a:gd name="adj" fmla="val 59598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806081" y="1011600"/>
              <a:ext cx="2340000" cy="1800000"/>
              <a:chOff x="6372200" y="0"/>
              <a:chExt cx="2340000" cy="1800000"/>
            </a:xfrm>
          </p:grpSpPr>
          <p:pic>
            <p:nvPicPr>
              <p:cNvPr id="42" name="图片 41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6776" y="0"/>
                <a:ext cx="2330847" cy="1440000"/>
              </a:xfrm>
              <a:prstGeom prst="rect">
                <a:avLst/>
              </a:prstGeom>
            </p:spPr>
          </p:pic>
          <p:sp>
            <p:nvSpPr>
              <p:cNvPr id="43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扁平化清新汇报模板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765664" y="2024136"/>
            <a:ext cx="2944304" cy="1799064"/>
            <a:chOff x="5765664" y="2024136"/>
            <a:chExt cx="2944304" cy="1799064"/>
          </a:xfrm>
        </p:grpSpPr>
        <p:sp>
          <p:nvSpPr>
            <p:cNvPr id="45" name="等腰三角形 44"/>
            <p:cNvSpPr/>
            <p:nvPr/>
          </p:nvSpPr>
          <p:spPr>
            <a:xfrm rot="16200000">
              <a:off x="5168284" y="2621516"/>
              <a:ext cx="1799063" cy="604304"/>
            </a:xfrm>
            <a:prstGeom prst="triangle">
              <a:avLst>
                <a:gd name="adj" fmla="val 51961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369968" y="2024137"/>
              <a:ext cx="2340000" cy="1799063"/>
              <a:chOff x="6372200" y="937"/>
              <a:chExt cx="2340000" cy="1799063"/>
            </a:xfrm>
          </p:grpSpPr>
          <p:pic>
            <p:nvPicPr>
              <p:cNvPr id="47" name="图片 46">
                <a:hlinkClick r:id="rId6"/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5247" y="937"/>
                <a:ext cx="2333906" cy="1438125"/>
              </a:xfrm>
              <a:prstGeom prst="rect">
                <a:avLst/>
              </a:prstGeom>
            </p:spPr>
          </p:pic>
          <p:sp>
            <p:nvSpPr>
              <p:cNvPr id="48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同学留念相册模板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806081" y="3035736"/>
            <a:ext cx="2940886" cy="1799064"/>
            <a:chOff x="2806081" y="3035736"/>
            <a:chExt cx="2940886" cy="1799064"/>
          </a:xfrm>
        </p:grpSpPr>
        <p:sp>
          <p:nvSpPr>
            <p:cNvPr id="50" name="等腰三角形 49"/>
            <p:cNvSpPr/>
            <p:nvPr/>
          </p:nvSpPr>
          <p:spPr>
            <a:xfrm rot="5400000" flipH="1">
              <a:off x="4545283" y="3633116"/>
              <a:ext cx="1799063" cy="604304"/>
            </a:xfrm>
            <a:prstGeom prst="triangle">
              <a:avLst>
                <a:gd name="adj" fmla="val 43995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806081" y="3035737"/>
              <a:ext cx="2340000" cy="1799063"/>
              <a:chOff x="6372200" y="937"/>
              <a:chExt cx="2340000" cy="1799063"/>
            </a:xfrm>
          </p:grpSpPr>
          <p:pic>
            <p:nvPicPr>
              <p:cNvPr id="52" name="图片 51">
                <a:hlinkClick r:id="rId8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5247" y="937"/>
                <a:ext cx="2333906" cy="1438125"/>
              </a:xfrm>
              <a:prstGeom prst="rect">
                <a:avLst/>
              </a:prstGeom>
            </p:spPr>
          </p:pic>
          <p:sp>
            <p:nvSpPr>
              <p:cNvPr id="53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英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伦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风潮流展示模板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765664" y="4046400"/>
            <a:ext cx="2941129" cy="1800000"/>
            <a:chOff x="5765664" y="4046400"/>
            <a:chExt cx="2941129" cy="1800000"/>
          </a:xfrm>
        </p:grpSpPr>
        <p:sp>
          <p:nvSpPr>
            <p:cNvPr id="55" name="等腰三角形 54"/>
            <p:cNvSpPr/>
            <p:nvPr/>
          </p:nvSpPr>
          <p:spPr>
            <a:xfrm rot="16200000">
              <a:off x="5167816" y="4644248"/>
              <a:ext cx="1800000" cy="604304"/>
            </a:xfrm>
            <a:prstGeom prst="triangle">
              <a:avLst>
                <a:gd name="adj" fmla="val 38556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366793" y="4046400"/>
              <a:ext cx="2340000" cy="1800000"/>
              <a:chOff x="6372200" y="0"/>
              <a:chExt cx="2340000" cy="1800000"/>
            </a:xfrm>
          </p:grpSpPr>
          <p:pic>
            <p:nvPicPr>
              <p:cNvPr id="57" name="图片 56">
                <a:hlinkClick r:id="rId10"/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3725" y="0"/>
                <a:ext cx="2336949" cy="1439999"/>
              </a:xfrm>
              <a:prstGeom prst="rect">
                <a:avLst/>
              </a:prstGeom>
            </p:spPr>
          </p:pic>
          <p:sp>
            <p:nvSpPr>
              <p:cNvPr id="58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留念相册模板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806081" y="5045373"/>
            <a:ext cx="2940886" cy="1812627"/>
            <a:chOff x="2806081" y="5045373"/>
            <a:chExt cx="2940886" cy="1812627"/>
          </a:xfrm>
        </p:grpSpPr>
        <p:sp>
          <p:nvSpPr>
            <p:cNvPr id="60" name="等腰三角形 59"/>
            <p:cNvSpPr/>
            <p:nvPr/>
          </p:nvSpPr>
          <p:spPr>
            <a:xfrm rot="5400000" flipH="1">
              <a:off x="4544815" y="5643221"/>
              <a:ext cx="1800000" cy="604304"/>
            </a:xfrm>
            <a:prstGeom prst="triangle">
              <a:avLst>
                <a:gd name="adj" fmla="val 31288"/>
              </a:avLst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806081" y="5058000"/>
              <a:ext cx="2340000" cy="1800000"/>
              <a:chOff x="6372200" y="0"/>
              <a:chExt cx="2340000" cy="1800000"/>
            </a:xfrm>
          </p:grpSpPr>
          <p:pic>
            <p:nvPicPr>
              <p:cNvPr id="62" name="图片 61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6776" y="0"/>
                <a:ext cx="2330847" cy="1440000"/>
              </a:xfrm>
              <a:prstGeom prst="rect">
                <a:avLst/>
              </a:prstGeom>
            </p:spPr>
          </p:pic>
          <p:sp>
            <p:nvSpPr>
              <p:cNvPr id="63" name="矩形 53"/>
              <p:cNvSpPr>
                <a:spLocks noChangeArrowheads="1"/>
              </p:cNvSpPr>
              <p:nvPr/>
            </p:nvSpPr>
            <p:spPr bwMode="auto">
              <a:xfrm>
                <a:off x="6372200" y="1440000"/>
                <a:ext cx="2340000" cy="360000"/>
              </a:xfrm>
              <a:prstGeom prst="rect">
                <a:avLst/>
              </a:prstGeom>
              <a:solidFill>
                <a:srgbClr val="005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创意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表白相册模板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4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765664" y="-443700"/>
            <a:ext cx="0" cy="7845986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/>
          <p:cNvSpPr/>
          <p:nvPr/>
        </p:nvSpPr>
        <p:spPr>
          <a:xfrm>
            <a:off x="5567664" y="401512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567664" y="153995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567664" y="2678388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567664" y="3816826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567664" y="4955264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567664" y="6093700"/>
            <a:ext cx="396000" cy="396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755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325617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" name="图片 7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229" y="1572149"/>
            <a:ext cx="6109290" cy="3436474"/>
          </a:xfrm>
          <a:prstGeom prst="rect">
            <a:avLst/>
          </a:prstGeom>
          <a:ln w="25400">
            <a:solidFill>
              <a:srgbClr val="0053A3"/>
            </a:solidFill>
          </a:ln>
        </p:spPr>
      </p:pic>
      <p:sp>
        <p:nvSpPr>
          <p:cNvPr id="77" name="矩形 76"/>
          <p:cNvSpPr>
            <a:spLocks noChangeAspect="1"/>
          </p:cNvSpPr>
          <p:nvPr/>
        </p:nvSpPr>
        <p:spPr>
          <a:xfrm>
            <a:off x="4149725" y="5500759"/>
            <a:ext cx="3003550" cy="310104"/>
          </a:xfrm>
          <a:prstGeom prst="rect">
            <a:avLst/>
          </a:prstGeom>
          <a:solidFill>
            <a:srgbClr val="0053A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最新高动态中国风模板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点击图片跳转购买</a:t>
            </a:r>
          </a:p>
        </p:txBody>
      </p:sp>
    </p:spTree>
    <p:extLst>
      <p:ext uri="{BB962C8B-B14F-4D97-AF65-F5344CB8AC3E}">
        <p14:creationId xmlns:p14="http://schemas.microsoft.com/office/powerpoint/2010/main" val="93093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7" grpId="0" animBg="1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325617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点击图片跳转购买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76394" y="4338000"/>
            <a:ext cx="3060000" cy="2279662"/>
            <a:chOff x="2376394" y="4338000"/>
            <a:chExt cx="3060000" cy="2279662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2376394" y="6307558"/>
              <a:ext cx="3060000" cy="310104"/>
            </a:xfrm>
            <a:prstGeom prst="rect">
              <a:avLst/>
            </a:prstGeom>
            <a:solidFill>
              <a:srgbClr val="0053A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IOS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风格透明质感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19" name="图片 18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225" y="4338000"/>
              <a:ext cx="3058338" cy="19800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123154" y="2724541"/>
            <a:ext cx="3060000" cy="2282373"/>
            <a:chOff x="3638448" y="2721930"/>
            <a:chExt cx="3060000" cy="2282373"/>
          </a:xfrm>
        </p:grpSpPr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3638448" y="4694199"/>
              <a:ext cx="3060000" cy="310104"/>
            </a:xfrm>
            <a:prstGeom prst="rect">
              <a:avLst/>
            </a:prstGeom>
            <a:solidFill>
              <a:srgbClr val="0053A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小清晰系列第二部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25" name="图片 24">
              <a:hlinkClick r:id="rId4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448" y="2721930"/>
              <a:ext cx="3060000" cy="197498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869914" y="1100841"/>
            <a:ext cx="3060000" cy="2290104"/>
            <a:chOff x="5869914" y="1100841"/>
            <a:chExt cx="3060000" cy="2290104"/>
          </a:xfrm>
        </p:grpSpPr>
        <p:pic>
          <p:nvPicPr>
            <p:cNvPr id="27" name="图片 26">
              <a:hlinkClick r:id="rId6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0745" y="1100841"/>
              <a:ext cx="3058338" cy="1980000"/>
            </a:xfrm>
            <a:prstGeom prst="rect">
              <a:avLst/>
            </a:prstGeom>
          </p:spPr>
        </p:pic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869914" y="3080841"/>
              <a:ext cx="3060000" cy="310104"/>
            </a:xfrm>
            <a:prstGeom prst="rect">
              <a:avLst/>
            </a:prstGeom>
            <a:solidFill>
              <a:srgbClr val="0053A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欧美风清新多彩配色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97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050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四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、在此输入标题四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41638" y="2528888"/>
            <a:ext cx="1800225" cy="1800225"/>
            <a:chOff x="2941638" y="2528888"/>
            <a:chExt cx="1800225" cy="1800225"/>
          </a:xfrm>
        </p:grpSpPr>
        <p:sp>
          <p:nvSpPr>
            <p:cNvPr id="38" name="椭圆 37"/>
            <p:cNvSpPr/>
            <p:nvPr/>
          </p:nvSpPr>
          <p:spPr bwMode="auto">
            <a:xfrm>
              <a:off x="2941638" y="2528888"/>
              <a:ext cx="1800225" cy="1800225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300186" y="2887437"/>
              <a:ext cx="1083128" cy="1083126"/>
            </a:xfrm>
            <a:custGeom>
              <a:avLst/>
              <a:gdLst>
                <a:gd name="T0" fmla="*/ 19 w 58"/>
                <a:gd name="T1" fmla="*/ 0 h 58"/>
                <a:gd name="T2" fmla="*/ 21 w 58"/>
                <a:gd name="T3" fmla="*/ 2 h 58"/>
                <a:gd name="T4" fmla="*/ 56 w 58"/>
                <a:gd name="T5" fmla="*/ 6 h 58"/>
                <a:gd name="T6" fmla="*/ 58 w 58"/>
                <a:gd name="T7" fmla="*/ 8 h 58"/>
                <a:gd name="T8" fmla="*/ 58 w 58"/>
                <a:gd name="T9" fmla="*/ 16 h 58"/>
                <a:gd name="T10" fmla="*/ 53 w 58"/>
                <a:gd name="T11" fmla="*/ 16 h 58"/>
                <a:gd name="T12" fmla="*/ 48 w 58"/>
                <a:gd name="T13" fmla="*/ 18 h 58"/>
                <a:gd name="T14" fmla="*/ 50 w 58"/>
                <a:gd name="T15" fmla="*/ 33 h 58"/>
                <a:gd name="T16" fmla="*/ 49 w 58"/>
                <a:gd name="T17" fmla="*/ 42 h 58"/>
                <a:gd name="T18" fmla="*/ 46 w 58"/>
                <a:gd name="T19" fmla="*/ 48 h 58"/>
                <a:gd name="T20" fmla="*/ 51 w 58"/>
                <a:gd name="T21" fmla="*/ 48 h 58"/>
                <a:gd name="T22" fmla="*/ 45 w 58"/>
                <a:gd name="T23" fmla="*/ 44 h 58"/>
                <a:gd name="T24" fmla="*/ 43 w 58"/>
                <a:gd name="T25" fmla="*/ 42 h 58"/>
                <a:gd name="T26" fmla="*/ 45 w 58"/>
                <a:gd name="T27" fmla="*/ 33 h 58"/>
                <a:gd name="T28" fmla="*/ 40 w 58"/>
                <a:gd name="T29" fmla="*/ 18 h 58"/>
                <a:gd name="T30" fmla="*/ 21 w 58"/>
                <a:gd name="T31" fmla="*/ 16 h 58"/>
                <a:gd name="T32" fmla="*/ 21 w 58"/>
                <a:gd name="T33" fmla="*/ 22 h 58"/>
                <a:gd name="T34" fmla="*/ 21 w 58"/>
                <a:gd name="T35" fmla="*/ 32 h 58"/>
                <a:gd name="T36" fmla="*/ 21 w 58"/>
                <a:gd name="T37" fmla="*/ 41 h 58"/>
                <a:gd name="T38" fmla="*/ 21 w 58"/>
                <a:gd name="T39" fmla="*/ 50 h 58"/>
                <a:gd name="T40" fmla="*/ 34 w 58"/>
                <a:gd name="T41" fmla="*/ 58 h 58"/>
                <a:gd name="T42" fmla="*/ 0 w 58"/>
                <a:gd name="T43" fmla="*/ 50 h 58"/>
                <a:gd name="T44" fmla="*/ 6 w 58"/>
                <a:gd name="T45" fmla="*/ 16 h 58"/>
                <a:gd name="T46" fmla="*/ 0 w 58"/>
                <a:gd name="T47" fmla="*/ 16 h 58"/>
                <a:gd name="T48" fmla="*/ 0 w 58"/>
                <a:gd name="T49" fmla="*/ 8 h 58"/>
                <a:gd name="T50" fmla="*/ 2 w 58"/>
                <a:gd name="T51" fmla="*/ 6 h 58"/>
                <a:gd name="T52" fmla="*/ 6 w 58"/>
                <a:gd name="T53" fmla="*/ 2 h 58"/>
                <a:gd name="T54" fmla="*/ 7 w 58"/>
                <a:gd name="T55" fmla="*/ 0 h 58"/>
                <a:gd name="T56" fmla="*/ 9 w 58"/>
                <a:gd name="T57" fmla="*/ 18 h 58"/>
                <a:gd name="T58" fmla="*/ 15 w 58"/>
                <a:gd name="T59" fmla="*/ 22 h 58"/>
                <a:gd name="T60" fmla="*/ 14 w 58"/>
                <a:gd name="T61" fmla="*/ 17 h 58"/>
                <a:gd name="T62" fmla="*/ 17 w 58"/>
                <a:gd name="T63" fmla="*/ 17 h 58"/>
                <a:gd name="T64" fmla="*/ 9 w 58"/>
                <a:gd name="T65" fmla="*/ 27 h 58"/>
                <a:gd name="T66" fmla="*/ 16 w 58"/>
                <a:gd name="T67" fmla="*/ 32 h 58"/>
                <a:gd name="T68" fmla="*/ 14 w 58"/>
                <a:gd name="T69" fmla="*/ 26 h 58"/>
                <a:gd name="T70" fmla="*/ 17 w 58"/>
                <a:gd name="T71" fmla="*/ 26 h 58"/>
                <a:gd name="T72" fmla="*/ 9 w 58"/>
                <a:gd name="T73" fmla="*/ 37 h 58"/>
                <a:gd name="T74" fmla="*/ 16 w 58"/>
                <a:gd name="T75" fmla="*/ 41 h 58"/>
                <a:gd name="T76" fmla="*/ 14 w 58"/>
                <a:gd name="T77" fmla="*/ 36 h 58"/>
                <a:gd name="T78" fmla="*/ 17 w 58"/>
                <a:gd name="T79" fmla="*/ 36 h 58"/>
                <a:gd name="T80" fmla="*/ 9 w 58"/>
                <a:gd name="T81" fmla="*/ 46 h 58"/>
                <a:gd name="T82" fmla="*/ 16 w 58"/>
                <a:gd name="T83" fmla="*/ 50 h 58"/>
                <a:gd name="T84" fmla="*/ 14 w 58"/>
                <a:gd name="T85" fmla="*/ 45 h 58"/>
                <a:gd name="T86" fmla="*/ 17 w 58"/>
                <a:gd name="T87" fmla="*/ 45 h 58"/>
                <a:gd name="T88" fmla="*/ 21 w 58"/>
                <a:gd name="T89" fmla="*/ 12 h 58"/>
                <a:gd name="T90" fmla="*/ 54 w 58"/>
                <a:gd name="T91" fmla="*/ 10 h 58"/>
                <a:gd name="T92" fmla="*/ 6 w 58"/>
                <a:gd name="T93" fmla="*/ 12 h 58"/>
                <a:gd name="T94" fmla="*/ 4 w 58"/>
                <a:gd name="T95" fmla="*/ 10 h 58"/>
                <a:gd name="T96" fmla="*/ 6 w 58"/>
                <a:gd name="T97" fmla="*/ 12 h 58"/>
                <a:gd name="T98" fmla="*/ 17 w 58"/>
                <a:gd name="T99" fmla="*/ 6 h 58"/>
                <a:gd name="T100" fmla="*/ 9 w 58"/>
                <a:gd name="T101" fmla="*/ 4 h 58"/>
                <a:gd name="T102" fmla="*/ 17 w 58"/>
                <a:gd name="T103" fmla="*/ 10 h 58"/>
                <a:gd name="T104" fmla="*/ 9 w 58"/>
                <a:gd name="T105" fmla="*/ 12 h 58"/>
                <a:gd name="T106" fmla="*/ 17 w 58"/>
                <a:gd name="T107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46"/>
                    <a:pt x="47" y="47"/>
                    <a:pt x="46" y="48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53"/>
                    <a:pt x="44" y="53"/>
                    <a:pt x="43" y="49"/>
                  </a:cubicBezTo>
                  <a:cubicBezTo>
                    <a:pt x="44" y="47"/>
                    <a:pt x="44" y="46"/>
                    <a:pt x="45" y="4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5" y="22"/>
                  </a:moveTo>
                  <a:cubicBezTo>
                    <a:pt x="14" y="21"/>
                    <a:pt x="11" y="19"/>
                    <a:pt x="9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7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5" y="18"/>
                    <a:pt x="16" y="19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lose/>
                  <a:moveTo>
                    <a:pt x="16" y="32"/>
                  </a:moveTo>
                  <a:cubicBezTo>
                    <a:pt x="15" y="31"/>
                    <a:pt x="12" y="29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6" y="32"/>
                    <a:pt x="16" y="32"/>
                    <a:pt x="16" y="32"/>
                  </a:cubicBezTo>
                  <a:close/>
                  <a:moveTo>
                    <a:pt x="17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7" y="26"/>
                    <a:pt x="17" y="26"/>
                    <a:pt x="17" y="26"/>
                  </a:cubicBezTo>
                  <a:close/>
                  <a:moveTo>
                    <a:pt x="16" y="41"/>
                  </a:moveTo>
                  <a:cubicBezTo>
                    <a:pt x="14" y="40"/>
                    <a:pt x="12" y="38"/>
                    <a:pt x="9" y="37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6" y="41"/>
                    <a:pt x="16" y="41"/>
                    <a:pt x="16" y="41"/>
                  </a:cubicBezTo>
                  <a:close/>
                  <a:moveTo>
                    <a:pt x="17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7"/>
                    <a:pt x="17" y="38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16" y="50"/>
                  </a:moveTo>
                  <a:cubicBezTo>
                    <a:pt x="15" y="49"/>
                    <a:pt x="12" y="48"/>
                    <a:pt x="9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17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6" y="47"/>
                    <a:pt x="17" y="48"/>
                  </a:cubicBezTo>
                  <a:cubicBezTo>
                    <a:pt x="17" y="45"/>
                    <a:pt x="17" y="45"/>
                    <a:pt x="17" y="45"/>
                  </a:cubicBezTo>
                  <a:close/>
                  <a:moveTo>
                    <a:pt x="21" y="1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21" y="10"/>
                    <a:pt x="21" y="10"/>
                    <a:pt x="21" y="10"/>
                  </a:cubicBezTo>
                  <a:close/>
                  <a:moveTo>
                    <a:pt x="6" y="1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9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lose/>
                  <a:moveTo>
                    <a:pt x="17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577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050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51163" y="1491859"/>
            <a:ext cx="5724525" cy="1015663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2592388" y="1167232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1163" y="3057927"/>
            <a:ext cx="5724525" cy="1015663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这里放置四项并列关系文字。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2592388" y="2733300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51163" y="4575868"/>
            <a:ext cx="5724525" cy="40011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2592388" y="4251241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951163" y="5498298"/>
            <a:ext cx="5724525" cy="707886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2592388" y="5173671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28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251" name="组合 6"/>
          <p:cNvGrpSpPr>
            <a:grpSpLocks/>
          </p:cNvGrpSpPr>
          <p:nvPr/>
        </p:nvGrpSpPr>
        <p:grpSpPr bwMode="auto">
          <a:xfrm>
            <a:off x="107950" y="2874963"/>
            <a:ext cx="1943100" cy="1108075"/>
            <a:chOff x="0" y="1313877"/>
            <a:chExt cx="1943100" cy="1107996"/>
          </a:xfrm>
        </p:grpSpPr>
        <p:sp>
          <p:nvSpPr>
            <p:cNvPr id="53282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53283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253" name="组合 96"/>
          <p:cNvGrpSpPr>
            <a:grpSpLocks/>
          </p:cNvGrpSpPr>
          <p:nvPr/>
        </p:nvGrpSpPr>
        <p:grpSpPr bwMode="auto">
          <a:xfrm>
            <a:off x="3240088" y="1083211"/>
            <a:ext cx="444500" cy="449263"/>
            <a:chOff x="2944759" y="497532"/>
            <a:chExt cx="657188" cy="663945"/>
          </a:xfrm>
        </p:grpSpPr>
        <p:sp>
          <p:nvSpPr>
            <p:cNvPr id="100" name="矩形 99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一</a:t>
              </a: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3917790" y="1076473"/>
            <a:ext cx="4757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在此输入标题一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  <p:grpSp>
        <p:nvGrpSpPr>
          <p:cNvPr id="53255" name="组合 102"/>
          <p:cNvGrpSpPr>
            <a:grpSpLocks/>
          </p:cNvGrpSpPr>
          <p:nvPr/>
        </p:nvGrpSpPr>
        <p:grpSpPr bwMode="auto">
          <a:xfrm>
            <a:off x="3240088" y="1938536"/>
            <a:ext cx="444500" cy="449262"/>
            <a:chOff x="2944759" y="497532"/>
            <a:chExt cx="657188" cy="663945"/>
          </a:xfrm>
        </p:grpSpPr>
        <p:sp>
          <p:nvSpPr>
            <p:cNvPr id="106" name="矩形 105"/>
            <p:cNvSpPr/>
            <p:nvPr/>
          </p:nvSpPr>
          <p:spPr>
            <a:xfrm>
              <a:off x="3026907" y="584337"/>
              <a:ext cx="575040" cy="577140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944759" y="497532"/>
              <a:ext cx="575039" cy="577140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二</a:t>
              </a: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3917791" y="1932770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标题二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  <p:grpSp>
        <p:nvGrpSpPr>
          <p:cNvPr id="53257" name="组合 108"/>
          <p:cNvGrpSpPr>
            <a:grpSpLocks/>
          </p:cNvGrpSpPr>
          <p:nvPr/>
        </p:nvGrpSpPr>
        <p:grpSpPr bwMode="auto">
          <a:xfrm>
            <a:off x="3240088" y="3652360"/>
            <a:ext cx="444500" cy="447675"/>
            <a:chOff x="2944759" y="497532"/>
            <a:chExt cx="657188" cy="663945"/>
          </a:xfrm>
        </p:grpSpPr>
        <p:sp>
          <p:nvSpPr>
            <p:cNvPr id="112" name="矩形 111"/>
            <p:cNvSpPr/>
            <p:nvPr/>
          </p:nvSpPr>
          <p:spPr>
            <a:xfrm>
              <a:off x="3026907" y="584645"/>
              <a:ext cx="575040" cy="576832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2944759" y="497532"/>
              <a:ext cx="575039" cy="576831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四</a:t>
              </a: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3917790" y="3645364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标题四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  <p:grpSp>
        <p:nvGrpSpPr>
          <p:cNvPr id="53259" name="组合 114"/>
          <p:cNvGrpSpPr>
            <a:grpSpLocks/>
          </p:cNvGrpSpPr>
          <p:nvPr/>
        </p:nvGrpSpPr>
        <p:grpSpPr bwMode="auto">
          <a:xfrm>
            <a:off x="3240088" y="2795268"/>
            <a:ext cx="444500" cy="449262"/>
            <a:chOff x="2944759" y="497532"/>
            <a:chExt cx="657188" cy="663945"/>
          </a:xfrm>
        </p:grpSpPr>
        <p:sp>
          <p:nvSpPr>
            <p:cNvPr id="118" name="矩形 117"/>
            <p:cNvSpPr/>
            <p:nvPr/>
          </p:nvSpPr>
          <p:spPr>
            <a:xfrm>
              <a:off x="3026907" y="584337"/>
              <a:ext cx="575040" cy="577140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944759" y="497532"/>
              <a:ext cx="575039" cy="577140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三</a:t>
              </a: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3917791" y="2789067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标题三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  <p:grpSp>
        <p:nvGrpSpPr>
          <p:cNvPr id="53261" name="组合 120"/>
          <p:cNvGrpSpPr>
            <a:grpSpLocks/>
          </p:cNvGrpSpPr>
          <p:nvPr/>
        </p:nvGrpSpPr>
        <p:grpSpPr bwMode="auto">
          <a:xfrm>
            <a:off x="3240088" y="4507684"/>
            <a:ext cx="444500" cy="449263"/>
            <a:chOff x="2944759" y="497532"/>
            <a:chExt cx="657188" cy="663945"/>
          </a:xfrm>
        </p:grpSpPr>
        <p:sp>
          <p:nvSpPr>
            <p:cNvPr id="124" name="矩形 123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五</a:t>
              </a: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3917791" y="4501661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标题五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  <p:grpSp>
        <p:nvGrpSpPr>
          <p:cNvPr id="53263" name="组合 126"/>
          <p:cNvGrpSpPr>
            <a:grpSpLocks/>
          </p:cNvGrpSpPr>
          <p:nvPr/>
        </p:nvGrpSpPr>
        <p:grpSpPr bwMode="auto">
          <a:xfrm>
            <a:off x="3240088" y="5364597"/>
            <a:ext cx="444500" cy="449263"/>
            <a:chOff x="2944759" y="497532"/>
            <a:chExt cx="657188" cy="663945"/>
          </a:xfrm>
        </p:grpSpPr>
        <p:sp>
          <p:nvSpPr>
            <p:cNvPr id="130" name="矩形 129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六</a:t>
              </a: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3917791" y="5357959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标题六</a:t>
            </a:r>
            <a:endParaRPr lang="zh-CN" altLang="en-US" sz="2400" dirty="0">
              <a:solidFill>
                <a:schemeClr val="tx1">
                  <a:lumMod val="95000"/>
                  <a:lumOff val="5000"/>
                  <a:alpha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98" grpId="0"/>
      <p:bldP spid="104" grpId="0"/>
      <p:bldP spid="110" grpId="0"/>
      <p:bldP spid="116" grpId="0"/>
      <p:bldP spid="122" grpId="0"/>
      <p:bldP spid="1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050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>
            <a:stCxn id="41" idx="3"/>
            <a:endCxn id="42" idx="1"/>
          </p:cNvCxnSpPr>
          <p:nvPr/>
        </p:nvCxnSpPr>
        <p:spPr>
          <a:xfrm>
            <a:off x="5183162" y="875567"/>
            <a:ext cx="750706" cy="6559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58515" y="-217714"/>
            <a:ext cx="0" cy="496388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5360515" y="676712"/>
            <a:ext cx="396000" cy="396000"/>
            <a:chOff x="6876256" y="1436534"/>
            <a:chExt cx="396000" cy="396000"/>
          </a:xfrm>
        </p:grpSpPr>
        <p:sp>
          <p:nvSpPr>
            <p:cNvPr id="39" name="椭圆 38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951162" y="676712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33868" y="576126"/>
            <a:ext cx="2449016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3" name="矩形 42"/>
          <p:cNvSpPr/>
          <p:nvPr/>
        </p:nvSpPr>
        <p:spPr>
          <a:xfrm>
            <a:off x="5933868" y="1705656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4" name="矩形 43"/>
          <p:cNvSpPr/>
          <p:nvPr/>
        </p:nvSpPr>
        <p:spPr>
          <a:xfrm>
            <a:off x="2951163" y="1591040"/>
            <a:ext cx="2231999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5" name="矩形 44"/>
          <p:cNvSpPr/>
          <p:nvPr/>
        </p:nvSpPr>
        <p:spPr>
          <a:xfrm>
            <a:off x="2951163" y="271965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6" name="矩形 45"/>
          <p:cNvSpPr/>
          <p:nvPr/>
        </p:nvSpPr>
        <p:spPr>
          <a:xfrm>
            <a:off x="5954515" y="2620896"/>
            <a:ext cx="2449016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7" name="矩形 46"/>
          <p:cNvSpPr/>
          <p:nvPr/>
        </p:nvSpPr>
        <p:spPr>
          <a:xfrm>
            <a:off x="5933868" y="3750426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8" name="矩形 47"/>
          <p:cNvSpPr/>
          <p:nvPr/>
        </p:nvSpPr>
        <p:spPr>
          <a:xfrm>
            <a:off x="2951163" y="3633986"/>
            <a:ext cx="2231999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9" name="矩形 48"/>
          <p:cNvSpPr/>
          <p:nvPr/>
        </p:nvSpPr>
        <p:spPr>
          <a:xfrm>
            <a:off x="2592388" y="4669252"/>
            <a:ext cx="6083299" cy="1521947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这几页都没有打广告，是不是有些不习惯了呢，只是这几页都没有放图的地方，没图说个哔，当然有图有真相，我才能说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工大泡泡工作室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承担各种风格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模板制作，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美化服务啊。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>
            <a:stCxn id="44" idx="3"/>
            <a:endCxn id="43" idx="1"/>
          </p:cNvCxnSpPr>
          <p:nvPr/>
        </p:nvCxnSpPr>
        <p:spPr>
          <a:xfrm>
            <a:off x="5183162" y="1897040"/>
            <a:ext cx="750706" cy="7471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5" idx="3"/>
            <a:endCxn id="46" idx="1"/>
          </p:cNvCxnSpPr>
          <p:nvPr/>
        </p:nvCxnSpPr>
        <p:spPr>
          <a:xfrm>
            <a:off x="5183163" y="2918513"/>
            <a:ext cx="771352" cy="8383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8" idx="3"/>
            <a:endCxn id="47" idx="1"/>
          </p:cNvCxnSpPr>
          <p:nvPr/>
        </p:nvCxnSpPr>
        <p:spPr>
          <a:xfrm>
            <a:off x="5183162" y="3939986"/>
            <a:ext cx="750706" cy="929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5360515" y="1698802"/>
            <a:ext cx="396000" cy="396000"/>
            <a:chOff x="6876256" y="1436534"/>
            <a:chExt cx="396000" cy="396000"/>
          </a:xfrm>
        </p:grpSpPr>
        <p:sp>
          <p:nvSpPr>
            <p:cNvPr id="54" name="椭圆 53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60515" y="2720892"/>
            <a:ext cx="396000" cy="396000"/>
            <a:chOff x="6876256" y="1436534"/>
            <a:chExt cx="396000" cy="396000"/>
          </a:xfrm>
        </p:grpSpPr>
        <p:sp>
          <p:nvSpPr>
            <p:cNvPr id="57" name="椭圆 56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60515" y="3742983"/>
            <a:ext cx="396000" cy="396000"/>
            <a:chOff x="6876256" y="1436534"/>
            <a:chExt cx="396000" cy="396000"/>
          </a:xfrm>
        </p:grpSpPr>
        <p:sp>
          <p:nvSpPr>
            <p:cNvPr id="60" name="椭圆 59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05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050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951162" y="1570791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56754" y="1570791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91080" y="1067290"/>
            <a:ext cx="6121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>
              <a:lnSpc>
                <a:spcPct val="125000"/>
              </a:lnSpc>
            </a:pPr>
            <a:r>
              <a:rPr lang="zh-CN" altLang="en-US" dirty="0"/>
              <a:t>某</a:t>
            </a:r>
            <a:r>
              <a:rPr lang="zh-CN" altLang="en-US" dirty="0" smtClean="0"/>
              <a:t>项指标项目及其对应的要求</a:t>
            </a:r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2591080" y="3742833"/>
            <a:ext cx="6121120" cy="372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>
              <a:lnSpc>
                <a:spcPct val="125000"/>
              </a:lnSpc>
            </a:pPr>
            <a:r>
              <a:rPr lang="zh-CN" altLang="en-US" dirty="0"/>
              <a:t>某项指标项目及其对应的要求</a:t>
            </a:r>
          </a:p>
        </p:txBody>
      </p:sp>
      <p:sp>
        <p:nvSpPr>
          <p:cNvPr id="71" name="矩形 70"/>
          <p:cNvSpPr/>
          <p:nvPr/>
        </p:nvSpPr>
        <p:spPr>
          <a:xfrm>
            <a:off x="2951162" y="2138050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学术风</a:t>
            </a:r>
          </a:p>
        </p:txBody>
      </p:sp>
      <p:sp>
        <p:nvSpPr>
          <p:cNvPr id="72" name="矩形 71"/>
          <p:cNvSpPr/>
          <p:nvPr/>
        </p:nvSpPr>
        <p:spPr>
          <a:xfrm>
            <a:off x="6156754" y="2138050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3" name="矩形 72"/>
          <p:cNvSpPr/>
          <p:nvPr/>
        </p:nvSpPr>
        <p:spPr>
          <a:xfrm>
            <a:off x="2951162" y="270530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156754" y="270530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5" name="矩形 74"/>
          <p:cNvSpPr/>
          <p:nvPr/>
        </p:nvSpPr>
        <p:spPr>
          <a:xfrm>
            <a:off x="2951162" y="327256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56754" y="327256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7" name="矩形 76"/>
          <p:cNvSpPr/>
          <p:nvPr/>
        </p:nvSpPr>
        <p:spPr>
          <a:xfrm>
            <a:off x="2951162" y="421549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微立体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56754" y="421549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9" name="矩形 78"/>
          <p:cNvSpPr/>
          <p:nvPr/>
        </p:nvSpPr>
        <p:spPr>
          <a:xfrm>
            <a:off x="2951162" y="478275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低面风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156754" y="478275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81" name="矩形 80"/>
          <p:cNvSpPr/>
          <p:nvPr/>
        </p:nvSpPr>
        <p:spPr>
          <a:xfrm>
            <a:off x="2951162" y="535001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156754" y="535001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83" name="矩形 82"/>
          <p:cNvSpPr/>
          <p:nvPr/>
        </p:nvSpPr>
        <p:spPr>
          <a:xfrm>
            <a:off x="2951162" y="591727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电子相册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156754" y="591727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cxnSp>
        <p:nvCxnSpPr>
          <p:cNvPr id="85" name="直接箭头连接符 84"/>
          <p:cNvCxnSpPr>
            <a:stCxn id="67" idx="3"/>
            <a:endCxn id="68" idx="1"/>
          </p:cNvCxnSpPr>
          <p:nvPr/>
        </p:nvCxnSpPr>
        <p:spPr>
          <a:xfrm>
            <a:off x="5183162" y="1769646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>
            <a:stCxn id="71" idx="3"/>
            <a:endCxn id="72" idx="1"/>
          </p:cNvCxnSpPr>
          <p:nvPr/>
        </p:nvCxnSpPr>
        <p:spPr>
          <a:xfrm>
            <a:off x="5183162" y="2336905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>
            <a:stCxn id="73" idx="3"/>
            <a:endCxn id="74" idx="1"/>
          </p:cNvCxnSpPr>
          <p:nvPr/>
        </p:nvCxnSpPr>
        <p:spPr>
          <a:xfrm>
            <a:off x="5183162" y="2904164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stCxn id="75" idx="3"/>
            <a:endCxn id="76" idx="1"/>
          </p:cNvCxnSpPr>
          <p:nvPr/>
        </p:nvCxnSpPr>
        <p:spPr>
          <a:xfrm>
            <a:off x="5183162" y="3471424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>
            <a:stCxn id="77" idx="3"/>
            <a:endCxn id="78" idx="1"/>
          </p:cNvCxnSpPr>
          <p:nvPr/>
        </p:nvCxnSpPr>
        <p:spPr>
          <a:xfrm>
            <a:off x="5183162" y="4414353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>
            <a:stCxn id="79" idx="3"/>
            <a:endCxn id="80" idx="1"/>
          </p:cNvCxnSpPr>
          <p:nvPr/>
        </p:nvCxnSpPr>
        <p:spPr>
          <a:xfrm>
            <a:off x="5183162" y="4981612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>
            <a:stCxn id="81" idx="3"/>
            <a:endCxn id="82" idx="1"/>
          </p:cNvCxnSpPr>
          <p:nvPr/>
        </p:nvCxnSpPr>
        <p:spPr>
          <a:xfrm>
            <a:off x="5183162" y="5548871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>
            <a:stCxn id="83" idx="3"/>
            <a:endCxn id="84" idx="1"/>
          </p:cNvCxnSpPr>
          <p:nvPr/>
        </p:nvCxnSpPr>
        <p:spPr>
          <a:xfrm>
            <a:off x="5183162" y="6116131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73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7" grpId="0" animBg="1"/>
      <p:bldP spid="68" grpId="0" animBg="1"/>
      <p:bldP spid="69" grpId="0"/>
      <p:bldP spid="70" grpId="0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493675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1"/>
          <p:cNvGrpSpPr>
            <a:grpSpLocks/>
          </p:cNvGrpSpPr>
          <p:nvPr/>
        </p:nvGrpSpPr>
        <p:grpSpPr bwMode="auto">
          <a:xfrm>
            <a:off x="2941638" y="2528888"/>
            <a:ext cx="1800225" cy="1800225"/>
            <a:chOff x="2484256" y="2529000"/>
            <a:chExt cx="1800000" cy="1800000"/>
          </a:xfrm>
        </p:grpSpPr>
        <p:sp>
          <p:nvSpPr>
            <p:cNvPr id="18" name="椭圆 17"/>
            <p:cNvSpPr/>
            <p:nvPr/>
          </p:nvSpPr>
          <p:spPr>
            <a:xfrm>
              <a:off x="2484256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2732075" y="2964469"/>
              <a:ext cx="1304362" cy="928979"/>
              <a:chOff x="2536" y="1916"/>
              <a:chExt cx="688" cy="490"/>
            </a:xfrm>
            <a:solidFill>
              <a:schemeClr val="bg1"/>
            </a:solidFill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2536" y="2308"/>
                <a:ext cx="98" cy="9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2682" y="2210"/>
                <a:ext cx="100" cy="196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auto">
              <a:xfrm>
                <a:off x="2832" y="2112"/>
                <a:ext cx="98" cy="29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Rectangle 8"/>
              <p:cNvSpPr>
                <a:spLocks noChangeArrowheads="1"/>
              </p:cNvSpPr>
              <p:nvPr/>
            </p:nvSpPr>
            <p:spPr bwMode="auto">
              <a:xfrm>
                <a:off x="2978" y="2014"/>
                <a:ext cx="98" cy="392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3126" y="1916"/>
                <a:ext cx="98" cy="49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五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、在此输入标题五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8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493675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3144336" y="4512411"/>
            <a:ext cx="264000" cy="432000"/>
          </a:xfrm>
          <a:custGeom>
            <a:avLst/>
            <a:gdLst>
              <a:gd name="T0" fmla="*/ 29 w 65"/>
              <a:gd name="T1" fmla="*/ 0 h 113"/>
              <a:gd name="T2" fmla="*/ 1 w 65"/>
              <a:gd name="T3" fmla="*/ 84 h 113"/>
              <a:gd name="T4" fmla="*/ 37 w 65"/>
              <a:gd name="T5" fmla="*/ 112 h 113"/>
              <a:gd name="T6" fmla="*/ 60 w 65"/>
              <a:gd name="T7" fmla="*/ 68 h 113"/>
              <a:gd name="T8" fmla="*/ 29 w 65"/>
              <a:gd name="T9" fmla="*/ 0 h 113"/>
              <a:gd name="T10" fmla="*/ 12 w 65"/>
              <a:gd name="T11" fmla="*/ 66 h 113"/>
              <a:gd name="T12" fmla="*/ 27 w 65"/>
              <a:gd name="T13" fmla="*/ 105 h 113"/>
              <a:gd name="T14" fmla="*/ 8 w 65"/>
              <a:gd name="T15" fmla="*/ 93 h 113"/>
              <a:gd name="T16" fmla="*/ 12 w 65"/>
              <a:gd name="T17" fmla="*/ 66 h 113"/>
              <a:gd name="T18" fmla="*/ 42 w 65"/>
              <a:gd name="T19" fmla="*/ 86 h 113"/>
              <a:gd name="T20" fmla="*/ 39 w 65"/>
              <a:gd name="T21" fmla="*/ 29 h 113"/>
              <a:gd name="T22" fmla="*/ 53 w 65"/>
              <a:gd name="T23" fmla="*/ 59 h 113"/>
              <a:gd name="T24" fmla="*/ 42 w 65"/>
              <a:gd name="T25" fmla="*/ 86 h 113"/>
              <a:gd name="T26" fmla="*/ 22 w 65"/>
              <a:gd name="T27" fmla="*/ 91 h 113"/>
              <a:gd name="T28" fmla="*/ 56 w 65"/>
              <a:gd name="T29" fmla="*/ 79 h 113"/>
              <a:gd name="T30" fmla="*/ 45 w 65"/>
              <a:gd name="T31" fmla="*/ 99 h 113"/>
              <a:gd name="T32" fmla="*/ 22 w 65"/>
              <a:gd name="T33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" h="113">
                <a:moveTo>
                  <a:pt x="29" y="0"/>
                </a:moveTo>
                <a:cubicBezTo>
                  <a:pt x="31" y="34"/>
                  <a:pt x="0" y="50"/>
                  <a:pt x="1" y="84"/>
                </a:cubicBezTo>
                <a:cubicBezTo>
                  <a:pt x="2" y="100"/>
                  <a:pt x="12" y="113"/>
                  <a:pt x="37" y="112"/>
                </a:cubicBezTo>
                <a:cubicBezTo>
                  <a:pt x="62" y="110"/>
                  <a:pt x="65" y="90"/>
                  <a:pt x="60" y="68"/>
                </a:cubicBezTo>
                <a:cubicBezTo>
                  <a:pt x="53" y="38"/>
                  <a:pt x="29" y="0"/>
                  <a:pt x="29" y="0"/>
                </a:cubicBezTo>
                <a:close/>
                <a:moveTo>
                  <a:pt x="12" y="66"/>
                </a:moveTo>
                <a:cubicBezTo>
                  <a:pt x="11" y="83"/>
                  <a:pt x="17" y="95"/>
                  <a:pt x="27" y="105"/>
                </a:cubicBezTo>
                <a:cubicBezTo>
                  <a:pt x="23" y="106"/>
                  <a:pt x="14" y="107"/>
                  <a:pt x="8" y="93"/>
                </a:cubicBezTo>
                <a:cubicBezTo>
                  <a:pt x="2" y="79"/>
                  <a:pt x="12" y="66"/>
                  <a:pt x="12" y="66"/>
                </a:cubicBezTo>
                <a:close/>
                <a:moveTo>
                  <a:pt x="42" y="86"/>
                </a:moveTo>
                <a:cubicBezTo>
                  <a:pt x="49" y="65"/>
                  <a:pt x="44" y="47"/>
                  <a:pt x="39" y="29"/>
                </a:cubicBezTo>
                <a:cubicBezTo>
                  <a:pt x="39" y="29"/>
                  <a:pt x="49" y="44"/>
                  <a:pt x="53" y="59"/>
                </a:cubicBezTo>
                <a:cubicBezTo>
                  <a:pt x="57" y="73"/>
                  <a:pt x="44" y="89"/>
                  <a:pt x="42" y="86"/>
                </a:cubicBezTo>
                <a:close/>
                <a:moveTo>
                  <a:pt x="22" y="91"/>
                </a:moveTo>
                <a:cubicBezTo>
                  <a:pt x="34" y="95"/>
                  <a:pt x="49" y="96"/>
                  <a:pt x="56" y="79"/>
                </a:cubicBezTo>
                <a:cubicBezTo>
                  <a:pt x="59" y="91"/>
                  <a:pt x="53" y="97"/>
                  <a:pt x="45" y="99"/>
                </a:cubicBezTo>
                <a:cubicBezTo>
                  <a:pt x="35" y="102"/>
                  <a:pt x="25" y="99"/>
                  <a:pt x="22" y="9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144336" y="3466774"/>
            <a:ext cx="264000" cy="432000"/>
          </a:xfrm>
          <a:custGeom>
            <a:avLst/>
            <a:gdLst>
              <a:gd name="T0" fmla="*/ 114 w 647"/>
              <a:gd name="T1" fmla="*/ 0 h 976"/>
              <a:gd name="T2" fmla="*/ 0 w 647"/>
              <a:gd name="T3" fmla="*/ 542 h 976"/>
              <a:gd name="T4" fmla="*/ 381 w 647"/>
              <a:gd name="T5" fmla="*/ 578 h 976"/>
              <a:gd name="T6" fmla="*/ 228 w 647"/>
              <a:gd name="T7" fmla="*/ 976 h 976"/>
              <a:gd name="T8" fmla="*/ 647 w 647"/>
              <a:gd name="T9" fmla="*/ 506 h 976"/>
              <a:gd name="T10" fmla="*/ 381 w 647"/>
              <a:gd name="T11" fmla="*/ 434 h 976"/>
              <a:gd name="T12" fmla="*/ 533 w 647"/>
              <a:gd name="T13" fmla="*/ 109 h 976"/>
              <a:gd name="T14" fmla="*/ 114 w 647"/>
              <a:gd name="T15" fmla="*/ 0 h 976"/>
              <a:gd name="T16" fmla="*/ 114 w 647"/>
              <a:gd name="T17" fmla="*/ 0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7" h="976">
                <a:moveTo>
                  <a:pt x="114" y="0"/>
                </a:moveTo>
                <a:lnTo>
                  <a:pt x="0" y="542"/>
                </a:lnTo>
                <a:lnTo>
                  <a:pt x="381" y="578"/>
                </a:lnTo>
                <a:lnTo>
                  <a:pt x="228" y="976"/>
                </a:lnTo>
                <a:lnTo>
                  <a:pt x="647" y="506"/>
                </a:lnTo>
                <a:lnTo>
                  <a:pt x="381" y="434"/>
                </a:lnTo>
                <a:lnTo>
                  <a:pt x="533" y="109"/>
                </a:lnTo>
                <a:lnTo>
                  <a:pt x="114" y="0"/>
                </a:lnTo>
                <a:lnTo>
                  <a:pt x="1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 noEditPoints="1"/>
          </p:cNvSpPr>
          <p:nvPr/>
        </p:nvSpPr>
        <p:spPr bwMode="auto">
          <a:xfrm>
            <a:off x="3060336" y="2421137"/>
            <a:ext cx="432000" cy="432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3060336" y="5558049"/>
            <a:ext cx="432000" cy="432000"/>
          </a:xfrm>
          <a:custGeom>
            <a:avLst/>
            <a:gdLst>
              <a:gd name="T0" fmla="*/ 190 w 202"/>
              <a:gd name="T1" fmla="*/ 80 h 203"/>
              <a:gd name="T2" fmla="*/ 193 w 202"/>
              <a:gd name="T3" fmla="*/ 67 h 203"/>
              <a:gd name="T4" fmla="*/ 119 w 202"/>
              <a:gd name="T5" fmla="*/ 3 h 203"/>
              <a:gd name="T6" fmla="*/ 2 w 202"/>
              <a:gd name="T7" fmla="*/ 129 h 203"/>
              <a:gd name="T8" fmla="*/ 37 w 202"/>
              <a:gd name="T9" fmla="*/ 172 h 203"/>
              <a:gd name="T10" fmla="*/ 104 w 202"/>
              <a:gd name="T11" fmla="*/ 203 h 203"/>
              <a:gd name="T12" fmla="*/ 170 w 202"/>
              <a:gd name="T13" fmla="*/ 172 h 203"/>
              <a:gd name="T14" fmla="*/ 170 w 202"/>
              <a:gd name="T15" fmla="*/ 127 h 203"/>
              <a:gd name="T16" fmla="*/ 199 w 202"/>
              <a:gd name="T17" fmla="*/ 103 h 203"/>
              <a:gd name="T18" fmla="*/ 200 w 202"/>
              <a:gd name="T19" fmla="*/ 94 h 203"/>
              <a:gd name="T20" fmla="*/ 37 w 202"/>
              <a:gd name="T21" fmla="*/ 127 h 203"/>
              <a:gd name="T22" fmla="*/ 17 w 202"/>
              <a:gd name="T23" fmla="*/ 124 h 203"/>
              <a:gd name="T24" fmla="*/ 178 w 202"/>
              <a:gd name="T25" fmla="*/ 72 h 203"/>
              <a:gd name="T26" fmla="*/ 104 w 202"/>
              <a:gd name="T27" fmla="*/ 100 h 203"/>
              <a:gd name="T28" fmla="*/ 104 w 202"/>
              <a:gd name="T29" fmla="*/ 192 h 203"/>
              <a:gd name="T30" fmla="*/ 56 w 202"/>
              <a:gd name="T31" fmla="*/ 183 h 203"/>
              <a:gd name="T32" fmla="*/ 49 w 202"/>
              <a:gd name="T33" fmla="*/ 176 h 203"/>
              <a:gd name="T34" fmla="*/ 68 w 202"/>
              <a:gd name="T35" fmla="*/ 175 h 203"/>
              <a:gd name="T36" fmla="*/ 74 w 202"/>
              <a:gd name="T37" fmla="*/ 176 h 203"/>
              <a:gd name="T38" fmla="*/ 94 w 202"/>
              <a:gd name="T39" fmla="*/ 179 h 203"/>
              <a:gd name="T40" fmla="*/ 154 w 202"/>
              <a:gd name="T41" fmla="*/ 170 h 203"/>
              <a:gd name="T42" fmla="*/ 104 w 202"/>
              <a:gd name="T43" fmla="*/ 192 h 203"/>
              <a:gd name="T44" fmla="*/ 147 w 202"/>
              <a:gd name="T45" fmla="*/ 161 h 203"/>
              <a:gd name="T46" fmla="*/ 110 w 202"/>
              <a:gd name="T47" fmla="*/ 168 h 203"/>
              <a:gd name="T48" fmla="*/ 103 w 202"/>
              <a:gd name="T49" fmla="*/ 168 h 203"/>
              <a:gd name="T50" fmla="*/ 84 w 202"/>
              <a:gd name="T51" fmla="*/ 167 h 203"/>
              <a:gd name="T52" fmla="*/ 60 w 202"/>
              <a:gd name="T53" fmla="*/ 161 h 203"/>
              <a:gd name="T54" fmla="*/ 49 w 202"/>
              <a:gd name="T55" fmla="*/ 151 h 203"/>
              <a:gd name="T56" fmla="*/ 71 w 202"/>
              <a:gd name="T57" fmla="*/ 151 h 203"/>
              <a:gd name="T58" fmla="*/ 96 w 202"/>
              <a:gd name="T59" fmla="*/ 155 h 203"/>
              <a:gd name="T60" fmla="*/ 104 w 202"/>
              <a:gd name="T61" fmla="*/ 155 h 203"/>
              <a:gd name="T62" fmla="*/ 117 w 202"/>
              <a:gd name="T63" fmla="*/ 154 h 203"/>
              <a:gd name="T64" fmla="*/ 137 w 202"/>
              <a:gd name="T65" fmla="*/ 151 h 203"/>
              <a:gd name="T66" fmla="*/ 158 w 202"/>
              <a:gd name="T67" fmla="*/ 151 h 203"/>
              <a:gd name="T68" fmla="*/ 161 w 202"/>
              <a:gd name="T69" fmla="*/ 113 h 203"/>
              <a:gd name="T70" fmla="*/ 180 w 202"/>
              <a:gd name="T71" fmla="*/ 91 h 203"/>
              <a:gd name="T72" fmla="*/ 161 w 202"/>
              <a:gd name="T73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2" h="203">
                <a:moveTo>
                  <a:pt x="200" y="94"/>
                </a:moveTo>
                <a:cubicBezTo>
                  <a:pt x="200" y="93"/>
                  <a:pt x="194" y="85"/>
                  <a:pt x="190" y="80"/>
                </a:cubicBezTo>
                <a:cubicBezTo>
                  <a:pt x="193" y="77"/>
                  <a:pt x="193" y="77"/>
                  <a:pt x="193" y="77"/>
                </a:cubicBezTo>
                <a:cubicBezTo>
                  <a:pt x="196" y="74"/>
                  <a:pt x="196" y="70"/>
                  <a:pt x="193" y="67"/>
                </a:cubicBezTo>
                <a:cubicBezTo>
                  <a:pt x="129" y="3"/>
                  <a:pt x="129" y="3"/>
                  <a:pt x="129" y="3"/>
                </a:cubicBezTo>
                <a:cubicBezTo>
                  <a:pt x="126" y="0"/>
                  <a:pt x="122" y="0"/>
                  <a:pt x="119" y="3"/>
                </a:cubicBezTo>
                <a:cubicBezTo>
                  <a:pt x="2" y="119"/>
                  <a:pt x="2" y="119"/>
                  <a:pt x="2" y="119"/>
                </a:cubicBezTo>
                <a:cubicBezTo>
                  <a:pt x="0" y="122"/>
                  <a:pt x="0" y="127"/>
                  <a:pt x="2" y="129"/>
                </a:cubicBezTo>
                <a:cubicBezTo>
                  <a:pt x="37" y="164"/>
                  <a:pt x="37" y="164"/>
                  <a:pt x="37" y="164"/>
                </a:cubicBezTo>
                <a:cubicBezTo>
                  <a:pt x="37" y="172"/>
                  <a:pt x="37" y="172"/>
                  <a:pt x="37" y="172"/>
                </a:cubicBezTo>
                <a:cubicBezTo>
                  <a:pt x="37" y="172"/>
                  <a:pt x="37" y="175"/>
                  <a:pt x="37" y="176"/>
                </a:cubicBezTo>
                <a:cubicBezTo>
                  <a:pt x="37" y="194"/>
                  <a:pt x="71" y="203"/>
                  <a:pt x="104" y="203"/>
                </a:cubicBezTo>
                <a:cubicBezTo>
                  <a:pt x="136" y="203"/>
                  <a:pt x="170" y="194"/>
                  <a:pt x="170" y="176"/>
                </a:cubicBezTo>
                <a:cubicBezTo>
                  <a:pt x="170" y="175"/>
                  <a:pt x="170" y="172"/>
                  <a:pt x="170" y="172"/>
                </a:cubicBezTo>
                <a:cubicBezTo>
                  <a:pt x="170" y="151"/>
                  <a:pt x="170" y="151"/>
                  <a:pt x="170" y="151"/>
                </a:cubicBezTo>
                <a:cubicBezTo>
                  <a:pt x="170" y="127"/>
                  <a:pt x="170" y="127"/>
                  <a:pt x="170" y="127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102"/>
                  <a:pt x="201" y="101"/>
                  <a:pt x="201" y="99"/>
                </a:cubicBezTo>
                <a:cubicBezTo>
                  <a:pt x="202" y="97"/>
                  <a:pt x="201" y="95"/>
                  <a:pt x="200" y="94"/>
                </a:cubicBezTo>
                <a:close/>
                <a:moveTo>
                  <a:pt x="38" y="126"/>
                </a:moveTo>
                <a:cubicBezTo>
                  <a:pt x="37" y="126"/>
                  <a:pt x="37" y="127"/>
                  <a:pt x="37" y="127"/>
                </a:cubicBezTo>
                <a:cubicBezTo>
                  <a:pt x="37" y="144"/>
                  <a:pt x="37" y="144"/>
                  <a:pt x="37" y="14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78" y="72"/>
                  <a:pt x="178" y="72"/>
                  <a:pt x="178" y="72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33" y="101"/>
                  <a:pt x="118" y="100"/>
                  <a:pt x="104" y="100"/>
                </a:cubicBezTo>
                <a:cubicBezTo>
                  <a:pt x="71" y="100"/>
                  <a:pt x="39" y="109"/>
                  <a:pt x="38" y="126"/>
                </a:cubicBezTo>
                <a:close/>
                <a:moveTo>
                  <a:pt x="104" y="192"/>
                </a:moveTo>
                <a:cubicBezTo>
                  <a:pt x="95" y="192"/>
                  <a:pt x="87" y="191"/>
                  <a:pt x="80" y="190"/>
                </a:cubicBezTo>
                <a:cubicBezTo>
                  <a:pt x="69" y="189"/>
                  <a:pt x="61" y="186"/>
                  <a:pt x="56" y="183"/>
                </a:cubicBezTo>
                <a:cubicBezTo>
                  <a:pt x="51" y="180"/>
                  <a:pt x="49" y="178"/>
                  <a:pt x="49" y="176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49" y="174"/>
                  <a:pt x="50" y="172"/>
                  <a:pt x="53" y="170"/>
                </a:cubicBezTo>
                <a:cubicBezTo>
                  <a:pt x="58" y="172"/>
                  <a:pt x="63" y="174"/>
                  <a:pt x="68" y="175"/>
                </a:cubicBezTo>
                <a:cubicBezTo>
                  <a:pt x="70" y="176"/>
                  <a:pt x="72" y="176"/>
                  <a:pt x="74" y="176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80" y="178"/>
                  <a:pt x="86" y="178"/>
                  <a:pt x="92" y="179"/>
                </a:cubicBezTo>
                <a:cubicBezTo>
                  <a:pt x="93" y="179"/>
                  <a:pt x="94" y="179"/>
                  <a:pt x="94" y="179"/>
                </a:cubicBezTo>
                <a:cubicBezTo>
                  <a:pt x="97" y="179"/>
                  <a:pt x="101" y="179"/>
                  <a:pt x="104" y="179"/>
                </a:cubicBezTo>
                <a:cubicBezTo>
                  <a:pt x="122" y="179"/>
                  <a:pt x="141" y="176"/>
                  <a:pt x="154" y="170"/>
                </a:cubicBezTo>
                <a:cubicBezTo>
                  <a:pt x="157" y="172"/>
                  <a:pt x="158" y="174"/>
                  <a:pt x="158" y="176"/>
                </a:cubicBezTo>
                <a:cubicBezTo>
                  <a:pt x="158" y="181"/>
                  <a:pt x="139" y="192"/>
                  <a:pt x="104" y="192"/>
                </a:cubicBezTo>
                <a:close/>
                <a:moveTo>
                  <a:pt x="154" y="157"/>
                </a:moveTo>
                <a:cubicBezTo>
                  <a:pt x="152" y="158"/>
                  <a:pt x="150" y="159"/>
                  <a:pt x="147" y="161"/>
                </a:cubicBezTo>
                <a:cubicBezTo>
                  <a:pt x="145" y="162"/>
                  <a:pt x="142" y="163"/>
                  <a:pt x="138" y="164"/>
                </a:cubicBezTo>
                <a:cubicBezTo>
                  <a:pt x="131" y="166"/>
                  <a:pt x="121" y="167"/>
                  <a:pt x="110" y="168"/>
                </a:cubicBezTo>
                <a:cubicBezTo>
                  <a:pt x="108" y="168"/>
                  <a:pt x="106" y="168"/>
                  <a:pt x="104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7" y="168"/>
                  <a:pt x="92" y="167"/>
                  <a:pt x="87" y="167"/>
                </a:cubicBezTo>
                <a:cubicBezTo>
                  <a:pt x="86" y="167"/>
                  <a:pt x="85" y="167"/>
                  <a:pt x="84" y="167"/>
                </a:cubicBezTo>
                <a:cubicBezTo>
                  <a:pt x="78" y="166"/>
                  <a:pt x="73" y="165"/>
                  <a:pt x="69" y="164"/>
                </a:cubicBezTo>
                <a:cubicBezTo>
                  <a:pt x="65" y="163"/>
                  <a:pt x="62" y="162"/>
                  <a:pt x="60" y="161"/>
                </a:cubicBezTo>
                <a:cubicBezTo>
                  <a:pt x="57" y="159"/>
                  <a:pt x="55" y="158"/>
                  <a:pt x="53" y="157"/>
                </a:cubicBezTo>
                <a:cubicBezTo>
                  <a:pt x="50" y="155"/>
                  <a:pt x="49" y="153"/>
                  <a:pt x="49" y="151"/>
                </a:cubicBezTo>
                <a:cubicBezTo>
                  <a:pt x="49" y="150"/>
                  <a:pt x="50" y="148"/>
                  <a:pt x="53" y="146"/>
                </a:cubicBezTo>
                <a:cubicBezTo>
                  <a:pt x="58" y="148"/>
                  <a:pt x="64" y="150"/>
                  <a:pt x="71" y="151"/>
                </a:cubicBezTo>
                <a:cubicBezTo>
                  <a:pt x="77" y="153"/>
                  <a:pt x="83" y="154"/>
                  <a:pt x="90" y="154"/>
                </a:cubicBezTo>
                <a:cubicBezTo>
                  <a:pt x="92" y="154"/>
                  <a:pt x="94" y="155"/>
                  <a:pt x="96" y="155"/>
                </a:cubicBezTo>
                <a:cubicBezTo>
                  <a:pt x="98" y="155"/>
                  <a:pt x="101" y="155"/>
                  <a:pt x="103" y="155"/>
                </a:cubicBezTo>
                <a:cubicBezTo>
                  <a:pt x="103" y="155"/>
                  <a:pt x="104" y="155"/>
                  <a:pt x="104" y="155"/>
                </a:cubicBezTo>
                <a:cubicBezTo>
                  <a:pt x="108" y="155"/>
                  <a:pt x="112" y="155"/>
                  <a:pt x="116" y="154"/>
                </a:cubicBezTo>
                <a:cubicBezTo>
                  <a:pt x="116" y="154"/>
                  <a:pt x="117" y="154"/>
                  <a:pt x="117" y="154"/>
                </a:cubicBezTo>
                <a:cubicBezTo>
                  <a:pt x="122" y="154"/>
                  <a:pt x="126" y="153"/>
                  <a:pt x="131" y="153"/>
                </a:cubicBezTo>
                <a:cubicBezTo>
                  <a:pt x="133" y="152"/>
                  <a:pt x="135" y="152"/>
                  <a:pt x="137" y="151"/>
                </a:cubicBezTo>
                <a:cubicBezTo>
                  <a:pt x="143" y="150"/>
                  <a:pt x="149" y="148"/>
                  <a:pt x="154" y="146"/>
                </a:cubicBezTo>
                <a:cubicBezTo>
                  <a:pt x="157" y="148"/>
                  <a:pt x="158" y="150"/>
                  <a:pt x="158" y="151"/>
                </a:cubicBezTo>
                <a:cubicBezTo>
                  <a:pt x="158" y="153"/>
                  <a:pt x="157" y="155"/>
                  <a:pt x="154" y="157"/>
                </a:cubicBezTo>
                <a:close/>
                <a:moveTo>
                  <a:pt x="161" y="113"/>
                </a:moveTo>
                <a:cubicBezTo>
                  <a:pt x="161" y="113"/>
                  <a:pt x="159" y="112"/>
                  <a:pt x="158" y="111"/>
                </a:cubicBezTo>
                <a:cubicBezTo>
                  <a:pt x="158" y="111"/>
                  <a:pt x="179" y="91"/>
                  <a:pt x="180" y="91"/>
                </a:cubicBezTo>
                <a:cubicBezTo>
                  <a:pt x="180" y="91"/>
                  <a:pt x="183" y="95"/>
                  <a:pt x="185" y="96"/>
                </a:cubicBezTo>
                <a:lnTo>
                  <a:pt x="161" y="11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Group 20"/>
          <p:cNvGrpSpPr>
            <a:grpSpLocks noChangeAspect="1"/>
          </p:cNvGrpSpPr>
          <p:nvPr/>
        </p:nvGrpSpPr>
        <p:grpSpPr bwMode="auto">
          <a:xfrm>
            <a:off x="3060336" y="1375500"/>
            <a:ext cx="432000" cy="432000"/>
            <a:chOff x="1935" y="3002"/>
            <a:chExt cx="918" cy="8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2496" y="3074"/>
              <a:ext cx="307" cy="304"/>
            </a:xfrm>
            <a:custGeom>
              <a:avLst/>
              <a:gdLst>
                <a:gd name="T0" fmla="*/ 208 w 307"/>
                <a:gd name="T1" fmla="*/ 150 h 304"/>
                <a:gd name="T2" fmla="*/ 262 w 307"/>
                <a:gd name="T3" fmla="*/ 127 h 304"/>
                <a:gd name="T4" fmla="*/ 307 w 307"/>
                <a:gd name="T5" fmla="*/ 64 h 304"/>
                <a:gd name="T6" fmla="*/ 244 w 307"/>
                <a:gd name="T7" fmla="*/ 0 h 304"/>
                <a:gd name="T8" fmla="*/ 181 w 307"/>
                <a:gd name="T9" fmla="*/ 50 h 304"/>
                <a:gd name="T10" fmla="*/ 158 w 307"/>
                <a:gd name="T11" fmla="*/ 100 h 304"/>
                <a:gd name="T12" fmla="*/ 0 w 307"/>
                <a:gd name="T13" fmla="*/ 258 h 304"/>
                <a:gd name="T14" fmla="*/ 54 w 307"/>
                <a:gd name="T15" fmla="*/ 304 h 304"/>
                <a:gd name="T16" fmla="*/ 208 w 307"/>
                <a:gd name="T17" fmla="*/ 15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304">
                  <a:moveTo>
                    <a:pt x="208" y="150"/>
                  </a:moveTo>
                  <a:lnTo>
                    <a:pt x="262" y="127"/>
                  </a:lnTo>
                  <a:lnTo>
                    <a:pt x="307" y="64"/>
                  </a:lnTo>
                  <a:lnTo>
                    <a:pt x="244" y="0"/>
                  </a:lnTo>
                  <a:lnTo>
                    <a:pt x="181" y="50"/>
                  </a:lnTo>
                  <a:lnTo>
                    <a:pt x="158" y="100"/>
                  </a:lnTo>
                  <a:lnTo>
                    <a:pt x="0" y="258"/>
                  </a:lnTo>
                  <a:lnTo>
                    <a:pt x="54" y="304"/>
                  </a:lnTo>
                  <a:lnTo>
                    <a:pt x="208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1935" y="3002"/>
              <a:ext cx="918" cy="891"/>
            </a:xfrm>
            <a:custGeom>
              <a:avLst/>
              <a:gdLst>
                <a:gd name="T0" fmla="*/ 191 w 203"/>
                <a:gd name="T1" fmla="*/ 144 h 197"/>
                <a:gd name="T2" fmla="*/ 127 w 203"/>
                <a:gd name="T3" fmla="*/ 89 h 197"/>
                <a:gd name="T4" fmla="*/ 125 w 203"/>
                <a:gd name="T5" fmla="*/ 87 h 197"/>
                <a:gd name="T6" fmla="*/ 107 w 203"/>
                <a:gd name="T7" fmla="*/ 71 h 197"/>
                <a:gd name="T8" fmla="*/ 97 w 203"/>
                <a:gd name="T9" fmla="*/ 16 h 197"/>
                <a:gd name="T10" fmla="*/ 58 w 203"/>
                <a:gd name="T11" fmla="*/ 0 h 197"/>
                <a:gd name="T12" fmla="*/ 47 w 203"/>
                <a:gd name="T13" fmla="*/ 1 h 197"/>
                <a:gd name="T14" fmla="*/ 45 w 203"/>
                <a:gd name="T15" fmla="*/ 3 h 197"/>
                <a:gd name="T16" fmla="*/ 46 w 203"/>
                <a:gd name="T17" fmla="*/ 5 h 197"/>
                <a:gd name="T18" fmla="*/ 69 w 203"/>
                <a:gd name="T19" fmla="*/ 29 h 197"/>
                <a:gd name="T20" fmla="*/ 74 w 203"/>
                <a:gd name="T21" fmla="*/ 52 h 197"/>
                <a:gd name="T22" fmla="*/ 55 w 203"/>
                <a:gd name="T23" fmla="*/ 72 h 197"/>
                <a:gd name="T24" fmla="*/ 32 w 203"/>
                <a:gd name="T25" fmla="*/ 67 h 197"/>
                <a:gd name="T26" fmla="*/ 8 w 203"/>
                <a:gd name="T27" fmla="*/ 43 h 197"/>
                <a:gd name="T28" fmla="*/ 5 w 203"/>
                <a:gd name="T29" fmla="*/ 43 h 197"/>
                <a:gd name="T30" fmla="*/ 3 w 203"/>
                <a:gd name="T31" fmla="*/ 45 h 197"/>
                <a:gd name="T32" fmla="*/ 18 w 203"/>
                <a:gd name="T33" fmla="*/ 95 h 197"/>
                <a:gd name="T34" fmla="*/ 54 w 203"/>
                <a:gd name="T35" fmla="*/ 107 h 197"/>
                <a:gd name="T36" fmla="*/ 54 w 203"/>
                <a:gd name="T37" fmla="*/ 107 h 197"/>
                <a:gd name="T38" fmla="*/ 74 w 203"/>
                <a:gd name="T39" fmla="*/ 105 h 197"/>
                <a:gd name="T40" fmla="*/ 147 w 203"/>
                <a:gd name="T41" fmla="*/ 188 h 197"/>
                <a:gd name="T42" fmla="*/ 169 w 203"/>
                <a:gd name="T43" fmla="*/ 197 h 197"/>
                <a:gd name="T44" fmla="*/ 191 w 203"/>
                <a:gd name="T45" fmla="*/ 188 h 197"/>
                <a:gd name="T46" fmla="*/ 191 w 203"/>
                <a:gd name="T47" fmla="*/ 144 h 197"/>
                <a:gd name="T48" fmla="*/ 174 w 203"/>
                <a:gd name="T49" fmla="*/ 172 h 197"/>
                <a:gd name="T50" fmla="*/ 163 w 203"/>
                <a:gd name="T51" fmla="*/ 172 h 197"/>
                <a:gd name="T52" fmla="*/ 163 w 203"/>
                <a:gd name="T53" fmla="*/ 172 h 197"/>
                <a:gd name="T54" fmla="*/ 163 w 203"/>
                <a:gd name="T55" fmla="*/ 161 h 197"/>
                <a:gd name="T56" fmla="*/ 174 w 203"/>
                <a:gd name="T57" fmla="*/ 161 h 197"/>
                <a:gd name="T58" fmla="*/ 174 w 203"/>
                <a:gd name="T59" fmla="*/ 161 h 197"/>
                <a:gd name="T60" fmla="*/ 174 w 203"/>
                <a:gd name="T61" fmla="*/ 17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197">
                  <a:moveTo>
                    <a:pt x="191" y="144"/>
                  </a:moveTo>
                  <a:cubicBezTo>
                    <a:pt x="127" y="89"/>
                    <a:pt x="127" y="89"/>
                    <a:pt x="127" y="89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9" y="61"/>
                    <a:pt x="113" y="32"/>
                    <a:pt x="97" y="16"/>
                  </a:cubicBezTo>
                  <a:cubicBezTo>
                    <a:pt x="87" y="6"/>
                    <a:pt x="73" y="0"/>
                    <a:pt x="58" y="0"/>
                  </a:cubicBezTo>
                  <a:cubicBezTo>
                    <a:pt x="54" y="0"/>
                    <a:pt x="51" y="0"/>
                    <a:pt x="47" y="1"/>
                  </a:cubicBezTo>
                  <a:cubicBezTo>
                    <a:pt x="46" y="1"/>
                    <a:pt x="45" y="2"/>
                    <a:pt x="45" y="3"/>
                  </a:cubicBezTo>
                  <a:cubicBezTo>
                    <a:pt x="45" y="4"/>
                    <a:pt x="45" y="5"/>
                    <a:pt x="46" y="5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2"/>
                    <a:pt x="6" y="42"/>
                    <a:pt x="5" y="43"/>
                  </a:cubicBezTo>
                  <a:cubicBezTo>
                    <a:pt x="4" y="43"/>
                    <a:pt x="3" y="44"/>
                    <a:pt x="3" y="45"/>
                  </a:cubicBezTo>
                  <a:cubicBezTo>
                    <a:pt x="0" y="63"/>
                    <a:pt x="5" y="82"/>
                    <a:pt x="18" y="95"/>
                  </a:cubicBezTo>
                  <a:cubicBezTo>
                    <a:pt x="26" y="103"/>
                    <a:pt x="38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60" y="107"/>
                    <a:pt x="67" y="106"/>
                    <a:pt x="74" y="105"/>
                  </a:cubicBezTo>
                  <a:cubicBezTo>
                    <a:pt x="147" y="188"/>
                    <a:pt x="147" y="188"/>
                    <a:pt x="147" y="188"/>
                  </a:cubicBezTo>
                  <a:cubicBezTo>
                    <a:pt x="153" y="194"/>
                    <a:pt x="160" y="197"/>
                    <a:pt x="169" y="197"/>
                  </a:cubicBezTo>
                  <a:cubicBezTo>
                    <a:pt x="177" y="197"/>
                    <a:pt x="185" y="194"/>
                    <a:pt x="191" y="188"/>
                  </a:cubicBezTo>
                  <a:cubicBezTo>
                    <a:pt x="203" y="176"/>
                    <a:pt x="203" y="156"/>
                    <a:pt x="191" y="144"/>
                  </a:cubicBezTo>
                  <a:close/>
                  <a:moveTo>
                    <a:pt x="174" y="172"/>
                  </a:moveTo>
                  <a:cubicBezTo>
                    <a:pt x="171" y="175"/>
                    <a:pt x="166" y="175"/>
                    <a:pt x="163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60" y="169"/>
                    <a:pt x="160" y="164"/>
                    <a:pt x="163" y="161"/>
                  </a:cubicBezTo>
                  <a:cubicBezTo>
                    <a:pt x="166" y="158"/>
                    <a:pt x="171" y="158"/>
                    <a:pt x="174" y="161"/>
                  </a:cubicBezTo>
                  <a:cubicBezTo>
                    <a:pt x="174" y="161"/>
                    <a:pt x="174" y="161"/>
                    <a:pt x="174" y="161"/>
                  </a:cubicBezTo>
                  <a:cubicBezTo>
                    <a:pt x="177" y="164"/>
                    <a:pt x="177" y="169"/>
                    <a:pt x="174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1985" y="3531"/>
              <a:ext cx="357" cy="362"/>
            </a:xfrm>
            <a:custGeom>
              <a:avLst/>
              <a:gdLst>
                <a:gd name="T0" fmla="*/ 59 w 79"/>
                <a:gd name="T1" fmla="*/ 3 h 80"/>
                <a:gd name="T2" fmla="*/ 49 w 79"/>
                <a:gd name="T3" fmla="*/ 3 h 80"/>
                <a:gd name="T4" fmla="*/ 2 w 79"/>
                <a:gd name="T5" fmla="*/ 49 h 80"/>
                <a:gd name="T6" fmla="*/ 2 w 79"/>
                <a:gd name="T7" fmla="*/ 59 h 80"/>
                <a:gd name="T8" fmla="*/ 21 w 79"/>
                <a:gd name="T9" fmla="*/ 77 h 80"/>
                <a:gd name="T10" fmla="*/ 31 w 79"/>
                <a:gd name="T11" fmla="*/ 77 h 80"/>
                <a:gd name="T12" fmla="*/ 76 w 79"/>
                <a:gd name="T13" fmla="*/ 32 h 80"/>
                <a:gd name="T14" fmla="*/ 76 w 79"/>
                <a:gd name="T15" fmla="*/ 22 h 80"/>
                <a:gd name="T16" fmla="*/ 59 w 79"/>
                <a:gd name="T17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0">
                  <a:moveTo>
                    <a:pt x="59" y="3"/>
                  </a:moveTo>
                  <a:cubicBezTo>
                    <a:pt x="56" y="0"/>
                    <a:pt x="52" y="0"/>
                    <a:pt x="49" y="3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0" y="52"/>
                    <a:pt x="0" y="57"/>
                    <a:pt x="2" y="59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3" y="80"/>
                    <a:pt x="28" y="80"/>
                    <a:pt x="31" y="7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9" y="30"/>
                    <a:pt x="79" y="25"/>
                    <a:pt x="76" y="22"/>
                  </a:cubicBezTo>
                  <a:lnTo>
                    <a:pt x="5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756336" y="1417083"/>
            <a:ext cx="491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设备安装使用费</a:t>
            </a:r>
            <a:endParaRPr lang="zh-CN" altLang="en-US" sz="16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56336" y="2467860"/>
            <a:ext cx="491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人员工资费用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19825" y="3482010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电费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3719825" y="4561451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水费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19825" y="5640892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总费用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63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  <p:bldP spid="48" grpId="0"/>
      <p:bldP spid="4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5" name="组合 8"/>
          <p:cNvGrpSpPr>
            <a:grpSpLocks/>
          </p:cNvGrpSpPr>
          <p:nvPr/>
        </p:nvGrpSpPr>
        <p:grpSpPr bwMode="auto">
          <a:xfrm>
            <a:off x="2941638" y="2528888"/>
            <a:ext cx="1800225" cy="1800225"/>
            <a:chOff x="2484256" y="2529000"/>
            <a:chExt cx="1800000" cy="1800000"/>
          </a:xfrm>
        </p:grpSpPr>
        <p:sp>
          <p:nvSpPr>
            <p:cNvPr id="28" name="椭圆 27"/>
            <p:cNvSpPr/>
            <p:nvPr/>
          </p:nvSpPr>
          <p:spPr>
            <a:xfrm>
              <a:off x="2484256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Group 4"/>
            <p:cNvGrpSpPr>
              <a:grpSpLocks noChangeAspect="1"/>
            </p:cNvGrpSpPr>
            <p:nvPr/>
          </p:nvGrpSpPr>
          <p:grpSpPr bwMode="auto">
            <a:xfrm>
              <a:off x="2838156" y="2905126"/>
              <a:ext cx="1092200" cy="1052513"/>
              <a:chOff x="2536" y="1830"/>
              <a:chExt cx="688" cy="663"/>
            </a:xfrm>
            <a:solidFill>
              <a:schemeClr val="bg1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2536" y="2084"/>
                <a:ext cx="667" cy="409"/>
              </a:xfrm>
              <a:custGeom>
                <a:avLst/>
                <a:gdLst>
                  <a:gd name="T0" fmla="*/ 239 w 279"/>
                  <a:gd name="T1" fmla="*/ 39 h 171"/>
                  <a:gd name="T2" fmla="*/ 239 w 279"/>
                  <a:gd name="T3" fmla="*/ 81 h 171"/>
                  <a:gd name="T4" fmla="*/ 226 w 279"/>
                  <a:gd name="T5" fmla="*/ 94 h 171"/>
                  <a:gd name="T6" fmla="*/ 59 w 279"/>
                  <a:gd name="T7" fmla="*/ 94 h 171"/>
                  <a:gd name="T8" fmla="*/ 59 w 279"/>
                  <a:gd name="T9" fmla="*/ 92 h 171"/>
                  <a:gd name="T10" fmla="*/ 59 w 279"/>
                  <a:gd name="T11" fmla="*/ 52 h 171"/>
                  <a:gd name="T12" fmla="*/ 0 w 279"/>
                  <a:gd name="T13" fmla="*/ 111 h 171"/>
                  <a:gd name="T14" fmla="*/ 59 w 279"/>
                  <a:gd name="T15" fmla="*/ 171 h 171"/>
                  <a:gd name="T16" fmla="*/ 59 w 279"/>
                  <a:gd name="T17" fmla="*/ 133 h 171"/>
                  <a:gd name="T18" fmla="*/ 235 w 279"/>
                  <a:gd name="T19" fmla="*/ 133 h 171"/>
                  <a:gd name="T20" fmla="*/ 279 w 279"/>
                  <a:gd name="T21" fmla="*/ 89 h 171"/>
                  <a:gd name="T22" fmla="*/ 279 w 279"/>
                  <a:gd name="T23" fmla="*/ 0 h 171"/>
                  <a:gd name="T24" fmla="*/ 248 w 279"/>
                  <a:gd name="T25" fmla="*/ 31 h 171"/>
                  <a:gd name="T26" fmla="*/ 239 w 279"/>
                  <a:gd name="T27" fmla="*/ 3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9" h="171">
                    <a:moveTo>
                      <a:pt x="239" y="39"/>
                    </a:move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8"/>
                      <a:pt x="233" y="94"/>
                      <a:pt x="226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235" y="133"/>
                      <a:pt x="235" y="133"/>
                      <a:pt x="235" y="133"/>
                    </a:cubicBezTo>
                    <a:cubicBezTo>
                      <a:pt x="264" y="133"/>
                      <a:pt x="279" y="119"/>
                      <a:pt x="279" y="89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48" y="31"/>
                      <a:pt x="248" y="31"/>
                      <a:pt x="248" y="31"/>
                    </a:cubicBezTo>
                    <a:lnTo>
                      <a:pt x="2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2558" y="1830"/>
                <a:ext cx="666" cy="409"/>
              </a:xfrm>
              <a:custGeom>
                <a:avLst/>
                <a:gdLst>
                  <a:gd name="T0" fmla="*/ 39 w 279"/>
                  <a:gd name="T1" fmla="*/ 131 h 171"/>
                  <a:gd name="T2" fmla="*/ 39 w 279"/>
                  <a:gd name="T3" fmla="*/ 90 h 171"/>
                  <a:gd name="T4" fmla="*/ 53 w 279"/>
                  <a:gd name="T5" fmla="*/ 77 h 171"/>
                  <a:gd name="T6" fmla="*/ 220 w 279"/>
                  <a:gd name="T7" fmla="*/ 77 h 171"/>
                  <a:gd name="T8" fmla="*/ 220 w 279"/>
                  <a:gd name="T9" fmla="*/ 79 h 171"/>
                  <a:gd name="T10" fmla="*/ 220 w 279"/>
                  <a:gd name="T11" fmla="*/ 118 h 171"/>
                  <a:gd name="T12" fmla="*/ 279 w 279"/>
                  <a:gd name="T13" fmla="*/ 59 h 171"/>
                  <a:gd name="T14" fmla="*/ 220 w 279"/>
                  <a:gd name="T15" fmla="*/ 0 h 171"/>
                  <a:gd name="T16" fmla="*/ 220 w 279"/>
                  <a:gd name="T17" fmla="*/ 37 h 171"/>
                  <a:gd name="T18" fmla="*/ 44 w 279"/>
                  <a:gd name="T19" fmla="*/ 37 h 171"/>
                  <a:gd name="T20" fmla="*/ 0 w 279"/>
                  <a:gd name="T21" fmla="*/ 81 h 171"/>
                  <a:gd name="T22" fmla="*/ 0 w 279"/>
                  <a:gd name="T23" fmla="*/ 171 h 171"/>
                  <a:gd name="T24" fmla="*/ 31 w 279"/>
                  <a:gd name="T25" fmla="*/ 139 h 171"/>
                  <a:gd name="T26" fmla="*/ 39 w 279"/>
                  <a:gd name="T2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9" h="171">
                    <a:moveTo>
                      <a:pt x="39" y="131"/>
                    </a:move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3"/>
                      <a:pt x="45" y="77"/>
                      <a:pt x="53" y="77"/>
                    </a:cubicBezTo>
                    <a:cubicBezTo>
                      <a:pt x="220" y="77"/>
                      <a:pt x="220" y="77"/>
                      <a:pt x="220" y="77"/>
                    </a:cubicBezTo>
                    <a:cubicBezTo>
                      <a:pt x="220" y="79"/>
                      <a:pt x="220" y="79"/>
                      <a:pt x="220" y="79"/>
                    </a:cubicBezTo>
                    <a:cubicBezTo>
                      <a:pt x="220" y="118"/>
                      <a:pt x="220" y="118"/>
                      <a:pt x="220" y="118"/>
                    </a:cubicBezTo>
                    <a:cubicBezTo>
                      <a:pt x="279" y="59"/>
                      <a:pt x="279" y="59"/>
                      <a:pt x="279" y="59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0" y="37"/>
                      <a:pt x="220" y="37"/>
                      <a:pt x="220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15" y="37"/>
                      <a:pt x="0" y="52"/>
                      <a:pt x="0" y="8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31" y="139"/>
                      <a:pt x="31" y="139"/>
                      <a:pt x="31" y="139"/>
                    </a:cubicBezTo>
                    <a:lnTo>
                      <a:pt x="39" y="13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六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、在此输入标题六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  <p:sp>
        <p:nvSpPr>
          <p:cNvPr id="41" name="等腰三角形 40"/>
          <p:cNvSpPr>
            <a:spLocks noChangeAspect="1"/>
          </p:cNvSpPr>
          <p:nvPr/>
        </p:nvSpPr>
        <p:spPr>
          <a:xfrm rot="16200000">
            <a:off x="1925967" y="5777040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7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1" name="等腰三角形 40"/>
          <p:cNvSpPr>
            <a:spLocks noChangeAspect="1"/>
          </p:cNvSpPr>
          <p:nvPr/>
        </p:nvSpPr>
        <p:spPr>
          <a:xfrm rot="16200000">
            <a:off x="1925967" y="5777040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06503" y="1453889"/>
            <a:ext cx="61054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最后唠叨两句：</a:t>
            </a:r>
            <a:endParaRPr lang="en-US" altLang="zh-CN" b="1" dirty="0" smtClean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第一句：下载地址在演界网，需要请注册演界网账号（可用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、微信、微博登陆），并免费下载，不要嫌麻烦，毕竟做这个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的我都不嫌麻烦，而且注册之后，里面的免费作品都可以随意下载，要相信专业卖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的网站的模板质量，就算是免费的，绝对比网上随便下到的质量要高的多。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第二句：为什么学术风要用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我的洗发液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当背景音乐呢？因为段公子有睡前逛一下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站鬼畜区的习惯，深受各大镇站之宝的影响，已被这个视频洗脑，最后推荐一下这个万恶之首，虽然我不认识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主，但是深深被他折服。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《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我的洗发液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》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03" y="636165"/>
            <a:ext cx="323116" cy="26824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719" y="6040478"/>
            <a:ext cx="329213" cy="2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0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54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274" grpId="0" animBg="1"/>
          <p:bldP spid="54275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1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4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54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274" grpId="0" animBg="1"/>
          <p:bldP spid="54275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1" grpId="0" animBg="1"/>
          <p:bldP spid="2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直角三角形 132"/>
          <p:cNvSpPr/>
          <p:nvPr/>
        </p:nvSpPr>
        <p:spPr>
          <a:xfrm rot="10800000" flipV="1">
            <a:off x="914400" y="4646613"/>
            <a:ext cx="8229600" cy="2211387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直角三角形 131"/>
          <p:cNvSpPr/>
          <p:nvPr/>
        </p:nvSpPr>
        <p:spPr>
          <a:xfrm rot="5400000">
            <a:off x="1857375" y="-1857375"/>
            <a:ext cx="1409700" cy="5124450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8" name="文本框 133"/>
          <p:cNvSpPr txBox="1">
            <a:spLocks noChangeArrowheads="1"/>
          </p:cNvSpPr>
          <p:nvPr/>
        </p:nvSpPr>
        <p:spPr bwMode="auto">
          <a:xfrm>
            <a:off x="0" y="2536448"/>
            <a:ext cx="91440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感谢聆听</a:t>
            </a:r>
            <a:endParaRPr lang="zh-CN" altLang="en-US" sz="4400" b="1" dirty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蓝色扁平</a:t>
            </a: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化学术答辩系列</a:t>
            </a:r>
            <a:endParaRPr lang="en-US" altLang="zh-CN" sz="4400" b="1" dirty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9" name="文本框 143"/>
          <p:cNvSpPr txBox="1">
            <a:spLocks noChangeArrowheads="1"/>
          </p:cNvSpPr>
          <p:nvPr/>
        </p:nvSpPr>
        <p:spPr bwMode="auto">
          <a:xfrm>
            <a:off x="6115050" y="6284913"/>
            <a:ext cx="2684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段公子</a:t>
            </a:r>
          </a:p>
        </p:txBody>
      </p:sp>
      <p:sp>
        <p:nvSpPr>
          <p:cNvPr id="52230" name="文本框 144"/>
          <p:cNvSpPr txBox="1">
            <a:spLocks noChangeArrowheads="1"/>
          </p:cNvSpPr>
          <p:nvPr/>
        </p:nvSpPr>
        <p:spPr bwMode="auto">
          <a:xfrm>
            <a:off x="3771900" y="5753100"/>
            <a:ext cx="5027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工大泡泡工作室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231" name="Group 39"/>
          <p:cNvGrpSpPr>
            <a:grpSpLocks noChangeAspect="1"/>
          </p:cNvGrpSpPr>
          <p:nvPr/>
        </p:nvGrpSpPr>
        <p:grpSpPr bwMode="auto">
          <a:xfrm>
            <a:off x="368300" y="220663"/>
            <a:ext cx="666750" cy="625475"/>
            <a:chOff x="3999" y="78"/>
            <a:chExt cx="1268" cy="1186"/>
          </a:xfrm>
        </p:grpSpPr>
        <p:sp>
          <p:nvSpPr>
            <p:cNvPr id="52232" name="Freeform 40"/>
            <p:cNvSpPr>
              <a:spLocks/>
            </p:cNvSpPr>
            <p:nvPr/>
          </p:nvSpPr>
          <p:spPr bwMode="auto">
            <a:xfrm>
              <a:off x="3999" y="162"/>
              <a:ext cx="1268" cy="848"/>
            </a:xfrm>
            <a:custGeom>
              <a:avLst/>
              <a:gdLst>
                <a:gd name="T0" fmla="*/ 1059488 w 120"/>
                <a:gd name="T1" fmla="*/ 0 h 80"/>
                <a:gd name="T2" fmla="*/ 0 w 120"/>
                <a:gd name="T3" fmla="*/ 8029807 h 80"/>
                <a:gd name="T4" fmla="*/ 5273771 w 120"/>
                <a:gd name="T5" fmla="*/ 8029807 h 80"/>
                <a:gd name="T6" fmla="*/ 7903571 w 120"/>
                <a:gd name="T7" fmla="*/ 10706000 h 80"/>
                <a:gd name="T8" fmla="*/ 10534597 w 120"/>
                <a:gd name="T9" fmla="*/ 8029807 h 80"/>
                <a:gd name="T10" fmla="*/ 15808378 w 120"/>
                <a:gd name="T11" fmla="*/ 8029807 h 80"/>
                <a:gd name="T12" fmla="*/ 14747654 w 120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80"/>
                <a:gd name="T23" fmla="*/ 120 w 120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80">
                  <a:moveTo>
                    <a:pt x="8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71"/>
                    <a:pt x="49" y="80"/>
                    <a:pt x="60" y="80"/>
                  </a:cubicBezTo>
                  <a:cubicBezTo>
                    <a:pt x="71" y="80"/>
                    <a:pt x="80" y="71"/>
                    <a:pt x="8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3" name="Freeform 41"/>
            <p:cNvSpPr>
              <a:spLocks/>
            </p:cNvSpPr>
            <p:nvPr/>
          </p:nvSpPr>
          <p:spPr bwMode="auto">
            <a:xfrm>
              <a:off x="3999" y="925"/>
              <a:ext cx="1268" cy="339"/>
            </a:xfrm>
            <a:custGeom>
              <a:avLst/>
              <a:gdLst>
                <a:gd name="T0" fmla="*/ 0 w 1268"/>
                <a:gd name="T1" fmla="*/ 0 h 339"/>
                <a:gd name="T2" fmla="*/ 0 w 1268"/>
                <a:gd name="T3" fmla="*/ 339 h 339"/>
                <a:gd name="T4" fmla="*/ 1268 w 1268"/>
                <a:gd name="T5" fmla="*/ 339 h 339"/>
                <a:gd name="T6" fmla="*/ 1268 w 1268"/>
                <a:gd name="T7" fmla="*/ 0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8"/>
                <a:gd name="T13" fmla="*/ 0 h 339"/>
                <a:gd name="T14" fmla="*/ 1268 w 1268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8" h="339">
                  <a:moveTo>
                    <a:pt x="0" y="0"/>
                  </a:moveTo>
                  <a:lnTo>
                    <a:pt x="0" y="339"/>
                  </a:lnTo>
                  <a:lnTo>
                    <a:pt x="1268" y="339"/>
                  </a:lnTo>
                  <a:lnTo>
                    <a:pt x="1268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Freeform 42"/>
            <p:cNvSpPr>
              <a:spLocks/>
            </p:cNvSpPr>
            <p:nvPr/>
          </p:nvSpPr>
          <p:spPr bwMode="auto">
            <a:xfrm>
              <a:off x="4253" y="78"/>
              <a:ext cx="760" cy="593"/>
            </a:xfrm>
            <a:custGeom>
              <a:avLst/>
              <a:gdLst>
                <a:gd name="T0" fmla="*/ 760 w 760"/>
                <a:gd name="T1" fmla="*/ 593 h 593"/>
                <a:gd name="T2" fmla="*/ 760 w 760"/>
                <a:gd name="T3" fmla="*/ 0 h 593"/>
                <a:gd name="T4" fmla="*/ 0 w 760"/>
                <a:gd name="T5" fmla="*/ 0 h 593"/>
                <a:gd name="T6" fmla="*/ 0 w 760"/>
                <a:gd name="T7" fmla="*/ 593 h 5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0"/>
                <a:gd name="T13" fmla="*/ 0 h 593"/>
                <a:gd name="T14" fmla="*/ 760 w 760"/>
                <a:gd name="T15" fmla="*/ 593 h 5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0" h="593">
                  <a:moveTo>
                    <a:pt x="760" y="593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593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43"/>
            <p:cNvSpPr>
              <a:spLocks noChangeShapeType="1"/>
            </p:cNvSpPr>
            <p:nvPr/>
          </p:nvSpPr>
          <p:spPr bwMode="auto">
            <a:xfrm>
              <a:off x="4379" y="247"/>
              <a:ext cx="21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44"/>
            <p:cNvSpPr>
              <a:spLocks noChangeShapeType="1"/>
            </p:cNvSpPr>
            <p:nvPr/>
          </p:nvSpPr>
          <p:spPr bwMode="auto">
            <a:xfrm>
              <a:off x="4379" y="41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45"/>
            <p:cNvSpPr>
              <a:spLocks noChangeShapeType="1"/>
            </p:cNvSpPr>
            <p:nvPr/>
          </p:nvSpPr>
          <p:spPr bwMode="auto">
            <a:xfrm>
              <a:off x="4379" y="58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07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2" grpId="0" animBg="1"/>
      <p:bldP spid="52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2"/>
          <p:cNvGrpSpPr>
            <a:grpSpLocks/>
          </p:cNvGrpSpPr>
          <p:nvPr/>
        </p:nvGrpSpPr>
        <p:grpSpPr bwMode="auto">
          <a:xfrm>
            <a:off x="2941638" y="2528888"/>
            <a:ext cx="1800225" cy="1800225"/>
            <a:chOff x="2515460" y="2529000"/>
            <a:chExt cx="1800000" cy="1800000"/>
          </a:xfrm>
        </p:grpSpPr>
        <p:sp>
          <p:nvSpPr>
            <p:cNvPr id="27" name="椭圆 26"/>
            <p:cNvSpPr/>
            <p:nvPr/>
          </p:nvSpPr>
          <p:spPr>
            <a:xfrm>
              <a:off x="2515460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989984" y="2852421"/>
              <a:ext cx="850952" cy="1153159"/>
              <a:chOff x="2773" y="2014"/>
              <a:chExt cx="214" cy="290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2773" y="2052"/>
                <a:ext cx="214" cy="252"/>
              </a:xfrm>
              <a:custGeom>
                <a:avLst/>
                <a:gdLst>
                  <a:gd name="T0" fmla="*/ 185 w 214"/>
                  <a:gd name="T1" fmla="*/ 0 h 252"/>
                  <a:gd name="T2" fmla="*/ 214 w 214"/>
                  <a:gd name="T3" fmla="*/ 0 h 252"/>
                  <a:gd name="T4" fmla="*/ 214 w 214"/>
                  <a:gd name="T5" fmla="*/ 252 h 252"/>
                  <a:gd name="T6" fmla="*/ 0 w 214"/>
                  <a:gd name="T7" fmla="*/ 252 h 252"/>
                  <a:gd name="T8" fmla="*/ 0 w 214"/>
                  <a:gd name="T9" fmla="*/ 0 h 252"/>
                  <a:gd name="T10" fmla="*/ 29 w 214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52"/>
                  <a:gd name="T20" fmla="*/ 214 w 214"/>
                  <a:gd name="T21" fmla="*/ 252 h 2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52">
                    <a:moveTo>
                      <a:pt x="185" y="0"/>
                    </a:moveTo>
                    <a:lnTo>
                      <a:pt x="214" y="0"/>
                    </a:lnTo>
                    <a:lnTo>
                      <a:pt x="214" y="252"/>
                    </a:lnTo>
                    <a:lnTo>
                      <a:pt x="0" y="252"/>
                    </a:lnTo>
                    <a:lnTo>
                      <a:pt x="0" y="0"/>
                    </a:lnTo>
                    <a:lnTo>
                      <a:pt x="29" y="0"/>
                    </a:lnTo>
                  </a:path>
                </a:pathLst>
              </a:cu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831" y="2014"/>
                <a:ext cx="98" cy="58"/>
              </a:xfrm>
              <a:custGeom>
                <a:avLst/>
                <a:gdLst>
                  <a:gd name="T0" fmla="*/ 3530 w 40"/>
                  <a:gd name="T1" fmla="*/ 1974 h 24"/>
                  <a:gd name="T2" fmla="*/ 3530 w 40"/>
                  <a:gd name="T3" fmla="*/ 648 h 24"/>
                  <a:gd name="T4" fmla="*/ 2484 w 40"/>
                  <a:gd name="T5" fmla="*/ 648 h 24"/>
                  <a:gd name="T6" fmla="*/ 1764 w 40"/>
                  <a:gd name="T7" fmla="*/ 0 h 24"/>
                  <a:gd name="T8" fmla="*/ 1044 w 40"/>
                  <a:gd name="T9" fmla="*/ 648 h 24"/>
                  <a:gd name="T10" fmla="*/ 0 w 40"/>
                  <a:gd name="T11" fmla="*/ 648 h 24"/>
                  <a:gd name="T12" fmla="*/ 0 w 40"/>
                  <a:gd name="T13" fmla="*/ 1974 h 24"/>
                  <a:gd name="T14" fmla="*/ 3530 w 40"/>
                  <a:gd name="T15" fmla="*/ 1974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24"/>
                  <a:gd name="T26" fmla="*/ 40 w 40"/>
                  <a:gd name="T27" fmla="*/ 24 h 2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24">
                    <a:moveTo>
                      <a:pt x="40" y="24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4"/>
                      <a:pt x="24" y="0"/>
                      <a:pt x="20" y="0"/>
                    </a:cubicBezTo>
                    <a:cubicBezTo>
                      <a:pt x="16" y="0"/>
                      <a:pt x="12" y="4"/>
                      <a:pt x="1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0" y="24"/>
                    </a:ln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7"/>
              <p:cNvSpPr>
                <a:spLocks noChangeShapeType="1"/>
              </p:cNvSpPr>
              <p:nvPr/>
            </p:nvSpPr>
            <p:spPr bwMode="auto">
              <a:xfrm flipH="1">
                <a:off x="2822" y="2168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8"/>
              <p:cNvSpPr>
                <a:spLocks noChangeShapeType="1"/>
              </p:cNvSpPr>
              <p:nvPr/>
            </p:nvSpPr>
            <p:spPr bwMode="auto">
              <a:xfrm flipH="1">
                <a:off x="2822" y="2207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Line 9"/>
              <p:cNvSpPr>
                <a:spLocks noChangeShapeType="1"/>
              </p:cNvSpPr>
              <p:nvPr/>
            </p:nvSpPr>
            <p:spPr bwMode="auto">
              <a:xfrm flipH="1">
                <a:off x="2822" y="2246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10"/>
              <p:cNvSpPr>
                <a:spLocks noChangeShapeType="1"/>
              </p:cNvSpPr>
              <p:nvPr/>
            </p:nvSpPr>
            <p:spPr bwMode="auto">
              <a:xfrm flipH="1">
                <a:off x="2822" y="2130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一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、在此输入标题一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51163" y="5302337"/>
            <a:ext cx="5400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这第四部模板拖了半个多月才完成，真是需要鄙视一下自己的行动力了，主要放假真的懒得动啊，还要走亲戚神马的，就把好多正事耽搁了。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13524" y="2912724"/>
            <a:ext cx="2074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公司职员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高级白领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54254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台式机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350320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44536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笔记本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38752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打印机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400425" y="2488950"/>
            <a:ext cx="4500563" cy="1159812"/>
            <a:chOff x="3400425" y="2488950"/>
            <a:chExt cx="4500563" cy="115981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5643982" y="2488950"/>
              <a:ext cx="0" cy="95910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643982" y="3448050"/>
              <a:ext cx="2257006" cy="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400425" y="3448050"/>
              <a:ext cx="2238376" cy="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61" idx="0"/>
            </p:cNvCxnSpPr>
            <p:nvPr/>
          </p:nvCxnSpPr>
          <p:spPr>
            <a:xfrm flipV="1">
              <a:off x="3408327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6400517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4903355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7895545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4874716" y="1324153"/>
            <a:ext cx="1548000" cy="1548000"/>
            <a:chOff x="4874716" y="1324153"/>
            <a:chExt cx="1548000" cy="1548000"/>
          </a:xfrm>
        </p:grpSpPr>
        <p:sp>
          <p:nvSpPr>
            <p:cNvPr id="58" name="椭圆 57"/>
            <p:cNvSpPr/>
            <p:nvPr/>
          </p:nvSpPr>
          <p:spPr bwMode="auto">
            <a:xfrm>
              <a:off x="4874716" y="1324153"/>
              <a:ext cx="1548000" cy="1548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5227768" y="1620207"/>
              <a:ext cx="841896" cy="955892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49313" y="3648762"/>
            <a:ext cx="918028" cy="918028"/>
            <a:chOff x="2949313" y="3648762"/>
            <a:chExt cx="918028" cy="918028"/>
          </a:xfrm>
        </p:grpSpPr>
        <p:sp>
          <p:nvSpPr>
            <p:cNvPr id="61" name="椭圆 60"/>
            <p:cNvSpPr/>
            <p:nvPr/>
          </p:nvSpPr>
          <p:spPr bwMode="auto">
            <a:xfrm>
              <a:off x="2949313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3149409" y="3910977"/>
              <a:ext cx="517836" cy="393599"/>
            </a:xfrm>
            <a:custGeom>
              <a:avLst/>
              <a:gdLst>
                <a:gd name="T0" fmla="*/ 134 w 517"/>
                <a:gd name="T1" fmla="*/ 77 h 383"/>
                <a:gd name="T2" fmla="*/ 118 w 517"/>
                <a:gd name="T3" fmla="*/ 94 h 383"/>
                <a:gd name="T4" fmla="*/ 118 w 517"/>
                <a:gd name="T5" fmla="*/ 320 h 383"/>
                <a:gd name="T6" fmla="*/ 501 w 517"/>
                <a:gd name="T7" fmla="*/ 320 h 383"/>
                <a:gd name="T8" fmla="*/ 517 w 517"/>
                <a:gd name="T9" fmla="*/ 303 h 383"/>
                <a:gd name="T10" fmla="*/ 517 w 517"/>
                <a:gd name="T11" fmla="*/ 77 h 383"/>
                <a:gd name="T12" fmla="*/ 501 w 517"/>
                <a:gd name="T13" fmla="*/ 77 h 383"/>
                <a:gd name="T14" fmla="*/ 0 w 517"/>
                <a:gd name="T15" fmla="*/ 383 h 383"/>
                <a:gd name="T16" fmla="*/ 175 w 517"/>
                <a:gd name="T17" fmla="*/ 0 h 383"/>
                <a:gd name="T18" fmla="*/ 125 w 517"/>
                <a:gd name="T19" fmla="*/ 53 h 383"/>
                <a:gd name="T20" fmla="*/ 24 w 517"/>
                <a:gd name="T21" fmla="*/ 53 h 383"/>
                <a:gd name="T22" fmla="*/ 15 w 517"/>
                <a:gd name="T23" fmla="*/ 60 h 383"/>
                <a:gd name="T24" fmla="*/ 15 w 517"/>
                <a:gd name="T25" fmla="*/ 116 h 383"/>
                <a:gd name="T26" fmla="*/ 94 w 517"/>
                <a:gd name="T27" fmla="*/ 116 h 383"/>
                <a:gd name="T28" fmla="*/ 24 w 517"/>
                <a:gd name="T29" fmla="*/ 130 h 383"/>
                <a:gd name="T30" fmla="*/ 15 w 517"/>
                <a:gd name="T31" fmla="*/ 137 h 383"/>
                <a:gd name="T32" fmla="*/ 15 w 517"/>
                <a:gd name="T33" fmla="*/ 193 h 383"/>
                <a:gd name="T34" fmla="*/ 94 w 517"/>
                <a:gd name="T35" fmla="*/ 193 h 383"/>
                <a:gd name="T36" fmla="*/ 175 w 517"/>
                <a:gd name="T37" fmla="*/ 347 h 383"/>
                <a:gd name="T38" fmla="*/ 175 w 517"/>
                <a:gd name="T39" fmla="*/ 383 h 383"/>
                <a:gd name="T40" fmla="*/ 17 w 517"/>
                <a:gd name="T41" fmla="*/ 217 h 383"/>
                <a:gd name="T42" fmla="*/ 51 w 517"/>
                <a:gd name="T43" fmla="*/ 234 h 383"/>
                <a:gd name="T44" fmla="*/ 51 w 517"/>
                <a:gd name="T45" fmla="*/ 217 h 383"/>
                <a:gd name="T46" fmla="*/ 17 w 517"/>
                <a:gd name="T47" fmla="*/ 246 h 383"/>
                <a:gd name="T48" fmla="*/ 51 w 517"/>
                <a:gd name="T49" fmla="*/ 265 h 383"/>
                <a:gd name="T50" fmla="*/ 51 w 517"/>
                <a:gd name="T51" fmla="*/ 246 h 383"/>
                <a:gd name="T52" fmla="*/ 31 w 517"/>
                <a:gd name="T53" fmla="*/ 70 h 383"/>
                <a:gd name="T54" fmla="*/ 94 w 517"/>
                <a:gd name="T55" fmla="*/ 101 h 383"/>
                <a:gd name="T56" fmla="*/ 94 w 517"/>
                <a:gd name="T57" fmla="*/ 70 h 383"/>
                <a:gd name="T58" fmla="*/ 31 w 517"/>
                <a:gd name="T59" fmla="*/ 147 h 383"/>
                <a:gd name="T60" fmla="*/ 94 w 517"/>
                <a:gd name="T61" fmla="*/ 178 h 383"/>
                <a:gd name="T62" fmla="*/ 94 w 517"/>
                <a:gd name="T63" fmla="*/ 147 h 383"/>
                <a:gd name="T64" fmla="*/ 383 w 517"/>
                <a:gd name="T65" fmla="*/ 364 h 383"/>
                <a:gd name="T66" fmla="*/ 254 w 517"/>
                <a:gd name="T67" fmla="*/ 332 h 383"/>
                <a:gd name="T68" fmla="*/ 230 w 517"/>
                <a:gd name="T69" fmla="*/ 364 h 383"/>
                <a:gd name="T70" fmla="*/ 412 w 517"/>
                <a:gd name="T71" fmla="*/ 383 h 383"/>
                <a:gd name="T72" fmla="*/ 412 w 517"/>
                <a:gd name="T73" fmla="*/ 364 h 383"/>
                <a:gd name="T74" fmla="*/ 472 w 517"/>
                <a:gd name="T75" fmla="*/ 120 h 383"/>
                <a:gd name="T76" fmla="*/ 163 w 517"/>
                <a:gd name="T77" fmla="*/ 279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7" h="383">
                  <a:moveTo>
                    <a:pt x="501" y="77"/>
                  </a:moveTo>
                  <a:lnTo>
                    <a:pt x="134" y="77"/>
                  </a:lnTo>
                  <a:lnTo>
                    <a:pt x="118" y="77"/>
                  </a:lnTo>
                  <a:lnTo>
                    <a:pt x="118" y="94"/>
                  </a:lnTo>
                  <a:lnTo>
                    <a:pt x="118" y="303"/>
                  </a:lnTo>
                  <a:lnTo>
                    <a:pt x="118" y="320"/>
                  </a:lnTo>
                  <a:lnTo>
                    <a:pt x="134" y="320"/>
                  </a:lnTo>
                  <a:lnTo>
                    <a:pt x="501" y="320"/>
                  </a:lnTo>
                  <a:lnTo>
                    <a:pt x="517" y="320"/>
                  </a:lnTo>
                  <a:lnTo>
                    <a:pt x="517" y="303"/>
                  </a:lnTo>
                  <a:lnTo>
                    <a:pt x="517" y="94"/>
                  </a:lnTo>
                  <a:lnTo>
                    <a:pt x="517" y="77"/>
                  </a:lnTo>
                  <a:lnTo>
                    <a:pt x="501" y="77"/>
                  </a:lnTo>
                  <a:lnTo>
                    <a:pt x="501" y="77"/>
                  </a:lnTo>
                  <a:close/>
                  <a:moveTo>
                    <a:pt x="175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75" y="0"/>
                  </a:lnTo>
                  <a:lnTo>
                    <a:pt x="175" y="53"/>
                  </a:lnTo>
                  <a:lnTo>
                    <a:pt x="125" y="53"/>
                  </a:lnTo>
                  <a:lnTo>
                    <a:pt x="94" y="53"/>
                  </a:lnTo>
                  <a:lnTo>
                    <a:pt x="24" y="53"/>
                  </a:lnTo>
                  <a:lnTo>
                    <a:pt x="15" y="53"/>
                  </a:lnTo>
                  <a:lnTo>
                    <a:pt x="15" y="60"/>
                  </a:lnTo>
                  <a:lnTo>
                    <a:pt x="15" y="108"/>
                  </a:lnTo>
                  <a:lnTo>
                    <a:pt x="15" y="116"/>
                  </a:lnTo>
                  <a:lnTo>
                    <a:pt x="24" y="116"/>
                  </a:lnTo>
                  <a:lnTo>
                    <a:pt x="94" y="116"/>
                  </a:lnTo>
                  <a:lnTo>
                    <a:pt x="94" y="130"/>
                  </a:lnTo>
                  <a:lnTo>
                    <a:pt x="24" y="130"/>
                  </a:lnTo>
                  <a:lnTo>
                    <a:pt x="15" y="130"/>
                  </a:lnTo>
                  <a:lnTo>
                    <a:pt x="15" y="137"/>
                  </a:lnTo>
                  <a:lnTo>
                    <a:pt x="15" y="185"/>
                  </a:lnTo>
                  <a:lnTo>
                    <a:pt x="15" y="193"/>
                  </a:lnTo>
                  <a:lnTo>
                    <a:pt x="24" y="193"/>
                  </a:lnTo>
                  <a:lnTo>
                    <a:pt x="94" y="193"/>
                  </a:lnTo>
                  <a:lnTo>
                    <a:pt x="94" y="347"/>
                  </a:lnTo>
                  <a:lnTo>
                    <a:pt x="175" y="347"/>
                  </a:lnTo>
                  <a:lnTo>
                    <a:pt x="175" y="383"/>
                  </a:lnTo>
                  <a:lnTo>
                    <a:pt x="175" y="383"/>
                  </a:lnTo>
                  <a:close/>
                  <a:moveTo>
                    <a:pt x="51" y="217"/>
                  </a:moveTo>
                  <a:lnTo>
                    <a:pt x="17" y="217"/>
                  </a:lnTo>
                  <a:lnTo>
                    <a:pt x="17" y="234"/>
                  </a:lnTo>
                  <a:lnTo>
                    <a:pt x="51" y="234"/>
                  </a:lnTo>
                  <a:lnTo>
                    <a:pt x="51" y="217"/>
                  </a:lnTo>
                  <a:lnTo>
                    <a:pt x="51" y="217"/>
                  </a:lnTo>
                  <a:close/>
                  <a:moveTo>
                    <a:pt x="51" y="246"/>
                  </a:moveTo>
                  <a:lnTo>
                    <a:pt x="17" y="246"/>
                  </a:lnTo>
                  <a:lnTo>
                    <a:pt x="17" y="265"/>
                  </a:lnTo>
                  <a:lnTo>
                    <a:pt x="51" y="265"/>
                  </a:lnTo>
                  <a:lnTo>
                    <a:pt x="51" y="246"/>
                  </a:lnTo>
                  <a:lnTo>
                    <a:pt x="51" y="246"/>
                  </a:lnTo>
                  <a:close/>
                  <a:moveTo>
                    <a:pt x="94" y="70"/>
                  </a:moveTo>
                  <a:lnTo>
                    <a:pt x="31" y="70"/>
                  </a:lnTo>
                  <a:lnTo>
                    <a:pt x="31" y="101"/>
                  </a:lnTo>
                  <a:lnTo>
                    <a:pt x="94" y="101"/>
                  </a:lnTo>
                  <a:lnTo>
                    <a:pt x="94" y="70"/>
                  </a:lnTo>
                  <a:lnTo>
                    <a:pt x="94" y="70"/>
                  </a:lnTo>
                  <a:close/>
                  <a:moveTo>
                    <a:pt x="94" y="147"/>
                  </a:moveTo>
                  <a:lnTo>
                    <a:pt x="31" y="147"/>
                  </a:lnTo>
                  <a:lnTo>
                    <a:pt x="31" y="178"/>
                  </a:lnTo>
                  <a:lnTo>
                    <a:pt x="94" y="178"/>
                  </a:lnTo>
                  <a:lnTo>
                    <a:pt x="94" y="147"/>
                  </a:lnTo>
                  <a:lnTo>
                    <a:pt x="94" y="147"/>
                  </a:lnTo>
                  <a:close/>
                  <a:moveTo>
                    <a:pt x="412" y="364"/>
                  </a:moveTo>
                  <a:lnTo>
                    <a:pt x="383" y="364"/>
                  </a:lnTo>
                  <a:lnTo>
                    <a:pt x="383" y="332"/>
                  </a:lnTo>
                  <a:lnTo>
                    <a:pt x="254" y="332"/>
                  </a:lnTo>
                  <a:lnTo>
                    <a:pt x="254" y="364"/>
                  </a:lnTo>
                  <a:lnTo>
                    <a:pt x="230" y="364"/>
                  </a:lnTo>
                  <a:lnTo>
                    <a:pt x="230" y="383"/>
                  </a:lnTo>
                  <a:lnTo>
                    <a:pt x="412" y="383"/>
                  </a:lnTo>
                  <a:lnTo>
                    <a:pt x="412" y="364"/>
                  </a:lnTo>
                  <a:lnTo>
                    <a:pt x="412" y="364"/>
                  </a:lnTo>
                  <a:close/>
                  <a:moveTo>
                    <a:pt x="163" y="120"/>
                  </a:moveTo>
                  <a:lnTo>
                    <a:pt x="472" y="120"/>
                  </a:lnTo>
                  <a:lnTo>
                    <a:pt x="472" y="279"/>
                  </a:lnTo>
                  <a:lnTo>
                    <a:pt x="163" y="279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33811" y="3648762"/>
            <a:ext cx="918028" cy="918028"/>
            <a:chOff x="7433811" y="3648762"/>
            <a:chExt cx="918028" cy="918028"/>
          </a:xfrm>
        </p:grpSpPr>
        <p:sp>
          <p:nvSpPr>
            <p:cNvPr id="64" name="椭圆 63"/>
            <p:cNvSpPr/>
            <p:nvPr/>
          </p:nvSpPr>
          <p:spPr bwMode="auto">
            <a:xfrm>
              <a:off x="7433811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7651435" y="3847775"/>
              <a:ext cx="482780" cy="520002"/>
            </a:xfrm>
            <a:custGeom>
              <a:avLst/>
              <a:gdLst>
                <a:gd name="T0" fmla="*/ 122 w 482"/>
                <a:gd name="T1" fmla="*/ 297 h 506"/>
                <a:gd name="T2" fmla="*/ 0 w 482"/>
                <a:gd name="T3" fmla="*/ 427 h 506"/>
                <a:gd name="T4" fmla="*/ 0 w 482"/>
                <a:gd name="T5" fmla="*/ 230 h 506"/>
                <a:gd name="T6" fmla="*/ 417 w 482"/>
                <a:gd name="T7" fmla="*/ 220 h 506"/>
                <a:gd name="T8" fmla="*/ 378 w 482"/>
                <a:gd name="T9" fmla="*/ 249 h 506"/>
                <a:gd name="T10" fmla="*/ 378 w 482"/>
                <a:gd name="T11" fmla="*/ 232 h 506"/>
                <a:gd name="T12" fmla="*/ 235 w 482"/>
                <a:gd name="T13" fmla="*/ 115 h 506"/>
                <a:gd name="T14" fmla="*/ 110 w 482"/>
                <a:gd name="T15" fmla="*/ 165 h 506"/>
                <a:gd name="T16" fmla="*/ 108 w 482"/>
                <a:gd name="T17" fmla="*/ 148 h 506"/>
                <a:gd name="T18" fmla="*/ 103 w 482"/>
                <a:gd name="T19" fmla="*/ 127 h 506"/>
                <a:gd name="T20" fmla="*/ 225 w 482"/>
                <a:gd name="T21" fmla="*/ 76 h 506"/>
                <a:gd name="T22" fmla="*/ 98 w 482"/>
                <a:gd name="T23" fmla="*/ 112 h 506"/>
                <a:gd name="T24" fmla="*/ 215 w 482"/>
                <a:gd name="T25" fmla="*/ 43 h 506"/>
                <a:gd name="T26" fmla="*/ 93 w 482"/>
                <a:gd name="T27" fmla="*/ 91 h 506"/>
                <a:gd name="T28" fmla="*/ 88 w 482"/>
                <a:gd name="T29" fmla="*/ 76 h 506"/>
                <a:gd name="T30" fmla="*/ 438 w 482"/>
                <a:gd name="T31" fmla="*/ 412 h 506"/>
                <a:gd name="T32" fmla="*/ 405 w 482"/>
                <a:gd name="T33" fmla="*/ 357 h 506"/>
                <a:gd name="T34" fmla="*/ 405 w 482"/>
                <a:gd name="T35" fmla="*/ 304 h 506"/>
                <a:gd name="T36" fmla="*/ 194 w 482"/>
                <a:gd name="T37" fmla="*/ 429 h 506"/>
                <a:gd name="T38" fmla="*/ 268 w 482"/>
                <a:gd name="T39" fmla="*/ 470 h 506"/>
                <a:gd name="T40" fmla="*/ 482 w 482"/>
                <a:gd name="T41" fmla="*/ 398 h 506"/>
                <a:gd name="T42" fmla="*/ 438 w 482"/>
                <a:gd name="T43" fmla="*/ 192 h 506"/>
                <a:gd name="T44" fmla="*/ 295 w 482"/>
                <a:gd name="T45" fmla="*/ 141 h 506"/>
                <a:gd name="T46" fmla="*/ 266 w 482"/>
                <a:gd name="T47" fmla="*/ 115 h 506"/>
                <a:gd name="T48" fmla="*/ 237 w 482"/>
                <a:gd name="T49" fmla="*/ 0 h 506"/>
                <a:gd name="T50" fmla="*/ 52 w 482"/>
                <a:gd name="T51" fmla="*/ 48 h 506"/>
                <a:gd name="T52" fmla="*/ 48 w 482"/>
                <a:gd name="T53" fmla="*/ 57 h 506"/>
                <a:gd name="T54" fmla="*/ 55 w 482"/>
                <a:gd name="T55" fmla="*/ 168 h 506"/>
                <a:gd name="T56" fmla="*/ 26 w 482"/>
                <a:gd name="T57" fmla="*/ 218 h 506"/>
                <a:gd name="T58" fmla="*/ 143 w 482"/>
                <a:gd name="T59" fmla="*/ 484 h 506"/>
                <a:gd name="T60" fmla="*/ 268 w 482"/>
                <a:gd name="T61" fmla="*/ 506 h 506"/>
                <a:gd name="T62" fmla="*/ 482 w 482"/>
                <a:gd name="T63" fmla="*/ 434 h 506"/>
                <a:gd name="T64" fmla="*/ 259 w 482"/>
                <a:gd name="T65" fmla="*/ 156 h 506"/>
                <a:gd name="T66" fmla="*/ 64 w 482"/>
                <a:gd name="T67" fmla="*/ 60 h 506"/>
                <a:gd name="T68" fmla="*/ 132 w 482"/>
                <a:gd name="T69" fmla="*/ 213 h 506"/>
                <a:gd name="T70" fmla="*/ 263 w 482"/>
                <a:gd name="T71" fmla="*/ 1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2" h="506">
                  <a:moveTo>
                    <a:pt x="0" y="230"/>
                  </a:moveTo>
                  <a:lnTo>
                    <a:pt x="122" y="297"/>
                  </a:lnTo>
                  <a:lnTo>
                    <a:pt x="122" y="494"/>
                  </a:lnTo>
                  <a:lnTo>
                    <a:pt x="0" y="427"/>
                  </a:lnTo>
                  <a:lnTo>
                    <a:pt x="0" y="230"/>
                  </a:lnTo>
                  <a:lnTo>
                    <a:pt x="0" y="230"/>
                  </a:lnTo>
                  <a:close/>
                  <a:moveTo>
                    <a:pt x="378" y="232"/>
                  </a:moveTo>
                  <a:lnTo>
                    <a:pt x="417" y="220"/>
                  </a:lnTo>
                  <a:lnTo>
                    <a:pt x="417" y="235"/>
                  </a:lnTo>
                  <a:lnTo>
                    <a:pt x="378" y="249"/>
                  </a:lnTo>
                  <a:lnTo>
                    <a:pt x="378" y="232"/>
                  </a:lnTo>
                  <a:lnTo>
                    <a:pt x="378" y="232"/>
                  </a:lnTo>
                  <a:close/>
                  <a:moveTo>
                    <a:pt x="108" y="148"/>
                  </a:moveTo>
                  <a:lnTo>
                    <a:pt x="235" y="115"/>
                  </a:lnTo>
                  <a:lnTo>
                    <a:pt x="239" y="129"/>
                  </a:lnTo>
                  <a:lnTo>
                    <a:pt x="110" y="165"/>
                  </a:lnTo>
                  <a:lnTo>
                    <a:pt x="108" y="148"/>
                  </a:lnTo>
                  <a:lnTo>
                    <a:pt x="108" y="148"/>
                  </a:lnTo>
                  <a:close/>
                  <a:moveTo>
                    <a:pt x="98" y="112"/>
                  </a:moveTo>
                  <a:lnTo>
                    <a:pt x="103" y="127"/>
                  </a:lnTo>
                  <a:lnTo>
                    <a:pt x="230" y="93"/>
                  </a:lnTo>
                  <a:lnTo>
                    <a:pt x="225" y="76"/>
                  </a:lnTo>
                  <a:lnTo>
                    <a:pt x="98" y="112"/>
                  </a:lnTo>
                  <a:lnTo>
                    <a:pt x="98" y="112"/>
                  </a:lnTo>
                  <a:close/>
                  <a:moveTo>
                    <a:pt x="88" y="76"/>
                  </a:moveTo>
                  <a:lnTo>
                    <a:pt x="215" y="43"/>
                  </a:lnTo>
                  <a:lnTo>
                    <a:pt x="220" y="57"/>
                  </a:lnTo>
                  <a:lnTo>
                    <a:pt x="93" y="91"/>
                  </a:lnTo>
                  <a:lnTo>
                    <a:pt x="88" y="76"/>
                  </a:lnTo>
                  <a:lnTo>
                    <a:pt x="88" y="76"/>
                  </a:lnTo>
                  <a:close/>
                  <a:moveTo>
                    <a:pt x="268" y="470"/>
                  </a:moveTo>
                  <a:lnTo>
                    <a:pt x="438" y="412"/>
                  </a:lnTo>
                  <a:lnTo>
                    <a:pt x="405" y="396"/>
                  </a:lnTo>
                  <a:lnTo>
                    <a:pt x="405" y="357"/>
                  </a:lnTo>
                  <a:lnTo>
                    <a:pt x="405" y="357"/>
                  </a:lnTo>
                  <a:lnTo>
                    <a:pt x="405" y="304"/>
                  </a:lnTo>
                  <a:lnTo>
                    <a:pt x="194" y="369"/>
                  </a:lnTo>
                  <a:lnTo>
                    <a:pt x="194" y="429"/>
                  </a:lnTo>
                  <a:lnTo>
                    <a:pt x="268" y="470"/>
                  </a:lnTo>
                  <a:lnTo>
                    <a:pt x="268" y="470"/>
                  </a:lnTo>
                  <a:close/>
                  <a:moveTo>
                    <a:pt x="482" y="434"/>
                  </a:moveTo>
                  <a:lnTo>
                    <a:pt x="482" y="398"/>
                  </a:lnTo>
                  <a:lnTo>
                    <a:pt x="438" y="374"/>
                  </a:lnTo>
                  <a:lnTo>
                    <a:pt x="438" y="192"/>
                  </a:lnTo>
                  <a:lnTo>
                    <a:pt x="316" y="136"/>
                  </a:lnTo>
                  <a:lnTo>
                    <a:pt x="295" y="141"/>
                  </a:lnTo>
                  <a:lnTo>
                    <a:pt x="283" y="110"/>
                  </a:lnTo>
                  <a:lnTo>
                    <a:pt x="266" y="115"/>
                  </a:lnTo>
                  <a:lnTo>
                    <a:pt x="239" y="7"/>
                  </a:lnTo>
                  <a:lnTo>
                    <a:pt x="237" y="0"/>
                  </a:lnTo>
                  <a:lnTo>
                    <a:pt x="230" y="0"/>
                  </a:lnTo>
                  <a:lnTo>
                    <a:pt x="52" y="48"/>
                  </a:lnTo>
                  <a:lnTo>
                    <a:pt x="45" y="50"/>
                  </a:lnTo>
                  <a:lnTo>
                    <a:pt x="48" y="57"/>
                  </a:lnTo>
                  <a:lnTo>
                    <a:pt x="74" y="160"/>
                  </a:lnTo>
                  <a:lnTo>
                    <a:pt x="55" y="168"/>
                  </a:lnTo>
                  <a:lnTo>
                    <a:pt x="60" y="208"/>
                  </a:lnTo>
                  <a:lnTo>
                    <a:pt x="26" y="218"/>
                  </a:lnTo>
                  <a:lnTo>
                    <a:pt x="146" y="283"/>
                  </a:lnTo>
                  <a:lnTo>
                    <a:pt x="143" y="484"/>
                  </a:lnTo>
                  <a:lnTo>
                    <a:pt x="191" y="468"/>
                  </a:lnTo>
                  <a:lnTo>
                    <a:pt x="268" y="506"/>
                  </a:lnTo>
                  <a:lnTo>
                    <a:pt x="482" y="434"/>
                  </a:lnTo>
                  <a:lnTo>
                    <a:pt x="482" y="434"/>
                  </a:lnTo>
                  <a:close/>
                  <a:moveTo>
                    <a:pt x="263" y="153"/>
                  </a:moveTo>
                  <a:lnTo>
                    <a:pt x="259" y="156"/>
                  </a:lnTo>
                  <a:lnTo>
                    <a:pt x="227" y="19"/>
                  </a:lnTo>
                  <a:lnTo>
                    <a:pt x="64" y="60"/>
                  </a:lnTo>
                  <a:lnTo>
                    <a:pt x="98" y="199"/>
                  </a:lnTo>
                  <a:lnTo>
                    <a:pt x="132" y="213"/>
                  </a:lnTo>
                  <a:lnTo>
                    <a:pt x="295" y="165"/>
                  </a:lnTo>
                  <a:lnTo>
                    <a:pt x="263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45379" y="3648762"/>
            <a:ext cx="918028" cy="918028"/>
            <a:chOff x="4445379" y="3648762"/>
            <a:chExt cx="918028" cy="918028"/>
          </a:xfrm>
        </p:grpSpPr>
        <p:sp>
          <p:nvSpPr>
            <p:cNvPr id="67" name="椭圆 66"/>
            <p:cNvSpPr/>
            <p:nvPr/>
          </p:nvSpPr>
          <p:spPr bwMode="auto">
            <a:xfrm>
              <a:off x="4445379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7"/>
            <p:cNvSpPr>
              <a:spLocks noEditPoints="1"/>
            </p:cNvSpPr>
            <p:nvPr/>
          </p:nvSpPr>
          <p:spPr bwMode="auto">
            <a:xfrm>
              <a:off x="4736122" y="3851886"/>
              <a:ext cx="336543" cy="511780"/>
            </a:xfrm>
            <a:custGeom>
              <a:avLst/>
              <a:gdLst>
                <a:gd name="T0" fmla="*/ 14 w 139"/>
                <a:gd name="T1" fmla="*/ 21 h 208"/>
                <a:gd name="T2" fmla="*/ 126 w 139"/>
                <a:gd name="T3" fmla="*/ 21 h 208"/>
                <a:gd name="T4" fmla="*/ 126 w 139"/>
                <a:gd name="T5" fmla="*/ 187 h 208"/>
                <a:gd name="T6" fmla="*/ 14 w 139"/>
                <a:gd name="T7" fmla="*/ 187 h 208"/>
                <a:gd name="T8" fmla="*/ 14 w 139"/>
                <a:gd name="T9" fmla="*/ 21 h 208"/>
                <a:gd name="T10" fmla="*/ 55 w 139"/>
                <a:gd name="T11" fmla="*/ 193 h 208"/>
                <a:gd name="T12" fmla="*/ 83 w 139"/>
                <a:gd name="T13" fmla="*/ 193 h 208"/>
                <a:gd name="T14" fmla="*/ 83 w 139"/>
                <a:gd name="T15" fmla="*/ 203 h 208"/>
                <a:gd name="T16" fmla="*/ 55 w 139"/>
                <a:gd name="T17" fmla="*/ 203 h 208"/>
                <a:gd name="T18" fmla="*/ 55 w 139"/>
                <a:gd name="T19" fmla="*/ 193 h 208"/>
                <a:gd name="T20" fmla="*/ 52 w 139"/>
                <a:gd name="T21" fmla="*/ 9 h 208"/>
                <a:gd name="T22" fmla="*/ 90 w 139"/>
                <a:gd name="T23" fmla="*/ 9 h 208"/>
                <a:gd name="T24" fmla="*/ 90 w 139"/>
                <a:gd name="T25" fmla="*/ 14 h 208"/>
                <a:gd name="T26" fmla="*/ 52 w 139"/>
                <a:gd name="T27" fmla="*/ 14 h 208"/>
                <a:gd name="T28" fmla="*/ 52 w 139"/>
                <a:gd name="T29" fmla="*/ 9 h 208"/>
                <a:gd name="T30" fmla="*/ 13 w 139"/>
                <a:gd name="T31" fmla="*/ 0 h 208"/>
                <a:gd name="T32" fmla="*/ 0 w 139"/>
                <a:gd name="T33" fmla="*/ 13 h 208"/>
                <a:gd name="T34" fmla="*/ 0 w 139"/>
                <a:gd name="T35" fmla="*/ 195 h 208"/>
                <a:gd name="T36" fmla="*/ 13 w 139"/>
                <a:gd name="T37" fmla="*/ 208 h 208"/>
                <a:gd name="T38" fmla="*/ 127 w 139"/>
                <a:gd name="T39" fmla="*/ 208 h 208"/>
                <a:gd name="T40" fmla="*/ 139 w 139"/>
                <a:gd name="T41" fmla="*/ 195 h 208"/>
                <a:gd name="T42" fmla="*/ 139 w 139"/>
                <a:gd name="T43" fmla="*/ 13 h 208"/>
                <a:gd name="T44" fmla="*/ 127 w 139"/>
                <a:gd name="T45" fmla="*/ 0 h 208"/>
                <a:gd name="T46" fmla="*/ 13 w 139"/>
                <a:gd name="T4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39595" y="3648762"/>
            <a:ext cx="918028" cy="918028"/>
            <a:chOff x="5939595" y="3648762"/>
            <a:chExt cx="918028" cy="918028"/>
          </a:xfrm>
        </p:grpSpPr>
        <p:sp>
          <p:nvSpPr>
            <p:cNvPr id="70" name="椭圆 69"/>
            <p:cNvSpPr/>
            <p:nvPr/>
          </p:nvSpPr>
          <p:spPr bwMode="auto">
            <a:xfrm>
              <a:off x="5939595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6147704" y="3916115"/>
              <a:ext cx="501810" cy="383323"/>
            </a:xfrm>
            <a:custGeom>
              <a:avLst/>
              <a:gdLst>
                <a:gd name="T0" fmla="*/ 234 w 1114"/>
                <a:gd name="T1" fmla="*/ 528 h 826"/>
                <a:gd name="T2" fmla="*/ 128 w 1114"/>
                <a:gd name="T3" fmla="*/ 464 h 826"/>
                <a:gd name="T4" fmla="*/ 149 w 1114"/>
                <a:gd name="T5" fmla="*/ 21 h 826"/>
                <a:gd name="T6" fmla="*/ 954 w 1114"/>
                <a:gd name="T7" fmla="*/ 21 h 826"/>
                <a:gd name="T8" fmla="*/ 970 w 1114"/>
                <a:gd name="T9" fmla="*/ 464 h 826"/>
                <a:gd name="T10" fmla="*/ 858 w 1114"/>
                <a:gd name="T11" fmla="*/ 528 h 826"/>
                <a:gd name="T12" fmla="*/ 1114 w 1114"/>
                <a:gd name="T13" fmla="*/ 752 h 826"/>
                <a:gd name="T14" fmla="*/ 37 w 1114"/>
                <a:gd name="T15" fmla="*/ 826 h 826"/>
                <a:gd name="T16" fmla="*/ 336 w 1114"/>
                <a:gd name="T17" fmla="*/ 544 h 826"/>
                <a:gd name="T18" fmla="*/ 336 w 1114"/>
                <a:gd name="T19" fmla="*/ 528 h 826"/>
                <a:gd name="T20" fmla="*/ 192 w 1114"/>
                <a:gd name="T21" fmla="*/ 64 h 826"/>
                <a:gd name="T22" fmla="*/ 192 w 1114"/>
                <a:gd name="T23" fmla="*/ 64 h 826"/>
                <a:gd name="T24" fmla="*/ 192 w 1114"/>
                <a:gd name="T25" fmla="*/ 464 h 826"/>
                <a:gd name="T26" fmla="*/ 906 w 1114"/>
                <a:gd name="T27" fmla="*/ 464 h 826"/>
                <a:gd name="T28" fmla="*/ 906 w 1114"/>
                <a:gd name="T29" fmla="*/ 64 h 826"/>
                <a:gd name="T30" fmla="*/ 144 w 1114"/>
                <a:gd name="T31" fmla="*/ 709 h 826"/>
                <a:gd name="T32" fmla="*/ 165 w 1114"/>
                <a:gd name="T33" fmla="*/ 672 h 826"/>
                <a:gd name="T34" fmla="*/ 325 w 1114"/>
                <a:gd name="T35" fmla="*/ 613 h 826"/>
                <a:gd name="T36" fmla="*/ 837 w 1114"/>
                <a:gd name="T37" fmla="*/ 586 h 826"/>
                <a:gd name="T38" fmla="*/ 906 w 1114"/>
                <a:gd name="T39" fmla="*/ 586 h 826"/>
                <a:gd name="T40" fmla="*/ 746 w 1114"/>
                <a:gd name="T41" fmla="*/ 613 h 826"/>
                <a:gd name="T42" fmla="*/ 741 w 1114"/>
                <a:gd name="T43" fmla="*/ 586 h 826"/>
                <a:gd name="T44" fmla="*/ 725 w 1114"/>
                <a:gd name="T45" fmla="*/ 613 h 826"/>
                <a:gd name="T46" fmla="*/ 549 w 1114"/>
                <a:gd name="T47" fmla="*/ 586 h 826"/>
                <a:gd name="T48" fmla="*/ 624 w 1114"/>
                <a:gd name="T49" fmla="*/ 586 h 826"/>
                <a:gd name="T50" fmla="*/ 448 w 1114"/>
                <a:gd name="T51" fmla="*/ 613 h 826"/>
                <a:gd name="T52" fmla="*/ 453 w 1114"/>
                <a:gd name="T53" fmla="*/ 586 h 826"/>
                <a:gd name="T54" fmla="*/ 426 w 1114"/>
                <a:gd name="T55" fmla="*/ 613 h 826"/>
                <a:gd name="T56" fmla="*/ 810 w 1114"/>
                <a:gd name="T57" fmla="*/ 624 h 826"/>
                <a:gd name="T58" fmla="*/ 933 w 1114"/>
                <a:gd name="T59" fmla="*/ 624 h 826"/>
                <a:gd name="T60" fmla="*/ 714 w 1114"/>
                <a:gd name="T61" fmla="*/ 656 h 826"/>
                <a:gd name="T62" fmla="*/ 704 w 1114"/>
                <a:gd name="T63" fmla="*/ 624 h 826"/>
                <a:gd name="T64" fmla="*/ 688 w 1114"/>
                <a:gd name="T65" fmla="*/ 656 h 826"/>
                <a:gd name="T66" fmla="*/ 501 w 1114"/>
                <a:gd name="T67" fmla="*/ 624 h 826"/>
                <a:gd name="T68" fmla="*/ 581 w 1114"/>
                <a:gd name="T69" fmla="*/ 624 h 826"/>
                <a:gd name="T70" fmla="*/ 389 w 1114"/>
                <a:gd name="T71" fmla="*/ 656 h 826"/>
                <a:gd name="T72" fmla="*/ 400 w 1114"/>
                <a:gd name="T73" fmla="*/ 624 h 826"/>
                <a:gd name="T74" fmla="*/ 362 w 1114"/>
                <a:gd name="T75" fmla="*/ 656 h 826"/>
                <a:gd name="T76" fmla="*/ 197 w 1114"/>
                <a:gd name="T77" fmla="*/ 624 h 826"/>
                <a:gd name="T78" fmla="*/ 272 w 1114"/>
                <a:gd name="T79" fmla="*/ 624 h 826"/>
                <a:gd name="T80" fmla="*/ 869 w 1114"/>
                <a:gd name="T81" fmla="*/ 709 h 826"/>
                <a:gd name="T82" fmla="*/ 853 w 1114"/>
                <a:gd name="T83" fmla="*/ 672 h 826"/>
                <a:gd name="T84" fmla="*/ 842 w 1114"/>
                <a:gd name="T85" fmla="*/ 709 h 826"/>
                <a:gd name="T86" fmla="*/ 634 w 1114"/>
                <a:gd name="T87" fmla="*/ 672 h 826"/>
                <a:gd name="T88" fmla="*/ 720 w 1114"/>
                <a:gd name="T89" fmla="*/ 672 h 826"/>
                <a:gd name="T90" fmla="*/ 522 w 1114"/>
                <a:gd name="T91" fmla="*/ 709 h 826"/>
                <a:gd name="T92" fmla="*/ 522 w 1114"/>
                <a:gd name="T93" fmla="*/ 672 h 826"/>
                <a:gd name="T94" fmla="*/ 490 w 1114"/>
                <a:gd name="T95" fmla="*/ 709 h 826"/>
                <a:gd name="T96" fmla="*/ 304 w 1114"/>
                <a:gd name="T97" fmla="*/ 672 h 826"/>
                <a:gd name="T98" fmla="*/ 389 w 1114"/>
                <a:gd name="T99" fmla="*/ 67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4" h="826">
                  <a:moveTo>
                    <a:pt x="144" y="544"/>
                  </a:moveTo>
                  <a:cubicBezTo>
                    <a:pt x="234" y="544"/>
                    <a:pt x="234" y="544"/>
                    <a:pt x="234" y="544"/>
                  </a:cubicBezTo>
                  <a:cubicBezTo>
                    <a:pt x="234" y="528"/>
                    <a:pt x="234" y="528"/>
                    <a:pt x="234" y="528"/>
                  </a:cubicBezTo>
                  <a:cubicBezTo>
                    <a:pt x="192" y="528"/>
                    <a:pt x="192" y="528"/>
                    <a:pt x="192" y="528"/>
                  </a:cubicBezTo>
                  <a:cubicBezTo>
                    <a:pt x="176" y="528"/>
                    <a:pt x="160" y="522"/>
                    <a:pt x="149" y="512"/>
                  </a:cubicBezTo>
                  <a:cubicBezTo>
                    <a:pt x="133" y="496"/>
                    <a:pt x="128" y="480"/>
                    <a:pt x="128" y="4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48"/>
                    <a:pt x="133" y="32"/>
                    <a:pt x="149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60" y="5"/>
                    <a:pt x="176" y="0"/>
                    <a:pt x="192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22" y="0"/>
                    <a:pt x="944" y="5"/>
                    <a:pt x="954" y="21"/>
                  </a:cubicBezTo>
                  <a:cubicBezTo>
                    <a:pt x="954" y="21"/>
                    <a:pt x="954" y="21"/>
                    <a:pt x="954" y="21"/>
                  </a:cubicBezTo>
                  <a:cubicBezTo>
                    <a:pt x="965" y="32"/>
                    <a:pt x="970" y="48"/>
                    <a:pt x="970" y="64"/>
                  </a:cubicBezTo>
                  <a:cubicBezTo>
                    <a:pt x="970" y="464"/>
                    <a:pt x="970" y="464"/>
                    <a:pt x="970" y="464"/>
                  </a:cubicBezTo>
                  <a:cubicBezTo>
                    <a:pt x="970" y="480"/>
                    <a:pt x="965" y="496"/>
                    <a:pt x="954" y="512"/>
                  </a:cubicBezTo>
                  <a:cubicBezTo>
                    <a:pt x="944" y="522"/>
                    <a:pt x="922" y="528"/>
                    <a:pt x="906" y="528"/>
                  </a:cubicBezTo>
                  <a:cubicBezTo>
                    <a:pt x="858" y="528"/>
                    <a:pt x="858" y="528"/>
                    <a:pt x="858" y="528"/>
                  </a:cubicBezTo>
                  <a:cubicBezTo>
                    <a:pt x="858" y="544"/>
                    <a:pt x="858" y="544"/>
                    <a:pt x="858" y="544"/>
                  </a:cubicBezTo>
                  <a:cubicBezTo>
                    <a:pt x="960" y="544"/>
                    <a:pt x="960" y="544"/>
                    <a:pt x="960" y="544"/>
                  </a:cubicBezTo>
                  <a:cubicBezTo>
                    <a:pt x="1114" y="752"/>
                    <a:pt x="1114" y="752"/>
                    <a:pt x="1114" y="752"/>
                  </a:cubicBezTo>
                  <a:cubicBezTo>
                    <a:pt x="1114" y="752"/>
                    <a:pt x="1114" y="752"/>
                    <a:pt x="1114" y="752"/>
                  </a:cubicBezTo>
                  <a:cubicBezTo>
                    <a:pt x="1077" y="826"/>
                    <a:pt x="1077" y="826"/>
                    <a:pt x="1077" y="826"/>
                  </a:cubicBezTo>
                  <a:cubicBezTo>
                    <a:pt x="37" y="826"/>
                    <a:pt x="37" y="826"/>
                    <a:pt x="37" y="826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144" y="544"/>
                    <a:pt x="144" y="544"/>
                    <a:pt x="144" y="544"/>
                  </a:cubicBezTo>
                  <a:close/>
                  <a:moveTo>
                    <a:pt x="336" y="544"/>
                  </a:moveTo>
                  <a:cubicBezTo>
                    <a:pt x="762" y="544"/>
                    <a:pt x="762" y="544"/>
                    <a:pt x="762" y="544"/>
                  </a:cubicBezTo>
                  <a:cubicBezTo>
                    <a:pt x="762" y="528"/>
                    <a:pt x="762" y="528"/>
                    <a:pt x="762" y="528"/>
                  </a:cubicBezTo>
                  <a:cubicBezTo>
                    <a:pt x="336" y="528"/>
                    <a:pt x="336" y="528"/>
                    <a:pt x="336" y="528"/>
                  </a:cubicBezTo>
                  <a:cubicBezTo>
                    <a:pt x="336" y="544"/>
                    <a:pt x="336" y="544"/>
                    <a:pt x="336" y="544"/>
                  </a:cubicBezTo>
                  <a:close/>
                  <a:moveTo>
                    <a:pt x="906" y="64"/>
                  </a:move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lose/>
                  <a:moveTo>
                    <a:pt x="165" y="672"/>
                  </a:moveTo>
                  <a:cubicBezTo>
                    <a:pt x="160" y="682"/>
                    <a:pt x="149" y="698"/>
                    <a:pt x="144" y="709"/>
                  </a:cubicBezTo>
                  <a:cubicBezTo>
                    <a:pt x="181" y="709"/>
                    <a:pt x="218" y="709"/>
                    <a:pt x="256" y="709"/>
                  </a:cubicBezTo>
                  <a:cubicBezTo>
                    <a:pt x="261" y="698"/>
                    <a:pt x="266" y="682"/>
                    <a:pt x="272" y="672"/>
                  </a:cubicBezTo>
                  <a:cubicBezTo>
                    <a:pt x="234" y="672"/>
                    <a:pt x="202" y="672"/>
                    <a:pt x="165" y="672"/>
                  </a:cubicBezTo>
                  <a:close/>
                  <a:moveTo>
                    <a:pt x="218" y="586"/>
                  </a:moveTo>
                  <a:cubicBezTo>
                    <a:pt x="213" y="592"/>
                    <a:pt x="208" y="602"/>
                    <a:pt x="202" y="613"/>
                  </a:cubicBezTo>
                  <a:cubicBezTo>
                    <a:pt x="245" y="613"/>
                    <a:pt x="282" y="613"/>
                    <a:pt x="325" y="613"/>
                  </a:cubicBezTo>
                  <a:cubicBezTo>
                    <a:pt x="330" y="602"/>
                    <a:pt x="330" y="592"/>
                    <a:pt x="336" y="586"/>
                  </a:cubicBezTo>
                  <a:cubicBezTo>
                    <a:pt x="298" y="586"/>
                    <a:pt x="261" y="586"/>
                    <a:pt x="218" y="586"/>
                  </a:cubicBezTo>
                  <a:close/>
                  <a:moveTo>
                    <a:pt x="837" y="586"/>
                  </a:moveTo>
                  <a:cubicBezTo>
                    <a:pt x="837" y="592"/>
                    <a:pt x="842" y="602"/>
                    <a:pt x="848" y="613"/>
                  </a:cubicBezTo>
                  <a:cubicBezTo>
                    <a:pt x="874" y="613"/>
                    <a:pt x="901" y="613"/>
                    <a:pt x="922" y="613"/>
                  </a:cubicBezTo>
                  <a:cubicBezTo>
                    <a:pt x="917" y="602"/>
                    <a:pt x="912" y="592"/>
                    <a:pt x="906" y="586"/>
                  </a:cubicBezTo>
                  <a:cubicBezTo>
                    <a:pt x="885" y="586"/>
                    <a:pt x="858" y="586"/>
                    <a:pt x="837" y="586"/>
                  </a:cubicBezTo>
                  <a:close/>
                  <a:moveTo>
                    <a:pt x="741" y="586"/>
                  </a:moveTo>
                  <a:cubicBezTo>
                    <a:pt x="741" y="592"/>
                    <a:pt x="746" y="602"/>
                    <a:pt x="746" y="613"/>
                  </a:cubicBezTo>
                  <a:cubicBezTo>
                    <a:pt x="773" y="613"/>
                    <a:pt x="800" y="613"/>
                    <a:pt x="826" y="613"/>
                  </a:cubicBezTo>
                  <a:cubicBezTo>
                    <a:pt x="821" y="602"/>
                    <a:pt x="816" y="592"/>
                    <a:pt x="810" y="586"/>
                  </a:cubicBezTo>
                  <a:cubicBezTo>
                    <a:pt x="789" y="586"/>
                    <a:pt x="762" y="586"/>
                    <a:pt x="741" y="586"/>
                  </a:cubicBezTo>
                  <a:close/>
                  <a:moveTo>
                    <a:pt x="645" y="586"/>
                  </a:moveTo>
                  <a:cubicBezTo>
                    <a:pt x="645" y="592"/>
                    <a:pt x="645" y="602"/>
                    <a:pt x="650" y="613"/>
                  </a:cubicBezTo>
                  <a:cubicBezTo>
                    <a:pt x="672" y="613"/>
                    <a:pt x="698" y="613"/>
                    <a:pt x="725" y="613"/>
                  </a:cubicBezTo>
                  <a:cubicBezTo>
                    <a:pt x="720" y="602"/>
                    <a:pt x="720" y="592"/>
                    <a:pt x="714" y="586"/>
                  </a:cubicBezTo>
                  <a:cubicBezTo>
                    <a:pt x="693" y="586"/>
                    <a:pt x="666" y="586"/>
                    <a:pt x="645" y="586"/>
                  </a:cubicBezTo>
                  <a:close/>
                  <a:moveTo>
                    <a:pt x="549" y="586"/>
                  </a:moveTo>
                  <a:cubicBezTo>
                    <a:pt x="549" y="592"/>
                    <a:pt x="549" y="602"/>
                    <a:pt x="549" y="613"/>
                  </a:cubicBezTo>
                  <a:cubicBezTo>
                    <a:pt x="576" y="613"/>
                    <a:pt x="602" y="613"/>
                    <a:pt x="624" y="613"/>
                  </a:cubicBezTo>
                  <a:cubicBezTo>
                    <a:pt x="624" y="602"/>
                    <a:pt x="624" y="592"/>
                    <a:pt x="624" y="586"/>
                  </a:cubicBezTo>
                  <a:cubicBezTo>
                    <a:pt x="597" y="586"/>
                    <a:pt x="576" y="586"/>
                    <a:pt x="549" y="586"/>
                  </a:cubicBezTo>
                  <a:close/>
                  <a:moveTo>
                    <a:pt x="453" y="586"/>
                  </a:moveTo>
                  <a:cubicBezTo>
                    <a:pt x="453" y="592"/>
                    <a:pt x="453" y="602"/>
                    <a:pt x="448" y="613"/>
                  </a:cubicBezTo>
                  <a:cubicBezTo>
                    <a:pt x="474" y="613"/>
                    <a:pt x="501" y="613"/>
                    <a:pt x="522" y="613"/>
                  </a:cubicBezTo>
                  <a:cubicBezTo>
                    <a:pt x="528" y="602"/>
                    <a:pt x="528" y="592"/>
                    <a:pt x="528" y="586"/>
                  </a:cubicBezTo>
                  <a:cubicBezTo>
                    <a:pt x="501" y="586"/>
                    <a:pt x="480" y="586"/>
                    <a:pt x="453" y="586"/>
                  </a:cubicBezTo>
                  <a:close/>
                  <a:moveTo>
                    <a:pt x="357" y="586"/>
                  </a:moveTo>
                  <a:cubicBezTo>
                    <a:pt x="357" y="592"/>
                    <a:pt x="352" y="602"/>
                    <a:pt x="352" y="613"/>
                  </a:cubicBezTo>
                  <a:cubicBezTo>
                    <a:pt x="373" y="613"/>
                    <a:pt x="400" y="613"/>
                    <a:pt x="426" y="613"/>
                  </a:cubicBezTo>
                  <a:cubicBezTo>
                    <a:pt x="426" y="602"/>
                    <a:pt x="432" y="592"/>
                    <a:pt x="432" y="586"/>
                  </a:cubicBezTo>
                  <a:cubicBezTo>
                    <a:pt x="410" y="586"/>
                    <a:pt x="384" y="586"/>
                    <a:pt x="357" y="586"/>
                  </a:cubicBezTo>
                  <a:close/>
                  <a:moveTo>
                    <a:pt x="810" y="624"/>
                  </a:moveTo>
                  <a:cubicBezTo>
                    <a:pt x="816" y="634"/>
                    <a:pt x="816" y="645"/>
                    <a:pt x="821" y="656"/>
                  </a:cubicBezTo>
                  <a:cubicBezTo>
                    <a:pt x="864" y="656"/>
                    <a:pt x="906" y="656"/>
                    <a:pt x="949" y="656"/>
                  </a:cubicBezTo>
                  <a:cubicBezTo>
                    <a:pt x="944" y="645"/>
                    <a:pt x="938" y="634"/>
                    <a:pt x="933" y="624"/>
                  </a:cubicBezTo>
                  <a:cubicBezTo>
                    <a:pt x="890" y="624"/>
                    <a:pt x="853" y="624"/>
                    <a:pt x="810" y="624"/>
                  </a:cubicBezTo>
                  <a:close/>
                  <a:moveTo>
                    <a:pt x="704" y="624"/>
                  </a:moveTo>
                  <a:cubicBezTo>
                    <a:pt x="709" y="634"/>
                    <a:pt x="709" y="645"/>
                    <a:pt x="714" y="656"/>
                  </a:cubicBezTo>
                  <a:cubicBezTo>
                    <a:pt x="741" y="656"/>
                    <a:pt x="768" y="656"/>
                    <a:pt x="794" y="656"/>
                  </a:cubicBezTo>
                  <a:cubicBezTo>
                    <a:pt x="789" y="645"/>
                    <a:pt x="789" y="634"/>
                    <a:pt x="784" y="624"/>
                  </a:cubicBezTo>
                  <a:cubicBezTo>
                    <a:pt x="757" y="624"/>
                    <a:pt x="730" y="624"/>
                    <a:pt x="704" y="624"/>
                  </a:cubicBezTo>
                  <a:close/>
                  <a:moveTo>
                    <a:pt x="602" y="624"/>
                  </a:moveTo>
                  <a:cubicBezTo>
                    <a:pt x="602" y="634"/>
                    <a:pt x="608" y="645"/>
                    <a:pt x="608" y="656"/>
                  </a:cubicBezTo>
                  <a:cubicBezTo>
                    <a:pt x="634" y="656"/>
                    <a:pt x="661" y="656"/>
                    <a:pt x="688" y="656"/>
                  </a:cubicBezTo>
                  <a:cubicBezTo>
                    <a:pt x="688" y="645"/>
                    <a:pt x="682" y="634"/>
                    <a:pt x="682" y="624"/>
                  </a:cubicBezTo>
                  <a:cubicBezTo>
                    <a:pt x="656" y="624"/>
                    <a:pt x="629" y="624"/>
                    <a:pt x="602" y="624"/>
                  </a:cubicBezTo>
                  <a:close/>
                  <a:moveTo>
                    <a:pt x="501" y="624"/>
                  </a:moveTo>
                  <a:cubicBezTo>
                    <a:pt x="501" y="634"/>
                    <a:pt x="501" y="645"/>
                    <a:pt x="496" y="656"/>
                  </a:cubicBezTo>
                  <a:cubicBezTo>
                    <a:pt x="528" y="656"/>
                    <a:pt x="554" y="656"/>
                    <a:pt x="581" y="656"/>
                  </a:cubicBezTo>
                  <a:cubicBezTo>
                    <a:pt x="581" y="645"/>
                    <a:pt x="581" y="634"/>
                    <a:pt x="581" y="624"/>
                  </a:cubicBezTo>
                  <a:cubicBezTo>
                    <a:pt x="554" y="624"/>
                    <a:pt x="528" y="624"/>
                    <a:pt x="501" y="624"/>
                  </a:cubicBezTo>
                  <a:close/>
                  <a:moveTo>
                    <a:pt x="400" y="624"/>
                  </a:moveTo>
                  <a:cubicBezTo>
                    <a:pt x="394" y="634"/>
                    <a:pt x="394" y="645"/>
                    <a:pt x="389" y="656"/>
                  </a:cubicBezTo>
                  <a:cubicBezTo>
                    <a:pt x="421" y="656"/>
                    <a:pt x="448" y="656"/>
                    <a:pt x="474" y="656"/>
                  </a:cubicBezTo>
                  <a:cubicBezTo>
                    <a:pt x="474" y="645"/>
                    <a:pt x="474" y="634"/>
                    <a:pt x="480" y="624"/>
                  </a:cubicBezTo>
                  <a:cubicBezTo>
                    <a:pt x="453" y="624"/>
                    <a:pt x="426" y="624"/>
                    <a:pt x="400" y="624"/>
                  </a:cubicBezTo>
                  <a:close/>
                  <a:moveTo>
                    <a:pt x="298" y="624"/>
                  </a:moveTo>
                  <a:cubicBezTo>
                    <a:pt x="293" y="634"/>
                    <a:pt x="288" y="645"/>
                    <a:pt x="282" y="656"/>
                  </a:cubicBezTo>
                  <a:cubicBezTo>
                    <a:pt x="309" y="656"/>
                    <a:pt x="336" y="656"/>
                    <a:pt x="362" y="656"/>
                  </a:cubicBezTo>
                  <a:cubicBezTo>
                    <a:pt x="368" y="645"/>
                    <a:pt x="373" y="634"/>
                    <a:pt x="373" y="624"/>
                  </a:cubicBezTo>
                  <a:cubicBezTo>
                    <a:pt x="346" y="624"/>
                    <a:pt x="320" y="624"/>
                    <a:pt x="298" y="624"/>
                  </a:cubicBezTo>
                  <a:close/>
                  <a:moveTo>
                    <a:pt x="197" y="624"/>
                  </a:moveTo>
                  <a:cubicBezTo>
                    <a:pt x="186" y="634"/>
                    <a:pt x="181" y="645"/>
                    <a:pt x="176" y="656"/>
                  </a:cubicBezTo>
                  <a:cubicBezTo>
                    <a:pt x="202" y="656"/>
                    <a:pt x="229" y="656"/>
                    <a:pt x="256" y="656"/>
                  </a:cubicBezTo>
                  <a:cubicBezTo>
                    <a:pt x="261" y="645"/>
                    <a:pt x="266" y="634"/>
                    <a:pt x="272" y="624"/>
                  </a:cubicBezTo>
                  <a:cubicBezTo>
                    <a:pt x="245" y="624"/>
                    <a:pt x="218" y="624"/>
                    <a:pt x="197" y="624"/>
                  </a:cubicBezTo>
                  <a:close/>
                  <a:moveTo>
                    <a:pt x="853" y="672"/>
                  </a:moveTo>
                  <a:cubicBezTo>
                    <a:pt x="858" y="682"/>
                    <a:pt x="864" y="698"/>
                    <a:pt x="869" y="709"/>
                  </a:cubicBezTo>
                  <a:cubicBezTo>
                    <a:pt x="906" y="709"/>
                    <a:pt x="944" y="709"/>
                    <a:pt x="981" y="709"/>
                  </a:cubicBezTo>
                  <a:cubicBezTo>
                    <a:pt x="976" y="698"/>
                    <a:pt x="970" y="682"/>
                    <a:pt x="960" y="672"/>
                  </a:cubicBezTo>
                  <a:cubicBezTo>
                    <a:pt x="928" y="672"/>
                    <a:pt x="890" y="672"/>
                    <a:pt x="853" y="672"/>
                  </a:cubicBezTo>
                  <a:close/>
                  <a:moveTo>
                    <a:pt x="741" y="672"/>
                  </a:moveTo>
                  <a:cubicBezTo>
                    <a:pt x="746" y="682"/>
                    <a:pt x="752" y="698"/>
                    <a:pt x="752" y="709"/>
                  </a:cubicBezTo>
                  <a:cubicBezTo>
                    <a:pt x="784" y="709"/>
                    <a:pt x="810" y="709"/>
                    <a:pt x="842" y="709"/>
                  </a:cubicBezTo>
                  <a:cubicBezTo>
                    <a:pt x="837" y="698"/>
                    <a:pt x="832" y="682"/>
                    <a:pt x="826" y="672"/>
                  </a:cubicBezTo>
                  <a:cubicBezTo>
                    <a:pt x="800" y="672"/>
                    <a:pt x="773" y="672"/>
                    <a:pt x="741" y="672"/>
                  </a:cubicBezTo>
                  <a:close/>
                  <a:moveTo>
                    <a:pt x="634" y="672"/>
                  </a:moveTo>
                  <a:cubicBezTo>
                    <a:pt x="634" y="682"/>
                    <a:pt x="634" y="698"/>
                    <a:pt x="634" y="709"/>
                  </a:cubicBezTo>
                  <a:cubicBezTo>
                    <a:pt x="666" y="709"/>
                    <a:pt x="698" y="709"/>
                    <a:pt x="725" y="709"/>
                  </a:cubicBezTo>
                  <a:cubicBezTo>
                    <a:pt x="725" y="698"/>
                    <a:pt x="720" y="682"/>
                    <a:pt x="720" y="672"/>
                  </a:cubicBezTo>
                  <a:cubicBezTo>
                    <a:pt x="688" y="672"/>
                    <a:pt x="661" y="672"/>
                    <a:pt x="634" y="672"/>
                  </a:cubicBezTo>
                  <a:close/>
                  <a:moveTo>
                    <a:pt x="522" y="672"/>
                  </a:moveTo>
                  <a:cubicBezTo>
                    <a:pt x="522" y="682"/>
                    <a:pt x="522" y="698"/>
                    <a:pt x="522" y="709"/>
                  </a:cubicBezTo>
                  <a:cubicBezTo>
                    <a:pt x="549" y="709"/>
                    <a:pt x="581" y="709"/>
                    <a:pt x="613" y="709"/>
                  </a:cubicBezTo>
                  <a:cubicBezTo>
                    <a:pt x="608" y="698"/>
                    <a:pt x="608" y="682"/>
                    <a:pt x="608" y="672"/>
                  </a:cubicBezTo>
                  <a:cubicBezTo>
                    <a:pt x="581" y="672"/>
                    <a:pt x="549" y="672"/>
                    <a:pt x="522" y="672"/>
                  </a:cubicBezTo>
                  <a:close/>
                  <a:moveTo>
                    <a:pt x="410" y="672"/>
                  </a:moveTo>
                  <a:cubicBezTo>
                    <a:pt x="410" y="682"/>
                    <a:pt x="405" y="698"/>
                    <a:pt x="405" y="709"/>
                  </a:cubicBezTo>
                  <a:cubicBezTo>
                    <a:pt x="432" y="709"/>
                    <a:pt x="464" y="709"/>
                    <a:pt x="490" y="709"/>
                  </a:cubicBezTo>
                  <a:cubicBezTo>
                    <a:pt x="496" y="698"/>
                    <a:pt x="496" y="682"/>
                    <a:pt x="496" y="672"/>
                  </a:cubicBezTo>
                  <a:cubicBezTo>
                    <a:pt x="469" y="672"/>
                    <a:pt x="442" y="672"/>
                    <a:pt x="410" y="672"/>
                  </a:cubicBezTo>
                  <a:close/>
                  <a:moveTo>
                    <a:pt x="304" y="672"/>
                  </a:moveTo>
                  <a:cubicBezTo>
                    <a:pt x="298" y="682"/>
                    <a:pt x="293" y="698"/>
                    <a:pt x="288" y="709"/>
                  </a:cubicBezTo>
                  <a:cubicBezTo>
                    <a:pt x="320" y="709"/>
                    <a:pt x="346" y="709"/>
                    <a:pt x="378" y="709"/>
                  </a:cubicBezTo>
                  <a:cubicBezTo>
                    <a:pt x="378" y="698"/>
                    <a:pt x="384" y="682"/>
                    <a:pt x="389" y="672"/>
                  </a:cubicBezTo>
                  <a:cubicBezTo>
                    <a:pt x="357" y="672"/>
                    <a:pt x="330" y="672"/>
                    <a:pt x="304" y="672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649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2" grpId="0" animBg="1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Group 7"/>
          <p:cNvGrpSpPr>
            <a:grpSpLocks noChangeAspect="1"/>
          </p:cNvGrpSpPr>
          <p:nvPr/>
        </p:nvGrpSpPr>
        <p:grpSpPr bwMode="auto">
          <a:xfrm>
            <a:off x="4861257" y="2819167"/>
            <a:ext cx="1580486" cy="1355476"/>
            <a:chOff x="3559" y="2194"/>
            <a:chExt cx="583" cy="500"/>
          </a:xfrm>
          <a:solidFill>
            <a:srgbClr val="0053A3"/>
          </a:solidFill>
        </p:grpSpPr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3617" y="2557"/>
              <a:ext cx="166" cy="97"/>
            </a:xfrm>
            <a:custGeom>
              <a:avLst/>
              <a:gdLst>
                <a:gd name="T0" fmla="*/ 0 w 130"/>
                <a:gd name="T1" fmla="*/ 52 h 76"/>
                <a:gd name="T2" fmla="*/ 7 w 130"/>
                <a:gd name="T3" fmla="*/ 62 h 76"/>
                <a:gd name="T4" fmla="*/ 8 w 130"/>
                <a:gd name="T5" fmla="*/ 62 h 76"/>
                <a:gd name="T6" fmla="*/ 8 w 130"/>
                <a:gd name="T7" fmla="*/ 62 h 76"/>
                <a:gd name="T8" fmla="*/ 47 w 130"/>
                <a:gd name="T9" fmla="*/ 74 h 76"/>
                <a:gd name="T10" fmla="*/ 129 w 130"/>
                <a:gd name="T11" fmla="*/ 75 h 76"/>
                <a:gd name="T12" fmla="*/ 130 w 130"/>
                <a:gd name="T13" fmla="*/ 0 h 76"/>
                <a:gd name="T14" fmla="*/ 24 w 130"/>
                <a:gd name="T15" fmla="*/ 0 h 76"/>
                <a:gd name="T16" fmla="*/ 0 w 130"/>
                <a:gd name="T17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76">
                  <a:moveTo>
                    <a:pt x="0" y="52"/>
                  </a:moveTo>
                  <a:cubicBezTo>
                    <a:pt x="2" y="56"/>
                    <a:pt x="5" y="59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5" y="69"/>
                    <a:pt x="25" y="72"/>
                    <a:pt x="47" y="74"/>
                  </a:cubicBezTo>
                  <a:cubicBezTo>
                    <a:pt x="75" y="76"/>
                    <a:pt x="129" y="75"/>
                    <a:pt x="129" y="7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3559" y="2355"/>
              <a:ext cx="189" cy="268"/>
            </a:xfrm>
            <a:custGeom>
              <a:avLst/>
              <a:gdLst>
                <a:gd name="T0" fmla="*/ 115 w 149"/>
                <a:gd name="T1" fmla="*/ 81 h 210"/>
                <a:gd name="T2" fmla="*/ 149 w 149"/>
                <a:gd name="T3" fmla="*/ 96 h 210"/>
                <a:gd name="T4" fmla="*/ 122 w 149"/>
                <a:gd name="T5" fmla="*/ 0 h 210"/>
                <a:gd name="T6" fmla="*/ 11 w 149"/>
                <a:gd name="T7" fmla="*/ 30 h 210"/>
                <a:gd name="T8" fmla="*/ 44 w 149"/>
                <a:gd name="T9" fmla="*/ 47 h 210"/>
                <a:gd name="T10" fmla="*/ 3 w 149"/>
                <a:gd name="T11" fmla="*/ 125 h 210"/>
                <a:gd name="T12" fmla="*/ 6 w 149"/>
                <a:gd name="T13" fmla="*/ 149 h 210"/>
                <a:gd name="T14" fmla="*/ 12 w 149"/>
                <a:gd name="T15" fmla="*/ 157 h 210"/>
                <a:gd name="T16" fmla="*/ 12 w 149"/>
                <a:gd name="T17" fmla="*/ 157 h 210"/>
                <a:gd name="T18" fmla="*/ 46 w 149"/>
                <a:gd name="T19" fmla="*/ 210 h 210"/>
                <a:gd name="T20" fmla="*/ 115 w 149"/>
                <a:gd name="T21" fmla="*/ 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210">
                  <a:moveTo>
                    <a:pt x="115" y="81"/>
                  </a:moveTo>
                  <a:cubicBezTo>
                    <a:pt x="149" y="96"/>
                    <a:pt x="149" y="96"/>
                    <a:pt x="149" y="9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7" y="115"/>
                    <a:pt x="3" y="125"/>
                  </a:cubicBezTo>
                  <a:cubicBezTo>
                    <a:pt x="0" y="135"/>
                    <a:pt x="1" y="141"/>
                    <a:pt x="6" y="149"/>
                  </a:cubicBezTo>
                  <a:cubicBezTo>
                    <a:pt x="7" y="150"/>
                    <a:pt x="9" y="153"/>
                    <a:pt x="12" y="157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2" y="157"/>
                    <a:pt x="37" y="197"/>
                    <a:pt x="46" y="210"/>
                  </a:cubicBezTo>
                  <a:lnTo>
                    <a:pt x="1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3687" y="2194"/>
              <a:ext cx="159" cy="161"/>
            </a:xfrm>
            <a:custGeom>
              <a:avLst/>
              <a:gdLst>
                <a:gd name="T0" fmla="*/ 86 w 125"/>
                <a:gd name="T1" fmla="*/ 0 h 127"/>
                <a:gd name="T2" fmla="*/ 73 w 125"/>
                <a:gd name="T3" fmla="*/ 1 h 127"/>
                <a:gd name="T4" fmla="*/ 73 w 125"/>
                <a:gd name="T5" fmla="*/ 1 h 127"/>
                <a:gd name="T6" fmla="*/ 73 w 125"/>
                <a:gd name="T7" fmla="*/ 1 h 127"/>
                <a:gd name="T8" fmla="*/ 42 w 125"/>
                <a:gd name="T9" fmla="*/ 26 h 127"/>
                <a:gd name="T10" fmla="*/ 0 w 125"/>
                <a:gd name="T11" fmla="*/ 89 h 127"/>
                <a:gd name="T12" fmla="*/ 72 w 125"/>
                <a:gd name="T13" fmla="*/ 127 h 127"/>
                <a:gd name="T14" fmla="*/ 125 w 125"/>
                <a:gd name="T15" fmla="*/ 45 h 127"/>
                <a:gd name="T16" fmla="*/ 86 w 12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7">
                  <a:moveTo>
                    <a:pt x="86" y="0"/>
                  </a:moveTo>
                  <a:cubicBezTo>
                    <a:pt x="81" y="0"/>
                    <a:pt x="77" y="0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63" y="3"/>
                    <a:pt x="55" y="9"/>
                    <a:pt x="42" y="26"/>
                  </a:cubicBezTo>
                  <a:cubicBezTo>
                    <a:pt x="26" y="47"/>
                    <a:pt x="0" y="89"/>
                    <a:pt x="0" y="8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125" y="45"/>
                    <a:pt x="125" y="45"/>
                    <a:pt x="125" y="45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3797" y="2194"/>
              <a:ext cx="244" cy="207"/>
            </a:xfrm>
            <a:custGeom>
              <a:avLst/>
              <a:gdLst>
                <a:gd name="T0" fmla="*/ 91 w 192"/>
                <a:gd name="T1" fmla="*/ 118 h 163"/>
                <a:gd name="T2" fmla="*/ 60 w 192"/>
                <a:gd name="T3" fmla="*/ 137 h 163"/>
                <a:gd name="T4" fmla="*/ 167 w 192"/>
                <a:gd name="T5" fmla="*/ 163 h 163"/>
                <a:gd name="T6" fmla="*/ 192 w 192"/>
                <a:gd name="T7" fmla="*/ 63 h 163"/>
                <a:gd name="T8" fmla="*/ 160 w 192"/>
                <a:gd name="T9" fmla="*/ 80 h 163"/>
                <a:gd name="T10" fmla="*/ 104 w 192"/>
                <a:gd name="T11" fmla="*/ 9 h 163"/>
                <a:gd name="T12" fmla="*/ 79 w 192"/>
                <a:gd name="T13" fmla="*/ 0 h 163"/>
                <a:gd name="T14" fmla="*/ 68 w 192"/>
                <a:gd name="T15" fmla="*/ 0 h 163"/>
                <a:gd name="T16" fmla="*/ 69 w 192"/>
                <a:gd name="T17" fmla="*/ 0 h 163"/>
                <a:gd name="T18" fmla="*/ 0 w 192"/>
                <a:gd name="T19" fmla="*/ 0 h 163"/>
                <a:gd name="T20" fmla="*/ 91 w 192"/>
                <a:gd name="T21" fmla="*/ 11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3">
                  <a:moveTo>
                    <a:pt x="91" y="118"/>
                  </a:moveTo>
                  <a:cubicBezTo>
                    <a:pt x="60" y="137"/>
                    <a:pt x="60" y="137"/>
                    <a:pt x="60" y="137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12" y="17"/>
                    <a:pt x="104" y="9"/>
                  </a:cubicBezTo>
                  <a:cubicBezTo>
                    <a:pt x="96" y="1"/>
                    <a:pt x="90" y="0"/>
                    <a:pt x="79" y="0"/>
                  </a:cubicBezTo>
                  <a:cubicBezTo>
                    <a:pt x="77" y="0"/>
                    <a:pt x="74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18" y="0"/>
                    <a:pt x="0" y="0"/>
                  </a:cubicBezTo>
                  <a:lnTo>
                    <a:pt x="91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3991" y="2415"/>
              <a:ext cx="151" cy="149"/>
            </a:xfrm>
            <a:custGeom>
              <a:avLst/>
              <a:gdLst>
                <a:gd name="T0" fmla="*/ 107 w 118"/>
                <a:gd name="T1" fmla="*/ 115 h 117"/>
                <a:gd name="T2" fmla="*/ 114 w 118"/>
                <a:gd name="T3" fmla="*/ 105 h 117"/>
                <a:gd name="T4" fmla="*/ 114 w 118"/>
                <a:gd name="T5" fmla="*/ 105 h 117"/>
                <a:gd name="T6" fmla="*/ 114 w 118"/>
                <a:gd name="T7" fmla="*/ 105 h 117"/>
                <a:gd name="T8" fmla="*/ 109 w 118"/>
                <a:gd name="T9" fmla="*/ 67 h 117"/>
                <a:gd name="T10" fmla="*/ 76 w 118"/>
                <a:gd name="T11" fmla="*/ 0 h 117"/>
                <a:gd name="T12" fmla="*/ 0 w 118"/>
                <a:gd name="T13" fmla="*/ 31 h 117"/>
                <a:gd name="T14" fmla="*/ 44 w 118"/>
                <a:gd name="T15" fmla="*/ 117 h 117"/>
                <a:gd name="T16" fmla="*/ 107 w 118"/>
                <a:gd name="T1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17">
                  <a:moveTo>
                    <a:pt x="107" y="115"/>
                  </a:moveTo>
                  <a:cubicBezTo>
                    <a:pt x="110" y="111"/>
                    <a:pt x="112" y="108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8" y="96"/>
                    <a:pt x="117" y="87"/>
                    <a:pt x="109" y="67"/>
                  </a:cubicBezTo>
                  <a:cubicBezTo>
                    <a:pt x="99" y="44"/>
                    <a:pt x="76" y="0"/>
                    <a:pt x="7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107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3816" y="2517"/>
              <a:ext cx="312" cy="177"/>
            </a:xfrm>
            <a:custGeom>
              <a:avLst/>
              <a:gdLst>
                <a:gd name="T0" fmla="*/ 85 w 245"/>
                <a:gd name="T1" fmla="*/ 33 h 139"/>
                <a:gd name="T2" fmla="*/ 86 w 245"/>
                <a:gd name="T3" fmla="*/ 0 h 139"/>
                <a:gd name="T4" fmla="*/ 0 w 245"/>
                <a:gd name="T5" fmla="*/ 62 h 139"/>
                <a:gd name="T6" fmla="*/ 77 w 245"/>
                <a:gd name="T7" fmla="*/ 139 h 139"/>
                <a:gd name="T8" fmla="*/ 80 w 245"/>
                <a:gd name="T9" fmla="*/ 105 h 139"/>
                <a:gd name="T10" fmla="*/ 177 w 245"/>
                <a:gd name="T11" fmla="*/ 105 h 139"/>
                <a:gd name="T12" fmla="*/ 200 w 245"/>
                <a:gd name="T13" fmla="*/ 93 h 139"/>
                <a:gd name="T14" fmla="*/ 206 w 245"/>
                <a:gd name="T15" fmla="*/ 85 h 139"/>
                <a:gd name="T16" fmla="*/ 206 w 245"/>
                <a:gd name="T17" fmla="*/ 85 h 139"/>
                <a:gd name="T18" fmla="*/ 245 w 245"/>
                <a:gd name="T19" fmla="*/ 35 h 139"/>
                <a:gd name="T20" fmla="*/ 85 w 245"/>
                <a:gd name="T21" fmla="*/ 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139">
                  <a:moveTo>
                    <a:pt x="85" y="3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5"/>
                    <a:pt x="165" y="106"/>
                    <a:pt x="177" y="105"/>
                  </a:cubicBezTo>
                  <a:cubicBezTo>
                    <a:pt x="188" y="104"/>
                    <a:pt x="194" y="101"/>
                    <a:pt x="200" y="93"/>
                  </a:cubicBezTo>
                  <a:cubicBezTo>
                    <a:pt x="201" y="92"/>
                    <a:pt x="203" y="89"/>
                    <a:pt x="206" y="85"/>
                  </a:cubicBezTo>
                  <a:cubicBezTo>
                    <a:pt x="206" y="85"/>
                    <a:pt x="206" y="85"/>
                    <a:pt x="206" y="85"/>
                  </a:cubicBezTo>
                  <a:cubicBezTo>
                    <a:pt x="206" y="85"/>
                    <a:pt x="235" y="48"/>
                    <a:pt x="245" y="35"/>
                  </a:cubicBezTo>
                  <a:lnTo>
                    <a:pt x="8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41741" y="1344134"/>
            <a:ext cx="4240174" cy="3723421"/>
            <a:chOff x="3541741" y="1344134"/>
            <a:chExt cx="4240174" cy="3723421"/>
          </a:xfrm>
        </p:grpSpPr>
        <p:sp>
          <p:nvSpPr>
            <p:cNvPr id="81" name="椭圆 80"/>
            <p:cNvSpPr/>
            <p:nvPr/>
          </p:nvSpPr>
          <p:spPr bwMode="auto">
            <a:xfrm>
              <a:off x="5064938" y="1344134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我是</a:t>
              </a:r>
            </a:p>
          </p:txBody>
        </p:sp>
        <p:sp>
          <p:nvSpPr>
            <p:cNvPr id="82" name="椭圆 81"/>
            <p:cNvSpPr/>
            <p:nvPr/>
          </p:nvSpPr>
          <p:spPr bwMode="auto">
            <a:xfrm>
              <a:off x="3541741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三角</a:t>
              </a:r>
            </a:p>
          </p:txBody>
        </p:sp>
        <p:sp>
          <p:nvSpPr>
            <p:cNvPr id="83" name="椭圆 82"/>
            <p:cNvSpPr/>
            <p:nvPr/>
          </p:nvSpPr>
          <p:spPr bwMode="auto">
            <a:xfrm>
              <a:off x="6588135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关系</a:t>
              </a:r>
            </a:p>
          </p:txBody>
        </p:sp>
        <p:cxnSp>
          <p:nvCxnSpPr>
            <p:cNvPr id="84" name="直接箭头连接符 83"/>
            <p:cNvCxnSpPr>
              <a:stCxn id="81" idx="3"/>
              <a:endCxn id="82" idx="0"/>
            </p:cNvCxnSpPr>
            <p:nvPr/>
          </p:nvCxnSpPr>
          <p:spPr>
            <a:xfrm flipH="1">
              <a:off x="4138631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>
              <a:stCxn id="82" idx="6"/>
              <a:endCxn id="83" idx="2"/>
            </p:cNvCxnSpPr>
            <p:nvPr/>
          </p:nvCxnSpPr>
          <p:spPr>
            <a:xfrm>
              <a:off x="4735521" y="4470666"/>
              <a:ext cx="1852614" cy="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>
              <a:stCxn id="83" idx="0"/>
              <a:endCxn id="81" idx="5"/>
            </p:cNvCxnSpPr>
            <p:nvPr/>
          </p:nvCxnSpPr>
          <p:spPr>
            <a:xfrm flipH="1" flipV="1">
              <a:off x="6083893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86"/>
          <p:cNvSpPr txBox="1"/>
          <p:nvPr/>
        </p:nvSpPr>
        <p:spPr>
          <a:xfrm>
            <a:off x="3700575" y="2666352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06433" y="2666352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5097427" y="4547004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2951163" y="5294426"/>
            <a:ext cx="5400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为什么我要把这些需要输入文字的地方用自己的话填满呢，主要有两个作用，第一个作用就是为了防止这一个系列被人拿去收费售卖。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弧形 50"/>
          <p:cNvSpPr/>
          <p:nvPr/>
        </p:nvSpPr>
        <p:spPr>
          <a:xfrm rot="7817994">
            <a:off x="3008671" y="-1780363"/>
            <a:ext cx="4973424" cy="5350261"/>
          </a:xfrm>
          <a:prstGeom prst="arc">
            <a:avLst>
              <a:gd name="adj1" fmla="val 16093801"/>
              <a:gd name="adj2" fmla="val 788451"/>
            </a:avLst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>
            <a:off x="4860556" y="1130321"/>
            <a:ext cx="1581888" cy="1581888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473" tIns="175473" rIns="175473" bIns="175473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4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73090" y="3234225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14375" y="3894009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999800" y="3234225"/>
            <a:ext cx="160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951163" y="4405063"/>
            <a:ext cx="5400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第二个作用呢，就是打广告，其实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第一次听说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里面打广告的时候，我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是拒绝的，因为，你不能让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我打，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我就马上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去打，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第一我要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试打一下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，因为我不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愿意打完了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以后再加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一些动画上去，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duang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一下，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很吊、很炫，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这样观众出来一定会骂我，根本没有这样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就证明上面那个是假的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92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93756" y="2765516"/>
            <a:ext cx="1152000" cy="1152000"/>
            <a:chOff x="5093756" y="3317059"/>
            <a:chExt cx="1152000" cy="1152000"/>
          </a:xfrm>
        </p:grpSpPr>
        <p:sp>
          <p:nvSpPr>
            <p:cNvPr id="43" name="任意多边形 42"/>
            <p:cNvSpPr>
              <a:spLocks noChangeAspect="1"/>
            </p:cNvSpPr>
            <p:nvPr/>
          </p:nvSpPr>
          <p:spPr>
            <a:xfrm>
              <a:off x="5093756" y="3317059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336681" y="3505552"/>
              <a:ext cx="666150" cy="775014"/>
            </a:xfrm>
            <a:custGeom>
              <a:avLst/>
              <a:gdLst>
                <a:gd name="T0" fmla="*/ 63 w 105"/>
                <a:gd name="T1" fmla="*/ 58 h 124"/>
                <a:gd name="T2" fmla="*/ 63 w 105"/>
                <a:gd name="T3" fmla="*/ 88 h 124"/>
                <a:gd name="T4" fmla="*/ 55 w 105"/>
                <a:gd name="T5" fmla="*/ 88 h 124"/>
                <a:gd name="T6" fmla="*/ 52 w 105"/>
                <a:gd name="T7" fmla="*/ 69 h 124"/>
                <a:gd name="T8" fmla="*/ 49 w 105"/>
                <a:gd name="T9" fmla="*/ 88 h 124"/>
                <a:gd name="T10" fmla="*/ 41 w 105"/>
                <a:gd name="T11" fmla="*/ 88 h 124"/>
                <a:gd name="T12" fmla="*/ 41 w 105"/>
                <a:gd name="T13" fmla="*/ 58 h 124"/>
                <a:gd name="T14" fmla="*/ 36 w 105"/>
                <a:gd name="T15" fmla="*/ 49 h 124"/>
                <a:gd name="T16" fmla="*/ 36 w 105"/>
                <a:gd name="T17" fmla="*/ 33 h 124"/>
                <a:gd name="T18" fmla="*/ 46 w 105"/>
                <a:gd name="T19" fmla="*/ 23 h 124"/>
                <a:gd name="T20" fmla="*/ 58 w 105"/>
                <a:gd name="T21" fmla="*/ 23 h 124"/>
                <a:gd name="T22" fmla="*/ 68 w 105"/>
                <a:gd name="T23" fmla="*/ 33 h 124"/>
                <a:gd name="T24" fmla="*/ 68 w 105"/>
                <a:gd name="T25" fmla="*/ 49 h 124"/>
                <a:gd name="T26" fmla="*/ 63 w 105"/>
                <a:gd name="T27" fmla="*/ 58 h 124"/>
                <a:gd name="T28" fmla="*/ 69 w 105"/>
                <a:gd name="T29" fmla="*/ 85 h 124"/>
                <a:gd name="T30" fmla="*/ 64 w 105"/>
                <a:gd name="T31" fmla="*/ 94 h 124"/>
                <a:gd name="T32" fmla="*/ 83 w 105"/>
                <a:gd name="T33" fmla="*/ 94 h 124"/>
                <a:gd name="T34" fmla="*/ 80 w 105"/>
                <a:gd name="T35" fmla="*/ 100 h 124"/>
                <a:gd name="T36" fmla="*/ 105 w 105"/>
                <a:gd name="T37" fmla="*/ 90 h 124"/>
                <a:gd name="T38" fmla="*/ 88 w 105"/>
                <a:gd name="T39" fmla="*/ 80 h 124"/>
                <a:gd name="T40" fmla="*/ 86 w 105"/>
                <a:gd name="T41" fmla="*/ 85 h 124"/>
                <a:gd name="T42" fmla="*/ 69 w 105"/>
                <a:gd name="T43" fmla="*/ 85 h 124"/>
                <a:gd name="T44" fmla="*/ 34 w 105"/>
                <a:gd name="T45" fmla="*/ 85 h 124"/>
                <a:gd name="T46" fmla="*/ 18 w 105"/>
                <a:gd name="T47" fmla="*/ 85 h 124"/>
                <a:gd name="T48" fmla="*/ 16 w 105"/>
                <a:gd name="T49" fmla="*/ 80 h 124"/>
                <a:gd name="T50" fmla="*/ 0 w 105"/>
                <a:gd name="T51" fmla="*/ 90 h 124"/>
                <a:gd name="T52" fmla="*/ 24 w 105"/>
                <a:gd name="T53" fmla="*/ 100 h 124"/>
                <a:gd name="T54" fmla="*/ 22 w 105"/>
                <a:gd name="T55" fmla="*/ 94 h 124"/>
                <a:gd name="T56" fmla="*/ 39 w 105"/>
                <a:gd name="T57" fmla="*/ 94 h 124"/>
                <a:gd name="T58" fmla="*/ 34 w 105"/>
                <a:gd name="T59" fmla="*/ 85 h 124"/>
                <a:gd name="T60" fmla="*/ 45 w 105"/>
                <a:gd name="T61" fmla="*/ 93 h 124"/>
                <a:gd name="T62" fmla="*/ 59 w 105"/>
                <a:gd name="T63" fmla="*/ 93 h 124"/>
                <a:gd name="T64" fmla="*/ 61 w 105"/>
                <a:gd name="T65" fmla="*/ 104 h 124"/>
                <a:gd name="T66" fmla="*/ 75 w 105"/>
                <a:gd name="T67" fmla="*/ 104 h 124"/>
                <a:gd name="T68" fmla="*/ 52 w 105"/>
                <a:gd name="T69" fmla="*/ 124 h 124"/>
                <a:gd name="T70" fmla="*/ 29 w 105"/>
                <a:gd name="T71" fmla="*/ 104 h 124"/>
                <a:gd name="T72" fmla="*/ 43 w 105"/>
                <a:gd name="T73" fmla="*/ 104 h 124"/>
                <a:gd name="T74" fmla="*/ 45 w 105"/>
                <a:gd name="T75" fmla="*/ 93 h 124"/>
                <a:gd name="T76" fmla="*/ 52 w 105"/>
                <a:gd name="T77" fmla="*/ 0 h 124"/>
                <a:gd name="T78" fmla="*/ 63 w 105"/>
                <a:gd name="T79" fmla="*/ 11 h 124"/>
                <a:gd name="T80" fmla="*/ 52 w 105"/>
                <a:gd name="T81" fmla="*/ 21 h 124"/>
                <a:gd name="T82" fmla="*/ 42 w 105"/>
                <a:gd name="T83" fmla="*/ 11 h 124"/>
                <a:gd name="T84" fmla="*/ 52 w 105"/>
                <a:gd name="T8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124">
                  <a:moveTo>
                    <a:pt x="63" y="5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8" y="56"/>
                    <a:pt x="36" y="53"/>
                    <a:pt x="36" y="49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8"/>
                    <a:pt x="40" y="23"/>
                    <a:pt x="4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4" y="23"/>
                    <a:pt x="68" y="28"/>
                    <a:pt x="68" y="3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53"/>
                    <a:pt x="66" y="56"/>
                    <a:pt x="63" y="58"/>
                  </a:cubicBezTo>
                  <a:close/>
                  <a:moveTo>
                    <a:pt x="69" y="85"/>
                  </a:moveTo>
                  <a:cubicBezTo>
                    <a:pt x="64" y="94"/>
                    <a:pt x="64" y="94"/>
                    <a:pt x="6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69" y="85"/>
                    <a:pt x="69" y="85"/>
                    <a:pt x="69" y="85"/>
                  </a:cubicBezTo>
                  <a:close/>
                  <a:moveTo>
                    <a:pt x="34" y="85"/>
                  </a:moveTo>
                  <a:cubicBezTo>
                    <a:pt x="18" y="85"/>
                    <a:pt x="18" y="85"/>
                    <a:pt x="18" y="85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4" y="85"/>
                    <a:pt x="34" y="85"/>
                    <a:pt x="34" y="85"/>
                  </a:cubicBezTo>
                  <a:close/>
                  <a:moveTo>
                    <a:pt x="45" y="93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93"/>
                    <a:pt x="45" y="93"/>
                    <a:pt x="45" y="93"/>
                  </a:cubicBezTo>
                  <a:close/>
                  <a:moveTo>
                    <a:pt x="52" y="0"/>
                  </a:moveTo>
                  <a:cubicBezTo>
                    <a:pt x="58" y="0"/>
                    <a:pt x="63" y="5"/>
                    <a:pt x="63" y="11"/>
                  </a:cubicBezTo>
                  <a:cubicBezTo>
                    <a:pt x="63" y="17"/>
                    <a:pt x="58" y="21"/>
                    <a:pt x="52" y="21"/>
                  </a:cubicBezTo>
                  <a:cubicBezTo>
                    <a:pt x="46" y="21"/>
                    <a:pt x="42" y="17"/>
                    <a:pt x="42" y="11"/>
                  </a:cubicBezTo>
                  <a:cubicBezTo>
                    <a:pt x="42" y="5"/>
                    <a:pt x="46" y="0"/>
                    <a:pt x="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36350" y="2105732"/>
            <a:ext cx="1152000" cy="1152000"/>
            <a:chOff x="7236350" y="2657275"/>
            <a:chExt cx="1152000" cy="1152000"/>
          </a:xfrm>
        </p:grpSpPr>
        <p:sp>
          <p:nvSpPr>
            <p:cNvPr id="46" name="任意多边形 45"/>
            <p:cNvSpPr>
              <a:spLocks noChangeAspect="1"/>
            </p:cNvSpPr>
            <p:nvPr/>
          </p:nvSpPr>
          <p:spPr>
            <a:xfrm>
              <a:off x="7236350" y="2657275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7405403" y="2923530"/>
              <a:ext cx="813894" cy="619490"/>
            </a:xfrm>
            <a:custGeom>
              <a:avLst/>
              <a:gdLst>
                <a:gd name="T0" fmla="*/ 86 w 130"/>
                <a:gd name="T1" fmla="*/ 28 h 98"/>
                <a:gd name="T2" fmla="*/ 95 w 130"/>
                <a:gd name="T3" fmla="*/ 39 h 98"/>
                <a:gd name="T4" fmla="*/ 95 w 130"/>
                <a:gd name="T5" fmla="*/ 31 h 98"/>
                <a:gd name="T6" fmla="*/ 99 w 130"/>
                <a:gd name="T7" fmla="*/ 30 h 98"/>
                <a:gd name="T8" fmla="*/ 98 w 130"/>
                <a:gd name="T9" fmla="*/ 32 h 98"/>
                <a:gd name="T10" fmla="*/ 104 w 130"/>
                <a:gd name="T11" fmla="*/ 28 h 98"/>
                <a:gd name="T12" fmla="*/ 111 w 130"/>
                <a:gd name="T13" fmla="*/ 28 h 98"/>
                <a:gd name="T14" fmla="*/ 130 w 130"/>
                <a:gd name="T15" fmla="*/ 48 h 98"/>
                <a:gd name="T16" fmla="*/ 126 w 130"/>
                <a:gd name="T17" fmla="*/ 58 h 98"/>
                <a:gd name="T18" fmla="*/ 117 w 130"/>
                <a:gd name="T19" fmla="*/ 98 h 98"/>
                <a:gd name="T20" fmla="*/ 72 w 130"/>
                <a:gd name="T21" fmla="*/ 58 h 98"/>
                <a:gd name="T22" fmla="*/ 63 w 130"/>
                <a:gd name="T23" fmla="*/ 98 h 98"/>
                <a:gd name="T24" fmla="*/ 55 w 130"/>
                <a:gd name="T25" fmla="*/ 58 h 98"/>
                <a:gd name="T26" fmla="*/ 75 w 130"/>
                <a:gd name="T27" fmla="*/ 48 h 98"/>
                <a:gd name="T28" fmla="*/ 25 w 130"/>
                <a:gd name="T29" fmla="*/ 35 h 98"/>
                <a:gd name="T30" fmla="*/ 43 w 130"/>
                <a:gd name="T31" fmla="*/ 64 h 98"/>
                <a:gd name="T32" fmla="*/ 50 w 130"/>
                <a:gd name="T33" fmla="*/ 68 h 98"/>
                <a:gd name="T34" fmla="*/ 44 w 130"/>
                <a:gd name="T35" fmla="*/ 98 h 98"/>
                <a:gd name="T36" fmla="*/ 40 w 130"/>
                <a:gd name="T37" fmla="*/ 76 h 98"/>
                <a:gd name="T38" fmla="*/ 29 w 130"/>
                <a:gd name="T39" fmla="*/ 80 h 98"/>
                <a:gd name="T40" fmla="*/ 20 w 130"/>
                <a:gd name="T41" fmla="*/ 88 h 98"/>
                <a:gd name="T42" fmla="*/ 18 w 130"/>
                <a:gd name="T43" fmla="*/ 95 h 98"/>
                <a:gd name="T44" fmla="*/ 24 w 130"/>
                <a:gd name="T45" fmla="*/ 98 h 98"/>
                <a:gd name="T46" fmla="*/ 7 w 130"/>
                <a:gd name="T47" fmla="*/ 95 h 98"/>
                <a:gd name="T48" fmla="*/ 13 w 130"/>
                <a:gd name="T49" fmla="*/ 88 h 98"/>
                <a:gd name="T50" fmla="*/ 11 w 130"/>
                <a:gd name="T51" fmla="*/ 80 h 98"/>
                <a:gd name="T52" fmla="*/ 0 w 130"/>
                <a:gd name="T53" fmla="*/ 75 h 98"/>
                <a:gd name="T54" fmla="*/ 0 w 130"/>
                <a:gd name="T55" fmla="*/ 46 h 98"/>
                <a:gd name="T56" fmla="*/ 8 w 130"/>
                <a:gd name="T57" fmla="*/ 73 h 98"/>
                <a:gd name="T58" fmla="*/ 6 w 130"/>
                <a:gd name="T59" fmla="*/ 35 h 98"/>
                <a:gd name="T60" fmla="*/ 33 w 130"/>
                <a:gd name="T61" fmla="*/ 64 h 98"/>
                <a:gd name="T62" fmla="*/ 27 w 130"/>
                <a:gd name="T63" fmla="*/ 63 h 98"/>
                <a:gd name="T64" fmla="*/ 15 w 130"/>
                <a:gd name="T65" fmla="*/ 4 h 98"/>
                <a:gd name="T66" fmla="*/ 15 w 130"/>
                <a:gd name="T67" fmla="*/ 29 h 98"/>
                <a:gd name="T68" fmla="*/ 15 w 130"/>
                <a:gd name="T69" fmla="*/ 4 h 98"/>
                <a:gd name="T70" fmla="*/ 86 w 130"/>
                <a:gd name="T71" fmla="*/ 18 h 98"/>
                <a:gd name="T72" fmla="*/ 86 w 130"/>
                <a:gd name="T73" fmla="*/ 14 h 98"/>
                <a:gd name="T74" fmla="*/ 86 w 130"/>
                <a:gd name="T75" fmla="*/ 14 h 98"/>
                <a:gd name="T76" fmla="*/ 103 w 130"/>
                <a:gd name="T77" fmla="*/ 3 h 98"/>
                <a:gd name="T78" fmla="*/ 107 w 130"/>
                <a:gd name="T79" fmla="*/ 14 h 98"/>
                <a:gd name="T80" fmla="*/ 107 w 130"/>
                <a:gd name="T81" fmla="*/ 15 h 98"/>
                <a:gd name="T82" fmla="*/ 105 w 130"/>
                <a:gd name="T83" fmla="*/ 19 h 98"/>
                <a:gd name="T84" fmla="*/ 95 w 130"/>
                <a:gd name="T85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98">
                  <a:moveTo>
                    <a:pt x="81" y="28"/>
                  </a:moveTo>
                  <a:cubicBezTo>
                    <a:pt x="83" y="28"/>
                    <a:pt x="84" y="28"/>
                    <a:pt x="86" y="28"/>
                  </a:cubicBezTo>
                  <a:cubicBezTo>
                    <a:pt x="87" y="29"/>
                    <a:pt x="88" y="28"/>
                    <a:pt x="89" y="2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5" y="28"/>
                    <a:pt x="106" y="28"/>
                    <a:pt x="107" y="28"/>
                  </a:cubicBezTo>
                  <a:cubicBezTo>
                    <a:pt x="108" y="28"/>
                    <a:pt x="110" y="28"/>
                    <a:pt x="111" y="28"/>
                  </a:cubicBezTo>
                  <a:cubicBezTo>
                    <a:pt x="115" y="31"/>
                    <a:pt x="117" y="42"/>
                    <a:pt x="117" y="48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2"/>
                    <a:pt x="77" y="32"/>
                    <a:pt x="81" y="28"/>
                  </a:cubicBezTo>
                  <a:close/>
                  <a:moveTo>
                    <a:pt x="25" y="35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8"/>
                    <a:pt x="41" y="85"/>
                    <a:pt x="40" y="82"/>
                  </a:cubicBezTo>
                  <a:cubicBezTo>
                    <a:pt x="40" y="78"/>
                    <a:pt x="40" y="76"/>
                    <a:pt x="40" y="76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33" y="64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3" y="64"/>
                    <a:pt x="33" y="64"/>
                    <a:pt x="33" y="64"/>
                  </a:cubicBezTo>
                  <a:close/>
                  <a:moveTo>
                    <a:pt x="15" y="4"/>
                  </a:moveTo>
                  <a:cubicBezTo>
                    <a:pt x="22" y="4"/>
                    <a:pt x="28" y="10"/>
                    <a:pt x="28" y="16"/>
                  </a:cubicBezTo>
                  <a:cubicBezTo>
                    <a:pt x="28" y="23"/>
                    <a:pt x="22" y="29"/>
                    <a:pt x="15" y="29"/>
                  </a:cubicBezTo>
                  <a:cubicBezTo>
                    <a:pt x="8" y="29"/>
                    <a:pt x="3" y="23"/>
                    <a:pt x="3" y="16"/>
                  </a:cubicBezTo>
                  <a:cubicBezTo>
                    <a:pt x="3" y="10"/>
                    <a:pt x="8" y="4"/>
                    <a:pt x="15" y="4"/>
                  </a:cubicBezTo>
                  <a:close/>
                  <a:moveTo>
                    <a:pt x="88" y="19"/>
                  </a:moveTo>
                  <a:cubicBezTo>
                    <a:pt x="87" y="19"/>
                    <a:pt x="86" y="19"/>
                    <a:pt x="86" y="18"/>
                  </a:cubicBezTo>
                  <a:cubicBezTo>
                    <a:pt x="86" y="17"/>
                    <a:pt x="86" y="16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8"/>
                    <a:pt x="86" y="6"/>
                    <a:pt x="88" y="4"/>
                  </a:cubicBezTo>
                  <a:cubicBezTo>
                    <a:pt x="92" y="0"/>
                    <a:pt x="99" y="0"/>
                    <a:pt x="103" y="3"/>
                  </a:cubicBezTo>
                  <a:cubicBezTo>
                    <a:pt x="106" y="5"/>
                    <a:pt x="107" y="9"/>
                    <a:pt x="106" y="14"/>
                  </a:cubicBezTo>
                  <a:cubicBezTo>
                    <a:pt x="106" y="14"/>
                    <a:pt x="106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6"/>
                    <a:pt x="107" y="17"/>
                    <a:pt x="106" y="18"/>
                  </a:cubicBezTo>
                  <a:cubicBezTo>
                    <a:pt x="106" y="19"/>
                    <a:pt x="106" y="19"/>
                    <a:pt x="105" y="19"/>
                  </a:cubicBezTo>
                  <a:cubicBezTo>
                    <a:pt x="104" y="23"/>
                    <a:pt x="101" y="26"/>
                    <a:pt x="97" y="27"/>
                  </a:cubicBezTo>
                  <a:cubicBezTo>
                    <a:pt x="96" y="27"/>
                    <a:pt x="96" y="27"/>
                    <a:pt x="95" y="26"/>
                  </a:cubicBezTo>
                  <a:cubicBezTo>
                    <a:pt x="91" y="25"/>
                    <a:pt x="89" y="23"/>
                    <a:pt x="8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51163" y="2105732"/>
            <a:ext cx="1152000" cy="1152000"/>
            <a:chOff x="2951163" y="2657275"/>
            <a:chExt cx="1152000" cy="1152000"/>
          </a:xfrm>
        </p:grpSpPr>
        <p:sp>
          <p:nvSpPr>
            <p:cNvPr id="49" name="任意多边形 48"/>
            <p:cNvSpPr>
              <a:spLocks noChangeAspect="1"/>
            </p:cNvSpPr>
            <p:nvPr/>
          </p:nvSpPr>
          <p:spPr>
            <a:xfrm>
              <a:off x="2951163" y="2657275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50" name="Freeform 13"/>
            <p:cNvSpPr>
              <a:spLocks noEditPoints="1"/>
            </p:cNvSpPr>
            <p:nvPr/>
          </p:nvSpPr>
          <p:spPr bwMode="auto">
            <a:xfrm>
              <a:off x="3173352" y="2885945"/>
              <a:ext cx="707622" cy="694660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7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Rectangle 6"/>
          <p:cNvSpPr>
            <a:spLocks noChangeArrowheads="1"/>
          </p:cNvSpPr>
          <p:nvPr/>
        </p:nvSpPr>
        <p:spPr bwMode="auto">
          <a:xfrm>
            <a:off x="2851150" y="533526"/>
            <a:ext cx="554513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后来我也经过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证实，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确实是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hlinkClick r:id="rId2"/>
              </a:rPr>
              <a:t>工大泡泡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做的，是很吊，很炫的，我做了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大概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天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左右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，感觉还不错，后来我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在输入文字的时候，也要求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自己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不要打广告，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因为我要让观众看到，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我做完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之后是这个样子，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你们用完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之后也会是这个样子！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2951163" y="1901740"/>
            <a:ext cx="547370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工大泡泡工作室</a:t>
            </a:r>
            <a:endParaRPr lang="zh-CN" altLang="en-US" sz="2000" b="1" dirty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892425" y="2403146"/>
            <a:ext cx="5794375" cy="539750"/>
            <a:chOff x="2892425" y="2403146"/>
            <a:chExt cx="5794375" cy="539750"/>
          </a:xfrm>
        </p:grpSpPr>
        <p:sp>
          <p:nvSpPr>
            <p:cNvPr id="78" name="矩形 77"/>
            <p:cNvSpPr/>
            <p:nvPr/>
          </p:nvSpPr>
          <p:spPr bwMode="auto">
            <a:xfrm>
              <a:off x="3162300" y="2403146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2892425" y="2403146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3141663" y="2533321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大学生自主创业成立的平面设计工作室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92425" y="3142921"/>
            <a:ext cx="5794375" cy="539750"/>
            <a:chOff x="2892425" y="3142921"/>
            <a:chExt cx="5794375" cy="539750"/>
          </a:xfrm>
        </p:grpSpPr>
        <p:sp>
          <p:nvSpPr>
            <p:cNvPr id="82" name="矩形 81"/>
            <p:cNvSpPr/>
            <p:nvPr/>
          </p:nvSpPr>
          <p:spPr bwMode="auto">
            <a:xfrm>
              <a:off x="3162300" y="3142921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 bwMode="auto">
            <a:xfrm>
              <a:off x="2892425" y="3142921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6"/>
            <p:cNvSpPr>
              <a:spLocks noChangeArrowheads="1"/>
            </p:cNvSpPr>
            <p:nvPr/>
          </p:nvSpPr>
          <p:spPr bwMode="auto">
            <a:xfrm>
              <a:off x="3141663" y="3273096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承担各类模板售卖、定制服务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892425" y="3881108"/>
            <a:ext cx="5794375" cy="541338"/>
            <a:chOff x="2892425" y="3881108"/>
            <a:chExt cx="5794375" cy="541338"/>
          </a:xfrm>
        </p:grpSpPr>
        <p:sp>
          <p:nvSpPr>
            <p:cNvPr id="86" name="矩形 85"/>
            <p:cNvSpPr/>
            <p:nvPr/>
          </p:nvSpPr>
          <p:spPr bwMode="auto">
            <a:xfrm>
              <a:off x="3162300" y="3881108"/>
              <a:ext cx="5233988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 bwMode="auto">
            <a:xfrm>
              <a:off x="2892425" y="3881108"/>
              <a:ext cx="539750" cy="541338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6"/>
            <p:cNvSpPr>
              <a:spLocks noChangeArrowheads="1"/>
            </p:cNvSpPr>
            <p:nvPr/>
          </p:nvSpPr>
          <p:spPr bwMode="auto">
            <a:xfrm>
              <a:off x="3141663" y="4011283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尤其擅长电子相册、学术答辩、校园竞选、商务述职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892425" y="4620883"/>
            <a:ext cx="5794375" cy="539750"/>
            <a:chOff x="2892425" y="4620883"/>
            <a:chExt cx="5794375" cy="539750"/>
          </a:xfrm>
        </p:grpSpPr>
        <p:sp>
          <p:nvSpPr>
            <p:cNvPr id="90" name="矩形 89"/>
            <p:cNvSpPr/>
            <p:nvPr/>
          </p:nvSpPr>
          <p:spPr bwMode="auto">
            <a:xfrm>
              <a:off x="3162300" y="4620883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 bwMode="auto">
            <a:xfrm>
              <a:off x="2892425" y="4620883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6"/>
            <p:cNvSpPr>
              <a:spLocks noChangeArrowheads="1"/>
            </p:cNvSpPr>
            <p:nvPr/>
          </p:nvSpPr>
          <p:spPr bwMode="auto">
            <a:xfrm>
              <a:off x="3141663" y="4751058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从一开始我一个人发展到现在七名成员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892425" y="5360658"/>
            <a:ext cx="5794375" cy="539750"/>
            <a:chOff x="2892425" y="5360658"/>
            <a:chExt cx="5794375" cy="539750"/>
          </a:xfrm>
        </p:grpSpPr>
        <p:sp>
          <p:nvSpPr>
            <p:cNvPr id="94" name="矩形 93"/>
            <p:cNvSpPr/>
            <p:nvPr/>
          </p:nvSpPr>
          <p:spPr bwMode="auto">
            <a:xfrm>
              <a:off x="3162300" y="5360658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 bwMode="auto">
            <a:xfrm>
              <a:off x="2892425" y="5360658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Rectangle 6"/>
            <p:cNvSpPr>
              <a:spLocks noChangeArrowheads="1"/>
            </p:cNvSpPr>
            <p:nvPr/>
          </p:nvSpPr>
          <p:spPr bwMode="auto">
            <a:xfrm>
              <a:off x="3141663" y="5490833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因为热爱所以不懈努力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916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9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97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941638" y="2528888"/>
            <a:ext cx="1800225" cy="1800225"/>
            <a:chOff x="2941638" y="2528888"/>
            <a:chExt cx="1800225" cy="1800225"/>
          </a:xfrm>
        </p:grpSpPr>
        <p:sp>
          <p:nvSpPr>
            <p:cNvPr id="42" name="椭圆 41"/>
            <p:cNvSpPr/>
            <p:nvPr/>
          </p:nvSpPr>
          <p:spPr bwMode="auto">
            <a:xfrm>
              <a:off x="2941638" y="2528888"/>
              <a:ext cx="1800225" cy="1800225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255837" y="2963370"/>
              <a:ext cx="1171826" cy="908811"/>
            </a:xfrm>
            <a:custGeom>
              <a:avLst/>
              <a:gdLst>
                <a:gd name="T0" fmla="*/ 55 w 77"/>
                <a:gd name="T1" fmla="*/ 14 h 59"/>
                <a:gd name="T2" fmla="*/ 4 w 77"/>
                <a:gd name="T3" fmla="*/ 18 h 59"/>
                <a:gd name="T4" fmla="*/ 65 w 77"/>
                <a:gd name="T5" fmla="*/ 55 h 59"/>
                <a:gd name="T6" fmla="*/ 67 w 77"/>
                <a:gd name="T7" fmla="*/ 34 h 59"/>
                <a:gd name="T8" fmla="*/ 68 w 77"/>
                <a:gd name="T9" fmla="*/ 32 h 59"/>
                <a:gd name="T10" fmla="*/ 68 w 77"/>
                <a:gd name="T11" fmla="*/ 31 h 59"/>
                <a:gd name="T12" fmla="*/ 68 w 77"/>
                <a:gd name="T13" fmla="*/ 59 h 59"/>
                <a:gd name="T14" fmla="*/ 2 w 77"/>
                <a:gd name="T15" fmla="*/ 59 h 59"/>
                <a:gd name="T16" fmla="*/ 0 w 77"/>
                <a:gd name="T17" fmla="*/ 57 h 59"/>
                <a:gd name="T18" fmla="*/ 0 w 77"/>
                <a:gd name="T19" fmla="*/ 14 h 59"/>
                <a:gd name="T20" fmla="*/ 10 w 77"/>
                <a:gd name="T21" fmla="*/ 38 h 59"/>
                <a:gd name="T22" fmla="*/ 29 w 77"/>
                <a:gd name="T23" fmla="*/ 41 h 59"/>
                <a:gd name="T24" fmla="*/ 10 w 77"/>
                <a:gd name="T25" fmla="*/ 38 h 59"/>
                <a:gd name="T26" fmla="*/ 10 w 77"/>
                <a:gd name="T27" fmla="*/ 33 h 59"/>
                <a:gd name="T28" fmla="*/ 43 w 77"/>
                <a:gd name="T29" fmla="*/ 30 h 59"/>
                <a:gd name="T30" fmla="*/ 10 w 77"/>
                <a:gd name="T31" fmla="*/ 22 h 59"/>
                <a:gd name="T32" fmla="*/ 43 w 77"/>
                <a:gd name="T33" fmla="*/ 25 h 59"/>
                <a:gd name="T34" fmla="*/ 10 w 77"/>
                <a:gd name="T35" fmla="*/ 22 h 59"/>
                <a:gd name="T36" fmla="*/ 71 w 77"/>
                <a:gd name="T37" fmla="*/ 9 h 59"/>
                <a:gd name="T38" fmla="*/ 67 w 77"/>
                <a:gd name="T39" fmla="*/ 25 h 59"/>
                <a:gd name="T40" fmla="*/ 70 w 77"/>
                <a:gd name="T41" fmla="*/ 24 h 59"/>
                <a:gd name="T42" fmla="*/ 76 w 77"/>
                <a:gd name="T43" fmla="*/ 10 h 59"/>
                <a:gd name="T44" fmla="*/ 75 w 77"/>
                <a:gd name="T45" fmla="*/ 8 h 59"/>
                <a:gd name="T46" fmla="*/ 61 w 77"/>
                <a:gd name="T47" fmla="*/ 9 h 59"/>
                <a:gd name="T48" fmla="*/ 65 w 77"/>
                <a:gd name="T49" fmla="*/ 29 h 59"/>
                <a:gd name="T50" fmla="*/ 52 w 77"/>
                <a:gd name="T51" fmla="*/ 40 h 59"/>
                <a:gd name="T52" fmla="*/ 50 w 77"/>
                <a:gd name="T53" fmla="*/ 49 h 59"/>
                <a:gd name="T54" fmla="*/ 53 w 77"/>
                <a:gd name="T55" fmla="*/ 45 h 59"/>
                <a:gd name="T56" fmla="*/ 54 w 77"/>
                <a:gd name="T57" fmla="*/ 43 h 59"/>
                <a:gd name="T58" fmla="*/ 54 w 77"/>
                <a:gd name="T59" fmla="*/ 46 h 59"/>
                <a:gd name="T60" fmla="*/ 53 w 77"/>
                <a:gd name="T61" fmla="*/ 50 h 59"/>
                <a:gd name="T62" fmla="*/ 59 w 77"/>
                <a:gd name="T63" fmla="*/ 42 h 59"/>
                <a:gd name="T64" fmla="*/ 64 w 77"/>
                <a:gd name="T65" fmla="*/ 30 h 59"/>
                <a:gd name="T66" fmla="*/ 51 w 77"/>
                <a:gd name="T67" fmla="*/ 38 h 59"/>
                <a:gd name="T68" fmla="*/ 64 w 77"/>
                <a:gd name="T69" fmla="*/ 30 h 59"/>
                <a:gd name="T70" fmla="*/ 24 w 77"/>
                <a:gd name="T71" fmla="*/ 52 h 59"/>
                <a:gd name="T72" fmla="*/ 29 w 77"/>
                <a:gd name="T73" fmla="*/ 48 h 59"/>
                <a:gd name="T74" fmla="*/ 30 w 77"/>
                <a:gd name="T75" fmla="*/ 52 h 59"/>
                <a:gd name="T76" fmla="*/ 37 w 77"/>
                <a:gd name="T77" fmla="*/ 50 h 59"/>
                <a:gd name="T78" fmla="*/ 40 w 77"/>
                <a:gd name="T79" fmla="*/ 51 h 59"/>
                <a:gd name="T80" fmla="*/ 40 w 77"/>
                <a:gd name="T81" fmla="*/ 51 h 59"/>
                <a:gd name="T82" fmla="*/ 40 w 77"/>
                <a:gd name="T83" fmla="*/ 54 h 59"/>
                <a:gd name="T84" fmla="*/ 46 w 77"/>
                <a:gd name="T85" fmla="*/ 55 h 59"/>
                <a:gd name="T86" fmla="*/ 43 w 77"/>
                <a:gd name="T87" fmla="*/ 52 h 59"/>
                <a:gd name="T88" fmla="*/ 43 w 77"/>
                <a:gd name="T89" fmla="*/ 52 h 59"/>
                <a:gd name="T90" fmla="*/ 42 w 77"/>
                <a:gd name="T91" fmla="*/ 48 h 59"/>
                <a:gd name="T92" fmla="*/ 39 w 77"/>
                <a:gd name="T93" fmla="*/ 49 h 59"/>
                <a:gd name="T94" fmla="*/ 31 w 77"/>
                <a:gd name="T95" fmla="*/ 49 h 59"/>
                <a:gd name="T96" fmla="*/ 23 w 77"/>
                <a:gd name="T9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" h="59">
                  <a:moveTo>
                    <a:pt x="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6"/>
                    <a:pt x="54" y="17"/>
                    <a:pt x="5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38"/>
                    <a:pt x="66" y="36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10" y="38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0" y="38"/>
                    <a:pt x="10" y="38"/>
                    <a:pt x="10" y="38"/>
                  </a:cubicBezTo>
                  <a:close/>
                  <a:moveTo>
                    <a:pt x="10" y="30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10" y="30"/>
                    <a:pt x="10" y="30"/>
                    <a:pt x="10" y="30"/>
                  </a:cubicBezTo>
                  <a:close/>
                  <a:moveTo>
                    <a:pt x="10" y="22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10" y="22"/>
                    <a:pt x="10" y="22"/>
                    <a:pt x="10" y="22"/>
                  </a:cubicBezTo>
                  <a:close/>
                  <a:moveTo>
                    <a:pt x="70" y="12"/>
                  </a:moveTo>
                  <a:cubicBezTo>
                    <a:pt x="71" y="11"/>
                    <a:pt x="71" y="10"/>
                    <a:pt x="71" y="9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13"/>
                    <a:pt x="67" y="24"/>
                    <a:pt x="67" y="25"/>
                  </a:cubicBezTo>
                  <a:cubicBezTo>
                    <a:pt x="68" y="27"/>
                    <a:pt x="69" y="27"/>
                    <a:pt x="69" y="2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4"/>
                    <a:pt x="76" y="10"/>
                    <a:pt x="76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0"/>
                    <a:pt x="65" y="0"/>
                    <a:pt x="61" y="9"/>
                  </a:cubicBezTo>
                  <a:cubicBezTo>
                    <a:pt x="59" y="15"/>
                    <a:pt x="57" y="20"/>
                    <a:pt x="55" y="25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3"/>
                    <a:pt x="69" y="18"/>
                    <a:pt x="70" y="12"/>
                  </a:cubicBezTo>
                  <a:close/>
                  <a:moveTo>
                    <a:pt x="52" y="40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4"/>
                    <a:pt x="52" y="44"/>
                  </a:cubicBezTo>
                  <a:cubicBezTo>
                    <a:pt x="53" y="43"/>
                    <a:pt x="54" y="42"/>
                    <a:pt x="54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5" y="45"/>
                    <a:pt x="54" y="46"/>
                    <a:pt x="54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64" y="30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4" y="31"/>
                    <a:pt x="53" y="34"/>
                    <a:pt x="51" y="38"/>
                  </a:cubicBezTo>
                  <a:cubicBezTo>
                    <a:pt x="54" y="39"/>
                    <a:pt x="57" y="40"/>
                    <a:pt x="59" y="41"/>
                  </a:cubicBezTo>
                  <a:cubicBezTo>
                    <a:pt x="61" y="38"/>
                    <a:pt x="63" y="34"/>
                    <a:pt x="64" y="30"/>
                  </a:cubicBezTo>
                  <a:close/>
                  <a:moveTo>
                    <a:pt x="23" y="50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30" y="46"/>
                    <a:pt x="30" y="47"/>
                  </a:cubicBezTo>
                  <a:cubicBezTo>
                    <a:pt x="30" y="47"/>
                    <a:pt x="30" y="47"/>
                    <a:pt x="29" y="48"/>
                  </a:cubicBezTo>
                  <a:cubicBezTo>
                    <a:pt x="28" y="49"/>
                    <a:pt x="28" y="49"/>
                    <a:pt x="28" y="50"/>
                  </a:cubicBezTo>
                  <a:cubicBezTo>
                    <a:pt x="28" y="51"/>
                    <a:pt x="28" y="52"/>
                    <a:pt x="30" y="52"/>
                  </a:cubicBezTo>
                  <a:cubicBezTo>
                    <a:pt x="32" y="52"/>
                    <a:pt x="33" y="51"/>
                    <a:pt x="34" y="51"/>
                  </a:cubicBezTo>
                  <a:cubicBezTo>
                    <a:pt x="35" y="51"/>
                    <a:pt x="36" y="50"/>
                    <a:pt x="37" y="50"/>
                  </a:cubicBezTo>
                  <a:cubicBezTo>
                    <a:pt x="37" y="51"/>
                    <a:pt x="37" y="51"/>
                    <a:pt x="38" y="51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2"/>
                    <a:pt x="40" y="53"/>
                    <a:pt x="40" y="54"/>
                  </a:cubicBezTo>
                  <a:cubicBezTo>
                    <a:pt x="40" y="55"/>
                    <a:pt x="41" y="55"/>
                    <a:pt x="42" y="55"/>
                  </a:cubicBezTo>
                  <a:cubicBezTo>
                    <a:pt x="43" y="54"/>
                    <a:pt x="46" y="55"/>
                    <a:pt x="46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4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49"/>
                    <a:pt x="43" y="48"/>
                    <a:pt x="42" y="48"/>
                  </a:cubicBezTo>
                  <a:cubicBezTo>
                    <a:pt x="41" y="48"/>
                    <a:pt x="40" y="48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7"/>
                    <a:pt x="35" y="48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2" y="48"/>
                    <a:pt x="33" y="48"/>
                    <a:pt x="33" y="47"/>
                  </a:cubicBezTo>
                  <a:cubicBezTo>
                    <a:pt x="33" y="42"/>
                    <a:pt x="23" y="50"/>
                    <a:pt x="2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067360" y="3198168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二</a:t>
            </a:r>
            <a:r>
              <a:rPr lang="zh-CN" altLang="en-US" sz="2400" dirty="0" smtClean="0">
                <a:solidFill>
                  <a:prstClr val="black">
                    <a:alpha val="75000"/>
                  </a:prstClr>
                </a:solidFill>
              </a:rPr>
              <a:t>、在此输入标题二</a:t>
            </a:r>
            <a:endParaRPr lang="zh-CN" altLang="en-US" sz="2400" dirty="0">
              <a:solidFill>
                <a:prstClr val="black">
                  <a:alpha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4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592388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604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2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74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70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流逝逸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宇的小店演界网店铺开张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92389" y="1084774"/>
            <a:ext cx="1881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2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672250" y="6126665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278" name="组合 54277"/>
          <p:cNvGrpSpPr/>
          <p:nvPr/>
        </p:nvGrpSpPr>
        <p:grpSpPr>
          <a:xfrm>
            <a:off x="3473325" y="2201090"/>
            <a:ext cx="5400675" cy="818918"/>
            <a:chOff x="3473325" y="2201090"/>
            <a:chExt cx="5400675" cy="818918"/>
          </a:xfrm>
        </p:grpSpPr>
        <p:sp>
          <p:nvSpPr>
            <p:cNvPr id="36" name="矩形 35"/>
            <p:cNvSpPr/>
            <p:nvPr/>
          </p:nvSpPr>
          <p:spPr>
            <a:xfrm>
              <a:off x="3871667" y="2201090"/>
              <a:ext cx="4480171" cy="818918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8" numCol="1" spcCol="1270" anchor="ctr" anchorCtr="0">
              <a:noAutofit/>
            </a:bodyPr>
            <a:lstStyle/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73325" y="2453250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月，段公子参加锐普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杀手训练营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279" name="组合 54278"/>
          <p:cNvGrpSpPr/>
          <p:nvPr/>
        </p:nvGrpSpPr>
        <p:grpSpPr>
          <a:xfrm>
            <a:off x="3473325" y="3294898"/>
            <a:ext cx="5400675" cy="818919"/>
            <a:chOff x="3473325" y="3294898"/>
            <a:chExt cx="5400675" cy="818919"/>
          </a:xfrm>
        </p:grpSpPr>
        <p:sp>
          <p:nvSpPr>
            <p:cNvPr id="38" name="矩形 37"/>
            <p:cNvSpPr/>
            <p:nvPr/>
          </p:nvSpPr>
          <p:spPr>
            <a:xfrm>
              <a:off x="3871667" y="3294898"/>
              <a:ext cx="4480171" cy="818919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9" numCol="1" spcCol="1270" anchor="ctr" anchorCtr="0">
              <a:noAutofit/>
            </a:bodyPr>
            <a:lstStyle/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73325" y="3530727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月，段公子加入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模板研究院初级群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280" name="组合 54279"/>
          <p:cNvGrpSpPr/>
          <p:nvPr/>
        </p:nvGrpSpPr>
        <p:grpSpPr>
          <a:xfrm>
            <a:off x="3473325" y="4388708"/>
            <a:ext cx="5400675" cy="818919"/>
            <a:chOff x="3473325" y="4388708"/>
            <a:chExt cx="5400675" cy="818919"/>
          </a:xfrm>
        </p:grpSpPr>
        <p:sp>
          <p:nvSpPr>
            <p:cNvPr id="40" name="矩形 39"/>
            <p:cNvSpPr/>
            <p:nvPr/>
          </p:nvSpPr>
          <p:spPr>
            <a:xfrm>
              <a:off x="3871668" y="4388708"/>
              <a:ext cx="4480171" cy="818919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9" numCol="1" spcCol="1270" anchor="ctr" anchorCtr="0">
              <a:noAutofit/>
            </a:bodyPr>
            <a:lstStyle/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600" kern="12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73325" y="4633329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月底，升入高级群，开设店铺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273" name="组合 54272"/>
          <p:cNvGrpSpPr/>
          <p:nvPr/>
        </p:nvGrpSpPr>
        <p:grpSpPr>
          <a:xfrm>
            <a:off x="2951163" y="2201088"/>
            <a:ext cx="920506" cy="1259875"/>
            <a:chOff x="2951163" y="2201088"/>
            <a:chExt cx="920506" cy="1259875"/>
          </a:xfrm>
        </p:grpSpPr>
        <p:sp>
          <p:nvSpPr>
            <p:cNvPr id="28" name="任意多边形 27"/>
            <p:cNvSpPr/>
            <p:nvPr/>
          </p:nvSpPr>
          <p:spPr>
            <a:xfrm>
              <a:off x="2951163" y="2201088"/>
              <a:ext cx="920506" cy="1259875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5" rIns="17146" bIns="53665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700" kern="1200"/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3136200" y="2733544"/>
              <a:ext cx="550430" cy="413518"/>
            </a:xfrm>
            <a:custGeom>
              <a:avLst/>
              <a:gdLst>
                <a:gd name="T0" fmla="*/ 53 w 80"/>
                <a:gd name="T1" fmla="*/ 17 h 60"/>
                <a:gd name="T2" fmla="*/ 58 w 80"/>
                <a:gd name="T3" fmla="*/ 24 h 60"/>
                <a:gd name="T4" fmla="*/ 58 w 80"/>
                <a:gd name="T5" fmla="*/ 19 h 60"/>
                <a:gd name="T6" fmla="*/ 61 w 80"/>
                <a:gd name="T7" fmla="*/ 18 h 60"/>
                <a:gd name="T8" fmla="*/ 60 w 80"/>
                <a:gd name="T9" fmla="*/ 19 h 60"/>
                <a:gd name="T10" fmla="*/ 64 w 80"/>
                <a:gd name="T11" fmla="*/ 17 h 60"/>
                <a:gd name="T12" fmla="*/ 68 w 80"/>
                <a:gd name="T13" fmla="*/ 17 h 60"/>
                <a:gd name="T14" fmla="*/ 80 w 80"/>
                <a:gd name="T15" fmla="*/ 29 h 60"/>
                <a:gd name="T16" fmla="*/ 77 w 80"/>
                <a:gd name="T17" fmla="*/ 35 h 60"/>
                <a:gd name="T18" fmla="*/ 71 w 80"/>
                <a:gd name="T19" fmla="*/ 60 h 60"/>
                <a:gd name="T20" fmla="*/ 44 w 80"/>
                <a:gd name="T21" fmla="*/ 35 h 60"/>
                <a:gd name="T22" fmla="*/ 38 w 80"/>
                <a:gd name="T23" fmla="*/ 60 h 60"/>
                <a:gd name="T24" fmla="*/ 34 w 80"/>
                <a:gd name="T25" fmla="*/ 35 h 60"/>
                <a:gd name="T26" fmla="*/ 46 w 80"/>
                <a:gd name="T27" fmla="*/ 29 h 60"/>
                <a:gd name="T28" fmla="*/ 16 w 80"/>
                <a:gd name="T29" fmla="*/ 21 h 60"/>
                <a:gd name="T30" fmla="*/ 26 w 80"/>
                <a:gd name="T31" fmla="*/ 39 h 60"/>
                <a:gd name="T32" fmla="*/ 31 w 80"/>
                <a:gd name="T33" fmla="*/ 41 h 60"/>
                <a:gd name="T34" fmla="*/ 27 w 80"/>
                <a:gd name="T35" fmla="*/ 60 h 60"/>
                <a:gd name="T36" fmla="*/ 25 w 80"/>
                <a:gd name="T37" fmla="*/ 46 h 60"/>
                <a:gd name="T38" fmla="*/ 18 w 80"/>
                <a:gd name="T39" fmla="*/ 48 h 60"/>
                <a:gd name="T40" fmla="*/ 12 w 80"/>
                <a:gd name="T41" fmla="*/ 54 h 60"/>
                <a:gd name="T42" fmla="*/ 11 w 80"/>
                <a:gd name="T43" fmla="*/ 58 h 60"/>
                <a:gd name="T44" fmla="*/ 15 w 80"/>
                <a:gd name="T45" fmla="*/ 60 h 60"/>
                <a:gd name="T46" fmla="*/ 5 w 80"/>
                <a:gd name="T47" fmla="*/ 58 h 60"/>
                <a:gd name="T48" fmla="*/ 8 w 80"/>
                <a:gd name="T49" fmla="*/ 54 h 60"/>
                <a:gd name="T50" fmla="*/ 7 w 80"/>
                <a:gd name="T51" fmla="*/ 48 h 60"/>
                <a:gd name="T52" fmla="*/ 0 w 80"/>
                <a:gd name="T53" fmla="*/ 45 h 60"/>
                <a:gd name="T54" fmla="*/ 0 w 80"/>
                <a:gd name="T55" fmla="*/ 28 h 60"/>
                <a:gd name="T56" fmla="*/ 5 w 80"/>
                <a:gd name="T57" fmla="*/ 44 h 60"/>
                <a:gd name="T58" fmla="*/ 4 w 80"/>
                <a:gd name="T59" fmla="*/ 21 h 60"/>
                <a:gd name="T60" fmla="*/ 20 w 80"/>
                <a:gd name="T61" fmla="*/ 39 h 60"/>
                <a:gd name="T62" fmla="*/ 16 w 80"/>
                <a:gd name="T63" fmla="*/ 38 h 60"/>
                <a:gd name="T64" fmla="*/ 10 w 80"/>
                <a:gd name="T65" fmla="*/ 2 h 60"/>
                <a:gd name="T66" fmla="*/ 10 w 80"/>
                <a:gd name="T67" fmla="*/ 17 h 60"/>
                <a:gd name="T68" fmla="*/ 10 w 80"/>
                <a:gd name="T69" fmla="*/ 2 h 60"/>
                <a:gd name="T70" fmla="*/ 53 w 80"/>
                <a:gd name="T71" fmla="*/ 10 h 60"/>
                <a:gd name="T72" fmla="*/ 53 w 80"/>
                <a:gd name="T73" fmla="*/ 8 h 60"/>
                <a:gd name="T74" fmla="*/ 53 w 80"/>
                <a:gd name="T75" fmla="*/ 8 h 60"/>
                <a:gd name="T76" fmla="*/ 63 w 80"/>
                <a:gd name="T77" fmla="*/ 2 h 60"/>
                <a:gd name="T78" fmla="*/ 65 w 80"/>
                <a:gd name="T79" fmla="*/ 8 h 60"/>
                <a:gd name="T80" fmla="*/ 66 w 80"/>
                <a:gd name="T81" fmla="*/ 8 h 60"/>
                <a:gd name="T82" fmla="*/ 64 w 80"/>
                <a:gd name="T83" fmla="*/ 11 h 60"/>
                <a:gd name="T84" fmla="*/ 58 w 80"/>
                <a:gd name="T8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60">
                  <a:moveTo>
                    <a:pt x="50" y="17"/>
                  </a:moveTo>
                  <a:cubicBezTo>
                    <a:pt x="51" y="17"/>
                    <a:pt x="52" y="17"/>
                    <a:pt x="53" y="17"/>
                  </a:cubicBezTo>
                  <a:cubicBezTo>
                    <a:pt x="53" y="17"/>
                    <a:pt x="54" y="17"/>
                    <a:pt x="55" y="16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5" y="17"/>
                    <a:pt x="66" y="17"/>
                  </a:cubicBezTo>
                  <a:cubicBezTo>
                    <a:pt x="66" y="17"/>
                    <a:pt x="67" y="17"/>
                    <a:pt x="68" y="17"/>
                  </a:cubicBezTo>
                  <a:cubicBezTo>
                    <a:pt x="70" y="19"/>
                    <a:pt x="72" y="25"/>
                    <a:pt x="72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5"/>
                    <a:pt x="47" y="19"/>
                    <a:pt x="50" y="17"/>
                  </a:cubicBezTo>
                  <a:close/>
                  <a:moveTo>
                    <a:pt x="16" y="2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5" y="52"/>
                    <a:pt x="25" y="49"/>
                  </a:cubicBezTo>
                  <a:cubicBezTo>
                    <a:pt x="24" y="47"/>
                    <a:pt x="25" y="46"/>
                    <a:pt x="25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20" y="39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0" y="39"/>
                    <a:pt x="20" y="39"/>
                    <a:pt x="20" y="39"/>
                  </a:cubicBezTo>
                  <a:close/>
                  <a:moveTo>
                    <a:pt x="10" y="2"/>
                  </a:moveTo>
                  <a:cubicBezTo>
                    <a:pt x="14" y="2"/>
                    <a:pt x="17" y="5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ubicBezTo>
                    <a:pt x="5" y="17"/>
                    <a:pt x="2" y="14"/>
                    <a:pt x="2" y="10"/>
                  </a:cubicBezTo>
                  <a:cubicBezTo>
                    <a:pt x="2" y="5"/>
                    <a:pt x="5" y="2"/>
                    <a:pt x="10" y="2"/>
                  </a:cubicBezTo>
                  <a:close/>
                  <a:moveTo>
                    <a:pt x="54" y="11"/>
                  </a:move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2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5"/>
                    <a:pt x="53" y="3"/>
                    <a:pt x="54" y="2"/>
                  </a:cubicBezTo>
                  <a:cubicBezTo>
                    <a:pt x="57" y="0"/>
                    <a:pt x="61" y="0"/>
                    <a:pt x="63" y="2"/>
                  </a:cubicBezTo>
                  <a:cubicBezTo>
                    <a:pt x="65" y="3"/>
                    <a:pt x="65" y="5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5" y="10"/>
                    <a:pt x="65" y="10"/>
                  </a:cubicBezTo>
                  <a:cubicBezTo>
                    <a:pt x="65" y="11"/>
                    <a:pt x="65" y="11"/>
                    <a:pt x="64" y="11"/>
                  </a:cubicBezTo>
                  <a:cubicBezTo>
                    <a:pt x="64" y="13"/>
                    <a:pt x="62" y="16"/>
                    <a:pt x="59" y="16"/>
                  </a:cubicBezTo>
                  <a:cubicBezTo>
                    <a:pt x="59" y="16"/>
                    <a:pt x="59" y="16"/>
                    <a:pt x="58" y="16"/>
                  </a:cubicBezTo>
                  <a:cubicBezTo>
                    <a:pt x="56" y="15"/>
                    <a:pt x="54" y="14"/>
                    <a:pt x="54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7" name="组合 54276"/>
          <p:cNvGrpSpPr/>
          <p:nvPr/>
        </p:nvGrpSpPr>
        <p:grpSpPr>
          <a:xfrm>
            <a:off x="2951163" y="4388708"/>
            <a:ext cx="920505" cy="1259874"/>
            <a:chOff x="2951163" y="4388708"/>
            <a:chExt cx="920505" cy="1259874"/>
          </a:xfrm>
        </p:grpSpPr>
        <p:sp>
          <p:nvSpPr>
            <p:cNvPr id="39" name="任意多边形 38"/>
            <p:cNvSpPr/>
            <p:nvPr/>
          </p:nvSpPr>
          <p:spPr>
            <a:xfrm>
              <a:off x="2951163" y="4388708"/>
              <a:ext cx="920505" cy="125987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5" rIns="17146" bIns="536654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700"/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3198813" y="4909134"/>
              <a:ext cx="450850" cy="490538"/>
            </a:xfrm>
            <a:custGeom>
              <a:avLst/>
              <a:gdLst>
                <a:gd name="T0" fmla="*/ 55 w 65"/>
                <a:gd name="T1" fmla="*/ 39 h 71"/>
                <a:gd name="T2" fmla="*/ 10 w 65"/>
                <a:gd name="T3" fmla="*/ 39 h 71"/>
                <a:gd name="T4" fmla="*/ 10 w 65"/>
                <a:gd name="T5" fmla="*/ 71 h 71"/>
                <a:gd name="T6" fmla="*/ 17 w 65"/>
                <a:gd name="T7" fmla="*/ 71 h 71"/>
                <a:gd name="T8" fmla="*/ 17 w 65"/>
                <a:gd name="T9" fmla="*/ 49 h 71"/>
                <a:gd name="T10" fmla="*/ 19 w 65"/>
                <a:gd name="T11" fmla="*/ 47 h 71"/>
                <a:gd name="T12" fmla="*/ 29 w 65"/>
                <a:gd name="T13" fmla="*/ 47 h 71"/>
                <a:gd name="T14" fmla="*/ 30 w 65"/>
                <a:gd name="T15" fmla="*/ 49 h 71"/>
                <a:gd name="T16" fmla="*/ 30 w 65"/>
                <a:gd name="T17" fmla="*/ 71 h 71"/>
                <a:gd name="T18" fmla="*/ 55 w 65"/>
                <a:gd name="T19" fmla="*/ 71 h 71"/>
                <a:gd name="T20" fmla="*/ 55 w 65"/>
                <a:gd name="T21" fmla="*/ 39 h 71"/>
                <a:gd name="T22" fmla="*/ 65 w 65"/>
                <a:gd name="T23" fmla="*/ 30 h 71"/>
                <a:gd name="T24" fmla="*/ 36 w 65"/>
                <a:gd name="T25" fmla="*/ 2 h 71"/>
                <a:gd name="T26" fmla="*/ 33 w 65"/>
                <a:gd name="T27" fmla="*/ 0 h 71"/>
                <a:gd name="T28" fmla="*/ 31 w 65"/>
                <a:gd name="T29" fmla="*/ 2 h 71"/>
                <a:gd name="T30" fmla="*/ 0 w 65"/>
                <a:gd name="T31" fmla="*/ 30 h 71"/>
                <a:gd name="T32" fmla="*/ 5 w 65"/>
                <a:gd name="T33" fmla="*/ 36 h 71"/>
                <a:gd name="T34" fmla="*/ 60 w 65"/>
                <a:gd name="T35" fmla="*/ 35 h 71"/>
                <a:gd name="T36" fmla="*/ 65 w 65"/>
                <a:gd name="T37" fmla="*/ 30 h 71"/>
                <a:gd name="T38" fmla="*/ 13 w 65"/>
                <a:gd name="T39" fmla="*/ 28 h 71"/>
                <a:gd name="T40" fmla="*/ 33 w 65"/>
                <a:gd name="T41" fmla="*/ 10 h 71"/>
                <a:gd name="T42" fmla="*/ 52 w 65"/>
                <a:gd name="T43" fmla="*/ 28 h 71"/>
                <a:gd name="T44" fmla="*/ 13 w 65"/>
                <a:gd name="T45" fmla="*/ 28 h 71"/>
                <a:gd name="T46" fmla="*/ 48 w 65"/>
                <a:gd name="T47" fmla="*/ 48 h 71"/>
                <a:gd name="T48" fmla="*/ 48 w 65"/>
                <a:gd name="T49" fmla="*/ 53 h 71"/>
                <a:gd name="T50" fmla="*/ 44 w 65"/>
                <a:gd name="T51" fmla="*/ 53 h 71"/>
                <a:gd name="T52" fmla="*/ 44 w 65"/>
                <a:gd name="T53" fmla="*/ 48 h 71"/>
                <a:gd name="T54" fmla="*/ 48 w 65"/>
                <a:gd name="T55" fmla="*/ 48 h 71"/>
                <a:gd name="T56" fmla="*/ 42 w 65"/>
                <a:gd name="T57" fmla="*/ 55 h 71"/>
                <a:gd name="T58" fmla="*/ 42 w 65"/>
                <a:gd name="T59" fmla="*/ 60 h 71"/>
                <a:gd name="T60" fmla="*/ 37 w 65"/>
                <a:gd name="T61" fmla="*/ 60 h 71"/>
                <a:gd name="T62" fmla="*/ 37 w 65"/>
                <a:gd name="T63" fmla="*/ 55 h 71"/>
                <a:gd name="T64" fmla="*/ 42 w 65"/>
                <a:gd name="T65" fmla="*/ 55 h 71"/>
                <a:gd name="T66" fmla="*/ 48 w 65"/>
                <a:gd name="T67" fmla="*/ 55 h 71"/>
                <a:gd name="T68" fmla="*/ 48 w 65"/>
                <a:gd name="T69" fmla="*/ 60 h 71"/>
                <a:gd name="T70" fmla="*/ 44 w 65"/>
                <a:gd name="T71" fmla="*/ 60 h 71"/>
                <a:gd name="T72" fmla="*/ 44 w 65"/>
                <a:gd name="T73" fmla="*/ 55 h 71"/>
                <a:gd name="T74" fmla="*/ 48 w 65"/>
                <a:gd name="T75" fmla="*/ 55 h 71"/>
                <a:gd name="T76" fmla="*/ 42 w 65"/>
                <a:gd name="T77" fmla="*/ 48 h 71"/>
                <a:gd name="T78" fmla="*/ 42 w 65"/>
                <a:gd name="T79" fmla="*/ 53 h 71"/>
                <a:gd name="T80" fmla="*/ 37 w 65"/>
                <a:gd name="T81" fmla="*/ 53 h 71"/>
                <a:gd name="T82" fmla="*/ 37 w 65"/>
                <a:gd name="T83" fmla="*/ 48 h 71"/>
                <a:gd name="T84" fmla="*/ 42 w 65"/>
                <a:gd name="T85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" h="71">
                  <a:moveTo>
                    <a:pt x="55" y="39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7"/>
                    <a:pt x="1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7"/>
                    <a:pt x="30" y="48"/>
                    <a:pt x="30" y="49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65" y="30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5" y="30"/>
                    <a:pt x="65" y="30"/>
                    <a:pt x="65" y="30"/>
                  </a:cubicBezTo>
                  <a:close/>
                  <a:moveTo>
                    <a:pt x="13" y="28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48" y="48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lose/>
                  <a:moveTo>
                    <a:pt x="42" y="55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42" y="55"/>
                    <a:pt x="42" y="55"/>
                    <a:pt x="42" y="55"/>
                  </a:cubicBezTo>
                  <a:close/>
                  <a:moveTo>
                    <a:pt x="48" y="55"/>
                  </a:moveTo>
                  <a:cubicBezTo>
                    <a:pt x="48" y="60"/>
                    <a:pt x="48" y="60"/>
                    <a:pt x="4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8" y="55"/>
                    <a:pt x="48" y="55"/>
                    <a:pt x="48" y="55"/>
                  </a:cubicBezTo>
                  <a:close/>
                  <a:moveTo>
                    <a:pt x="42" y="48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48"/>
                    <a:pt x="37" y="48"/>
                    <a:pt x="37" y="48"/>
                  </a:cubicBezTo>
                  <a:lnTo>
                    <a:pt x="42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6" name="组合 54275"/>
          <p:cNvGrpSpPr/>
          <p:nvPr/>
        </p:nvGrpSpPr>
        <p:grpSpPr>
          <a:xfrm>
            <a:off x="2951163" y="3294898"/>
            <a:ext cx="920505" cy="1259874"/>
            <a:chOff x="2951163" y="3294898"/>
            <a:chExt cx="920505" cy="1259874"/>
          </a:xfrm>
        </p:grpSpPr>
        <p:sp>
          <p:nvSpPr>
            <p:cNvPr id="37" name="任意多边形 36"/>
            <p:cNvSpPr/>
            <p:nvPr/>
          </p:nvSpPr>
          <p:spPr>
            <a:xfrm>
              <a:off x="2951163" y="3294898"/>
              <a:ext cx="920505" cy="125987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4" rIns="17145" bIns="536654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700" kern="1200"/>
            </a:p>
          </p:txBody>
        </p:sp>
        <p:sp>
          <p:nvSpPr>
            <p:cNvPr id="54272" name="Freeform 21"/>
            <p:cNvSpPr>
              <a:spLocks noEditPoints="1"/>
            </p:cNvSpPr>
            <p:nvPr/>
          </p:nvSpPr>
          <p:spPr bwMode="auto">
            <a:xfrm rot="16200000">
              <a:off x="3190248" y="3771943"/>
              <a:ext cx="442334" cy="502458"/>
            </a:xfrm>
            <a:custGeom>
              <a:avLst/>
              <a:gdLst>
                <a:gd name="T0" fmla="*/ 30 w 54"/>
                <a:gd name="T1" fmla="*/ 61 h 62"/>
                <a:gd name="T2" fmla="*/ 24 w 54"/>
                <a:gd name="T3" fmla="*/ 61 h 62"/>
                <a:gd name="T4" fmla="*/ 6 w 54"/>
                <a:gd name="T5" fmla="*/ 62 h 62"/>
                <a:gd name="T6" fmla="*/ 0 w 54"/>
                <a:gd name="T7" fmla="*/ 62 h 62"/>
                <a:gd name="T8" fmla="*/ 0 w 54"/>
                <a:gd name="T9" fmla="*/ 54 h 62"/>
                <a:gd name="T10" fmla="*/ 2 w 54"/>
                <a:gd name="T11" fmla="*/ 35 h 62"/>
                <a:gd name="T12" fmla="*/ 2 w 54"/>
                <a:gd name="T13" fmla="*/ 28 h 62"/>
                <a:gd name="T14" fmla="*/ 0 w 54"/>
                <a:gd name="T15" fmla="*/ 8 h 62"/>
                <a:gd name="T16" fmla="*/ 0 w 54"/>
                <a:gd name="T17" fmla="*/ 0 h 62"/>
                <a:gd name="T18" fmla="*/ 6 w 54"/>
                <a:gd name="T19" fmla="*/ 0 h 62"/>
                <a:gd name="T20" fmla="*/ 24 w 54"/>
                <a:gd name="T21" fmla="*/ 1 h 62"/>
                <a:gd name="T22" fmla="*/ 30 w 54"/>
                <a:gd name="T23" fmla="*/ 1 h 62"/>
                <a:gd name="T24" fmla="*/ 47 w 54"/>
                <a:gd name="T25" fmla="*/ 0 h 62"/>
                <a:gd name="T26" fmla="*/ 54 w 54"/>
                <a:gd name="T27" fmla="*/ 0 h 62"/>
                <a:gd name="T28" fmla="*/ 54 w 54"/>
                <a:gd name="T29" fmla="*/ 8 h 62"/>
                <a:gd name="T30" fmla="*/ 52 w 54"/>
                <a:gd name="T31" fmla="*/ 28 h 62"/>
                <a:gd name="T32" fmla="*/ 52 w 54"/>
                <a:gd name="T33" fmla="*/ 35 h 62"/>
                <a:gd name="T34" fmla="*/ 54 w 54"/>
                <a:gd name="T35" fmla="*/ 54 h 62"/>
                <a:gd name="T36" fmla="*/ 54 w 54"/>
                <a:gd name="T37" fmla="*/ 62 h 62"/>
                <a:gd name="T38" fmla="*/ 47 w 54"/>
                <a:gd name="T39" fmla="*/ 62 h 62"/>
                <a:gd name="T40" fmla="*/ 30 w 54"/>
                <a:gd name="T41" fmla="*/ 61 h 62"/>
                <a:gd name="T42" fmla="*/ 44 w 54"/>
                <a:gd name="T43" fmla="*/ 10 h 62"/>
                <a:gd name="T44" fmla="*/ 11 w 54"/>
                <a:gd name="T45" fmla="*/ 10 h 62"/>
                <a:gd name="T46" fmla="*/ 11 w 54"/>
                <a:gd name="T47" fmla="*/ 52 h 62"/>
                <a:gd name="T48" fmla="*/ 44 w 54"/>
                <a:gd name="T49" fmla="*/ 52 h 62"/>
                <a:gd name="T50" fmla="*/ 44 w 54"/>
                <a:gd name="T5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30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19" y="55"/>
                    <a:pt x="13" y="57"/>
                    <a:pt x="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47"/>
                    <a:pt x="8" y="40"/>
                    <a:pt x="2" y="3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8" y="22"/>
                    <a:pt x="6" y="16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5"/>
                    <a:pt x="19" y="7"/>
                    <a:pt x="24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5" y="7"/>
                    <a:pt x="41" y="5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9" y="16"/>
                    <a:pt x="47" y="22"/>
                    <a:pt x="52" y="28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47" y="40"/>
                    <a:pt x="49" y="47"/>
                    <a:pt x="54" y="54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1" y="57"/>
                    <a:pt x="35" y="55"/>
                    <a:pt x="30" y="61"/>
                  </a:cubicBezTo>
                  <a:close/>
                  <a:moveTo>
                    <a:pt x="44" y="10"/>
                  </a:moveTo>
                  <a:cubicBezTo>
                    <a:pt x="32" y="10"/>
                    <a:pt x="23" y="10"/>
                    <a:pt x="11" y="10"/>
                  </a:cubicBezTo>
                  <a:cubicBezTo>
                    <a:pt x="11" y="25"/>
                    <a:pt x="11" y="36"/>
                    <a:pt x="11" y="52"/>
                  </a:cubicBezTo>
                  <a:cubicBezTo>
                    <a:pt x="23" y="52"/>
                    <a:pt x="32" y="52"/>
                    <a:pt x="44" y="52"/>
                  </a:cubicBezTo>
                  <a:cubicBezTo>
                    <a:pt x="44" y="36"/>
                    <a:pt x="44" y="25"/>
                    <a:pt x="4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0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0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107950" y="133379"/>
            <a:ext cx="1943100" cy="1108075"/>
            <a:chOff x="0" y="1313877"/>
            <a:chExt cx="1943100" cy="1107996"/>
          </a:xfrm>
        </p:grpSpPr>
        <p:sp>
          <p:nvSpPr>
            <p:cNvPr id="47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8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0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Text here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0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2" name="矩形 53"/>
          <p:cNvSpPr>
            <a:spLocks noChangeArrowheads="1"/>
          </p:cNvSpPr>
          <p:nvPr/>
        </p:nvSpPr>
        <p:spPr bwMode="auto">
          <a:xfrm>
            <a:off x="0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0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0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等腰三角形 55"/>
          <p:cNvSpPr>
            <a:spLocks noChangeAspect="1"/>
          </p:cNvSpPr>
          <p:nvPr/>
        </p:nvSpPr>
        <p:spPr>
          <a:xfrm rot="16200000">
            <a:off x="1925967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59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97d8f8edaf19670fa93fd4f70d167eff899016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1584</TotalTime>
  <Words>1782</Words>
  <Application>Microsoft Office PowerPoint</Application>
  <PresentationFormat>全屏显示(4:3)</PresentationFormat>
  <Paragraphs>507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</cp:lastModifiedBy>
  <cp:revision>395</cp:revision>
  <dcterms:created xsi:type="dcterms:W3CDTF">2014-12-14T07:13:29Z</dcterms:created>
  <dcterms:modified xsi:type="dcterms:W3CDTF">2016-10-01T09:17:59Z</dcterms:modified>
</cp:coreProperties>
</file>