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8" r:id="rId4"/>
    <p:sldId id="261" r:id="rId5"/>
    <p:sldId id="257" r:id="rId6"/>
    <p:sldId id="260" r:id="rId7"/>
    <p:sldId id="259" r:id="rId8"/>
    <p:sldId id="266" r:id="rId9"/>
    <p:sldId id="263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678" y="240"/>
      </p:cViewPr>
      <p:guideLst>
        <p:guide orient="horz" pos="2160"/>
        <p:guide orient="horz" pos="588"/>
        <p:guide orient="horz" pos="198"/>
        <p:guide orient="horz" pos="3992"/>
        <p:guide pos="3768"/>
        <p:guide pos="528"/>
        <p:guide pos="7138"/>
        <p:guide pos="1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ADF9AEA7-5298-4E7F-84BF-0B097AD3DDDB}" type="datetime1">
              <a:rPr lang="zh-CN" altLang="en-US"/>
            </a:fld>
            <a:endParaRPr lang="zh-CN" altLang="en-US" sz="1200"/>
          </a:p>
        </p:txBody>
      </p:sp>
      <p:sp>
        <p:nvSpPr>
          <p:cNvPr id="1024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单击此处编辑母版文本样式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第二级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第三级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第四级</a:t>
            </a:r>
            <a:endParaRPr lang="zh-CN" sz="1200"/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第五级</a:t>
            </a:r>
            <a:endParaRPr lang="zh-CN" sz="120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853F75C-868F-4379-B4E2-91D97E2477F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3121-3F6B-4C70-AD33-F1CCFCEAEE9A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5EBFA-3E16-4DE3-8312-6C3D69DC99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CD1B6-1A5B-4F08-99B2-B623FB03324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E9795-3D84-41D4-9449-3293612B57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0727C-D492-4F86-A54F-E1A699E989F1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C8A1-0904-4CD0-AF5F-001BC98C28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B11C2-D64A-4C07-A050-E70A5FF5F2C8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1D61-604A-4963-9190-A0C4425AF8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97316-D3A9-4F52-87C1-7982A2E02AE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267F-DD45-491D-B40F-90CAB10BBD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12D31-B550-4F97-BFFA-4533F02AE625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57310-910E-499A-BEE4-8238BC6683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FC37F-6339-4480-8D62-3A7CD7FFE7B9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BE306-EC4A-43FC-8DCE-8AEA8C8258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7CD09-4367-49CC-A7DB-723CF1AD5424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273E1-1C95-4364-A84A-C05FE562B4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B9ED0-32A4-44F9-94F5-CAEA309D9FF9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A6A7-698B-4B96-AB71-4D1C61CA53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E87D-8D10-474E-A99E-5630B95E798A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7CEF-AEB4-4532-B49F-043FB96A78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方正兰亭纤黑简体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B9918-6EC2-4575-8265-D0E112FAB667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DC12-EC95-4DF9-B729-30565E9F4B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>
                <a:sym typeface="方正兰亭粗黑_GBK" pitchFamily="2" charset="-122"/>
              </a:rPr>
              <a:t>单击此处编辑母版标题样式</a:t>
            </a:r>
            <a:endParaRPr lang="zh-CN" smtClean="0">
              <a:sym typeface="方正兰亭粗黑_GBK" pitchFamily="2" charset="-122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>
                <a:sym typeface="方正兰亭纤黑简体"/>
              </a:rPr>
              <a:t>单击此处编辑母版文本样式</a:t>
            </a:r>
            <a:endParaRPr lang="zh-CN" smtClean="0">
              <a:sym typeface="方正兰亭纤黑简体"/>
            </a:endParaRPr>
          </a:p>
          <a:p>
            <a:pPr lvl="1"/>
            <a:r>
              <a:rPr lang="zh-CN" smtClean="0">
                <a:sym typeface="方正兰亭纤黑简体"/>
              </a:rPr>
              <a:t>第二级</a:t>
            </a:r>
            <a:endParaRPr lang="zh-CN" smtClean="0">
              <a:sym typeface="方正兰亭纤黑简体"/>
            </a:endParaRPr>
          </a:p>
          <a:p>
            <a:pPr lvl="2"/>
            <a:r>
              <a:rPr lang="zh-CN" smtClean="0">
                <a:sym typeface="方正兰亭纤黑简体"/>
              </a:rPr>
              <a:t>第三级</a:t>
            </a:r>
            <a:endParaRPr lang="zh-CN" smtClean="0">
              <a:sym typeface="方正兰亭纤黑简体"/>
            </a:endParaRPr>
          </a:p>
          <a:p>
            <a:pPr lvl="3"/>
            <a:r>
              <a:rPr lang="zh-CN" smtClean="0">
                <a:sym typeface="方正兰亭纤黑简体"/>
              </a:rPr>
              <a:t>第四级</a:t>
            </a:r>
            <a:endParaRPr lang="zh-CN" smtClean="0">
              <a:sym typeface="方正兰亭纤黑简体"/>
            </a:endParaRPr>
          </a:p>
          <a:p>
            <a:pPr lvl="4"/>
            <a:r>
              <a:rPr lang="zh-CN" smtClean="0">
                <a:sym typeface="方正兰亭纤黑简体"/>
              </a:rPr>
              <a:t>第五级</a:t>
            </a:r>
            <a:endParaRPr lang="zh-CN" smtClean="0">
              <a:sym typeface="方正兰亭纤黑简体"/>
            </a:endParaRP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37A1A45E-2E2A-4B2F-B978-472E2500ED3C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5857FBBD-D8A3-437A-8D3F-25B807117A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方正兰亭粗黑_GBK" pitchFamily="2" charset="-122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任意多边形 278"/>
          <p:cNvSpPr/>
          <p:nvPr/>
        </p:nvSpPr>
        <p:spPr bwMode="auto">
          <a:xfrm>
            <a:off x="3876675" y="2063750"/>
            <a:ext cx="8323263" cy="48021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578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5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Flowchart: Off-page Connector 36"/>
          <p:cNvSpPr>
            <a:spLocks noChangeArrowheads="1"/>
          </p:cNvSpPr>
          <p:nvPr/>
        </p:nvSpPr>
        <p:spPr bwMode="auto">
          <a:xfrm>
            <a:off x="8797925" y="0"/>
            <a:ext cx="863600" cy="1154113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0170" tIns="46990" rIns="90170" bIns="4699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100" b="1">
              <a:solidFill>
                <a:srgbClr val="FFFFFF"/>
              </a:solidFill>
            </a:endParaRPr>
          </a:p>
        </p:txBody>
      </p:sp>
      <p:sp>
        <p:nvSpPr>
          <p:cNvPr id="2052" name="直接连接符 17"/>
          <p:cNvSpPr>
            <a:spLocks noChangeShapeType="1"/>
          </p:cNvSpPr>
          <p:nvPr/>
        </p:nvSpPr>
        <p:spPr bwMode="auto">
          <a:xfrm>
            <a:off x="2974975" y="2779713"/>
            <a:ext cx="5254625" cy="1587"/>
          </a:xfrm>
          <a:prstGeom prst="lin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7" name="medi1894.mp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edia1.mp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58356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887663" y="2782888"/>
            <a:ext cx="247173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求职人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PPTS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求职岗位：销售经理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87663" y="2339975"/>
            <a:ext cx="61880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所长事业：营销策划、设计、美陈、统筹施工及管理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8856663" y="111125"/>
            <a:ext cx="8191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7" name="椭圆 9"/>
          <p:cNvSpPr>
            <a:spLocks noChangeArrowheads="1"/>
          </p:cNvSpPr>
          <p:nvPr/>
        </p:nvSpPr>
        <p:spPr bwMode="auto">
          <a:xfrm>
            <a:off x="631825" y="1457325"/>
            <a:ext cx="2124075" cy="215900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34925">
            <a:solidFill>
              <a:schemeClr val="bg1"/>
            </a:solidFill>
            <a:bevel/>
          </a:ln>
        </p:spPr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058" name="Picture 10" descr="我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4656138"/>
            <a:ext cx="22479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拳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988" y="0"/>
            <a:ext cx="3775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>
            <p:custDataLst>
              <p:tags r:id="rId6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0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5"/>
          <p:cNvSpPr>
            <a:spLocks noEditPoints="1" noChangeArrowheads="1"/>
          </p:cNvSpPr>
          <p:nvPr/>
        </p:nvSpPr>
        <p:spPr bwMode="auto">
          <a:xfrm>
            <a:off x="9172575" y="466725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" name="直接连接符 9"/>
          <p:cNvSpPr>
            <a:spLocks noChangeShapeType="1"/>
          </p:cNvSpPr>
          <p:nvPr/>
        </p:nvSpPr>
        <p:spPr bwMode="auto">
          <a:xfrm>
            <a:off x="10137775" y="447675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文本框 10"/>
          <p:cNvSpPr>
            <a:spLocks noChangeArrowheads="1"/>
          </p:cNvSpPr>
          <p:nvPr/>
        </p:nvSpPr>
        <p:spPr bwMode="auto">
          <a:xfrm>
            <a:off x="10242550" y="506413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77" name="椭圆 11"/>
          <p:cNvSpPr>
            <a:spLocks noChangeArrowheads="1"/>
          </p:cNvSpPr>
          <p:nvPr/>
        </p:nvSpPr>
        <p:spPr bwMode="auto">
          <a:xfrm>
            <a:off x="838200" y="304800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9575"/>
            <a:ext cx="5969000" cy="636588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基本信息</a:t>
            </a:r>
            <a:endParaRPr lang="zh-CN" sz="36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sp>
        <p:nvSpPr>
          <p:cNvPr id="3079" name="Freeform 24"/>
          <p:cNvSpPr>
            <a:spLocks noChangeArrowheads="1"/>
          </p:cNvSpPr>
          <p:nvPr/>
        </p:nvSpPr>
        <p:spPr bwMode="auto">
          <a:xfrm>
            <a:off x="1120775" y="509588"/>
            <a:ext cx="406400" cy="436562"/>
          </a:xfrm>
          <a:custGeom>
            <a:avLst/>
            <a:gdLst>
              <a:gd name="T0" fmla="*/ 2147483647 w 377"/>
              <a:gd name="T1" fmla="*/ 2147483647 h 405"/>
              <a:gd name="T2" fmla="*/ 2147483647 w 377"/>
              <a:gd name="T3" fmla="*/ 2147483647 h 405"/>
              <a:gd name="T4" fmla="*/ 2147483647 w 377"/>
              <a:gd name="T5" fmla="*/ 2147483647 h 405"/>
              <a:gd name="T6" fmla="*/ 2147483647 w 377"/>
              <a:gd name="T7" fmla="*/ 2147483647 h 405"/>
              <a:gd name="T8" fmla="*/ 2147483647 w 377"/>
              <a:gd name="T9" fmla="*/ 2147483647 h 405"/>
              <a:gd name="T10" fmla="*/ 2147483647 w 377"/>
              <a:gd name="T11" fmla="*/ 2147483647 h 405"/>
              <a:gd name="T12" fmla="*/ 2147483647 w 377"/>
              <a:gd name="T13" fmla="*/ 2147483647 h 405"/>
              <a:gd name="T14" fmla="*/ 2147483647 w 377"/>
              <a:gd name="T15" fmla="*/ 2147483647 h 405"/>
              <a:gd name="T16" fmla="*/ 2147483647 w 377"/>
              <a:gd name="T17" fmla="*/ 2147483647 h 405"/>
              <a:gd name="T18" fmla="*/ 2147483647 w 377"/>
              <a:gd name="T19" fmla="*/ 2147483647 h 405"/>
              <a:gd name="T20" fmla="*/ 2147483647 w 377"/>
              <a:gd name="T21" fmla="*/ 2147483647 h 405"/>
              <a:gd name="T22" fmla="*/ 2147483647 w 377"/>
              <a:gd name="T23" fmla="*/ 2147483647 h 405"/>
              <a:gd name="T24" fmla="*/ 2147483647 w 377"/>
              <a:gd name="T25" fmla="*/ 2147483647 h 405"/>
              <a:gd name="T26" fmla="*/ 2147483647 w 377"/>
              <a:gd name="T27" fmla="*/ 2147483647 h 405"/>
              <a:gd name="T28" fmla="*/ 2147483647 w 377"/>
              <a:gd name="T29" fmla="*/ 2147483647 h 405"/>
              <a:gd name="T30" fmla="*/ 2147483647 w 377"/>
              <a:gd name="T31" fmla="*/ 2147483647 h 405"/>
              <a:gd name="T32" fmla="*/ 2147483647 w 377"/>
              <a:gd name="T33" fmla="*/ 2147483647 h 405"/>
              <a:gd name="T34" fmla="*/ 2147483647 w 377"/>
              <a:gd name="T35" fmla="*/ 2147483647 h 405"/>
              <a:gd name="T36" fmla="*/ 2147483647 w 377"/>
              <a:gd name="T37" fmla="*/ 2147483647 h 405"/>
              <a:gd name="T38" fmla="*/ 2147483647 w 377"/>
              <a:gd name="T39" fmla="*/ 2147483647 h 405"/>
              <a:gd name="T40" fmla="*/ 2147483647 w 377"/>
              <a:gd name="T41" fmla="*/ 2147483647 h 405"/>
              <a:gd name="T42" fmla="*/ 2147483647 w 377"/>
              <a:gd name="T43" fmla="*/ 2147483647 h 405"/>
              <a:gd name="T44" fmla="*/ 0 w 377"/>
              <a:gd name="T45" fmla="*/ 2147483647 h 405"/>
              <a:gd name="T46" fmla="*/ 0 w 377"/>
              <a:gd name="T47" fmla="*/ 2147483647 h 405"/>
              <a:gd name="T48" fmla="*/ 2147483647 w 377"/>
              <a:gd name="T49" fmla="*/ 2147483647 h 405"/>
              <a:gd name="T50" fmla="*/ 2147483647 w 377"/>
              <a:gd name="T51" fmla="*/ 2147483647 h 405"/>
              <a:gd name="T52" fmla="*/ 2147483647 w 377"/>
              <a:gd name="T53" fmla="*/ 2147483647 h 40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7"/>
              <a:gd name="T82" fmla="*/ 0 h 405"/>
              <a:gd name="T83" fmla="*/ 377 w 377"/>
              <a:gd name="T84" fmla="*/ 405 h 40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7" h="405">
                <a:moveTo>
                  <a:pt x="358" y="314"/>
                </a:moveTo>
                <a:cubicBezTo>
                  <a:pt x="358" y="314"/>
                  <a:pt x="364" y="302"/>
                  <a:pt x="335" y="289"/>
                </a:cubicBezTo>
                <a:cubicBezTo>
                  <a:pt x="265" y="251"/>
                  <a:pt x="265" y="251"/>
                  <a:pt x="265" y="251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21" y="214"/>
                  <a:pt x="212" y="216"/>
                  <a:pt x="226" y="207"/>
                </a:cubicBezTo>
                <a:cubicBezTo>
                  <a:pt x="236" y="198"/>
                  <a:pt x="243" y="186"/>
                  <a:pt x="248" y="172"/>
                </a:cubicBezTo>
                <a:cubicBezTo>
                  <a:pt x="249" y="170"/>
                  <a:pt x="251" y="167"/>
                  <a:pt x="253" y="160"/>
                </a:cubicBezTo>
                <a:cubicBezTo>
                  <a:pt x="253" y="160"/>
                  <a:pt x="280" y="127"/>
                  <a:pt x="256" y="127"/>
                </a:cubicBezTo>
                <a:cubicBezTo>
                  <a:pt x="256" y="127"/>
                  <a:pt x="281" y="83"/>
                  <a:pt x="246" y="49"/>
                </a:cubicBezTo>
                <a:cubicBezTo>
                  <a:pt x="246" y="49"/>
                  <a:pt x="244" y="47"/>
                  <a:pt x="241" y="45"/>
                </a:cubicBezTo>
                <a:cubicBezTo>
                  <a:pt x="233" y="36"/>
                  <a:pt x="225" y="32"/>
                  <a:pt x="225" y="32"/>
                </a:cubicBezTo>
                <a:cubicBezTo>
                  <a:pt x="175" y="0"/>
                  <a:pt x="134" y="43"/>
                  <a:pt x="134" y="43"/>
                </a:cubicBezTo>
                <a:cubicBezTo>
                  <a:pt x="97" y="75"/>
                  <a:pt x="120" y="121"/>
                  <a:pt x="120" y="121"/>
                </a:cubicBezTo>
                <a:cubicBezTo>
                  <a:pt x="96" y="121"/>
                  <a:pt x="122" y="154"/>
                  <a:pt x="122" y="154"/>
                </a:cubicBezTo>
                <a:cubicBezTo>
                  <a:pt x="126" y="169"/>
                  <a:pt x="130" y="168"/>
                  <a:pt x="130" y="168"/>
                </a:cubicBezTo>
                <a:cubicBezTo>
                  <a:pt x="131" y="168"/>
                  <a:pt x="131" y="170"/>
                  <a:pt x="132" y="174"/>
                </a:cubicBezTo>
                <a:cubicBezTo>
                  <a:pt x="132" y="173"/>
                  <a:pt x="133" y="173"/>
                  <a:pt x="133" y="173"/>
                </a:cubicBezTo>
                <a:cubicBezTo>
                  <a:pt x="138" y="186"/>
                  <a:pt x="145" y="198"/>
                  <a:pt x="154" y="206"/>
                </a:cubicBezTo>
                <a:cubicBezTo>
                  <a:pt x="161" y="216"/>
                  <a:pt x="140" y="216"/>
                  <a:pt x="137" y="220"/>
                </a:cubicBezTo>
                <a:cubicBezTo>
                  <a:pt x="135" y="223"/>
                  <a:pt x="111" y="251"/>
                  <a:pt x="111" y="251"/>
                </a:cubicBezTo>
                <a:cubicBezTo>
                  <a:pt x="42" y="289"/>
                  <a:pt x="42" y="289"/>
                  <a:pt x="42" y="289"/>
                </a:cubicBezTo>
                <a:cubicBezTo>
                  <a:pt x="13" y="302"/>
                  <a:pt x="18" y="314"/>
                  <a:pt x="18" y="314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5"/>
                  <a:pt x="0" y="405"/>
                  <a:pt x="0" y="405"/>
                </a:cubicBezTo>
                <a:cubicBezTo>
                  <a:pt x="377" y="405"/>
                  <a:pt x="377" y="405"/>
                  <a:pt x="377" y="405"/>
                </a:cubicBezTo>
                <a:cubicBezTo>
                  <a:pt x="377" y="389"/>
                  <a:pt x="377" y="389"/>
                  <a:pt x="377" y="389"/>
                </a:cubicBezTo>
                <a:lnTo>
                  <a:pt x="358" y="31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矩形 19"/>
          <p:cNvSpPr>
            <a:spLocks noChangeArrowheads="1"/>
          </p:cNvSpPr>
          <p:nvPr/>
        </p:nvSpPr>
        <p:spPr bwMode="auto">
          <a:xfrm>
            <a:off x="2593975" y="2205038"/>
            <a:ext cx="12859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rgbClr val="3F3F3F"/>
                </a:solidFill>
                <a:latin typeface="方正兰亭纤黑简体"/>
                <a:sym typeface="方正兰亭纤黑简体"/>
              </a:rPr>
              <a:t>姓名</a:t>
            </a:r>
            <a:r>
              <a:rPr lang="zh-CN" altLang="en-US" sz="1600" dirty="0" smtClean="0">
                <a:solidFill>
                  <a:srgbClr val="3F3F3F"/>
                </a:solidFill>
                <a:latin typeface="方正兰亭纤黑简体"/>
                <a:sym typeface="方正兰亭纤黑简体"/>
              </a:rPr>
              <a:t>：</a:t>
            </a:r>
            <a:r>
              <a:rPr lang="en-US" altLang="zh-CN" sz="1600" dirty="0" smtClean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PPTS</a:t>
            </a: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160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1" name="矩形 20"/>
          <p:cNvSpPr>
            <a:spLocks noChangeArrowheads="1"/>
          </p:cNvSpPr>
          <p:nvPr/>
        </p:nvSpPr>
        <p:spPr bwMode="auto">
          <a:xfrm>
            <a:off x="2593975" y="2682875"/>
            <a:ext cx="2251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出生年月：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1990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年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4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月</a:t>
            </a:r>
            <a:endParaRPr lang="zh-CN" altLang="en-US"/>
          </a:p>
        </p:txBody>
      </p:sp>
      <p:sp>
        <p:nvSpPr>
          <p:cNvPr id="3082" name="矩形 21"/>
          <p:cNvSpPr>
            <a:spLocks noChangeArrowheads="1"/>
          </p:cNvSpPr>
          <p:nvPr/>
        </p:nvSpPr>
        <p:spPr bwMode="auto">
          <a:xfrm>
            <a:off x="2593975" y="3162300"/>
            <a:ext cx="13001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籍贯：     </a:t>
            </a:r>
            <a:endParaRPr lang="zh-CN" altLang="en-US"/>
          </a:p>
        </p:txBody>
      </p:sp>
      <p:sp>
        <p:nvSpPr>
          <p:cNvPr id="3083" name="矩形 22"/>
          <p:cNvSpPr>
            <a:spLocks noChangeArrowheads="1"/>
          </p:cNvSpPr>
          <p:nvPr/>
        </p:nvSpPr>
        <p:spPr bwMode="auto">
          <a:xfrm>
            <a:off x="6880225" y="2205038"/>
            <a:ext cx="2028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毕业学校：四川大学</a:t>
            </a:r>
            <a:endParaRPr lang="zh-CN" altLang="en-US"/>
          </a:p>
        </p:txBody>
      </p:sp>
      <p:sp>
        <p:nvSpPr>
          <p:cNvPr id="3084" name="矩形 23"/>
          <p:cNvSpPr>
            <a:spLocks noChangeArrowheads="1"/>
          </p:cNvSpPr>
          <p:nvPr/>
        </p:nvSpPr>
        <p:spPr bwMode="auto">
          <a:xfrm>
            <a:off x="6880225" y="2682875"/>
            <a:ext cx="1619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专业：工程管理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5" name="矩形 24"/>
          <p:cNvSpPr>
            <a:spLocks noChangeArrowheads="1"/>
          </p:cNvSpPr>
          <p:nvPr/>
        </p:nvSpPr>
        <p:spPr bwMode="auto">
          <a:xfrm>
            <a:off x="6880225" y="31623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学历：硕士</a:t>
            </a:r>
            <a:endParaRPr lang="zh-CN" altLang="en-US"/>
          </a:p>
        </p:txBody>
      </p:sp>
      <p:sp>
        <p:nvSpPr>
          <p:cNvPr id="3086" name="矩形 25"/>
          <p:cNvSpPr>
            <a:spLocks noChangeArrowheads="1"/>
          </p:cNvSpPr>
          <p:nvPr/>
        </p:nvSpPr>
        <p:spPr bwMode="auto">
          <a:xfrm>
            <a:off x="6880225" y="4791075"/>
            <a:ext cx="21129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手机:19111111111111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7" name="矩形 26"/>
          <p:cNvSpPr>
            <a:spLocks noChangeArrowheads="1"/>
          </p:cNvSpPr>
          <p:nvPr/>
        </p:nvSpPr>
        <p:spPr bwMode="auto">
          <a:xfrm>
            <a:off x="6880225" y="5251450"/>
            <a:ext cx="34036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邮箱：1911111111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@163.com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8" name="矩形 27"/>
          <p:cNvSpPr>
            <a:spLocks noChangeArrowheads="1"/>
          </p:cNvSpPr>
          <p:nvPr/>
        </p:nvSpPr>
        <p:spPr bwMode="auto">
          <a:xfrm>
            <a:off x="2593975" y="4791075"/>
            <a:ext cx="1860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英语等级：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CET-6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9" name="矩形 28"/>
          <p:cNvSpPr>
            <a:spLocks noChangeArrowheads="1"/>
          </p:cNvSpPr>
          <p:nvPr/>
        </p:nvSpPr>
        <p:spPr bwMode="auto">
          <a:xfrm>
            <a:off x="2593975" y="5251450"/>
            <a:ext cx="2247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计算机等级：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NCRE-3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90" name="直接连接符 29"/>
          <p:cNvSpPr>
            <a:spLocks noChangeShapeType="1"/>
          </p:cNvSpPr>
          <p:nvPr/>
        </p:nvSpPr>
        <p:spPr bwMode="auto">
          <a:xfrm flipH="1">
            <a:off x="2282825" y="1773238"/>
            <a:ext cx="742950" cy="909637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TextBox 67"/>
          <p:cNvSpPr>
            <a:spLocks noChangeArrowheads="1"/>
          </p:cNvSpPr>
          <p:nvPr/>
        </p:nvSpPr>
        <p:spPr bwMode="auto">
          <a:xfrm>
            <a:off x="2162175" y="1641475"/>
            <a:ext cx="49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1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2" name="直接连接符 31"/>
          <p:cNvSpPr>
            <a:spLocks noChangeShapeType="1"/>
          </p:cNvSpPr>
          <p:nvPr/>
        </p:nvSpPr>
        <p:spPr bwMode="auto">
          <a:xfrm flipH="1">
            <a:off x="6569075" y="1760538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3" name="TextBox 69"/>
          <p:cNvSpPr>
            <a:spLocks noChangeArrowheads="1"/>
          </p:cNvSpPr>
          <p:nvPr/>
        </p:nvSpPr>
        <p:spPr bwMode="auto">
          <a:xfrm>
            <a:off x="6445250" y="1628775"/>
            <a:ext cx="520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2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4" name="直接连接符 33"/>
          <p:cNvSpPr>
            <a:spLocks noChangeShapeType="1"/>
          </p:cNvSpPr>
          <p:nvPr/>
        </p:nvSpPr>
        <p:spPr bwMode="auto">
          <a:xfrm flipH="1">
            <a:off x="2282825" y="4352925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5" name="TextBox 71"/>
          <p:cNvSpPr>
            <a:spLocks noChangeArrowheads="1"/>
          </p:cNvSpPr>
          <p:nvPr/>
        </p:nvSpPr>
        <p:spPr bwMode="auto">
          <a:xfrm>
            <a:off x="2162175" y="4221163"/>
            <a:ext cx="517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3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6" name="直接连接符 35"/>
          <p:cNvSpPr>
            <a:spLocks noChangeShapeType="1"/>
          </p:cNvSpPr>
          <p:nvPr/>
        </p:nvSpPr>
        <p:spPr bwMode="auto">
          <a:xfrm flipH="1">
            <a:off x="6569075" y="4318000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7" name="TextBox 73"/>
          <p:cNvSpPr>
            <a:spLocks noChangeArrowheads="1"/>
          </p:cNvSpPr>
          <p:nvPr/>
        </p:nvSpPr>
        <p:spPr bwMode="auto">
          <a:xfrm>
            <a:off x="6445250" y="4186238"/>
            <a:ext cx="527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4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8" name="Rectangle 90"/>
          <p:cNvSpPr>
            <a:spLocks noGrp="1" noChangeArrowheads="1"/>
          </p:cNvSpPr>
          <p:nvPr>
            <p:ph type="ctrTitle" idx="4294967295"/>
          </p:nvPr>
        </p:nvSpPr>
        <p:spPr>
          <a:xfrm>
            <a:off x="7932738" y="5795963"/>
            <a:ext cx="4084637" cy="647700"/>
          </a:xfrm>
        </p:spPr>
        <p:txBody>
          <a:bodyPr/>
          <a:lstStyle/>
          <a:p>
            <a:pPr marL="0" indent="0" eaLnBrk="1" hangingPunct="1"/>
            <a:r>
              <a:rPr lang="zh-CN" altLang="en-US" sz="2400" b="1" smtClean="0">
                <a:solidFill>
                  <a:srgbClr val="221100"/>
                </a:solidFill>
                <a:latin typeface="方正风雅宋简体" pitchFamily="2" charset="-122"/>
                <a:ea typeface="方正风雅宋简体" pitchFamily="2" charset="-122"/>
              </a:rPr>
              <a:t>.........那些关于他故事</a:t>
            </a:r>
            <a:endParaRPr lang="zh-CN" altLang="en-US" sz="2400" b="1" smtClean="0">
              <a:solidFill>
                <a:srgbClr val="221100"/>
              </a:solidFill>
              <a:latin typeface="方正风雅宋简体" pitchFamily="2" charset="-122"/>
              <a:ea typeface="方正风雅宋简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4101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求职意向</a:t>
            </a:r>
            <a:endParaRPr lang="zh-CN" sz="36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pic>
        <p:nvPicPr>
          <p:cNvPr id="4103" name="图表 7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75" y="1624013"/>
            <a:ext cx="5461000" cy="400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Freeform 27"/>
          <p:cNvSpPr>
            <a:spLocks noEditPoints="1" noChangeArrowheads="1"/>
          </p:cNvSpPr>
          <p:nvPr/>
        </p:nvSpPr>
        <p:spPr bwMode="auto">
          <a:xfrm>
            <a:off x="1038225" y="406400"/>
            <a:ext cx="541338" cy="639763"/>
          </a:xfrm>
          <a:custGeom>
            <a:avLst/>
            <a:gdLst>
              <a:gd name="T0" fmla="*/ 2147483647 w 105"/>
              <a:gd name="T1" fmla="*/ 2147483647 h 124"/>
              <a:gd name="T2" fmla="*/ 2147483647 w 105"/>
              <a:gd name="T3" fmla="*/ 2147483647 h 124"/>
              <a:gd name="T4" fmla="*/ 2147483647 w 105"/>
              <a:gd name="T5" fmla="*/ 2147483647 h 124"/>
              <a:gd name="T6" fmla="*/ 2147483647 w 105"/>
              <a:gd name="T7" fmla="*/ 2147483647 h 124"/>
              <a:gd name="T8" fmla="*/ 2147483647 w 105"/>
              <a:gd name="T9" fmla="*/ 2147483647 h 124"/>
              <a:gd name="T10" fmla="*/ 2147483647 w 105"/>
              <a:gd name="T11" fmla="*/ 2147483647 h 124"/>
              <a:gd name="T12" fmla="*/ 2147483647 w 105"/>
              <a:gd name="T13" fmla="*/ 2147483647 h 124"/>
              <a:gd name="T14" fmla="*/ 2147483647 w 105"/>
              <a:gd name="T15" fmla="*/ 2147483647 h 124"/>
              <a:gd name="T16" fmla="*/ 2147483647 w 105"/>
              <a:gd name="T17" fmla="*/ 2147483647 h 124"/>
              <a:gd name="T18" fmla="*/ 2147483647 w 105"/>
              <a:gd name="T19" fmla="*/ 2147483647 h 124"/>
              <a:gd name="T20" fmla="*/ 2147483647 w 105"/>
              <a:gd name="T21" fmla="*/ 2147483647 h 124"/>
              <a:gd name="T22" fmla="*/ 2147483647 w 105"/>
              <a:gd name="T23" fmla="*/ 2147483647 h 124"/>
              <a:gd name="T24" fmla="*/ 2147483647 w 105"/>
              <a:gd name="T25" fmla="*/ 2147483647 h 124"/>
              <a:gd name="T26" fmla="*/ 2147483647 w 105"/>
              <a:gd name="T27" fmla="*/ 2147483647 h 124"/>
              <a:gd name="T28" fmla="*/ 2147483647 w 105"/>
              <a:gd name="T29" fmla="*/ 2147483647 h 124"/>
              <a:gd name="T30" fmla="*/ 2147483647 w 105"/>
              <a:gd name="T31" fmla="*/ 2147483647 h 124"/>
              <a:gd name="T32" fmla="*/ 2147483647 w 105"/>
              <a:gd name="T33" fmla="*/ 2147483647 h 124"/>
              <a:gd name="T34" fmla="*/ 2147483647 w 105"/>
              <a:gd name="T35" fmla="*/ 2147483647 h 124"/>
              <a:gd name="T36" fmla="*/ 2147483647 w 105"/>
              <a:gd name="T37" fmla="*/ 2147483647 h 124"/>
              <a:gd name="T38" fmla="*/ 2147483647 w 105"/>
              <a:gd name="T39" fmla="*/ 2147483647 h 124"/>
              <a:gd name="T40" fmla="*/ 2147483647 w 105"/>
              <a:gd name="T41" fmla="*/ 2147483647 h 124"/>
              <a:gd name="T42" fmla="*/ 2147483647 w 105"/>
              <a:gd name="T43" fmla="*/ 2147483647 h 124"/>
              <a:gd name="T44" fmla="*/ 2147483647 w 105"/>
              <a:gd name="T45" fmla="*/ 2147483647 h 124"/>
              <a:gd name="T46" fmla="*/ 2147483647 w 105"/>
              <a:gd name="T47" fmla="*/ 2147483647 h 124"/>
              <a:gd name="T48" fmla="*/ 2147483647 w 105"/>
              <a:gd name="T49" fmla="*/ 2147483647 h 124"/>
              <a:gd name="T50" fmla="*/ 0 w 105"/>
              <a:gd name="T51" fmla="*/ 2147483647 h 124"/>
              <a:gd name="T52" fmla="*/ 2147483647 w 105"/>
              <a:gd name="T53" fmla="*/ 2147483647 h 124"/>
              <a:gd name="T54" fmla="*/ 2147483647 w 105"/>
              <a:gd name="T55" fmla="*/ 2147483647 h 124"/>
              <a:gd name="T56" fmla="*/ 2147483647 w 105"/>
              <a:gd name="T57" fmla="*/ 2147483647 h 124"/>
              <a:gd name="T58" fmla="*/ 2147483647 w 105"/>
              <a:gd name="T59" fmla="*/ 2147483647 h 124"/>
              <a:gd name="T60" fmla="*/ 2147483647 w 105"/>
              <a:gd name="T61" fmla="*/ 2147483647 h 124"/>
              <a:gd name="T62" fmla="*/ 2147483647 w 105"/>
              <a:gd name="T63" fmla="*/ 2147483647 h 124"/>
              <a:gd name="T64" fmla="*/ 2147483647 w 105"/>
              <a:gd name="T65" fmla="*/ 2147483647 h 124"/>
              <a:gd name="T66" fmla="*/ 2147483647 w 105"/>
              <a:gd name="T67" fmla="*/ 2147483647 h 124"/>
              <a:gd name="T68" fmla="*/ 2147483647 w 105"/>
              <a:gd name="T69" fmla="*/ 2147483647 h 124"/>
              <a:gd name="T70" fmla="*/ 2147483647 w 105"/>
              <a:gd name="T71" fmla="*/ 2147483647 h 124"/>
              <a:gd name="T72" fmla="*/ 2147483647 w 105"/>
              <a:gd name="T73" fmla="*/ 2147483647 h 124"/>
              <a:gd name="T74" fmla="*/ 2147483647 w 105"/>
              <a:gd name="T75" fmla="*/ 2147483647 h 124"/>
              <a:gd name="T76" fmla="*/ 2147483647 w 105"/>
              <a:gd name="T77" fmla="*/ 0 h 124"/>
              <a:gd name="T78" fmla="*/ 2147483647 w 105"/>
              <a:gd name="T79" fmla="*/ 2147483647 h 124"/>
              <a:gd name="T80" fmla="*/ 2147483647 w 105"/>
              <a:gd name="T81" fmla="*/ 2147483647 h 124"/>
              <a:gd name="T82" fmla="*/ 2147483647 w 105"/>
              <a:gd name="T83" fmla="*/ 2147483647 h 124"/>
              <a:gd name="T84" fmla="*/ 2147483647 w 105"/>
              <a:gd name="T85" fmla="*/ 0 h 1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5"/>
              <a:gd name="T130" fmla="*/ 0 h 124"/>
              <a:gd name="T131" fmla="*/ 105 w 105"/>
              <a:gd name="T132" fmla="*/ 124 h 12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5" h="124">
                <a:moveTo>
                  <a:pt x="63" y="58"/>
                </a:moveTo>
                <a:cubicBezTo>
                  <a:pt x="63" y="88"/>
                  <a:pt x="63" y="88"/>
                  <a:pt x="63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2" y="69"/>
                  <a:pt x="52" y="69"/>
                  <a:pt x="52" y="69"/>
                </a:cubicBezTo>
                <a:cubicBezTo>
                  <a:pt x="49" y="88"/>
                  <a:pt x="49" y="88"/>
                  <a:pt x="49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58"/>
                  <a:pt x="41" y="58"/>
                  <a:pt x="41" y="58"/>
                </a:cubicBezTo>
                <a:cubicBezTo>
                  <a:pt x="38" y="56"/>
                  <a:pt x="36" y="53"/>
                  <a:pt x="36" y="49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28"/>
                  <a:pt x="40" y="23"/>
                  <a:pt x="4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64" y="23"/>
                  <a:pt x="68" y="28"/>
                  <a:pt x="68" y="33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53"/>
                  <a:pt x="66" y="56"/>
                  <a:pt x="63" y="58"/>
                </a:cubicBezTo>
                <a:close/>
                <a:moveTo>
                  <a:pt x="69" y="85"/>
                </a:moveTo>
                <a:cubicBezTo>
                  <a:pt x="64" y="94"/>
                  <a:pt x="64" y="94"/>
                  <a:pt x="64" y="94"/>
                </a:cubicBezTo>
                <a:cubicBezTo>
                  <a:pt x="83" y="94"/>
                  <a:pt x="83" y="94"/>
                  <a:pt x="83" y="94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88" y="80"/>
                  <a:pt x="88" y="80"/>
                  <a:pt x="88" y="80"/>
                </a:cubicBezTo>
                <a:cubicBezTo>
                  <a:pt x="86" y="85"/>
                  <a:pt x="86" y="85"/>
                  <a:pt x="86" y="85"/>
                </a:cubicBezTo>
                <a:cubicBezTo>
                  <a:pt x="69" y="85"/>
                  <a:pt x="69" y="85"/>
                  <a:pt x="69" y="85"/>
                </a:cubicBezTo>
                <a:close/>
                <a:moveTo>
                  <a:pt x="34" y="85"/>
                </a:moveTo>
                <a:cubicBezTo>
                  <a:pt x="18" y="85"/>
                  <a:pt x="18" y="85"/>
                  <a:pt x="18" y="85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90"/>
                  <a:pt x="0" y="90"/>
                  <a:pt x="0" y="9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2" y="94"/>
                  <a:pt x="22" y="94"/>
                  <a:pt x="22" y="94"/>
                </a:cubicBezTo>
                <a:cubicBezTo>
                  <a:pt x="39" y="94"/>
                  <a:pt x="39" y="94"/>
                  <a:pt x="39" y="94"/>
                </a:cubicBezTo>
                <a:cubicBezTo>
                  <a:pt x="34" y="85"/>
                  <a:pt x="34" y="85"/>
                  <a:pt x="34" y="85"/>
                </a:cubicBezTo>
                <a:close/>
                <a:moveTo>
                  <a:pt x="45" y="93"/>
                </a:moveTo>
                <a:cubicBezTo>
                  <a:pt x="59" y="93"/>
                  <a:pt x="59" y="93"/>
                  <a:pt x="59" y="93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52" y="124"/>
                  <a:pt x="52" y="124"/>
                  <a:pt x="52" y="12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45" y="93"/>
                  <a:pt x="45" y="93"/>
                  <a:pt x="45" y="93"/>
                </a:cubicBezTo>
                <a:close/>
                <a:moveTo>
                  <a:pt x="52" y="0"/>
                </a:moveTo>
                <a:cubicBezTo>
                  <a:pt x="58" y="0"/>
                  <a:pt x="63" y="5"/>
                  <a:pt x="63" y="11"/>
                </a:cubicBezTo>
                <a:cubicBezTo>
                  <a:pt x="63" y="16"/>
                  <a:pt x="58" y="21"/>
                  <a:pt x="52" y="21"/>
                </a:cubicBezTo>
                <a:cubicBezTo>
                  <a:pt x="46" y="21"/>
                  <a:pt x="42" y="16"/>
                  <a:pt x="42" y="11"/>
                </a:cubicBezTo>
                <a:cubicBezTo>
                  <a:pt x="42" y="5"/>
                  <a:pt x="46" y="0"/>
                  <a:pt x="5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文本框 2"/>
          <p:cNvSpPr>
            <a:spLocks noChangeArrowheads="1"/>
          </p:cNvSpPr>
          <p:nvPr/>
        </p:nvSpPr>
        <p:spPr bwMode="auto">
          <a:xfrm>
            <a:off x="1819275" y="1633538"/>
            <a:ext cx="1670050" cy="36988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1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目标岗位</a:t>
            </a:r>
            <a:endParaRPr lang="zh-CN" altLang="en-US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4106" name="文本框 5"/>
          <p:cNvSpPr>
            <a:spLocks noChangeArrowheads="1"/>
          </p:cNvSpPr>
          <p:nvPr/>
        </p:nvSpPr>
        <p:spPr bwMode="auto">
          <a:xfrm>
            <a:off x="1819275" y="4311650"/>
            <a:ext cx="1670050" cy="3683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3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职业规划</a:t>
            </a:r>
            <a:endParaRPr lang="zh-CN" altLang="en-US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4107" name="文本框 6"/>
          <p:cNvSpPr>
            <a:spLocks noChangeArrowheads="1"/>
          </p:cNvSpPr>
          <p:nvPr/>
        </p:nvSpPr>
        <p:spPr bwMode="auto">
          <a:xfrm>
            <a:off x="1819275" y="2971800"/>
            <a:ext cx="1670050" cy="369888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2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意向薪酬</a:t>
            </a:r>
            <a:endParaRPr lang="zh-CN" altLang="en-US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4108" name="文本框 3"/>
          <p:cNvSpPr>
            <a:spLocks noChangeArrowheads="1"/>
          </p:cNvSpPr>
          <p:nvPr/>
        </p:nvSpPr>
        <p:spPr bwMode="auto">
          <a:xfrm>
            <a:off x="1811338" y="2019300"/>
            <a:ext cx="3027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网页设计师、</a:t>
            </a: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UI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设计师、平面设计师</a:t>
            </a:r>
            <a:endParaRPr lang="zh-CN" altLang="en-US" sz="1400">
              <a:solidFill>
                <a:srgbClr val="3F3F3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4109" name="文本框 8"/>
          <p:cNvSpPr>
            <a:spLocks noChangeArrowheads="1"/>
          </p:cNvSpPr>
          <p:nvPr/>
        </p:nvSpPr>
        <p:spPr bwMode="auto">
          <a:xfrm>
            <a:off x="1811338" y="3338513"/>
            <a:ext cx="1160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4000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元 </a:t>
            </a: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/ 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月</a:t>
            </a:r>
            <a:endParaRPr lang="zh-CN" altLang="en-US" sz="1400">
              <a:solidFill>
                <a:srgbClr val="3F3F3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4110" name="文本框 9"/>
          <p:cNvSpPr>
            <a:spLocks noChangeArrowheads="1"/>
          </p:cNvSpPr>
          <p:nvPr/>
        </p:nvSpPr>
        <p:spPr bwMode="auto">
          <a:xfrm>
            <a:off x="1757363" y="4679950"/>
            <a:ext cx="433863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机会留给有准备的人。这里插入文字说明你的职业规划，便于用人单位了解你的职业发展意愿，评估本企业职业发展通道能否与求职者匹配。</a:t>
            </a:r>
            <a:endParaRPr lang="zh-CN" altLang="en-US" sz="1400">
              <a:solidFill>
                <a:srgbClr val="3F3F3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15" name="TextBox 14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3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4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5125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26" name="直接箭头连接符 15"/>
          <p:cNvCxnSpPr>
            <a:cxnSpLocks noChangeShapeType="1"/>
          </p:cNvCxnSpPr>
          <p:nvPr/>
        </p:nvCxnSpPr>
        <p:spPr bwMode="auto">
          <a:xfrm flipV="1">
            <a:off x="2378075" y="2859088"/>
            <a:ext cx="1588" cy="2259012"/>
          </a:xfrm>
          <a:prstGeom prst="straightConnector1">
            <a:avLst/>
          </a:prstGeom>
          <a:noFill/>
          <a:ln w="6350">
            <a:solidFill>
              <a:srgbClr val="3F3F3F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学习经历</a:t>
            </a:r>
            <a:endParaRPr lang="zh-CN" sz="36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sp>
        <p:nvSpPr>
          <p:cNvPr id="5128" name="Freeform 53"/>
          <p:cNvSpPr>
            <a:spLocks noEditPoints="1" noChangeArrowheads="1"/>
          </p:cNvSpPr>
          <p:nvPr/>
        </p:nvSpPr>
        <p:spPr bwMode="auto">
          <a:xfrm>
            <a:off x="1014413" y="511175"/>
            <a:ext cx="674687" cy="431800"/>
          </a:xfrm>
          <a:custGeom>
            <a:avLst/>
            <a:gdLst>
              <a:gd name="T0" fmla="*/ 2147483647 w 308"/>
              <a:gd name="T1" fmla="*/ 2147483647 h 197"/>
              <a:gd name="T2" fmla="*/ 2147483647 w 308"/>
              <a:gd name="T3" fmla="*/ 2147483647 h 197"/>
              <a:gd name="T4" fmla="*/ 2147483647 w 308"/>
              <a:gd name="T5" fmla="*/ 2147483647 h 197"/>
              <a:gd name="T6" fmla="*/ 2147483647 w 308"/>
              <a:gd name="T7" fmla="*/ 2147483647 h 197"/>
              <a:gd name="T8" fmla="*/ 0 w 308"/>
              <a:gd name="T9" fmla="*/ 2147483647 h 197"/>
              <a:gd name="T10" fmla="*/ 2147483647 w 308"/>
              <a:gd name="T11" fmla="*/ 2147483647 h 197"/>
              <a:gd name="T12" fmla="*/ 2147483647 w 308"/>
              <a:gd name="T13" fmla="*/ 2147483647 h 197"/>
              <a:gd name="T14" fmla="*/ 2147483647 w 308"/>
              <a:gd name="T15" fmla="*/ 2147483647 h 197"/>
              <a:gd name="T16" fmla="*/ 2147483647 w 308"/>
              <a:gd name="T17" fmla="*/ 2147483647 h 197"/>
              <a:gd name="T18" fmla="*/ 2147483647 w 308"/>
              <a:gd name="T19" fmla="*/ 2147483647 h 197"/>
              <a:gd name="T20" fmla="*/ 2147483647 w 308"/>
              <a:gd name="T21" fmla="*/ 2147483647 h 197"/>
              <a:gd name="T22" fmla="*/ 2147483647 w 308"/>
              <a:gd name="T23" fmla="*/ 2147483647 h 197"/>
              <a:gd name="T24" fmla="*/ 2147483647 w 308"/>
              <a:gd name="T25" fmla="*/ 2147483647 h 197"/>
              <a:gd name="T26" fmla="*/ 2147483647 w 308"/>
              <a:gd name="T27" fmla="*/ 2147483647 h 197"/>
              <a:gd name="T28" fmla="*/ 2147483647 w 308"/>
              <a:gd name="T29" fmla="*/ 2147483647 h 197"/>
              <a:gd name="T30" fmla="*/ 2147483647 w 308"/>
              <a:gd name="T31" fmla="*/ 2147483647 h 197"/>
              <a:gd name="T32" fmla="*/ 2147483647 w 308"/>
              <a:gd name="T33" fmla="*/ 2147483647 h 197"/>
              <a:gd name="T34" fmla="*/ 2147483647 w 308"/>
              <a:gd name="T35" fmla="*/ 2147483647 h 197"/>
              <a:gd name="T36" fmla="*/ 2147483647 w 308"/>
              <a:gd name="T37" fmla="*/ 2147483647 h 197"/>
              <a:gd name="T38" fmla="*/ 2147483647 w 308"/>
              <a:gd name="T39" fmla="*/ 2147483647 h 197"/>
              <a:gd name="T40" fmla="*/ 2147483647 w 308"/>
              <a:gd name="T41" fmla="*/ 2147483647 h 197"/>
              <a:gd name="T42" fmla="*/ 2147483647 w 308"/>
              <a:gd name="T43" fmla="*/ 2147483647 h 197"/>
              <a:gd name="T44" fmla="*/ 2147483647 w 308"/>
              <a:gd name="T45" fmla="*/ 2147483647 h 197"/>
              <a:gd name="T46" fmla="*/ 2147483647 w 308"/>
              <a:gd name="T47" fmla="*/ 2147483647 h 197"/>
              <a:gd name="T48" fmla="*/ 2147483647 w 308"/>
              <a:gd name="T49" fmla="*/ 2147483647 h 197"/>
              <a:gd name="T50" fmla="*/ 2147483647 w 308"/>
              <a:gd name="T51" fmla="*/ 2147483647 h 197"/>
              <a:gd name="T52" fmla="*/ 2147483647 w 308"/>
              <a:gd name="T53" fmla="*/ 2147483647 h 197"/>
              <a:gd name="T54" fmla="*/ 2147483647 w 308"/>
              <a:gd name="T55" fmla="*/ 2147483647 h 197"/>
              <a:gd name="T56" fmla="*/ 2147483647 w 308"/>
              <a:gd name="T57" fmla="*/ 2147483647 h 197"/>
              <a:gd name="T58" fmla="*/ 2147483647 w 308"/>
              <a:gd name="T59" fmla="*/ 2147483647 h 197"/>
              <a:gd name="T60" fmla="*/ 2147483647 w 308"/>
              <a:gd name="T61" fmla="*/ 2147483647 h 197"/>
              <a:gd name="T62" fmla="*/ 2147483647 w 308"/>
              <a:gd name="T63" fmla="*/ 2147483647 h 197"/>
              <a:gd name="T64" fmla="*/ 2147483647 w 308"/>
              <a:gd name="T65" fmla="*/ 2147483647 h 197"/>
              <a:gd name="T66" fmla="*/ 2147483647 w 308"/>
              <a:gd name="T67" fmla="*/ 2147483647 h 197"/>
              <a:gd name="T68" fmla="*/ 2147483647 w 308"/>
              <a:gd name="T69" fmla="*/ 2147483647 h 197"/>
              <a:gd name="T70" fmla="*/ 2147483647 w 308"/>
              <a:gd name="T71" fmla="*/ 2147483647 h 197"/>
              <a:gd name="T72" fmla="*/ 2147483647 w 308"/>
              <a:gd name="T73" fmla="*/ 2147483647 h 197"/>
              <a:gd name="T74" fmla="*/ 2147483647 w 308"/>
              <a:gd name="T75" fmla="*/ 2147483647 h 197"/>
              <a:gd name="T76" fmla="*/ 2147483647 w 308"/>
              <a:gd name="T77" fmla="*/ 2147483647 h 1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08"/>
              <a:gd name="T118" fmla="*/ 0 h 197"/>
              <a:gd name="T119" fmla="*/ 308 w 308"/>
              <a:gd name="T120" fmla="*/ 197 h 19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08" h="197">
                <a:moveTo>
                  <a:pt x="308" y="42"/>
                </a:moveTo>
                <a:lnTo>
                  <a:pt x="76" y="79"/>
                </a:lnTo>
                <a:lnTo>
                  <a:pt x="49" y="57"/>
                </a:lnTo>
                <a:cubicBezTo>
                  <a:pt x="48" y="54"/>
                  <a:pt x="50" y="52"/>
                  <a:pt x="52" y="52"/>
                </a:cubicBezTo>
                <a:lnTo>
                  <a:pt x="136" y="30"/>
                </a:lnTo>
                <a:cubicBezTo>
                  <a:pt x="134" y="27"/>
                  <a:pt x="133" y="26"/>
                  <a:pt x="130" y="26"/>
                </a:cubicBezTo>
                <a:lnTo>
                  <a:pt x="47" y="46"/>
                </a:lnTo>
                <a:cubicBezTo>
                  <a:pt x="44" y="47"/>
                  <a:pt x="42" y="49"/>
                  <a:pt x="42" y="52"/>
                </a:cubicBezTo>
                <a:lnTo>
                  <a:pt x="0" y="16"/>
                </a:lnTo>
                <a:lnTo>
                  <a:pt x="0" y="12"/>
                </a:lnTo>
                <a:lnTo>
                  <a:pt x="156" y="0"/>
                </a:lnTo>
                <a:lnTo>
                  <a:pt x="308" y="37"/>
                </a:lnTo>
                <a:lnTo>
                  <a:pt x="308" y="42"/>
                </a:lnTo>
                <a:close/>
                <a:moveTo>
                  <a:pt x="271" y="130"/>
                </a:moveTo>
                <a:cubicBezTo>
                  <a:pt x="251" y="105"/>
                  <a:pt x="226" y="92"/>
                  <a:pt x="197" y="92"/>
                </a:cubicBezTo>
                <a:cubicBezTo>
                  <a:pt x="192" y="92"/>
                  <a:pt x="186" y="92"/>
                  <a:pt x="181" y="93"/>
                </a:cubicBezTo>
                <a:cubicBezTo>
                  <a:pt x="146" y="100"/>
                  <a:pt x="116" y="119"/>
                  <a:pt x="92" y="151"/>
                </a:cubicBezTo>
                <a:cubicBezTo>
                  <a:pt x="91" y="142"/>
                  <a:pt x="89" y="133"/>
                  <a:pt x="87" y="125"/>
                </a:cubicBezTo>
                <a:cubicBezTo>
                  <a:pt x="82" y="107"/>
                  <a:pt x="73" y="93"/>
                  <a:pt x="62" y="83"/>
                </a:cubicBezTo>
                <a:cubicBezTo>
                  <a:pt x="57" y="79"/>
                  <a:pt x="53" y="77"/>
                  <a:pt x="48" y="77"/>
                </a:cubicBezTo>
                <a:lnTo>
                  <a:pt x="48" y="59"/>
                </a:lnTo>
                <a:lnTo>
                  <a:pt x="75" y="82"/>
                </a:lnTo>
                <a:lnTo>
                  <a:pt x="240" y="56"/>
                </a:lnTo>
                <a:cubicBezTo>
                  <a:pt x="244" y="58"/>
                  <a:pt x="251" y="65"/>
                  <a:pt x="260" y="75"/>
                </a:cubicBezTo>
                <a:cubicBezTo>
                  <a:pt x="269" y="88"/>
                  <a:pt x="273" y="107"/>
                  <a:pt x="271" y="130"/>
                </a:cubicBezTo>
                <a:close/>
                <a:moveTo>
                  <a:pt x="134" y="30"/>
                </a:moveTo>
                <a:lnTo>
                  <a:pt x="51" y="51"/>
                </a:lnTo>
                <a:cubicBezTo>
                  <a:pt x="48" y="52"/>
                  <a:pt x="47" y="54"/>
                  <a:pt x="47" y="57"/>
                </a:cubicBezTo>
                <a:lnTo>
                  <a:pt x="47" y="157"/>
                </a:lnTo>
                <a:cubicBezTo>
                  <a:pt x="46" y="158"/>
                  <a:pt x="45" y="158"/>
                  <a:pt x="44" y="158"/>
                </a:cubicBezTo>
                <a:cubicBezTo>
                  <a:pt x="43" y="158"/>
                  <a:pt x="42" y="158"/>
                  <a:pt x="42" y="157"/>
                </a:cubicBezTo>
                <a:lnTo>
                  <a:pt x="42" y="64"/>
                </a:lnTo>
                <a:cubicBezTo>
                  <a:pt x="42" y="58"/>
                  <a:pt x="42" y="55"/>
                  <a:pt x="42" y="54"/>
                </a:cubicBezTo>
                <a:cubicBezTo>
                  <a:pt x="43" y="50"/>
                  <a:pt x="44" y="48"/>
                  <a:pt x="47" y="47"/>
                </a:cubicBezTo>
                <a:cubicBezTo>
                  <a:pt x="60" y="44"/>
                  <a:pt x="88" y="37"/>
                  <a:pt x="130" y="27"/>
                </a:cubicBezTo>
                <a:cubicBezTo>
                  <a:pt x="132" y="26"/>
                  <a:pt x="133" y="27"/>
                  <a:pt x="134" y="30"/>
                </a:cubicBezTo>
                <a:close/>
                <a:moveTo>
                  <a:pt x="41" y="53"/>
                </a:moveTo>
                <a:cubicBezTo>
                  <a:pt x="41" y="57"/>
                  <a:pt x="41" y="60"/>
                  <a:pt x="41" y="64"/>
                </a:cubicBezTo>
                <a:lnTo>
                  <a:pt x="41" y="76"/>
                </a:lnTo>
                <a:cubicBezTo>
                  <a:pt x="33" y="76"/>
                  <a:pt x="27" y="77"/>
                  <a:pt x="21" y="80"/>
                </a:cubicBezTo>
                <a:cubicBezTo>
                  <a:pt x="22" y="76"/>
                  <a:pt x="25" y="70"/>
                  <a:pt x="31" y="60"/>
                </a:cubicBezTo>
                <a:cubicBezTo>
                  <a:pt x="33" y="57"/>
                  <a:pt x="35" y="55"/>
                  <a:pt x="39" y="52"/>
                </a:cubicBezTo>
                <a:lnTo>
                  <a:pt x="41" y="53"/>
                </a:lnTo>
                <a:close/>
                <a:moveTo>
                  <a:pt x="60" y="168"/>
                </a:moveTo>
                <a:cubicBezTo>
                  <a:pt x="59" y="173"/>
                  <a:pt x="54" y="176"/>
                  <a:pt x="44" y="176"/>
                </a:cubicBezTo>
                <a:cubicBezTo>
                  <a:pt x="34" y="176"/>
                  <a:pt x="29" y="173"/>
                  <a:pt x="28" y="168"/>
                </a:cubicBezTo>
                <a:cubicBezTo>
                  <a:pt x="29" y="165"/>
                  <a:pt x="31" y="163"/>
                  <a:pt x="34" y="159"/>
                </a:cubicBezTo>
                <a:cubicBezTo>
                  <a:pt x="35" y="158"/>
                  <a:pt x="38" y="157"/>
                  <a:pt x="41" y="157"/>
                </a:cubicBezTo>
                <a:cubicBezTo>
                  <a:pt x="41" y="158"/>
                  <a:pt x="42" y="159"/>
                  <a:pt x="44" y="159"/>
                </a:cubicBezTo>
                <a:cubicBezTo>
                  <a:pt x="46" y="159"/>
                  <a:pt x="47" y="158"/>
                  <a:pt x="48" y="157"/>
                </a:cubicBezTo>
                <a:cubicBezTo>
                  <a:pt x="50" y="157"/>
                  <a:pt x="52" y="158"/>
                  <a:pt x="55" y="159"/>
                </a:cubicBezTo>
                <a:cubicBezTo>
                  <a:pt x="57" y="160"/>
                  <a:pt x="59" y="163"/>
                  <a:pt x="60" y="168"/>
                </a:cubicBezTo>
                <a:close/>
                <a:moveTo>
                  <a:pt x="67" y="186"/>
                </a:moveTo>
                <a:lnTo>
                  <a:pt x="66" y="189"/>
                </a:lnTo>
                <a:lnTo>
                  <a:pt x="60" y="177"/>
                </a:lnTo>
                <a:lnTo>
                  <a:pt x="64" y="191"/>
                </a:lnTo>
                <a:lnTo>
                  <a:pt x="61" y="194"/>
                </a:lnTo>
                <a:lnTo>
                  <a:pt x="57" y="179"/>
                </a:lnTo>
                <a:lnTo>
                  <a:pt x="57" y="195"/>
                </a:lnTo>
                <a:lnTo>
                  <a:pt x="54" y="196"/>
                </a:lnTo>
                <a:lnTo>
                  <a:pt x="51" y="181"/>
                </a:lnTo>
                <a:lnTo>
                  <a:pt x="49" y="197"/>
                </a:lnTo>
                <a:lnTo>
                  <a:pt x="46" y="197"/>
                </a:lnTo>
                <a:lnTo>
                  <a:pt x="44" y="181"/>
                </a:lnTo>
                <a:lnTo>
                  <a:pt x="43" y="197"/>
                </a:lnTo>
                <a:lnTo>
                  <a:pt x="39" y="197"/>
                </a:lnTo>
                <a:lnTo>
                  <a:pt x="37" y="181"/>
                </a:lnTo>
                <a:lnTo>
                  <a:pt x="35" y="196"/>
                </a:lnTo>
                <a:lnTo>
                  <a:pt x="31" y="195"/>
                </a:lnTo>
                <a:lnTo>
                  <a:pt x="32" y="179"/>
                </a:lnTo>
                <a:lnTo>
                  <a:pt x="28" y="194"/>
                </a:lnTo>
                <a:lnTo>
                  <a:pt x="25" y="191"/>
                </a:lnTo>
                <a:lnTo>
                  <a:pt x="28" y="177"/>
                </a:lnTo>
                <a:lnTo>
                  <a:pt x="23" y="189"/>
                </a:lnTo>
                <a:lnTo>
                  <a:pt x="22" y="186"/>
                </a:lnTo>
                <a:lnTo>
                  <a:pt x="27" y="169"/>
                </a:lnTo>
                <a:cubicBezTo>
                  <a:pt x="28" y="175"/>
                  <a:pt x="33" y="178"/>
                  <a:pt x="44" y="178"/>
                </a:cubicBezTo>
                <a:cubicBezTo>
                  <a:pt x="55" y="178"/>
                  <a:pt x="61" y="175"/>
                  <a:pt x="62" y="169"/>
                </a:cubicBezTo>
                <a:lnTo>
                  <a:pt x="67" y="1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9" name="组合 19"/>
          <p:cNvGrpSpPr/>
          <p:nvPr/>
        </p:nvGrpSpPr>
        <p:grpSpPr bwMode="auto">
          <a:xfrm>
            <a:off x="3195638" y="3543300"/>
            <a:ext cx="3544887" cy="965200"/>
            <a:chOff x="0" y="0"/>
            <a:chExt cx="3544560" cy="963806"/>
          </a:xfrm>
        </p:grpSpPr>
        <p:sp>
          <p:nvSpPr>
            <p:cNvPr id="5139" name="矩形 5"/>
            <p:cNvSpPr>
              <a:spLocks noChangeArrowheads="1"/>
            </p:cNvSpPr>
            <p:nvPr/>
          </p:nvSpPr>
          <p:spPr bwMode="auto">
            <a:xfrm>
              <a:off x="28854" y="0"/>
              <a:ext cx="2549096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Arial Unicode MS" pitchFamily="34" charset="-122"/>
                </a:rPr>
                <a:t>2006-2010</a:t>
              </a: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方正兰亭纤黑简体"/>
                </a:rPr>
                <a:t>四川大学</a:t>
              </a:r>
              <a:endParaRPr lang="zh-CN" altLang="en-US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endParaRPr>
            </a:p>
          </p:txBody>
        </p:sp>
        <p:sp>
          <p:nvSpPr>
            <p:cNvPr id="5140" name="矩形 7"/>
            <p:cNvSpPr>
              <a:spLocks noChangeArrowheads="1"/>
            </p:cNvSpPr>
            <p:nvPr/>
          </p:nvSpPr>
          <p:spPr bwMode="auto">
            <a:xfrm>
              <a:off x="0" y="409808"/>
              <a:ext cx="354456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方正兰亭纤黑简体"/>
                </a:rPr>
                <a:t>经贸管理学院    国际贸易专业</a:t>
              </a:r>
              <a:endParaRPr lang="zh-CN" altLang="en-US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endParaRPr>
            </a:p>
          </p:txBody>
        </p:sp>
      </p:grpSp>
      <p:grpSp>
        <p:nvGrpSpPr>
          <p:cNvPr id="5130" name="组合 20"/>
          <p:cNvGrpSpPr/>
          <p:nvPr/>
        </p:nvGrpSpPr>
        <p:grpSpPr bwMode="auto">
          <a:xfrm>
            <a:off x="3224213" y="1816100"/>
            <a:ext cx="4014787" cy="1006475"/>
            <a:chOff x="0" y="0"/>
            <a:chExt cx="4014616" cy="1006437"/>
          </a:xfrm>
        </p:grpSpPr>
        <p:sp>
          <p:nvSpPr>
            <p:cNvPr id="5137" name="矩形 8"/>
            <p:cNvSpPr>
              <a:spLocks noChangeArrowheads="1"/>
            </p:cNvSpPr>
            <p:nvPr/>
          </p:nvSpPr>
          <p:spPr bwMode="auto">
            <a:xfrm>
              <a:off x="0" y="0"/>
              <a:ext cx="4014616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Arial Unicode MS" pitchFamily="34" charset="-122"/>
                </a:rPr>
                <a:t>2010-2013</a:t>
              </a: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方正兰亭纤黑简体"/>
                </a:rPr>
                <a:t>四川大学</a:t>
              </a:r>
              <a:endParaRPr lang="zh-CN" altLang="en-US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endParaRPr>
            </a:p>
          </p:txBody>
        </p:sp>
        <p:sp>
          <p:nvSpPr>
            <p:cNvPr id="5138" name="矩形 10"/>
            <p:cNvSpPr>
              <a:spLocks noChangeArrowheads="1"/>
            </p:cNvSpPr>
            <p:nvPr/>
          </p:nvSpPr>
          <p:spPr bwMode="auto">
            <a:xfrm>
              <a:off x="0" y="506748"/>
              <a:ext cx="2775119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anose="020B0503020204020204" pitchFamily="34" charset="-122"/>
                  <a:sym typeface="方正兰亭纤黑简体"/>
                </a:rPr>
                <a:t>文史学院    教育心理学</a:t>
              </a:r>
              <a:endParaRPr lang="zh-CN" altLang="en-US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endParaRPr>
            </a:p>
          </p:txBody>
        </p:sp>
      </p:grpSp>
      <p:sp>
        <p:nvSpPr>
          <p:cNvPr id="5131" name="椭圆 11"/>
          <p:cNvSpPr>
            <a:spLocks noChangeArrowheads="1"/>
          </p:cNvSpPr>
          <p:nvPr/>
        </p:nvSpPr>
        <p:spPr bwMode="auto">
          <a:xfrm>
            <a:off x="1928813" y="3538538"/>
            <a:ext cx="900112" cy="900112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本科</a:t>
            </a:r>
            <a:endParaRPr lang="zh-CN" altLang="en-US" sz="1600">
              <a:solidFill>
                <a:srgbClr val="FFFFF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5132" name="椭圆 12"/>
          <p:cNvSpPr>
            <a:spLocks noChangeArrowheads="1"/>
          </p:cNvSpPr>
          <p:nvPr/>
        </p:nvSpPr>
        <p:spPr bwMode="auto">
          <a:xfrm>
            <a:off x="1838325" y="1779588"/>
            <a:ext cx="1081088" cy="1079500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硕士研究生</a:t>
            </a:r>
            <a:endParaRPr lang="zh-CN" altLang="en-US" sz="1600">
              <a:solidFill>
                <a:srgbClr val="FFFFF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5133" name="椭圆 13"/>
          <p:cNvSpPr>
            <a:spLocks noChangeArrowheads="1"/>
          </p:cNvSpPr>
          <p:nvPr/>
        </p:nvSpPr>
        <p:spPr bwMode="auto">
          <a:xfrm>
            <a:off x="2019300" y="5118100"/>
            <a:ext cx="719138" cy="720725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高中</a:t>
            </a:r>
            <a:endParaRPr lang="zh-CN" altLang="en-US" sz="1600">
              <a:solidFill>
                <a:srgbClr val="FFFFFF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5134" name="矩形 16"/>
          <p:cNvSpPr>
            <a:spLocks noChangeArrowheads="1"/>
          </p:cNvSpPr>
          <p:nvPr/>
        </p:nvSpPr>
        <p:spPr bwMode="auto">
          <a:xfrm>
            <a:off x="3195638" y="5229225"/>
            <a:ext cx="33575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Arial Unicode MS" pitchFamily="34" charset="-122"/>
              </a:rPr>
              <a:t>2003-2006</a:t>
            </a:r>
            <a:r>
              <a:rPr lang="zh-CN" altLang="en-US" sz="2000">
                <a:solidFill>
                  <a:srgbClr val="595959"/>
                </a:solidFill>
                <a:latin typeface="方正兰亭纤黑简体"/>
                <a:ea typeface="微软雅黑" panose="020B0503020204020204" pitchFamily="34" charset="-122"/>
                <a:sym typeface="方正兰亭纤黑简体"/>
              </a:rPr>
              <a:t>四川大学附属中学</a:t>
            </a:r>
            <a:endParaRPr lang="zh-CN" altLang="en-US" sz="2000">
              <a:solidFill>
                <a:srgbClr val="595959"/>
              </a:solidFill>
              <a:latin typeface="方正兰亭纤黑简体"/>
              <a:ea typeface="微软雅黑" panose="020B0503020204020204" pitchFamily="34" charset="-122"/>
              <a:sym typeface="方正兰亭纤黑简体"/>
            </a:endParaRPr>
          </a:p>
        </p:txBody>
      </p:sp>
      <p:sp>
        <p:nvSpPr>
          <p:cNvPr id="5135" name="文本框 2"/>
          <p:cNvSpPr>
            <a:spLocks noChangeArrowheads="1"/>
          </p:cNvSpPr>
          <p:nvPr/>
        </p:nvSpPr>
        <p:spPr bwMode="auto">
          <a:xfrm>
            <a:off x="7239000" y="1936750"/>
            <a:ext cx="4149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2010.9----2011.6 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担任研究生院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教授助教，为本科生讲授西方教育史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30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课时，考试及格率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85%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5136" name="文本框 17"/>
          <p:cNvSpPr>
            <a:spLocks noChangeArrowheads="1"/>
          </p:cNvSpPr>
          <p:nvPr/>
        </p:nvSpPr>
        <p:spPr bwMode="auto">
          <a:xfrm>
            <a:off x="7239000" y="3451225"/>
            <a:ext cx="41497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2006.9----2010.6 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担任班长，组织超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50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次班级活动，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2007.9-2008.6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学年被评为学校先进工作者。个人连续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4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年获得四川省国家助学计划一等奖学金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7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8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6149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专业技能</a:t>
            </a:r>
            <a:endParaRPr lang="zh-CN" sz="36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sp>
        <p:nvSpPr>
          <p:cNvPr id="6151" name="Freeform 87"/>
          <p:cNvSpPr>
            <a:spLocks noEditPoints="1" noChangeArrowheads="1"/>
          </p:cNvSpPr>
          <p:nvPr/>
        </p:nvSpPr>
        <p:spPr bwMode="auto">
          <a:xfrm>
            <a:off x="1084263" y="504825"/>
            <a:ext cx="450850" cy="442913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4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0" y="109"/>
                  <a:pt x="120" y="102"/>
                  <a:pt x="116" y="97"/>
                </a:cubicBezTo>
                <a:lnTo>
                  <a:pt x="54" y="35"/>
                </a:lnTo>
                <a:close/>
                <a:moveTo>
                  <a:pt x="108" y="112"/>
                </a:move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矩形 10"/>
          <p:cNvSpPr>
            <a:spLocks noChangeArrowheads="1"/>
          </p:cNvSpPr>
          <p:nvPr/>
        </p:nvSpPr>
        <p:spPr bwMode="auto">
          <a:xfrm>
            <a:off x="1811338" y="1508125"/>
            <a:ext cx="95773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具有良好的美术功底与创意能力；熟悉网页设计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/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平面设计相关工作流程； 熟练使用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Flash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Photoshop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CAD,3Dmax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Illustrator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等设计软件。</a:t>
            </a:r>
            <a:endParaRPr lang="zh-CN" altLang="en-US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pic>
        <p:nvPicPr>
          <p:cNvPr id="6153" name="图表 22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3146425"/>
            <a:ext cx="3965575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文本框 60"/>
          <p:cNvSpPr>
            <a:spLocks noChangeArrowheads="1"/>
          </p:cNvSpPr>
          <p:nvPr/>
        </p:nvSpPr>
        <p:spPr bwMode="auto">
          <a:xfrm>
            <a:off x="6096000" y="2595563"/>
            <a:ext cx="1304925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/ 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代表作品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pic>
        <p:nvPicPr>
          <p:cNvPr id="6155" name="图片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1" b="1961"/>
          <a:stretch>
            <a:fillRect/>
          </a:stretch>
        </p:blipFill>
        <p:spPr bwMode="auto">
          <a:xfrm>
            <a:off x="8966200" y="3130550"/>
            <a:ext cx="2424113" cy="2873375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6" name="TextBox 14"/>
          <p:cNvSpPr>
            <a:spLocks noChangeArrowheads="1"/>
          </p:cNvSpPr>
          <p:nvPr/>
        </p:nvSpPr>
        <p:spPr bwMode="auto">
          <a:xfrm>
            <a:off x="8966200" y="5727700"/>
            <a:ext cx="2420938" cy="276225"/>
          </a:xfrm>
          <a:prstGeom prst="rect">
            <a:avLst/>
          </a:prstGeom>
          <a:solidFill>
            <a:srgbClr val="C0000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升仙道游戏官网登录界面</a:t>
            </a:r>
            <a:endParaRPr lang="zh-CN" altLang="en-US" sz="12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pic>
        <p:nvPicPr>
          <p:cNvPr id="6157" name="图片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9"/>
          <a:stretch>
            <a:fillRect/>
          </a:stretch>
        </p:blipFill>
        <p:spPr bwMode="auto">
          <a:xfrm>
            <a:off x="6096000" y="3130550"/>
            <a:ext cx="2801938" cy="2873375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8" name="文本框 76"/>
          <p:cNvSpPr>
            <a:spLocks noChangeArrowheads="1"/>
          </p:cNvSpPr>
          <p:nvPr/>
        </p:nvSpPr>
        <p:spPr bwMode="auto">
          <a:xfrm>
            <a:off x="1838325" y="2595563"/>
            <a:ext cx="1101725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1 / 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技能图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6159" name="TextBox 14"/>
          <p:cNvSpPr>
            <a:spLocks noChangeArrowheads="1"/>
          </p:cNvSpPr>
          <p:nvPr/>
        </p:nvSpPr>
        <p:spPr bwMode="auto">
          <a:xfrm>
            <a:off x="6096000" y="5727700"/>
            <a:ext cx="2801938" cy="276225"/>
          </a:xfrm>
          <a:prstGeom prst="rect">
            <a:avLst/>
          </a:prstGeom>
          <a:solidFill>
            <a:srgbClr val="C0000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淘宝双</a:t>
            </a:r>
            <a:r>
              <a:rPr lang="en-US" altLang="zh-CN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11</a:t>
            </a: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大促广告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2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73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实习经历</a:t>
            </a:r>
            <a:endParaRPr lang="zh-CN" sz="36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grpSp>
        <p:nvGrpSpPr>
          <p:cNvPr id="7175" name="组合 3"/>
          <p:cNvGrpSpPr/>
          <p:nvPr/>
        </p:nvGrpSpPr>
        <p:grpSpPr bwMode="auto">
          <a:xfrm>
            <a:off x="1058863" y="503238"/>
            <a:ext cx="479425" cy="446087"/>
            <a:chOff x="0" y="0"/>
            <a:chExt cx="922338" cy="860425"/>
          </a:xfrm>
        </p:grpSpPr>
        <p:sp>
          <p:nvSpPr>
            <p:cNvPr id="7205" name="Freeform 38"/>
            <p:cNvSpPr>
              <a:spLocks noChangeArrowheads="1"/>
            </p:cNvSpPr>
            <p:nvPr/>
          </p:nvSpPr>
          <p:spPr bwMode="auto">
            <a:xfrm>
              <a:off x="0" y="0"/>
              <a:ext cx="541338" cy="419100"/>
            </a:xfrm>
            <a:custGeom>
              <a:avLst/>
              <a:gdLst>
                <a:gd name="T0" fmla="*/ 2147483647 w 71"/>
                <a:gd name="T1" fmla="*/ 2147483647 h 55"/>
                <a:gd name="T2" fmla="*/ 2147483647 w 71"/>
                <a:gd name="T3" fmla="*/ 2147483647 h 55"/>
                <a:gd name="T4" fmla="*/ 2147483647 w 71"/>
                <a:gd name="T5" fmla="*/ 2147483647 h 55"/>
                <a:gd name="T6" fmla="*/ 2147483647 w 71"/>
                <a:gd name="T7" fmla="*/ 2147483647 h 55"/>
                <a:gd name="T8" fmla="*/ 2147483647 w 71"/>
                <a:gd name="T9" fmla="*/ 2147483647 h 55"/>
                <a:gd name="T10" fmla="*/ 2147483647 w 71"/>
                <a:gd name="T11" fmla="*/ 2147483647 h 55"/>
                <a:gd name="T12" fmla="*/ 0 w 71"/>
                <a:gd name="T13" fmla="*/ 2147483647 h 55"/>
                <a:gd name="T14" fmla="*/ 2147483647 w 71"/>
                <a:gd name="T15" fmla="*/ 2147483647 h 55"/>
                <a:gd name="T16" fmla="*/ 2147483647 w 71"/>
                <a:gd name="T17" fmla="*/ 2147483647 h 55"/>
                <a:gd name="T18" fmla="*/ 2147483647 w 71"/>
                <a:gd name="T19" fmla="*/ 2147483647 h 55"/>
                <a:gd name="T20" fmla="*/ 2147483647 w 71"/>
                <a:gd name="T21" fmla="*/ 0 h 55"/>
                <a:gd name="T22" fmla="*/ 2147483647 w 71"/>
                <a:gd name="T23" fmla="*/ 2147483647 h 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"/>
                <a:gd name="T37" fmla="*/ 0 h 55"/>
                <a:gd name="T38" fmla="*/ 71 w 71"/>
                <a:gd name="T39" fmla="*/ 55 h 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" h="55">
                  <a:moveTo>
                    <a:pt x="71" y="14"/>
                  </a:moveTo>
                  <a:cubicBezTo>
                    <a:pt x="68" y="12"/>
                    <a:pt x="65" y="12"/>
                    <a:pt x="62" y="12"/>
                  </a:cubicBezTo>
                  <a:cubicBezTo>
                    <a:pt x="57" y="12"/>
                    <a:pt x="53" y="13"/>
                    <a:pt x="50" y="16"/>
                  </a:cubicBezTo>
                  <a:lnTo>
                    <a:pt x="24" y="43"/>
                  </a:lnTo>
                  <a:lnTo>
                    <a:pt x="26" y="45"/>
                  </a:lnTo>
                  <a:lnTo>
                    <a:pt x="16" y="55"/>
                  </a:lnTo>
                  <a:lnTo>
                    <a:pt x="0" y="39"/>
                  </a:lnTo>
                  <a:lnTo>
                    <a:pt x="10" y="29"/>
                  </a:lnTo>
                  <a:lnTo>
                    <a:pt x="13" y="32"/>
                  </a:lnTo>
                  <a:lnTo>
                    <a:pt x="39" y="6"/>
                  </a:lnTo>
                  <a:cubicBezTo>
                    <a:pt x="42" y="2"/>
                    <a:pt x="46" y="0"/>
                    <a:pt x="50" y="0"/>
                  </a:cubicBezTo>
                  <a:cubicBezTo>
                    <a:pt x="57" y="0"/>
                    <a:pt x="64" y="5"/>
                    <a:pt x="71" y="1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39"/>
            <p:cNvSpPr>
              <a:spLocks noChangeArrowheads="1"/>
            </p:cNvSpPr>
            <p:nvPr/>
          </p:nvSpPr>
          <p:spPr bwMode="auto">
            <a:xfrm>
              <a:off x="130175" y="68263"/>
              <a:ext cx="106363" cy="114300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0 h 15"/>
                <a:gd name="T8" fmla="*/ 2147483647 w 14"/>
                <a:gd name="T9" fmla="*/ 214748364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5"/>
                <a:gd name="T17" fmla="*/ 14 w 1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5">
                  <a:moveTo>
                    <a:pt x="14" y="3"/>
                  </a:moveTo>
                  <a:lnTo>
                    <a:pt x="2" y="15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 noChangeArrowheads="1"/>
            </p:cNvSpPr>
            <p:nvPr/>
          </p:nvSpPr>
          <p:spPr bwMode="auto">
            <a:xfrm>
              <a:off x="130175" y="60325"/>
              <a:ext cx="792163" cy="800100"/>
            </a:xfrm>
            <a:custGeom>
              <a:avLst/>
              <a:gdLst>
                <a:gd name="T0" fmla="*/ 2147483647 w 104"/>
                <a:gd name="T1" fmla="*/ 2147483647 h 105"/>
                <a:gd name="T2" fmla="*/ 2147483647 w 104"/>
                <a:gd name="T3" fmla="*/ 2147483647 h 105"/>
                <a:gd name="T4" fmla="*/ 2147483647 w 104"/>
                <a:gd name="T5" fmla="*/ 2147483647 h 105"/>
                <a:gd name="T6" fmla="*/ 2147483647 w 104"/>
                <a:gd name="T7" fmla="*/ 2147483647 h 105"/>
                <a:gd name="T8" fmla="*/ 2147483647 w 104"/>
                <a:gd name="T9" fmla="*/ 2147483647 h 105"/>
                <a:gd name="T10" fmla="*/ 2147483647 w 104"/>
                <a:gd name="T11" fmla="*/ 2147483647 h 105"/>
                <a:gd name="T12" fmla="*/ 2147483647 w 104"/>
                <a:gd name="T13" fmla="*/ 2147483647 h 105"/>
                <a:gd name="T14" fmla="*/ 2147483647 w 104"/>
                <a:gd name="T15" fmla="*/ 2147483647 h 105"/>
                <a:gd name="T16" fmla="*/ 2147483647 w 104"/>
                <a:gd name="T17" fmla="*/ 2147483647 h 105"/>
                <a:gd name="T18" fmla="*/ 2147483647 w 104"/>
                <a:gd name="T19" fmla="*/ 2147483647 h 105"/>
                <a:gd name="T20" fmla="*/ 2147483647 w 104"/>
                <a:gd name="T21" fmla="*/ 2147483647 h 105"/>
                <a:gd name="T22" fmla="*/ 2147483647 w 104"/>
                <a:gd name="T23" fmla="*/ 2147483647 h 105"/>
                <a:gd name="T24" fmla="*/ 2147483647 w 104"/>
                <a:gd name="T25" fmla="*/ 2147483647 h 105"/>
                <a:gd name="T26" fmla="*/ 2147483647 w 104"/>
                <a:gd name="T27" fmla="*/ 2147483647 h 105"/>
                <a:gd name="T28" fmla="*/ 2147483647 w 104"/>
                <a:gd name="T29" fmla="*/ 2147483647 h 105"/>
                <a:gd name="T30" fmla="*/ 2147483647 w 104"/>
                <a:gd name="T31" fmla="*/ 2147483647 h 105"/>
                <a:gd name="T32" fmla="*/ 0 w 104"/>
                <a:gd name="T33" fmla="*/ 2147483647 h 105"/>
                <a:gd name="T34" fmla="*/ 0 w 104"/>
                <a:gd name="T35" fmla="*/ 2147483647 h 105"/>
                <a:gd name="T36" fmla="*/ 2147483647 w 104"/>
                <a:gd name="T37" fmla="*/ 2147483647 h 105"/>
                <a:gd name="T38" fmla="*/ 2147483647 w 104"/>
                <a:gd name="T39" fmla="*/ 2147483647 h 105"/>
                <a:gd name="T40" fmla="*/ 2147483647 w 104"/>
                <a:gd name="T41" fmla="*/ 2147483647 h 105"/>
                <a:gd name="T42" fmla="*/ 2147483647 w 104"/>
                <a:gd name="T43" fmla="*/ 2147483647 h 105"/>
                <a:gd name="T44" fmla="*/ 2147483647 w 104"/>
                <a:gd name="T45" fmla="*/ 2147483647 h 105"/>
                <a:gd name="T46" fmla="*/ 2147483647 w 104"/>
                <a:gd name="T47" fmla="*/ 2147483647 h 105"/>
                <a:gd name="T48" fmla="*/ 2147483647 w 104"/>
                <a:gd name="T49" fmla="*/ 2147483647 h 105"/>
                <a:gd name="T50" fmla="*/ 2147483647 w 104"/>
                <a:gd name="T51" fmla="*/ 2147483647 h 105"/>
                <a:gd name="T52" fmla="*/ 2147483647 w 104"/>
                <a:gd name="T53" fmla="*/ 2147483647 h 105"/>
                <a:gd name="T54" fmla="*/ 2147483647 w 104"/>
                <a:gd name="T55" fmla="*/ 2147483647 h 105"/>
                <a:gd name="T56" fmla="*/ 2147483647 w 104"/>
                <a:gd name="T57" fmla="*/ 0 h 105"/>
                <a:gd name="T58" fmla="*/ 2147483647 w 104"/>
                <a:gd name="T59" fmla="*/ 2147483647 h 105"/>
                <a:gd name="T60" fmla="*/ 2147483647 w 104"/>
                <a:gd name="T61" fmla="*/ 2147483647 h 105"/>
                <a:gd name="T62" fmla="*/ 2147483647 w 104"/>
                <a:gd name="T63" fmla="*/ 2147483647 h 105"/>
                <a:gd name="T64" fmla="*/ 2147483647 w 104"/>
                <a:gd name="T65" fmla="*/ 2147483647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5"/>
                <a:gd name="T101" fmla="*/ 104 w 104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5">
                  <a:moveTo>
                    <a:pt x="104" y="14"/>
                  </a:moveTo>
                  <a:cubicBezTo>
                    <a:pt x="104" y="16"/>
                    <a:pt x="104" y="17"/>
                    <a:pt x="104" y="19"/>
                  </a:cubicBezTo>
                  <a:cubicBezTo>
                    <a:pt x="104" y="24"/>
                    <a:pt x="103" y="28"/>
                    <a:pt x="99" y="31"/>
                  </a:cubicBezTo>
                  <a:cubicBezTo>
                    <a:pt x="96" y="35"/>
                    <a:pt x="92" y="36"/>
                    <a:pt x="87" y="36"/>
                  </a:cubicBezTo>
                  <a:cubicBezTo>
                    <a:pt x="85" y="36"/>
                    <a:pt x="83" y="36"/>
                    <a:pt x="82" y="36"/>
                  </a:cubicBezTo>
                  <a:lnTo>
                    <a:pt x="65" y="53"/>
                  </a:lnTo>
                  <a:lnTo>
                    <a:pt x="103" y="89"/>
                  </a:lnTo>
                  <a:lnTo>
                    <a:pt x="88" y="105"/>
                  </a:lnTo>
                  <a:lnTo>
                    <a:pt x="51" y="66"/>
                  </a:lnTo>
                  <a:lnTo>
                    <a:pt x="35" y="82"/>
                  </a:lnTo>
                  <a:cubicBezTo>
                    <a:pt x="36" y="84"/>
                    <a:pt x="36" y="86"/>
                    <a:pt x="36" y="88"/>
                  </a:cubicBezTo>
                  <a:cubicBezTo>
                    <a:pt x="36" y="93"/>
                    <a:pt x="34" y="97"/>
                    <a:pt x="31" y="100"/>
                  </a:cubicBezTo>
                  <a:cubicBezTo>
                    <a:pt x="27" y="103"/>
                    <a:pt x="23" y="105"/>
                    <a:pt x="18" y="105"/>
                  </a:cubicBezTo>
                  <a:cubicBezTo>
                    <a:pt x="17" y="105"/>
                    <a:pt x="15" y="105"/>
                    <a:pt x="14" y="104"/>
                  </a:cubicBezTo>
                  <a:lnTo>
                    <a:pt x="27" y="91"/>
                  </a:lnTo>
                  <a:lnTo>
                    <a:pt x="14" y="78"/>
                  </a:lnTo>
                  <a:lnTo>
                    <a:pt x="0" y="91"/>
                  </a:lnTo>
                  <a:cubicBezTo>
                    <a:pt x="0" y="90"/>
                    <a:pt x="0" y="88"/>
                    <a:pt x="0" y="86"/>
                  </a:cubicBezTo>
                  <a:cubicBezTo>
                    <a:pt x="0" y="82"/>
                    <a:pt x="1" y="77"/>
                    <a:pt x="5" y="74"/>
                  </a:cubicBezTo>
                  <a:cubicBezTo>
                    <a:pt x="8" y="71"/>
                    <a:pt x="12" y="69"/>
                    <a:pt x="17" y="69"/>
                  </a:cubicBezTo>
                  <a:cubicBezTo>
                    <a:pt x="19" y="69"/>
                    <a:pt x="20" y="69"/>
                    <a:pt x="22" y="70"/>
                  </a:cubicBezTo>
                  <a:lnTo>
                    <a:pt x="39" y="53"/>
                  </a:lnTo>
                  <a:lnTo>
                    <a:pt x="15" y="28"/>
                  </a:lnTo>
                  <a:lnTo>
                    <a:pt x="27" y="16"/>
                  </a:lnTo>
                  <a:lnTo>
                    <a:pt x="52" y="40"/>
                  </a:lnTo>
                  <a:lnTo>
                    <a:pt x="69" y="23"/>
                  </a:lnTo>
                  <a:cubicBezTo>
                    <a:pt x="68" y="21"/>
                    <a:pt x="68" y="19"/>
                    <a:pt x="68" y="18"/>
                  </a:cubicBezTo>
                  <a:cubicBezTo>
                    <a:pt x="68" y="13"/>
                    <a:pt x="70" y="9"/>
                    <a:pt x="73" y="5"/>
                  </a:cubicBezTo>
                  <a:cubicBezTo>
                    <a:pt x="77" y="2"/>
                    <a:pt x="81" y="0"/>
                    <a:pt x="86" y="0"/>
                  </a:cubicBezTo>
                  <a:cubicBezTo>
                    <a:pt x="87" y="0"/>
                    <a:pt x="89" y="1"/>
                    <a:pt x="91" y="1"/>
                  </a:cubicBezTo>
                  <a:lnTo>
                    <a:pt x="77" y="14"/>
                  </a:lnTo>
                  <a:lnTo>
                    <a:pt x="90" y="28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7176" name="直接连接符 8"/>
          <p:cNvCxnSpPr>
            <a:cxnSpLocks noChangeShapeType="1"/>
            <a:stCxn id="7177" idx="2"/>
            <a:endCxn id="7180" idx="2"/>
          </p:cNvCxnSpPr>
          <p:nvPr/>
        </p:nvCxnSpPr>
        <p:spPr bwMode="auto">
          <a:xfrm>
            <a:off x="2130425" y="3749675"/>
            <a:ext cx="6269038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7" name="椭圆 9"/>
          <p:cNvSpPr>
            <a:spLocks noChangeArrowheads="1"/>
          </p:cNvSpPr>
          <p:nvPr/>
        </p:nvSpPr>
        <p:spPr bwMode="auto">
          <a:xfrm>
            <a:off x="2130425" y="3660775"/>
            <a:ext cx="179388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椭圆 10"/>
          <p:cNvSpPr>
            <a:spLocks noChangeArrowheads="1"/>
          </p:cNvSpPr>
          <p:nvPr/>
        </p:nvSpPr>
        <p:spPr bwMode="auto">
          <a:xfrm>
            <a:off x="4294188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9" name="椭圆 11"/>
          <p:cNvSpPr>
            <a:spLocks noChangeArrowheads="1"/>
          </p:cNvSpPr>
          <p:nvPr/>
        </p:nvSpPr>
        <p:spPr bwMode="auto">
          <a:xfrm>
            <a:off x="6586538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0" name="椭圆 12"/>
          <p:cNvSpPr>
            <a:spLocks noChangeArrowheads="1"/>
          </p:cNvSpPr>
          <p:nvPr/>
        </p:nvSpPr>
        <p:spPr bwMode="auto">
          <a:xfrm>
            <a:off x="8399463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1" name="TextBox 20"/>
          <p:cNvSpPr>
            <a:spLocks noChangeArrowheads="1"/>
          </p:cNvSpPr>
          <p:nvPr/>
        </p:nvSpPr>
        <p:spPr bwMode="auto">
          <a:xfrm>
            <a:off x="1724025" y="3184525"/>
            <a:ext cx="993775" cy="3397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2009.11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2" name="TextBox 28"/>
          <p:cNvSpPr>
            <a:spLocks noChangeArrowheads="1"/>
          </p:cNvSpPr>
          <p:nvPr/>
        </p:nvSpPr>
        <p:spPr bwMode="auto">
          <a:xfrm>
            <a:off x="3887788" y="3989388"/>
            <a:ext cx="992187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2010.07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3" name="TextBox 26"/>
          <p:cNvSpPr>
            <a:spLocks noChangeArrowheads="1"/>
          </p:cNvSpPr>
          <p:nvPr/>
        </p:nvSpPr>
        <p:spPr bwMode="auto">
          <a:xfrm>
            <a:off x="1528763" y="3989388"/>
            <a:ext cx="1382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  <a:endParaRPr lang="zh-CN" alt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84" name="TextBox 27"/>
          <p:cNvSpPr>
            <a:spLocks noChangeArrowheads="1"/>
          </p:cNvSpPr>
          <p:nvPr/>
        </p:nvSpPr>
        <p:spPr bwMode="auto">
          <a:xfrm>
            <a:off x="1724025" y="1565275"/>
            <a:ext cx="18192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85" name="TextBox 29"/>
          <p:cNvSpPr>
            <a:spLocks noChangeArrowheads="1"/>
          </p:cNvSpPr>
          <p:nvPr/>
        </p:nvSpPr>
        <p:spPr bwMode="auto">
          <a:xfrm>
            <a:off x="1724025" y="212090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  <a:endParaRPr lang="zh-CN" altLang="en-US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6" name="TextBox 31"/>
          <p:cNvSpPr>
            <a:spLocks noChangeArrowheads="1"/>
          </p:cNvSpPr>
          <p:nvPr/>
        </p:nvSpPr>
        <p:spPr bwMode="auto">
          <a:xfrm>
            <a:off x="6178550" y="3184525"/>
            <a:ext cx="995363" cy="3397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2011.04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7" name="TextBox 48"/>
          <p:cNvSpPr>
            <a:spLocks noChangeArrowheads="1"/>
          </p:cNvSpPr>
          <p:nvPr/>
        </p:nvSpPr>
        <p:spPr bwMode="auto">
          <a:xfrm>
            <a:off x="7994650" y="3989388"/>
            <a:ext cx="990600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2012.07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8" name="直接连接符 39"/>
          <p:cNvSpPr>
            <a:spLocks noChangeShapeType="1"/>
          </p:cNvSpPr>
          <p:nvPr/>
        </p:nvSpPr>
        <p:spPr bwMode="auto">
          <a:xfrm>
            <a:off x="1724025" y="2830513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9" name="直接连接符 40"/>
          <p:cNvSpPr>
            <a:spLocks noChangeShapeType="1"/>
          </p:cNvSpPr>
          <p:nvPr/>
        </p:nvSpPr>
        <p:spPr bwMode="auto">
          <a:xfrm>
            <a:off x="1724025" y="2035175"/>
            <a:ext cx="3349625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0" name="TextBox 27"/>
          <p:cNvSpPr>
            <a:spLocks noChangeArrowheads="1"/>
          </p:cNvSpPr>
          <p:nvPr/>
        </p:nvSpPr>
        <p:spPr bwMode="auto">
          <a:xfrm>
            <a:off x="6175375" y="1565275"/>
            <a:ext cx="18192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1" name="TextBox 29"/>
          <p:cNvSpPr>
            <a:spLocks noChangeArrowheads="1"/>
          </p:cNvSpPr>
          <p:nvPr/>
        </p:nvSpPr>
        <p:spPr bwMode="auto">
          <a:xfrm>
            <a:off x="6175375" y="212090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  <a:endParaRPr lang="zh-CN" altLang="en-US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92" name="直接连接符 48"/>
          <p:cNvSpPr>
            <a:spLocks noChangeShapeType="1"/>
          </p:cNvSpPr>
          <p:nvPr/>
        </p:nvSpPr>
        <p:spPr bwMode="auto">
          <a:xfrm>
            <a:off x="6175375" y="2830513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3" name="直接连接符 49"/>
          <p:cNvSpPr>
            <a:spLocks noChangeShapeType="1"/>
          </p:cNvSpPr>
          <p:nvPr/>
        </p:nvSpPr>
        <p:spPr bwMode="auto">
          <a:xfrm>
            <a:off x="6175375" y="2035175"/>
            <a:ext cx="3349625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4" name="TextBox 27"/>
          <p:cNvSpPr>
            <a:spLocks noChangeArrowheads="1"/>
          </p:cNvSpPr>
          <p:nvPr/>
        </p:nvSpPr>
        <p:spPr bwMode="auto">
          <a:xfrm>
            <a:off x="7981950" y="4697413"/>
            <a:ext cx="181927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5" name="TextBox 29"/>
          <p:cNvSpPr>
            <a:spLocks noChangeArrowheads="1"/>
          </p:cNvSpPr>
          <p:nvPr/>
        </p:nvSpPr>
        <p:spPr bwMode="auto">
          <a:xfrm>
            <a:off x="7981950" y="525145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  <a:endParaRPr lang="zh-CN" altLang="en-US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96" name="直接连接符 52"/>
          <p:cNvSpPr>
            <a:spLocks noChangeShapeType="1"/>
          </p:cNvSpPr>
          <p:nvPr/>
        </p:nvSpPr>
        <p:spPr bwMode="auto">
          <a:xfrm>
            <a:off x="7981950" y="5962650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7" name="直接连接符 53"/>
          <p:cNvSpPr>
            <a:spLocks noChangeShapeType="1"/>
          </p:cNvSpPr>
          <p:nvPr/>
        </p:nvSpPr>
        <p:spPr bwMode="auto">
          <a:xfrm>
            <a:off x="7981950" y="5167313"/>
            <a:ext cx="3349625" cy="1587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8" name="TextBox 27"/>
          <p:cNvSpPr>
            <a:spLocks noChangeArrowheads="1"/>
          </p:cNvSpPr>
          <p:nvPr/>
        </p:nvSpPr>
        <p:spPr bwMode="auto">
          <a:xfrm>
            <a:off x="3887788" y="4697413"/>
            <a:ext cx="181927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9" name="TextBox 29"/>
          <p:cNvSpPr>
            <a:spLocks noChangeArrowheads="1"/>
          </p:cNvSpPr>
          <p:nvPr/>
        </p:nvSpPr>
        <p:spPr bwMode="auto">
          <a:xfrm>
            <a:off x="3887788" y="525145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  <a:endParaRPr lang="zh-CN" altLang="en-US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200" name="直接连接符 56"/>
          <p:cNvSpPr>
            <a:spLocks noChangeShapeType="1"/>
          </p:cNvSpPr>
          <p:nvPr/>
        </p:nvSpPr>
        <p:spPr bwMode="auto">
          <a:xfrm>
            <a:off x="3887788" y="5962650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1" name="直接连接符 57"/>
          <p:cNvSpPr>
            <a:spLocks noChangeShapeType="1"/>
          </p:cNvSpPr>
          <p:nvPr/>
        </p:nvSpPr>
        <p:spPr bwMode="auto">
          <a:xfrm>
            <a:off x="3887788" y="5167313"/>
            <a:ext cx="3349625" cy="1587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2" name="TextBox 26"/>
          <p:cNvSpPr>
            <a:spLocks noChangeArrowheads="1"/>
          </p:cNvSpPr>
          <p:nvPr/>
        </p:nvSpPr>
        <p:spPr bwMode="auto">
          <a:xfrm>
            <a:off x="3783013" y="3184525"/>
            <a:ext cx="1382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  <a:endParaRPr lang="zh-CN" alt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203" name="TextBox 26"/>
          <p:cNvSpPr>
            <a:spLocks noChangeArrowheads="1"/>
          </p:cNvSpPr>
          <p:nvPr/>
        </p:nvSpPr>
        <p:spPr bwMode="auto">
          <a:xfrm>
            <a:off x="5989638" y="3989388"/>
            <a:ext cx="1382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  <a:endParaRPr lang="zh-CN" alt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204" name="TextBox 26"/>
          <p:cNvSpPr>
            <a:spLocks noChangeArrowheads="1"/>
          </p:cNvSpPr>
          <p:nvPr/>
        </p:nvSpPr>
        <p:spPr bwMode="auto">
          <a:xfrm>
            <a:off x="7934325" y="3184525"/>
            <a:ext cx="13827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  <a:endParaRPr lang="zh-CN" alt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40" name="TextBox 39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5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6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  <a:endParaRPr lang="zh-CN" altLang="zh-CN" sz="1400">
              <a:solidFill>
                <a:srgbClr val="3F3F3F"/>
              </a:solidFill>
              <a:latin typeface="方正兰亭纤黑简体"/>
              <a:sym typeface="方正兰亭纤黑简体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  <a:endParaRPr lang="zh-CN" altLang="zh-CN" sz="14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8197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198" name="直接连接符 36"/>
          <p:cNvCxnSpPr>
            <a:cxnSpLocks noChangeShapeType="1"/>
            <a:stCxn id="8216" idx="6"/>
            <a:endCxn id="8220" idx="2"/>
          </p:cNvCxnSpPr>
          <p:nvPr/>
        </p:nvCxnSpPr>
        <p:spPr bwMode="auto">
          <a:xfrm>
            <a:off x="3214688" y="3819525"/>
            <a:ext cx="6138862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9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anose="02010600030101010101" pitchFamily="2" charset="-122"/>
              </a:rPr>
              <a:t>兴趣爱好</a:t>
            </a:r>
            <a:endParaRPr lang="zh-CN" smtClean="0">
              <a:ea typeface="宋体" panose="02010600030101010101" pitchFamily="2" charset="-122"/>
            </a:endParaRPr>
          </a:p>
        </p:txBody>
      </p:sp>
      <p:sp>
        <p:nvSpPr>
          <p:cNvPr id="8200" name="心形 3"/>
          <p:cNvSpPr>
            <a:spLocks noChangeArrowheads="1"/>
          </p:cNvSpPr>
          <p:nvPr/>
        </p:nvSpPr>
        <p:spPr bwMode="auto">
          <a:xfrm>
            <a:off x="1058863" y="473075"/>
            <a:ext cx="506412" cy="508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8201" name="组合 18"/>
          <p:cNvGrpSpPr/>
          <p:nvPr/>
        </p:nvGrpSpPr>
        <p:grpSpPr bwMode="auto">
          <a:xfrm>
            <a:off x="5614988" y="3149600"/>
            <a:ext cx="1338262" cy="1338263"/>
            <a:chOff x="0" y="0"/>
            <a:chExt cx="1338536" cy="1338536"/>
          </a:xfrm>
        </p:grpSpPr>
        <p:sp>
          <p:nvSpPr>
            <p:cNvPr id="8229" name="椭圆 15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30" name="Freeform 346"/>
            <p:cNvSpPr>
              <a:spLocks noChangeArrowheads="1"/>
            </p:cNvSpPr>
            <p:nvPr/>
          </p:nvSpPr>
          <p:spPr bwMode="auto">
            <a:xfrm>
              <a:off x="169414" y="169414"/>
              <a:ext cx="999709" cy="999709"/>
            </a:xfrm>
            <a:custGeom>
              <a:avLst/>
              <a:gdLst>
                <a:gd name="T0" fmla="*/ 2147483647 w 2101"/>
                <a:gd name="T1" fmla="*/ 2147483647 h 2108"/>
                <a:gd name="T2" fmla="*/ 2147483647 w 2101"/>
                <a:gd name="T3" fmla="*/ 2147483647 h 2108"/>
                <a:gd name="T4" fmla="*/ 2147483647 w 2101"/>
                <a:gd name="T5" fmla="*/ 0 h 2108"/>
                <a:gd name="T6" fmla="*/ 2147483647 w 2101"/>
                <a:gd name="T7" fmla="*/ 2147483647 h 2108"/>
                <a:gd name="T8" fmla="*/ 0 w 2101"/>
                <a:gd name="T9" fmla="*/ 2147483647 h 2108"/>
                <a:gd name="T10" fmla="*/ 2147483647 w 2101"/>
                <a:gd name="T11" fmla="*/ 2147483647 h 2108"/>
                <a:gd name="T12" fmla="*/ 2147483647 w 2101"/>
                <a:gd name="T13" fmla="*/ 2147483647 h 2108"/>
                <a:gd name="T14" fmla="*/ 2147483647 w 2101"/>
                <a:gd name="T15" fmla="*/ 2147483647 h 2108"/>
                <a:gd name="T16" fmla="*/ 2147483647 w 2101"/>
                <a:gd name="T17" fmla="*/ 2147483647 h 2108"/>
                <a:gd name="T18" fmla="*/ 2147483647 w 2101"/>
                <a:gd name="T19" fmla="*/ 2147483647 h 2108"/>
                <a:gd name="T20" fmla="*/ 2147483647 w 2101"/>
                <a:gd name="T21" fmla="*/ 2147483647 h 2108"/>
                <a:gd name="T22" fmla="*/ 2147483647 w 2101"/>
                <a:gd name="T23" fmla="*/ 2147483647 h 2108"/>
                <a:gd name="T24" fmla="*/ 2147483647 w 2101"/>
                <a:gd name="T25" fmla="*/ 2147483647 h 2108"/>
                <a:gd name="T26" fmla="*/ 2147483647 w 2101"/>
                <a:gd name="T27" fmla="*/ 2147483647 h 2108"/>
                <a:gd name="T28" fmla="*/ 2147483647 w 2101"/>
                <a:gd name="T29" fmla="*/ 2147483647 h 2108"/>
                <a:gd name="T30" fmla="*/ 2147483647 w 2101"/>
                <a:gd name="T31" fmla="*/ 2147483647 h 2108"/>
                <a:gd name="T32" fmla="*/ 2147483647 w 2101"/>
                <a:gd name="T33" fmla="*/ 2147483647 h 2108"/>
                <a:gd name="T34" fmla="*/ 2147483647 w 2101"/>
                <a:gd name="T35" fmla="*/ 2147483647 h 2108"/>
                <a:gd name="T36" fmla="*/ 2147483647 w 2101"/>
                <a:gd name="T37" fmla="*/ 2147483647 h 2108"/>
                <a:gd name="T38" fmla="*/ 2147483647 w 2101"/>
                <a:gd name="T39" fmla="*/ 2147483647 h 2108"/>
                <a:gd name="T40" fmla="*/ 2147483647 w 2101"/>
                <a:gd name="T41" fmla="*/ 2147483647 h 2108"/>
                <a:gd name="T42" fmla="*/ 2147483647 w 2101"/>
                <a:gd name="T43" fmla="*/ 2147483647 h 2108"/>
                <a:gd name="T44" fmla="*/ 2147483647 w 2101"/>
                <a:gd name="T45" fmla="*/ 2147483647 h 2108"/>
                <a:gd name="T46" fmla="*/ 2147483647 w 2101"/>
                <a:gd name="T47" fmla="*/ 2147483647 h 2108"/>
                <a:gd name="T48" fmla="*/ 2147483647 w 2101"/>
                <a:gd name="T49" fmla="*/ 2147483647 h 2108"/>
                <a:gd name="T50" fmla="*/ 2147483647 w 2101"/>
                <a:gd name="T51" fmla="*/ 2147483647 h 2108"/>
                <a:gd name="T52" fmla="*/ 2147483647 w 2101"/>
                <a:gd name="T53" fmla="*/ 2147483647 h 2108"/>
                <a:gd name="T54" fmla="*/ 2147483647 w 2101"/>
                <a:gd name="T55" fmla="*/ 2147483647 h 2108"/>
                <a:gd name="T56" fmla="*/ 2147483647 w 2101"/>
                <a:gd name="T57" fmla="*/ 2147483647 h 2108"/>
                <a:gd name="T58" fmla="*/ 2147483647 w 2101"/>
                <a:gd name="T59" fmla="*/ 2147483647 h 2108"/>
                <a:gd name="T60" fmla="*/ 2147483647 w 2101"/>
                <a:gd name="T61" fmla="*/ 2147483647 h 2108"/>
                <a:gd name="T62" fmla="*/ 2147483647 w 2101"/>
                <a:gd name="T63" fmla="*/ 2147483647 h 2108"/>
                <a:gd name="T64" fmla="*/ 2147483647 w 2101"/>
                <a:gd name="T65" fmla="*/ 2147483647 h 2108"/>
                <a:gd name="T66" fmla="*/ 2147483647 w 2101"/>
                <a:gd name="T67" fmla="*/ 2147483647 h 2108"/>
                <a:gd name="T68" fmla="*/ 2147483647 w 2101"/>
                <a:gd name="T69" fmla="*/ 2147483647 h 210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01"/>
                <a:gd name="T106" fmla="*/ 0 h 2108"/>
                <a:gd name="T107" fmla="*/ 2101 w 2101"/>
                <a:gd name="T108" fmla="*/ 2108 h 210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01" h="2108">
                  <a:moveTo>
                    <a:pt x="2101" y="1176"/>
                  </a:moveTo>
                  <a:cubicBezTo>
                    <a:pt x="1220" y="657"/>
                    <a:pt x="1220" y="657"/>
                    <a:pt x="1220" y="657"/>
                  </a:cubicBezTo>
                  <a:cubicBezTo>
                    <a:pt x="1228" y="295"/>
                    <a:pt x="1196" y="0"/>
                    <a:pt x="1069" y="0"/>
                  </a:cubicBezTo>
                  <a:cubicBezTo>
                    <a:pt x="929" y="0"/>
                    <a:pt x="890" y="258"/>
                    <a:pt x="900" y="646"/>
                  </a:cubicBezTo>
                  <a:cubicBezTo>
                    <a:pt x="0" y="1176"/>
                    <a:pt x="0" y="1176"/>
                    <a:pt x="0" y="1176"/>
                  </a:cubicBezTo>
                  <a:cubicBezTo>
                    <a:pt x="61" y="1280"/>
                    <a:pt x="61" y="1280"/>
                    <a:pt x="61" y="1280"/>
                  </a:cubicBezTo>
                  <a:cubicBezTo>
                    <a:pt x="346" y="1209"/>
                    <a:pt x="346" y="1209"/>
                    <a:pt x="346" y="1209"/>
                  </a:cubicBezTo>
                  <a:cubicBezTo>
                    <a:pt x="350" y="1237"/>
                    <a:pt x="357" y="1265"/>
                    <a:pt x="367" y="1294"/>
                  </a:cubicBezTo>
                  <a:cubicBezTo>
                    <a:pt x="411" y="1294"/>
                    <a:pt x="411" y="1294"/>
                    <a:pt x="411" y="1294"/>
                  </a:cubicBezTo>
                  <a:cubicBezTo>
                    <a:pt x="411" y="1294"/>
                    <a:pt x="430" y="1252"/>
                    <a:pt x="437" y="1187"/>
                  </a:cubicBezTo>
                  <a:cubicBezTo>
                    <a:pt x="706" y="1120"/>
                    <a:pt x="706" y="1120"/>
                    <a:pt x="706" y="1120"/>
                  </a:cubicBezTo>
                  <a:cubicBezTo>
                    <a:pt x="710" y="1152"/>
                    <a:pt x="717" y="1187"/>
                    <a:pt x="729" y="1221"/>
                  </a:cubicBezTo>
                  <a:cubicBezTo>
                    <a:pt x="773" y="1221"/>
                    <a:pt x="773" y="1221"/>
                    <a:pt x="773" y="1221"/>
                  </a:cubicBezTo>
                  <a:cubicBezTo>
                    <a:pt x="773" y="1221"/>
                    <a:pt x="796" y="1172"/>
                    <a:pt x="800" y="1097"/>
                  </a:cubicBezTo>
                  <a:cubicBezTo>
                    <a:pt x="925" y="1066"/>
                    <a:pt x="925" y="1066"/>
                    <a:pt x="925" y="1066"/>
                  </a:cubicBezTo>
                  <a:cubicBezTo>
                    <a:pt x="944" y="1294"/>
                    <a:pt x="972" y="1543"/>
                    <a:pt x="1001" y="1798"/>
                  </a:cubicBezTo>
                  <a:cubicBezTo>
                    <a:pt x="762" y="2042"/>
                    <a:pt x="762" y="2042"/>
                    <a:pt x="762" y="2042"/>
                  </a:cubicBezTo>
                  <a:cubicBezTo>
                    <a:pt x="781" y="2108"/>
                    <a:pt x="781" y="2108"/>
                    <a:pt x="781" y="2108"/>
                  </a:cubicBezTo>
                  <a:cubicBezTo>
                    <a:pt x="1032" y="1988"/>
                    <a:pt x="1032" y="1988"/>
                    <a:pt x="1032" y="1988"/>
                  </a:cubicBezTo>
                  <a:cubicBezTo>
                    <a:pt x="1088" y="1988"/>
                    <a:pt x="1088" y="1988"/>
                    <a:pt x="1088" y="1988"/>
                  </a:cubicBezTo>
                  <a:cubicBezTo>
                    <a:pt x="1088" y="1988"/>
                    <a:pt x="1089" y="1986"/>
                    <a:pt x="1089" y="1985"/>
                  </a:cubicBezTo>
                  <a:cubicBezTo>
                    <a:pt x="1347" y="2108"/>
                    <a:pt x="1347" y="2108"/>
                    <a:pt x="1347" y="2108"/>
                  </a:cubicBezTo>
                  <a:cubicBezTo>
                    <a:pt x="1365" y="2042"/>
                    <a:pt x="1365" y="2042"/>
                    <a:pt x="1365" y="2042"/>
                  </a:cubicBezTo>
                  <a:cubicBezTo>
                    <a:pt x="1117" y="1789"/>
                    <a:pt x="1117" y="1789"/>
                    <a:pt x="1117" y="1789"/>
                  </a:cubicBezTo>
                  <a:cubicBezTo>
                    <a:pt x="1141" y="1614"/>
                    <a:pt x="1174" y="1347"/>
                    <a:pt x="1196" y="1071"/>
                  </a:cubicBezTo>
                  <a:cubicBezTo>
                    <a:pt x="1333" y="1105"/>
                    <a:pt x="1333" y="1105"/>
                    <a:pt x="1333" y="1105"/>
                  </a:cubicBezTo>
                  <a:cubicBezTo>
                    <a:pt x="1339" y="1176"/>
                    <a:pt x="1360" y="1221"/>
                    <a:pt x="1360" y="1221"/>
                  </a:cubicBezTo>
                  <a:cubicBezTo>
                    <a:pt x="1404" y="1221"/>
                    <a:pt x="1404" y="1221"/>
                    <a:pt x="1404" y="1221"/>
                  </a:cubicBezTo>
                  <a:cubicBezTo>
                    <a:pt x="1415" y="1189"/>
                    <a:pt x="1422" y="1158"/>
                    <a:pt x="1426" y="1128"/>
                  </a:cubicBezTo>
                  <a:cubicBezTo>
                    <a:pt x="1698" y="1195"/>
                    <a:pt x="1698" y="1195"/>
                    <a:pt x="1698" y="1195"/>
                  </a:cubicBezTo>
                  <a:cubicBezTo>
                    <a:pt x="1705" y="1256"/>
                    <a:pt x="1723" y="1294"/>
                    <a:pt x="1723" y="1294"/>
                  </a:cubicBezTo>
                  <a:cubicBezTo>
                    <a:pt x="1767" y="1294"/>
                    <a:pt x="1767" y="1294"/>
                    <a:pt x="1767" y="1294"/>
                  </a:cubicBezTo>
                  <a:cubicBezTo>
                    <a:pt x="1776" y="1268"/>
                    <a:pt x="1782" y="1242"/>
                    <a:pt x="1786" y="1217"/>
                  </a:cubicBezTo>
                  <a:cubicBezTo>
                    <a:pt x="2040" y="1280"/>
                    <a:pt x="2040" y="1280"/>
                    <a:pt x="2040" y="1280"/>
                  </a:cubicBezTo>
                  <a:lnTo>
                    <a:pt x="2101" y="11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2" name="组合 24"/>
          <p:cNvGrpSpPr/>
          <p:nvPr/>
        </p:nvGrpSpPr>
        <p:grpSpPr bwMode="auto">
          <a:xfrm>
            <a:off x="7485063" y="3149600"/>
            <a:ext cx="1338262" cy="1338263"/>
            <a:chOff x="0" y="0"/>
            <a:chExt cx="1338536" cy="1338536"/>
          </a:xfrm>
        </p:grpSpPr>
        <p:sp>
          <p:nvSpPr>
            <p:cNvPr id="8227" name="椭圆 20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8" name="Freeform 15"/>
            <p:cNvSpPr>
              <a:spLocks noEditPoints="1" noChangeArrowheads="1"/>
            </p:cNvSpPr>
            <p:nvPr/>
          </p:nvSpPr>
          <p:spPr bwMode="auto">
            <a:xfrm>
              <a:off x="309228" y="381236"/>
              <a:ext cx="720080" cy="576064"/>
            </a:xfrm>
            <a:custGeom>
              <a:avLst/>
              <a:gdLst>
                <a:gd name="T0" fmla="*/ 2147483647 w 400"/>
                <a:gd name="T1" fmla="*/ 2147483647 h 320"/>
                <a:gd name="T2" fmla="*/ 2147483647 w 400"/>
                <a:gd name="T3" fmla="*/ 2147483647 h 320"/>
                <a:gd name="T4" fmla="*/ 2147483647 w 400"/>
                <a:gd name="T5" fmla="*/ 2147483647 h 320"/>
                <a:gd name="T6" fmla="*/ 2147483647 w 400"/>
                <a:gd name="T7" fmla="*/ 2147483647 h 320"/>
                <a:gd name="T8" fmla="*/ 2147483647 w 400"/>
                <a:gd name="T9" fmla="*/ 2147483647 h 320"/>
                <a:gd name="T10" fmla="*/ 2147483647 w 400"/>
                <a:gd name="T11" fmla="*/ 2147483647 h 320"/>
                <a:gd name="T12" fmla="*/ 2147483647 w 400"/>
                <a:gd name="T13" fmla="*/ 2147483647 h 320"/>
                <a:gd name="T14" fmla="*/ 2147483647 w 400"/>
                <a:gd name="T15" fmla="*/ 2147483647 h 320"/>
                <a:gd name="T16" fmla="*/ 2147483647 w 400"/>
                <a:gd name="T17" fmla="*/ 2147483647 h 320"/>
                <a:gd name="T18" fmla="*/ 2147483647 w 400"/>
                <a:gd name="T19" fmla="*/ 0 h 320"/>
                <a:gd name="T20" fmla="*/ 2147483647 w 400"/>
                <a:gd name="T21" fmla="*/ 0 h 320"/>
                <a:gd name="T22" fmla="*/ 2147483647 w 400"/>
                <a:gd name="T23" fmla="*/ 2147483647 h 320"/>
                <a:gd name="T24" fmla="*/ 2147483647 w 400"/>
                <a:gd name="T25" fmla="*/ 2147483647 h 320"/>
                <a:gd name="T26" fmla="*/ 2147483647 w 400"/>
                <a:gd name="T27" fmla="*/ 2147483647 h 320"/>
                <a:gd name="T28" fmla="*/ 2147483647 w 400"/>
                <a:gd name="T29" fmla="*/ 2147483647 h 320"/>
                <a:gd name="T30" fmla="*/ 0 w 400"/>
                <a:gd name="T31" fmla="*/ 2147483647 h 320"/>
                <a:gd name="T32" fmla="*/ 0 w 400"/>
                <a:gd name="T33" fmla="*/ 2147483647 h 320"/>
                <a:gd name="T34" fmla="*/ 2147483647 w 400"/>
                <a:gd name="T35" fmla="*/ 2147483647 h 320"/>
                <a:gd name="T36" fmla="*/ 2147483647 w 400"/>
                <a:gd name="T37" fmla="*/ 2147483647 h 320"/>
                <a:gd name="T38" fmla="*/ 2147483647 w 400"/>
                <a:gd name="T39" fmla="*/ 2147483647 h 320"/>
                <a:gd name="T40" fmla="*/ 2147483647 w 400"/>
                <a:gd name="T41" fmla="*/ 2147483647 h 320"/>
                <a:gd name="T42" fmla="*/ 2147483647 w 400"/>
                <a:gd name="T43" fmla="*/ 2147483647 h 320"/>
                <a:gd name="T44" fmla="*/ 2147483647 w 400"/>
                <a:gd name="T45" fmla="*/ 2147483647 h 320"/>
                <a:gd name="T46" fmla="*/ 2147483647 w 400"/>
                <a:gd name="T47" fmla="*/ 2147483647 h 320"/>
                <a:gd name="T48" fmla="*/ 2147483647 w 400"/>
                <a:gd name="T49" fmla="*/ 2147483647 h 320"/>
                <a:gd name="T50" fmla="*/ 2147483647 w 400"/>
                <a:gd name="T51" fmla="*/ 2147483647 h 320"/>
                <a:gd name="T52" fmla="*/ 2147483647 w 400"/>
                <a:gd name="T53" fmla="*/ 2147483647 h 320"/>
                <a:gd name="T54" fmla="*/ 2147483647 w 400"/>
                <a:gd name="T55" fmla="*/ 2147483647 h 320"/>
                <a:gd name="T56" fmla="*/ 2147483647 w 400"/>
                <a:gd name="T57" fmla="*/ 2147483647 h 320"/>
                <a:gd name="T58" fmla="*/ 2147483647 w 400"/>
                <a:gd name="T59" fmla="*/ 2147483647 h 320"/>
                <a:gd name="T60" fmla="*/ 2147483647 w 400"/>
                <a:gd name="T61" fmla="*/ 2147483647 h 320"/>
                <a:gd name="T62" fmla="*/ 2147483647 w 400"/>
                <a:gd name="T63" fmla="*/ 2147483647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00"/>
                <a:gd name="T97" fmla="*/ 0 h 320"/>
                <a:gd name="T98" fmla="*/ 400 w 400"/>
                <a:gd name="T99" fmla="*/ 320 h 3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3" name="组合 21"/>
          <p:cNvGrpSpPr/>
          <p:nvPr/>
        </p:nvGrpSpPr>
        <p:grpSpPr bwMode="auto">
          <a:xfrm>
            <a:off x="3746500" y="3149600"/>
            <a:ext cx="1338263" cy="1338263"/>
            <a:chOff x="0" y="0"/>
            <a:chExt cx="1338536" cy="1338536"/>
          </a:xfrm>
        </p:grpSpPr>
        <p:sp>
          <p:nvSpPr>
            <p:cNvPr id="8222" name="椭圆 16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23" name="组合 5"/>
            <p:cNvGrpSpPr/>
            <p:nvPr/>
          </p:nvGrpSpPr>
          <p:grpSpPr bwMode="auto">
            <a:xfrm>
              <a:off x="290658" y="322881"/>
              <a:ext cx="757220" cy="692775"/>
              <a:chOff x="0" y="0"/>
              <a:chExt cx="223838" cy="204788"/>
            </a:xfrm>
          </p:grpSpPr>
          <p:sp>
            <p:nvSpPr>
              <p:cNvPr id="8224" name="Freeform 2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2238" cy="119063"/>
              </a:xfrm>
              <a:custGeom>
                <a:avLst/>
                <a:gdLst>
                  <a:gd name="T0" fmla="*/ 2147483647 w 1131"/>
                  <a:gd name="T1" fmla="*/ 2147483647 h 1106"/>
                  <a:gd name="T2" fmla="*/ 2147483647 w 1131"/>
                  <a:gd name="T3" fmla="*/ 2147483647 h 1106"/>
                  <a:gd name="T4" fmla="*/ 2147483647 w 1131"/>
                  <a:gd name="T5" fmla="*/ 2147483647 h 1106"/>
                  <a:gd name="T6" fmla="*/ 2147483647 w 1131"/>
                  <a:gd name="T7" fmla="*/ 2147483647 h 1106"/>
                  <a:gd name="T8" fmla="*/ 2147483647 w 1131"/>
                  <a:gd name="T9" fmla="*/ 2147483647 h 1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1"/>
                  <a:gd name="T16" fmla="*/ 0 h 1106"/>
                  <a:gd name="T17" fmla="*/ 1131 w 1131"/>
                  <a:gd name="T18" fmla="*/ 1106 h 1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1" h="1106">
                    <a:moveTo>
                      <a:pt x="727" y="88"/>
                    </a:moveTo>
                    <a:cubicBezTo>
                      <a:pt x="990" y="176"/>
                      <a:pt x="1131" y="455"/>
                      <a:pt x="1041" y="712"/>
                    </a:cubicBezTo>
                    <a:cubicBezTo>
                      <a:pt x="952" y="969"/>
                      <a:pt x="666" y="1106"/>
                      <a:pt x="403" y="1018"/>
                    </a:cubicBezTo>
                    <a:cubicBezTo>
                      <a:pt x="140" y="931"/>
                      <a:pt x="0" y="651"/>
                      <a:pt x="89" y="394"/>
                    </a:cubicBezTo>
                    <a:cubicBezTo>
                      <a:pt x="179" y="138"/>
                      <a:pt x="465" y="0"/>
                      <a:pt x="727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5" name="Freeform 249"/>
              <p:cNvSpPr>
                <a:spLocks noChangeArrowheads="1"/>
              </p:cNvSpPr>
              <p:nvPr/>
            </p:nvSpPr>
            <p:spPr bwMode="auto">
              <a:xfrm>
                <a:off x="174625" y="160338"/>
                <a:ext cx="49213" cy="44450"/>
              </a:xfrm>
              <a:custGeom>
                <a:avLst/>
                <a:gdLst>
                  <a:gd name="T0" fmla="*/ 2147483647 w 466"/>
                  <a:gd name="T1" fmla="*/ 2147483647 h 412"/>
                  <a:gd name="T2" fmla="*/ 2147483647 w 466"/>
                  <a:gd name="T3" fmla="*/ 2147483647 h 412"/>
                  <a:gd name="T4" fmla="*/ 2147483647 w 466"/>
                  <a:gd name="T5" fmla="*/ 2147483647 h 412"/>
                  <a:gd name="T6" fmla="*/ 2147483647 w 466"/>
                  <a:gd name="T7" fmla="*/ 2147483647 h 412"/>
                  <a:gd name="T8" fmla="*/ 2147483647 w 466"/>
                  <a:gd name="T9" fmla="*/ 2147483647 h 412"/>
                  <a:gd name="T10" fmla="*/ 2147483647 w 466"/>
                  <a:gd name="T11" fmla="*/ 2147483647 h 412"/>
                  <a:gd name="T12" fmla="*/ 2147483647 w 466"/>
                  <a:gd name="T13" fmla="*/ 2147483647 h 412"/>
                  <a:gd name="T14" fmla="*/ 0 w 466"/>
                  <a:gd name="T15" fmla="*/ 2147483647 h 412"/>
                  <a:gd name="T16" fmla="*/ 2147483647 w 466"/>
                  <a:gd name="T17" fmla="*/ 2147483647 h 412"/>
                  <a:gd name="T18" fmla="*/ 2147483647 w 466"/>
                  <a:gd name="T19" fmla="*/ 2147483647 h 412"/>
                  <a:gd name="T20" fmla="*/ 2147483647 w 466"/>
                  <a:gd name="T21" fmla="*/ 2147483647 h 412"/>
                  <a:gd name="T22" fmla="*/ 2147483647 w 466"/>
                  <a:gd name="T23" fmla="*/ 2147483647 h 412"/>
                  <a:gd name="T24" fmla="*/ 2147483647 w 466"/>
                  <a:gd name="T25" fmla="*/ 2147483647 h 412"/>
                  <a:gd name="T26" fmla="*/ 2147483647 w 466"/>
                  <a:gd name="T27" fmla="*/ 2147483647 h 412"/>
                  <a:gd name="T28" fmla="*/ 2147483647 w 466"/>
                  <a:gd name="T29" fmla="*/ 2147483647 h 412"/>
                  <a:gd name="T30" fmla="*/ 2147483647 w 466"/>
                  <a:gd name="T31" fmla="*/ 2147483647 h 4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66"/>
                  <a:gd name="T49" fmla="*/ 0 h 412"/>
                  <a:gd name="T50" fmla="*/ 466 w 466"/>
                  <a:gd name="T51" fmla="*/ 412 h 41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66" h="412">
                    <a:moveTo>
                      <a:pt x="357" y="50"/>
                    </a:moveTo>
                    <a:cubicBezTo>
                      <a:pt x="357" y="50"/>
                      <a:pt x="367" y="107"/>
                      <a:pt x="380" y="177"/>
                    </a:cubicBezTo>
                    <a:cubicBezTo>
                      <a:pt x="384" y="197"/>
                      <a:pt x="382" y="220"/>
                      <a:pt x="374" y="242"/>
                    </a:cubicBezTo>
                    <a:cubicBezTo>
                      <a:pt x="362" y="275"/>
                      <a:pt x="338" y="305"/>
                      <a:pt x="311" y="318"/>
                    </a:cubicBezTo>
                    <a:cubicBezTo>
                      <a:pt x="289" y="329"/>
                      <a:pt x="247" y="329"/>
                      <a:pt x="204" y="315"/>
                    </a:cubicBezTo>
                    <a:cubicBezTo>
                      <a:pt x="173" y="305"/>
                      <a:pt x="142" y="287"/>
                      <a:pt x="118" y="265"/>
                    </a:cubicBezTo>
                    <a:cubicBezTo>
                      <a:pt x="58" y="210"/>
                      <a:pt x="58" y="210"/>
                      <a:pt x="58" y="210"/>
                    </a:cubicBezTo>
                    <a:cubicBezTo>
                      <a:pt x="47" y="235"/>
                      <a:pt x="23" y="257"/>
                      <a:pt x="0" y="264"/>
                    </a:cubicBezTo>
                    <a:cubicBezTo>
                      <a:pt x="62" y="322"/>
                      <a:pt x="62" y="322"/>
                      <a:pt x="62" y="322"/>
                    </a:cubicBezTo>
                    <a:cubicBezTo>
                      <a:pt x="96" y="353"/>
                      <a:pt x="136" y="375"/>
                      <a:pt x="178" y="389"/>
                    </a:cubicBezTo>
                    <a:cubicBezTo>
                      <a:pt x="235" y="408"/>
                      <a:pt x="295" y="412"/>
                      <a:pt x="347" y="388"/>
                    </a:cubicBezTo>
                    <a:cubicBezTo>
                      <a:pt x="397" y="364"/>
                      <a:pt x="432" y="318"/>
                      <a:pt x="450" y="267"/>
                    </a:cubicBezTo>
                    <a:cubicBezTo>
                      <a:pt x="462" y="234"/>
                      <a:pt x="466" y="198"/>
                      <a:pt x="459" y="163"/>
                    </a:cubicBezTo>
                    <a:cubicBezTo>
                      <a:pt x="446" y="93"/>
                      <a:pt x="436" y="36"/>
                      <a:pt x="436" y="35"/>
                    </a:cubicBezTo>
                    <a:cubicBezTo>
                      <a:pt x="433" y="14"/>
                      <a:pt x="412" y="0"/>
                      <a:pt x="391" y="3"/>
                    </a:cubicBezTo>
                    <a:cubicBezTo>
                      <a:pt x="369" y="6"/>
                      <a:pt x="354" y="28"/>
                      <a:pt x="357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6" name="Freeform 250"/>
              <p:cNvSpPr>
                <a:spLocks noEditPoints="1" noChangeArrowheads="1"/>
              </p:cNvSpPr>
              <p:nvPr/>
            </p:nvSpPr>
            <p:spPr bwMode="auto">
              <a:xfrm>
                <a:off x="74612" y="84138"/>
                <a:ext cx="104775" cy="104775"/>
              </a:xfrm>
              <a:custGeom>
                <a:avLst/>
                <a:gdLst>
                  <a:gd name="T0" fmla="*/ 2147483647 w 980"/>
                  <a:gd name="T1" fmla="*/ 2147483647 h 976"/>
                  <a:gd name="T2" fmla="*/ 2147483647 w 980"/>
                  <a:gd name="T3" fmla="*/ 2147483647 h 976"/>
                  <a:gd name="T4" fmla="*/ 2147483647 w 980"/>
                  <a:gd name="T5" fmla="*/ 2147483647 h 976"/>
                  <a:gd name="T6" fmla="*/ 2147483647 w 980"/>
                  <a:gd name="T7" fmla="*/ 2147483647 h 976"/>
                  <a:gd name="T8" fmla="*/ 2147483647 w 980"/>
                  <a:gd name="T9" fmla="*/ 2147483647 h 976"/>
                  <a:gd name="T10" fmla="*/ 2147483647 w 980"/>
                  <a:gd name="T11" fmla="*/ 0 h 976"/>
                  <a:gd name="T12" fmla="*/ 0 w 980"/>
                  <a:gd name="T13" fmla="*/ 2147483647 h 976"/>
                  <a:gd name="T14" fmla="*/ 2147483647 w 980"/>
                  <a:gd name="T15" fmla="*/ 2147483647 h 976"/>
                  <a:gd name="T16" fmla="*/ 2147483647 w 980"/>
                  <a:gd name="T17" fmla="*/ 2147483647 h 976"/>
                  <a:gd name="T18" fmla="*/ 2147483647 w 980"/>
                  <a:gd name="T19" fmla="*/ 0 h 976"/>
                  <a:gd name="T20" fmla="*/ 2147483647 w 980"/>
                  <a:gd name="T21" fmla="*/ 2147483647 h 976"/>
                  <a:gd name="T22" fmla="*/ 2147483647 w 980"/>
                  <a:gd name="T23" fmla="*/ 2147483647 h 976"/>
                  <a:gd name="T24" fmla="*/ 2147483647 w 980"/>
                  <a:gd name="T25" fmla="*/ 2147483647 h 976"/>
                  <a:gd name="T26" fmla="*/ 2147483647 w 980"/>
                  <a:gd name="T27" fmla="*/ 2147483647 h 976"/>
                  <a:gd name="T28" fmla="*/ 2147483647 w 980"/>
                  <a:gd name="T29" fmla="*/ 2147483647 h 9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80"/>
                  <a:gd name="T46" fmla="*/ 0 h 976"/>
                  <a:gd name="T47" fmla="*/ 980 w 980"/>
                  <a:gd name="T48" fmla="*/ 976 h 97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80" h="976">
                    <a:moveTo>
                      <a:pt x="504" y="365"/>
                    </a:moveTo>
                    <a:cubicBezTo>
                      <a:pt x="541" y="328"/>
                      <a:pt x="541" y="328"/>
                      <a:pt x="541" y="328"/>
                    </a:cubicBezTo>
                    <a:cubicBezTo>
                      <a:pt x="480" y="256"/>
                      <a:pt x="480" y="256"/>
                      <a:pt x="480" y="256"/>
                    </a:cubicBezTo>
                    <a:cubicBezTo>
                      <a:pt x="436" y="302"/>
                      <a:pt x="436" y="302"/>
                      <a:pt x="436" y="302"/>
                    </a:cubicBezTo>
                    <a:lnTo>
                      <a:pt x="504" y="365"/>
                    </a:lnTo>
                    <a:close/>
                    <a:moveTo>
                      <a:pt x="416" y="0"/>
                    </a:moveTo>
                    <a:cubicBezTo>
                      <a:pt x="416" y="0"/>
                      <a:pt x="321" y="289"/>
                      <a:pt x="0" y="341"/>
                    </a:cubicBezTo>
                    <a:cubicBezTo>
                      <a:pt x="774" y="976"/>
                      <a:pt x="774" y="976"/>
                      <a:pt x="774" y="976"/>
                    </a:cubicBezTo>
                    <a:cubicBezTo>
                      <a:pt x="774" y="976"/>
                      <a:pt x="959" y="971"/>
                      <a:pt x="980" y="769"/>
                    </a:cubicBezTo>
                    <a:lnTo>
                      <a:pt x="416" y="0"/>
                    </a:lnTo>
                    <a:close/>
                    <a:moveTo>
                      <a:pt x="506" y="399"/>
                    </a:moveTo>
                    <a:cubicBezTo>
                      <a:pt x="401" y="295"/>
                      <a:pt x="401" y="295"/>
                      <a:pt x="401" y="295"/>
                    </a:cubicBezTo>
                    <a:cubicBezTo>
                      <a:pt x="401" y="295"/>
                      <a:pt x="450" y="248"/>
                      <a:pt x="476" y="210"/>
                    </a:cubicBezTo>
                    <a:cubicBezTo>
                      <a:pt x="572" y="332"/>
                      <a:pt x="572" y="332"/>
                      <a:pt x="572" y="332"/>
                    </a:cubicBezTo>
                    <a:lnTo>
                      <a:pt x="506" y="3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204" name="组合 23"/>
          <p:cNvGrpSpPr/>
          <p:nvPr/>
        </p:nvGrpSpPr>
        <p:grpSpPr bwMode="auto">
          <a:xfrm>
            <a:off x="9353550" y="3149600"/>
            <a:ext cx="1339850" cy="1338263"/>
            <a:chOff x="0" y="0"/>
            <a:chExt cx="1338536" cy="1338536"/>
          </a:xfrm>
        </p:grpSpPr>
        <p:sp>
          <p:nvSpPr>
            <p:cNvPr id="8220" name="椭圆 19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1" name="Freeform 16"/>
            <p:cNvSpPr>
              <a:spLocks noEditPoints="1" noChangeArrowheads="1"/>
            </p:cNvSpPr>
            <p:nvPr/>
          </p:nvSpPr>
          <p:spPr bwMode="auto">
            <a:xfrm>
              <a:off x="148266" y="375026"/>
              <a:ext cx="863589" cy="588485"/>
            </a:xfrm>
            <a:custGeom>
              <a:avLst/>
              <a:gdLst>
                <a:gd name="T0" fmla="*/ 2147483647 w 153"/>
                <a:gd name="T1" fmla="*/ 2147483647 h 104"/>
                <a:gd name="T2" fmla="*/ 2147483647 w 153"/>
                <a:gd name="T3" fmla="*/ 2147483647 h 104"/>
                <a:gd name="T4" fmla="*/ 2147483647 w 153"/>
                <a:gd name="T5" fmla="*/ 2147483647 h 104"/>
                <a:gd name="T6" fmla="*/ 2147483647 w 153"/>
                <a:gd name="T7" fmla="*/ 2147483647 h 104"/>
                <a:gd name="T8" fmla="*/ 2147483647 w 153"/>
                <a:gd name="T9" fmla="*/ 2147483647 h 104"/>
                <a:gd name="T10" fmla="*/ 2147483647 w 153"/>
                <a:gd name="T11" fmla="*/ 2147483647 h 104"/>
                <a:gd name="T12" fmla="*/ 2147483647 w 153"/>
                <a:gd name="T13" fmla="*/ 2147483647 h 104"/>
                <a:gd name="T14" fmla="*/ 2147483647 w 153"/>
                <a:gd name="T15" fmla="*/ 2147483647 h 104"/>
                <a:gd name="T16" fmla="*/ 2147483647 w 153"/>
                <a:gd name="T17" fmla="*/ 2147483647 h 104"/>
                <a:gd name="T18" fmla="*/ 2147483647 w 153"/>
                <a:gd name="T19" fmla="*/ 2147483647 h 104"/>
                <a:gd name="T20" fmla="*/ 2147483647 w 153"/>
                <a:gd name="T21" fmla="*/ 2147483647 h 104"/>
                <a:gd name="T22" fmla="*/ 2147483647 w 153"/>
                <a:gd name="T23" fmla="*/ 2147483647 h 104"/>
                <a:gd name="T24" fmla="*/ 2147483647 w 153"/>
                <a:gd name="T25" fmla="*/ 2147483647 h 104"/>
                <a:gd name="T26" fmla="*/ 0 w 153"/>
                <a:gd name="T27" fmla="*/ 2147483647 h 104"/>
                <a:gd name="T28" fmla="*/ 2147483647 w 153"/>
                <a:gd name="T29" fmla="*/ 2147483647 h 104"/>
                <a:gd name="T30" fmla="*/ 2147483647 w 153"/>
                <a:gd name="T31" fmla="*/ 2147483647 h 104"/>
                <a:gd name="T32" fmla="*/ 2147483647 w 153"/>
                <a:gd name="T33" fmla="*/ 2147483647 h 104"/>
                <a:gd name="T34" fmla="*/ 2147483647 w 153"/>
                <a:gd name="T35" fmla="*/ 2147483647 h 104"/>
                <a:gd name="T36" fmla="*/ 2147483647 w 153"/>
                <a:gd name="T37" fmla="*/ 2147483647 h 104"/>
                <a:gd name="T38" fmla="*/ 2147483647 w 153"/>
                <a:gd name="T39" fmla="*/ 2147483647 h 104"/>
                <a:gd name="T40" fmla="*/ 2147483647 w 153"/>
                <a:gd name="T41" fmla="*/ 2147483647 h 104"/>
                <a:gd name="T42" fmla="*/ 2147483647 w 153"/>
                <a:gd name="T43" fmla="*/ 2147483647 h 104"/>
                <a:gd name="T44" fmla="*/ 2147483647 w 153"/>
                <a:gd name="T45" fmla="*/ 2147483647 h 104"/>
                <a:gd name="T46" fmla="*/ 2147483647 w 153"/>
                <a:gd name="T47" fmla="*/ 2147483647 h 104"/>
                <a:gd name="T48" fmla="*/ 2147483647 w 153"/>
                <a:gd name="T49" fmla="*/ 2147483647 h 104"/>
                <a:gd name="T50" fmla="*/ 2147483647 w 153"/>
                <a:gd name="T51" fmla="*/ 2147483647 h 104"/>
                <a:gd name="T52" fmla="*/ 2147483647 w 153"/>
                <a:gd name="T53" fmla="*/ 2147483647 h 104"/>
                <a:gd name="T54" fmla="*/ 2147483647 w 153"/>
                <a:gd name="T55" fmla="*/ 2147483647 h 104"/>
                <a:gd name="T56" fmla="*/ 2147483647 w 153"/>
                <a:gd name="T57" fmla="*/ 2147483647 h 104"/>
                <a:gd name="T58" fmla="*/ 2147483647 w 153"/>
                <a:gd name="T59" fmla="*/ 2147483647 h 104"/>
                <a:gd name="T60" fmla="*/ 2147483647 w 153"/>
                <a:gd name="T61" fmla="*/ 2147483647 h 104"/>
                <a:gd name="T62" fmla="*/ 2147483647 w 153"/>
                <a:gd name="T63" fmla="*/ 2147483647 h 104"/>
                <a:gd name="T64" fmla="*/ 2147483647 w 153"/>
                <a:gd name="T65" fmla="*/ 2147483647 h 104"/>
                <a:gd name="T66" fmla="*/ 2147483647 w 153"/>
                <a:gd name="T67" fmla="*/ 2147483647 h 104"/>
                <a:gd name="T68" fmla="*/ 2147483647 w 153"/>
                <a:gd name="T69" fmla="*/ 2147483647 h 104"/>
                <a:gd name="T70" fmla="*/ 2147483647 w 153"/>
                <a:gd name="T71" fmla="*/ 2147483647 h 104"/>
                <a:gd name="T72" fmla="*/ 2147483647 w 153"/>
                <a:gd name="T73" fmla="*/ 2147483647 h 104"/>
                <a:gd name="T74" fmla="*/ 2147483647 w 153"/>
                <a:gd name="T75" fmla="*/ 2147483647 h 104"/>
                <a:gd name="T76" fmla="*/ 2147483647 w 153"/>
                <a:gd name="T77" fmla="*/ 2147483647 h 104"/>
                <a:gd name="T78" fmla="*/ 2147483647 w 153"/>
                <a:gd name="T79" fmla="*/ 2147483647 h 104"/>
                <a:gd name="T80" fmla="*/ 2147483647 w 153"/>
                <a:gd name="T81" fmla="*/ 2147483647 h 104"/>
                <a:gd name="T82" fmla="*/ 2147483647 w 153"/>
                <a:gd name="T83" fmla="*/ 2147483647 h 104"/>
                <a:gd name="T84" fmla="*/ 2147483647 w 153"/>
                <a:gd name="T85" fmla="*/ 2147483647 h 104"/>
                <a:gd name="T86" fmla="*/ 2147483647 w 153"/>
                <a:gd name="T87" fmla="*/ 2147483647 h 104"/>
                <a:gd name="T88" fmla="*/ 2147483647 w 153"/>
                <a:gd name="T89" fmla="*/ 2147483647 h 104"/>
                <a:gd name="T90" fmla="*/ 2147483647 w 153"/>
                <a:gd name="T91" fmla="*/ 2147483647 h 104"/>
                <a:gd name="T92" fmla="*/ 2147483647 w 153"/>
                <a:gd name="T93" fmla="*/ 2147483647 h 104"/>
                <a:gd name="T94" fmla="*/ 2147483647 w 153"/>
                <a:gd name="T95" fmla="*/ 2147483647 h 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3"/>
                <a:gd name="T145" fmla="*/ 0 h 104"/>
                <a:gd name="T146" fmla="*/ 153 w 153"/>
                <a:gd name="T147" fmla="*/ 104 h 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3" h="104">
                  <a:moveTo>
                    <a:pt x="0" y="72"/>
                  </a:moveTo>
                  <a:cubicBezTo>
                    <a:pt x="3" y="77"/>
                    <a:pt x="7" y="81"/>
                    <a:pt x="12" y="83"/>
                  </a:cubicBezTo>
                  <a:cubicBezTo>
                    <a:pt x="17" y="85"/>
                    <a:pt x="23" y="86"/>
                    <a:pt x="29" y="84"/>
                  </a:cubicBezTo>
                  <a:cubicBezTo>
                    <a:pt x="34" y="83"/>
                    <a:pt x="39" y="79"/>
                    <a:pt x="42" y="75"/>
                  </a:cubicBezTo>
                  <a:cubicBezTo>
                    <a:pt x="43" y="74"/>
                    <a:pt x="44" y="73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6" y="70"/>
                    <a:pt x="46" y="70"/>
                  </a:cubicBezTo>
                  <a:cubicBezTo>
                    <a:pt x="46" y="70"/>
                    <a:pt x="46" y="69"/>
                    <a:pt x="47" y="68"/>
                  </a:cubicBezTo>
                  <a:cubicBezTo>
                    <a:pt x="48" y="66"/>
                    <a:pt x="49" y="64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0" y="62"/>
                    <a:pt x="50" y="63"/>
                    <a:pt x="50" y="64"/>
                  </a:cubicBezTo>
                  <a:cubicBezTo>
                    <a:pt x="52" y="71"/>
                    <a:pt x="55" y="77"/>
                    <a:pt x="59" y="83"/>
                  </a:cubicBezTo>
                  <a:cubicBezTo>
                    <a:pt x="63" y="88"/>
                    <a:pt x="68" y="93"/>
                    <a:pt x="74" y="96"/>
                  </a:cubicBezTo>
                  <a:cubicBezTo>
                    <a:pt x="79" y="100"/>
                    <a:pt x="86" y="102"/>
                    <a:pt x="93" y="103"/>
                  </a:cubicBezTo>
                  <a:cubicBezTo>
                    <a:pt x="99" y="104"/>
                    <a:pt x="106" y="104"/>
                    <a:pt x="113" y="102"/>
                  </a:cubicBezTo>
                  <a:cubicBezTo>
                    <a:pt x="119" y="101"/>
                    <a:pt x="126" y="98"/>
                    <a:pt x="131" y="94"/>
                  </a:cubicBezTo>
                  <a:cubicBezTo>
                    <a:pt x="137" y="90"/>
                    <a:pt x="141" y="85"/>
                    <a:pt x="145" y="79"/>
                  </a:cubicBezTo>
                  <a:cubicBezTo>
                    <a:pt x="148" y="73"/>
                    <a:pt x="151" y="66"/>
                    <a:pt x="152" y="60"/>
                  </a:cubicBezTo>
                  <a:cubicBezTo>
                    <a:pt x="153" y="53"/>
                    <a:pt x="152" y="46"/>
                    <a:pt x="151" y="40"/>
                  </a:cubicBezTo>
                  <a:cubicBezTo>
                    <a:pt x="149" y="33"/>
                    <a:pt x="146" y="27"/>
                    <a:pt x="142" y="21"/>
                  </a:cubicBezTo>
                  <a:cubicBezTo>
                    <a:pt x="138" y="16"/>
                    <a:pt x="133" y="11"/>
                    <a:pt x="127" y="8"/>
                  </a:cubicBezTo>
                  <a:cubicBezTo>
                    <a:pt x="121" y="4"/>
                    <a:pt x="115" y="2"/>
                    <a:pt x="108" y="1"/>
                  </a:cubicBezTo>
                  <a:cubicBezTo>
                    <a:pt x="101" y="0"/>
                    <a:pt x="95" y="0"/>
                    <a:pt x="88" y="2"/>
                  </a:cubicBezTo>
                  <a:cubicBezTo>
                    <a:pt x="81" y="3"/>
                    <a:pt x="75" y="6"/>
                    <a:pt x="70" y="10"/>
                  </a:cubicBezTo>
                  <a:cubicBezTo>
                    <a:pt x="64" y="14"/>
                    <a:pt x="60" y="19"/>
                    <a:pt x="56" y="25"/>
                  </a:cubicBezTo>
                  <a:cubicBezTo>
                    <a:pt x="55" y="27"/>
                    <a:pt x="54" y="29"/>
                    <a:pt x="53" y="31"/>
                  </a:cubicBezTo>
                  <a:cubicBezTo>
                    <a:pt x="52" y="34"/>
                    <a:pt x="51" y="36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3"/>
                    <a:pt x="48" y="44"/>
                    <a:pt x="48" y="45"/>
                  </a:cubicBezTo>
                  <a:cubicBezTo>
                    <a:pt x="47" y="48"/>
                    <a:pt x="47" y="50"/>
                    <a:pt x="46" y="53"/>
                  </a:cubicBezTo>
                  <a:cubicBezTo>
                    <a:pt x="46" y="54"/>
                    <a:pt x="45" y="55"/>
                    <a:pt x="45" y="56"/>
                  </a:cubicBezTo>
                  <a:cubicBezTo>
                    <a:pt x="45" y="57"/>
                    <a:pt x="45" y="57"/>
                    <a:pt x="45" y="58"/>
                  </a:cubicBezTo>
                  <a:cubicBezTo>
                    <a:pt x="45" y="58"/>
                    <a:pt x="44" y="58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62"/>
                    <a:pt x="42" y="64"/>
                    <a:pt x="41" y="66"/>
                  </a:cubicBezTo>
                  <a:cubicBezTo>
                    <a:pt x="41" y="66"/>
                    <a:pt x="41" y="67"/>
                    <a:pt x="41" y="67"/>
                  </a:cubicBezTo>
                  <a:cubicBezTo>
                    <a:pt x="41" y="68"/>
                    <a:pt x="41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68"/>
                    <a:pt x="40" y="69"/>
                    <a:pt x="40" y="69"/>
                  </a:cubicBezTo>
                  <a:cubicBezTo>
                    <a:pt x="39" y="70"/>
                    <a:pt x="39" y="71"/>
                    <a:pt x="38" y="72"/>
                  </a:cubicBezTo>
                  <a:cubicBezTo>
                    <a:pt x="35" y="75"/>
                    <a:pt x="31" y="78"/>
                    <a:pt x="27" y="79"/>
                  </a:cubicBezTo>
                  <a:cubicBezTo>
                    <a:pt x="23" y="80"/>
                    <a:pt x="19" y="80"/>
                    <a:pt x="15" y="78"/>
                  </a:cubicBezTo>
                  <a:cubicBezTo>
                    <a:pt x="11" y="76"/>
                    <a:pt x="7" y="73"/>
                    <a:pt x="5" y="69"/>
                  </a:cubicBezTo>
                  <a:lnTo>
                    <a:pt x="0" y="72"/>
                  </a:lnTo>
                  <a:close/>
                  <a:moveTo>
                    <a:pt x="57" y="45"/>
                  </a:moveTo>
                  <a:cubicBezTo>
                    <a:pt x="57" y="40"/>
                    <a:pt x="59" y="34"/>
                    <a:pt x="62" y="29"/>
                  </a:cubicBezTo>
                  <a:cubicBezTo>
                    <a:pt x="65" y="24"/>
                    <a:pt x="69" y="20"/>
                    <a:pt x="74" y="16"/>
                  </a:cubicBezTo>
                  <a:cubicBezTo>
                    <a:pt x="79" y="13"/>
                    <a:pt x="84" y="10"/>
                    <a:pt x="90" y="9"/>
                  </a:cubicBezTo>
                  <a:cubicBezTo>
                    <a:pt x="95" y="8"/>
                    <a:pt x="101" y="7"/>
                    <a:pt x="107" y="8"/>
                  </a:cubicBezTo>
                  <a:cubicBezTo>
                    <a:pt x="113" y="9"/>
                    <a:pt x="118" y="11"/>
                    <a:pt x="123" y="14"/>
                  </a:cubicBezTo>
                  <a:cubicBezTo>
                    <a:pt x="128" y="17"/>
                    <a:pt x="133" y="21"/>
                    <a:pt x="136" y="26"/>
                  </a:cubicBezTo>
                  <a:cubicBezTo>
                    <a:pt x="140" y="30"/>
                    <a:pt x="142" y="36"/>
                    <a:pt x="143" y="41"/>
                  </a:cubicBezTo>
                  <a:cubicBezTo>
                    <a:pt x="145" y="47"/>
                    <a:pt x="145" y="53"/>
                    <a:pt x="144" y="59"/>
                  </a:cubicBezTo>
                  <a:cubicBezTo>
                    <a:pt x="143" y="64"/>
                    <a:pt x="141" y="70"/>
                    <a:pt x="138" y="75"/>
                  </a:cubicBezTo>
                  <a:cubicBezTo>
                    <a:pt x="135" y="80"/>
                    <a:pt x="131" y="84"/>
                    <a:pt x="127" y="88"/>
                  </a:cubicBezTo>
                  <a:cubicBezTo>
                    <a:pt x="122" y="91"/>
                    <a:pt x="117" y="94"/>
                    <a:pt x="111" y="95"/>
                  </a:cubicBezTo>
                  <a:cubicBezTo>
                    <a:pt x="105" y="96"/>
                    <a:pt x="99" y="97"/>
                    <a:pt x="94" y="96"/>
                  </a:cubicBezTo>
                  <a:cubicBezTo>
                    <a:pt x="88" y="95"/>
                    <a:pt x="82" y="93"/>
                    <a:pt x="77" y="90"/>
                  </a:cubicBezTo>
                  <a:cubicBezTo>
                    <a:pt x="73" y="87"/>
                    <a:pt x="68" y="83"/>
                    <a:pt x="65" y="78"/>
                  </a:cubicBezTo>
                  <a:cubicBezTo>
                    <a:pt x="61" y="74"/>
                    <a:pt x="59" y="68"/>
                    <a:pt x="57" y="63"/>
                  </a:cubicBezTo>
                  <a:cubicBezTo>
                    <a:pt x="56" y="57"/>
                    <a:pt x="56" y="51"/>
                    <a:pt x="57" y="45"/>
                  </a:cubicBezTo>
                  <a:close/>
                  <a:moveTo>
                    <a:pt x="89" y="64"/>
                  </a:moveTo>
                  <a:cubicBezTo>
                    <a:pt x="87" y="66"/>
                    <a:pt x="85" y="69"/>
                    <a:pt x="84" y="72"/>
                  </a:cubicBezTo>
                  <a:cubicBezTo>
                    <a:pt x="84" y="76"/>
                    <a:pt x="85" y="79"/>
                    <a:pt x="87" y="82"/>
                  </a:cubicBezTo>
                  <a:cubicBezTo>
                    <a:pt x="89" y="85"/>
                    <a:pt x="92" y="86"/>
                    <a:pt x="95" y="87"/>
                  </a:cubicBezTo>
                  <a:cubicBezTo>
                    <a:pt x="98" y="87"/>
                    <a:pt x="102" y="87"/>
                    <a:pt x="105" y="85"/>
                  </a:cubicBezTo>
                  <a:cubicBezTo>
                    <a:pt x="107" y="83"/>
                    <a:pt x="109" y="80"/>
                    <a:pt x="110" y="76"/>
                  </a:cubicBezTo>
                  <a:cubicBezTo>
                    <a:pt x="110" y="73"/>
                    <a:pt x="109" y="69"/>
                    <a:pt x="107" y="67"/>
                  </a:cubicBezTo>
                  <a:cubicBezTo>
                    <a:pt x="105" y="64"/>
                    <a:pt x="102" y="62"/>
                    <a:pt x="99" y="62"/>
                  </a:cubicBezTo>
                  <a:cubicBezTo>
                    <a:pt x="96" y="61"/>
                    <a:pt x="92" y="62"/>
                    <a:pt x="89" y="64"/>
                  </a:cubicBezTo>
                  <a:close/>
                  <a:moveTo>
                    <a:pt x="86" y="73"/>
                  </a:moveTo>
                  <a:cubicBezTo>
                    <a:pt x="87" y="70"/>
                    <a:pt x="88" y="67"/>
                    <a:pt x="90" y="66"/>
                  </a:cubicBezTo>
                  <a:cubicBezTo>
                    <a:pt x="93" y="64"/>
                    <a:pt x="96" y="63"/>
                    <a:pt x="99" y="64"/>
                  </a:cubicBezTo>
                  <a:cubicBezTo>
                    <a:pt x="101" y="64"/>
                    <a:pt x="104" y="66"/>
                    <a:pt x="106" y="68"/>
                  </a:cubicBezTo>
                  <a:cubicBezTo>
                    <a:pt x="107" y="70"/>
                    <a:pt x="108" y="73"/>
                    <a:pt x="108" y="76"/>
                  </a:cubicBezTo>
                  <a:cubicBezTo>
                    <a:pt x="107" y="79"/>
                    <a:pt x="106" y="81"/>
                    <a:pt x="103" y="83"/>
                  </a:cubicBezTo>
                  <a:cubicBezTo>
                    <a:pt x="101" y="85"/>
                    <a:pt x="98" y="85"/>
                    <a:pt x="95" y="85"/>
                  </a:cubicBezTo>
                  <a:cubicBezTo>
                    <a:pt x="92" y="85"/>
                    <a:pt x="90" y="83"/>
                    <a:pt x="88" y="81"/>
                  </a:cubicBezTo>
                  <a:cubicBezTo>
                    <a:pt x="86" y="78"/>
                    <a:pt x="86" y="75"/>
                    <a:pt x="86" y="73"/>
                  </a:cubicBezTo>
                  <a:close/>
                  <a:moveTo>
                    <a:pt x="111" y="39"/>
                  </a:moveTo>
                  <a:cubicBezTo>
                    <a:pt x="114" y="37"/>
                    <a:pt x="116" y="34"/>
                    <a:pt x="117" y="31"/>
                  </a:cubicBezTo>
                  <a:cubicBezTo>
                    <a:pt x="117" y="28"/>
                    <a:pt x="116" y="24"/>
                    <a:pt x="114" y="21"/>
                  </a:cubicBezTo>
                  <a:cubicBezTo>
                    <a:pt x="112" y="19"/>
                    <a:pt x="109" y="17"/>
                    <a:pt x="106" y="16"/>
                  </a:cubicBezTo>
                  <a:cubicBezTo>
                    <a:pt x="102" y="16"/>
                    <a:pt x="99" y="17"/>
                    <a:pt x="96" y="19"/>
                  </a:cubicBezTo>
                  <a:cubicBezTo>
                    <a:pt x="93" y="21"/>
                    <a:pt x="92" y="24"/>
                    <a:pt x="91" y="27"/>
                  </a:cubicBezTo>
                  <a:cubicBezTo>
                    <a:pt x="91" y="30"/>
                    <a:pt x="91" y="34"/>
                    <a:pt x="93" y="37"/>
                  </a:cubicBezTo>
                  <a:cubicBezTo>
                    <a:pt x="95" y="39"/>
                    <a:pt x="99" y="41"/>
                    <a:pt x="102" y="42"/>
                  </a:cubicBezTo>
                  <a:cubicBezTo>
                    <a:pt x="105" y="42"/>
                    <a:pt x="109" y="41"/>
                    <a:pt x="111" y="39"/>
                  </a:cubicBezTo>
                  <a:close/>
                  <a:moveTo>
                    <a:pt x="115" y="31"/>
                  </a:moveTo>
                  <a:cubicBezTo>
                    <a:pt x="114" y="33"/>
                    <a:pt x="113" y="36"/>
                    <a:pt x="110" y="38"/>
                  </a:cubicBezTo>
                  <a:cubicBezTo>
                    <a:pt x="108" y="39"/>
                    <a:pt x="105" y="40"/>
                    <a:pt x="102" y="40"/>
                  </a:cubicBezTo>
                  <a:cubicBezTo>
                    <a:pt x="99" y="39"/>
                    <a:pt x="97" y="38"/>
                    <a:pt x="95" y="35"/>
                  </a:cubicBezTo>
                  <a:cubicBezTo>
                    <a:pt x="93" y="33"/>
                    <a:pt x="93" y="30"/>
                    <a:pt x="93" y="27"/>
                  </a:cubicBezTo>
                  <a:cubicBezTo>
                    <a:pt x="93" y="24"/>
                    <a:pt x="95" y="22"/>
                    <a:pt x="97" y="20"/>
                  </a:cubicBezTo>
                  <a:cubicBezTo>
                    <a:pt x="100" y="18"/>
                    <a:pt x="103" y="18"/>
                    <a:pt x="105" y="18"/>
                  </a:cubicBezTo>
                  <a:cubicBezTo>
                    <a:pt x="108" y="19"/>
                    <a:pt x="111" y="20"/>
                    <a:pt x="113" y="22"/>
                  </a:cubicBezTo>
                  <a:cubicBezTo>
                    <a:pt x="114" y="25"/>
                    <a:pt x="115" y="28"/>
                    <a:pt x="115" y="31"/>
                  </a:cubicBezTo>
                  <a:close/>
                  <a:moveTo>
                    <a:pt x="110" y="53"/>
                  </a:moveTo>
                  <a:cubicBezTo>
                    <a:pt x="110" y="56"/>
                    <a:pt x="111" y="60"/>
                    <a:pt x="113" y="63"/>
                  </a:cubicBezTo>
                  <a:cubicBezTo>
                    <a:pt x="115" y="65"/>
                    <a:pt x="118" y="67"/>
                    <a:pt x="121" y="68"/>
                  </a:cubicBezTo>
                  <a:cubicBezTo>
                    <a:pt x="124" y="68"/>
                    <a:pt x="128" y="67"/>
                    <a:pt x="131" y="65"/>
                  </a:cubicBezTo>
                  <a:cubicBezTo>
                    <a:pt x="133" y="63"/>
                    <a:pt x="135" y="60"/>
                    <a:pt x="136" y="57"/>
                  </a:cubicBezTo>
                  <a:cubicBezTo>
                    <a:pt x="136" y="54"/>
                    <a:pt x="135" y="50"/>
                    <a:pt x="133" y="47"/>
                  </a:cubicBezTo>
                  <a:cubicBezTo>
                    <a:pt x="131" y="45"/>
                    <a:pt x="128" y="43"/>
                    <a:pt x="125" y="42"/>
                  </a:cubicBezTo>
                  <a:cubicBezTo>
                    <a:pt x="122" y="42"/>
                    <a:pt x="118" y="43"/>
                    <a:pt x="115" y="45"/>
                  </a:cubicBezTo>
                  <a:cubicBezTo>
                    <a:pt x="113" y="47"/>
                    <a:pt x="111" y="50"/>
                    <a:pt x="110" y="53"/>
                  </a:cubicBezTo>
                  <a:close/>
                  <a:moveTo>
                    <a:pt x="112" y="53"/>
                  </a:moveTo>
                  <a:cubicBezTo>
                    <a:pt x="113" y="51"/>
                    <a:pt x="114" y="48"/>
                    <a:pt x="116" y="46"/>
                  </a:cubicBezTo>
                  <a:cubicBezTo>
                    <a:pt x="119" y="45"/>
                    <a:pt x="122" y="44"/>
                    <a:pt x="125" y="44"/>
                  </a:cubicBezTo>
                  <a:cubicBezTo>
                    <a:pt x="127" y="45"/>
                    <a:pt x="130" y="46"/>
                    <a:pt x="132" y="49"/>
                  </a:cubicBezTo>
                  <a:cubicBezTo>
                    <a:pt x="133" y="51"/>
                    <a:pt x="134" y="54"/>
                    <a:pt x="134" y="57"/>
                  </a:cubicBezTo>
                  <a:cubicBezTo>
                    <a:pt x="133" y="59"/>
                    <a:pt x="132" y="62"/>
                    <a:pt x="129" y="64"/>
                  </a:cubicBezTo>
                  <a:cubicBezTo>
                    <a:pt x="127" y="65"/>
                    <a:pt x="124" y="66"/>
                    <a:pt x="121" y="66"/>
                  </a:cubicBezTo>
                  <a:cubicBezTo>
                    <a:pt x="118" y="65"/>
                    <a:pt x="116" y="64"/>
                    <a:pt x="114" y="61"/>
                  </a:cubicBezTo>
                  <a:cubicBezTo>
                    <a:pt x="112" y="59"/>
                    <a:pt x="112" y="56"/>
                    <a:pt x="112" y="53"/>
                  </a:cubicBezTo>
                  <a:close/>
                  <a:moveTo>
                    <a:pt x="88" y="41"/>
                  </a:moveTo>
                  <a:cubicBezTo>
                    <a:pt x="86" y="38"/>
                    <a:pt x="83" y="36"/>
                    <a:pt x="79" y="35"/>
                  </a:cubicBezTo>
                  <a:cubicBezTo>
                    <a:pt x="76" y="35"/>
                    <a:pt x="73" y="36"/>
                    <a:pt x="70" y="38"/>
                  </a:cubicBezTo>
                  <a:cubicBezTo>
                    <a:pt x="67" y="40"/>
                    <a:pt x="65" y="43"/>
                    <a:pt x="65" y="46"/>
                  </a:cubicBezTo>
                  <a:cubicBezTo>
                    <a:pt x="64" y="50"/>
                    <a:pt x="65" y="53"/>
                    <a:pt x="67" y="56"/>
                  </a:cubicBezTo>
                  <a:cubicBezTo>
                    <a:pt x="69" y="58"/>
                    <a:pt x="72" y="60"/>
                    <a:pt x="76" y="61"/>
                  </a:cubicBezTo>
                  <a:cubicBezTo>
                    <a:pt x="79" y="61"/>
                    <a:pt x="82" y="60"/>
                    <a:pt x="85" y="58"/>
                  </a:cubicBezTo>
                  <a:cubicBezTo>
                    <a:pt x="88" y="56"/>
                    <a:pt x="90" y="53"/>
                    <a:pt x="90" y="50"/>
                  </a:cubicBezTo>
                  <a:cubicBezTo>
                    <a:pt x="91" y="47"/>
                    <a:pt x="90" y="43"/>
                    <a:pt x="88" y="41"/>
                  </a:cubicBezTo>
                  <a:close/>
                  <a:moveTo>
                    <a:pt x="86" y="42"/>
                  </a:moveTo>
                  <a:cubicBezTo>
                    <a:pt x="88" y="44"/>
                    <a:pt x="89" y="47"/>
                    <a:pt x="88" y="50"/>
                  </a:cubicBezTo>
                  <a:cubicBezTo>
                    <a:pt x="88" y="53"/>
                    <a:pt x="86" y="55"/>
                    <a:pt x="84" y="57"/>
                  </a:cubicBezTo>
                  <a:cubicBezTo>
                    <a:pt x="82" y="59"/>
                    <a:pt x="79" y="59"/>
                    <a:pt x="76" y="59"/>
                  </a:cubicBezTo>
                  <a:cubicBezTo>
                    <a:pt x="73" y="58"/>
                    <a:pt x="70" y="57"/>
                    <a:pt x="69" y="55"/>
                  </a:cubicBezTo>
                  <a:cubicBezTo>
                    <a:pt x="67" y="52"/>
                    <a:pt x="66" y="49"/>
                    <a:pt x="67" y="46"/>
                  </a:cubicBezTo>
                  <a:cubicBezTo>
                    <a:pt x="67" y="44"/>
                    <a:pt x="69" y="41"/>
                    <a:pt x="71" y="39"/>
                  </a:cubicBezTo>
                  <a:cubicBezTo>
                    <a:pt x="73" y="38"/>
                    <a:pt x="76" y="37"/>
                    <a:pt x="79" y="37"/>
                  </a:cubicBezTo>
                  <a:cubicBezTo>
                    <a:pt x="82" y="38"/>
                    <a:pt x="85" y="39"/>
                    <a:pt x="86" y="42"/>
                  </a:cubicBezTo>
                  <a:close/>
                  <a:moveTo>
                    <a:pt x="59" y="46"/>
                  </a:moveTo>
                  <a:cubicBezTo>
                    <a:pt x="56" y="69"/>
                    <a:pt x="71" y="90"/>
                    <a:pt x="94" y="93"/>
                  </a:cubicBezTo>
                  <a:cubicBezTo>
                    <a:pt x="116" y="97"/>
                    <a:pt x="137" y="81"/>
                    <a:pt x="141" y="59"/>
                  </a:cubicBezTo>
                  <a:cubicBezTo>
                    <a:pt x="144" y="36"/>
                    <a:pt x="129" y="15"/>
                    <a:pt x="106" y="12"/>
                  </a:cubicBezTo>
                  <a:cubicBezTo>
                    <a:pt x="84" y="8"/>
                    <a:pt x="63" y="24"/>
                    <a:pt x="59" y="46"/>
                  </a:cubicBezTo>
                  <a:close/>
                  <a:moveTo>
                    <a:pt x="117" y="31"/>
                  </a:moveTo>
                  <a:cubicBezTo>
                    <a:pt x="116" y="39"/>
                    <a:pt x="109" y="44"/>
                    <a:pt x="102" y="43"/>
                  </a:cubicBezTo>
                  <a:cubicBezTo>
                    <a:pt x="94" y="41"/>
                    <a:pt x="89" y="34"/>
                    <a:pt x="90" y="27"/>
                  </a:cubicBezTo>
                  <a:cubicBezTo>
                    <a:pt x="91" y="19"/>
                    <a:pt x="98" y="14"/>
                    <a:pt x="106" y="15"/>
                  </a:cubicBezTo>
                  <a:cubicBezTo>
                    <a:pt x="113" y="16"/>
                    <a:pt x="119" y="23"/>
                    <a:pt x="117" y="31"/>
                  </a:cubicBezTo>
                  <a:close/>
                  <a:moveTo>
                    <a:pt x="97" y="47"/>
                  </a:moveTo>
                  <a:cubicBezTo>
                    <a:pt x="98" y="46"/>
                    <a:pt x="100" y="46"/>
                    <a:pt x="101" y="46"/>
                  </a:cubicBezTo>
                  <a:cubicBezTo>
                    <a:pt x="103" y="46"/>
                    <a:pt x="104" y="47"/>
                    <a:pt x="105" y="48"/>
                  </a:cubicBezTo>
                  <a:cubicBezTo>
                    <a:pt x="106" y="50"/>
                    <a:pt x="107" y="51"/>
                    <a:pt x="106" y="53"/>
                  </a:cubicBezTo>
                  <a:cubicBezTo>
                    <a:pt x="106" y="54"/>
                    <a:pt x="105" y="56"/>
                    <a:pt x="104" y="57"/>
                  </a:cubicBezTo>
                  <a:cubicBezTo>
                    <a:pt x="103" y="58"/>
                    <a:pt x="101" y="58"/>
                    <a:pt x="99" y="58"/>
                  </a:cubicBezTo>
                  <a:cubicBezTo>
                    <a:pt x="98" y="58"/>
                    <a:pt x="96" y="57"/>
                    <a:pt x="96" y="55"/>
                  </a:cubicBezTo>
                  <a:cubicBezTo>
                    <a:pt x="95" y="54"/>
                    <a:pt x="94" y="53"/>
                    <a:pt x="94" y="51"/>
                  </a:cubicBezTo>
                  <a:cubicBezTo>
                    <a:pt x="95" y="49"/>
                    <a:pt x="96" y="48"/>
                    <a:pt x="97" y="47"/>
                  </a:cubicBezTo>
                  <a:close/>
                  <a:moveTo>
                    <a:pt x="121" y="69"/>
                  </a:moveTo>
                  <a:cubicBezTo>
                    <a:pt x="113" y="68"/>
                    <a:pt x="108" y="60"/>
                    <a:pt x="109" y="53"/>
                  </a:cubicBezTo>
                  <a:cubicBezTo>
                    <a:pt x="110" y="45"/>
                    <a:pt x="117" y="40"/>
                    <a:pt x="125" y="41"/>
                  </a:cubicBezTo>
                  <a:cubicBezTo>
                    <a:pt x="133" y="43"/>
                    <a:pt x="138" y="50"/>
                    <a:pt x="137" y="57"/>
                  </a:cubicBezTo>
                  <a:cubicBezTo>
                    <a:pt x="135" y="65"/>
                    <a:pt x="128" y="70"/>
                    <a:pt x="121" y="69"/>
                  </a:cubicBezTo>
                  <a:close/>
                  <a:moveTo>
                    <a:pt x="83" y="72"/>
                  </a:moveTo>
                  <a:cubicBezTo>
                    <a:pt x="84" y="65"/>
                    <a:pt x="91" y="59"/>
                    <a:pt x="99" y="61"/>
                  </a:cubicBezTo>
                  <a:cubicBezTo>
                    <a:pt x="107" y="62"/>
                    <a:pt x="112" y="69"/>
                    <a:pt x="111" y="76"/>
                  </a:cubicBezTo>
                  <a:cubicBezTo>
                    <a:pt x="109" y="84"/>
                    <a:pt x="102" y="89"/>
                    <a:pt x="95" y="88"/>
                  </a:cubicBezTo>
                  <a:cubicBezTo>
                    <a:pt x="87" y="87"/>
                    <a:pt x="82" y="80"/>
                    <a:pt x="83" y="72"/>
                  </a:cubicBezTo>
                  <a:close/>
                  <a:moveTo>
                    <a:pt x="80" y="35"/>
                  </a:moveTo>
                  <a:cubicBezTo>
                    <a:pt x="87" y="36"/>
                    <a:pt x="92" y="43"/>
                    <a:pt x="91" y="50"/>
                  </a:cubicBezTo>
                  <a:cubicBezTo>
                    <a:pt x="90" y="58"/>
                    <a:pt x="83" y="63"/>
                    <a:pt x="75" y="62"/>
                  </a:cubicBezTo>
                  <a:cubicBezTo>
                    <a:pt x="68" y="61"/>
                    <a:pt x="63" y="54"/>
                    <a:pt x="64" y="46"/>
                  </a:cubicBezTo>
                  <a:cubicBezTo>
                    <a:pt x="65" y="39"/>
                    <a:pt x="72" y="33"/>
                    <a:pt x="80" y="35"/>
                  </a:cubicBezTo>
                  <a:close/>
                  <a:moveTo>
                    <a:pt x="101" y="49"/>
                  </a:moveTo>
                  <a:cubicBezTo>
                    <a:pt x="100" y="48"/>
                    <a:pt x="99" y="49"/>
                    <a:pt x="98" y="49"/>
                  </a:cubicBezTo>
                  <a:cubicBezTo>
                    <a:pt x="98" y="50"/>
                    <a:pt x="97" y="50"/>
                    <a:pt x="97" y="51"/>
                  </a:cubicBezTo>
                  <a:cubicBezTo>
                    <a:pt x="97" y="52"/>
                    <a:pt x="97" y="53"/>
                    <a:pt x="98" y="54"/>
                  </a:cubicBezTo>
                  <a:cubicBezTo>
                    <a:pt x="98" y="55"/>
                    <a:pt x="99" y="55"/>
                    <a:pt x="100" y="55"/>
                  </a:cubicBezTo>
                  <a:cubicBezTo>
                    <a:pt x="101" y="55"/>
                    <a:pt x="102" y="55"/>
                    <a:pt x="102" y="55"/>
                  </a:cubicBezTo>
                  <a:cubicBezTo>
                    <a:pt x="103" y="54"/>
                    <a:pt x="104" y="53"/>
                    <a:pt x="104" y="52"/>
                  </a:cubicBezTo>
                  <a:cubicBezTo>
                    <a:pt x="104" y="52"/>
                    <a:pt x="104" y="51"/>
                    <a:pt x="103" y="50"/>
                  </a:cubicBezTo>
                  <a:cubicBezTo>
                    <a:pt x="103" y="49"/>
                    <a:pt x="102" y="49"/>
                    <a:pt x="101" y="49"/>
                  </a:cubicBezTo>
                  <a:close/>
                  <a:moveTo>
                    <a:pt x="101" y="50"/>
                  </a:moveTo>
                  <a:cubicBezTo>
                    <a:pt x="102" y="50"/>
                    <a:pt x="103" y="51"/>
                    <a:pt x="103" y="52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3"/>
                    <a:pt x="98" y="52"/>
                  </a:cubicBezTo>
                  <a:cubicBezTo>
                    <a:pt x="98" y="50"/>
                    <a:pt x="99" y="49"/>
                    <a:pt x="101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5" name="组合 22"/>
          <p:cNvGrpSpPr/>
          <p:nvPr/>
        </p:nvGrpSpPr>
        <p:grpSpPr bwMode="auto">
          <a:xfrm>
            <a:off x="1876425" y="3149600"/>
            <a:ext cx="1338263" cy="1338263"/>
            <a:chOff x="0" y="0"/>
            <a:chExt cx="1338536" cy="1338536"/>
          </a:xfrm>
        </p:grpSpPr>
        <p:sp>
          <p:nvSpPr>
            <p:cNvPr id="8216" name="椭圆 17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17" name="组合 12"/>
            <p:cNvGrpSpPr/>
            <p:nvPr/>
          </p:nvGrpSpPr>
          <p:grpSpPr bwMode="auto">
            <a:xfrm>
              <a:off x="522584" y="210714"/>
              <a:ext cx="293368" cy="917109"/>
              <a:chOff x="0" y="0"/>
              <a:chExt cx="176212" cy="550863"/>
            </a:xfrm>
          </p:grpSpPr>
          <p:sp>
            <p:nvSpPr>
              <p:cNvPr id="8218" name="Freeform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212" cy="285750"/>
              </a:xfrm>
              <a:custGeom>
                <a:avLst/>
                <a:gdLst>
                  <a:gd name="T0" fmla="*/ 2147483647 w 47"/>
                  <a:gd name="T1" fmla="*/ 2147483647 h 76"/>
                  <a:gd name="T2" fmla="*/ 2147483647 w 47"/>
                  <a:gd name="T3" fmla="*/ 2147483647 h 76"/>
                  <a:gd name="T4" fmla="*/ 2147483647 w 47"/>
                  <a:gd name="T5" fmla="*/ 2147483647 h 76"/>
                  <a:gd name="T6" fmla="*/ 2147483647 w 47"/>
                  <a:gd name="T7" fmla="*/ 2147483647 h 76"/>
                  <a:gd name="T8" fmla="*/ 2147483647 w 47"/>
                  <a:gd name="T9" fmla="*/ 2147483647 h 76"/>
                  <a:gd name="T10" fmla="*/ 2147483647 w 47"/>
                  <a:gd name="T11" fmla="*/ 2147483647 h 76"/>
                  <a:gd name="T12" fmla="*/ 2147483647 w 47"/>
                  <a:gd name="T13" fmla="*/ 2147483647 h 76"/>
                  <a:gd name="T14" fmla="*/ 2147483647 w 47"/>
                  <a:gd name="T15" fmla="*/ 2147483647 h 76"/>
                  <a:gd name="T16" fmla="*/ 2147483647 w 47"/>
                  <a:gd name="T17" fmla="*/ 2147483647 h 76"/>
                  <a:gd name="T18" fmla="*/ 2147483647 w 47"/>
                  <a:gd name="T19" fmla="*/ 2147483647 h 76"/>
                  <a:gd name="T20" fmla="*/ 2147483647 w 47"/>
                  <a:gd name="T21" fmla="*/ 0 h 76"/>
                  <a:gd name="T22" fmla="*/ 2147483647 w 47"/>
                  <a:gd name="T23" fmla="*/ 0 h 76"/>
                  <a:gd name="T24" fmla="*/ 0 w 47"/>
                  <a:gd name="T25" fmla="*/ 2147483647 h 76"/>
                  <a:gd name="T26" fmla="*/ 2147483647 w 47"/>
                  <a:gd name="T27" fmla="*/ 2147483647 h 7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"/>
                  <a:gd name="T43" fmla="*/ 0 h 76"/>
                  <a:gd name="T44" fmla="*/ 47 w 47"/>
                  <a:gd name="T45" fmla="*/ 76 h 7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" h="76">
                    <a:moveTo>
                      <a:pt x="9" y="76"/>
                    </a:move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19" y="34"/>
                      <a:pt x="17" y="32"/>
                      <a:pt x="17" y="30"/>
                    </a:cubicBezTo>
                    <a:cubicBezTo>
                      <a:pt x="17" y="26"/>
                      <a:pt x="20" y="24"/>
                      <a:pt x="23" y="24"/>
                    </a:cubicBezTo>
                    <a:cubicBezTo>
                      <a:pt x="26" y="24"/>
                      <a:pt x="29" y="26"/>
                      <a:pt x="29" y="30"/>
                    </a:cubicBezTo>
                    <a:cubicBezTo>
                      <a:pt x="29" y="32"/>
                      <a:pt x="27" y="34"/>
                      <a:pt x="25" y="35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43"/>
                      <a:pt x="0" y="43"/>
                      <a:pt x="0" y="43"/>
                    </a:cubicBezTo>
                    <a:lnTo>
                      <a:pt x="9" y="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9" name="Freeform 61"/>
              <p:cNvSpPr>
                <a:spLocks noChangeArrowheads="1"/>
              </p:cNvSpPr>
              <p:nvPr/>
            </p:nvSpPr>
            <p:spPr bwMode="auto">
              <a:xfrm>
                <a:off x="14288" y="304800"/>
                <a:ext cx="142875" cy="246063"/>
              </a:xfrm>
              <a:custGeom>
                <a:avLst/>
                <a:gdLst>
                  <a:gd name="T0" fmla="*/ 2147483647 w 38"/>
                  <a:gd name="T1" fmla="*/ 0 h 66"/>
                  <a:gd name="T2" fmla="*/ 2147483647 w 38"/>
                  <a:gd name="T3" fmla="*/ 0 h 66"/>
                  <a:gd name="T4" fmla="*/ 0 w 38"/>
                  <a:gd name="T5" fmla="*/ 2147483647 h 66"/>
                  <a:gd name="T6" fmla="*/ 0 w 38"/>
                  <a:gd name="T7" fmla="*/ 2147483647 h 66"/>
                  <a:gd name="T8" fmla="*/ 2147483647 w 38"/>
                  <a:gd name="T9" fmla="*/ 2147483647 h 66"/>
                  <a:gd name="T10" fmla="*/ 2147483647 w 38"/>
                  <a:gd name="T11" fmla="*/ 2147483647 h 66"/>
                  <a:gd name="T12" fmla="*/ 2147483647 w 38"/>
                  <a:gd name="T13" fmla="*/ 2147483647 h 66"/>
                  <a:gd name="T14" fmla="*/ 2147483647 w 38"/>
                  <a:gd name="T15" fmla="*/ 2147483647 h 66"/>
                  <a:gd name="T16" fmla="*/ 2147483647 w 38"/>
                  <a:gd name="T17" fmla="*/ 2147483647 h 66"/>
                  <a:gd name="T18" fmla="*/ 2147483647 w 38"/>
                  <a:gd name="T19" fmla="*/ 2147483647 h 66"/>
                  <a:gd name="T20" fmla="*/ 2147483647 w 38"/>
                  <a:gd name="T21" fmla="*/ 2147483647 h 66"/>
                  <a:gd name="T22" fmla="*/ 2147483647 w 38"/>
                  <a:gd name="T23" fmla="*/ 0 h 6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"/>
                  <a:gd name="T37" fmla="*/ 0 h 66"/>
                  <a:gd name="T38" fmla="*/ 38 w 38"/>
                  <a:gd name="T39" fmla="*/ 66 h 6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" h="66">
                    <a:moveTo>
                      <a:pt x="3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13"/>
                      <a:pt x="0" y="20"/>
                    </a:cubicBezTo>
                    <a:cubicBezTo>
                      <a:pt x="0" y="26"/>
                      <a:pt x="0" y="66"/>
                      <a:pt x="0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26"/>
                      <a:pt x="38" y="20"/>
                    </a:cubicBezTo>
                    <a:cubicBezTo>
                      <a:pt x="38" y="14"/>
                      <a:pt x="32" y="0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206" name="文本框 25"/>
          <p:cNvSpPr>
            <a:spLocks noChangeArrowheads="1"/>
          </p:cNvSpPr>
          <p:nvPr/>
        </p:nvSpPr>
        <p:spPr bwMode="auto">
          <a:xfrm>
            <a:off x="1876425" y="2659063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写作</a:t>
            </a:r>
            <a:endParaRPr lang="zh-CN" altLang="en-US"/>
          </a:p>
        </p:txBody>
      </p:sp>
      <p:sp>
        <p:nvSpPr>
          <p:cNvPr id="8207" name="文本框 26"/>
          <p:cNvSpPr>
            <a:spLocks noChangeArrowheads="1"/>
          </p:cNvSpPr>
          <p:nvPr/>
        </p:nvSpPr>
        <p:spPr bwMode="auto">
          <a:xfrm>
            <a:off x="3746500" y="4745038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K</a:t>
            </a: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歌</a:t>
            </a:r>
            <a:endParaRPr lang="zh-CN" altLang="en-US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8208" name="文本框 27"/>
          <p:cNvSpPr>
            <a:spLocks noChangeArrowheads="1"/>
          </p:cNvSpPr>
          <p:nvPr/>
        </p:nvSpPr>
        <p:spPr bwMode="auto">
          <a:xfrm>
            <a:off x="5614988" y="2670175"/>
            <a:ext cx="1338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旅游</a:t>
            </a:r>
            <a:endParaRPr lang="zh-CN" altLang="en-US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8209" name="文本框 28"/>
          <p:cNvSpPr>
            <a:spLocks noChangeArrowheads="1"/>
          </p:cNvSpPr>
          <p:nvPr/>
        </p:nvSpPr>
        <p:spPr bwMode="auto">
          <a:xfrm>
            <a:off x="7485063" y="4733925"/>
            <a:ext cx="1338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摄影</a:t>
            </a:r>
            <a:endParaRPr lang="zh-CN" altLang="en-US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8210" name="文本框 29"/>
          <p:cNvSpPr>
            <a:spLocks noChangeArrowheads="1"/>
          </p:cNvSpPr>
          <p:nvPr/>
        </p:nvSpPr>
        <p:spPr bwMode="auto">
          <a:xfrm>
            <a:off x="9353550" y="2670175"/>
            <a:ext cx="1339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电影</a:t>
            </a:r>
            <a:endParaRPr lang="zh-CN" altLang="en-US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8211" name="文本框 30"/>
          <p:cNvSpPr>
            <a:spLocks noChangeArrowheads="1"/>
          </p:cNvSpPr>
          <p:nvPr/>
        </p:nvSpPr>
        <p:spPr bwMode="auto">
          <a:xfrm>
            <a:off x="1101725" y="1482725"/>
            <a:ext cx="28797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2004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年曾获得“全国高中生限时命题你作文大赛”二等奖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写作锻炼了我的书面写作能力和逻辑思维能力</a:t>
            </a:r>
            <a:endParaRPr lang="zh-CN" alt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2" name="文本框 31"/>
          <p:cNvSpPr>
            <a:spLocks noChangeArrowheads="1"/>
          </p:cNvSpPr>
          <p:nvPr/>
        </p:nvSpPr>
        <p:spPr bwMode="auto">
          <a:xfrm>
            <a:off x="2762250" y="5213350"/>
            <a:ext cx="33051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2007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年获得四川大学文学院“迎新晚会”节目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等奖，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2013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年获得四川大学“研究生毕业晚会”歌唱节目第一名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喜欢唱歌让我结识到很多志同道合的朋友，更好的锻炼了我人际交际能力</a:t>
            </a:r>
            <a:endParaRPr lang="zh-CN" alt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3" name="文本框 32"/>
          <p:cNvSpPr>
            <a:spLocks noChangeArrowheads="1"/>
          </p:cNvSpPr>
          <p:nvPr/>
        </p:nvSpPr>
        <p:spPr bwMode="auto">
          <a:xfrm>
            <a:off x="4843463" y="1482725"/>
            <a:ext cx="30972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已经去过九寨沟、都江堰、青城山、峨眉山、武当山等名胜区，也经常背包驴行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旅游开阔了我的心胸，了解到各地风土人情，并锻炼了我独立生活的能力和顽强的毅力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4" name="文本框 33"/>
          <p:cNvSpPr>
            <a:spLocks noChangeArrowheads="1"/>
          </p:cNvSpPr>
          <p:nvPr/>
        </p:nvSpPr>
        <p:spPr bwMode="auto">
          <a:xfrm>
            <a:off x="6599238" y="5213350"/>
            <a:ext cx="3109912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2012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年曾获四川大学“发现生活的美”摄影大赛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1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等奖，作品被校史馆收藏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摄影丰富了我发现美的能力，也让我能敏锐的发现生活的美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5" name="文本框 34"/>
          <p:cNvSpPr>
            <a:spLocks noChangeArrowheads="1"/>
          </p:cNvSpPr>
          <p:nvPr/>
        </p:nvSpPr>
        <p:spPr bwMode="auto">
          <a:xfrm>
            <a:off x="8686800" y="2036763"/>
            <a:ext cx="2673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喜欢看名人传记电影，科教记录片如“探索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·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发现、“动物世界”等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9" name="TextBox 38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5"/>
          <p:cNvSpPr>
            <a:spLocks noGrp="1" noChangeArrowheads="1"/>
          </p:cNvSpPr>
          <p:nvPr>
            <p:ph type="ctrTitle" idx="4294967295"/>
          </p:nvPr>
        </p:nvSpPr>
        <p:spPr>
          <a:xfrm>
            <a:off x="4251325" y="3338513"/>
            <a:ext cx="7131050" cy="1219200"/>
          </a:xfrm>
        </p:spPr>
        <p:txBody>
          <a:bodyPr anchor="b"/>
          <a:lstStyle/>
          <a:p>
            <a:pPr marL="0" indent="0" algn="r" eaLnBrk="1" hangingPunct="1"/>
            <a:r>
              <a:rPr lang="zh-CN" sz="6000" smtClean="0">
                <a:solidFill>
                  <a:srgbClr val="C00000"/>
                </a:solidFill>
                <a:ea typeface="宋体" panose="02010600030101010101" pitchFamily="2" charset="-122"/>
              </a:rPr>
              <a:t>感谢您阅读我的简历</a:t>
            </a:r>
            <a:endParaRPr lang="zh-CN" sz="6000" smtClean="0">
              <a:solidFill>
                <a:srgbClr val="C00000"/>
              </a:solidFill>
              <a:ea typeface="宋体" panose="02010600030101010101" pitchFamily="2" charset="-122"/>
            </a:endParaRPr>
          </a:p>
        </p:txBody>
      </p:sp>
      <p:sp>
        <p:nvSpPr>
          <p:cNvPr id="9219" name="副标题 6"/>
          <p:cNvSpPr>
            <a:spLocks noGrp="1" noChangeArrowheads="1"/>
          </p:cNvSpPr>
          <p:nvPr>
            <p:ph type="subTitle" idx="1"/>
          </p:nvPr>
        </p:nvSpPr>
        <p:spPr>
          <a:xfrm>
            <a:off x="4300538" y="4606925"/>
            <a:ext cx="7031037" cy="273050"/>
          </a:xfrm>
        </p:spPr>
        <p:txBody>
          <a:bodyPr/>
          <a:lstStyle/>
          <a:p>
            <a:pPr algn="dist" eaLnBrk="1" hangingPunct="1">
              <a:lnSpc>
                <a:spcPct val="70000"/>
              </a:lnSpc>
            </a:pPr>
            <a:r>
              <a:rPr lang="en-US" altLang="zh-CN" sz="1500" smtClean="0">
                <a:solidFill>
                  <a:srgbClr val="3F3F3F"/>
                </a:solidFill>
                <a:ea typeface="宋体" panose="02010600030101010101" pitchFamily="2" charset="-122"/>
              </a:rPr>
              <a:t>THANK YOU FOR READING MY RESUME</a:t>
            </a:r>
            <a:endParaRPr lang="zh-CN" altLang="en-US" sz="1500" smtClean="0">
              <a:solidFill>
                <a:srgbClr val="3F3F3F"/>
              </a:solidFill>
              <a:ea typeface="宋体" panose="02010600030101010101" pitchFamily="2" charset="-122"/>
            </a:endParaRPr>
          </a:p>
          <a:p>
            <a:pPr algn="dist" eaLnBrk="1" hangingPunct="1">
              <a:lnSpc>
                <a:spcPct val="70000"/>
              </a:lnSpc>
            </a:pPr>
            <a:endParaRPr lang="zh-CN" altLang="en-US" sz="1500" smtClean="0">
              <a:solidFill>
                <a:srgbClr val="3F3F3F"/>
              </a:solidFill>
              <a:ea typeface="宋体" panose="02010600030101010101" pitchFamily="2" charset="-122"/>
            </a:endParaRPr>
          </a:p>
        </p:txBody>
      </p:sp>
      <p:sp>
        <p:nvSpPr>
          <p:cNvPr id="9220" name="Freeform 5"/>
          <p:cNvSpPr>
            <a:spLocks noEditPoints="1" noChangeArrowheads="1"/>
          </p:cNvSpPr>
          <p:nvPr/>
        </p:nvSpPr>
        <p:spPr bwMode="auto">
          <a:xfrm>
            <a:off x="987425" y="669925"/>
            <a:ext cx="2017713" cy="1412875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1" name="组合 8"/>
          <p:cNvGrpSpPr/>
          <p:nvPr/>
        </p:nvGrpSpPr>
        <p:grpSpPr bwMode="auto">
          <a:xfrm>
            <a:off x="3427413" y="692150"/>
            <a:ext cx="1878012" cy="1368425"/>
            <a:chOff x="0" y="0"/>
            <a:chExt cx="1877437" cy="1367233"/>
          </a:xfrm>
        </p:grpSpPr>
        <p:sp>
          <p:nvSpPr>
            <p:cNvPr id="9234" name="文本框 9"/>
            <p:cNvSpPr>
              <a:spLocks noChangeArrowheads="1"/>
            </p:cNvSpPr>
            <p:nvPr/>
          </p:nvSpPr>
          <p:spPr bwMode="auto">
            <a:xfrm>
              <a:off x="0" y="332634"/>
              <a:ext cx="18774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成功，是给坚持到底的人</a:t>
              </a:r>
              <a:endPara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endParaRPr>
            </a:p>
          </p:txBody>
        </p:sp>
        <p:sp>
          <p:nvSpPr>
            <p:cNvPr id="9235" name="文本框 10"/>
            <p:cNvSpPr>
              <a:spLocks noChangeArrowheads="1"/>
            </p:cNvSpPr>
            <p:nvPr/>
          </p:nvSpPr>
          <p:spPr bwMode="auto">
            <a:xfrm>
              <a:off x="0" y="0"/>
              <a:ext cx="18774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希望，是给时刻积极的人</a:t>
              </a:r>
              <a:endPara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endParaRPr>
            </a:p>
          </p:txBody>
        </p:sp>
        <p:sp>
          <p:nvSpPr>
            <p:cNvPr id="9236" name="文本框 11"/>
            <p:cNvSpPr>
              <a:spLocks noChangeArrowheads="1"/>
            </p:cNvSpPr>
            <p:nvPr/>
          </p:nvSpPr>
          <p:spPr bwMode="auto">
            <a:xfrm>
              <a:off x="0" y="665268"/>
              <a:ext cx="178766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In order to successed</a:t>
              </a:r>
              <a:endPara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endParaRPr>
            </a:p>
          </p:txBody>
        </p:sp>
        <p:sp>
          <p:nvSpPr>
            <p:cNvPr id="9237" name="文本框 12"/>
            <p:cNvSpPr>
              <a:spLocks noChangeArrowheads="1"/>
            </p:cNvSpPr>
            <p:nvPr/>
          </p:nvSpPr>
          <p:spPr bwMode="auto">
            <a:xfrm>
              <a:off x="0" y="997901"/>
              <a:ext cx="16241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C00000"/>
                  </a:solidFill>
                  <a:latin typeface="方正兰亭粗黑_GBK" pitchFamily="2" charset="-122"/>
                  <a:sym typeface="方正兰亭粗黑_GBK" pitchFamily="2" charset="-122"/>
                </a:rPr>
                <a:t>我能 </a:t>
              </a:r>
              <a:r>
                <a:rPr lang="en-US" altLang="zh-CN">
                  <a:solidFill>
                    <a:srgbClr val="C00000"/>
                  </a:solidFill>
                  <a:latin typeface="方正兰亭粗黑_GBK" pitchFamily="2" charset="-122"/>
                  <a:sym typeface="方正兰亭粗黑_GBK" pitchFamily="2" charset="-122"/>
                </a:rPr>
                <a:t>I CAN</a:t>
              </a:r>
              <a:endPara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endParaRPr>
            </a:p>
          </p:txBody>
        </p:sp>
      </p:grpSp>
      <p:sp>
        <p:nvSpPr>
          <p:cNvPr id="9222" name="直接连接符 13"/>
          <p:cNvSpPr>
            <a:spLocks noChangeShapeType="1"/>
          </p:cNvSpPr>
          <p:nvPr/>
        </p:nvSpPr>
        <p:spPr bwMode="auto">
          <a:xfrm>
            <a:off x="3216275" y="628650"/>
            <a:ext cx="0" cy="1495425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直接连接符 2"/>
          <p:cNvSpPr>
            <a:spLocks noChangeShapeType="1"/>
          </p:cNvSpPr>
          <p:nvPr/>
        </p:nvSpPr>
        <p:spPr bwMode="auto">
          <a:xfrm>
            <a:off x="4378325" y="5048250"/>
            <a:ext cx="6873875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直接连接符 14"/>
          <p:cNvSpPr>
            <a:spLocks noChangeShapeType="1"/>
          </p:cNvSpPr>
          <p:nvPr/>
        </p:nvSpPr>
        <p:spPr bwMode="auto">
          <a:xfrm>
            <a:off x="4378325" y="3429000"/>
            <a:ext cx="6873875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5" name="组合 23"/>
          <p:cNvGrpSpPr/>
          <p:nvPr/>
        </p:nvGrpSpPr>
        <p:grpSpPr bwMode="auto">
          <a:xfrm>
            <a:off x="9145588" y="5264150"/>
            <a:ext cx="2235200" cy="276225"/>
            <a:chOff x="0" y="0"/>
            <a:chExt cx="2235481" cy="276999"/>
          </a:xfrm>
        </p:grpSpPr>
        <p:pic>
          <p:nvPicPr>
            <p:cNvPr id="9232" name="图片 16" descr="邮件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798"/>
              <a:ext cx="229403" cy="22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Box 13"/>
            <p:cNvSpPr>
              <a:spLocks noChangeArrowheads="1"/>
            </p:cNvSpPr>
            <p:nvPr/>
          </p:nvSpPr>
          <p:spPr bwMode="auto">
            <a:xfrm>
              <a:off x="249505" y="0"/>
              <a:ext cx="19859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E3A39"/>
                  </a:solidFill>
                  <a:latin typeface="方正兰亭纤黑简体"/>
                  <a:ea typeface="微软雅黑" panose="020B0503020204020204" pitchFamily="34" charset="-122"/>
                  <a:sym typeface="Arial" panose="020B0604020202020204" pitchFamily="34" charset="0"/>
                </a:rPr>
                <a:t>00000000</a:t>
              </a:r>
              <a:r>
                <a:rPr lang="en-US" altLang="zh-CN" sz="1200">
                  <a:solidFill>
                    <a:srgbClr val="3E3A39"/>
                  </a:solidFill>
                  <a:latin typeface="方正兰亭纤黑简体"/>
                  <a:ea typeface="微软雅黑" panose="020B0503020204020204" pitchFamily="34" charset="-122"/>
                  <a:sym typeface="Arial" panose="020B0604020202020204" pitchFamily="34" charset="0"/>
                </a:rPr>
                <a:t>@163.com </a:t>
              </a:r>
              <a:endParaRPr lang="en-US" altLang="zh-CN" sz="1200">
                <a:solidFill>
                  <a:srgbClr val="3E3A39"/>
                </a:solidFill>
                <a:latin typeface="方正兰亭纤黑简体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26" name="组合 22"/>
          <p:cNvGrpSpPr/>
          <p:nvPr/>
        </p:nvGrpSpPr>
        <p:grpSpPr bwMode="auto">
          <a:xfrm>
            <a:off x="7075488" y="5264150"/>
            <a:ext cx="1423987" cy="276225"/>
            <a:chOff x="0" y="0"/>
            <a:chExt cx="1423717" cy="276999"/>
          </a:xfrm>
        </p:grpSpPr>
        <p:pic>
          <p:nvPicPr>
            <p:cNvPr id="9230" name="图片 18" descr="QQ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403" cy="22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Box 15"/>
            <p:cNvSpPr>
              <a:spLocks noChangeArrowheads="1"/>
            </p:cNvSpPr>
            <p:nvPr/>
          </p:nvSpPr>
          <p:spPr bwMode="auto">
            <a:xfrm>
              <a:off x="249504" y="0"/>
              <a:ext cx="11742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E3A39"/>
                  </a:solidFill>
                  <a:latin typeface="方正兰亭纤黑简体"/>
                  <a:ea typeface="微软雅黑" panose="020B0503020204020204" pitchFamily="34" charset="-122"/>
                  <a:sym typeface="Arial" panose="020B0604020202020204" pitchFamily="34" charset="0"/>
                </a:rPr>
                <a:t>000000</a:t>
              </a:r>
              <a:endParaRPr lang="en-US" altLang="zh-CN" sz="1200">
                <a:solidFill>
                  <a:srgbClr val="3E3A39"/>
                </a:solidFill>
                <a:latin typeface="方正兰亭纤黑简体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27" name="组合 4"/>
          <p:cNvGrpSpPr/>
          <p:nvPr/>
        </p:nvGrpSpPr>
        <p:grpSpPr bwMode="auto">
          <a:xfrm>
            <a:off x="4378325" y="5218113"/>
            <a:ext cx="2049463" cy="369332"/>
            <a:chOff x="0" y="0"/>
            <a:chExt cx="2049286" cy="368191"/>
          </a:xfrm>
        </p:grpSpPr>
        <p:sp>
          <p:nvSpPr>
            <p:cNvPr id="9228" name="TextBox 17"/>
            <p:cNvSpPr>
              <a:spLocks noChangeArrowheads="1"/>
            </p:cNvSpPr>
            <p:nvPr/>
          </p:nvSpPr>
          <p:spPr bwMode="auto">
            <a:xfrm>
              <a:off x="249922" y="0"/>
              <a:ext cx="1799364" cy="36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rgbClr val="3E3A39"/>
                  </a:solidFill>
                  <a:latin typeface="方正兰亭纤黑简体"/>
                  <a:ea typeface="微软雅黑" panose="020B0503020204020204" pitchFamily="34" charset="-122"/>
                  <a:sym typeface="Arial" panose="020B0604020202020204" pitchFamily="34" charset="0"/>
                </a:rPr>
                <a:t>PPTS</a:t>
              </a:r>
              <a:endParaRPr lang="en-US" altLang="zh-CN" sz="1200" dirty="0">
                <a:solidFill>
                  <a:srgbClr val="3E3A39"/>
                </a:solidFill>
                <a:latin typeface="方正兰亭纤黑简体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9229" name="图片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9697"/>
              <a:ext cx="229938" cy="22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TextBox 21"/>
          <p:cNvSpPr txBox="1"/>
          <p:nvPr>
            <p:custDataLst>
              <p:tags r:id="rId4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NORDRI TOOLS WATERMARK" val="3gmstt1l"/>
</p:tagLst>
</file>

<file path=ppt/tags/tag2.xml><?xml version="1.0" encoding="utf-8"?>
<p:tagLst xmlns:p="http://schemas.openxmlformats.org/presentationml/2006/main">
  <p:tag name="NORDRI TOOLS WATERMARK" val="3gmstt1l"/>
</p:tagLst>
</file>

<file path=ppt/tags/tag3.xml><?xml version="1.0" encoding="utf-8"?>
<p:tagLst xmlns:p="http://schemas.openxmlformats.org/presentationml/2006/main">
  <p:tag name="NORDRI TOOLS WATERMARK" val="3gmstt1l"/>
</p:tagLst>
</file>

<file path=ppt/tags/tag4.xml><?xml version="1.0" encoding="utf-8"?>
<p:tagLst xmlns:p="http://schemas.openxmlformats.org/presentationml/2006/main">
  <p:tag name="NORDRI TOOLS WATERMARK" val="3gmstt1l"/>
</p:tagLst>
</file>

<file path=ppt/tags/tag5.xml><?xml version="1.0" encoding="utf-8"?>
<p:tagLst xmlns:p="http://schemas.openxmlformats.org/presentationml/2006/main">
  <p:tag name="NORDRI TOOLS WATERMARK" val="3gmstt1l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方正兰亭粗黑_GBK"/>
        <a:ea typeface="方正兰亭粗黑_GBK"/>
        <a:cs typeface="方正兰亭粗黑_GBK"/>
      </a:majorFont>
      <a:minorFont>
        <a:latin typeface="方正兰亭纤黑简体"/>
        <a:ea typeface="方正兰亭纤黑简体"/>
        <a:cs typeface="方正兰亭纤黑简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1361</Words>
  <Application>WPS 演示</Application>
  <PresentationFormat>自定义</PresentationFormat>
  <Paragraphs>195</Paragraphs>
  <Slides>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方正兰亭粗黑_GBK</vt:lpstr>
      <vt:lpstr>方正兰亭纤黑简体</vt:lpstr>
      <vt:lpstr>微软雅黑</vt:lpstr>
      <vt:lpstr>方正兰亭粗黑_GBK</vt:lpstr>
      <vt:lpstr>方正兰亭纤黑简体</vt:lpstr>
      <vt:lpstr>方正风雅宋简体</vt:lpstr>
      <vt:lpstr>Arial Unicode MS</vt:lpstr>
      <vt:lpstr>黑体</vt:lpstr>
      <vt:lpstr>方正兰亭纤黑简体</vt:lpstr>
      <vt:lpstr>Office 主题</vt:lpstr>
      <vt:lpstr>PowerPoint 演示文稿</vt:lpstr>
      <vt:lpstr>.........那些关于他故事</vt:lpstr>
      <vt:lpstr>求职意向</vt:lpstr>
      <vt:lpstr>学习经历</vt:lpstr>
      <vt:lpstr>专业技能</vt:lpstr>
      <vt:lpstr>实习经历</vt:lpstr>
      <vt:lpstr>兴趣爱好</vt:lpstr>
      <vt:lpstr>感谢您阅读我的简历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32</cp:revision>
  <dcterms:created xsi:type="dcterms:W3CDTF">2014-05-02T15:49:00Z</dcterms:created>
  <dcterms:modified xsi:type="dcterms:W3CDTF">2016-08-02T08:50:26Z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