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67" r:id="rId2"/>
    <p:sldId id="258" r:id="rId3"/>
    <p:sldId id="257" r:id="rId4"/>
    <p:sldId id="265" r:id="rId5"/>
    <p:sldId id="259" r:id="rId6"/>
    <p:sldId id="260" r:id="rId7"/>
    <p:sldId id="264" r:id="rId8"/>
    <p:sldId id="263" r:id="rId9"/>
    <p:sldId id="261" r:id="rId10"/>
    <p:sldId id="262" r:id="rId11"/>
  </p:sldIdLst>
  <p:sldSz cx="9144000" cy="5143500" type="screen16x9"/>
  <p:notesSz cx="6858000" cy="9144000"/>
  <p:embeddedFontLst>
    <p:embeddedFont>
      <p:font typeface="幼圆" pitchFamily="49" charset="-122"/>
      <p:regular r:id="rId13"/>
    </p:embeddedFont>
    <p:embeddedFont>
      <p:font typeface="Century Gothic" pitchFamily="34" charset="0"/>
      <p:regular r:id="rId14"/>
      <p:bold r:id="rId15"/>
      <p:italic r:id="rId16"/>
      <p:boldItalic r:id="rId17"/>
    </p:embeddedFont>
    <p:embeddedFont>
      <p:font typeface="Calibri" pitchFamily="34" charset="0"/>
      <p:regular r:id="rId18"/>
      <p:bold r:id="rId19"/>
      <p:italic r:id="rId20"/>
      <p:boldItalic r:id="rId2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orient="horz" pos="260">
          <p15:clr>
            <a:srgbClr val="A4A3A4"/>
          </p15:clr>
        </p15:guide>
        <p15:guide id="3" orient="horz" pos="486">
          <p15:clr>
            <a:srgbClr val="A4A3A4"/>
          </p15:clr>
        </p15:guide>
        <p15:guide id="4" orient="horz" pos="2811">
          <p15:clr>
            <a:srgbClr val="A4A3A4"/>
          </p15:clr>
        </p15:guide>
        <p15:guide id="5" orient="horz" pos="3026">
          <p15:clr>
            <a:srgbClr val="A4A3A4"/>
          </p15:clr>
        </p15:guide>
        <p15:guide id="6" orient="horz" pos="1847">
          <p15:clr>
            <a:srgbClr val="A4A3A4"/>
          </p15:clr>
        </p15:guide>
        <p15:guide id="7" pos="2880">
          <p15:clr>
            <a:srgbClr val="A4A3A4"/>
          </p15:clr>
        </p15:guide>
        <p15:guide id="8" pos="295">
          <p15:clr>
            <a:srgbClr val="A4A3A4"/>
          </p15:clr>
        </p15:guide>
        <p15:guide id="9" pos="521">
          <p15:clr>
            <a:srgbClr val="A4A3A4"/>
          </p15:clr>
        </p15:guide>
        <p15:guide id="10" pos="5511">
          <p15:clr>
            <a:srgbClr val="A4A3A4"/>
          </p15:clr>
        </p15:guide>
        <p15:guide id="11" pos="52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6" autoAdjust="0"/>
    <p:restoredTop sz="94660"/>
  </p:normalViewPr>
  <p:slideViewPr>
    <p:cSldViewPr showGuides="1">
      <p:cViewPr varScale="1">
        <p:scale>
          <a:sx n="88" d="100"/>
          <a:sy n="88" d="100"/>
        </p:scale>
        <p:origin x="-1182" y="-102"/>
      </p:cViewPr>
      <p:guideLst>
        <p:guide orient="horz" pos="1620"/>
        <p:guide orient="horz" pos="260"/>
        <p:guide orient="horz" pos="486"/>
        <p:guide orient="horz" pos="2811"/>
        <p:guide orient="horz" pos="3026"/>
        <p:guide orient="horz" pos="1847"/>
        <p:guide pos="2880"/>
        <p:guide pos="295"/>
        <p:guide pos="521"/>
        <p:guide pos="5511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20021-5170-46EA-911D-0F849BF5932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D0A09-552F-4200-996B-7BC2621337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691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首页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066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谢谢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220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59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自述报告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43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关联知识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8210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紧扣主题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30996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诚实谨慎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389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主动留漏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678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图文并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2492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神形兼备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D0A09-552F-4200-996B-7BC2621337D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76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760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28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69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727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118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87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16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123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64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41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36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775D8-2EFC-4A0E-A206-4CA30AA61819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400C27-9218-49F8-BA52-4DB1ED831A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183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4.wdp"/><Relationship Id="rId18" Type="http://schemas.openxmlformats.org/officeDocument/2006/relationships/image" Target="../media/image10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7.png"/><Relationship Id="rId17" Type="http://schemas.microsoft.com/office/2007/relationships/hdphoto" Target="../media/hdphoto6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3.wdp"/><Relationship Id="rId5" Type="http://schemas.openxmlformats.org/officeDocument/2006/relationships/image" Target="../media/image2.png"/><Relationship Id="rId15" Type="http://schemas.microsoft.com/office/2007/relationships/hdphoto" Target="../media/hdphoto5.wdp"/><Relationship Id="rId10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microsoft.com/office/2007/relationships/hdphoto" Target="../media/hdphoto2.wdp"/><Relationship Id="rId1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12.png"/><Relationship Id="rId4" Type="http://schemas.microsoft.com/office/2007/relationships/hdphoto" Target="../media/hdphoto7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microsoft.com/office/2007/relationships/hdphoto" Target="../media/hdphoto9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6.png"/><Relationship Id="rId4" Type="http://schemas.microsoft.com/office/2007/relationships/hdphoto" Target="../media/hdphoto10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2.wdp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71800" y="2355726"/>
            <a:ext cx="35702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spc="6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通辩八技</a:t>
            </a:r>
            <a:endParaRPr lang="zh-CN" altLang="en-US" sz="6000" spc="6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3" b="93490" l="4326" r="94911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41" y="3064805"/>
            <a:ext cx="407900" cy="29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089" y="404039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毕业答辩技巧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530079" y="1547142"/>
            <a:ext cx="746124" cy="1240632"/>
            <a:chOff x="1419" y="1164"/>
            <a:chExt cx="470" cy="1042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39" y="1164"/>
              <a:ext cx="427" cy="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1468" y="2127"/>
              <a:ext cx="118" cy="79"/>
            </a:xfrm>
            <a:custGeom>
              <a:avLst/>
              <a:gdLst>
                <a:gd name="T0" fmla="*/ 64 w 121"/>
                <a:gd name="T1" fmla="*/ 10 h 81"/>
                <a:gd name="T2" fmla="*/ 21 w 121"/>
                <a:gd name="T3" fmla="*/ 34 h 81"/>
                <a:gd name="T4" fmla="*/ 8 w 121"/>
                <a:gd name="T5" fmla="*/ 61 h 81"/>
                <a:gd name="T6" fmla="*/ 74 w 121"/>
                <a:gd name="T7" fmla="*/ 66 h 81"/>
                <a:gd name="T8" fmla="*/ 103 w 121"/>
                <a:gd name="T9" fmla="*/ 39 h 81"/>
                <a:gd name="T10" fmla="*/ 103 w 121"/>
                <a:gd name="T11" fmla="*/ 42 h 81"/>
                <a:gd name="T12" fmla="*/ 119 w 121"/>
                <a:gd name="T13" fmla="*/ 42 h 81"/>
                <a:gd name="T14" fmla="*/ 113 w 121"/>
                <a:gd name="T15" fmla="*/ 10 h 81"/>
                <a:gd name="T16" fmla="*/ 64 w 121"/>
                <a:gd name="T1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81">
                  <a:moveTo>
                    <a:pt x="64" y="10"/>
                  </a:moveTo>
                  <a:cubicBezTo>
                    <a:pt x="64" y="10"/>
                    <a:pt x="53" y="32"/>
                    <a:pt x="21" y="34"/>
                  </a:cubicBezTo>
                  <a:cubicBezTo>
                    <a:pt x="21" y="34"/>
                    <a:pt x="0" y="40"/>
                    <a:pt x="8" y="61"/>
                  </a:cubicBezTo>
                  <a:cubicBezTo>
                    <a:pt x="16" y="81"/>
                    <a:pt x="68" y="71"/>
                    <a:pt x="74" y="66"/>
                  </a:cubicBezTo>
                  <a:cubicBezTo>
                    <a:pt x="81" y="61"/>
                    <a:pt x="103" y="39"/>
                    <a:pt x="103" y="39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21" y="20"/>
                    <a:pt x="113" y="10"/>
                  </a:cubicBezTo>
                  <a:cubicBezTo>
                    <a:pt x="106" y="0"/>
                    <a:pt x="66" y="1"/>
                    <a:pt x="64" y="10"/>
                  </a:cubicBezTo>
                  <a:close/>
                </a:path>
              </a:pathLst>
            </a:custGeom>
            <a:solidFill>
              <a:srgbClr val="11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81" y="2166"/>
              <a:ext cx="60" cy="27"/>
            </a:xfrm>
            <a:custGeom>
              <a:avLst/>
              <a:gdLst>
                <a:gd name="T0" fmla="*/ 0 w 62"/>
                <a:gd name="T1" fmla="*/ 8 h 28"/>
                <a:gd name="T2" fmla="*/ 62 w 62"/>
                <a:gd name="T3" fmla="*/ 8 h 28"/>
                <a:gd name="T4" fmla="*/ 62 w 62"/>
                <a:gd name="T5" fmla="*/ 6 h 28"/>
                <a:gd name="T6" fmla="*/ 7 w 62"/>
                <a:gd name="T7" fmla="*/ 0 h 28"/>
                <a:gd name="T8" fmla="*/ 0 w 6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0" y="8"/>
                  </a:moveTo>
                  <a:cubicBezTo>
                    <a:pt x="0" y="8"/>
                    <a:pt x="30" y="28"/>
                    <a:pt x="62" y="8"/>
                  </a:cubicBezTo>
                  <a:cubicBezTo>
                    <a:pt x="62" y="6"/>
                    <a:pt x="62" y="6"/>
                    <a:pt x="62" y="6"/>
                  </a:cubicBezTo>
                  <a:cubicBezTo>
                    <a:pt x="62" y="6"/>
                    <a:pt x="21" y="21"/>
                    <a:pt x="7" y="0"/>
                  </a:cubicBezTo>
                  <a:cubicBezTo>
                    <a:pt x="7" y="0"/>
                    <a:pt x="1" y="1"/>
                    <a:pt x="0" y="8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723" y="2127"/>
              <a:ext cx="117" cy="79"/>
            </a:xfrm>
            <a:custGeom>
              <a:avLst/>
              <a:gdLst>
                <a:gd name="T0" fmla="*/ 56 w 120"/>
                <a:gd name="T1" fmla="*/ 10 h 81"/>
                <a:gd name="T2" fmla="*/ 100 w 120"/>
                <a:gd name="T3" fmla="*/ 34 h 81"/>
                <a:gd name="T4" fmla="*/ 112 w 120"/>
                <a:gd name="T5" fmla="*/ 61 h 81"/>
                <a:gd name="T6" fmla="*/ 46 w 120"/>
                <a:gd name="T7" fmla="*/ 66 h 81"/>
                <a:gd name="T8" fmla="*/ 18 w 120"/>
                <a:gd name="T9" fmla="*/ 39 h 81"/>
                <a:gd name="T10" fmla="*/ 18 w 120"/>
                <a:gd name="T11" fmla="*/ 42 h 81"/>
                <a:gd name="T12" fmla="*/ 2 w 120"/>
                <a:gd name="T13" fmla="*/ 42 h 81"/>
                <a:gd name="T14" fmla="*/ 7 w 120"/>
                <a:gd name="T15" fmla="*/ 10 h 81"/>
                <a:gd name="T16" fmla="*/ 56 w 120"/>
                <a:gd name="T17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81">
                  <a:moveTo>
                    <a:pt x="56" y="10"/>
                  </a:moveTo>
                  <a:cubicBezTo>
                    <a:pt x="56" y="10"/>
                    <a:pt x="67" y="32"/>
                    <a:pt x="100" y="34"/>
                  </a:cubicBezTo>
                  <a:cubicBezTo>
                    <a:pt x="100" y="34"/>
                    <a:pt x="120" y="40"/>
                    <a:pt x="112" y="61"/>
                  </a:cubicBezTo>
                  <a:cubicBezTo>
                    <a:pt x="105" y="81"/>
                    <a:pt x="53" y="71"/>
                    <a:pt x="46" y="66"/>
                  </a:cubicBezTo>
                  <a:cubicBezTo>
                    <a:pt x="40" y="61"/>
                    <a:pt x="18" y="39"/>
                    <a:pt x="18" y="39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0" y="20"/>
                    <a:pt x="7" y="10"/>
                  </a:cubicBezTo>
                  <a:cubicBezTo>
                    <a:pt x="15" y="0"/>
                    <a:pt x="55" y="1"/>
                    <a:pt x="56" y="10"/>
                  </a:cubicBezTo>
                  <a:close/>
                </a:path>
              </a:pathLst>
            </a:custGeom>
            <a:solidFill>
              <a:srgbClr val="11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768" y="2166"/>
              <a:ext cx="60" cy="27"/>
            </a:xfrm>
            <a:custGeom>
              <a:avLst/>
              <a:gdLst>
                <a:gd name="T0" fmla="*/ 62 w 62"/>
                <a:gd name="T1" fmla="*/ 8 h 28"/>
                <a:gd name="T2" fmla="*/ 0 w 62"/>
                <a:gd name="T3" fmla="*/ 8 h 28"/>
                <a:gd name="T4" fmla="*/ 0 w 62"/>
                <a:gd name="T5" fmla="*/ 6 h 28"/>
                <a:gd name="T6" fmla="*/ 55 w 62"/>
                <a:gd name="T7" fmla="*/ 0 h 28"/>
                <a:gd name="T8" fmla="*/ 62 w 62"/>
                <a:gd name="T9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62" y="8"/>
                  </a:moveTo>
                  <a:cubicBezTo>
                    <a:pt x="62" y="8"/>
                    <a:pt x="32" y="2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41" y="21"/>
                    <a:pt x="55" y="0"/>
                  </a:cubicBezTo>
                  <a:cubicBezTo>
                    <a:pt x="55" y="0"/>
                    <a:pt x="61" y="1"/>
                    <a:pt x="62" y="8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419" y="1876"/>
              <a:ext cx="470" cy="261"/>
            </a:xfrm>
            <a:custGeom>
              <a:avLst/>
              <a:gdLst>
                <a:gd name="T0" fmla="*/ 456 w 483"/>
                <a:gd name="T1" fmla="*/ 28 h 268"/>
                <a:gd name="T2" fmla="*/ 389 w 483"/>
                <a:gd name="T3" fmla="*/ 35 h 268"/>
                <a:gd name="T4" fmla="*/ 240 w 483"/>
                <a:gd name="T5" fmla="*/ 64 h 268"/>
                <a:gd name="T6" fmla="*/ 93 w 483"/>
                <a:gd name="T7" fmla="*/ 35 h 268"/>
                <a:gd name="T8" fmla="*/ 27 w 483"/>
                <a:gd name="T9" fmla="*/ 28 h 268"/>
                <a:gd name="T10" fmla="*/ 115 w 483"/>
                <a:gd name="T11" fmla="*/ 268 h 268"/>
                <a:gd name="T12" fmla="*/ 168 w 483"/>
                <a:gd name="T13" fmla="*/ 268 h 268"/>
                <a:gd name="T14" fmla="*/ 139 w 483"/>
                <a:gd name="T15" fmla="*/ 126 h 268"/>
                <a:gd name="T16" fmla="*/ 240 w 483"/>
                <a:gd name="T17" fmla="*/ 144 h 268"/>
                <a:gd name="T18" fmla="*/ 343 w 483"/>
                <a:gd name="T19" fmla="*/ 126 h 268"/>
                <a:gd name="T20" fmla="*/ 316 w 483"/>
                <a:gd name="T21" fmla="*/ 268 h 268"/>
                <a:gd name="T22" fmla="*/ 369 w 483"/>
                <a:gd name="T23" fmla="*/ 268 h 268"/>
                <a:gd name="T24" fmla="*/ 456 w 483"/>
                <a:gd name="T25" fmla="*/ 2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3" h="268">
                  <a:moveTo>
                    <a:pt x="456" y="28"/>
                  </a:moveTo>
                  <a:cubicBezTo>
                    <a:pt x="429" y="0"/>
                    <a:pt x="389" y="35"/>
                    <a:pt x="389" y="35"/>
                  </a:cubicBezTo>
                  <a:cubicBezTo>
                    <a:pt x="240" y="64"/>
                    <a:pt x="240" y="64"/>
                    <a:pt x="240" y="64"/>
                  </a:cubicBezTo>
                  <a:cubicBezTo>
                    <a:pt x="93" y="35"/>
                    <a:pt x="93" y="35"/>
                    <a:pt x="93" y="35"/>
                  </a:cubicBezTo>
                  <a:cubicBezTo>
                    <a:pt x="93" y="35"/>
                    <a:pt x="54" y="0"/>
                    <a:pt x="27" y="28"/>
                  </a:cubicBezTo>
                  <a:cubicBezTo>
                    <a:pt x="0" y="55"/>
                    <a:pt x="113" y="212"/>
                    <a:pt x="115" y="268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39" y="126"/>
                    <a:pt x="220" y="152"/>
                    <a:pt x="240" y="144"/>
                  </a:cubicBezTo>
                  <a:cubicBezTo>
                    <a:pt x="263" y="152"/>
                    <a:pt x="343" y="126"/>
                    <a:pt x="343" y="126"/>
                  </a:cubicBezTo>
                  <a:cubicBezTo>
                    <a:pt x="316" y="268"/>
                    <a:pt x="316" y="268"/>
                    <a:pt x="316" y="268"/>
                  </a:cubicBezTo>
                  <a:cubicBezTo>
                    <a:pt x="369" y="268"/>
                    <a:pt x="369" y="268"/>
                    <a:pt x="369" y="268"/>
                  </a:cubicBezTo>
                  <a:cubicBezTo>
                    <a:pt x="371" y="212"/>
                    <a:pt x="483" y="55"/>
                    <a:pt x="456" y="28"/>
                  </a:cubicBezTo>
                  <a:close/>
                </a:path>
              </a:pathLst>
            </a:custGeom>
            <a:solidFill>
              <a:srgbClr val="351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497" y="1919"/>
              <a:ext cx="308" cy="218"/>
            </a:xfrm>
            <a:custGeom>
              <a:avLst/>
              <a:gdLst>
                <a:gd name="T0" fmla="*/ 59 w 316"/>
                <a:gd name="T1" fmla="*/ 82 h 224"/>
                <a:gd name="T2" fmla="*/ 160 w 316"/>
                <a:gd name="T3" fmla="*/ 100 h 224"/>
                <a:gd name="T4" fmla="*/ 263 w 316"/>
                <a:gd name="T5" fmla="*/ 82 h 224"/>
                <a:gd name="T6" fmla="*/ 236 w 316"/>
                <a:gd name="T7" fmla="*/ 224 h 224"/>
                <a:gd name="T8" fmla="*/ 248 w 316"/>
                <a:gd name="T9" fmla="*/ 224 h 224"/>
                <a:gd name="T10" fmla="*/ 249 w 316"/>
                <a:gd name="T11" fmla="*/ 221 h 224"/>
                <a:gd name="T12" fmla="*/ 294 w 316"/>
                <a:gd name="T13" fmla="*/ 110 h 224"/>
                <a:gd name="T14" fmla="*/ 302 w 316"/>
                <a:gd name="T15" fmla="*/ 32 h 224"/>
                <a:gd name="T16" fmla="*/ 195 w 316"/>
                <a:gd name="T17" fmla="*/ 73 h 224"/>
                <a:gd name="T18" fmla="*/ 67 w 316"/>
                <a:gd name="T19" fmla="*/ 42 h 224"/>
                <a:gd name="T20" fmla="*/ 26 w 316"/>
                <a:gd name="T21" fmla="*/ 34 h 224"/>
                <a:gd name="T22" fmla="*/ 81 w 316"/>
                <a:gd name="T23" fmla="*/ 224 h 224"/>
                <a:gd name="T24" fmla="*/ 88 w 316"/>
                <a:gd name="T25" fmla="*/ 224 h 224"/>
                <a:gd name="T26" fmla="*/ 59 w 316"/>
                <a:gd name="T27" fmla="*/ 8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6" h="224">
                  <a:moveTo>
                    <a:pt x="59" y="82"/>
                  </a:moveTo>
                  <a:cubicBezTo>
                    <a:pt x="59" y="82"/>
                    <a:pt x="140" y="108"/>
                    <a:pt x="160" y="100"/>
                  </a:cubicBezTo>
                  <a:cubicBezTo>
                    <a:pt x="183" y="108"/>
                    <a:pt x="263" y="82"/>
                    <a:pt x="263" y="82"/>
                  </a:cubicBezTo>
                  <a:cubicBezTo>
                    <a:pt x="236" y="224"/>
                    <a:pt x="236" y="224"/>
                    <a:pt x="236" y="224"/>
                  </a:cubicBezTo>
                  <a:cubicBezTo>
                    <a:pt x="248" y="224"/>
                    <a:pt x="248" y="224"/>
                    <a:pt x="248" y="224"/>
                  </a:cubicBezTo>
                  <a:cubicBezTo>
                    <a:pt x="248" y="223"/>
                    <a:pt x="249" y="222"/>
                    <a:pt x="249" y="221"/>
                  </a:cubicBezTo>
                  <a:cubicBezTo>
                    <a:pt x="256" y="200"/>
                    <a:pt x="275" y="156"/>
                    <a:pt x="294" y="110"/>
                  </a:cubicBezTo>
                  <a:cubicBezTo>
                    <a:pt x="313" y="64"/>
                    <a:pt x="316" y="38"/>
                    <a:pt x="302" y="32"/>
                  </a:cubicBezTo>
                  <a:cubicBezTo>
                    <a:pt x="288" y="27"/>
                    <a:pt x="256" y="55"/>
                    <a:pt x="195" y="73"/>
                  </a:cubicBezTo>
                  <a:cubicBezTo>
                    <a:pt x="135" y="92"/>
                    <a:pt x="82" y="62"/>
                    <a:pt x="67" y="42"/>
                  </a:cubicBezTo>
                  <a:cubicBezTo>
                    <a:pt x="51" y="21"/>
                    <a:pt x="0" y="0"/>
                    <a:pt x="26" y="34"/>
                  </a:cubicBezTo>
                  <a:cubicBezTo>
                    <a:pt x="51" y="68"/>
                    <a:pt x="81" y="224"/>
                    <a:pt x="81" y="224"/>
                  </a:cubicBezTo>
                  <a:cubicBezTo>
                    <a:pt x="88" y="224"/>
                    <a:pt x="88" y="224"/>
                    <a:pt x="88" y="224"/>
                  </a:cubicBezTo>
                  <a:lnTo>
                    <a:pt x="59" y="82"/>
                  </a:lnTo>
                  <a:close/>
                </a:path>
              </a:pathLst>
            </a:custGeom>
            <a:solidFill>
              <a:srgbClr val="1108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424" y="1608"/>
              <a:ext cx="437" cy="386"/>
            </a:xfrm>
            <a:custGeom>
              <a:avLst/>
              <a:gdLst>
                <a:gd name="T0" fmla="*/ 126 w 448"/>
                <a:gd name="T1" fmla="*/ 10 h 397"/>
                <a:gd name="T2" fmla="*/ 37 w 448"/>
                <a:gd name="T3" fmla="*/ 275 h 397"/>
                <a:gd name="T4" fmla="*/ 438 w 448"/>
                <a:gd name="T5" fmla="*/ 268 h 397"/>
                <a:gd name="T6" fmla="*/ 317 w 448"/>
                <a:gd name="T7" fmla="*/ 0 h 397"/>
                <a:gd name="T8" fmla="*/ 126 w 448"/>
                <a:gd name="T9" fmla="*/ 1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397">
                  <a:moveTo>
                    <a:pt x="126" y="10"/>
                  </a:moveTo>
                  <a:cubicBezTo>
                    <a:pt x="126" y="10"/>
                    <a:pt x="0" y="224"/>
                    <a:pt x="37" y="275"/>
                  </a:cubicBezTo>
                  <a:cubicBezTo>
                    <a:pt x="73" y="326"/>
                    <a:pt x="428" y="397"/>
                    <a:pt x="438" y="268"/>
                  </a:cubicBezTo>
                  <a:cubicBezTo>
                    <a:pt x="448" y="141"/>
                    <a:pt x="317" y="0"/>
                    <a:pt x="317" y="0"/>
                  </a:cubicBezTo>
                  <a:lnTo>
                    <a:pt x="126" y="1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1479" y="1287"/>
              <a:ext cx="334" cy="422"/>
            </a:xfrm>
            <a:custGeom>
              <a:avLst/>
              <a:gdLst>
                <a:gd name="T0" fmla="*/ 22 w 343"/>
                <a:gd name="T1" fmla="*/ 217 h 434"/>
                <a:gd name="T2" fmla="*/ 168 w 343"/>
                <a:gd name="T3" fmla="*/ 434 h 434"/>
                <a:gd name="T4" fmla="*/ 315 w 343"/>
                <a:gd name="T5" fmla="*/ 217 h 434"/>
                <a:gd name="T6" fmla="*/ 168 w 343"/>
                <a:gd name="T7" fmla="*/ 0 h 434"/>
                <a:gd name="T8" fmla="*/ 22 w 343"/>
                <a:gd name="T9" fmla="*/ 217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3" h="434">
                  <a:moveTo>
                    <a:pt x="22" y="217"/>
                  </a:moveTo>
                  <a:cubicBezTo>
                    <a:pt x="22" y="337"/>
                    <a:pt x="61" y="434"/>
                    <a:pt x="168" y="434"/>
                  </a:cubicBezTo>
                  <a:cubicBezTo>
                    <a:pt x="288" y="434"/>
                    <a:pt x="315" y="337"/>
                    <a:pt x="315" y="217"/>
                  </a:cubicBezTo>
                  <a:cubicBezTo>
                    <a:pt x="315" y="97"/>
                    <a:pt x="343" y="0"/>
                    <a:pt x="168" y="0"/>
                  </a:cubicBezTo>
                  <a:cubicBezTo>
                    <a:pt x="0" y="0"/>
                    <a:pt x="22" y="97"/>
                    <a:pt x="22" y="217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1450" y="1416"/>
              <a:ext cx="52" cy="122"/>
            </a:xfrm>
            <a:custGeom>
              <a:avLst/>
              <a:gdLst>
                <a:gd name="T0" fmla="*/ 51 w 54"/>
                <a:gd name="T1" fmla="*/ 13 h 125"/>
                <a:gd name="T2" fmla="*/ 3 w 54"/>
                <a:gd name="T3" fmla="*/ 36 h 125"/>
                <a:gd name="T4" fmla="*/ 54 w 54"/>
                <a:gd name="T5" fmla="*/ 125 h 125"/>
                <a:gd name="T6" fmla="*/ 52 w 54"/>
                <a:gd name="T7" fmla="*/ 45 h 125"/>
                <a:gd name="T8" fmla="*/ 51 w 54"/>
                <a:gd name="T9" fmla="*/ 1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25">
                  <a:moveTo>
                    <a:pt x="51" y="13"/>
                  </a:moveTo>
                  <a:cubicBezTo>
                    <a:pt x="51" y="13"/>
                    <a:pt x="6" y="0"/>
                    <a:pt x="3" y="36"/>
                  </a:cubicBezTo>
                  <a:cubicBezTo>
                    <a:pt x="0" y="72"/>
                    <a:pt x="18" y="115"/>
                    <a:pt x="54" y="125"/>
                  </a:cubicBezTo>
                  <a:cubicBezTo>
                    <a:pt x="52" y="45"/>
                    <a:pt x="52" y="45"/>
                    <a:pt x="52" y="45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1476" y="1448"/>
              <a:ext cx="25" cy="55"/>
            </a:xfrm>
            <a:custGeom>
              <a:avLst/>
              <a:gdLst>
                <a:gd name="T0" fmla="*/ 0 w 26"/>
                <a:gd name="T1" fmla="*/ 13 h 56"/>
                <a:gd name="T2" fmla="*/ 26 w 26"/>
                <a:gd name="T3" fmla="*/ 56 h 56"/>
                <a:gd name="T4" fmla="*/ 25 w 26"/>
                <a:gd name="T5" fmla="*/ 12 h 56"/>
                <a:gd name="T6" fmla="*/ 0 w 26"/>
                <a:gd name="T7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0" y="13"/>
                  </a:moveTo>
                  <a:cubicBezTo>
                    <a:pt x="1" y="33"/>
                    <a:pt x="26" y="56"/>
                    <a:pt x="26" y="56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0" y="0"/>
                    <a:pt x="0" y="13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1783" y="1416"/>
              <a:ext cx="52" cy="122"/>
            </a:xfrm>
            <a:custGeom>
              <a:avLst/>
              <a:gdLst>
                <a:gd name="T0" fmla="*/ 2 w 53"/>
                <a:gd name="T1" fmla="*/ 13 h 125"/>
                <a:gd name="T2" fmla="*/ 51 w 53"/>
                <a:gd name="T3" fmla="*/ 36 h 125"/>
                <a:gd name="T4" fmla="*/ 0 w 53"/>
                <a:gd name="T5" fmla="*/ 125 h 125"/>
                <a:gd name="T6" fmla="*/ 2 w 53"/>
                <a:gd name="T7" fmla="*/ 45 h 125"/>
                <a:gd name="T8" fmla="*/ 2 w 53"/>
                <a:gd name="T9" fmla="*/ 1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125">
                  <a:moveTo>
                    <a:pt x="2" y="13"/>
                  </a:moveTo>
                  <a:cubicBezTo>
                    <a:pt x="2" y="13"/>
                    <a:pt x="48" y="0"/>
                    <a:pt x="51" y="36"/>
                  </a:cubicBezTo>
                  <a:cubicBezTo>
                    <a:pt x="53" y="72"/>
                    <a:pt x="35" y="115"/>
                    <a:pt x="0" y="125"/>
                  </a:cubicBezTo>
                  <a:cubicBezTo>
                    <a:pt x="2" y="45"/>
                    <a:pt x="2" y="45"/>
                    <a:pt x="2" y="45"/>
                  </a:cubicBezTo>
                  <a:lnTo>
                    <a:pt x="2" y="13"/>
                  </a:ln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1784" y="1448"/>
              <a:ext cx="25" cy="55"/>
            </a:xfrm>
            <a:custGeom>
              <a:avLst/>
              <a:gdLst>
                <a:gd name="T0" fmla="*/ 26 w 26"/>
                <a:gd name="T1" fmla="*/ 13 h 56"/>
                <a:gd name="T2" fmla="*/ 0 w 26"/>
                <a:gd name="T3" fmla="*/ 56 h 56"/>
                <a:gd name="T4" fmla="*/ 1 w 26"/>
                <a:gd name="T5" fmla="*/ 12 h 56"/>
                <a:gd name="T6" fmla="*/ 26 w 26"/>
                <a:gd name="T7" fmla="*/ 1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56">
                  <a:moveTo>
                    <a:pt x="26" y="13"/>
                  </a:moveTo>
                  <a:cubicBezTo>
                    <a:pt x="25" y="33"/>
                    <a:pt x="0" y="56"/>
                    <a:pt x="0" y="56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26" y="0"/>
                    <a:pt x="26" y="13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1444" y="1168"/>
              <a:ext cx="385" cy="344"/>
            </a:xfrm>
            <a:custGeom>
              <a:avLst/>
              <a:gdLst>
                <a:gd name="T0" fmla="*/ 220 w 395"/>
                <a:gd name="T1" fmla="*/ 33 h 354"/>
                <a:gd name="T2" fmla="*/ 350 w 395"/>
                <a:gd name="T3" fmla="*/ 0 h 354"/>
                <a:gd name="T4" fmla="*/ 379 w 395"/>
                <a:gd name="T5" fmla="*/ 208 h 354"/>
                <a:gd name="T6" fmla="*/ 379 w 395"/>
                <a:gd name="T7" fmla="*/ 208 h 354"/>
                <a:gd name="T8" fmla="*/ 375 w 395"/>
                <a:gd name="T9" fmla="*/ 271 h 354"/>
                <a:gd name="T10" fmla="*/ 349 w 395"/>
                <a:gd name="T11" fmla="*/ 354 h 354"/>
                <a:gd name="T12" fmla="*/ 344 w 395"/>
                <a:gd name="T13" fmla="*/ 273 h 354"/>
                <a:gd name="T14" fmla="*/ 324 w 395"/>
                <a:gd name="T15" fmla="*/ 217 h 354"/>
                <a:gd name="T16" fmla="*/ 309 w 395"/>
                <a:gd name="T17" fmla="*/ 160 h 354"/>
                <a:gd name="T18" fmla="*/ 210 w 395"/>
                <a:gd name="T19" fmla="*/ 169 h 354"/>
                <a:gd name="T20" fmla="*/ 199 w 395"/>
                <a:gd name="T21" fmla="*/ 169 h 354"/>
                <a:gd name="T22" fmla="*/ 99 w 395"/>
                <a:gd name="T23" fmla="*/ 160 h 354"/>
                <a:gd name="T24" fmla="*/ 84 w 395"/>
                <a:gd name="T25" fmla="*/ 217 h 354"/>
                <a:gd name="T26" fmla="*/ 63 w 395"/>
                <a:gd name="T27" fmla="*/ 285 h 354"/>
                <a:gd name="T28" fmla="*/ 59 w 395"/>
                <a:gd name="T29" fmla="*/ 352 h 354"/>
                <a:gd name="T30" fmla="*/ 38 w 395"/>
                <a:gd name="T31" fmla="*/ 266 h 354"/>
                <a:gd name="T32" fmla="*/ 40 w 395"/>
                <a:gd name="T33" fmla="*/ 242 h 354"/>
                <a:gd name="T34" fmla="*/ 40 w 395"/>
                <a:gd name="T35" fmla="*/ 242 h 354"/>
                <a:gd name="T36" fmla="*/ 220 w 395"/>
                <a:gd name="T37" fmla="*/ 3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5" h="354">
                  <a:moveTo>
                    <a:pt x="220" y="33"/>
                  </a:moveTo>
                  <a:cubicBezTo>
                    <a:pt x="346" y="46"/>
                    <a:pt x="350" y="0"/>
                    <a:pt x="350" y="0"/>
                  </a:cubicBezTo>
                  <a:cubicBezTo>
                    <a:pt x="395" y="91"/>
                    <a:pt x="379" y="208"/>
                    <a:pt x="379" y="208"/>
                  </a:cubicBezTo>
                  <a:cubicBezTo>
                    <a:pt x="379" y="208"/>
                    <a:pt x="379" y="208"/>
                    <a:pt x="379" y="208"/>
                  </a:cubicBezTo>
                  <a:cubicBezTo>
                    <a:pt x="379" y="224"/>
                    <a:pt x="378" y="246"/>
                    <a:pt x="375" y="271"/>
                  </a:cubicBezTo>
                  <a:cubicBezTo>
                    <a:pt x="375" y="271"/>
                    <a:pt x="356" y="285"/>
                    <a:pt x="349" y="354"/>
                  </a:cubicBezTo>
                  <a:cubicBezTo>
                    <a:pt x="349" y="354"/>
                    <a:pt x="349" y="312"/>
                    <a:pt x="344" y="273"/>
                  </a:cubicBezTo>
                  <a:cubicBezTo>
                    <a:pt x="341" y="250"/>
                    <a:pt x="341" y="224"/>
                    <a:pt x="324" y="217"/>
                  </a:cubicBezTo>
                  <a:cubicBezTo>
                    <a:pt x="324" y="217"/>
                    <a:pt x="349" y="166"/>
                    <a:pt x="309" y="160"/>
                  </a:cubicBezTo>
                  <a:cubicBezTo>
                    <a:pt x="274" y="155"/>
                    <a:pt x="233" y="166"/>
                    <a:pt x="210" y="169"/>
                  </a:cubicBezTo>
                  <a:cubicBezTo>
                    <a:pt x="205" y="169"/>
                    <a:pt x="199" y="169"/>
                    <a:pt x="199" y="169"/>
                  </a:cubicBezTo>
                  <a:cubicBezTo>
                    <a:pt x="176" y="166"/>
                    <a:pt x="134" y="155"/>
                    <a:pt x="99" y="160"/>
                  </a:cubicBezTo>
                  <a:cubicBezTo>
                    <a:pt x="59" y="165"/>
                    <a:pt x="84" y="217"/>
                    <a:pt x="84" y="217"/>
                  </a:cubicBezTo>
                  <a:cubicBezTo>
                    <a:pt x="64" y="225"/>
                    <a:pt x="65" y="257"/>
                    <a:pt x="63" y="285"/>
                  </a:cubicBezTo>
                  <a:cubicBezTo>
                    <a:pt x="61" y="320"/>
                    <a:pt x="59" y="352"/>
                    <a:pt x="59" y="352"/>
                  </a:cubicBezTo>
                  <a:cubicBezTo>
                    <a:pt x="52" y="283"/>
                    <a:pt x="38" y="266"/>
                    <a:pt x="38" y="266"/>
                  </a:cubicBezTo>
                  <a:cubicBezTo>
                    <a:pt x="37" y="258"/>
                    <a:pt x="40" y="249"/>
                    <a:pt x="40" y="242"/>
                  </a:cubicBezTo>
                  <a:cubicBezTo>
                    <a:pt x="40" y="242"/>
                    <a:pt x="40" y="242"/>
                    <a:pt x="40" y="242"/>
                  </a:cubicBezTo>
                  <a:cubicBezTo>
                    <a:pt x="0" y="93"/>
                    <a:pt x="94" y="21"/>
                    <a:pt x="220" y="33"/>
                  </a:cubicBezTo>
                  <a:close/>
                </a:path>
              </a:pathLst>
            </a:custGeom>
            <a:solidFill>
              <a:srgbClr val="6B24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1466" y="1164"/>
              <a:ext cx="349" cy="201"/>
            </a:xfrm>
            <a:custGeom>
              <a:avLst/>
              <a:gdLst>
                <a:gd name="T0" fmla="*/ 325 w 358"/>
                <a:gd name="T1" fmla="*/ 15 h 207"/>
                <a:gd name="T2" fmla="*/ 193 w 358"/>
                <a:gd name="T3" fmla="*/ 53 h 207"/>
                <a:gd name="T4" fmla="*/ 4 w 358"/>
                <a:gd name="T5" fmla="*/ 207 h 207"/>
                <a:gd name="T6" fmla="*/ 193 w 358"/>
                <a:gd name="T7" fmla="*/ 37 h 207"/>
                <a:gd name="T8" fmla="*/ 325 w 358"/>
                <a:gd name="T9" fmla="*/ 0 h 207"/>
                <a:gd name="T10" fmla="*/ 358 w 358"/>
                <a:gd name="T11" fmla="*/ 160 h 207"/>
                <a:gd name="T12" fmla="*/ 325 w 358"/>
                <a:gd name="T13" fmla="*/ 1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8" h="207">
                  <a:moveTo>
                    <a:pt x="325" y="15"/>
                  </a:moveTo>
                  <a:cubicBezTo>
                    <a:pt x="325" y="15"/>
                    <a:pt x="319" y="66"/>
                    <a:pt x="193" y="53"/>
                  </a:cubicBezTo>
                  <a:cubicBezTo>
                    <a:pt x="83" y="42"/>
                    <a:pt x="7" y="95"/>
                    <a:pt x="4" y="207"/>
                  </a:cubicBezTo>
                  <a:cubicBezTo>
                    <a:pt x="0" y="85"/>
                    <a:pt x="78" y="26"/>
                    <a:pt x="193" y="37"/>
                  </a:cubicBezTo>
                  <a:cubicBezTo>
                    <a:pt x="318" y="50"/>
                    <a:pt x="325" y="0"/>
                    <a:pt x="325" y="0"/>
                  </a:cubicBezTo>
                  <a:cubicBezTo>
                    <a:pt x="352" y="55"/>
                    <a:pt x="358" y="119"/>
                    <a:pt x="358" y="160"/>
                  </a:cubicBezTo>
                  <a:cubicBezTo>
                    <a:pt x="357" y="119"/>
                    <a:pt x="349" y="64"/>
                    <a:pt x="325" y="15"/>
                  </a:cubicBezTo>
                  <a:close/>
                </a:path>
              </a:pathLst>
            </a:custGeom>
            <a:solidFill>
              <a:srgbClr val="BC6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1483" y="1218"/>
              <a:ext cx="316" cy="292"/>
            </a:xfrm>
            <a:custGeom>
              <a:avLst/>
              <a:gdLst>
                <a:gd name="T0" fmla="*/ 25 w 324"/>
                <a:gd name="T1" fmla="*/ 160 h 301"/>
                <a:gd name="T2" fmla="*/ 13 w 324"/>
                <a:gd name="T3" fmla="*/ 131 h 301"/>
                <a:gd name="T4" fmla="*/ 157 w 324"/>
                <a:gd name="T5" fmla="*/ 48 h 301"/>
                <a:gd name="T6" fmla="*/ 295 w 324"/>
                <a:gd name="T7" fmla="*/ 0 h 301"/>
                <a:gd name="T8" fmla="*/ 312 w 324"/>
                <a:gd name="T9" fmla="*/ 127 h 301"/>
                <a:gd name="T10" fmla="*/ 302 w 324"/>
                <a:gd name="T11" fmla="*/ 162 h 301"/>
                <a:gd name="T12" fmla="*/ 316 w 324"/>
                <a:gd name="T13" fmla="*/ 262 h 301"/>
                <a:gd name="T14" fmla="*/ 312 w 324"/>
                <a:gd name="T15" fmla="*/ 295 h 301"/>
                <a:gd name="T16" fmla="*/ 312 w 324"/>
                <a:gd name="T17" fmla="*/ 295 h 301"/>
                <a:gd name="T18" fmla="*/ 311 w 324"/>
                <a:gd name="T19" fmla="*/ 295 h 301"/>
                <a:gd name="T20" fmla="*/ 310 w 324"/>
                <a:gd name="T21" fmla="*/ 298 h 301"/>
                <a:gd name="T22" fmla="*/ 309 w 324"/>
                <a:gd name="T23" fmla="*/ 300 h 301"/>
                <a:gd name="T24" fmla="*/ 304 w 324"/>
                <a:gd name="T25" fmla="*/ 221 h 301"/>
                <a:gd name="T26" fmla="*/ 284 w 324"/>
                <a:gd name="T27" fmla="*/ 166 h 301"/>
                <a:gd name="T28" fmla="*/ 269 w 324"/>
                <a:gd name="T29" fmla="*/ 109 h 301"/>
                <a:gd name="T30" fmla="*/ 245 w 324"/>
                <a:gd name="T31" fmla="*/ 107 h 301"/>
                <a:gd name="T32" fmla="*/ 221 w 324"/>
                <a:gd name="T33" fmla="*/ 109 h 301"/>
                <a:gd name="T34" fmla="*/ 170 w 324"/>
                <a:gd name="T35" fmla="*/ 118 h 301"/>
                <a:gd name="T36" fmla="*/ 159 w 324"/>
                <a:gd name="T37" fmla="*/ 118 h 301"/>
                <a:gd name="T38" fmla="*/ 59 w 324"/>
                <a:gd name="T39" fmla="*/ 109 h 301"/>
                <a:gd name="T40" fmla="*/ 44 w 324"/>
                <a:gd name="T41" fmla="*/ 166 h 301"/>
                <a:gd name="T42" fmla="*/ 22 w 324"/>
                <a:gd name="T43" fmla="*/ 234 h 301"/>
                <a:gd name="T44" fmla="*/ 16 w 324"/>
                <a:gd name="T45" fmla="*/ 301 h 301"/>
                <a:gd name="T46" fmla="*/ 16 w 324"/>
                <a:gd name="T47" fmla="*/ 301 h 301"/>
                <a:gd name="T48" fmla="*/ 12 w 324"/>
                <a:gd name="T49" fmla="*/ 215 h 301"/>
                <a:gd name="T50" fmla="*/ 25 w 324"/>
                <a:gd name="T51" fmla="*/ 16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24" h="301">
                  <a:moveTo>
                    <a:pt x="25" y="160"/>
                  </a:moveTo>
                  <a:cubicBezTo>
                    <a:pt x="19" y="149"/>
                    <a:pt x="14" y="139"/>
                    <a:pt x="13" y="131"/>
                  </a:cubicBezTo>
                  <a:cubicBezTo>
                    <a:pt x="0" y="88"/>
                    <a:pt x="64" y="49"/>
                    <a:pt x="157" y="48"/>
                  </a:cubicBezTo>
                  <a:cubicBezTo>
                    <a:pt x="249" y="48"/>
                    <a:pt x="295" y="0"/>
                    <a:pt x="295" y="0"/>
                  </a:cubicBezTo>
                  <a:cubicBezTo>
                    <a:pt x="323" y="24"/>
                    <a:pt x="313" y="118"/>
                    <a:pt x="312" y="127"/>
                  </a:cubicBezTo>
                  <a:cubicBezTo>
                    <a:pt x="310" y="146"/>
                    <a:pt x="302" y="162"/>
                    <a:pt x="302" y="162"/>
                  </a:cubicBezTo>
                  <a:cubicBezTo>
                    <a:pt x="324" y="173"/>
                    <a:pt x="321" y="226"/>
                    <a:pt x="316" y="262"/>
                  </a:cubicBezTo>
                  <a:cubicBezTo>
                    <a:pt x="314" y="271"/>
                    <a:pt x="312" y="282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1" y="295"/>
                    <a:pt x="311" y="295"/>
                  </a:cubicBezTo>
                  <a:cubicBezTo>
                    <a:pt x="311" y="296"/>
                    <a:pt x="310" y="297"/>
                    <a:pt x="310" y="298"/>
                  </a:cubicBezTo>
                  <a:cubicBezTo>
                    <a:pt x="310" y="299"/>
                    <a:pt x="310" y="300"/>
                    <a:pt x="309" y="300"/>
                  </a:cubicBezTo>
                  <a:cubicBezTo>
                    <a:pt x="309" y="294"/>
                    <a:pt x="309" y="257"/>
                    <a:pt x="304" y="221"/>
                  </a:cubicBezTo>
                  <a:cubicBezTo>
                    <a:pt x="301" y="197"/>
                    <a:pt x="301" y="172"/>
                    <a:pt x="284" y="166"/>
                  </a:cubicBezTo>
                  <a:cubicBezTo>
                    <a:pt x="284" y="166"/>
                    <a:pt x="309" y="114"/>
                    <a:pt x="269" y="109"/>
                  </a:cubicBezTo>
                  <a:cubicBezTo>
                    <a:pt x="261" y="108"/>
                    <a:pt x="253" y="107"/>
                    <a:pt x="245" y="107"/>
                  </a:cubicBezTo>
                  <a:cubicBezTo>
                    <a:pt x="221" y="109"/>
                    <a:pt x="221" y="109"/>
                    <a:pt x="221" y="109"/>
                  </a:cubicBezTo>
                  <a:cubicBezTo>
                    <a:pt x="201" y="112"/>
                    <a:pt x="183" y="116"/>
                    <a:pt x="170" y="118"/>
                  </a:cubicBezTo>
                  <a:cubicBezTo>
                    <a:pt x="165" y="118"/>
                    <a:pt x="159" y="118"/>
                    <a:pt x="159" y="118"/>
                  </a:cubicBezTo>
                  <a:cubicBezTo>
                    <a:pt x="136" y="115"/>
                    <a:pt x="94" y="104"/>
                    <a:pt x="59" y="109"/>
                  </a:cubicBezTo>
                  <a:cubicBezTo>
                    <a:pt x="19" y="114"/>
                    <a:pt x="44" y="166"/>
                    <a:pt x="44" y="166"/>
                  </a:cubicBezTo>
                  <a:cubicBezTo>
                    <a:pt x="24" y="174"/>
                    <a:pt x="23" y="206"/>
                    <a:pt x="22" y="234"/>
                  </a:cubicBezTo>
                  <a:cubicBezTo>
                    <a:pt x="19" y="269"/>
                    <a:pt x="16" y="301"/>
                    <a:pt x="16" y="301"/>
                  </a:cubicBezTo>
                  <a:cubicBezTo>
                    <a:pt x="16" y="301"/>
                    <a:pt x="16" y="301"/>
                    <a:pt x="16" y="301"/>
                  </a:cubicBezTo>
                  <a:cubicBezTo>
                    <a:pt x="16" y="298"/>
                    <a:pt x="11" y="245"/>
                    <a:pt x="12" y="215"/>
                  </a:cubicBezTo>
                  <a:cubicBezTo>
                    <a:pt x="12" y="183"/>
                    <a:pt x="25" y="160"/>
                    <a:pt x="25" y="160"/>
                  </a:cubicBezTo>
                  <a:close/>
                </a:path>
              </a:pathLst>
            </a:custGeom>
            <a:solidFill>
              <a:srgbClr val="5B1B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1585" y="1575"/>
              <a:ext cx="28" cy="34"/>
            </a:xfrm>
            <a:custGeom>
              <a:avLst/>
              <a:gdLst>
                <a:gd name="T0" fmla="*/ 28 w 28"/>
                <a:gd name="T1" fmla="*/ 20 h 35"/>
                <a:gd name="T2" fmla="*/ 7 w 28"/>
                <a:gd name="T3" fmla="*/ 35 h 35"/>
                <a:gd name="T4" fmla="*/ 28 w 28"/>
                <a:gd name="T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35">
                  <a:moveTo>
                    <a:pt x="28" y="20"/>
                  </a:moveTo>
                  <a:cubicBezTo>
                    <a:pt x="28" y="20"/>
                    <a:pt x="11" y="9"/>
                    <a:pt x="7" y="35"/>
                  </a:cubicBezTo>
                  <a:cubicBezTo>
                    <a:pt x="7" y="35"/>
                    <a:pt x="0" y="0"/>
                    <a:pt x="28" y="20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1572" y="1424"/>
              <a:ext cx="42" cy="62"/>
            </a:xfrm>
            <a:prstGeom prst="ellipse">
              <a:avLst/>
            </a:pr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1692" y="1424"/>
              <a:ext cx="42" cy="62"/>
            </a:xfrm>
            <a:prstGeom prst="ellipse">
              <a:avLst/>
            </a:pr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1669" y="1359"/>
              <a:ext cx="89" cy="64"/>
            </a:xfrm>
            <a:custGeom>
              <a:avLst/>
              <a:gdLst>
                <a:gd name="T0" fmla="*/ 91 w 91"/>
                <a:gd name="T1" fmla="*/ 48 h 66"/>
                <a:gd name="T2" fmla="*/ 19 w 91"/>
                <a:gd name="T3" fmla="*/ 4 h 66"/>
                <a:gd name="T4" fmla="*/ 0 w 91"/>
                <a:gd name="T5" fmla="*/ 16 h 66"/>
                <a:gd name="T6" fmla="*/ 89 w 91"/>
                <a:gd name="T7" fmla="*/ 62 h 66"/>
                <a:gd name="T8" fmla="*/ 91 w 91"/>
                <a:gd name="T9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6">
                  <a:moveTo>
                    <a:pt x="91" y="48"/>
                  </a:moveTo>
                  <a:cubicBezTo>
                    <a:pt x="91" y="48"/>
                    <a:pt x="40" y="44"/>
                    <a:pt x="19" y="4"/>
                  </a:cubicBezTo>
                  <a:cubicBezTo>
                    <a:pt x="19" y="4"/>
                    <a:pt x="2" y="0"/>
                    <a:pt x="0" y="16"/>
                  </a:cubicBezTo>
                  <a:cubicBezTo>
                    <a:pt x="0" y="16"/>
                    <a:pt x="39" y="66"/>
                    <a:pt x="89" y="62"/>
                  </a:cubicBezTo>
                  <a:lnTo>
                    <a:pt x="91" y="48"/>
                  </a:lnTo>
                  <a:close/>
                </a:path>
              </a:pathLst>
            </a:cu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1530" y="1359"/>
              <a:ext cx="88" cy="64"/>
            </a:xfrm>
            <a:custGeom>
              <a:avLst/>
              <a:gdLst>
                <a:gd name="T0" fmla="*/ 0 w 91"/>
                <a:gd name="T1" fmla="*/ 48 h 66"/>
                <a:gd name="T2" fmla="*/ 72 w 91"/>
                <a:gd name="T3" fmla="*/ 4 h 66"/>
                <a:gd name="T4" fmla="*/ 91 w 91"/>
                <a:gd name="T5" fmla="*/ 16 h 66"/>
                <a:gd name="T6" fmla="*/ 1 w 91"/>
                <a:gd name="T7" fmla="*/ 62 h 66"/>
                <a:gd name="T8" fmla="*/ 0 w 91"/>
                <a:gd name="T9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6">
                  <a:moveTo>
                    <a:pt x="0" y="48"/>
                  </a:moveTo>
                  <a:cubicBezTo>
                    <a:pt x="0" y="48"/>
                    <a:pt x="51" y="44"/>
                    <a:pt x="72" y="4"/>
                  </a:cubicBezTo>
                  <a:cubicBezTo>
                    <a:pt x="72" y="4"/>
                    <a:pt x="88" y="0"/>
                    <a:pt x="91" y="16"/>
                  </a:cubicBezTo>
                  <a:cubicBezTo>
                    <a:pt x="91" y="16"/>
                    <a:pt x="52" y="66"/>
                    <a:pt x="1" y="62"/>
                  </a:cubicBezTo>
                  <a:lnTo>
                    <a:pt x="0" y="48"/>
                  </a:lnTo>
                  <a:close/>
                </a:path>
              </a:pathLst>
            </a:cu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32"/>
            <p:cNvSpPr>
              <a:spLocks/>
            </p:cNvSpPr>
            <p:nvPr/>
          </p:nvSpPr>
          <p:spPr bwMode="auto">
            <a:xfrm>
              <a:off x="1615" y="1608"/>
              <a:ext cx="77" cy="34"/>
            </a:xfrm>
            <a:custGeom>
              <a:avLst/>
              <a:gdLst>
                <a:gd name="T0" fmla="*/ 3 w 79"/>
                <a:gd name="T1" fmla="*/ 10 h 35"/>
                <a:gd name="T2" fmla="*/ 27 w 79"/>
                <a:gd name="T3" fmla="*/ 17 h 35"/>
                <a:gd name="T4" fmla="*/ 79 w 79"/>
                <a:gd name="T5" fmla="*/ 11 h 35"/>
                <a:gd name="T6" fmla="*/ 34 w 79"/>
                <a:gd name="T7" fmla="*/ 20 h 35"/>
                <a:gd name="T8" fmla="*/ 31 w 79"/>
                <a:gd name="T9" fmla="*/ 20 h 35"/>
                <a:gd name="T10" fmla="*/ 3 w 79"/>
                <a:gd name="T11" fmla="*/ 18 h 35"/>
                <a:gd name="T12" fmla="*/ 3 w 79"/>
                <a:gd name="T13" fmla="*/ 1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35">
                  <a:moveTo>
                    <a:pt x="3" y="10"/>
                  </a:moveTo>
                  <a:cubicBezTo>
                    <a:pt x="10" y="0"/>
                    <a:pt x="27" y="17"/>
                    <a:pt x="27" y="17"/>
                  </a:cubicBezTo>
                  <a:cubicBezTo>
                    <a:pt x="63" y="30"/>
                    <a:pt x="79" y="11"/>
                    <a:pt x="79" y="11"/>
                  </a:cubicBezTo>
                  <a:cubicBezTo>
                    <a:pt x="58" y="35"/>
                    <a:pt x="36" y="21"/>
                    <a:pt x="34" y="20"/>
                  </a:cubicBezTo>
                  <a:cubicBezTo>
                    <a:pt x="34" y="20"/>
                    <a:pt x="32" y="19"/>
                    <a:pt x="31" y="20"/>
                  </a:cubicBezTo>
                  <a:cubicBezTo>
                    <a:pt x="29" y="20"/>
                    <a:pt x="8" y="28"/>
                    <a:pt x="3" y="18"/>
                  </a:cubicBezTo>
                  <a:cubicBezTo>
                    <a:pt x="3" y="18"/>
                    <a:pt x="0" y="15"/>
                    <a:pt x="3" y="10"/>
                  </a:cubicBezTo>
                  <a:close/>
                </a:path>
              </a:pathLst>
            </a:custGeom>
            <a:solidFill>
              <a:srgbClr val="AF69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1424" y="1823"/>
              <a:ext cx="110" cy="94"/>
            </a:xfrm>
            <a:custGeom>
              <a:avLst/>
              <a:gdLst>
                <a:gd name="T0" fmla="*/ 34 w 112"/>
                <a:gd name="T1" fmla="*/ 96 h 96"/>
                <a:gd name="T2" fmla="*/ 55 w 112"/>
                <a:gd name="T3" fmla="*/ 15 h 96"/>
                <a:gd name="T4" fmla="*/ 112 w 112"/>
                <a:gd name="T5" fmla="*/ 27 h 96"/>
                <a:gd name="T6" fmla="*/ 34 w 112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96">
                  <a:moveTo>
                    <a:pt x="34" y="96"/>
                  </a:moveTo>
                  <a:cubicBezTo>
                    <a:pt x="34" y="96"/>
                    <a:pt x="0" y="29"/>
                    <a:pt x="55" y="15"/>
                  </a:cubicBezTo>
                  <a:cubicBezTo>
                    <a:pt x="110" y="0"/>
                    <a:pt x="112" y="27"/>
                    <a:pt x="112" y="27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1443" y="1843"/>
              <a:ext cx="96" cy="122"/>
            </a:xfrm>
            <a:custGeom>
              <a:avLst/>
              <a:gdLst>
                <a:gd name="T0" fmla="*/ 91 w 99"/>
                <a:gd name="T1" fmla="*/ 0 h 125"/>
                <a:gd name="T2" fmla="*/ 12 w 99"/>
                <a:gd name="T3" fmla="*/ 43 h 125"/>
                <a:gd name="T4" fmla="*/ 71 w 99"/>
                <a:gd name="T5" fmla="*/ 88 h 125"/>
                <a:gd name="T6" fmla="*/ 91 w 99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25">
                  <a:moveTo>
                    <a:pt x="91" y="0"/>
                  </a:moveTo>
                  <a:cubicBezTo>
                    <a:pt x="91" y="0"/>
                    <a:pt x="25" y="8"/>
                    <a:pt x="12" y="43"/>
                  </a:cubicBezTo>
                  <a:cubicBezTo>
                    <a:pt x="0" y="78"/>
                    <a:pt x="44" y="125"/>
                    <a:pt x="71" y="88"/>
                  </a:cubicBezTo>
                  <a:cubicBezTo>
                    <a:pt x="99" y="50"/>
                    <a:pt x="91" y="0"/>
                    <a:pt x="91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35"/>
            <p:cNvSpPr>
              <a:spLocks/>
            </p:cNvSpPr>
            <p:nvPr/>
          </p:nvSpPr>
          <p:spPr bwMode="auto">
            <a:xfrm>
              <a:off x="1521" y="1714"/>
              <a:ext cx="34" cy="131"/>
            </a:xfrm>
            <a:custGeom>
              <a:avLst/>
              <a:gdLst>
                <a:gd name="T0" fmla="*/ 11 w 35"/>
                <a:gd name="T1" fmla="*/ 0 h 135"/>
                <a:gd name="T2" fmla="*/ 0 w 35"/>
                <a:gd name="T3" fmla="*/ 129 h 135"/>
                <a:gd name="T4" fmla="*/ 16 w 35"/>
                <a:gd name="T5" fmla="*/ 135 h 135"/>
                <a:gd name="T6" fmla="*/ 11 w 35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35">
                  <a:moveTo>
                    <a:pt x="11" y="0"/>
                  </a:moveTo>
                  <a:cubicBezTo>
                    <a:pt x="11" y="0"/>
                    <a:pt x="28" y="46"/>
                    <a:pt x="0" y="129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6" y="135"/>
                    <a:pt x="35" y="43"/>
                    <a:pt x="11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1435" y="1479"/>
              <a:ext cx="177" cy="463"/>
            </a:xfrm>
            <a:custGeom>
              <a:avLst/>
              <a:gdLst>
                <a:gd name="T0" fmla="*/ 51 w 181"/>
                <a:gd name="T1" fmla="*/ 438 h 476"/>
                <a:gd name="T2" fmla="*/ 84 w 181"/>
                <a:gd name="T3" fmla="*/ 366 h 476"/>
                <a:gd name="T4" fmla="*/ 138 w 181"/>
                <a:gd name="T5" fmla="*/ 229 h 476"/>
                <a:gd name="T6" fmla="*/ 10 w 181"/>
                <a:gd name="T7" fmla="*/ 170 h 476"/>
                <a:gd name="T8" fmla="*/ 86 w 181"/>
                <a:gd name="T9" fmla="*/ 39 h 476"/>
                <a:gd name="T10" fmla="*/ 130 w 181"/>
                <a:gd name="T11" fmla="*/ 112 h 476"/>
                <a:gd name="T12" fmla="*/ 109 w 181"/>
                <a:gd name="T13" fmla="*/ 100 h 476"/>
                <a:gd name="T14" fmla="*/ 91 w 181"/>
                <a:gd name="T15" fmla="*/ 134 h 476"/>
                <a:gd name="T16" fmla="*/ 139 w 181"/>
                <a:gd name="T17" fmla="*/ 187 h 476"/>
                <a:gd name="T18" fmla="*/ 164 w 181"/>
                <a:gd name="T19" fmla="*/ 259 h 476"/>
                <a:gd name="T20" fmla="*/ 88 w 181"/>
                <a:gd name="T21" fmla="*/ 473 h 476"/>
                <a:gd name="T22" fmla="*/ 51 w 181"/>
                <a:gd name="T23" fmla="*/ 43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1" h="476">
                  <a:moveTo>
                    <a:pt x="51" y="438"/>
                  </a:moveTo>
                  <a:cubicBezTo>
                    <a:pt x="51" y="438"/>
                    <a:pt x="66" y="405"/>
                    <a:pt x="84" y="366"/>
                  </a:cubicBezTo>
                  <a:cubicBezTo>
                    <a:pt x="110" y="309"/>
                    <a:pt x="141" y="239"/>
                    <a:pt x="138" y="229"/>
                  </a:cubicBezTo>
                  <a:cubicBezTo>
                    <a:pt x="138" y="229"/>
                    <a:pt x="20" y="197"/>
                    <a:pt x="10" y="170"/>
                  </a:cubicBezTo>
                  <a:cubicBezTo>
                    <a:pt x="0" y="143"/>
                    <a:pt x="40" y="0"/>
                    <a:pt x="86" y="39"/>
                  </a:cubicBezTo>
                  <a:cubicBezTo>
                    <a:pt x="133" y="79"/>
                    <a:pt x="144" y="86"/>
                    <a:pt x="130" y="112"/>
                  </a:cubicBezTo>
                  <a:cubicBezTo>
                    <a:pt x="116" y="138"/>
                    <a:pt x="89" y="122"/>
                    <a:pt x="109" y="100"/>
                  </a:cubicBezTo>
                  <a:cubicBezTo>
                    <a:pt x="109" y="100"/>
                    <a:pt x="97" y="121"/>
                    <a:pt x="91" y="134"/>
                  </a:cubicBezTo>
                  <a:cubicBezTo>
                    <a:pt x="85" y="147"/>
                    <a:pt x="125" y="184"/>
                    <a:pt x="139" y="187"/>
                  </a:cubicBezTo>
                  <a:cubicBezTo>
                    <a:pt x="152" y="190"/>
                    <a:pt x="181" y="200"/>
                    <a:pt x="164" y="259"/>
                  </a:cubicBezTo>
                  <a:cubicBezTo>
                    <a:pt x="146" y="318"/>
                    <a:pt x="124" y="470"/>
                    <a:pt x="88" y="473"/>
                  </a:cubicBezTo>
                  <a:cubicBezTo>
                    <a:pt x="53" y="476"/>
                    <a:pt x="40" y="461"/>
                    <a:pt x="51" y="438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Freeform 37"/>
            <p:cNvSpPr>
              <a:spLocks noEditPoints="1"/>
            </p:cNvSpPr>
            <p:nvPr/>
          </p:nvSpPr>
          <p:spPr bwMode="auto">
            <a:xfrm>
              <a:off x="1434" y="1506"/>
              <a:ext cx="178" cy="438"/>
            </a:xfrm>
            <a:custGeom>
              <a:avLst/>
              <a:gdLst>
                <a:gd name="T0" fmla="*/ 71 w 182"/>
                <a:gd name="T1" fmla="*/ 4 h 450"/>
                <a:gd name="T2" fmla="*/ 87 w 182"/>
                <a:gd name="T3" fmla="*/ 11 h 450"/>
                <a:gd name="T4" fmla="*/ 131 w 182"/>
                <a:gd name="T5" fmla="*/ 84 h 450"/>
                <a:gd name="T6" fmla="*/ 113 w 182"/>
                <a:gd name="T7" fmla="*/ 97 h 450"/>
                <a:gd name="T8" fmla="*/ 104 w 182"/>
                <a:gd name="T9" fmla="*/ 83 h 450"/>
                <a:gd name="T10" fmla="*/ 110 w 182"/>
                <a:gd name="T11" fmla="*/ 72 h 450"/>
                <a:gd name="T12" fmla="*/ 104 w 182"/>
                <a:gd name="T13" fmla="*/ 83 h 450"/>
                <a:gd name="T14" fmla="*/ 92 w 182"/>
                <a:gd name="T15" fmla="*/ 106 h 450"/>
                <a:gd name="T16" fmla="*/ 140 w 182"/>
                <a:gd name="T17" fmla="*/ 159 h 450"/>
                <a:gd name="T18" fmla="*/ 165 w 182"/>
                <a:gd name="T19" fmla="*/ 231 h 450"/>
                <a:gd name="T20" fmla="*/ 89 w 182"/>
                <a:gd name="T21" fmla="*/ 445 h 450"/>
                <a:gd name="T22" fmla="*/ 81 w 182"/>
                <a:gd name="T23" fmla="*/ 446 h 450"/>
                <a:gd name="T24" fmla="*/ 52 w 182"/>
                <a:gd name="T25" fmla="*/ 410 h 450"/>
                <a:gd name="T26" fmla="*/ 85 w 182"/>
                <a:gd name="T27" fmla="*/ 338 h 450"/>
                <a:gd name="T28" fmla="*/ 139 w 182"/>
                <a:gd name="T29" fmla="*/ 201 h 450"/>
                <a:gd name="T30" fmla="*/ 11 w 182"/>
                <a:gd name="T31" fmla="*/ 142 h 450"/>
                <a:gd name="T32" fmla="*/ 71 w 182"/>
                <a:gd name="T33" fmla="*/ 4 h 450"/>
                <a:gd name="T34" fmla="*/ 71 w 182"/>
                <a:gd name="T35" fmla="*/ 0 h 450"/>
                <a:gd name="T36" fmla="*/ 39 w 182"/>
                <a:gd name="T37" fmla="*/ 22 h 450"/>
                <a:gd name="T38" fmla="*/ 7 w 182"/>
                <a:gd name="T39" fmla="*/ 143 h 450"/>
                <a:gd name="T40" fmla="*/ 135 w 182"/>
                <a:gd name="T41" fmla="*/ 204 h 450"/>
                <a:gd name="T42" fmla="*/ 82 w 182"/>
                <a:gd name="T43" fmla="*/ 336 h 450"/>
                <a:gd name="T44" fmla="*/ 48 w 182"/>
                <a:gd name="T45" fmla="*/ 409 h 450"/>
                <a:gd name="T46" fmla="*/ 48 w 182"/>
                <a:gd name="T47" fmla="*/ 436 h 450"/>
                <a:gd name="T48" fmla="*/ 81 w 182"/>
                <a:gd name="T49" fmla="*/ 450 h 450"/>
                <a:gd name="T50" fmla="*/ 90 w 182"/>
                <a:gd name="T51" fmla="*/ 449 h 450"/>
                <a:gd name="T52" fmla="*/ 154 w 182"/>
                <a:gd name="T53" fmla="*/ 292 h 450"/>
                <a:gd name="T54" fmla="*/ 169 w 182"/>
                <a:gd name="T55" fmla="*/ 232 h 450"/>
                <a:gd name="T56" fmla="*/ 168 w 182"/>
                <a:gd name="T57" fmla="*/ 174 h 450"/>
                <a:gd name="T58" fmla="*/ 140 w 182"/>
                <a:gd name="T59" fmla="*/ 155 h 450"/>
                <a:gd name="T60" fmla="*/ 97 w 182"/>
                <a:gd name="T61" fmla="*/ 115 h 450"/>
                <a:gd name="T62" fmla="*/ 95 w 182"/>
                <a:gd name="T63" fmla="*/ 107 h 450"/>
                <a:gd name="T64" fmla="*/ 101 w 182"/>
                <a:gd name="T65" fmla="*/ 95 h 450"/>
                <a:gd name="T66" fmla="*/ 102 w 182"/>
                <a:gd name="T67" fmla="*/ 96 h 450"/>
                <a:gd name="T68" fmla="*/ 113 w 182"/>
                <a:gd name="T69" fmla="*/ 101 h 450"/>
                <a:gd name="T70" fmla="*/ 134 w 182"/>
                <a:gd name="T71" fmla="*/ 86 h 450"/>
                <a:gd name="T72" fmla="*/ 94 w 182"/>
                <a:gd name="T73" fmla="*/ 12 h 450"/>
                <a:gd name="T74" fmla="*/ 90 w 182"/>
                <a:gd name="T75" fmla="*/ 8 h 450"/>
                <a:gd name="T76" fmla="*/ 71 w 182"/>
                <a:gd name="T7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2" h="450">
                  <a:moveTo>
                    <a:pt x="71" y="4"/>
                  </a:moveTo>
                  <a:cubicBezTo>
                    <a:pt x="76" y="4"/>
                    <a:pt x="82" y="6"/>
                    <a:pt x="87" y="11"/>
                  </a:cubicBezTo>
                  <a:cubicBezTo>
                    <a:pt x="134" y="51"/>
                    <a:pt x="145" y="58"/>
                    <a:pt x="131" y="84"/>
                  </a:cubicBezTo>
                  <a:cubicBezTo>
                    <a:pt x="126" y="94"/>
                    <a:pt x="119" y="97"/>
                    <a:pt x="113" y="97"/>
                  </a:cubicBezTo>
                  <a:cubicBezTo>
                    <a:pt x="106" y="97"/>
                    <a:pt x="101" y="92"/>
                    <a:pt x="104" y="83"/>
                  </a:cubicBezTo>
                  <a:cubicBezTo>
                    <a:pt x="107" y="77"/>
                    <a:pt x="110" y="72"/>
                    <a:pt x="110" y="72"/>
                  </a:cubicBezTo>
                  <a:cubicBezTo>
                    <a:pt x="107" y="76"/>
                    <a:pt x="104" y="80"/>
                    <a:pt x="104" y="83"/>
                  </a:cubicBezTo>
                  <a:cubicBezTo>
                    <a:pt x="100" y="90"/>
                    <a:pt x="95" y="99"/>
                    <a:pt x="92" y="106"/>
                  </a:cubicBezTo>
                  <a:cubicBezTo>
                    <a:pt x="86" y="119"/>
                    <a:pt x="126" y="156"/>
                    <a:pt x="140" y="159"/>
                  </a:cubicBezTo>
                  <a:cubicBezTo>
                    <a:pt x="153" y="162"/>
                    <a:pt x="182" y="172"/>
                    <a:pt x="165" y="231"/>
                  </a:cubicBezTo>
                  <a:cubicBezTo>
                    <a:pt x="147" y="290"/>
                    <a:pt x="125" y="442"/>
                    <a:pt x="89" y="445"/>
                  </a:cubicBezTo>
                  <a:cubicBezTo>
                    <a:pt x="87" y="446"/>
                    <a:pt x="84" y="446"/>
                    <a:pt x="81" y="446"/>
                  </a:cubicBezTo>
                  <a:cubicBezTo>
                    <a:pt x="52" y="446"/>
                    <a:pt x="42" y="431"/>
                    <a:pt x="52" y="410"/>
                  </a:cubicBezTo>
                  <a:cubicBezTo>
                    <a:pt x="52" y="410"/>
                    <a:pt x="67" y="377"/>
                    <a:pt x="85" y="338"/>
                  </a:cubicBezTo>
                  <a:cubicBezTo>
                    <a:pt x="111" y="281"/>
                    <a:pt x="142" y="211"/>
                    <a:pt x="139" y="201"/>
                  </a:cubicBezTo>
                  <a:cubicBezTo>
                    <a:pt x="139" y="201"/>
                    <a:pt x="21" y="169"/>
                    <a:pt x="11" y="142"/>
                  </a:cubicBezTo>
                  <a:cubicBezTo>
                    <a:pt x="2" y="118"/>
                    <a:pt x="32" y="4"/>
                    <a:pt x="71" y="4"/>
                  </a:cubicBezTo>
                  <a:moveTo>
                    <a:pt x="71" y="0"/>
                  </a:moveTo>
                  <a:cubicBezTo>
                    <a:pt x="60" y="0"/>
                    <a:pt x="49" y="8"/>
                    <a:pt x="39" y="22"/>
                  </a:cubicBezTo>
                  <a:cubicBezTo>
                    <a:pt x="15" y="56"/>
                    <a:pt x="0" y="123"/>
                    <a:pt x="7" y="143"/>
                  </a:cubicBezTo>
                  <a:cubicBezTo>
                    <a:pt x="17" y="170"/>
                    <a:pt x="114" y="198"/>
                    <a:pt x="135" y="204"/>
                  </a:cubicBezTo>
                  <a:cubicBezTo>
                    <a:pt x="134" y="211"/>
                    <a:pt x="127" y="237"/>
                    <a:pt x="82" y="336"/>
                  </a:cubicBezTo>
                  <a:cubicBezTo>
                    <a:pt x="64" y="375"/>
                    <a:pt x="48" y="408"/>
                    <a:pt x="48" y="409"/>
                  </a:cubicBezTo>
                  <a:cubicBezTo>
                    <a:pt x="42" y="422"/>
                    <a:pt x="44" y="431"/>
                    <a:pt x="48" y="436"/>
                  </a:cubicBezTo>
                  <a:cubicBezTo>
                    <a:pt x="51" y="442"/>
                    <a:pt x="60" y="450"/>
                    <a:pt x="81" y="450"/>
                  </a:cubicBezTo>
                  <a:cubicBezTo>
                    <a:pt x="84" y="450"/>
                    <a:pt x="87" y="450"/>
                    <a:pt x="90" y="449"/>
                  </a:cubicBezTo>
                  <a:cubicBezTo>
                    <a:pt x="117" y="447"/>
                    <a:pt x="134" y="380"/>
                    <a:pt x="154" y="292"/>
                  </a:cubicBezTo>
                  <a:cubicBezTo>
                    <a:pt x="159" y="269"/>
                    <a:pt x="164" y="247"/>
                    <a:pt x="169" y="232"/>
                  </a:cubicBezTo>
                  <a:cubicBezTo>
                    <a:pt x="176" y="207"/>
                    <a:pt x="176" y="187"/>
                    <a:pt x="168" y="174"/>
                  </a:cubicBezTo>
                  <a:cubicBezTo>
                    <a:pt x="161" y="161"/>
                    <a:pt x="149" y="157"/>
                    <a:pt x="140" y="155"/>
                  </a:cubicBezTo>
                  <a:cubicBezTo>
                    <a:pt x="131" y="153"/>
                    <a:pt x="105" y="131"/>
                    <a:pt x="97" y="115"/>
                  </a:cubicBezTo>
                  <a:cubicBezTo>
                    <a:pt x="95" y="111"/>
                    <a:pt x="95" y="109"/>
                    <a:pt x="95" y="107"/>
                  </a:cubicBezTo>
                  <a:cubicBezTo>
                    <a:pt x="97" y="104"/>
                    <a:pt x="99" y="99"/>
                    <a:pt x="101" y="95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5" y="100"/>
                    <a:pt x="109" y="101"/>
                    <a:pt x="113" y="101"/>
                  </a:cubicBezTo>
                  <a:cubicBezTo>
                    <a:pt x="121" y="101"/>
                    <a:pt x="129" y="96"/>
                    <a:pt x="134" y="86"/>
                  </a:cubicBezTo>
                  <a:cubicBezTo>
                    <a:pt x="150" y="58"/>
                    <a:pt x="138" y="48"/>
                    <a:pt x="94" y="12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84" y="3"/>
                    <a:pt x="77" y="0"/>
                    <a:pt x="71" y="0"/>
                  </a:cubicBezTo>
                  <a:close/>
                </a:path>
              </a:pathLst>
            </a:custGeom>
            <a:solidFill>
              <a:srgbClr val="F9AA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1751" y="1823"/>
              <a:ext cx="110" cy="94"/>
            </a:xfrm>
            <a:custGeom>
              <a:avLst/>
              <a:gdLst>
                <a:gd name="T0" fmla="*/ 79 w 113"/>
                <a:gd name="T1" fmla="*/ 96 h 96"/>
                <a:gd name="T2" fmla="*/ 58 w 113"/>
                <a:gd name="T3" fmla="*/ 15 h 96"/>
                <a:gd name="T4" fmla="*/ 0 w 113"/>
                <a:gd name="T5" fmla="*/ 27 h 96"/>
                <a:gd name="T6" fmla="*/ 79 w 11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96">
                  <a:moveTo>
                    <a:pt x="79" y="96"/>
                  </a:moveTo>
                  <a:cubicBezTo>
                    <a:pt x="79" y="96"/>
                    <a:pt x="113" y="29"/>
                    <a:pt x="58" y="15"/>
                  </a:cubicBezTo>
                  <a:cubicBezTo>
                    <a:pt x="2" y="0"/>
                    <a:pt x="0" y="27"/>
                    <a:pt x="0" y="27"/>
                  </a:cubicBezTo>
                  <a:lnTo>
                    <a:pt x="79" y="96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746" y="1843"/>
              <a:ext cx="97" cy="122"/>
            </a:xfrm>
            <a:custGeom>
              <a:avLst/>
              <a:gdLst>
                <a:gd name="T0" fmla="*/ 7 w 99"/>
                <a:gd name="T1" fmla="*/ 0 h 125"/>
                <a:gd name="T2" fmla="*/ 86 w 99"/>
                <a:gd name="T3" fmla="*/ 43 h 125"/>
                <a:gd name="T4" fmla="*/ 27 w 99"/>
                <a:gd name="T5" fmla="*/ 88 h 125"/>
                <a:gd name="T6" fmla="*/ 7 w 99"/>
                <a:gd name="T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25">
                  <a:moveTo>
                    <a:pt x="7" y="0"/>
                  </a:moveTo>
                  <a:cubicBezTo>
                    <a:pt x="7" y="0"/>
                    <a:pt x="74" y="8"/>
                    <a:pt x="86" y="43"/>
                  </a:cubicBezTo>
                  <a:cubicBezTo>
                    <a:pt x="99" y="78"/>
                    <a:pt x="54" y="125"/>
                    <a:pt x="27" y="88"/>
                  </a:cubicBezTo>
                  <a:cubicBezTo>
                    <a:pt x="0" y="5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Freeform 41"/>
            <p:cNvSpPr>
              <a:spLocks/>
            </p:cNvSpPr>
            <p:nvPr/>
          </p:nvSpPr>
          <p:spPr bwMode="auto">
            <a:xfrm>
              <a:off x="1730" y="1714"/>
              <a:ext cx="35" cy="131"/>
            </a:xfrm>
            <a:custGeom>
              <a:avLst/>
              <a:gdLst>
                <a:gd name="T0" fmla="*/ 24 w 36"/>
                <a:gd name="T1" fmla="*/ 0 h 135"/>
                <a:gd name="T2" fmla="*/ 36 w 36"/>
                <a:gd name="T3" fmla="*/ 129 h 135"/>
                <a:gd name="T4" fmla="*/ 19 w 36"/>
                <a:gd name="T5" fmla="*/ 135 h 135"/>
                <a:gd name="T6" fmla="*/ 24 w 3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35">
                  <a:moveTo>
                    <a:pt x="24" y="0"/>
                  </a:moveTo>
                  <a:cubicBezTo>
                    <a:pt x="24" y="0"/>
                    <a:pt x="7" y="46"/>
                    <a:pt x="36" y="12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9" y="135"/>
                    <a:pt x="0" y="43"/>
                    <a:pt x="24" y="0"/>
                  </a:cubicBez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Freeform 42"/>
            <p:cNvSpPr>
              <a:spLocks/>
            </p:cNvSpPr>
            <p:nvPr/>
          </p:nvSpPr>
          <p:spPr bwMode="auto">
            <a:xfrm>
              <a:off x="1673" y="1479"/>
              <a:ext cx="177" cy="463"/>
            </a:xfrm>
            <a:custGeom>
              <a:avLst/>
              <a:gdLst>
                <a:gd name="T0" fmla="*/ 131 w 182"/>
                <a:gd name="T1" fmla="*/ 438 h 476"/>
                <a:gd name="T2" fmla="*/ 97 w 182"/>
                <a:gd name="T3" fmla="*/ 366 h 476"/>
                <a:gd name="T4" fmla="*/ 43 w 182"/>
                <a:gd name="T5" fmla="*/ 229 h 476"/>
                <a:gd name="T6" fmla="*/ 172 w 182"/>
                <a:gd name="T7" fmla="*/ 170 h 476"/>
                <a:gd name="T8" fmla="*/ 95 w 182"/>
                <a:gd name="T9" fmla="*/ 39 h 476"/>
                <a:gd name="T10" fmla="*/ 52 w 182"/>
                <a:gd name="T11" fmla="*/ 112 h 476"/>
                <a:gd name="T12" fmla="*/ 72 w 182"/>
                <a:gd name="T13" fmla="*/ 100 h 476"/>
                <a:gd name="T14" fmla="*/ 91 w 182"/>
                <a:gd name="T15" fmla="*/ 134 h 476"/>
                <a:gd name="T16" fmla="*/ 43 w 182"/>
                <a:gd name="T17" fmla="*/ 187 h 476"/>
                <a:gd name="T18" fmla="*/ 18 w 182"/>
                <a:gd name="T19" fmla="*/ 259 h 476"/>
                <a:gd name="T20" fmla="*/ 93 w 182"/>
                <a:gd name="T21" fmla="*/ 473 h 476"/>
                <a:gd name="T22" fmla="*/ 131 w 182"/>
                <a:gd name="T23" fmla="*/ 43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2" h="476">
                  <a:moveTo>
                    <a:pt x="131" y="438"/>
                  </a:moveTo>
                  <a:cubicBezTo>
                    <a:pt x="131" y="438"/>
                    <a:pt x="115" y="405"/>
                    <a:pt x="97" y="366"/>
                  </a:cubicBezTo>
                  <a:cubicBezTo>
                    <a:pt x="71" y="309"/>
                    <a:pt x="41" y="239"/>
                    <a:pt x="43" y="229"/>
                  </a:cubicBezTo>
                  <a:cubicBezTo>
                    <a:pt x="43" y="229"/>
                    <a:pt x="162" y="197"/>
                    <a:pt x="172" y="170"/>
                  </a:cubicBezTo>
                  <a:cubicBezTo>
                    <a:pt x="182" y="143"/>
                    <a:pt x="142" y="0"/>
                    <a:pt x="95" y="39"/>
                  </a:cubicBezTo>
                  <a:cubicBezTo>
                    <a:pt x="48" y="79"/>
                    <a:pt x="37" y="86"/>
                    <a:pt x="52" y="112"/>
                  </a:cubicBezTo>
                  <a:cubicBezTo>
                    <a:pt x="66" y="138"/>
                    <a:pt x="92" y="122"/>
                    <a:pt x="72" y="100"/>
                  </a:cubicBezTo>
                  <a:cubicBezTo>
                    <a:pt x="72" y="100"/>
                    <a:pt x="85" y="121"/>
                    <a:pt x="91" y="134"/>
                  </a:cubicBezTo>
                  <a:cubicBezTo>
                    <a:pt x="97" y="147"/>
                    <a:pt x="57" y="184"/>
                    <a:pt x="43" y="187"/>
                  </a:cubicBezTo>
                  <a:cubicBezTo>
                    <a:pt x="29" y="190"/>
                    <a:pt x="0" y="200"/>
                    <a:pt x="18" y="259"/>
                  </a:cubicBezTo>
                  <a:cubicBezTo>
                    <a:pt x="35" y="318"/>
                    <a:pt x="58" y="470"/>
                    <a:pt x="93" y="473"/>
                  </a:cubicBezTo>
                  <a:cubicBezTo>
                    <a:pt x="128" y="476"/>
                    <a:pt x="141" y="461"/>
                    <a:pt x="131" y="438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Freeform 43"/>
            <p:cNvSpPr>
              <a:spLocks noEditPoints="1"/>
            </p:cNvSpPr>
            <p:nvPr/>
          </p:nvSpPr>
          <p:spPr bwMode="auto">
            <a:xfrm>
              <a:off x="1673" y="1506"/>
              <a:ext cx="178" cy="438"/>
            </a:xfrm>
            <a:custGeom>
              <a:avLst/>
              <a:gdLst>
                <a:gd name="T0" fmla="*/ 111 w 183"/>
                <a:gd name="T1" fmla="*/ 4 h 450"/>
                <a:gd name="T2" fmla="*/ 172 w 183"/>
                <a:gd name="T3" fmla="*/ 142 h 450"/>
                <a:gd name="T4" fmla="*/ 43 w 183"/>
                <a:gd name="T5" fmla="*/ 201 h 450"/>
                <a:gd name="T6" fmla="*/ 97 w 183"/>
                <a:gd name="T7" fmla="*/ 338 h 450"/>
                <a:gd name="T8" fmla="*/ 131 w 183"/>
                <a:gd name="T9" fmla="*/ 410 h 450"/>
                <a:gd name="T10" fmla="*/ 101 w 183"/>
                <a:gd name="T11" fmla="*/ 446 h 450"/>
                <a:gd name="T12" fmla="*/ 93 w 183"/>
                <a:gd name="T13" fmla="*/ 445 h 450"/>
                <a:gd name="T14" fmla="*/ 18 w 183"/>
                <a:gd name="T15" fmla="*/ 231 h 450"/>
                <a:gd name="T16" fmla="*/ 43 w 183"/>
                <a:gd name="T17" fmla="*/ 159 h 450"/>
                <a:gd name="T18" fmla="*/ 91 w 183"/>
                <a:gd name="T19" fmla="*/ 106 h 450"/>
                <a:gd name="T20" fmla="*/ 79 w 183"/>
                <a:gd name="T21" fmla="*/ 83 h 450"/>
                <a:gd name="T22" fmla="*/ 72 w 183"/>
                <a:gd name="T23" fmla="*/ 72 h 450"/>
                <a:gd name="T24" fmla="*/ 79 w 183"/>
                <a:gd name="T25" fmla="*/ 83 h 450"/>
                <a:gd name="T26" fmla="*/ 69 w 183"/>
                <a:gd name="T27" fmla="*/ 97 h 450"/>
                <a:gd name="T28" fmla="*/ 52 w 183"/>
                <a:gd name="T29" fmla="*/ 84 h 450"/>
                <a:gd name="T30" fmla="*/ 95 w 183"/>
                <a:gd name="T31" fmla="*/ 11 h 450"/>
                <a:gd name="T32" fmla="*/ 111 w 183"/>
                <a:gd name="T33" fmla="*/ 4 h 450"/>
                <a:gd name="T34" fmla="*/ 111 w 183"/>
                <a:gd name="T35" fmla="*/ 0 h 450"/>
                <a:gd name="T36" fmla="*/ 111 w 183"/>
                <a:gd name="T37" fmla="*/ 0 h 450"/>
                <a:gd name="T38" fmla="*/ 92 w 183"/>
                <a:gd name="T39" fmla="*/ 8 h 450"/>
                <a:gd name="T40" fmla="*/ 88 w 183"/>
                <a:gd name="T41" fmla="*/ 12 h 450"/>
                <a:gd name="T42" fmla="*/ 48 w 183"/>
                <a:gd name="T43" fmla="*/ 86 h 450"/>
                <a:gd name="T44" fmla="*/ 69 w 183"/>
                <a:gd name="T45" fmla="*/ 101 h 450"/>
                <a:gd name="T46" fmla="*/ 80 w 183"/>
                <a:gd name="T47" fmla="*/ 96 h 450"/>
                <a:gd name="T48" fmla="*/ 81 w 183"/>
                <a:gd name="T49" fmla="*/ 95 h 450"/>
                <a:gd name="T50" fmla="*/ 87 w 183"/>
                <a:gd name="T51" fmla="*/ 107 h 450"/>
                <a:gd name="T52" fmla="*/ 85 w 183"/>
                <a:gd name="T53" fmla="*/ 115 h 450"/>
                <a:gd name="T54" fmla="*/ 42 w 183"/>
                <a:gd name="T55" fmla="*/ 155 h 450"/>
                <a:gd name="T56" fmla="*/ 14 w 183"/>
                <a:gd name="T57" fmla="*/ 174 h 450"/>
                <a:gd name="T58" fmla="*/ 14 w 183"/>
                <a:gd name="T59" fmla="*/ 232 h 450"/>
                <a:gd name="T60" fmla="*/ 28 w 183"/>
                <a:gd name="T61" fmla="*/ 292 h 450"/>
                <a:gd name="T62" fmla="*/ 93 w 183"/>
                <a:gd name="T63" fmla="*/ 449 h 450"/>
                <a:gd name="T64" fmla="*/ 101 w 183"/>
                <a:gd name="T65" fmla="*/ 450 h 450"/>
                <a:gd name="T66" fmla="*/ 135 w 183"/>
                <a:gd name="T67" fmla="*/ 436 h 450"/>
                <a:gd name="T68" fmla="*/ 134 w 183"/>
                <a:gd name="T69" fmla="*/ 409 h 450"/>
                <a:gd name="T70" fmla="*/ 101 w 183"/>
                <a:gd name="T71" fmla="*/ 336 h 450"/>
                <a:gd name="T72" fmla="*/ 47 w 183"/>
                <a:gd name="T73" fmla="*/ 204 h 450"/>
                <a:gd name="T74" fmla="*/ 175 w 183"/>
                <a:gd name="T75" fmla="*/ 143 h 450"/>
                <a:gd name="T76" fmla="*/ 144 w 183"/>
                <a:gd name="T77" fmla="*/ 22 h 450"/>
                <a:gd name="T78" fmla="*/ 111 w 183"/>
                <a:gd name="T79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3" h="450">
                  <a:moveTo>
                    <a:pt x="111" y="4"/>
                  </a:moveTo>
                  <a:cubicBezTo>
                    <a:pt x="151" y="4"/>
                    <a:pt x="180" y="118"/>
                    <a:pt x="172" y="142"/>
                  </a:cubicBezTo>
                  <a:cubicBezTo>
                    <a:pt x="162" y="169"/>
                    <a:pt x="43" y="201"/>
                    <a:pt x="43" y="201"/>
                  </a:cubicBezTo>
                  <a:cubicBezTo>
                    <a:pt x="41" y="211"/>
                    <a:pt x="71" y="281"/>
                    <a:pt x="97" y="338"/>
                  </a:cubicBezTo>
                  <a:cubicBezTo>
                    <a:pt x="115" y="377"/>
                    <a:pt x="131" y="410"/>
                    <a:pt x="131" y="410"/>
                  </a:cubicBezTo>
                  <a:cubicBezTo>
                    <a:pt x="140" y="431"/>
                    <a:pt x="130" y="446"/>
                    <a:pt x="101" y="446"/>
                  </a:cubicBezTo>
                  <a:cubicBezTo>
                    <a:pt x="99" y="446"/>
                    <a:pt x="96" y="446"/>
                    <a:pt x="93" y="445"/>
                  </a:cubicBezTo>
                  <a:cubicBezTo>
                    <a:pt x="58" y="442"/>
                    <a:pt x="35" y="290"/>
                    <a:pt x="18" y="231"/>
                  </a:cubicBezTo>
                  <a:cubicBezTo>
                    <a:pt x="0" y="172"/>
                    <a:pt x="29" y="162"/>
                    <a:pt x="43" y="159"/>
                  </a:cubicBezTo>
                  <a:cubicBezTo>
                    <a:pt x="57" y="156"/>
                    <a:pt x="97" y="119"/>
                    <a:pt x="91" y="106"/>
                  </a:cubicBezTo>
                  <a:cubicBezTo>
                    <a:pt x="88" y="99"/>
                    <a:pt x="83" y="90"/>
                    <a:pt x="79" y="83"/>
                  </a:cubicBezTo>
                  <a:cubicBezTo>
                    <a:pt x="78" y="80"/>
                    <a:pt x="76" y="76"/>
                    <a:pt x="72" y="72"/>
                  </a:cubicBezTo>
                  <a:cubicBezTo>
                    <a:pt x="72" y="72"/>
                    <a:pt x="75" y="77"/>
                    <a:pt x="79" y="83"/>
                  </a:cubicBezTo>
                  <a:cubicBezTo>
                    <a:pt x="81" y="92"/>
                    <a:pt x="76" y="97"/>
                    <a:pt x="69" y="97"/>
                  </a:cubicBezTo>
                  <a:cubicBezTo>
                    <a:pt x="64" y="97"/>
                    <a:pt x="57" y="94"/>
                    <a:pt x="52" y="84"/>
                  </a:cubicBezTo>
                  <a:cubicBezTo>
                    <a:pt x="37" y="58"/>
                    <a:pt x="48" y="51"/>
                    <a:pt x="95" y="11"/>
                  </a:cubicBezTo>
                  <a:cubicBezTo>
                    <a:pt x="101" y="6"/>
                    <a:pt x="106" y="4"/>
                    <a:pt x="111" y="4"/>
                  </a:cubicBezTo>
                  <a:moveTo>
                    <a:pt x="111" y="0"/>
                  </a:moveTo>
                  <a:cubicBezTo>
                    <a:pt x="111" y="0"/>
                    <a:pt x="111" y="0"/>
                    <a:pt x="111" y="0"/>
                  </a:cubicBezTo>
                  <a:cubicBezTo>
                    <a:pt x="105" y="0"/>
                    <a:pt x="99" y="3"/>
                    <a:pt x="92" y="8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44" y="48"/>
                    <a:pt x="33" y="58"/>
                    <a:pt x="48" y="86"/>
                  </a:cubicBezTo>
                  <a:cubicBezTo>
                    <a:pt x="53" y="96"/>
                    <a:pt x="61" y="101"/>
                    <a:pt x="69" y="101"/>
                  </a:cubicBezTo>
                  <a:cubicBezTo>
                    <a:pt x="74" y="101"/>
                    <a:pt x="78" y="100"/>
                    <a:pt x="80" y="96"/>
                  </a:cubicBezTo>
                  <a:cubicBezTo>
                    <a:pt x="81" y="96"/>
                    <a:pt x="81" y="96"/>
                    <a:pt x="81" y="95"/>
                  </a:cubicBezTo>
                  <a:cubicBezTo>
                    <a:pt x="83" y="99"/>
                    <a:pt x="85" y="104"/>
                    <a:pt x="87" y="107"/>
                  </a:cubicBezTo>
                  <a:cubicBezTo>
                    <a:pt x="88" y="109"/>
                    <a:pt x="87" y="111"/>
                    <a:pt x="85" y="115"/>
                  </a:cubicBezTo>
                  <a:cubicBezTo>
                    <a:pt x="78" y="131"/>
                    <a:pt x="51" y="153"/>
                    <a:pt x="42" y="155"/>
                  </a:cubicBezTo>
                  <a:cubicBezTo>
                    <a:pt x="33" y="157"/>
                    <a:pt x="21" y="161"/>
                    <a:pt x="14" y="174"/>
                  </a:cubicBezTo>
                  <a:cubicBezTo>
                    <a:pt x="6" y="187"/>
                    <a:pt x="6" y="207"/>
                    <a:pt x="14" y="232"/>
                  </a:cubicBezTo>
                  <a:cubicBezTo>
                    <a:pt x="18" y="247"/>
                    <a:pt x="23" y="269"/>
                    <a:pt x="28" y="292"/>
                  </a:cubicBezTo>
                  <a:cubicBezTo>
                    <a:pt x="48" y="380"/>
                    <a:pt x="66" y="447"/>
                    <a:pt x="93" y="449"/>
                  </a:cubicBezTo>
                  <a:cubicBezTo>
                    <a:pt x="96" y="450"/>
                    <a:pt x="99" y="450"/>
                    <a:pt x="101" y="450"/>
                  </a:cubicBezTo>
                  <a:cubicBezTo>
                    <a:pt x="122" y="450"/>
                    <a:pt x="131" y="442"/>
                    <a:pt x="135" y="436"/>
                  </a:cubicBezTo>
                  <a:cubicBezTo>
                    <a:pt x="138" y="431"/>
                    <a:pt x="141" y="422"/>
                    <a:pt x="134" y="409"/>
                  </a:cubicBezTo>
                  <a:cubicBezTo>
                    <a:pt x="134" y="408"/>
                    <a:pt x="118" y="375"/>
                    <a:pt x="101" y="336"/>
                  </a:cubicBezTo>
                  <a:cubicBezTo>
                    <a:pt x="56" y="237"/>
                    <a:pt x="48" y="211"/>
                    <a:pt x="47" y="204"/>
                  </a:cubicBezTo>
                  <a:cubicBezTo>
                    <a:pt x="68" y="198"/>
                    <a:pt x="166" y="170"/>
                    <a:pt x="175" y="143"/>
                  </a:cubicBezTo>
                  <a:cubicBezTo>
                    <a:pt x="183" y="123"/>
                    <a:pt x="167" y="56"/>
                    <a:pt x="144" y="22"/>
                  </a:cubicBezTo>
                  <a:cubicBezTo>
                    <a:pt x="133" y="8"/>
                    <a:pt x="123" y="0"/>
                    <a:pt x="111" y="0"/>
                  </a:cubicBezTo>
                  <a:close/>
                </a:path>
              </a:pathLst>
            </a:custGeom>
            <a:solidFill>
              <a:srgbClr val="F9AA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45"/>
            <p:cNvSpPr>
              <a:spLocks/>
            </p:cNvSpPr>
            <p:nvPr/>
          </p:nvSpPr>
          <p:spPr bwMode="auto">
            <a:xfrm>
              <a:off x="1632" y="1708"/>
              <a:ext cx="28" cy="23"/>
            </a:xfrm>
            <a:custGeom>
              <a:avLst/>
              <a:gdLst>
                <a:gd name="T0" fmla="*/ 0 w 29"/>
                <a:gd name="T1" fmla="*/ 1 h 24"/>
                <a:gd name="T2" fmla="*/ 29 w 29"/>
                <a:gd name="T3" fmla="*/ 0 h 24"/>
                <a:gd name="T4" fmla="*/ 12 w 29"/>
                <a:gd name="T5" fmla="*/ 22 h 24"/>
                <a:gd name="T6" fmla="*/ 0 w 29"/>
                <a:gd name="T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4">
                  <a:moveTo>
                    <a:pt x="0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7" y="24"/>
                    <a:pt x="12" y="22"/>
                  </a:cubicBezTo>
                  <a:cubicBezTo>
                    <a:pt x="7" y="2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6E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46"/>
            <p:cNvSpPr>
              <a:spLocks/>
            </p:cNvSpPr>
            <p:nvPr/>
          </p:nvSpPr>
          <p:spPr bwMode="auto">
            <a:xfrm>
              <a:off x="1621" y="1729"/>
              <a:ext cx="45" cy="254"/>
            </a:xfrm>
            <a:custGeom>
              <a:avLst/>
              <a:gdLst>
                <a:gd name="T0" fmla="*/ 23 w 45"/>
                <a:gd name="T1" fmla="*/ 0 h 254"/>
                <a:gd name="T2" fmla="*/ 0 w 45"/>
                <a:gd name="T3" fmla="*/ 229 h 254"/>
                <a:gd name="T4" fmla="*/ 23 w 45"/>
                <a:gd name="T5" fmla="*/ 254 h 254"/>
                <a:gd name="T6" fmla="*/ 45 w 45"/>
                <a:gd name="T7" fmla="*/ 236 h 254"/>
                <a:gd name="T8" fmla="*/ 23 w 45"/>
                <a:gd name="T9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54">
                  <a:moveTo>
                    <a:pt x="23" y="0"/>
                  </a:moveTo>
                  <a:lnTo>
                    <a:pt x="0" y="229"/>
                  </a:lnTo>
                  <a:lnTo>
                    <a:pt x="23" y="254"/>
                  </a:lnTo>
                  <a:lnTo>
                    <a:pt x="45" y="23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6E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矩形 50"/>
          <p:cNvSpPr/>
          <p:nvPr/>
        </p:nvSpPr>
        <p:spPr>
          <a:xfrm>
            <a:off x="2915816" y="465594"/>
            <a:ext cx="33906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000" spc="250" dirty="0" smtClean="0">
                <a:solidFill>
                  <a:schemeClr val="bg1">
                    <a:lumMod val="50000"/>
                  </a:schemeClr>
                </a:solidFill>
              </a:rPr>
              <a:t>毕业之季，送您通“辩”技，助您顺利过</a:t>
            </a:r>
            <a:r>
              <a:rPr lang="zh-CN" altLang="en-US" sz="1000" spc="250" dirty="0">
                <a:solidFill>
                  <a:schemeClr val="bg1">
                    <a:lumMod val="50000"/>
                  </a:schemeClr>
                </a:solidFill>
              </a:rPr>
              <a:t>大</a:t>
            </a:r>
            <a:r>
              <a:rPr lang="zh-CN" altLang="en-US" sz="1000" spc="250" dirty="0" smtClean="0">
                <a:solidFill>
                  <a:schemeClr val="bg1">
                    <a:lumMod val="50000"/>
                  </a:schemeClr>
                </a:solidFill>
              </a:rPr>
              <a:t>辩</a:t>
            </a:r>
            <a:endParaRPr lang="zh-CN" altLang="en-US" sz="1000" spc="25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068" name="组合 2067"/>
          <p:cNvGrpSpPr/>
          <p:nvPr/>
        </p:nvGrpSpPr>
        <p:grpSpPr>
          <a:xfrm>
            <a:off x="-36512" y="3367622"/>
            <a:ext cx="9154171" cy="356256"/>
            <a:chOff x="-10171" y="4454140"/>
            <a:chExt cx="9154171" cy="356256"/>
          </a:xfrm>
        </p:grpSpPr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2083" b="93490" l="4326" r="9491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542" y="4504965"/>
              <a:ext cx="407900" cy="299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71" name="Picture 47"/>
            <p:cNvPicPr>
              <a:picLocks noChangeAspect="1" noChangeArrowheads="1"/>
            </p:cNvPicPr>
            <p:nvPr/>
          </p:nvPicPr>
          <p:blipFill>
            <a:blip r:embed="rId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1412" y="4520925"/>
              <a:ext cx="520594" cy="2830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976" y="4454140"/>
              <a:ext cx="349426" cy="3498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图片 58"/>
            <p:cNvPicPr>
              <a:picLocks noChangeAspect="1"/>
            </p:cNvPicPr>
            <p:nvPr/>
          </p:nvPicPr>
          <p:blipFill rotWithShape="1">
            <a:blip r:embed="rId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9879" b="99827" l="9910" r="89865">
                          <a14:foregroundMark x1="44482" y1="45754" x2="40766" y2="96880"/>
                          <a14:foregroundMark x1="28941" y1="99307" x2="66216" y2="58752"/>
                          <a14:foregroundMark x1="36374" y1="59965" x2="36599" y2="62738"/>
                          <a14:foregroundMark x1="47635" y1="61698" x2="47410" y2="67071"/>
                          <a14:foregroundMark x1="55631" y1="74697" x2="52928" y2="81109"/>
                          <a14:foregroundMark x1="38739" y1="96187" x2="36712" y2="99827"/>
                          <a14:foregroundMark x1="64752" y1="64471" x2="47410" y2="99480"/>
                          <a14:foregroundMark x1="65090" y1="58752" x2="25676" y2="97400"/>
                          <a14:backgroundMark x1="60473" y1="77123" x2="84009" y2="84055"/>
                          <a14:backgroundMark x1="79392" y1="74697" x2="93018" y2="89601"/>
                          <a14:backgroundMark x1="87613" y1="56672" x2="85923" y2="75910"/>
                          <a14:backgroundMark x1="76351" y1="60659" x2="78829" y2="83189"/>
                          <a14:backgroundMark x1="68694" y1="62738" x2="67342" y2="95494"/>
                          <a14:backgroundMark x1="66329" y1="67071" x2="66554" y2="71750"/>
                          <a14:backgroundMark x1="59459" y1="81282" x2="83896" y2="92374"/>
                          <a14:backgroundMark x1="62838" y1="56672" x2="47297" y2="68804"/>
                          <a14:backgroundMark x1="65541" y1="56672" x2="62275" y2="59792"/>
                          <a14:backgroundMark x1="66554" y1="59619" x2="64640" y2="5840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739" t="42370" r="33953"/>
            <a:stretch/>
          </p:blipFill>
          <p:spPr>
            <a:xfrm>
              <a:off x="3845372" y="4457597"/>
              <a:ext cx="400622" cy="346401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2964" y="4538845"/>
              <a:ext cx="267494" cy="26281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</p:pic>
        <p:pic>
          <p:nvPicPr>
            <p:cNvPr id="61" name="图片 60"/>
            <p:cNvPicPr>
              <a:picLocks noChangeAspect="1"/>
            </p:cNvPicPr>
            <p:nvPr/>
          </p:nvPicPr>
          <p:blipFill rotWithShape="1">
            <a:blip r:embed="rId12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13165" b="97899" l="6294" r="98402">
                          <a14:backgroundMark x1="86913" y1="35574" x2="94905" y2="31793"/>
                          <a14:backgroundMark x1="54645" y1="86555" x2="66833" y2="7381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3" t="13481" r="1813" b="2074"/>
            <a:stretch/>
          </p:blipFill>
          <p:spPr>
            <a:xfrm rot="10800000">
              <a:off x="5647428" y="4542568"/>
              <a:ext cx="402234" cy="261429"/>
            </a:xfrm>
            <a:prstGeom prst="rect">
              <a:avLst/>
            </a:prstGeom>
          </p:spPr>
        </p:pic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14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5762" b="91357" l="5882" r="90876">
                          <a14:foregroundMark x1="37215" y1="10084" x2="26291" y2="13926"/>
                          <a14:foregroundMark x1="25690" y1="14646" x2="11285" y2="30732"/>
                          <a14:foregroundMark x1="23890" y1="15846" x2="10204" y2="31693"/>
                          <a14:foregroundMark x1="10204" y1="31933" x2="7083" y2="46339"/>
                          <a14:foregroundMark x1="6843" y1="47419" x2="9004" y2="62785"/>
                          <a14:foregroundMark x1="9004" y1="63145" x2="17287" y2="77791"/>
                          <a14:foregroundMark x1="52101" y1="8643" x2="64106" y2="11645"/>
                          <a14:foregroundMark x1="51621" y1="7923" x2="64586" y2="10924"/>
                          <a14:foregroundMark x1="64586" y1="10924" x2="80072" y2="21849"/>
                          <a14:foregroundMark x1="74070" y1="16807" x2="83433" y2="27251"/>
                          <a14:foregroundMark x1="86435" y1="34334" x2="89316" y2="45858"/>
                          <a14:foregroundMark x1="87035" y1="34334" x2="89436" y2="41657"/>
                          <a14:foregroundMark x1="89316" y1="42257" x2="89796" y2="49940"/>
                          <a14:foregroundMark x1="89436" y1="51020" x2="86675" y2="64826"/>
                          <a14:foregroundMark x1="18007" y1="77671" x2="27491" y2="84394"/>
                          <a14:foregroundMark x1="20408" y1="80672" x2="39976" y2="90036"/>
                          <a14:foregroundMark x1="61224" y1="89196" x2="76471" y2="79832"/>
                          <a14:foregroundMark x1="76471" y1="79832" x2="86435" y2="65666"/>
                          <a14:backgroundMark x1="15606" y1="75870" x2="24970" y2="83673"/>
                          <a14:backgroundMark x1="20888" y1="81032" x2="21369" y2="82953"/>
                          <a14:backgroundMark x1="16687" y1="77791" x2="17647" y2="7827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147017">
              <a:off x="6616632" y="4490791"/>
              <a:ext cx="319605" cy="319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图片 62"/>
            <p:cNvPicPr>
              <a:picLocks noChangeAspect="1"/>
            </p:cNvPicPr>
            <p:nvPr/>
          </p:nvPicPr>
          <p:blipFill rotWithShape="1">
            <a:blip r:embed="rId16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2400" b="100000" l="11400" r="36800">
                          <a14:foregroundMark x1="23200" y1="20000" x2="27000" y2="22667"/>
                          <a14:foregroundMark x1="33400" y1="51733" x2="33400" y2="49600"/>
                          <a14:foregroundMark x1="26200" y1="96267" x2="27000" y2="97600"/>
                          <a14:foregroundMark x1="20000" y1="94933" x2="18800" y2="96267"/>
                          <a14:foregroundMark x1="28600" y1="10133" x2="28000" y2="12533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00" r="59440"/>
            <a:stretch/>
          </p:blipFill>
          <p:spPr>
            <a:xfrm>
              <a:off x="7503207" y="4513827"/>
              <a:ext cx="118235" cy="290171"/>
            </a:xfrm>
            <a:prstGeom prst="rect">
              <a:avLst/>
            </a:prstGeom>
          </p:spPr>
        </p:pic>
        <p:pic>
          <p:nvPicPr>
            <p:cNvPr id="64" name="Picture 2"/>
            <p:cNvPicPr>
              <a:picLocks noChangeAspect="1" noChangeArrowheads="1"/>
            </p:cNvPicPr>
            <p:nvPr/>
          </p:nvPicPr>
          <p:blipFill>
            <a:blip r:embed="rId18" cstate="print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88414" y="4532587"/>
              <a:ext cx="180319" cy="2714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067" name="直接连接符 2066"/>
            <p:cNvCxnSpPr/>
            <p:nvPr/>
          </p:nvCxnSpPr>
          <p:spPr>
            <a:xfrm>
              <a:off x="0" y="4801657"/>
              <a:ext cx="9144000" cy="0"/>
            </a:xfrm>
            <a:prstGeom prst="line">
              <a:avLst/>
            </a:prstGeom>
            <a:ln w="6350" cmpd="dbl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-10171" y="4457597"/>
              <a:ext cx="9144000" cy="0"/>
            </a:xfrm>
            <a:prstGeom prst="line">
              <a:avLst/>
            </a:prstGeom>
            <a:ln w="6350" cmpd="dbl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640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∙鞠躬致谢∙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好处不少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372" y="1085540"/>
            <a:ext cx="2231256" cy="335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40784" y="445960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祝您顺利通过毕业答辩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08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089" y="404039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毕业答辩八大技巧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232346" y="4506674"/>
            <a:ext cx="66793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pc="600" dirty="0">
                <a:solidFill>
                  <a:prstClr val="white">
                    <a:lumMod val="50000"/>
                  </a:prstClr>
                </a:solidFill>
              </a:rPr>
              <a:t>人要</a:t>
            </a:r>
            <a:r>
              <a:rPr lang="zh-CN" altLang="en-US" spc="600" dirty="0" smtClean="0">
                <a:solidFill>
                  <a:prstClr val="white">
                    <a:lumMod val="50000"/>
                  </a:prstClr>
                </a:solidFill>
              </a:rPr>
              <a:t>顺畅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必须通“    ”　首先得找到通的方向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83" b="93490" l="4326" r="949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764" y="4531764"/>
            <a:ext cx="457816" cy="29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191" name="组合 7190"/>
          <p:cNvGrpSpPr/>
          <p:nvPr/>
        </p:nvGrpSpPr>
        <p:grpSpPr>
          <a:xfrm>
            <a:off x="1141579" y="2715766"/>
            <a:ext cx="2062269" cy="1664875"/>
            <a:chOff x="1674813" y="1924051"/>
            <a:chExt cx="3130549" cy="2527300"/>
          </a:xfrm>
        </p:grpSpPr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2476500" y="4257676"/>
              <a:ext cx="1584325" cy="1936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674813" y="2628901"/>
              <a:ext cx="247650" cy="166688"/>
            </a:xfrm>
            <a:custGeom>
              <a:avLst/>
              <a:gdLst>
                <a:gd name="T0" fmla="*/ 20 w 156"/>
                <a:gd name="T1" fmla="*/ 0 h 105"/>
                <a:gd name="T2" fmla="*/ 0 w 156"/>
                <a:gd name="T3" fmla="*/ 52 h 105"/>
                <a:gd name="T4" fmla="*/ 136 w 156"/>
                <a:gd name="T5" fmla="*/ 105 h 105"/>
                <a:gd name="T6" fmla="*/ 156 w 156"/>
                <a:gd name="T7" fmla="*/ 52 h 105"/>
                <a:gd name="T8" fmla="*/ 20 w 156"/>
                <a:gd name="T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05">
                  <a:moveTo>
                    <a:pt x="20" y="0"/>
                  </a:moveTo>
                  <a:lnTo>
                    <a:pt x="0" y="52"/>
                  </a:lnTo>
                  <a:lnTo>
                    <a:pt x="136" y="105"/>
                  </a:lnTo>
                  <a:lnTo>
                    <a:pt x="156" y="5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2043113" y="2016126"/>
              <a:ext cx="234950" cy="215900"/>
            </a:xfrm>
            <a:custGeom>
              <a:avLst/>
              <a:gdLst>
                <a:gd name="T0" fmla="*/ 36 w 148"/>
                <a:gd name="T1" fmla="*/ 0 h 136"/>
                <a:gd name="T2" fmla="*/ 0 w 148"/>
                <a:gd name="T3" fmla="*/ 44 h 136"/>
                <a:gd name="T4" fmla="*/ 113 w 148"/>
                <a:gd name="T5" fmla="*/ 136 h 136"/>
                <a:gd name="T6" fmla="*/ 148 w 148"/>
                <a:gd name="T7" fmla="*/ 93 h 136"/>
                <a:gd name="T8" fmla="*/ 36 w 148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36">
                  <a:moveTo>
                    <a:pt x="36" y="0"/>
                  </a:moveTo>
                  <a:lnTo>
                    <a:pt x="0" y="44"/>
                  </a:lnTo>
                  <a:lnTo>
                    <a:pt x="113" y="136"/>
                  </a:lnTo>
                  <a:lnTo>
                    <a:pt x="148" y="9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559300" y="2738438"/>
              <a:ext cx="246062" cy="157163"/>
            </a:xfrm>
            <a:custGeom>
              <a:avLst/>
              <a:gdLst>
                <a:gd name="T0" fmla="*/ 138 w 155"/>
                <a:gd name="T1" fmla="*/ 0 h 99"/>
                <a:gd name="T2" fmla="*/ 0 w 155"/>
                <a:gd name="T3" fmla="*/ 46 h 99"/>
                <a:gd name="T4" fmla="*/ 17 w 155"/>
                <a:gd name="T5" fmla="*/ 99 h 99"/>
                <a:gd name="T6" fmla="*/ 155 w 155"/>
                <a:gd name="T7" fmla="*/ 53 h 99"/>
                <a:gd name="T8" fmla="*/ 138 w 155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99">
                  <a:moveTo>
                    <a:pt x="138" y="0"/>
                  </a:moveTo>
                  <a:lnTo>
                    <a:pt x="0" y="46"/>
                  </a:lnTo>
                  <a:lnTo>
                    <a:pt x="17" y="99"/>
                  </a:lnTo>
                  <a:lnTo>
                    <a:pt x="155" y="53"/>
                  </a:lnTo>
                  <a:lnTo>
                    <a:pt x="13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4568825" y="1946276"/>
              <a:ext cx="227012" cy="227013"/>
            </a:xfrm>
            <a:custGeom>
              <a:avLst/>
              <a:gdLst>
                <a:gd name="T0" fmla="*/ 103 w 143"/>
                <a:gd name="T1" fmla="*/ 0 h 143"/>
                <a:gd name="T2" fmla="*/ 0 w 143"/>
                <a:gd name="T3" fmla="*/ 103 h 143"/>
                <a:gd name="T4" fmla="*/ 40 w 143"/>
                <a:gd name="T5" fmla="*/ 143 h 143"/>
                <a:gd name="T6" fmla="*/ 143 w 143"/>
                <a:gd name="T7" fmla="*/ 40 h 143"/>
                <a:gd name="T8" fmla="*/ 103 w 143"/>
                <a:gd name="T9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43">
                  <a:moveTo>
                    <a:pt x="103" y="0"/>
                  </a:moveTo>
                  <a:lnTo>
                    <a:pt x="0" y="103"/>
                  </a:lnTo>
                  <a:lnTo>
                    <a:pt x="40" y="143"/>
                  </a:lnTo>
                  <a:lnTo>
                    <a:pt x="143" y="4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833688" y="4273551"/>
              <a:ext cx="314325" cy="106363"/>
            </a:xfrm>
            <a:custGeom>
              <a:avLst/>
              <a:gdLst>
                <a:gd name="T0" fmla="*/ 189 w 198"/>
                <a:gd name="T1" fmla="*/ 3 h 67"/>
                <a:gd name="T2" fmla="*/ 112 w 198"/>
                <a:gd name="T3" fmla="*/ 0 h 67"/>
                <a:gd name="T4" fmla="*/ 12 w 198"/>
                <a:gd name="T5" fmla="*/ 22 h 67"/>
                <a:gd name="T6" fmla="*/ 0 w 198"/>
                <a:gd name="T7" fmla="*/ 67 h 67"/>
                <a:gd name="T8" fmla="*/ 119 w 198"/>
                <a:gd name="T9" fmla="*/ 59 h 67"/>
                <a:gd name="T10" fmla="*/ 150 w 198"/>
                <a:gd name="T11" fmla="*/ 38 h 67"/>
                <a:gd name="T12" fmla="*/ 151 w 198"/>
                <a:gd name="T13" fmla="*/ 57 h 67"/>
                <a:gd name="T14" fmla="*/ 198 w 198"/>
                <a:gd name="T15" fmla="*/ 53 h 67"/>
                <a:gd name="T16" fmla="*/ 189 w 198"/>
                <a:gd name="T17" fmla="*/ 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67">
                  <a:moveTo>
                    <a:pt x="189" y="3"/>
                  </a:moveTo>
                  <a:lnTo>
                    <a:pt x="112" y="0"/>
                  </a:lnTo>
                  <a:lnTo>
                    <a:pt x="12" y="22"/>
                  </a:lnTo>
                  <a:lnTo>
                    <a:pt x="0" y="67"/>
                  </a:lnTo>
                  <a:lnTo>
                    <a:pt x="119" y="59"/>
                  </a:lnTo>
                  <a:lnTo>
                    <a:pt x="150" y="38"/>
                  </a:lnTo>
                  <a:lnTo>
                    <a:pt x="151" y="57"/>
                  </a:lnTo>
                  <a:lnTo>
                    <a:pt x="198" y="53"/>
                  </a:lnTo>
                  <a:lnTo>
                    <a:pt x="189" y="3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463925" y="4276726"/>
              <a:ext cx="312737" cy="103188"/>
            </a:xfrm>
            <a:custGeom>
              <a:avLst/>
              <a:gdLst>
                <a:gd name="T0" fmla="*/ 197 w 197"/>
                <a:gd name="T1" fmla="*/ 51 h 65"/>
                <a:gd name="T2" fmla="*/ 180 w 197"/>
                <a:gd name="T3" fmla="*/ 9 h 65"/>
                <a:gd name="T4" fmla="*/ 76 w 197"/>
                <a:gd name="T5" fmla="*/ 0 h 65"/>
                <a:gd name="T6" fmla="*/ 1 w 197"/>
                <a:gd name="T7" fmla="*/ 15 h 65"/>
                <a:gd name="T8" fmla="*/ 0 w 197"/>
                <a:gd name="T9" fmla="*/ 65 h 65"/>
                <a:gd name="T10" fmla="*/ 47 w 197"/>
                <a:gd name="T11" fmla="*/ 62 h 65"/>
                <a:gd name="T12" fmla="*/ 45 w 197"/>
                <a:gd name="T13" fmla="*/ 43 h 65"/>
                <a:gd name="T14" fmla="*/ 79 w 197"/>
                <a:gd name="T15" fmla="*/ 60 h 65"/>
                <a:gd name="T16" fmla="*/ 197 w 197"/>
                <a:gd name="T17" fmla="*/ 5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65">
                  <a:moveTo>
                    <a:pt x="197" y="51"/>
                  </a:moveTo>
                  <a:lnTo>
                    <a:pt x="180" y="9"/>
                  </a:lnTo>
                  <a:lnTo>
                    <a:pt x="76" y="0"/>
                  </a:lnTo>
                  <a:lnTo>
                    <a:pt x="1" y="15"/>
                  </a:lnTo>
                  <a:lnTo>
                    <a:pt x="0" y="65"/>
                  </a:lnTo>
                  <a:lnTo>
                    <a:pt x="47" y="62"/>
                  </a:lnTo>
                  <a:lnTo>
                    <a:pt x="45" y="43"/>
                  </a:lnTo>
                  <a:lnTo>
                    <a:pt x="79" y="60"/>
                  </a:lnTo>
                  <a:lnTo>
                    <a:pt x="197" y="51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713038" y="2654301"/>
              <a:ext cx="1143000" cy="633413"/>
            </a:xfrm>
            <a:custGeom>
              <a:avLst/>
              <a:gdLst>
                <a:gd name="T0" fmla="*/ 995 w 1110"/>
                <a:gd name="T1" fmla="*/ 0 h 616"/>
                <a:gd name="T2" fmla="*/ 234 w 1110"/>
                <a:gd name="T3" fmla="*/ 69 h 616"/>
                <a:gd name="T4" fmla="*/ 209 w 1110"/>
                <a:gd name="T5" fmla="*/ 278 h 616"/>
                <a:gd name="T6" fmla="*/ 95 w 1110"/>
                <a:gd name="T7" fmla="*/ 219 h 616"/>
                <a:gd name="T8" fmla="*/ 12 w 1110"/>
                <a:gd name="T9" fmla="*/ 356 h 616"/>
                <a:gd name="T10" fmla="*/ 139 w 1110"/>
                <a:gd name="T11" fmla="*/ 454 h 616"/>
                <a:gd name="T12" fmla="*/ 142 w 1110"/>
                <a:gd name="T13" fmla="*/ 453 h 616"/>
                <a:gd name="T14" fmla="*/ 147 w 1110"/>
                <a:gd name="T15" fmla="*/ 577 h 616"/>
                <a:gd name="T16" fmla="*/ 922 w 1110"/>
                <a:gd name="T17" fmla="*/ 615 h 616"/>
                <a:gd name="T18" fmla="*/ 922 w 1110"/>
                <a:gd name="T19" fmla="*/ 616 h 616"/>
                <a:gd name="T20" fmla="*/ 1077 w 1110"/>
                <a:gd name="T21" fmla="*/ 355 h 616"/>
                <a:gd name="T22" fmla="*/ 995 w 1110"/>
                <a:gd name="T23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0" h="616">
                  <a:moveTo>
                    <a:pt x="995" y="0"/>
                  </a:moveTo>
                  <a:cubicBezTo>
                    <a:pt x="234" y="69"/>
                    <a:pt x="234" y="69"/>
                    <a:pt x="234" y="69"/>
                  </a:cubicBezTo>
                  <a:cubicBezTo>
                    <a:pt x="209" y="278"/>
                    <a:pt x="209" y="278"/>
                    <a:pt x="209" y="278"/>
                  </a:cubicBezTo>
                  <a:cubicBezTo>
                    <a:pt x="186" y="235"/>
                    <a:pt x="141" y="210"/>
                    <a:pt x="95" y="219"/>
                  </a:cubicBezTo>
                  <a:cubicBezTo>
                    <a:pt x="37" y="230"/>
                    <a:pt x="0" y="291"/>
                    <a:pt x="12" y="356"/>
                  </a:cubicBezTo>
                  <a:cubicBezTo>
                    <a:pt x="24" y="421"/>
                    <a:pt x="81" y="465"/>
                    <a:pt x="139" y="454"/>
                  </a:cubicBezTo>
                  <a:cubicBezTo>
                    <a:pt x="140" y="454"/>
                    <a:pt x="141" y="454"/>
                    <a:pt x="142" y="453"/>
                  </a:cubicBezTo>
                  <a:cubicBezTo>
                    <a:pt x="147" y="577"/>
                    <a:pt x="147" y="577"/>
                    <a:pt x="147" y="577"/>
                  </a:cubicBezTo>
                  <a:cubicBezTo>
                    <a:pt x="922" y="615"/>
                    <a:pt x="922" y="615"/>
                    <a:pt x="922" y="615"/>
                  </a:cubicBezTo>
                  <a:cubicBezTo>
                    <a:pt x="922" y="616"/>
                    <a:pt x="922" y="616"/>
                    <a:pt x="922" y="616"/>
                  </a:cubicBezTo>
                  <a:cubicBezTo>
                    <a:pt x="961" y="561"/>
                    <a:pt x="1061" y="419"/>
                    <a:pt x="1077" y="355"/>
                  </a:cubicBezTo>
                  <a:cubicBezTo>
                    <a:pt x="1110" y="221"/>
                    <a:pt x="1073" y="100"/>
                    <a:pt x="995" y="0"/>
                  </a:cubicBez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554413" y="3286126"/>
              <a:ext cx="581025" cy="519113"/>
            </a:xfrm>
            <a:custGeom>
              <a:avLst/>
              <a:gdLst>
                <a:gd name="T0" fmla="*/ 337 w 366"/>
                <a:gd name="T1" fmla="*/ 158 h 327"/>
                <a:gd name="T2" fmla="*/ 165 w 366"/>
                <a:gd name="T3" fmla="*/ 214 h 327"/>
                <a:gd name="T4" fmla="*/ 68 w 366"/>
                <a:gd name="T5" fmla="*/ 0 h 327"/>
                <a:gd name="T6" fmla="*/ 0 w 366"/>
                <a:gd name="T7" fmla="*/ 29 h 327"/>
                <a:gd name="T8" fmla="*/ 115 w 366"/>
                <a:gd name="T9" fmla="*/ 327 h 327"/>
                <a:gd name="T10" fmla="*/ 366 w 366"/>
                <a:gd name="T11" fmla="*/ 244 h 327"/>
                <a:gd name="T12" fmla="*/ 337 w 366"/>
                <a:gd name="T13" fmla="*/ 158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327">
                  <a:moveTo>
                    <a:pt x="337" y="158"/>
                  </a:moveTo>
                  <a:lnTo>
                    <a:pt x="165" y="214"/>
                  </a:lnTo>
                  <a:lnTo>
                    <a:pt x="68" y="0"/>
                  </a:lnTo>
                  <a:lnTo>
                    <a:pt x="0" y="29"/>
                  </a:lnTo>
                  <a:lnTo>
                    <a:pt x="115" y="327"/>
                  </a:lnTo>
                  <a:lnTo>
                    <a:pt x="366" y="244"/>
                  </a:lnTo>
                  <a:lnTo>
                    <a:pt x="337" y="158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2865438" y="3246438"/>
              <a:ext cx="796925" cy="758825"/>
            </a:xfrm>
            <a:custGeom>
              <a:avLst/>
              <a:gdLst>
                <a:gd name="T0" fmla="*/ 502 w 502"/>
                <a:gd name="T1" fmla="*/ 25 h 478"/>
                <a:gd name="T2" fmla="*/ 0 w 502"/>
                <a:gd name="T3" fmla="*/ 0 h 478"/>
                <a:gd name="T4" fmla="*/ 0 w 502"/>
                <a:gd name="T5" fmla="*/ 478 h 478"/>
                <a:gd name="T6" fmla="*/ 502 w 502"/>
                <a:gd name="T7" fmla="*/ 477 h 478"/>
                <a:gd name="T8" fmla="*/ 502 w 502"/>
                <a:gd name="T9" fmla="*/ 25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2" h="478">
                  <a:moveTo>
                    <a:pt x="502" y="25"/>
                  </a:moveTo>
                  <a:lnTo>
                    <a:pt x="0" y="0"/>
                  </a:lnTo>
                  <a:lnTo>
                    <a:pt x="0" y="478"/>
                  </a:lnTo>
                  <a:lnTo>
                    <a:pt x="502" y="477"/>
                  </a:lnTo>
                  <a:lnTo>
                    <a:pt x="502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Oval 16"/>
            <p:cNvSpPr>
              <a:spLocks noChangeArrowheads="1"/>
            </p:cNvSpPr>
            <p:nvPr/>
          </p:nvSpPr>
          <p:spPr bwMode="auto">
            <a:xfrm>
              <a:off x="3719513" y="2819401"/>
              <a:ext cx="165100" cy="165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3757613" y="2857501"/>
              <a:ext cx="87312" cy="88900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18"/>
            <p:cNvSpPr>
              <a:spLocks noChangeArrowheads="1"/>
            </p:cNvSpPr>
            <p:nvPr/>
          </p:nvSpPr>
          <p:spPr bwMode="auto">
            <a:xfrm>
              <a:off x="3133725" y="2863851"/>
              <a:ext cx="165100" cy="1651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19"/>
            <p:cNvSpPr>
              <a:spLocks noChangeArrowheads="1"/>
            </p:cNvSpPr>
            <p:nvPr/>
          </p:nvSpPr>
          <p:spPr bwMode="auto">
            <a:xfrm>
              <a:off x="3171825" y="2901951"/>
              <a:ext cx="88900" cy="90488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3463925" y="3279776"/>
              <a:ext cx="133350" cy="625475"/>
            </a:xfrm>
            <a:custGeom>
              <a:avLst/>
              <a:gdLst>
                <a:gd name="T0" fmla="*/ 57 w 84"/>
                <a:gd name="T1" fmla="*/ 76 h 394"/>
                <a:gd name="T2" fmla="*/ 82 w 84"/>
                <a:gd name="T3" fmla="*/ 46 h 394"/>
                <a:gd name="T4" fmla="*/ 43 w 84"/>
                <a:gd name="T5" fmla="*/ 0 h 394"/>
                <a:gd name="T6" fmla="*/ 0 w 84"/>
                <a:gd name="T7" fmla="*/ 48 h 394"/>
                <a:gd name="T8" fmla="*/ 29 w 84"/>
                <a:gd name="T9" fmla="*/ 78 h 394"/>
                <a:gd name="T10" fmla="*/ 0 w 84"/>
                <a:gd name="T11" fmla="*/ 319 h 394"/>
                <a:gd name="T12" fmla="*/ 43 w 84"/>
                <a:gd name="T13" fmla="*/ 394 h 394"/>
                <a:gd name="T14" fmla="*/ 84 w 84"/>
                <a:gd name="T15" fmla="*/ 310 h 394"/>
                <a:gd name="T16" fmla="*/ 57 w 84"/>
                <a:gd name="T17" fmla="*/ 7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394">
                  <a:moveTo>
                    <a:pt x="57" y="76"/>
                  </a:moveTo>
                  <a:lnTo>
                    <a:pt x="82" y="46"/>
                  </a:lnTo>
                  <a:lnTo>
                    <a:pt x="43" y="0"/>
                  </a:lnTo>
                  <a:lnTo>
                    <a:pt x="0" y="48"/>
                  </a:lnTo>
                  <a:lnTo>
                    <a:pt x="29" y="78"/>
                  </a:lnTo>
                  <a:lnTo>
                    <a:pt x="0" y="319"/>
                  </a:lnTo>
                  <a:lnTo>
                    <a:pt x="43" y="394"/>
                  </a:lnTo>
                  <a:lnTo>
                    <a:pt x="84" y="310"/>
                  </a:lnTo>
                  <a:lnTo>
                    <a:pt x="57" y="76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865438" y="3246438"/>
              <a:ext cx="796925" cy="758825"/>
            </a:xfrm>
            <a:custGeom>
              <a:avLst/>
              <a:gdLst>
                <a:gd name="T0" fmla="*/ 0 w 502"/>
                <a:gd name="T1" fmla="*/ 0 h 478"/>
                <a:gd name="T2" fmla="*/ 252 w 502"/>
                <a:gd name="T3" fmla="*/ 13 h 478"/>
                <a:gd name="T4" fmla="*/ 436 w 502"/>
                <a:gd name="T5" fmla="*/ 238 h 478"/>
                <a:gd name="T6" fmla="*/ 502 w 502"/>
                <a:gd name="T7" fmla="*/ 110 h 478"/>
                <a:gd name="T8" fmla="*/ 502 w 502"/>
                <a:gd name="T9" fmla="*/ 477 h 478"/>
                <a:gd name="T10" fmla="*/ 0 w 502"/>
                <a:gd name="T11" fmla="*/ 478 h 478"/>
                <a:gd name="T12" fmla="*/ 0 w 502"/>
                <a:gd name="T13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2" h="478">
                  <a:moveTo>
                    <a:pt x="0" y="0"/>
                  </a:moveTo>
                  <a:lnTo>
                    <a:pt x="252" y="13"/>
                  </a:lnTo>
                  <a:lnTo>
                    <a:pt x="436" y="238"/>
                  </a:lnTo>
                  <a:lnTo>
                    <a:pt x="502" y="110"/>
                  </a:lnTo>
                  <a:lnTo>
                    <a:pt x="502" y="477"/>
                  </a:lnTo>
                  <a:lnTo>
                    <a:pt x="0" y="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2997200" y="4005263"/>
              <a:ext cx="168275" cy="273050"/>
            </a:xfrm>
            <a:custGeom>
              <a:avLst/>
              <a:gdLst>
                <a:gd name="T0" fmla="*/ 38 w 106"/>
                <a:gd name="T1" fmla="*/ 0 h 172"/>
                <a:gd name="T2" fmla="*/ 0 w 106"/>
                <a:gd name="T3" fmla="*/ 169 h 172"/>
                <a:gd name="T4" fmla="*/ 90 w 106"/>
                <a:gd name="T5" fmla="*/ 172 h 172"/>
                <a:gd name="T6" fmla="*/ 106 w 106"/>
                <a:gd name="T7" fmla="*/ 0 h 172"/>
                <a:gd name="T8" fmla="*/ 38 w 106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72">
                  <a:moveTo>
                    <a:pt x="38" y="0"/>
                  </a:moveTo>
                  <a:lnTo>
                    <a:pt x="0" y="169"/>
                  </a:lnTo>
                  <a:lnTo>
                    <a:pt x="90" y="172"/>
                  </a:lnTo>
                  <a:lnTo>
                    <a:pt x="106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3459163" y="4003676"/>
              <a:ext cx="127000" cy="300038"/>
            </a:xfrm>
            <a:custGeom>
              <a:avLst/>
              <a:gdLst>
                <a:gd name="T0" fmla="*/ 65 w 80"/>
                <a:gd name="T1" fmla="*/ 0 h 189"/>
                <a:gd name="T2" fmla="*/ 0 w 80"/>
                <a:gd name="T3" fmla="*/ 0 h 189"/>
                <a:gd name="T4" fmla="*/ 0 w 80"/>
                <a:gd name="T5" fmla="*/ 189 h 189"/>
                <a:gd name="T6" fmla="*/ 80 w 80"/>
                <a:gd name="T7" fmla="*/ 172 h 189"/>
                <a:gd name="T8" fmla="*/ 65 w 80"/>
                <a:gd name="T9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89">
                  <a:moveTo>
                    <a:pt x="65" y="0"/>
                  </a:moveTo>
                  <a:lnTo>
                    <a:pt x="0" y="0"/>
                  </a:lnTo>
                  <a:lnTo>
                    <a:pt x="0" y="189"/>
                  </a:lnTo>
                  <a:lnTo>
                    <a:pt x="80" y="172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4"/>
            <p:cNvSpPr>
              <a:spLocks/>
            </p:cNvSpPr>
            <p:nvPr/>
          </p:nvSpPr>
          <p:spPr bwMode="auto">
            <a:xfrm>
              <a:off x="3070225" y="2724151"/>
              <a:ext cx="201612" cy="133350"/>
            </a:xfrm>
            <a:custGeom>
              <a:avLst/>
              <a:gdLst>
                <a:gd name="T0" fmla="*/ 113 w 127"/>
                <a:gd name="T1" fmla="*/ 0 h 84"/>
                <a:gd name="T2" fmla="*/ 0 w 127"/>
                <a:gd name="T3" fmla="*/ 57 h 84"/>
                <a:gd name="T4" fmla="*/ 14 w 127"/>
                <a:gd name="T5" fmla="*/ 84 h 84"/>
                <a:gd name="T6" fmla="*/ 127 w 127"/>
                <a:gd name="T7" fmla="*/ 27 h 84"/>
                <a:gd name="T8" fmla="*/ 113 w 127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84">
                  <a:moveTo>
                    <a:pt x="113" y="0"/>
                  </a:moveTo>
                  <a:lnTo>
                    <a:pt x="0" y="57"/>
                  </a:lnTo>
                  <a:lnTo>
                    <a:pt x="14" y="84"/>
                  </a:lnTo>
                  <a:lnTo>
                    <a:pt x="127" y="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325688" y="3246438"/>
              <a:ext cx="619125" cy="503238"/>
            </a:xfrm>
            <a:custGeom>
              <a:avLst/>
              <a:gdLst>
                <a:gd name="T0" fmla="*/ 340 w 390"/>
                <a:gd name="T1" fmla="*/ 0 h 317"/>
                <a:gd name="T2" fmla="*/ 203 w 390"/>
                <a:gd name="T3" fmla="*/ 210 h 317"/>
                <a:gd name="T4" fmla="*/ 23 w 390"/>
                <a:gd name="T5" fmla="*/ 193 h 317"/>
                <a:gd name="T6" fmla="*/ 0 w 390"/>
                <a:gd name="T7" fmla="*/ 288 h 317"/>
                <a:gd name="T8" fmla="*/ 237 w 390"/>
                <a:gd name="T9" fmla="*/ 317 h 317"/>
                <a:gd name="T10" fmla="*/ 390 w 390"/>
                <a:gd name="T11" fmla="*/ 69 h 317"/>
                <a:gd name="T12" fmla="*/ 340 w 390"/>
                <a:gd name="T1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317">
                  <a:moveTo>
                    <a:pt x="340" y="0"/>
                  </a:moveTo>
                  <a:lnTo>
                    <a:pt x="203" y="210"/>
                  </a:lnTo>
                  <a:lnTo>
                    <a:pt x="23" y="193"/>
                  </a:lnTo>
                  <a:lnTo>
                    <a:pt x="0" y="288"/>
                  </a:lnTo>
                  <a:lnTo>
                    <a:pt x="237" y="317"/>
                  </a:lnTo>
                  <a:lnTo>
                    <a:pt x="390" y="69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2D2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4097338" y="3463926"/>
              <a:ext cx="287337" cy="182563"/>
            </a:xfrm>
            <a:custGeom>
              <a:avLst/>
              <a:gdLst>
                <a:gd name="T0" fmla="*/ 178 w 181"/>
                <a:gd name="T1" fmla="*/ 22 h 115"/>
                <a:gd name="T2" fmla="*/ 137 w 181"/>
                <a:gd name="T3" fmla="*/ 36 h 115"/>
                <a:gd name="T4" fmla="*/ 75 w 181"/>
                <a:gd name="T5" fmla="*/ 38 h 115"/>
                <a:gd name="T6" fmla="*/ 96 w 181"/>
                <a:gd name="T7" fmla="*/ 19 h 115"/>
                <a:gd name="T8" fmla="*/ 74 w 181"/>
                <a:gd name="T9" fmla="*/ 0 h 115"/>
                <a:gd name="T10" fmla="*/ 26 w 181"/>
                <a:gd name="T11" fmla="*/ 50 h 115"/>
                <a:gd name="T12" fmla="*/ 0 w 181"/>
                <a:gd name="T13" fmla="*/ 59 h 115"/>
                <a:gd name="T14" fmla="*/ 18 w 181"/>
                <a:gd name="T15" fmla="*/ 115 h 115"/>
                <a:gd name="T16" fmla="*/ 41 w 181"/>
                <a:gd name="T17" fmla="*/ 110 h 115"/>
                <a:gd name="T18" fmla="*/ 58 w 181"/>
                <a:gd name="T19" fmla="*/ 108 h 115"/>
                <a:gd name="T20" fmla="*/ 109 w 181"/>
                <a:gd name="T21" fmla="*/ 99 h 115"/>
                <a:gd name="T22" fmla="*/ 181 w 181"/>
                <a:gd name="T23" fmla="*/ 42 h 115"/>
                <a:gd name="T24" fmla="*/ 178 w 181"/>
                <a:gd name="T25" fmla="*/ 2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1" h="115">
                  <a:moveTo>
                    <a:pt x="178" y="22"/>
                  </a:moveTo>
                  <a:lnTo>
                    <a:pt x="137" y="36"/>
                  </a:lnTo>
                  <a:lnTo>
                    <a:pt x="75" y="38"/>
                  </a:lnTo>
                  <a:lnTo>
                    <a:pt x="96" y="19"/>
                  </a:lnTo>
                  <a:lnTo>
                    <a:pt x="74" y="0"/>
                  </a:lnTo>
                  <a:lnTo>
                    <a:pt x="26" y="50"/>
                  </a:lnTo>
                  <a:lnTo>
                    <a:pt x="0" y="59"/>
                  </a:lnTo>
                  <a:lnTo>
                    <a:pt x="18" y="115"/>
                  </a:lnTo>
                  <a:lnTo>
                    <a:pt x="41" y="110"/>
                  </a:lnTo>
                  <a:lnTo>
                    <a:pt x="58" y="108"/>
                  </a:lnTo>
                  <a:lnTo>
                    <a:pt x="109" y="99"/>
                  </a:lnTo>
                  <a:lnTo>
                    <a:pt x="181" y="42"/>
                  </a:lnTo>
                  <a:lnTo>
                    <a:pt x="178" y="22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2063750" y="3489326"/>
              <a:ext cx="293687" cy="177800"/>
            </a:xfrm>
            <a:custGeom>
              <a:avLst/>
              <a:gdLst>
                <a:gd name="T0" fmla="*/ 156 w 185"/>
                <a:gd name="T1" fmla="*/ 48 h 112"/>
                <a:gd name="T2" fmla="*/ 104 w 185"/>
                <a:gd name="T3" fmla="*/ 0 h 112"/>
                <a:gd name="T4" fmla="*/ 84 w 185"/>
                <a:gd name="T5" fmla="*/ 20 h 112"/>
                <a:gd name="T6" fmla="*/ 106 w 185"/>
                <a:gd name="T7" fmla="*/ 38 h 112"/>
                <a:gd name="T8" fmla="*/ 45 w 185"/>
                <a:gd name="T9" fmla="*/ 41 h 112"/>
                <a:gd name="T10" fmla="*/ 2 w 185"/>
                <a:gd name="T11" fmla="*/ 28 h 112"/>
                <a:gd name="T12" fmla="*/ 0 w 185"/>
                <a:gd name="T13" fmla="*/ 49 h 112"/>
                <a:gd name="T14" fmla="*/ 75 w 185"/>
                <a:gd name="T15" fmla="*/ 101 h 112"/>
                <a:gd name="T16" fmla="*/ 128 w 185"/>
                <a:gd name="T17" fmla="*/ 107 h 112"/>
                <a:gd name="T18" fmla="*/ 144 w 185"/>
                <a:gd name="T19" fmla="*/ 109 h 112"/>
                <a:gd name="T20" fmla="*/ 171 w 185"/>
                <a:gd name="T21" fmla="*/ 112 h 112"/>
                <a:gd name="T22" fmla="*/ 185 w 185"/>
                <a:gd name="T23" fmla="*/ 55 h 112"/>
                <a:gd name="T24" fmla="*/ 156 w 185"/>
                <a:gd name="T25" fmla="*/ 4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5" h="112">
                  <a:moveTo>
                    <a:pt x="156" y="48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106" y="38"/>
                  </a:lnTo>
                  <a:lnTo>
                    <a:pt x="45" y="41"/>
                  </a:lnTo>
                  <a:lnTo>
                    <a:pt x="2" y="28"/>
                  </a:lnTo>
                  <a:lnTo>
                    <a:pt x="0" y="49"/>
                  </a:lnTo>
                  <a:lnTo>
                    <a:pt x="75" y="101"/>
                  </a:lnTo>
                  <a:lnTo>
                    <a:pt x="128" y="107"/>
                  </a:lnTo>
                  <a:lnTo>
                    <a:pt x="144" y="109"/>
                  </a:lnTo>
                  <a:lnTo>
                    <a:pt x="171" y="112"/>
                  </a:lnTo>
                  <a:lnTo>
                    <a:pt x="185" y="55"/>
                  </a:lnTo>
                  <a:lnTo>
                    <a:pt x="156" y="48"/>
                  </a:lnTo>
                  <a:close/>
                </a:path>
              </a:pathLst>
            </a:custGeom>
            <a:solidFill>
              <a:srgbClr val="FCD3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2293938" y="3552826"/>
              <a:ext cx="66675" cy="133350"/>
            </a:xfrm>
            <a:custGeom>
              <a:avLst/>
              <a:gdLst>
                <a:gd name="T0" fmla="*/ 21 w 42"/>
                <a:gd name="T1" fmla="*/ 0 h 84"/>
                <a:gd name="T2" fmla="*/ 0 w 42"/>
                <a:gd name="T3" fmla="*/ 80 h 84"/>
                <a:gd name="T4" fmla="*/ 23 w 42"/>
                <a:gd name="T5" fmla="*/ 84 h 84"/>
                <a:gd name="T6" fmla="*/ 42 w 42"/>
                <a:gd name="T7" fmla="*/ 4 h 84"/>
                <a:gd name="T8" fmla="*/ 21 w 42"/>
                <a:gd name="T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4">
                  <a:moveTo>
                    <a:pt x="21" y="0"/>
                  </a:moveTo>
                  <a:lnTo>
                    <a:pt x="0" y="80"/>
                  </a:lnTo>
                  <a:lnTo>
                    <a:pt x="23" y="84"/>
                  </a:lnTo>
                  <a:lnTo>
                    <a:pt x="42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8" name="Freeform 29"/>
            <p:cNvSpPr>
              <a:spLocks/>
            </p:cNvSpPr>
            <p:nvPr/>
          </p:nvSpPr>
          <p:spPr bwMode="auto">
            <a:xfrm>
              <a:off x="4092575" y="3529013"/>
              <a:ext cx="74612" cy="138113"/>
            </a:xfrm>
            <a:custGeom>
              <a:avLst/>
              <a:gdLst>
                <a:gd name="T0" fmla="*/ 22 w 47"/>
                <a:gd name="T1" fmla="*/ 0 h 87"/>
                <a:gd name="T2" fmla="*/ 0 w 47"/>
                <a:gd name="T3" fmla="*/ 8 h 87"/>
                <a:gd name="T4" fmla="*/ 26 w 47"/>
                <a:gd name="T5" fmla="*/ 87 h 87"/>
                <a:gd name="T6" fmla="*/ 47 w 47"/>
                <a:gd name="T7" fmla="*/ 79 h 87"/>
                <a:gd name="T8" fmla="*/ 22 w 47"/>
                <a:gd name="T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7">
                  <a:moveTo>
                    <a:pt x="22" y="0"/>
                  </a:moveTo>
                  <a:lnTo>
                    <a:pt x="0" y="8"/>
                  </a:lnTo>
                  <a:lnTo>
                    <a:pt x="26" y="87"/>
                  </a:lnTo>
                  <a:lnTo>
                    <a:pt x="47" y="79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69" name="Oval 30"/>
            <p:cNvSpPr>
              <a:spLocks noChangeArrowheads="1"/>
            </p:cNvSpPr>
            <p:nvPr/>
          </p:nvSpPr>
          <p:spPr bwMode="auto">
            <a:xfrm>
              <a:off x="3508375" y="3676651"/>
              <a:ext cx="46037" cy="46038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1" name="Oval 31"/>
            <p:cNvSpPr>
              <a:spLocks noChangeArrowheads="1"/>
            </p:cNvSpPr>
            <p:nvPr/>
          </p:nvSpPr>
          <p:spPr bwMode="auto">
            <a:xfrm>
              <a:off x="3506788" y="3821113"/>
              <a:ext cx="46037" cy="46038"/>
            </a:xfrm>
            <a:prstGeom prst="ellipse">
              <a:avLst/>
            </a:pr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2" name="Freeform 32"/>
            <p:cNvSpPr>
              <a:spLocks/>
            </p:cNvSpPr>
            <p:nvPr/>
          </p:nvSpPr>
          <p:spPr bwMode="auto">
            <a:xfrm>
              <a:off x="2954338" y="2654301"/>
              <a:ext cx="811212" cy="69850"/>
            </a:xfrm>
            <a:custGeom>
              <a:avLst/>
              <a:gdLst>
                <a:gd name="T0" fmla="*/ 774 w 788"/>
                <a:gd name="T1" fmla="*/ 18 h 69"/>
                <a:gd name="T2" fmla="*/ 761 w 788"/>
                <a:gd name="T3" fmla="*/ 0 h 69"/>
                <a:gd name="T4" fmla="*/ 0 w 788"/>
                <a:gd name="T5" fmla="*/ 69 h 69"/>
                <a:gd name="T6" fmla="*/ 788 w 788"/>
                <a:gd name="T7" fmla="*/ 38 h 69"/>
                <a:gd name="T8" fmla="*/ 774 w 788"/>
                <a:gd name="T9" fmla="*/ 1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8" h="69">
                  <a:moveTo>
                    <a:pt x="774" y="18"/>
                  </a:moveTo>
                  <a:cubicBezTo>
                    <a:pt x="771" y="14"/>
                    <a:pt x="761" y="0"/>
                    <a:pt x="761" y="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788" y="38"/>
                    <a:pt x="788" y="38"/>
                    <a:pt x="788" y="38"/>
                  </a:cubicBezTo>
                  <a:cubicBezTo>
                    <a:pt x="788" y="38"/>
                    <a:pt x="778" y="23"/>
                    <a:pt x="774" y="18"/>
                  </a:cubicBezTo>
                  <a:close/>
                </a:path>
              </a:pathLst>
            </a:custGeom>
            <a:solidFill>
              <a:srgbClr val="EDC0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3" name="Freeform 33"/>
            <p:cNvSpPr>
              <a:spLocks/>
            </p:cNvSpPr>
            <p:nvPr/>
          </p:nvSpPr>
          <p:spPr bwMode="auto">
            <a:xfrm>
              <a:off x="2460625" y="1924051"/>
              <a:ext cx="2012950" cy="1322388"/>
            </a:xfrm>
            <a:custGeom>
              <a:avLst/>
              <a:gdLst>
                <a:gd name="T0" fmla="*/ 416 w 1957"/>
                <a:gd name="T1" fmla="*/ 0 h 1286"/>
                <a:gd name="T2" fmla="*/ 229 w 1957"/>
                <a:gd name="T3" fmla="*/ 528 h 1286"/>
                <a:gd name="T4" fmla="*/ 0 w 1957"/>
                <a:gd name="T5" fmla="*/ 747 h 1286"/>
                <a:gd name="T6" fmla="*/ 393 w 1957"/>
                <a:gd name="T7" fmla="*/ 1286 h 1286"/>
                <a:gd name="T8" fmla="*/ 388 w 1957"/>
                <a:gd name="T9" fmla="*/ 1162 h 1286"/>
                <a:gd name="T10" fmla="*/ 385 w 1957"/>
                <a:gd name="T11" fmla="*/ 1163 h 1286"/>
                <a:gd name="T12" fmla="*/ 258 w 1957"/>
                <a:gd name="T13" fmla="*/ 1065 h 1286"/>
                <a:gd name="T14" fmla="*/ 341 w 1957"/>
                <a:gd name="T15" fmla="*/ 928 h 1286"/>
                <a:gd name="T16" fmla="*/ 455 w 1957"/>
                <a:gd name="T17" fmla="*/ 987 h 1286"/>
                <a:gd name="T18" fmla="*/ 480 w 1957"/>
                <a:gd name="T19" fmla="*/ 778 h 1286"/>
                <a:gd name="T20" fmla="*/ 1241 w 1957"/>
                <a:gd name="T21" fmla="*/ 709 h 1286"/>
                <a:gd name="T22" fmla="*/ 1241 w 1957"/>
                <a:gd name="T23" fmla="*/ 709 h 1286"/>
                <a:gd name="T24" fmla="*/ 1241 w 1957"/>
                <a:gd name="T25" fmla="*/ 709 h 1286"/>
                <a:gd name="T26" fmla="*/ 1957 w 1957"/>
                <a:gd name="T27" fmla="*/ 424 h 1286"/>
                <a:gd name="T28" fmla="*/ 416 w 1957"/>
                <a:gd name="T29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57" h="1286">
                  <a:moveTo>
                    <a:pt x="416" y="0"/>
                  </a:moveTo>
                  <a:cubicBezTo>
                    <a:pt x="229" y="528"/>
                    <a:pt x="229" y="528"/>
                    <a:pt x="229" y="528"/>
                  </a:cubicBezTo>
                  <a:cubicBezTo>
                    <a:pt x="0" y="747"/>
                    <a:pt x="0" y="747"/>
                    <a:pt x="0" y="747"/>
                  </a:cubicBezTo>
                  <a:cubicBezTo>
                    <a:pt x="393" y="1286"/>
                    <a:pt x="393" y="1286"/>
                    <a:pt x="393" y="1286"/>
                  </a:cubicBezTo>
                  <a:cubicBezTo>
                    <a:pt x="388" y="1162"/>
                    <a:pt x="388" y="1162"/>
                    <a:pt x="388" y="1162"/>
                  </a:cubicBezTo>
                  <a:cubicBezTo>
                    <a:pt x="387" y="1163"/>
                    <a:pt x="386" y="1163"/>
                    <a:pt x="385" y="1163"/>
                  </a:cubicBezTo>
                  <a:cubicBezTo>
                    <a:pt x="327" y="1174"/>
                    <a:pt x="270" y="1130"/>
                    <a:pt x="258" y="1065"/>
                  </a:cubicBezTo>
                  <a:cubicBezTo>
                    <a:pt x="246" y="1000"/>
                    <a:pt x="283" y="939"/>
                    <a:pt x="341" y="928"/>
                  </a:cubicBezTo>
                  <a:cubicBezTo>
                    <a:pt x="387" y="919"/>
                    <a:pt x="432" y="944"/>
                    <a:pt x="455" y="987"/>
                  </a:cubicBezTo>
                  <a:cubicBezTo>
                    <a:pt x="480" y="778"/>
                    <a:pt x="480" y="778"/>
                    <a:pt x="480" y="778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241" y="709"/>
                    <a:pt x="1241" y="709"/>
                    <a:pt x="1241" y="709"/>
                  </a:cubicBezTo>
                  <a:cubicBezTo>
                    <a:pt x="1957" y="424"/>
                    <a:pt x="1957" y="424"/>
                    <a:pt x="1957" y="424"/>
                  </a:cubicBezTo>
                  <a:lnTo>
                    <a:pt x="416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4" name="Freeform 34"/>
            <p:cNvSpPr>
              <a:spLocks/>
            </p:cNvSpPr>
            <p:nvPr/>
          </p:nvSpPr>
          <p:spPr bwMode="auto">
            <a:xfrm>
              <a:off x="3721100" y="2692401"/>
              <a:ext cx="201612" cy="125413"/>
            </a:xfrm>
            <a:custGeom>
              <a:avLst/>
              <a:gdLst>
                <a:gd name="T0" fmla="*/ 12 w 127"/>
                <a:gd name="T1" fmla="*/ 0 h 79"/>
                <a:gd name="T2" fmla="*/ 0 w 127"/>
                <a:gd name="T3" fmla="*/ 29 h 79"/>
                <a:gd name="T4" fmla="*/ 115 w 127"/>
                <a:gd name="T5" fmla="*/ 79 h 79"/>
                <a:gd name="T6" fmla="*/ 127 w 127"/>
                <a:gd name="T7" fmla="*/ 51 h 79"/>
                <a:gd name="T8" fmla="*/ 12 w 127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12" y="0"/>
                  </a:moveTo>
                  <a:lnTo>
                    <a:pt x="0" y="29"/>
                  </a:lnTo>
                  <a:lnTo>
                    <a:pt x="115" y="79"/>
                  </a:lnTo>
                  <a:lnTo>
                    <a:pt x="127" y="51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563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5" name="Freeform 35"/>
            <p:cNvSpPr>
              <a:spLocks/>
            </p:cNvSpPr>
            <p:nvPr/>
          </p:nvSpPr>
          <p:spPr bwMode="auto">
            <a:xfrm>
              <a:off x="2954338" y="2360613"/>
              <a:ext cx="1519237" cy="363538"/>
            </a:xfrm>
            <a:custGeom>
              <a:avLst/>
              <a:gdLst>
                <a:gd name="T0" fmla="*/ 0 w 957"/>
                <a:gd name="T1" fmla="*/ 229 h 229"/>
                <a:gd name="T2" fmla="*/ 493 w 957"/>
                <a:gd name="T3" fmla="*/ 185 h 229"/>
                <a:gd name="T4" fmla="*/ 957 w 957"/>
                <a:gd name="T5" fmla="*/ 0 h 229"/>
                <a:gd name="T6" fmla="*/ 0 w 957"/>
                <a:gd name="T7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7" h="229">
                  <a:moveTo>
                    <a:pt x="0" y="229"/>
                  </a:moveTo>
                  <a:lnTo>
                    <a:pt x="493" y="185"/>
                  </a:lnTo>
                  <a:lnTo>
                    <a:pt x="957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4C2E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6" name="Freeform 36"/>
            <p:cNvSpPr>
              <a:spLocks/>
            </p:cNvSpPr>
            <p:nvPr/>
          </p:nvSpPr>
          <p:spPr bwMode="auto">
            <a:xfrm>
              <a:off x="3333750" y="3040063"/>
              <a:ext cx="346075" cy="166688"/>
            </a:xfrm>
            <a:custGeom>
              <a:avLst/>
              <a:gdLst>
                <a:gd name="T0" fmla="*/ 332 w 337"/>
                <a:gd name="T1" fmla="*/ 52 h 162"/>
                <a:gd name="T2" fmla="*/ 265 w 337"/>
                <a:gd name="T3" fmla="*/ 5 h 162"/>
                <a:gd name="T4" fmla="*/ 53 w 337"/>
                <a:gd name="T5" fmla="*/ 42 h 162"/>
                <a:gd name="T6" fmla="*/ 6 w 337"/>
                <a:gd name="T7" fmla="*/ 109 h 162"/>
                <a:gd name="T8" fmla="*/ 73 w 337"/>
                <a:gd name="T9" fmla="*/ 156 h 162"/>
                <a:gd name="T10" fmla="*/ 285 w 337"/>
                <a:gd name="T11" fmla="*/ 119 h 162"/>
                <a:gd name="T12" fmla="*/ 332 w 337"/>
                <a:gd name="T13" fmla="*/ 5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7" h="162">
                  <a:moveTo>
                    <a:pt x="332" y="52"/>
                  </a:moveTo>
                  <a:cubicBezTo>
                    <a:pt x="326" y="21"/>
                    <a:pt x="296" y="0"/>
                    <a:pt x="265" y="5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21" y="47"/>
                    <a:pt x="0" y="78"/>
                    <a:pt x="6" y="109"/>
                  </a:cubicBezTo>
                  <a:cubicBezTo>
                    <a:pt x="11" y="141"/>
                    <a:pt x="41" y="162"/>
                    <a:pt x="73" y="156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316" y="114"/>
                    <a:pt x="337" y="84"/>
                    <a:pt x="332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7" name="Freeform 37"/>
            <p:cNvSpPr>
              <a:spLocks/>
            </p:cNvSpPr>
            <p:nvPr/>
          </p:nvSpPr>
          <p:spPr bwMode="auto">
            <a:xfrm>
              <a:off x="3008313" y="4275138"/>
              <a:ext cx="128587" cy="23813"/>
            </a:xfrm>
            <a:custGeom>
              <a:avLst/>
              <a:gdLst>
                <a:gd name="T0" fmla="*/ 79 w 81"/>
                <a:gd name="T1" fmla="*/ 2 h 15"/>
                <a:gd name="T2" fmla="*/ 0 w 81"/>
                <a:gd name="T3" fmla="*/ 0 h 15"/>
                <a:gd name="T4" fmla="*/ 81 w 81"/>
                <a:gd name="T5" fmla="*/ 15 h 15"/>
                <a:gd name="T6" fmla="*/ 79 w 81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15">
                  <a:moveTo>
                    <a:pt x="79" y="2"/>
                  </a:moveTo>
                  <a:lnTo>
                    <a:pt x="0" y="0"/>
                  </a:lnTo>
                  <a:lnTo>
                    <a:pt x="81" y="15"/>
                  </a:lnTo>
                  <a:lnTo>
                    <a:pt x="79" y="2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8" name="Freeform 38"/>
            <p:cNvSpPr>
              <a:spLocks/>
            </p:cNvSpPr>
            <p:nvPr/>
          </p:nvSpPr>
          <p:spPr bwMode="auto">
            <a:xfrm>
              <a:off x="3465513" y="4278313"/>
              <a:ext cx="119062" cy="41275"/>
            </a:xfrm>
            <a:custGeom>
              <a:avLst/>
              <a:gdLst>
                <a:gd name="T0" fmla="*/ 0 w 75"/>
                <a:gd name="T1" fmla="*/ 15 h 26"/>
                <a:gd name="T2" fmla="*/ 0 w 75"/>
                <a:gd name="T3" fmla="*/ 26 h 26"/>
                <a:gd name="T4" fmla="*/ 75 w 75"/>
                <a:gd name="T5" fmla="*/ 0 h 26"/>
                <a:gd name="T6" fmla="*/ 0 w 75"/>
                <a:gd name="T7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26">
                  <a:moveTo>
                    <a:pt x="0" y="15"/>
                  </a:moveTo>
                  <a:lnTo>
                    <a:pt x="0" y="26"/>
                  </a:lnTo>
                  <a:lnTo>
                    <a:pt x="7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9" name="Freeform 39"/>
            <p:cNvSpPr>
              <a:spLocks/>
            </p:cNvSpPr>
            <p:nvPr/>
          </p:nvSpPr>
          <p:spPr bwMode="auto">
            <a:xfrm>
              <a:off x="3048000" y="4005263"/>
              <a:ext cx="117475" cy="39688"/>
            </a:xfrm>
            <a:custGeom>
              <a:avLst/>
              <a:gdLst>
                <a:gd name="T0" fmla="*/ 0 w 74"/>
                <a:gd name="T1" fmla="*/ 25 h 25"/>
                <a:gd name="T2" fmla="*/ 73 w 74"/>
                <a:gd name="T3" fmla="*/ 16 h 25"/>
                <a:gd name="T4" fmla="*/ 74 w 74"/>
                <a:gd name="T5" fmla="*/ 0 h 25"/>
                <a:gd name="T6" fmla="*/ 6 w 74"/>
                <a:gd name="T7" fmla="*/ 0 h 25"/>
                <a:gd name="T8" fmla="*/ 0 w 74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25">
                  <a:moveTo>
                    <a:pt x="0" y="25"/>
                  </a:moveTo>
                  <a:lnTo>
                    <a:pt x="73" y="16"/>
                  </a:lnTo>
                  <a:lnTo>
                    <a:pt x="74" y="0"/>
                  </a:lnTo>
                  <a:lnTo>
                    <a:pt x="6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0" name="Freeform 40"/>
            <p:cNvSpPr>
              <a:spLocks/>
            </p:cNvSpPr>
            <p:nvPr/>
          </p:nvSpPr>
          <p:spPr bwMode="auto">
            <a:xfrm>
              <a:off x="3459163" y="4003676"/>
              <a:ext cx="104775" cy="38100"/>
            </a:xfrm>
            <a:custGeom>
              <a:avLst/>
              <a:gdLst>
                <a:gd name="T0" fmla="*/ 65 w 66"/>
                <a:gd name="T1" fmla="*/ 0 h 24"/>
                <a:gd name="T2" fmla="*/ 0 w 66"/>
                <a:gd name="T3" fmla="*/ 0 h 24"/>
                <a:gd name="T4" fmla="*/ 0 w 66"/>
                <a:gd name="T5" fmla="*/ 24 h 24"/>
                <a:gd name="T6" fmla="*/ 66 w 66"/>
                <a:gd name="T7" fmla="*/ 13 h 24"/>
                <a:gd name="T8" fmla="*/ 65 w 6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4">
                  <a:moveTo>
                    <a:pt x="6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66" y="13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1" name="Freeform 41"/>
            <p:cNvSpPr>
              <a:spLocks/>
            </p:cNvSpPr>
            <p:nvPr/>
          </p:nvSpPr>
          <p:spPr bwMode="auto">
            <a:xfrm>
              <a:off x="2865438" y="3355976"/>
              <a:ext cx="79375" cy="414338"/>
            </a:xfrm>
            <a:custGeom>
              <a:avLst/>
              <a:gdLst>
                <a:gd name="T0" fmla="*/ 0 w 50"/>
                <a:gd name="T1" fmla="*/ 82 h 261"/>
                <a:gd name="T2" fmla="*/ 0 w 50"/>
                <a:gd name="T3" fmla="*/ 261 h 261"/>
                <a:gd name="T4" fmla="*/ 50 w 50"/>
                <a:gd name="T5" fmla="*/ 0 h 261"/>
                <a:gd name="T6" fmla="*/ 0 w 50"/>
                <a:gd name="T7" fmla="*/ 82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261">
                  <a:moveTo>
                    <a:pt x="0" y="82"/>
                  </a:moveTo>
                  <a:lnTo>
                    <a:pt x="0" y="261"/>
                  </a:lnTo>
                  <a:lnTo>
                    <a:pt x="50" y="0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2" name="Freeform 42"/>
            <p:cNvSpPr>
              <a:spLocks/>
            </p:cNvSpPr>
            <p:nvPr/>
          </p:nvSpPr>
          <p:spPr bwMode="auto">
            <a:xfrm>
              <a:off x="3662363" y="3286126"/>
              <a:ext cx="74612" cy="519113"/>
            </a:xfrm>
            <a:custGeom>
              <a:avLst/>
              <a:gdLst>
                <a:gd name="T0" fmla="*/ 0 w 47"/>
                <a:gd name="T1" fmla="*/ 0 h 327"/>
                <a:gd name="T2" fmla="*/ 0 w 47"/>
                <a:gd name="T3" fmla="*/ 204 h 327"/>
                <a:gd name="T4" fmla="*/ 47 w 47"/>
                <a:gd name="T5" fmla="*/ 327 h 327"/>
                <a:gd name="T6" fmla="*/ 0 w 47"/>
                <a:gd name="T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27">
                  <a:moveTo>
                    <a:pt x="0" y="0"/>
                  </a:moveTo>
                  <a:lnTo>
                    <a:pt x="0" y="204"/>
                  </a:lnTo>
                  <a:lnTo>
                    <a:pt x="47" y="3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C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83" name="Oval 43"/>
          <p:cNvSpPr>
            <a:spLocks noChangeArrowheads="1"/>
          </p:cNvSpPr>
          <p:nvPr/>
        </p:nvSpPr>
        <p:spPr bwMode="auto">
          <a:xfrm>
            <a:off x="6086906" y="4368383"/>
            <a:ext cx="1019779" cy="82847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5868144" y="760578"/>
            <a:ext cx="1338295" cy="3651409"/>
            <a:chOff x="5868144" y="760578"/>
            <a:chExt cx="1338295" cy="3651409"/>
          </a:xfrm>
        </p:grpSpPr>
        <p:sp>
          <p:nvSpPr>
            <p:cNvPr id="7184" name="Freeform 44"/>
            <p:cNvSpPr>
              <a:spLocks/>
            </p:cNvSpPr>
            <p:nvPr/>
          </p:nvSpPr>
          <p:spPr bwMode="auto">
            <a:xfrm>
              <a:off x="5874697" y="2509990"/>
              <a:ext cx="1331742" cy="1901997"/>
            </a:xfrm>
            <a:custGeom>
              <a:avLst/>
              <a:gdLst>
                <a:gd name="T0" fmla="*/ 827 w 1016"/>
                <a:gd name="T1" fmla="*/ 1624 h 2181"/>
                <a:gd name="T2" fmla="*/ 620 w 1016"/>
                <a:gd name="T3" fmla="*/ 1598 h 2181"/>
                <a:gd name="T4" fmla="*/ 620 w 1016"/>
                <a:gd name="T5" fmla="*/ 1408 h 2181"/>
                <a:gd name="T6" fmla="*/ 677 w 1016"/>
                <a:gd name="T7" fmla="*/ 1407 h 2181"/>
                <a:gd name="T8" fmla="*/ 708 w 1016"/>
                <a:gd name="T9" fmla="*/ 1134 h 2181"/>
                <a:gd name="T10" fmla="*/ 620 w 1016"/>
                <a:gd name="T11" fmla="*/ 1144 h 2181"/>
                <a:gd name="T12" fmla="*/ 620 w 1016"/>
                <a:gd name="T13" fmla="*/ 944 h 2181"/>
                <a:gd name="T14" fmla="*/ 868 w 1016"/>
                <a:gd name="T15" fmla="*/ 799 h 2181"/>
                <a:gd name="T16" fmla="*/ 918 w 1016"/>
                <a:gd name="T17" fmla="*/ 924 h 2181"/>
                <a:gd name="T18" fmla="*/ 1016 w 1016"/>
                <a:gd name="T19" fmla="*/ 609 h 2181"/>
                <a:gd name="T20" fmla="*/ 748 w 1016"/>
                <a:gd name="T21" fmla="*/ 471 h 2181"/>
                <a:gd name="T22" fmla="*/ 796 w 1016"/>
                <a:gd name="T23" fmla="*/ 604 h 2181"/>
                <a:gd name="T24" fmla="*/ 620 w 1016"/>
                <a:gd name="T25" fmla="*/ 683 h 2181"/>
                <a:gd name="T26" fmla="*/ 620 w 1016"/>
                <a:gd name="T27" fmla="*/ 498 h 2181"/>
                <a:gd name="T28" fmla="*/ 669 w 1016"/>
                <a:gd name="T29" fmla="*/ 515 h 2181"/>
                <a:gd name="T30" fmla="*/ 785 w 1016"/>
                <a:gd name="T31" fmla="*/ 254 h 2181"/>
                <a:gd name="T32" fmla="*/ 288 w 1016"/>
                <a:gd name="T33" fmla="*/ 139 h 2181"/>
                <a:gd name="T34" fmla="*/ 343 w 1016"/>
                <a:gd name="T35" fmla="*/ 0 h 2181"/>
                <a:gd name="T36" fmla="*/ 23 w 1016"/>
                <a:gd name="T37" fmla="*/ 178 h 2181"/>
                <a:gd name="T38" fmla="*/ 133 w 1016"/>
                <a:gd name="T39" fmla="*/ 494 h 2181"/>
                <a:gd name="T40" fmla="*/ 196 w 1016"/>
                <a:gd name="T41" fmla="*/ 350 h 2181"/>
                <a:gd name="T42" fmla="*/ 503 w 1016"/>
                <a:gd name="T43" fmla="*/ 457 h 2181"/>
                <a:gd name="T44" fmla="*/ 503 w 1016"/>
                <a:gd name="T45" fmla="*/ 736 h 2181"/>
                <a:gd name="T46" fmla="*/ 384 w 1016"/>
                <a:gd name="T47" fmla="*/ 790 h 2181"/>
                <a:gd name="T48" fmla="*/ 471 w 1016"/>
                <a:gd name="T49" fmla="*/ 1033 h 2181"/>
                <a:gd name="T50" fmla="*/ 503 w 1016"/>
                <a:gd name="T51" fmla="*/ 1013 h 2181"/>
                <a:gd name="T52" fmla="*/ 503 w 1016"/>
                <a:gd name="T53" fmla="*/ 1157 h 2181"/>
                <a:gd name="T54" fmla="*/ 207 w 1016"/>
                <a:gd name="T55" fmla="*/ 1190 h 2181"/>
                <a:gd name="T56" fmla="*/ 178 w 1016"/>
                <a:gd name="T57" fmla="*/ 1035 h 2181"/>
                <a:gd name="T58" fmla="*/ 0 w 1016"/>
                <a:gd name="T59" fmla="*/ 1320 h 2181"/>
                <a:gd name="T60" fmla="*/ 272 w 1016"/>
                <a:gd name="T61" fmla="*/ 1566 h 2181"/>
                <a:gd name="T62" fmla="*/ 249 w 1016"/>
                <a:gd name="T63" fmla="*/ 1417 h 2181"/>
                <a:gd name="T64" fmla="*/ 503 w 1016"/>
                <a:gd name="T65" fmla="*/ 1411 h 2181"/>
                <a:gd name="T66" fmla="*/ 503 w 1016"/>
                <a:gd name="T67" fmla="*/ 1583 h 2181"/>
                <a:gd name="T68" fmla="*/ 421 w 1016"/>
                <a:gd name="T69" fmla="*/ 1573 h 2181"/>
                <a:gd name="T70" fmla="*/ 443 w 1016"/>
                <a:gd name="T71" fmla="*/ 1795 h 2181"/>
                <a:gd name="T72" fmla="*/ 503 w 1016"/>
                <a:gd name="T73" fmla="*/ 1797 h 2181"/>
                <a:gd name="T74" fmla="*/ 503 w 1016"/>
                <a:gd name="T75" fmla="*/ 2181 h 2181"/>
                <a:gd name="T76" fmla="*/ 620 w 1016"/>
                <a:gd name="T77" fmla="*/ 2181 h 2181"/>
                <a:gd name="T78" fmla="*/ 620 w 1016"/>
                <a:gd name="T79" fmla="*/ 1801 h 2181"/>
                <a:gd name="T80" fmla="*/ 791 w 1016"/>
                <a:gd name="T81" fmla="*/ 1808 h 2181"/>
                <a:gd name="T82" fmla="*/ 770 w 1016"/>
                <a:gd name="T83" fmla="*/ 1929 h 2181"/>
                <a:gd name="T84" fmla="*/ 995 w 1016"/>
                <a:gd name="T85" fmla="*/ 1731 h 2181"/>
                <a:gd name="T86" fmla="*/ 853 w 1016"/>
                <a:gd name="T87" fmla="*/ 1498 h 2181"/>
                <a:gd name="T88" fmla="*/ 827 w 1016"/>
                <a:gd name="T89" fmla="*/ 1624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6" h="2181">
                  <a:moveTo>
                    <a:pt x="827" y="1624"/>
                  </a:moveTo>
                  <a:lnTo>
                    <a:pt x="620" y="1598"/>
                  </a:lnTo>
                  <a:lnTo>
                    <a:pt x="620" y="1408"/>
                  </a:lnTo>
                  <a:lnTo>
                    <a:pt x="677" y="1407"/>
                  </a:lnTo>
                  <a:lnTo>
                    <a:pt x="708" y="1134"/>
                  </a:lnTo>
                  <a:lnTo>
                    <a:pt x="620" y="1144"/>
                  </a:lnTo>
                  <a:lnTo>
                    <a:pt x="620" y="944"/>
                  </a:lnTo>
                  <a:lnTo>
                    <a:pt x="868" y="799"/>
                  </a:lnTo>
                  <a:lnTo>
                    <a:pt x="918" y="924"/>
                  </a:lnTo>
                  <a:lnTo>
                    <a:pt x="1016" y="609"/>
                  </a:lnTo>
                  <a:lnTo>
                    <a:pt x="748" y="471"/>
                  </a:lnTo>
                  <a:lnTo>
                    <a:pt x="796" y="604"/>
                  </a:lnTo>
                  <a:lnTo>
                    <a:pt x="620" y="683"/>
                  </a:lnTo>
                  <a:lnTo>
                    <a:pt x="620" y="498"/>
                  </a:lnTo>
                  <a:lnTo>
                    <a:pt x="669" y="515"/>
                  </a:lnTo>
                  <a:lnTo>
                    <a:pt x="785" y="254"/>
                  </a:lnTo>
                  <a:lnTo>
                    <a:pt x="288" y="139"/>
                  </a:lnTo>
                  <a:lnTo>
                    <a:pt x="343" y="0"/>
                  </a:lnTo>
                  <a:lnTo>
                    <a:pt x="23" y="178"/>
                  </a:lnTo>
                  <a:lnTo>
                    <a:pt x="133" y="494"/>
                  </a:lnTo>
                  <a:lnTo>
                    <a:pt x="196" y="350"/>
                  </a:lnTo>
                  <a:lnTo>
                    <a:pt x="503" y="457"/>
                  </a:lnTo>
                  <a:lnTo>
                    <a:pt x="503" y="736"/>
                  </a:lnTo>
                  <a:lnTo>
                    <a:pt x="384" y="790"/>
                  </a:lnTo>
                  <a:lnTo>
                    <a:pt x="471" y="1033"/>
                  </a:lnTo>
                  <a:lnTo>
                    <a:pt x="503" y="1013"/>
                  </a:lnTo>
                  <a:lnTo>
                    <a:pt x="503" y="1157"/>
                  </a:lnTo>
                  <a:lnTo>
                    <a:pt x="207" y="1190"/>
                  </a:lnTo>
                  <a:lnTo>
                    <a:pt x="178" y="1035"/>
                  </a:lnTo>
                  <a:lnTo>
                    <a:pt x="0" y="1320"/>
                  </a:lnTo>
                  <a:lnTo>
                    <a:pt x="272" y="1566"/>
                  </a:lnTo>
                  <a:lnTo>
                    <a:pt x="249" y="1417"/>
                  </a:lnTo>
                  <a:lnTo>
                    <a:pt x="503" y="1411"/>
                  </a:lnTo>
                  <a:lnTo>
                    <a:pt x="503" y="1583"/>
                  </a:lnTo>
                  <a:lnTo>
                    <a:pt x="421" y="1573"/>
                  </a:lnTo>
                  <a:lnTo>
                    <a:pt x="443" y="1795"/>
                  </a:lnTo>
                  <a:lnTo>
                    <a:pt x="503" y="1797"/>
                  </a:lnTo>
                  <a:lnTo>
                    <a:pt x="503" y="2181"/>
                  </a:lnTo>
                  <a:lnTo>
                    <a:pt x="620" y="2181"/>
                  </a:lnTo>
                  <a:lnTo>
                    <a:pt x="620" y="1801"/>
                  </a:lnTo>
                  <a:lnTo>
                    <a:pt x="791" y="1808"/>
                  </a:lnTo>
                  <a:lnTo>
                    <a:pt x="770" y="1929"/>
                  </a:lnTo>
                  <a:lnTo>
                    <a:pt x="995" y="1731"/>
                  </a:lnTo>
                  <a:lnTo>
                    <a:pt x="853" y="1498"/>
                  </a:lnTo>
                  <a:lnTo>
                    <a:pt x="827" y="16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5" name="Freeform 45"/>
            <p:cNvSpPr>
              <a:spLocks/>
            </p:cNvSpPr>
            <p:nvPr/>
          </p:nvSpPr>
          <p:spPr bwMode="auto">
            <a:xfrm>
              <a:off x="6534015" y="2908528"/>
              <a:ext cx="153360" cy="51453"/>
            </a:xfrm>
            <a:custGeom>
              <a:avLst/>
              <a:gdLst>
                <a:gd name="T0" fmla="*/ 0 w 117"/>
                <a:gd name="T1" fmla="*/ 0 h 59"/>
                <a:gd name="T2" fmla="*/ 0 w 117"/>
                <a:gd name="T3" fmla="*/ 59 h 59"/>
                <a:gd name="T4" fmla="*/ 117 w 117"/>
                <a:gd name="T5" fmla="*/ 41 h 59"/>
                <a:gd name="T6" fmla="*/ 0 w 11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59">
                  <a:moveTo>
                    <a:pt x="0" y="0"/>
                  </a:moveTo>
                  <a:lnTo>
                    <a:pt x="0" y="59"/>
                  </a:lnTo>
                  <a:lnTo>
                    <a:pt x="1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6" name="Freeform 46"/>
            <p:cNvSpPr>
              <a:spLocks/>
            </p:cNvSpPr>
            <p:nvPr/>
          </p:nvSpPr>
          <p:spPr bwMode="auto">
            <a:xfrm>
              <a:off x="6534015" y="3333229"/>
              <a:ext cx="153360" cy="64534"/>
            </a:xfrm>
            <a:custGeom>
              <a:avLst/>
              <a:gdLst>
                <a:gd name="T0" fmla="*/ 0 w 117"/>
                <a:gd name="T1" fmla="*/ 74 h 74"/>
                <a:gd name="T2" fmla="*/ 117 w 117"/>
                <a:gd name="T3" fmla="*/ 54 h 74"/>
                <a:gd name="T4" fmla="*/ 117 w 117"/>
                <a:gd name="T5" fmla="*/ 0 h 74"/>
                <a:gd name="T6" fmla="*/ 0 w 117"/>
                <a:gd name="T7" fmla="*/ 69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lnTo>
                    <a:pt x="117" y="54"/>
                  </a:lnTo>
                  <a:lnTo>
                    <a:pt x="117" y="0"/>
                  </a:lnTo>
                  <a:lnTo>
                    <a:pt x="0" y="69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7" name="Freeform 47"/>
            <p:cNvSpPr>
              <a:spLocks/>
            </p:cNvSpPr>
            <p:nvPr/>
          </p:nvSpPr>
          <p:spPr bwMode="auto">
            <a:xfrm>
              <a:off x="6534015" y="3737872"/>
              <a:ext cx="153360" cy="43604"/>
            </a:xfrm>
            <a:custGeom>
              <a:avLst/>
              <a:gdLst>
                <a:gd name="T0" fmla="*/ 0 w 117"/>
                <a:gd name="T1" fmla="*/ 50 h 50"/>
                <a:gd name="T2" fmla="*/ 117 w 117"/>
                <a:gd name="T3" fmla="*/ 24 h 50"/>
                <a:gd name="T4" fmla="*/ 117 w 117"/>
                <a:gd name="T5" fmla="*/ 0 h 50"/>
                <a:gd name="T6" fmla="*/ 0 w 117"/>
                <a:gd name="T7" fmla="*/ 3 h 50"/>
                <a:gd name="T8" fmla="*/ 0 w 11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0">
                  <a:moveTo>
                    <a:pt x="0" y="50"/>
                  </a:moveTo>
                  <a:lnTo>
                    <a:pt x="117" y="24"/>
                  </a:lnTo>
                  <a:lnTo>
                    <a:pt x="117" y="0"/>
                  </a:lnTo>
                  <a:lnTo>
                    <a:pt x="0" y="3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8" name="Freeform 48"/>
            <p:cNvSpPr>
              <a:spLocks/>
            </p:cNvSpPr>
            <p:nvPr/>
          </p:nvSpPr>
          <p:spPr bwMode="auto">
            <a:xfrm>
              <a:off x="6534015" y="4077109"/>
              <a:ext cx="153360" cy="50580"/>
            </a:xfrm>
            <a:custGeom>
              <a:avLst/>
              <a:gdLst>
                <a:gd name="T0" fmla="*/ 0 w 117"/>
                <a:gd name="T1" fmla="*/ 58 h 58"/>
                <a:gd name="T2" fmla="*/ 117 w 117"/>
                <a:gd name="T3" fmla="*/ 32 h 58"/>
                <a:gd name="T4" fmla="*/ 117 w 117"/>
                <a:gd name="T5" fmla="*/ 4 h 58"/>
                <a:gd name="T6" fmla="*/ 0 w 117"/>
                <a:gd name="T7" fmla="*/ 0 h 58"/>
                <a:gd name="T8" fmla="*/ 0 w 117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8">
                  <a:moveTo>
                    <a:pt x="0" y="58"/>
                  </a:moveTo>
                  <a:lnTo>
                    <a:pt x="117" y="32"/>
                  </a:lnTo>
                  <a:lnTo>
                    <a:pt x="117" y="4"/>
                  </a:lnTo>
                  <a:lnTo>
                    <a:pt x="0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4"/>
            <p:cNvSpPr>
              <a:spLocks/>
            </p:cNvSpPr>
            <p:nvPr/>
          </p:nvSpPr>
          <p:spPr bwMode="auto">
            <a:xfrm>
              <a:off x="5868144" y="760578"/>
              <a:ext cx="1331742" cy="1901997"/>
            </a:xfrm>
            <a:custGeom>
              <a:avLst/>
              <a:gdLst>
                <a:gd name="T0" fmla="*/ 827 w 1016"/>
                <a:gd name="T1" fmla="*/ 1624 h 2181"/>
                <a:gd name="T2" fmla="*/ 620 w 1016"/>
                <a:gd name="T3" fmla="*/ 1598 h 2181"/>
                <a:gd name="T4" fmla="*/ 620 w 1016"/>
                <a:gd name="T5" fmla="*/ 1408 h 2181"/>
                <a:gd name="T6" fmla="*/ 677 w 1016"/>
                <a:gd name="T7" fmla="*/ 1407 h 2181"/>
                <a:gd name="T8" fmla="*/ 708 w 1016"/>
                <a:gd name="T9" fmla="*/ 1134 h 2181"/>
                <a:gd name="T10" fmla="*/ 620 w 1016"/>
                <a:gd name="T11" fmla="*/ 1144 h 2181"/>
                <a:gd name="T12" fmla="*/ 620 w 1016"/>
                <a:gd name="T13" fmla="*/ 944 h 2181"/>
                <a:gd name="T14" fmla="*/ 868 w 1016"/>
                <a:gd name="T15" fmla="*/ 799 h 2181"/>
                <a:gd name="T16" fmla="*/ 918 w 1016"/>
                <a:gd name="T17" fmla="*/ 924 h 2181"/>
                <a:gd name="T18" fmla="*/ 1016 w 1016"/>
                <a:gd name="T19" fmla="*/ 609 h 2181"/>
                <a:gd name="T20" fmla="*/ 748 w 1016"/>
                <a:gd name="T21" fmla="*/ 471 h 2181"/>
                <a:gd name="T22" fmla="*/ 796 w 1016"/>
                <a:gd name="T23" fmla="*/ 604 h 2181"/>
                <a:gd name="T24" fmla="*/ 620 w 1016"/>
                <a:gd name="T25" fmla="*/ 683 h 2181"/>
                <a:gd name="T26" fmla="*/ 620 w 1016"/>
                <a:gd name="T27" fmla="*/ 498 h 2181"/>
                <a:gd name="T28" fmla="*/ 669 w 1016"/>
                <a:gd name="T29" fmla="*/ 515 h 2181"/>
                <a:gd name="T30" fmla="*/ 785 w 1016"/>
                <a:gd name="T31" fmla="*/ 254 h 2181"/>
                <a:gd name="T32" fmla="*/ 288 w 1016"/>
                <a:gd name="T33" fmla="*/ 139 h 2181"/>
                <a:gd name="T34" fmla="*/ 343 w 1016"/>
                <a:gd name="T35" fmla="*/ 0 h 2181"/>
                <a:gd name="T36" fmla="*/ 23 w 1016"/>
                <a:gd name="T37" fmla="*/ 178 h 2181"/>
                <a:gd name="T38" fmla="*/ 133 w 1016"/>
                <a:gd name="T39" fmla="*/ 494 h 2181"/>
                <a:gd name="T40" fmla="*/ 196 w 1016"/>
                <a:gd name="T41" fmla="*/ 350 h 2181"/>
                <a:gd name="T42" fmla="*/ 503 w 1016"/>
                <a:gd name="T43" fmla="*/ 457 h 2181"/>
                <a:gd name="T44" fmla="*/ 503 w 1016"/>
                <a:gd name="T45" fmla="*/ 736 h 2181"/>
                <a:gd name="T46" fmla="*/ 384 w 1016"/>
                <a:gd name="T47" fmla="*/ 790 h 2181"/>
                <a:gd name="T48" fmla="*/ 471 w 1016"/>
                <a:gd name="T49" fmla="*/ 1033 h 2181"/>
                <a:gd name="T50" fmla="*/ 503 w 1016"/>
                <a:gd name="T51" fmla="*/ 1013 h 2181"/>
                <a:gd name="T52" fmla="*/ 503 w 1016"/>
                <a:gd name="T53" fmla="*/ 1157 h 2181"/>
                <a:gd name="T54" fmla="*/ 207 w 1016"/>
                <a:gd name="T55" fmla="*/ 1190 h 2181"/>
                <a:gd name="T56" fmla="*/ 178 w 1016"/>
                <a:gd name="T57" fmla="*/ 1035 h 2181"/>
                <a:gd name="T58" fmla="*/ 0 w 1016"/>
                <a:gd name="T59" fmla="*/ 1320 h 2181"/>
                <a:gd name="T60" fmla="*/ 272 w 1016"/>
                <a:gd name="T61" fmla="*/ 1566 h 2181"/>
                <a:gd name="T62" fmla="*/ 249 w 1016"/>
                <a:gd name="T63" fmla="*/ 1417 h 2181"/>
                <a:gd name="T64" fmla="*/ 503 w 1016"/>
                <a:gd name="T65" fmla="*/ 1411 h 2181"/>
                <a:gd name="T66" fmla="*/ 503 w 1016"/>
                <a:gd name="T67" fmla="*/ 1583 h 2181"/>
                <a:gd name="T68" fmla="*/ 421 w 1016"/>
                <a:gd name="T69" fmla="*/ 1573 h 2181"/>
                <a:gd name="T70" fmla="*/ 443 w 1016"/>
                <a:gd name="T71" fmla="*/ 1795 h 2181"/>
                <a:gd name="T72" fmla="*/ 503 w 1016"/>
                <a:gd name="T73" fmla="*/ 1797 h 2181"/>
                <a:gd name="T74" fmla="*/ 503 w 1016"/>
                <a:gd name="T75" fmla="*/ 2181 h 2181"/>
                <a:gd name="T76" fmla="*/ 620 w 1016"/>
                <a:gd name="T77" fmla="*/ 2181 h 2181"/>
                <a:gd name="T78" fmla="*/ 620 w 1016"/>
                <a:gd name="T79" fmla="*/ 1801 h 2181"/>
                <a:gd name="T80" fmla="*/ 791 w 1016"/>
                <a:gd name="T81" fmla="*/ 1808 h 2181"/>
                <a:gd name="T82" fmla="*/ 770 w 1016"/>
                <a:gd name="T83" fmla="*/ 1929 h 2181"/>
                <a:gd name="T84" fmla="*/ 995 w 1016"/>
                <a:gd name="T85" fmla="*/ 1731 h 2181"/>
                <a:gd name="T86" fmla="*/ 853 w 1016"/>
                <a:gd name="T87" fmla="*/ 1498 h 2181"/>
                <a:gd name="T88" fmla="*/ 827 w 1016"/>
                <a:gd name="T89" fmla="*/ 1624 h 2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6" h="2181">
                  <a:moveTo>
                    <a:pt x="827" y="1624"/>
                  </a:moveTo>
                  <a:lnTo>
                    <a:pt x="620" y="1598"/>
                  </a:lnTo>
                  <a:lnTo>
                    <a:pt x="620" y="1408"/>
                  </a:lnTo>
                  <a:lnTo>
                    <a:pt x="677" y="1407"/>
                  </a:lnTo>
                  <a:lnTo>
                    <a:pt x="708" y="1134"/>
                  </a:lnTo>
                  <a:lnTo>
                    <a:pt x="620" y="1144"/>
                  </a:lnTo>
                  <a:lnTo>
                    <a:pt x="620" y="944"/>
                  </a:lnTo>
                  <a:lnTo>
                    <a:pt x="868" y="799"/>
                  </a:lnTo>
                  <a:lnTo>
                    <a:pt x="918" y="924"/>
                  </a:lnTo>
                  <a:lnTo>
                    <a:pt x="1016" y="609"/>
                  </a:lnTo>
                  <a:lnTo>
                    <a:pt x="748" y="471"/>
                  </a:lnTo>
                  <a:lnTo>
                    <a:pt x="796" y="604"/>
                  </a:lnTo>
                  <a:lnTo>
                    <a:pt x="620" y="683"/>
                  </a:lnTo>
                  <a:lnTo>
                    <a:pt x="620" y="498"/>
                  </a:lnTo>
                  <a:lnTo>
                    <a:pt x="669" y="515"/>
                  </a:lnTo>
                  <a:lnTo>
                    <a:pt x="785" y="254"/>
                  </a:lnTo>
                  <a:lnTo>
                    <a:pt x="288" y="139"/>
                  </a:lnTo>
                  <a:lnTo>
                    <a:pt x="343" y="0"/>
                  </a:lnTo>
                  <a:lnTo>
                    <a:pt x="23" y="178"/>
                  </a:lnTo>
                  <a:lnTo>
                    <a:pt x="133" y="494"/>
                  </a:lnTo>
                  <a:lnTo>
                    <a:pt x="196" y="350"/>
                  </a:lnTo>
                  <a:lnTo>
                    <a:pt x="503" y="457"/>
                  </a:lnTo>
                  <a:lnTo>
                    <a:pt x="503" y="736"/>
                  </a:lnTo>
                  <a:lnTo>
                    <a:pt x="384" y="790"/>
                  </a:lnTo>
                  <a:lnTo>
                    <a:pt x="471" y="1033"/>
                  </a:lnTo>
                  <a:lnTo>
                    <a:pt x="503" y="1013"/>
                  </a:lnTo>
                  <a:lnTo>
                    <a:pt x="503" y="1157"/>
                  </a:lnTo>
                  <a:lnTo>
                    <a:pt x="207" y="1190"/>
                  </a:lnTo>
                  <a:lnTo>
                    <a:pt x="178" y="1035"/>
                  </a:lnTo>
                  <a:lnTo>
                    <a:pt x="0" y="1320"/>
                  </a:lnTo>
                  <a:lnTo>
                    <a:pt x="272" y="1566"/>
                  </a:lnTo>
                  <a:lnTo>
                    <a:pt x="249" y="1417"/>
                  </a:lnTo>
                  <a:lnTo>
                    <a:pt x="503" y="1411"/>
                  </a:lnTo>
                  <a:lnTo>
                    <a:pt x="503" y="1583"/>
                  </a:lnTo>
                  <a:lnTo>
                    <a:pt x="421" y="1573"/>
                  </a:lnTo>
                  <a:lnTo>
                    <a:pt x="443" y="1795"/>
                  </a:lnTo>
                  <a:lnTo>
                    <a:pt x="503" y="1797"/>
                  </a:lnTo>
                  <a:lnTo>
                    <a:pt x="503" y="2181"/>
                  </a:lnTo>
                  <a:lnTo>
                    <a:pt x="620" y="2181"/>
                  </a:lnTo>
                  <a:lnTo>
                    <a:pt x="620" y="1801"/>
                  </a:lnTo>
                  <a:lnTo>
                    <a:pt x="791" y="1808"/>
                  </a:lnTo>
                  <a:lnTo>
                    <a:pt x="770" y="1929"/>
                  </a:lnTo>
                  <a:lnTo>
                    <a:pt x="995" y="1731"/>
                  </a:lnTo>
                  <a:lnTo>
                    <a:pt x="853" y="1498"/>
                  </a:lnTo>
                  <a:lnTo>
                    <a:pt x="827" y="16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5"/>
            <p:cNvSpPr>
              <a:spLocks/>
            </p:cNvSpPr>
            <p:nvPr/>
          </p:nvSpPr>
          <p:spPr bwMode="auto">
            <a:xfrm>
              <a:off x="6527462" y="1159116"/>
              <a:ext cx="153360" cy="51453"/>
            </a:xfrm>
            <a:custGeom>
              <a:avLst/>
              <a:gdLst>
                <a:gd name="T0" fmla="*/ 0 w 117"/>
                <a:gd name="T1" fmla="*/ 0 h 59"/>
                <a:gd name="T2" fmla="*/ 0 w 117"/>
                <a:gd name="T3" fmla="*/ 59 h 59"/>
                <a:gd name="T4" fmla="*/ 117 w 117"/>
                <a:gd name="T5" fmla="*/ 41 h 59"/>
                <a:gd name="T6" fmla="*/ 0 w 117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7" h="59">
                  <a:moveTo>
                    <a:pt x="0" y="0"/>
                  </a:moveTo>
                  <a:lnTo>
                    <a:pt x="0" y="59"/>
                  </a:lnTo>
                  <a:lnTo>
                    <a:pt x="1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6527462" y="1583817"/>
              <a:ext cx="153360" cy="64534"/>
            </a:xfrm>
            <a:custGeom>
              <a:avLst/>
              <a:gdLst>
                <a:gd name="T0" fmla="*/ 0 w 117"/>
                <a:gd name="T1" fmla="*/ 74 h 74"/>
                <a:gd name="T2" fmla="*/ 117 w 117"/>
                <a:gd name="T3" fmla="*/ 54 h 74"/>
                <a:gd name="T4" fmla="*/ 117 w 117"/>
                <a:gd name="T5" fmla="*/ 0 h 74"/>
                <a:gd name="T6" fmla="*/ 0 w 117"/>
                <a:gd name="T7" fmla="*/ 69 h 74"/>
                <a:gd name="T8" fmla="*/ 0 w 117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74">
                  <a:moveTo>
                    <a:pt x="0" y="74"/>
                  </a:moveTo>
                  <a:lnTo>
                    <a:pt x="117" y="54"/>
                  </a:lnTo>
                  <a:lnTo>
                    <a:pt x="117" y="0"/>
                  </a:lnTo>
                  <a:lnTo>
                    <a:pt x="0" y="69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6527462" y="1988460"/>
              <a:ext cx="153360" cy="43604"/>
            </a:xfrm>
            <a:custGeom>
              <a:avLst/>
              <a:gdLst>
                <a:gd name="T0" fmla="*/ 0 w 117"/>
                <a:gd name="T1" fmla="*/ 50 h 50"/>
                <a:gd name="T2" fmla="*/ 117 w 117"/>
                <a:gd name="T3" fmla="*/ 24 h 50"/>
                <a:gd name="T4" fmla="*/ 117 w 117"/>
                <a:gd name="T5" fmla="*/ 0 h 50"/>
                <a:gd name="T6" fmla="*/ 0 w 117"/>
                <a:gd name="T7" fmla="*/ 3 h 50"/>
                <a:gd name="T8" fmla="*/ 0 w 11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0">
                  <a:moveTo>
                    <a:pt x="0" y="50"/>
                  </a:moveTo>
                  <a:lnTo>
                    <a:pt x="117" y="24"/>
                  </a:lnTo>
                  <a:lnTo>
                    <a:pt x="117" y="0"/>
                  </a:lnTo>
                  <a:lnTo>
                    <a:pt x="0" y="3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6527462" y="2327697"/>
              <a:ext cx="153360" cy="50580"/>
            </a:xfrm>
            <a:custGeom>
              <a:avLst/>
              <a:gdLst>
                <a:gd name="T0" fmla="*/ 0 w 117"/>
                <a:gd name="T1" fmla="*/ 58 h 58"/>
                <a:gd name="T2" fmla="*/ 117 w 117"/>
                <a:gd name="T3" fmla="*/ 32 h 58"/>
                <a:gd name="T4" fmla="*/ 117 w 117"/>
                <a:gd name="T5" fmla="*/ 4 h 58"/>
                <a:gd name="T6" fmla="*/ 0 w 117"/>
                <a:gd name="T7" fmla="*/ 0 h 58"/>
                <a:gd name="T8" fmla="*/ 0 w 117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8">
                  <a:moveTo>
                    <a:pt x="0" y="58"/>
                  </a:moveTo>
                  <a:lnTo>
                    <a:pt x="117" y="32"/>
                  </a:lnTo>
                  <a:lnTo>
                    <a:pt x="117" y="4"/>
                  </a:lnTo>
                  <a:lnTo>
                    <a:pt x="0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194" name="矩形 7193"/>
          <p:cNvSpPr/>
          <p:nvPr/>
        </p:nvSpPr>
        <p:spPr>
          <a:xfrm rot="740114">
            <a:off x="6032861" y="937506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自述报告</a:t>
            </a:r>
            <a:endParaRPr lang="zh-CN" altLang="en-US" sz="800" spc="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 rot="20331995">
            <a:off x="6380679" y="1299716"/>
            <a:ext cx="9028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" spc="600" dirty="0" smtClean="0">
                <a:solidFill>
                  <a:schemeClr val="bg1">
                    <a:lumMod val="95000"/>
                  </a:schemeClr>
                </a:solidFill>
                <a:latin typeface="Calibri"/>
              </a:rPr>
              <a:t>关联知识</a:t>
            </a:r>
            <a:endParaRPr lang="zh-CN" altLang="en-US" sz="800" spc="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95" name="矩形 7194"/>
          <p:cNvSpPr/>
          <p:nvPr/>
        </p:nvSpPr>
        <p:spPr>
          <a:xfrm>
            <a:off x="6012160" y="1774972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紧扣主题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96" name="矩形 7195"/>
          <p:cNvSpPr/>
          <p:nvPr/>
        </p:nvSpPr>
        <p:spPr>
          <a:xfrm>
            <a:off x="6372200" y="2137543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诚实谨慎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97" name="矩形 7196"/>
          <p:cNvSpPr/>
          <p:nvPr/>
        </p:nvSpPr>
        <p:spPr>
          <a:xfrm rot="702282">
            <a:off x="6024627" y="2661086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主动留漏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98" name="矩形 7197"/>
          <p:cNvSpPr/>
          <p:nvPr/>
        </p:nvSpPr>
        <p:spPr>
          <a:xfrm rot="20454534">
            <a:off x="6372199" y="3048295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图文并茂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199" name="矩形 7198"/>
          <p:cNvSpPr/>
          <p:nvPr/>
        </p:nvSpPr>
        <p:spPr>
          <a:xfrm rot="21309026">
            <a:off x="5965954" y="3542665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神形兼备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 rot="249357">
            <a:off x="6357601" y="3893301"/>
            <a:ext cx="90281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" spc="600" dirty="0">
                <a:solidFill>
                  <a:schemeClr val="bg1">
                    <a:lumMod val="95000"/>
                  </a:schemeClr>
                </a:solidFill>
                <a:latin typeface="Calibri"/>
              </a:rPr>
              <a:t>鞠躬致谢</a:t>
            </a:r>
            <a:endParaRPr lang="zh-CN" altLang="en-US" sz="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2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194" grpId="0" build="p"/>
      <p:bldP spid="64" grpId="0" build="p"/>
      <p:bldP spid="7195" grpId="0" build="p"/>
      <p:bldP spid="7196" grpId="0" build="p"/>
      <p:bldP spid="7197" grpId="0" build="p"/>
      <p:bldP spid="7198" grpId="0" build="p"/>
      <p:bldP spid="7199" grpId="0" build="p"/>
      <p:bldP spid="3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62" b="45704" l="8676" r="89498">
                        <a14:foregroundMark x1="13699" y1="28522" x2="22374" y2="24399"/>
                        <a14:foregroundMark x1="11416" y1="20275" x2="15525" y2="21306"/>
                        <a14:foregroundMark x1="30594" y1="64948" x2="84932" y2="57732"/>
                        <a14:foregroundMark x1="59817" y1="52234" x2="59817" y2="642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47" t="3400" r="9361" b="62923"/>
          <a:stretch/>
        </p:blipFill>
        <p:spPr>
          <a:xfrm>
            <a:off x="1611377" y="3151420"/>
            <a:ext cx="2286000" cy="1244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∙自述报告∙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简短有料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680" y="4462463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有料才能有收获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16468" y="4455081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要酷得短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57" b="100000" l="8500" r="81750">
                        <a14:foregroundMark x1="44500" y1="15028" x2="45250" y2="16141"/>
                        <a14:backgroundMark x1="46250" y1="16698" x2="47000" y2="17440"/>
                        <a14:backgroundMark x1="45000" y1="14471" x2="46000" y2="15213"/>
                        <a14:backgroundMark x1="29750" y1="3896" x2="28750" y2="3896"/>
                        <a14:backgroundMark x1="28500" y1="5751" x2="27250" y2="6122"/>
                        <a14:backgroundMark x1="24750" y1="9091" x2="19750" y2="12430"/>
                        <a14:backgroundMark x1="23000" y1="14471" x2="22250" y2="16883"/>
                        <a14:backgroundMark x1="23750" y1="12987" x2="23000" y2="14286"/>
                        <a14:backgroundMark x1="24750" y1="17069" x2="24000" y2="18367"/>
                        <a14:backgroundMark x1="26500" y1="11874" x2="25250" y2="15028"/>
                        <a14:backgroundMark x1="27000" y1="7978" x2="25000" y2="8720"/>
                        <a14:backgroundMark x1="27750" y1="10019" x2="27000" y2="11503"/>
                        <a14:backgroundMark x1="45500" y1="16327" x2="46250" y2="18182"/>
                        <a14:backgroundMark x1="25000" y1="8720" x2="20750" y2="17440"/>
                        <a14:backgroundMark x1="19250" y1="12430" x2="14250" y2="18738"/>
                      </a14:backgroundRemoval>
                    </a14:imgEffect>
                    <a14:imgEffect>
                      <a14:sharpenSoften amount="30000"/>
                    </a14:imgEffect>
                    <a14:imgEffect>
                      <a14:saturation sat="0"/>
                    </a14:imgEffect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82" t="2083" r="21348" b="-1"/>
          <a:stretch/>
        </p:blipFill>
        <p:spPr>
          <a:xfrm>
            <a:off x="5220072" y="1191270"/>
            <a:ext cx="1444480" cy="320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6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∙关联知识∙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smtClean="0">
                <a:solidFill>
                  <a:schemeClr val="bg1">
                    <a:lumMod val="50000"/>
                  </a:schemeClr>
                </a:solidFill>
              </a:rPr>
              <a:t>有备无患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64" y="1223069"/>
            <a:ext cx="3432671" cy="34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4044134" y="2380114"/>
            <a:ext cx="1055732" cy="1055732"/>
            <a:chOff x="1634955" y="920687"/>
            <a:chExt cx="1440160" cy="1440160"/>
          </a:xfrm>
        </p:grpSpPr>
        <p:sp>
          <p:nvSpPr>
            <p:cNvPr id="2" name="椭圆 1"/>
            <p:cNvSpPr/>
            <p:nvPr/>
          </p:nvSpPr>
          <p:spPr>
            <a:xfrm>
              <a:off x="1634955" y="920687"/>
              <a:ext cx="1440160" cy="1440160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765664" y="926815"/>
              <a:ext cx="1301530" cy="1259546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5400" spc="600" dirty="0" smtClean="0">
                  <a:solidFill>
                    <a:schemeClr val="bg1">
                      <a:lumMod val="95000"/>
                    </a:schemeClr>
                  </a:solidFill>
                </a:rPr>
                <a:t>备</a:t>
              </a:r>
              <a:endParaRPr lang="zh-CN" altLang="en-US" sz="54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735796" y="447531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万事具备胎　东风送上来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201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∙紧扣主题∙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别跑偏了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7399" y="1579171"/>
            <a:ext cx="461665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勇往直前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35896" y="1221600"/>
            <a:ext cx="0" cy="2538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364088" y="1221600"/>
            <a:ext cx="0" cy="2538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092280" y="1221600"/>
            <a:ext cx="0" cy="2538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907704" y="1221600"/>
            <a:ext cx="0" cy="2538282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79" b="99827" l="9910" r="89865">
                        <a14:foregroundMark x1="44482" y1="45754" x2="40766" y2="96880"/>
                        <a14:foregroundMark x1="28941" y1="99307" x2="66216" y2="58752"/>
                        <a14:foregroundMark x1="36374" y1="59965" x2="36599" y2="62738"/>
                        <a14:foregroundMark x1="47635" y1="61698" x2="47410" y2="67071"/>
                        <a14:foregroundMark x1="55631" y1="74697" x2="52928" y2="81109"/>
                        <a14:foregroundMark x1="38739" y1="96187" x2="36712" y2="99827"/>
                        <a14:foregroundMark x1="64752" y1="64471" x2="47410" y2="99480"/>
                        <a14:foregroundMark x1="65090" y1="58752" x2="25676" y2="97400"/>
                        <a14:backgroundMark x1="60473" y1="77123" x2="84009" y2="84055"/>
                        <a14:backgroundMark x1="79392" y1="74697" x2="93018" y2="89601"/>
                        <a14:backgroundMark x1="87613" y1="56672" x2="85923" y2="75910"/>
                        <a14:backgroundMark x1="76351" y1="60659" x2="78829" y2="83189"/>
                        <a14:backgroundMark x1="68694" y1="62738" x2="67342" y2="95494"/>
                        <a14:backgroundMark x1="66329" y1="67071" x2="66554" y2="71750"/>
                        <a14:backgroundMark x1="59459" y1="81282" x2="83896" y2="92374"/>
                        <a14:backgroundMark x1="62838" y1="56672" x2="47297" y2="68804"/>
                        <a14:backgroundMark x1="65541" y1="56672" x2="62275" y2="59792"/>
                        <a14:backgroundMark x1="66554" y1="59619" x2="64640" y2="5840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739" t="42370" r="33953"/>
          <a:stretch/>
        </p:blipFill>
        <p:spPr>
          <a:xfrm>
            <a:off x="1935934" y="1839818"/>
            <a:ext cx="3428154" cy="296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7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∙诚实谨慎∙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别太老实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545266" y="2139702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pc="600" dirty="0" smtClean="0">
                <a:solidFill>
                  <a:prstClr val="white">
                    <a:lumMod val="50000"/>
                  </a:prstClr>
                </a:solidFill>
              </a:rPr>
              <a:t>但它是被吹大的</a:t>
            </a:r>
            <a:endParaRPr lang="zh-CN" altLang="en-US" spc="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250" b="96000" l="15000" r="917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1214190"/>
            <a:ext cx="3435846" cy="3435846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642" l="0" r="100000">
                        <a14:foregroundMark x1="23944" y1="13620" x2="68662" y2="62366"/>
                        <a14:foregroundMark x1="25352" y1="3943" x2="27817" y2="63082"/>
                        <a14:foregroundMark x1="16197" y1="25448" x2="68662" y2="30108"/>
                        <a14:foregroundMark x1="73592" y1="21505" x2="74296" y2="28315"/>
                        <a14:foregroundMark x1="5986" y1="49821" x2="46479" y2="87097"/>
                        <a14:foregroundMark x1="3873" y1="43369" x2="36972" y2="60932"/>
                        <a14:foregroundMark x1="40845" y1="49821" x2="75000" y2="73477"/>
                        <a14:foregroundMark x1="69366" y1="43369" x2="78169" y2="67025"/>
                        <a14:foregroundMark x1="95775" y1="45878" x2="75000" y2="47312"/>
                        <a14:foregroundMark x1="75704" y1="80645" x2="42254" y2="74194"/>
                        <a14:foregroundMark x1="27817" y1="81362" x2="43310" y2="88530"/>
                        <a14:foregroundMark x1="51761" y1="94982" x2="54225" y2="82079"/>
                        <a14:foregroundMark x1="24648" y1="75986" x2="29930" y2="87814"/>
                        <a14:foregroundMark x1="10563" y1="42652" x2="29225" y2="594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4453" y="3283893"/>
            <a:ext cx="1180728" cy="11600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545266" y="1619608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pc="600" dirty="0" smtClean="0">
                <a:solidFill>
                  <a:prstClr val="white">
                    <a:lumMod val="50000"/>
                  </a:prstClr>
                </a:solidFill>
              </a:rPr>
              <a:t>牛很老实</a:t>
            </a:r>
            <a:endParaRPr lang="en-US" altLang="zh-CN" spc="600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09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∙主动留漏∙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抗击疲劳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18002" y="1849498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dirty="0" smtClean="0">
                <a:solidFill>
                  <a:schemeClr val="bg1">
                    <a:lumMod val="50000"/>
                  </a:schemeClr>
                </a:solidFill>
              </a:rPr>
              <a:t>留</a:t>
            </a:r>
            <a:endParaRPr lang="zh-CN" altLang="en-US" sz="7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-2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8462">
            <a:off x="2853898" y="2518975"/>
            <a:ext cx="1619250" cy="111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48561" y="4434443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留些信息不全说完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165" b="97899" l="6294" r="98402">
                        <a14:backgroundMark x1="86913" y1="35574" x2="94905" y2="31793"/>
                        <a14:backgroundMark x1="54645" y1="86555" x2="66833" y2="738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13" t="13481" r="1813" b="2074"/>
          <a:stretch/>
        </p:blipFill>
        <p:spPr>
          <a:xfrm rot="10800000">
            <a:off x="4355976" y="2139702"/>
            <a:ext cx="2672368" cy="173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0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62" b="91357" l="5882" r="90876">
                        <a14:foregroundMark x1="37215" y1="10084" x2="26291" y2="13926"/>
                        <a14:foregroundMark x1="25690" y1="14646" x2="11285" y2="30732"/>
                        <a14:foregroundMark x1="23890" y1="15846" x2="10204" y2="31693"/>
                        <a14:foregroundMark x1="10204" y1="31933" x2="7083" y2="46339"/>
                        <a14:foregroundMark x1="6843" y1="47419" x2="9004" y2="62785"/>
                        <a14:foregroundMark x1="9004" y1="63145" x2="17287" y2="77791"/>
                        <a14:foregroundMark x1="52101" y1="8643" x2="64106" y2="11645"/>
                        <a14:foregroundMark x1="51621" y1="7923" x2="64586" y2="10924"/>
                        <a14:foregroundMark x1="64586" y1="10924" x2="80072" y2="21849"/>
                        <a14:foregroundMark x1="74070" y1="16807" x2="83433" y2="27251"/>
                        <a14:foregroundMark x1="86435" y1="34334" x2="89316" y2="45858"/>
                        <a14:foregroundMark x1="87035" y1="34334" x2="89436" y2="41657"/>
                        <a14:foregroundMark x1="89316" y1="42257" x2="89796" y2="49940"/>
                        <a14:foregroundMark x1="89436" y1="51020" x2="86675" y2="64826"/>
                        <a14:foregroundMark x1="18007" y1="77671" x2="27491" y2="84394"/>
                        <a14:foregroundMark x1="20408" y1="80672" x2="39976" y2="90036"/>
                        <a14:foregroundMark x1="61224" y1="89196" x2="76471" y2="79832"/>
                        <a14:foregroundMark x1="76471" y1="79832" x2="86435" y2="65666"/>
                        <a14:backgroundMark x1="15606" y1="75870" x2="24970" y2="83673"/>
                        <a14:backgroundMark x1="20888" y1="81032" x2="21369" y2="82953"/>
                        <a14:backgroundMark x1="16687" y1="77791" x2="17647" y2="782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47017">
            <a:off x="2902587" y="974345"/>
            <a:ext cx="3443310" cy="3443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∙图文并茂∙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抗击疲劳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984168" y="2108126"/>
            <a:ext cx="1163896" cy="1163896"/>
            <a:chOff x="3923928" y="1995686"/>
            <a:chExt cx="1296144" cy="1296144"/>
          </a:xfrm>
        </p:grpSpPr>
        <p:sp>
          <p:nvSpPr>
            <p:cNvPr id="2" name="椭圆 1"/>
            <p:cNvSpPr/>
            <p:nvPr/>
          </p:nvSpPr>
          <p:spPr>
            <a:xfrm>
              <a:off x="3923928" y="1995686"/>
              <a:ext cx="1296144" cy="1296144"/>
            </a:xfrm>
            <a:prstGeom prst="ellipse">
              <a:avLst/>
            </a:prstGeom>
            <a:solidFill>
              <a:schemeClr val="accent4">
                <a:lumMod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矩形 7"/>
            <p:cNvSpPr/>
            <p:nvPr/>
          </p:nvSpPr>
          <p:spPr>
            <a:xfrm>
              <a:off x="4047294" y="2022441"/>
              <a:ext cx="1062518" cy="113106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dirty="0" smtClean="0">
                  <a:solidFill>
                    <a:schemeClr val="bg1">
                      <a:lumMod val="75000"/>
                    </a:schemeClr>
                  </a:solidFill>
                </a:rPr>
                <a:t>匾</a:t>
              </a:r>
              <a:endParaRPr lang="zh-CN" altLang="en-US" sz="60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248561" y="4434443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愿您早日榜上有名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20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089" y="40403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∙神形兼备∙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4541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印象分高</a:t>
            </a:r>
            <a:endParaRPr lang="zh-CN" altLang="en-US" spc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94672" y="4463663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600" dirty="0">
                <a:solidFill>
                  <a:schemeClr val="bg1">
                    <a:lumMod val="50000"/>
                  </a:schemeClr>
                </a:solidFill>
              </a:rPr>
              <a:t>评委也</a:t>
            </a:r>
            <a:r>
              <a:rPr lang="zh-CN" altLang="en-US" spc="600" dirty="0" smtClean="0">
                <a:solidFill>
                  <a:schemeClr val="bg1">
                    <a:lumMod val="50000"/>
                  </a:schemeClr>
                </a:solidFill>
              </a:rPr>
              <a:t>爱</a:t>
            </a:r>
            <a:r>
              <a:rPr lang="zh-CN" altLang="en-US" spc="600" dirty="0" smtClean="0">
                <a:solidFill>
                  <a:prstClr val="white">
                    <a:lumMod val="50000"/>
                  </a:prstClr>
                </a:solidFill>
              </a:rPr>
              <a:t>叫兽级人物</a:t>
            </a:r>
            <a:endParaRPr lang="zh-CN" altLang="en-US" spc="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00" b="100000" l="11400" r="36800">
                        <a14:foregroundMark x1="23200" y1="20000" x2="27000" y2="22667"/>
                        <a14:foregroundMark x1="33400" y1="51733" x2="33400" y2="49600"/>
                        <a14:foregroundMark x1="26200" y1="96267" x2="27000" y2="97600"/>
                        <a14:foregroundMark x1="20000" y1="94933" x2="18800" y2="96267"/>
                        <a14:foregroundMark x1="28600" y1="10133" x2="28000" y2="125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00" r="59440"/>
          <a:stretch/>
        </p:blipFill>
        <p:spPr>
          <a:xfrm>
            <a:off x="3893146" y="1059582"/>
            <a:ext cx="1357709" cy="333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8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​​">
  <a:themeElements>
    <a:clrScheme name="技巧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活力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304</TotalTime>
  <Words>190</Words>
  <Application>Microsoft Office PowerPoint</Application>
  <PresentationFormat>全屏显示(16:9)</PresentationFormat>
  <Paragraphs>62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Arial</vt:lpstr>
      <vt:lpstr>宋体</vt:lpstr>
      <vt:lpstr>幼圆</vt:lpstr>
      <vt:lpstr>Century Gothic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68</cp:revision>
  <dcterms:created xsi:type="dcterms:W3CDTF">2015-05-31T08:39:04Z</dcterms:created>
  <dcterms:modified xsi:type="dcterms:W3CDTF">2015-07-13T05:10:29Z</dcterms:modified>
</cp:coreProperties>
</file>